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4"/>
  </p:notesMasterIdLst>
  <p:sldIdLst>
    <p:sldId id="257" r:id="rId2"/>
    <p:sldId id="439" r:id="rId3"/>
    <p:sldId id="442" r:id="rId4"/>
    <p:sldId id="448" r:id="rId5"/>
    <p:sldId id="449" r:id="rId6"/>
    <p:sldId id="450" r:id="rId7"/>
    <p:sldId id="451" r:id="rId8"/>
    <p:sldId id="452" r:id="rId9"/>
    <p:sldId id="453" r:id="rId10"/>
    <p:sldId id="457" r:id="rId11"/>
    <p:sldId id="458" r:id="rId12"/>
    <p:sldId id="454" r:id="rId13"/>
    <p:sldId id="455" r:id="rId14"/>
    <p:sldId id="456" r:id="rId15"/>
    <p:sldId id="459" r:id="rId16"/>
    <p:sldId id="460" r:id="rId17"/>
    <p:sldId id="461" r:id="rId18"/>
    <p:sldId id="463" r:id="rId19"/>
    <p:sldId id="464" r:id="rId20"/>
    <p:sldId id="465" r:id="rId21"/>
    <p:sldId id="467"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408" autoAdjust="0"/>
    <p:restoredTop sz="94660"/>
  </p:normalViewPr>
  <p:slideViewPr>
    <p:cSldViewPr snapToGrid="0">
      <p:cViewPr varScale="1">
        <p:scale>
          <a:sx n="67" d="100"/>
          <a:sy n="67" d="100"/>
        </p:scale>
        <p:origin x="64" y="420"/>
      </p:cViewPr>
      <p:guideLst/>
    </p:cSldViewPr>
  </p:slideViewPr>
  <p:notesTextViewPr>
    <p:cViewPr>
      <p:scale>
        <a:sx n="1" d="1"/>
        <a:sy n="1" d="1"/>
      </p:scale>
      <p:origin x="0" y="0"/>
    </p:cViewPr>
  </p:notesTextViewPr>
  <p:sorterViewPr>
    <p:cViewPr>
      <p:scale>
        <a:sx n="115" d="100"/>
        <a:sy n="115" d="100"/>
      </p:scale>
      <p:origin x="0" y="-127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E712C96D-3D10-446A-A412-B7A73F359179}"/>
    <pc:docChg chg="undo custSel addSld delSld modSld">
      <pc:chgData name="DelashmuttG" userId="63692143-3df2-4169-8601-adb8b0614986" providerId="ADAL" clId="{E712C96D-3D10-446A-A412-B7A73F359179}" dt="2022-09-01T12:33:49.285" v="3581" actId="20577"/>
      <pc:docMkLst>
        <pc:docMk/>
      </pc:docMkLst>
      <pc:sldChg chg="modSp">
        <pc:chgData name="DelashmuttG" userId="63692143-3df2-4169-8601-adb8b0614986" providerId="ADAL" clId="{E712C96D-3D10-446A-A412-B7A73F359179}" dt="2022-09-01T12:33:49.285" v="3581" actId="20577"/>
        <pc:sldMkLst>
          <pc:docMk/>
          <pc:sldMk cId="3405839006" sldId="260"/>
        </pc:sldMkLst>
        <pc:spChg chg="mod">
          <ac:chgData name="DelashmuttG" userId="63692143-3df2-4169-8601-adb8b0614986" providerId="ADAL" clId="{E712C96D-3D10-446A-A412-B7A73F359179}" dt="2022-09-01T12:33:49.285" v="3581" actId="20577"/>
          <ac:spMkLst>
            <pc:docMk/>
            <pc:sldMk cId="3405839006" sldId="260"/>
            <ac:spMk id="24580" creationId="{00000000-0000-0000-0000-000000000000}"/>
          </ac:spMkLst>
        </pc:spChg>
      </pc:sldChg>
      <pc:sldChg chg="modSp">
        <pc:chgData name="DelashmuttG" userId="63692143-3df2-4169-8601-adb8b0614986" providerId="ADAL" clId="{E712C96D-3D10-446A-A412-B7A73F359179}" dt="2022-08-31T20:58:53.408" v="2996" actId="255"/>
        <pc:sldMkLst>
          <pc:docMk/>
          <pc:sldMk cId="941526408" sldId="261"/>
        </pc:sldMkLst>
        <pc:spChg chg="mod">
          <ac:chgData name="DelashmuttG" userId="63692143-3df2-4169-8601-adb8b0614986" providerId="ADAL" clId="{E712C96D-3D10-446A-A412-B7A73F359179}" dt="2022-08-31T20:58:53.408" v="2996" actId="255"/>
          <ac:spMkLst>
            <pc:docMk/>
            <pc:sldMk cId="941526408" sldId="261"/>
            <ac:spMk id="24580" creationId="{00000000-0000-0000-0000-000000000000}"/>
          </ac:spMkLst>
        </pc:spChg>
      </pc:sldChg>
      <pc:sldChg chg="modSp">
        <pc:chgData name="DelashmuttG" userId="63692143-3df2-4169-8601-adb8b0614986" providerId="ADAL" clId="{E712C96D-3D10-446A-A412-B7A73F359179}" dt="2022-09-01T12:14:35.513" v="3250" actId="6549"/>
        <pc:sldMkLst>
          <pc:docMk/>
          <pc:sldMk cId="549844025" sldId="439"/>
        </pc:sldMkLst>
        <pc:spChg chg="mod">
          <ac:chgData name="DelashmuttG" userId="63692143-3df2-4169-8601-adb8b0614986" providerId="ADAL" clId="{E712C96D-3D10-446A-A412-B7A73F359179}" dt="2022-09-01T12:14:35.513" v="3250" actId="6549"/>
          <ac:spMkLst>
            <pc:docMk/>
            <pc:sldMk cId="549844025" sldId="439"/>
            <ac:spMk id="8" creationId="{3880378A-6A76-4A00-B2CB-29829E0B3FB9}"/>
          </ac:spMkLst>
        </pc:spChg>
      </pc:sldChg>
      <pc:sldChg chg="del">
        <pc:chgData name="DelashmuttG" userId="63692143-3df2-4169-8601-adb8b0614986" providerId="ADAL" clId="{E712C96D-3D10-446A-A412-B7A73F359179}" dt="2022-09-01T12:11:15.942" v="3244" actId="2696"/>
        <pc:sldMkLst>
          <pc:docMk/>
          <pc:sldMk cId="2466235772" sldId="440"/>
        </pc:sldMkLst>
      </pc:sldChg>
      <pc:sldChg chg="modSp add del modTransition">
        <pc:chgData name="DelashmuttG" userId="63692143-3df2-4169-8601-adb8b0614986" providerId="ADAL" clId="{E712C96D-3D10-446A-A412-B7A73F359179}" dt="2022-09-01T12:14:27.412" v="3249" actId="2696"/>
        <pc:sldMkLst>
          <pc:docMk/>
          <pc:sldMk cId="4273431319" sldId="441"/>
        </pc:sldMkLst>
        <pc:spChg chg="mod">
          <ac:chgData name="DelashmuttG" userId="63692143-3df2-4169-8601-adb8b0614986" providerId="ADAL" clId="{E712C96D-3D10-446A-A412-B7A73F359179}" dt="2022-08-31T16:58:03.434" v="4" actId="207"/>
          <ac:spMkLst>
            <pc:docMk/>
            <pc:sldMk cId="4273431319" sldId="441"/>
            <ac:spMk id="8" creationId="{3880378A-6A76-4A00-B2CB-29829E0B3FB9}"/>
          </ac:spMkLst>
        </pc:spChg>
      </pc:sldChg>
      <pc:sldChg chg="modSp add modTransition modAnim">
        <pc:chgData name="DelashmuttG" userId="63692143-3df2-4169-8601-adb8b0614986" providerId="ADAL" clId="{E712C96D-3D10-446A-A412-B7A73F359179}" dt="2022-09-01T12:13:51.349" v="3248"/>
        <pc:sldMkLst>
          <pc:docMk/>
          <pc:sldMk cId="3189441875" sldId="442"/>
        </pc:sldMkLst>
        <pc:spChg chg="mod">
          <ac:chgData name="DelashmuttG" userId="63692143-3df2-4169-8601-adb8b0614986" providerId="ADAL" clId="{E712C96D-3D10-446A-A412-B7A73F359179}" dt="2022-08-31T17:01:37.579" v="91" actId="20577"/>
          <ac:spMkLst>
            <pc:docMk/>
            <pc:sldMk cId="3189441875" sldId="442"/>
            <ac:spMk id="2" creationId="{00000000-0000-0000-0000-000000000000}"/>
          </ac:spMkLst>
        </pc:spChg>
        <pc:spChg chg="mod">
          <ac:chgData name="DelashmuttG" userId="63692143-3df2-4169-8601-adb8b0614986" providerId="ADAL" clId="{E712C96D-3D10-446A-A412-B7A73F359179}" dt="2022-08-31T17:01:14.866" v="67"/>
          <ac:spMkLst>
            <pc:docMk/>
            <pc:sldMk cId="3189441875" sldId="442"/>
            <ac:spMk id="8" creationId="{3880378A-6A76-4A00-B2CB-29829E0B3FB9}"/>
          </ac:spMkLst>
        </pc:spChg>
      </pc:sldChg>
      <pc:sldChg chg="delSp modSp add del modTransition">
        <pc:chgData name="DelashmuttG" userId="63692143-3df2-4169-8601-adb8b0614986" providerId="ADAL" clId="{E712C96D-3D10-446A-A412-B7A73F359179}" dt="2022-09-01T12:15:30.372" v="3251" actId="2696"/>
        <pc:sldMkLst>
          <pc:docMk/>
          <pc:sldMk cId="1524658037" sldId="443"/>
        </pc:sldMkLst>
        <pc:spChg chg="mod">
          <ac:chgData name="DelashmuttG" userId="63692143-3df2-4169-8601-adb8b0614986" providerId="ADAL" clId="{E712C96D-3D10-446A-A412-B7A73F359179}" dt="2022-08-31T17:03:51.119" v="163" actId="20577"/>
          <ac:spMkLst>
            <pc:docMk/>
            <pc:sldMk cId="1524658037" sldId="443"/>
            <ac:spMk id="7" creationId="{BA0E4BC8-6242-4C1B-B3C8-7064B2102F8A}"/>
          </ac:spMkLst>
        </pc:spChg>
        <pc:spChg chg="del">
          <ac:chgData name="DelashmuttG" userId="63692143-3df2-4169-8601-adb8b0614986" providerId="ADAL" clId="{E712C96D-3D10-446A-A412-B7A73F359179}" dt="2022-08-31T17:03:16.086" v="96" actId="478"/>
          <ac:spMkLst>
            <pc:docMk/>
            <pc:sldMk cId="1524658037" sldId="443"/>
            <ac:spMk id="8" creationId="{3880378A-6A76-4A00-B2CB-29829E0B3FB9}"/>
          </ac:spMkLst>
        </pc:spChg>
      </pc:sldChg>
      <pc:sldChg chg="addSp modSp add modAnim">
        <pc:chgData name="DelashmuttG" userId="63692143-3df2-4169-8601-adb8b0614986" providerId="ADAL" clId="{E712C96D-3D10-446A-A412-B7A73F359179}" dt="2022-09-01T12:22:29.965" v="3317"/>
        <pc:sldMkLst>
          <pc:docMk/>
          <pc:sldMk cId="2776258531" sldId="444"/>
        </pc:sldMkLst>
        <pc:spChg chg="add mod">
          <ac:chgData name="DelashmuttG" userId="63692143-3df2-4169-8601-adb8b0614986" providerId="ADAL" clId="{E712C96D-3D10-446A-A412-B7A73F359179}" dt="2022-08-31T17:10:32.392" v="356" actId="1036"/>
          <ac:spMkLst>
            <pc:docMk/>
            <pc:sldMk cId="2776258531" sldId="444"/>
            <ac:spMk id="5" creationId="{92AF0242-DA49-4474-A142-5A24650541C1}"/>
          </ac:spMkLst>
        </pc:spChg>
        <pc:spChg chg="mod">
          <ac:chgData name="DelashmuttG" userId="63692143-3df2-4169-8601-adb8b0614986" providerId="ADAL" clId="{E712C96D-3D10-446A-A412-B7A73F359179}" dt="2022-09-01T12:15:56.776" v="3252"/>
          <ac:spMkLst>
            <pc:docMk/>
            <pc:sldMk cId="2776258531" sldId="444"/>
            <ac:spMk id="7" creationId="{BA0E4BC8-6242-4C1B-B3C8-7064B2102F8A}"/>
          </ac:spMkLst>
        </pc:spChg>
      </pc:sldChg>
      <pc:sldChg chg="modSp add modTransition">
        <pc:chgData name="DelashmuttG" userId="63692143-3df2-4169-8601-adb8b0614986" providerId="ADAL" clId="{E712C96D-3D10-446A-A412-B7A73F359179}" dt="2022-09-01T12:25:44.130" v="3326"/>
        <pc:sldMkLst>
          <pc:docMk/>
          <pc:sldMk cId="1865852583" sldId="445"/>
        </pc:sldMkLst>
        <pc:spChg chg="mod">
          <ac:chgData name="DelashmuttG" userId="63692143-3df2-4169-8601-adb8b0614986" providerId="ADAL" clId="{E712C96D-3D10-446A-A412-B7A73F359179}" dt="2022-08-31T19:48:02.425" v="1440"/>
          <ac:spMkLst>
            <pc:docMk/>
            <pc:sldMk cId="1865852583" sldId="445"/>
            <ac:spMk id="2" creationId="{00000000-0000-0000-0000-000000000000}"/>
          </ac:spMkLst>
        </pc:spChg>
        <pc:spChg chg="mod">
          <ac:chgData name="DelashmuttG" userId="63692143-3df2-4169-8601-adb8b0614986" providerId="ADAL" clId="{E712C96D-3D10-446A-A412-B7A73F359179}" dt="2022-09-01T12:18:37.336" v="3309"/>
          <ac:spMkLst>
            <pc:docMk/>
            <pc:sldMk cId="1865852583" sldId="445"/>
            <ac:spMk id="7" creationId="{BA0E4BC8-6242-4C1B-B3C8-7064B2102F8A}"/>
          </ac:spMkLst>
        </pc:spChg>
      </pc:sldChg>
      <pc:sldChg chg="modSp add del">
        <pc:chgData name="DelashmuttG" userId="63692143-3df2-4169-8601-adb8b0614986" providerId="ADAL" clId="{E712C96D-3D10-446A-A412-B7A73F359179}" dt="2022-08-31T19:32:04.404" v="914" actId="2696"/>
        <pc:sldMkLst>
          <pc:docMk/>
          <pc:sldMk cId="2037172711" sldId="446"/>
        </pc:sldMkLst>
        <pc:spChg chg="mod">
          <ac:chgData name="DelashmuttG" userId="63692143-3df2-4169-8601-adb8b0614986" providerId="ADAL" clId="{E712C96D-3D10-446A-A412-B7A73F359179}" dt="2022-08-31T17:04:38.297" v="170" actId="6549"/>
          <ac:spMkLst>
            <pc:docMk/>
            <pc:sldMk cId="2037172711" sldId="446"/>
            <ac:spMk id="7" creationId="{BA0E4BC8-6242-4C1B-B3C8-7064B2102F8A}"/>
          </ac:spMkLst>
        </pc:spChg>
      </pc:sldChg>
      <pc:sldChg chg="addSp delSp modSp add modTransition modAnim">
        <pc:chgData name="DelashmuttG" userId="63692143-3df2-4169-8601-adb8b0614986" providerId="ADAL" clId="{E712C96D-3D10-446A-A412-B7A73F359179}" dt="2022-09-01T12:16:10.735" v="3277" actId="1038"/>
        <pc:sldMkLst>
          <pc:docMk/>
          <pc:sldMk cId="984546500" sldId="447"/>
        </pc:sldMkLst>
        <pc:spChg chg="del">
          <ac:chgData name="DelashmuttG" userId="63692143-3df2-4169-8601-adb8b0614986" providerId="ADAL" clId="{E712C96D-3D10-446A-A412-B7A73F359179}" dt="2022-08-31T17:10:44.494" v="357" actId="478"/>
          <ac:spMkLst>
            <pc:docMk/>
            <pc:sldMk cId="984546500" sldId="447"/>
            <ac:spMk id="5" creationId="{92AF0242-DA49-4474-A142-5A24650541C1}"/>
          </ac:spMkLst>
        </pc:spChg>
        <pc:spChg chg="mod">
          <ac:chgData name="DelashmuttG" userId="63692143-3df2-4169-8601-adb8b0614986" providerId="ADAL" clId="{E712C96D-3D10-446A-A412-B7A73F359179}" dt="2022-09-01T12:15:56.776" v="3252"/>
          <ac:spMkLst>
            <pc:docMk/>
            <pc:sldMk cId="984546500" sldId="447"/>
            <ac:spMk id="7" creationId="{BA0E4BC8-6242-4C1B-B3C8-7064B2102F8A}"/>
          </ac:spMkLst>
        </pc:spChg>
        <pc:spChg chg="add">
          <ac:chgData name="DelashmuttG" userId="63692143-3df2-4169-8601-adb8b0614986" providerId="ADAL" clId="{E712C96D-3D10-446A-A412-B7A73F359179}" dt="2022-08-31T17:10:45.242" v="358"/>
          <ac:spMkLst>
            <pc:docMk/>
            <pc:sldMk cId="984546500" sldId="447"/>
            <ac:spMk id="10" creationId="{4CEC8D82-CB5C-426A-9F68-E3853E7E1E77}"/>
          </ac:spMkLst>
        </pc:spChg>
        <pc:picChg chg="add mod">
          <ac:chgData name="DelashmuttG" userId="63692143-3df2-4169-8601-adb8b0614986" providerId="ADAL" clId="{E712C96D-3D10-446A-A412-B7A73F359179}" dt="2022-09-01T12:16:10.735" v="3277" actId="1038"/>
          <ac:picMkLst>
            <pc:docMk/>
            <pc:sldMk cId="984546500" sldId="447"/>
            <ac:picMk id="8" creationId="{176FB49F-90DD-409D-ACD1-FB33C2AE39FB}"/>
          </ac:picMkLst>
        </pc:picChg>
        <pc:picChg chg="add mod">
          <ac:chgData name="DelashmuttG" userId="63692143-3df2-4169-8601-adb8b0614986" providerId="ADAL" clId="{E712C96D-3D10-446A-A412-B7A73F359179}" dt="2022-09-01T12:16:10.735" v="3277" actId="1038"/>
          <ac:picMkLst>
            <pc:docMk/>
            <pc:sldMk cId="984546500" sldId="447"/>
            <ac:picMk id="9" creationId="{5B750F33-D158-4775-AC7E-46612B7362D2}"/>
          </ac:picMkLst>
        </pc:picChg>
      </pc:sldChg>
      <pc:sldChg chg="addSp delSp modSp add modTransition">
        <pc:chgData name="DelashmuttG" userId="63692143-3df2-4169-8601-adb8b0614986" providerId="ADAL" clId="{E712C96D-3D10-446A-A412-B7A73F359179}" dt="2022-09-01T12:15:56.776" v="3252"/>
        <pc:sldMkLst>
          <pc:docMk/>
          <pc:sldMk cId="3435130794" sldId="448"/>
        </pc:sldMkLst>
        <pc:spChg chg="mod">
          <ac:chgData name="DelashmuttG" userId="63692143-3df2-4169-8601-adb8b0614986" providerId="ADAL" clId="{E712C96D-3D10-446A-A412-B7A73F359179}" dt="2022-08-31T17:21:22.886" v="709" actId="20577"/>
          <ac:spMkLst>
            <pc:docMk/>
            <pc:sldMk cId="3435130794" sldId="448"/>
            <ac:spMk id="2" creationId="{00000000-0000-0000-0000-000000000000}"/>
          </ac:spMkLst>
        </pc:spChg>
        <pc:spChg chg="del">
          <ac:chgData name="DelashmuttG" userId="63692143-3df2-4169-8601-adb8b0614986" providerId="ADAL" clId="{E712C96D-3D10-446A-A412-B7A73F359179}" dt="2022-08-31T17:11:31.909" v="375" actId="478"/>
          <ac:spMkLst>
            <pc:docMk/>
            <pc:sldMk cId="3435130794" sldId="448"/>
            <ac:spMk id="5" creationId="{92AF0242-DA49-4474-A142-5A24650541C1}"/>
          </ac:spMkLst>
        </pc:spChg>
        <pc:spChg chg="mod">
          <ac:chgData name="DelashmuttG" userId="63692143-3df2-4169-8601-adb8b0614986" providerId="ADAL" clId="{E712C96D-3D10-446A-A412-B7A73F359179}" dt="2022-09-01T12:15:56.776" v="3252"/>
          <ac:spMkLst>
            <pc:docMk/>
            <pc:sldMk cId="3435130794" sldId="448"/>
            <ac:spMk id="7" creationId="{BA0E4BC8-6242-4C1B-B3C8-7064B2102F8A}"/>
          </ac:spMkLst>
        </pc:spChg>
        <pc:spChg chg="add mod">
          <ac:chgData name="DelashmuttG" userId="63692143-3df2-4169-8601-adb8b0614986" providerId="ADAL" clId="{E712C96D-3D10-446A-A412-B7A73F359179}" dt="2022-08-31T17:12:34.172" v="378" actId="115"/>
          <ac:spMkLst>
            <pc:docMk/>
            <pc:sldMk cId="3435130794" sldId="448"/>
            <ac:spMk id="12" creationId="{5C95F420-B590-470E-820F-DB12F66BB34F}"/>
          </ac:spMkLst>
        </pc:spChg>
        <pc:picChg chg="add del mod">
          <ac:chgData name="DelashmuttG" userId="63692143-3df2-4169-8601-adb8b0614986" providerId="ADAL" clId="{E712C96D-3D10-446A-A412-B7A73F359179}" dt="2022-08-31T17:21:32.459" v="710" actId="478"/>
          <ac:picMkLst>
            <pc:docMk/>
            <pc:sldMk cId="3435130794" sldId="448"/>
            <ac:picMk id="4" creationId="{2A79C43B-19C4-479B-AE7E-C1F502BC23CF}"/>
          </ac:picMkLst>
        </pc:picChg>
        <pc:picChg chg="del">
          <ac:chgData name="DelashmuttG" userId="63692143-3df2-4169-8601-adb8b0614986" providerId="ADAL" clId="{E712C96D-3D10-446A-A412-B7A73F359179}" dt="2022-08-31T17:11:10.209" v="373" actId="478"/>
          <ac:picMkLst>
            <pc:docMk/>
            <pc:sldMk cId="3435130794" sldId="448"/>
            <ac:picMk id="8" creationId="{176FB49F-90DD-409D-ACD1-FB33C2AE39FB}"/>
          </ac:picMkLst>
        </pc:picChg>
        <pc:picChg chg="del">
          <ac:chgData name="DelashmuttG" userId="63692143-3df2-4169-8601-adb8b0614986" providerId="ADAL" clId="{E712C96D-3D10-446A-A412-B7A73F359179}" dt="2022-08-31T17:11:10.209" v="373" actId="478"/>
          <ac:picMkLst>
            <pc:docMk/>
            <pc:sldMk cId="3435130794" sldId="448"/>
            <ac:picMk id="9" creationId="{5B750F33-D158-4775-AC7E-46612B7362D2}"/>
          </ac:picMkLst>
        </pc:picChg>
        <pc:picChg chg="add del">
          <ac:chgData name="DelashmuttG" userId="63692143-3df2-4169-8601-adb8b0614986" providerId="ADAL" clId="{E712C96D-3D10-446A-A412-B7A73F359179}" dt="2022-08-31T17:12:12.596" v="377" actId="478"/>
          <ac:picMkLst>
            <pc:docMk/>
            <pc:sldMk cId="3435130794" sldId="448"/>
            <ac:picMk id="10" creationId="{40B0638A-B568-406F-9095-FE31D722C17D}"/>
          </ac:picMkLst>
        </pc:picChg>
        <pc:picChg chg="add del">
          <ac:chgData name="DelashmuttG" userId="63692143-3df2-4169-8601-adb8b0614986" providerId="ADAL" clId="{E712C96D-3D10-446A-A412-B7A73F359179}" dt="2022-08-31T17:12:12.596" v="377" actId="478"/>
          <ac:picMkLst>
            <pc:docMk/>
            <pc:sldMk cId="3435130794" sldId="448"/>
            <ac:picMk id="11" creationId="{AF59F859-5781-4350-B705-19E4B3F721FA}"/>
          </ac:picMkLst>
        </pc:picChg>
        <pc:picChg chg="add del mod">
          <ac:chgData name="DelashmuttG" userId="63692143-3df2-4169-8601-adb8b0614986" providerId="ADAL" clId="{E712C96D-3D10-446A-A412-B7A73F359179}" dt="2022-08-31T17:21:32.459" v="710" actId="478"/>
          <ac:picMkLst>
            <pc:docMk/>
            <pc:sldMk cId="3435130794" sldId="448"/>
            <ac:picMk id="13" creationId="{E5B52727-337D-4B61-B47A-11CFC70AFCB6}"/>
          </ac:picMkLst>
        </pc:picChg>
        <pc:picChg chg="add del mod">
          <ac:chgData name="DelashmuttG" userId="63692143-3df2-4169-8601-adb8b0614986" providerId="ADAL" clId="{E712C96D-3D10-446A-A412-B7A73F359179}" dt="2022-08-31T17:21:32.459" v="710" actId="478"/>
          <ac:picMkLst>
            <pc:docMk/>
            <pc:sldMk cId="3435130794" sldId="448"/>
            <ac:picMk id="14" creationId="{FBD3822B-3EB0-413A-B164-EAEE16172083}"/>
          </ac:picMkLst>
        </pc:picChg>
      </pc:sldChg>
      <pc:sldChg chg="modSp add modTransition">
        <pc:chgData name="DelashmuttG" userId="63692143-3df2-4169-8601-adb8b0614986" providerId="ADAL" clId="{E712C96D-3D10-446A-A412-B7A73F359179}" dt="2022-09-01T12:23:29.903" v="3318" actId="115"/>
        <pc:sldMkLst>
          <pc:docMk/>
          <pc:sldMk cId="1313556089" sldId="449"/>
        </pc:sldMkLst>
        <pc:spChg chg="mod">
          <ac:chgData name="DelashmuttG" userId="63692143-3df2-4169-8601-adb8b0614986" providerId="ADAL" clId="{E712C96D-3D10-446A-A412-B7A73F359179}" dt="2022-08-31T19:25:51.289" v="717" actId="20577"/>
          <ac:spMkLst>
            <pc:docMk/>
            <pc:sldMk cId="1313556089" sldId="449"/>
            <ac:spMk id="2" creationId="{00000000-0000-0000-0000-000000000000}"/>
          </ac:spMkLst>
        </pc:spChg>
        <pc:spChg chg="mod">
          <ac:chgData name="DelashmuttG" userId="63692143-3df2-4169-8601-adb8b0614986" providerId="ADAL" clId="{E712C96D-3D10-446A-A412-B7A73F359179}" dt="2022-09-01T12:15:56.776" v="3252"/>
          <ac:spMkLst>
            <pc:docMk/>
            <pc:sldMk cId="1313556089" sldId="449"/>
            <ac:spMk id="7" creationId="{BA0E4BC8-6242-4C1B-B3C8-7064B2102F8A}"/>
          </ac:spMkLst>
        </pc:spChg>
        <pc:spChg chg="mod">
          <ac:chgData name="DelashmuttG" userId="63692143-3df2-4169-8601-adb8b0614986" providerId="ADAL" clId="{E712C96D-3D10-446A-A412-B7A73F359179}" dt="2022-09-01T12:23:29.903" v="3318" actId="115"/>
          <ac:spMkLst>
            <pc:docMk/>
            <pc:sldMk cId="1313556089" sldId="449"/>
            <ac:spMk id="12" creationId="{5C95F420-B590-470E-820F-DB12F66BB34F}"/>
          </ac:spMkLst>
        </pc:spChg>
        <pc:picChg chg="mod">
          <ac:chgData name="DelashmuttG" userId="63692143-3df2-4169-8601-adb8b0614986" providerId="ADAL" clId="{E712C96D-3D10-446A-A412-B7A73F359179}" dt="2022-09-01T12:17:11.149" v="3303" actId="1076"/>
          <ac:picMkLst>
            <pc:docMk/>
            <pc:sldMk cId="1313556089" sldId="449"/>
            <ac:picMk id="4" creationId="{2A79C43B-19C4-479B-AE7E-C1F502BC23CF}"/>
          </ac:picMkLst>
        </pc:picChg>
        <pc:picChg chg="mod">
          <ac:chgData name="DelashmuttG" userId="63692143-3df2-4169-8601-adb8b0614986" providerId="ADAL" clId="{E712C96D-3D10-446A-A412-B7A73F359179}" dt="2022-09-01T12:17:01.467" v="3301" actId="1037"/>
          <ac:picMkLst>
            <pc:docMk/>
            <pc:sldMk cId="1313556089" sldId="449"/>
            <ac:picMk id="13" creationId="{E5B52727-337D-4B61-B47A-11CFC70AFCB6}"/>
          </ac:picMkLst>
        </pc:picChg>
        <pc:picChg chg="mod">
          <ac:chgData name="DelashmuttG" userId="63692143-3df2-4169-8601-adb8b0614986" providerId="ADAL" clId="{E712C96D-3D10-446A-A412-B7A73F359179}" dt="2022-09-01T12:17:18.224" v="3304" actId="1076"/>
          <ac:picMkLst>
            <pc:docMk/>
            <pc:sldMk cId="1313556089" sldId="449"/>
            <ac:picMk id="14" creationId="{FBD3822B-3EB0-413A-B164-EAEE16172083}"/>
          </ac:picMkLst>
        </pc:picChg>
      </pc:sldChg>
      <pc:sldChg chg="addSp delSp modSp add modTransition">
        <pc:chgData name="DelashmuttG" userId="63692143-3df2-4169-8601-adb8b0614986" providerId="ADAL" clId="{E712C96D-3D10-446A-A412-B7A73F359179}" dt="2022-09-01T12:24:04.492" v="3319" actId="948"/>
        <pc:sldMkLst>
          <pc:docMk/>
          <pc:sldMk cId="3558760903" sldId="450"/>
        </pc:sldMkLst>
        <pc:spChg chg="mod">
          <ac:chgData name="DelashmuttG" userId="63692143-3df2-4169-8601-adb8b0614986" providerId="ADAL" clId="{E712C96D-3D10-446A-A412-B7A73F359179}" dt="2022-09-01T12:24:04.492" v="3319" actId="948"/>
          <ac:spMkLst>
            <pc:docMk/>
            <pc:sldMk cId="3558760903" sldId="450"/>
            <ac:spMk id="7" creationId="{BA0E4BC8-6242-4C1B-B3C8-7064B2102F8A}"/>
          </ac:spMkLst>
        </pc:spChg>
        <pc:spChg chg="del">
          <ac:chgData name="DelashmuttG" userId="63692143-3df2-4169-8601-adb8b0614986" providerId="ADAL" clId="{E712C96D-3D10-446A-A412-B7A73F359179}" dt="2022-08-31T19:26:25.256" v="719" actId="478"/>
          <ac:spMkLst>
            <pc:docMk/>
            <pc:sldMk cId="3558760903" sldId="450"/>
            <ac:spMk id="12" creationId="{5C95F420-B590-470E-820F-DB12F66BB34F}"/>
          </ac:spMkLst>
        </pc:spChg>
        <pc:picChg chg="del">
          <ac:chgData name="DelashmuttG" userId="63692143-3df2-4169-8601-adb8b0614986" providerId="ADAL" clId="{E712C96D-3D10-446A-A412-B7A73F359179}" dt="2022-09-01T12:17:51.024" v="3305" actId="478"/>
          <ac:picMkLst>
            <pc:docMk/>
            <pc:sldMk cId="3558760903" sldId="450"/>
            <ac:picMk id="4" creationId="{2A79C43B-19C4-479B-AE7E-C1F502BC23CF}"/>
          </ac:picMkLst>
        </pc:picChg>
        <pc:picChg chg="add">
          <ac:chgData name="DelashmuttG" userId="63692143-3df2-4169-8601-adb8b0614986" providerId="ADAL" clId="{E712C96D-3D10-446A-A412-B7A73F359179}" dt="2022-09-01T12:17:51.753" v="3306"/>
          <ac:picMkLst>
            <pc:docMk/>
            <pc:sldMk cId="3558760903" sldId="450"/>
            <ac:picMk id="9" creationId="{283BF370-902C-4DE3-831D-8B16B5DF1D8C}"/>
          </ac:picMkLst>
        </pc:picChg>
        <pc:picChg chg="add">
          <ac:chgData name="DelashmuttG" userId="63692143-3df2-4169-8601-adb8b0614986" providerId="ADAL" clId="{E712C96D-3D10-446A-A412-B7A73F359179}" dt="2022-09-01T12:17:51.753" v="3306"/>
          <ac:picMkLst>
            <pc:docMk/>
            <pc:sldMk cId="3558760903" sldId="450"/>
            <ac:picMk id="10" creationId="{E68E5E84-69E6-498E-B9BF-A228659B3208}"/>
          </ac:picMkLst>
        </pc:picChg>
        <pc:picChg chg="add">
          <ac:chgData name="DelashmuttG" userId="63692143-3df2-4169-8601-adb8b0614986" providerId="ADAL" clId="{E712C96D-3D10-446A-A412-B7A73F359179}" dt="2022-09-01T12:17:51.753" v="3306"/>
          <ac:picMkLst>
            <pc:docMk/>
            <pc:sldMk cId="3558760903" sldId="450"/>
            <ac:picMk id="11" creationId="{CA429C00-FF30-4943-A3FB-C8030BE054E4}"/>
          </ac:picMkLst>
        </pc:picChg>
        <pc:picChg chg="del">
          <ac:chgData name="DelashmuttG" userId="63692143-3df2-4169-8601-adb8b0614986" providerId="ADAL" clId="{E712C96D-3D10-446A-A412-B7A73F359179}" dt="2022-09-01T12:17:51.024" v="3305" actId="478"/>
          <ac:picMkLst>
            <pc:docMk/>
            <pc:sldMk cId="3558760903" sldId="450"/>
            <ac:picMk id="13" creationId="{E5B52727-337D-4B61-B47A-11CFC70AFCB6}"/>
          </ac:picMkLst>
        </pc:picChg>
        <pc:picChg chg="del">
          <ac:chgData name="DelashmuttG" userId="63692143-3df2-4169-8601-adb8b0614986" providerId="ADAL" clId="{E712C96D-3D10-446A-A412-B7A73F359179}" dt="2022-09-01T12:17:51.024" v="3305" actId="478"/>
          <ac:picMkLst>
            <pc:docMk/>
            <pc:sldMk cId="3558760903" sldId="450"/>
            <ac:picMk id="14" creationId="{FBD3822B-3EB0-413A-B164-EAEE16172083}"/>
          </ac:picMkLst>
        </pc:picChg>
      </pc:sldChg>
      <pc:sldChg chg="addSp delSp modSp add">
        <pc:chgData name="DelashmuttG" userId="63692143-3df2-4169-8601-adb8b0614986" providerId="ADAL" clId="{E712C96D-3D10-446A-A412-B7A73F359179}" dt="2022-09-01T12:24:16.509" v="3320" actId="948"/>
        <pc:sldMkLst>
          <pc:docMk/>
          <pc:sldMk cId="3926438689" sldId="451"/>
        </pc:sldMkLst>
        <pc:spChg chg="mod">
          <ac:chgData name="DelashmuttG" userId="63692143-3df2-4169-8601-adb8b0614986" providerId="ADAL" clId="{E712C96D-3D10-446A-A412-B7A73F359179}" dt="2022-09-01T12:24:16.509" v="3320" actId="948"/>
          <ac:spMkLst>
            <pc:docMk/>
            <pc:sldMk cId="3926438689" sldId="451"/>
            <ac:spMk id="7" creationId="{BA0E4BC8-6242-4C1B-B3C8-7064B2102F8A}"/>
          </ac:spMkLst>
        </pc:spChg>
        <pc:picChg chg="del">
          <ac:chgData name="DelashmuttG" userId="63692143-3df2-4169-8601-adb8b0614986" providerId="ADAL" clId="{E712C96D-3D10-446A-A412-B7A73F359179}" dt="2022-09-01T12:18:01.647" v="3307" actId="478"/>
          <ac:picMkLst>
            <pc:docMk/>
            <pc:sldMk cId="3926438689" sldId="451"/>
            <ac:picMk id="4" creationId="{2A79C43B-19C4-479B-AE7E-C1F502BC23CF}"/>
          </ac:picMkLst>
        </pc:picChg>
        <pc:picChg chg="add">
          <ac:chgData name="DelashmuttG" userId="63692143-3df2-4169-8601-adb8b0614986" providerId="ADAL" clId="{E712C96D-3D10-446A-A412-B7A73F359179}" dt="2022-09-01T12:18:02.440" v="3308"/>
          <ac:picMkLst>
            <pc:docMk/>
            <pc:sldMk cId="3926438689" sldId="451"/>
            <ac:picMk id="8" creationId="{BFE81598-58B9-43EF-84F4-6FCF0EA01FB7}"/>
          </ac:picMkLst>
        </pc:picChg>
        <pc:picChg chg="add">
          <ac:chgData name="DelashmuttG" userId="63692143-3df2-4169-8601-adb8b0614986" providerId="ADAL" clId="{E712C96D-3D10-446A-A412-B7A73F359179}" dt="2022-09-01T12:18:02.440" v="3308"/>
          <ac:picMkLst>
            <pc:docMk/>
            <pc:sldMk cId="3926438689" sldId="451"/>
            <ac:picMk id="9" creationId="{EC09F37B-1F3C-41A6-B239-774FA5D2FFCD}"/>
          </ac:picMkLst>
        </pc:picChg>
        <pc:picChg chg="add">
          <ac:chgData name="DelashmuttG" userId="63692143-3df2-4169-8601-adb8b0614986" providerId="ADAL" clId="{E712C96D-3D10-446A-A412-B7A73F359179}" dt="2022-09-01T12:18:02.440" v="3308"/>
          <ac:picMkLst>
            <pc:docMk/>
            <pc:sldMk cId="3926438689" sldId="451"/>
            <ac:picMk id="10" creationId="{BCFED8F5-2454-41A2-80A6-9E4A3753B42C}"/>
          </ac:picMkLst>
        </pc:picChg>
        <pc:picChg chg="del">
          <ac:chgData name="DelashmuttG" userId="63692143-3df2-4169-8601-adb8b0614986" providerId="ADAL" clId="{E712C96D-3D10-446A-A412-B7A73F359179}" dt="2022-09-01T12:18:01.647" v="3307" actId="478"/>
          <ac:picMkLst>
            <pc:docMk/>
            <pc:sldMk cId="3926438689" sldId="451"/>
            <ac:picMk id="13" creationId="{E5B52727-337D-4B61-B47A-11CFC70AFCB6}"/>
          </ac:picMkLst>
        </pc:picChg>
        <pc:picChg chg="del">
          <ac:chgData name="DelashmuttG" userId="63692143-3df2-4169-8601-adb8b0614986" providerId="ADAL" clId="{E712C96D-3D10-446A-A412-B7A73F359179}" dt="2022-09-01T12:18:01.647" v="3307" actId="478"/>
          <ac:picMkLst>
            <pc:docMk/>
            <pc:sldMk cId="3926438689" sldId="451"/>
            <ac:picMk id="14" creationId="{FBD3822B-3EB0-413A-B164-EAEE16172083}"/>
          </ac:picMkLst>
        </pc:picChg>
      </pc:sldChg>
      <pc:sldChg chg="modSp add modTransition">
        <pc:chgData name="DelashmuttG" userId="63692143-3df2-4169-8601-adb8b0614986" providerId="ADAL" clId="{E712C96D-3D10-446A-A412-B7A73F359179}" dt="2022-09-01T12:31:27.886" v="3542"/>
        <pc:sldMkLst>
          <pc:docMk/>
          <pc:sldMk cId="2716499672" sldId="452"/>
        </pc:sldMkLst>
        <pc:spChg chg="mod">
          <ac:chgData name="DelashmuttG" userId="63692143-3df2-4169-8601-adb8b0614986" providerId="ADAL" clId="{E712C96D-3D10-446A-A412-B7A73F359179}" dt="2022-08-31T19:48:05.869" v="1441"/>
          <ac:spMkLst>
            <pc:docMk/>
            <pc:sldMk cId="2716499672" sldId="452"/>
            <ac:spMk id="2" creationId="{00000000-0000-0000-0000-000000000000}"/>
          </ac:spMkLst>
        </pc:spChg>
        <pc:spChg chg="mod">
          <ac:chgData name="DelashmuttG" userId="63692143-3df2-4169-8601-adb8b0614986" providerId="ADAL" clId="{E712C96D-3D10-446A-A412-B7A73F359179}" dt="2022-09-01T12:31:27.886" v="3542"/>
          <ac:spMkLst>
            <pc:docMk/>
            <pc:sldMk cId="2716499672" sldId="452"/>
            <ac:spMk id="7" creationId="{BA0E4BC8-6242-4C1B-B3C8-7064B2102F8A}"/>
          </ac:spMkLst>
        </pc:spChg>
      </pc:sldChg>
      <pc:sldChg chg="modSp add">
        <pc:chgData name="DelashmuttG" userId="63692143-3df2-4169-8601-adb8b0614986" providerId="ADAL" clId="{E712C96D-3D10-446A-A412-B7A73F359179}" dt="2022-09-01T12:31:17.476" v="3541"/>
        <pc:sldMkLst>
          <pc:docMk/>
          <pc:sldMk cId="1470986851" sldId="453"/>
        </pc:sldMkLst>
        <pc:spChg chg="mod">
          <ac:chgData name="DelashmuttG" userId="63692143-3df2-4169-8601-adb8b0614986" providerId="ADAL" clId="{E712C96D-3D10-446A-A412-B7A73F359179}" dt="2022-09-01T12:31:17.476" v="3541"/>
          <ac:spMkLst>
            <pc:docMk/>
            <pc:sldMk cId="1470986851" sldId="453"/>
            <ac:spMk id="7" creationId="{BA0E4BC8-6242-4C1B-B3C8-7064B2102F8A}"/>
          </ac:spMkLst>
        </pc:spChg>
      </pc:sldChg>
      <pc:sldChg chg="addSp modSp add modTransition modAnim">
        <pc:chgData name="DelashmuttG" userId="63692143-3df2-4169-8601-adb8b0614986" providerId="ADAL" clId="{E712C96D-3D10-446A-A412-B7A73F359179}" dt="2022-09-01T12:31:03.250" v="3538" actId="1035"/>
        <pc:sldMkLst>
          <pc:docMk/>
          <pc:sldMk cId="1862461338" sldId="454"/>
        </pc:sldMkLst>
        <pc:spChg chg="add mod">
          <ac:chgData name="DelashmuttG" userId="63692143-3df2-4169-8601-adb8b0614986" providerId="ADAL" clId="{E712C96D-3D10-446A-A412-B7A73F359179}" dt="2022-09-01T12:31:03.250" v="3538" actId="1035"/>
          <ac:spMkLst>
            <pc:docMk/>
            <pc:sldMk cId="1862461338" sldId="454"/>
            <ac:spMk id="5" creationId="{93A86FDB-3E3C-4A64-A5F9-360E98E4794C}"/>
          </ac:spMkLst>
        </pc:spChg>
        <pc:spChg chg="mod">
          <ac:chgData name="DelashmuttG" userId="63692143-3df2-4169-8601-adb8b0614986" providerId="ADAL" clId="{E712C96D-3D10-446A-A412-B7A73F359179}" dt="2022-09-01T12:18:37.336" v="3309"/>
          <ac:spMkLst>
            <pc:docMk/>
            <pc:sldMk cId="1862461338" sldId="454"/>
            <ac:spMk id="7" creationId="{BA0E4BC8-6242-4C1B-B3C8-7064B2102F8A}"/>
          </ac:spMkLst>
        </pc:spChg>
      </pc:sldChg>
      <pc:sldChg chg="modSp add">
        <pc:chgData name="DelashmuttG" userId="63692143-3df2-4169-8601-adb8b0614986" providerId="ADAL" clId="{E712C96D-3D10-446A-A412-B7A73F359179}" dt="2022-09-01T12:18:37.336" v="3309"/>
        <pc:sldMkLst>
          <pc:docMk/>
          <pc:sldMk cId="1842803171" sldId="455"/>
        </pc:sldMkLst>
        <pc:spChg chg="mod">
          <ac:chgData name="DelashmuttG" userId="63692143-3df2-4169-8601-adb8b0614986" providerId="ADAL" clId="{E712C96D-3D10-446A-A412-B7A73F359179}" dt="2022-09-01T12:18:37.336" v="3309"/>
          <ac:spMkLst>
            <pc:docMk/>
            <pc:sldMk cId="1842803171" sldId="455"/>
            <ac:spMk id="7" creationId="{BA0E4BC8-6242-4C1B-B3C8-7064B2102F8A}"/>
          </ac:spMkLst>
        </pc:spChg>
      </pc:sldChg>
      <pc:sldChg chg="modSp add modTransition">
        <pc:chgData name="DelashmuttG" userId="63692143-3df2-4169-8601-adb8b0614986" providerId="ADAL" clId="{E712C96D-3D10-446A-A412-B7A73F359179}" dt="2022-09-01T12:18:37.336" v="3309"/>
        <pc:sldMkLst>
          <pc:docMk/>
          <pc:sldMk cId="1234590112" sldId="456"/>
        </pc:sldMkLst>
        <pc:spChg chg="mod">
          <ac:chgData name="DelashmuttG" userId="63692143-3df2-4169-8601-adb8b0614986" providerId="ADAL" clId="{E712C96D-3D10-446A-A412-B7A73F359179}" dt="2022-09-01T12:18:37.336" v="3309"/>
          <ac:spMkLst>
            <pc:docMk/>
            <pc:sldMk cId="1234590112" sldId="456"/>
            <ac:spMk id="7" creationId="{BA0E4BC8-6242-4C1B-B3C8-7064B2102F8A}"/>
          </ac:spMkLst>
        </pc:spChg>
      </pc:sldChg>
      <pc:sldChg chg="modSp add modTransition">
        <pc:chgData name="DelashmuttG" userId="63692143-3df2-4169-8601-adb8b0614986" providerId="ADAL" clId="{E712C96D-3D10-446A-A412-B7A73F359179}" dt="2022-09-01T12:31:11.965" v="3540"/>
        <pc:sldMkLst>
          <pc:docMk/>
          <pc:sldMk cId="1804710607" sldId="457"/>
        </pc:sldMkLst>
        <pc:spChg chg="mod">
          <ac:chgData name="DelashmuttG" userId="63692143-3df2-4169-8601-adb8b0614986" providerId="ADAL" clId="{E712C96D-3D10-446A-A412-B7A73F359179}" dt="2022-09-01T12:31:11.965" v="3540"/>
          <ac:spMkLst>
            <pc:docMk/>
            <pc:sldMk cId="1804710607" sldId="457"/>
            <ac:spMk id="7" creationId="{BA0E4BC8-6242-4C1B-B3C8-7064B2102F8A}"/>
          </ac:spMkLst>
        </pc:spChg>
      </pc:sldChg>
      <pc:sldChg chg="modSp add">
        <pc:chgData name="DelashmuttG" userId="63692143-3df2-4169-8601-adb8b0614986" providerId="ADAL" clId="{E712C96D-3D10-446A-A412-B7A73F359179}" dt="2022-09-01T12:31:07.818" v="3539"/>
        <pc:sldMkLst>
          <pc:docMk/>
          <pc:sldMk cId="4185102461" sldId="458"/>
        </pc:sldMkLst>
        <pc:spChg chg="mod">
          <ac:chgData name="DelashmuttG" userId="63692143-3df2-4169-8601-adb8b0614986" providerId="ADAL" clId="{E712C96D-3D10-446A-A412-B7A73F359179}" dt="2022-09-01T12:31:07.818" v="3539"/>
          <ac:spMkLst>
            <pc:docMk/>
            <pc:sldMk cId="4185102461" sldId="458"/>
            <ac:spMk id="7" creationId="{BA0E4BC8-6242-4C1B-B3C8-7064B2102F8A}"/>
          </ac:spMkLst>
        </pc:spChg>
      </pc:sldChg>
      <pc:sldChg chg="addSp modSp add modAnim">
        <pc:chgData name="DelashmuttG" userId="63692143-3df2-4169-8601-adb8b0614986" providerId="ADAL" clId="{E712C96D-3D10-446A-A412-B7A73F359179}" dt="2022-09-01T12:19:37.431" v="3316" actId="1036"/>
        <pc:sldMkLst>
          <pc:docMk/>
          <pc:sldMk cId="2088839802" sldId="459"/>
        </pc:sldMkLst>
        <pc:spChg chg="add mod">
          <ac:chgData name="DelashmuttG" userId="63692143-3df2-4169-8601-adb8b0614986" providerId="ADAL" clId="{E712C96D-3D10-446A-A412-B7A73F359179}" dt="2022-09-01T12:19:37.431" v="3316" actId="1036"/>
          <ac:spMkLst>
            <pc:docMk/>
            <pc:sldMk cId="2088839802" sldId="459"/>
            <ac:spMk id="5" creationId="{398FBDE7-26F3-4F29-BA42-5C56F989AE26}"/>
          </ac:spMkLst>
        </pc:spChg>
        <pc:spChg chg="mod">
          <ac:chgData name="DelashmuttG" userId="63692143-3df2-4169-8601-adb8b0614986" providerId="ADAL" clId="{E712C96D-3D10-446A-A412-B7A73F359179}" dt="2022-09-01T12:19:23.544" v="3312"/>
          <ac:spMkLst>
            <pc:docMk/>
            <pc:sldMk cId="2088839802" sldId="459"/>
            <ac:spMk id="7" creationId="{BA0E4BC8-6242-4C1B-B3C8-7064B2102F8A}"/>
          </ac:spMkLst>
        </pc:spChg>
      </pc:sldChg>
      <pc:sldChg chg="addSp delSp modSp add modTransition delAnim modAnim">
        <pc:chgData name="DelashmuttG" userId="63692143-3df2-4169-8601-adb8b0614986" providerId="ADAL" clId="{E712C96D-3D10-446A-A412-B7A73F359179}" dt="2022-09-01T12:19:23.544" v="3312"/>
        <pc:sldMkLst>
          <pc:docMk/>
          <pc:sldMk cId="3955987023" sldId="460"/>
        </pc:sldMkLst>
        <pc:spChg chg="del">
          <ac:chgData name="DelashmuttG" userId="63692143-3df2-4169-8601-adb8b0614986" providerId="ADAL" clId="{E712C96D-3D10-446A-A412-B7A73F359179}" dt="2022-08-31T20:23:30.443" v="2177" actId="478"/>
          <ac:spMkLst>
            <pc:docMk/>
            <pc:sldMk cId="3955987023" sldId="460"/>
            <ac:spMk id="5" creationId="{398FBDE7-26F3-4F29-BA42-5C56F989AE26}"/>
          </ac:spMkLst>
        </pc:spChg>
        <pc:spChg chg="mod">
          <ac:chgData name="DelashmuttG" userId="63692143-3df2-4169-8601-adb8b0614986" providerId="ADAL" clId="{E712C96D-3D10-446A-A412-B7A73F359179}" dt="2022-09-01T12:19:23.544" v="3312"/>
          <ac:spMkLst>
            <pc:docMk/>
            <pc:sldMk cId="3955987023" sldId="460"/>
            <ac:spMk id="7" creationId="{BA0E4BC8-6242-4C1B-B3C8-7064B2102F8A}"/>
          </ac:spMkLst>
        </pc:spChg>
        <pc:spChg chg="add mod">
          <ac:chgData name="DelashmuttG" userId="63692143-3df2-4169-8601-adb8b0614986" providerId="ADAL" clId="{E712C96D-3D10-446A-A412-B7A73F359179}" dt="2022-08-31T20:25:14.463" v="2307" actId="255"/>
          <ac:spMkLst>
            <pc:docMk/>
            <pc:sldMk cId="3955987023" sldId="460"/>
            <ac:spMk id="8" creationId="{95CD3CC5-A349-471F-ADBA-E017B90B5223}"/>
          </ac:spMkLst>
        </pc:spChg>
      </pc:sldChg>
      <pc:sldChg chg="delSp modSp add modTransition delAnim">
        <pc:chgData name="DelashmuttG" userId="63692143-3df2-4169-8601-adb8b0614986" providerId="ADAL" clId="{E712C96D-3D10-446A-A412-B7A73F359179}" dt="2022-09-01T12:19:23.544" v="3312"/>
        <pc:sldMkLst>
          <pc:docMk/>
          <pc:sldMk cId="3541537320" sldId="461"/>
        </pc:sldMkLst>
        <pc:spChg chg="mod">
          <ac:chgData name="DelashmuttG" userId="63692143-3df2-4169-8601-adb8b0614986" providerId="ADAL" clId="{E712C96D-3D10-446A-A412-B7A73F359179}" dt="2022-09-01T12:19:23.544" v="3312"/>
          <ac:spMkLst>
            <pc:docMk/>
            <pc:sldMk cId="3541537320" sldId="461"/>
            <ac:spMk id="7" creationId="{BA0E4BC8-6242-4C1B-B3C8-7064B2102F8A}"/>
          </ac:spMkLst>
        </pc:spChg>
        <pc:spChg chg="del">
          <ac:chgData name="DelashmuttG" userId="63692143-3df2-4169-8601-adb8b0614986" providerId="ADAL" clId="{E712C96D-3D10-446A-A412-B7A73F359179}" dt="2022-08-31T20:26:57.837" v="2309" actId="478"/>
          <ac:spMkLst>
            <pc:docMk/>
            <pc:sldMk cId="3541537320" sldId="461"/>
            <ac:spMk id="8" creationId="{95CD3CC5-A349-471F-ADBA-E017B90B5223}"/>
          </ac:spMkLst>
        </pc:spChg>
      </pc:sldChg>
      <pc:sldChg chg="modSp add">
        <pc:chgData name="DelashmuttG" userId="63692143-3df2-4169-8601-adb8b0614986" providerId="ADAL" clId="{E712C96D-3D10-446A-A412-B7A73F359179}" dt="2022-09-01T12:19:23.544" v="3312"/>
        <pc:sldMkLst>
          <pc:docMk/>
          <pc:sldMk cId="2597354661" sldId="462"/>
        </pc:sldMkLst>
        <pc:spChg chg="mod">
          <ac:chgData name="DelashmuttG" userId="63692143-3df2-4169-8601-adb8b0614986" providerId="ADAL" clId="{E712C96D-3D10-446A-A412-B7A73F359179}" dt="2022-09-01T12:19:23.544" v="3312"/>
          <ac:spMkLst>
            <pc:docMk/>
            <pc:sldMk cId="2597354661" sldId="462"/>
            <ac:spMk id="7" creationId="{BA0E4BC8-6242-4C1B-B3C8-7064B2102F8A}"/>
          </ac:spMkLst>
        </pc:spChg>
        <pc:spChg chg="mod">
          <ac:chgData name="DelashmuttG" userId="63692143-3df2-4169-8601-adb8b0614986" providerId="ADAL" clId="{E712C96D-3D10-446A-A412-B7A73F359179}" dt="2022-08-31T20:36:23.054" v="2660" actId="20577"/>
          <ac:spMkLst>
            <pc:docMk/>
            <pc:sldMk cId="2597354661" sldId="462"/>
            <ac:spMk id="8" creationId="{95CD3CC5-A349-471F-ADBA-E017B90B5223}"/>
          </ac:spMkLst>
        </pc:spChg>
      </pc:sldChg>
      <pc:sldChg chg="modSp add modTransition modAnim">
        <pc:chgData name="DelashmuttG" userId="63692143-3df2-4169-8601-adb8b0614986" providerId="ADAL" clId="{E712C96D-3D10-446A-A412-B7A73F359179}" dt="2022-09-01T12:19:23.544" v="3312"/>
        <pc:sldMkLst>
          <pc:docMk/>
          <pc:sldMk cId="3406234267" sldId="463"/>
        </pc:sldMkLst>
        <pc:spChg chg="mod">
          <ac:chgData name="DelashmuttG" userId="63692143-3df2-4169-8601-adb8b0614986" providerId="ADAL" clId="{E712C96D-3D10-446A-A412-B7A73F359179}" dt="2022-09-01T12:19:23.544" v="3312"/>
          <ac:spMkLst>
            <pc:docMk/>
            <pc:sldMk cId="3406234267" sldId="463"/>
            <ac:spMk id="7" creationId="{BA0E4BC8-6242-4C1B-B3C8-7064B2102F8A}"/>
          </ac:spMkLst>
        </pc:spChg>
        <pc:spChg chg="mod">
          <ac:chgData name="DelashmuttG" userId="63692143-3df2-4169-8601-adb8b0614986" providerId="ADAL" clId="{E712C96D-3D10-446A-A412-B7A73F359179}" dt="2022-08-31T20:36:19.763" v="2659" actId="20577"/>
          <ac:spMkLst>
            <pc:docMk/>
            <pc:sldMk cId="3406234267" sldId="463"/>
            <ac:spMk id="8" creationId="{95CD3CC5-A349-471F-ADBA-E017B90B5223}"/>
          </ac:spMkLst>
        </pc:spChg>
      </pc:sldChg>
      <pc:sldChg chg="modSp add">
        <pc:chgData name="DelashmuttG" userId="63692143-3df2-4169-8601-adb8b0614986" providerId="ADAL" clId="{E712C96D-3D10-446A-A412-B7A73F359179}" dt="2022-09-01T12:19:23.544" v="3312"/>
        <pc:sldMkLst>
          <pc:docMk/>
          <pc:sldMk cId="685455090" sldId="464"/>
        </pc:sldMkLst>
        <pc:spChg chg="mod">
          <ac:chgData name="DelashmuttG" userId="63692143-3df2-4169-8601-adb8b0614986" providerId="ADAL" clId="{E712C96D-3D10-446A-A412-B7A73F359179}" dt="2022-09-01T12:19:23.544" v="3312"/>
          <ac:spMkLst>
            <pc:docMk/>
            <pc:sldMk cId="685455090" sldId="464"/>
            <ac:spMk id="7" creationId="{BA0E4BC8-6242-4C1B-B3C8-7064B2102F8A}"/>
          </ac:spMkLst>
        </pc:spChg>
      </pc:sldChg>
      <pc:sldChg chg="modSp add">
        <pc:chgData name="DelashmuttG" userId="63692143-3df2-4169-8601-adb8b0614986" providerId="ADAL" clId="{E712C96D-3D10-446A-A412-B7A73F359179}" dt="2022-09-01T12:19:23.544" v="3312"/>
        <pc:sldMkLst>
          <pc:docMk/>
          <pc:sldMk cId="3534081092" sldId="465"/>
        </pc:sldMkLst>
        <pc:spChg chg="mod">
          <ac:chgData name="DelashmuttG" userId="63692143-3df2-4169-8601-adb8b0614986" providerId="ADAL" clId="{E712C96D-3D10-446A-A412-B7A73F359179}" dt="2022-09-01T12:19:23.544" v="3312"/>
          <ac:spMkLst>
            <pc:docMk/>
            <pc:sldMk cId="3534081092" sldId="465"/>
            <ac:spMk id="7" creationId="{BA0E4BC8-6242-4C1B-B3C8-7064B2102F8A}"/>
          </ac:spMkLst>
        </pc:spChg>
        <pc:spChg chg="mod">
          <ac:chgData name="DelashmuttG" userId="63692143-3df2-4169-8601-adb8b0614986" providerId="ADAL" clId="{E712C96D-3D10-446A-A412-B7A73F359179}" dt="2022-08-31T20:39:15.973" v="2747" actId="115"/>
          <ac:spMkLst>
            <pc:docMk/>
            <pc:sldMk cId="3534081092" sldId="465"/>
            <ac:spMk id="8" creationId="{95CD3CC5-A349-471F-ADBA-E017B90B5223}"/>
          </ac:spMkLst>
        </pc:spChg>
      </pc:sldChg>
      <pc:sldChg chg="addSp delSp modSp add modTransition modAnim">
        <pc:chgData name="DelashmuttG" userId="63692143-3df2-4169-8601-adb8b0614986" providerId="ADAL" clId="{E712C96D-3D10-446A-A412-B7A73F359179}" dt="2022-09-01T12:19:23.544" v="3312"/>
        <pc:sldMkLst>
          <pc:docMk/>
          <pc:sldMk cId="1595197801" sldId="466"/>
        </pc:sldMkLst>
        <pc:spChg chg="mod">
          <ac:chgData name="DelashmuttG" userId="63692143-3df2-4169-8601-adb8b0614986" providerId="ADAL" clId="{E712C96D-3D10-446A-A412-B7A73F359179}" dt="2022-09-01T12:19:23.544" v="3312"/>
          <ac:spMkLst>
            <pc:docMk/>
            <pc:sldMk cId="1595197801" sldId="466"/>
            <ac:spMk id="7" creationId="{BA0E4BC8-6242-4C1B-B3C8-7064B2102F8A}"/>
          </ac:spMkLst>
        </pc:spChg>
        <pc:spChg chg="del">
          <ac:chgData name="DelashmuttG" userId="63692143-3df2-4169-8601-adb8b0614986" providerId="ADAL" clId="{E712C96D-3D10-446A-A412-B7A73F359179}" dt="2022-08-31T20:52:30.626" v="2821" actId="478"/>
          <ac:spMkLst>
            <pc:docMk/>
            <pc:sldMk cId="1595197801" sldId="466"/>
            <ac:spMk id="8" creationId="{95CD3CC5-A349-471F-ADBA-E017B90B5223}"/>
          </ac:spMkLst>
        </pc:spChg>
        <pc:spChg chg="add mod">
          <ac:chgData name="DelashmuttG" userId="63692143-3df2-4169-8601-adb8b0614986" providerId="ADAL" clId="{E712C96D-3D10-446A-A412-B7A73F359179}" dt="2022-08-31T20:52:36.875" v="2858" actId="1036"/>
          <ac:spMkLst>
            <pc:docMk/>
            <pc:sldMk cId="1595197801" sldId="466"/>
            <ac:spMk id="9" creationId="{82E92D63-EC29-40F0-84CE-6BD8BE747347}"/>
          </ac:spMkLst>
        </pc:spChg>
      </pc:sldChg>
      <pc:sldChg chg="modSp add modTransition">
        <pc:chgData name="DelashmuttG" userId="63692143-3df2-4169-8601-adb8b0614986" providerId="ADAL" clId="{E712C96D-3D10-446A-A412-B7A73F359179}" dt="2022-09-01T12:19:23.544" v="3312"/>
        <pc:sldMkLst>
          <pc:docMk/>
          <pc:sldMk cId="1003185479" sldId="467"/>
        </pc:sldMkLst>
        <pc:spChg chg="mod">
          <ac:chgData name="DelashmuttG" userId="63692143-3df2-4169-8601-adb8b0614986" providerId="ADAL" clId="{E712C96D-3D10-446A-A412-B7A73F359179}" dt="2022-09-01T12:19:23.544" v="3312"/>
          <ac:spMkLst>
            <pc:docMk/>
            <pc:sldMk cId="1003185479" sldId="467"/>
            <ac:spMk id="7" creationId="{BA0E4BC8-6242-4C1B-B3C8-7064B2102F8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ADD8B-948F-42FC-AB74-C144DE1AEC92}" type="datetimeFigureOut">
              <a:rPr lang="en-US" smtClean="0"/>
              <a:t>10/3/2022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68822F-3182-403B-AA63-2A5DCEB4CC27}" type="slidenum">
              <a:rPr lang="en-US" smtClean="0"/>
              <a:t>‹#›</a:t>
            </a:fld>
            <a:endParaRPr lang="en-US" dirty="0"/>
          </a:p>
        </p:txBody>
      </p:sp>
    </p:spTree>
    <p:extLst>
      <p:ext uri="{BB962C8B-B14F-4D97-AF65-F5344CB8AC3E}">
        <p14:creationId xmlns:p14="http://schemas.microsoft.com/office/powerpoint/2010/main" val="929148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88723129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61172261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34222310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259073464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177346915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3614001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13901419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41307742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64943520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35287681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10115068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1816462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Few American Christians understand the Bible’s teaching on material possessions</a:t>
            </a:r>
          </a:p>
          <a:p>
            <a:pPr marL="1371600" lvl="2" indent="-571500" eaLnBrk="1" hangingPunct="1">
              <a:lnSpc>
                <a:spcPct val="70000"/>
              </a:lnSpc>
              <a:spcBef>
                <a:spcPts val="1200"/>
              </a:spcBef>
              <a:buFont typeface="Wingdings" panose="05000000000000000000" pitchFamily="2" charset="2"/>
              <a:buChar char="Ø"/>
              <a:defRPr/>
            </a:pPr>
            <a:r>
              <a:rPr lang="en-US" sz="4000" dirty="0">
                <a:cs typeface="Times New Roman" pitchFamily="18" charset="0"/>
              </a:rPr>
              <a:t>NOT ASCETIC: blessings from God to be enjoyed &amp; stewarded with gratitude, contentment &amp; generosity</a:t>
            </a:r>
          </a:p>
        </p:txBody>
      </p:sp>
    </p:spTree>
    <p:extLst>
      <p:ext uri="{BB962C8B-B14F-4D97-AF65-F5344CB8AC3E}">
        <p14:creationId xmlns:p14="http://schemas.microsoft.com/office/powerpoint/2010/main" val="1804710607"/>
      </p:ext>
    </p:extLst>
  </p:cSld>
  <p:clrMapOvr>
    <a:masterClrMapping/>
  </p:clrMapOvr>
  <p:transition spd="med">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Few American Christians understand the Bible’s teaching on material possessions</a:t>
            </a:r>
          </a:p>
          <a:p>
            <a:pPr marL="1371600" lvl="2" indent="-571500" eaLnBrk="1" hangingPunct="1">
              <a:lnSpc>
                <a:spcPct val="70000"/>
              </a:lnSpc>
              <a:spcBef>
                <a:spcPts val="1200"/>
              </a:spcBef>
              <a:buFont typeface="Wingdings" panose="05000000000000000000" pitchFamily="2" charset="2"/>
              <a:buChar char="Ø"/>
              <a:defRPr/>
            </a:pPr>
            <a:r>
              <a:rPr lang="en-US" sz="4000" dirty="0">
                <a:cs typeface="Times New Roman" pitchFamily="18" charset="0"/>
              </a:rPr>
              <a:t>ANTI-MATERIALISTIC: wealth without spiritual vitality is a disaster; aspiring to wealth is spiritually &amp; personally ruinous; unwillingness to part with possessions is incompatible with being Jesus’ disciple</a:t>
            </a:r>
          </a:p>
        </p:txBody>
      </p:sp>
    </p:spTree>
    <p:extLst>
      <p:ext uri="{BB962C8B-B14F-4D97-AF65-F5344CB8AC3E}">
        <p14:creationId xmlns:p14="http://schemas.microsoft.com/office/powerpoint/2010/main" val="4185102461"/>
      </p:ext>
    </p:extLst>
  </p:cSld>
  <p:clrMapOvr>
    <a:masterClrMapping/>
  </p:clrMapOvr>
  <p:transition spd="med">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Few American Christians understand the Bible’s teaching on material possessions</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A majority of American Christians manifest materialistic values</a:t>
            </a:r>
          </a:p>
        </p:txBody>
      </p:sp>
      <p:sp>
        <p:nvSpPr>
          <p:cNvPr id="5" name="Text Box 4">
            <a:extLst>
              <a:ext uri="{FF2B5EF4-FFF2-40B4-BE49-F238E27FC236}">
                <a16:creationId xmlns="" xmlns:a16="http://schemas.microsoft.com/office/drawing/2014/main" id="{93A86FDB-3E3C-4A64-A5F9-360E98E4794C}"/>
              </a:ext>
            </a:extLst>
          </p:cNvPr>
          <p:cNvSpPr txBox="1">
            <a:spLocks noChangeArrowheads="1"/>
          </p:cNvSpPr>
          <p:nvPr/>
        </p:nvSpPr>
        <p:spPr bwMode="auto">
          <a:xfrm>
            <a:off x="177229" y="1762783"/>
            <a:ext cx="11837542" cy="4606389"/>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“The amount of American giving to charitable organizations of all kinds remains relatively constant at somewhere between 1.6% and 2.16% of a family’s income.  American Christians do only slightly better, averaging somewhere around 2.4% of the national per capita  . . . In most . . . suburban Western communities, it is impossible to detect any outward differences between the expenditures of professing Christians and the religiously unaffiliated who surround them in their neighborhoods.”  </a:t>
            </a:r>
          </a:p>
          <a:p>
            <a:pPr>
              <a:lnSpc>
                <a:spcPts val="2400"/>
              </a:lnSpc>
              <a:spcBef>
                <a:spcPts val="600"/>
              </a:spcBef>
            </a:pPr>
            <a:r>
              <a:rPr lang="en-US" sz="2400" dirty="0"/>
              <a:t>Craig L. Blomberg, </a:t>
            </a:r>
            <a:r>
              <a:rPr lang="en-US" sz="2400" i="1" dirty="0"/>
              <a:t>Neither Riches Nor Poverty: A Biblical Theology of Possessions</a:t>
            </a:r>
            <a:r>
              <a:rPr lang="en-US" sz="2400" dirty="0"/>
              <a:t> (InterVarsity Press, 1999), pp. 19,20.</a:t>
            </a:r>
            <a:endParaRPr lang="en-US" altLang="en-US" sz="2400" dirty="0"/>
          </a:p>
        </p:txBody>
      </p:sp>
    </p:spTree>
    <p:extLst>
      <p:ext uri="{BB962C8B-B14F-4D97-AF65-F5344CB8AC3E}">
        <p14:creationId xmlns:p14="http://schemas.microsoft.com/office/powerpoint/2010/main" val="1862461338"/>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Few American Christians understand the Bible’s teaching view on material possessions</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A majority of American Christians manifest materialistic values</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Many church leaders promote materialism &amp;/or do not critique/oppose it</a:t>
            </a:r>
          </a:p>
        </p:txBody>
      </p:sp>
    </p:spTree>
    <p:extLst>
      <p:ext uri="{BB962C8B-B14F-4D97-AF65-F5344CB8AC3E}">
        <p14:creationId xmlns:p14="http://schemas.microsoft.com/office/powerpoint/2010/main" val="1842803171"/>
      </p:ext>
    </p:extLst>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84744"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Few American Christians understand the Bible’s teaching view on material possessions</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A majority of American Christians manifest materialistic values</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Many church leaders promote materialism &amp;/or do not critique/oppose it</a:t>
            </a:r>
          </a:p>
          <a:p>
            <a:pPr marL="400050" lvl="1" indent="0" algn="ctr" eaLnBrk="1" hangingPunct="1">
              <a:lnSpc>
                <a:spcPct val="70000"/>
              </a:lnSpc>
              <a:spcBef>
                <a:spcPts val="1200"/>
              </a:spcBef>
              <a:defRPr/>
            </a:pPr>
            <a:r>
              <a:rPr lang="en-US" sz="4000" i="1" dirty="0">
                <a:cs typeface="Times New Roman" pitchFamily="18" charset="0"/>
              </a:rPr>
              <a:t>Our own church is </a:t>
            </a:r>
            <a:r>
              <a:rPr lang="en-US" sz="4000" i="1" u="sng" dirty="0">
                <a:cs typeface="Times New Roman" pitchFamily="18" charset="0"/>
              </a:rPr>
              <a:t>not</a:t>
            </a:r>
            <a:r>
              <a:rPr lang="en-US" sz="4000" i="1" dirty="0">
                <a:cs typeface="Times New Roman" pitchFamily="18" charset="0"/>
              </a:rPr>
              <a:t> immune to this danger!</a:t>
            </a:r>
          </a:p>
        </p:txBody>
      </p:sp>
    </p:spTree>
    <p:extLst>
      <p:ext uri="{BB962C8B-B14F-4D97-AF65-F5344CB8AC3E}">
        <p14:creationId xmlns:p14="http://schemas.microsoft.com/office/powerpoint/2010/main" val="1234590112"/>
      </p:ext>
    </p:extLst>
  </p:cSld>
  <p:clrMapOvr>
    <a:masterClrMapping/>
  </p:clrMapOvr>
  <p:transition spd="slow">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p>
        </p:txBody>
      </p:sp>
      <p:sp>
        <p:nvSpPr>
          <p:cNvPr id="5" name="Text Box 4">
            <a:extLst>
              <a:ext uri="{FF2B5EF4-FFF2-40B4-BE49-F238E27FC236}">
                <a16:creationId xmlns="" xmlns:a16="http://schemas.microsoft.com/office/drawing/2014/main" id="{398FBDE7-26F3-4F29-BA42-5C56F989AE26}"/>
              </a:ext>
            </a:extLst>
          </p:cNvPr>
          <p:cNvSpPr txBox="1">
            <a:spLocks noChangeArrowheads="1"/>
          </p:cNvSpPr>
          <p:nvPr/>
        </p:nvSpPr>
        <p:spPr bwMode="auto">
          <a:xfrm>
            <a:off x="177229" y="2305708"/>
            <a:ext cx="11837542"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4:1</a:t>
            </a:r>
            <a:r>
              <a:rPr lang="en-US" sz="3200" dirty="0"/>
              <a:t> Therefore, my beloved brethren whom I long to see, my joy and crown, in this way </a:t>
            </a:r>
            <a:r>
              <a:rPr lang="en-US" sz="3200" u="sng" dirty="0"/>
              <a:t>stand firm</a:t>
            </a:r>
            <a:r>
              <a:rPr lang="en-US" sz="3200" dirty="0"/>
              <a:t> in the Lord, my beloved. </a:t>
            </a:r>
          </a:p>
        </p:txBody>
      </p:sp>
    </p:spTree>
    <p:extLst>
      <p:ext uri="{BB962C8B-B14F-4D97-AF65-F5344CB8AC3E}">
        <p14:creationId xmlns:p14="http://schemas.microsoft.com/office/powerpoint/2010/main" val="208883980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endParaRPr lang="en-US" sz="44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Cultivate deep convictions about Jesus’ return &amp; His eternal kingdom</a:t>
            </a:r>
            <a:endParaRPr lang="en-US" sz="4000"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 xmlns:a16="http://schemas.microsoft.com/office/drawing/2014/main" id="{95CD3CC5-A349-471F-ADBA-E017B90B5223}"/>
              </a:ext>
            </a:extLst>
          </p:cNvPr>
          <p:cNvSpPr txBox="1">
            <a:spLocks noChangeArrowheads="1"/>
          </p:cNvSpPr>
          <p:nvPr/>
        </p:nvSpPr>
        <p:spPr bwMode="auto">
          <a:xfrm>
            <a:off x="177229" y="3382033"/>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3:20</a:t>
            </a:r>
            <a:r>
              <a:rPr lang="en-US" sz="3200" dirty="0"/>
              <a:t> For our citizenship is in heaven, from which also we eagerly wait for a Savior, the Lord Jesus Christ; </a:t>
            </a:r>
            <a:r>
              <a:rPr lang="en-US" sz="3200" baseline="30000" dirty="0"/>
              <a:t>21</a:t>
            </a:r>
            <a:r>
              <a:rPr lang="en-US" sz="3200" dirty="0"/>
              <a:t> who will transform the body of our humble state into conformity with the body of His glory, by the exertion of the power that He has even to subject all things to Himself. </a:t>
            </a:r>
          </a:p>
        </p:txBody>
      </p:sp>
    </p:spTree>
    <p:extLst>
      <p:ext uri="{BB962C8B-B14F-4D97-AF65-F5344CB8AC3E}">
        <p14:creationId xmlns:p14="http://schemas.microsoft.com/office/powerpoint/2010/main" val="3955987023"/>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endParaRPr lang="en-US" sz="44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Cultivate deep convictions about Jesus’ return &amp; His eternal kingdom</a:t>
            </a:r>
          </a:p>
          <a:p>
            <a:pPr marL="0" indent="0" algn="ctr" eaLnBrk="1" hangingPunct="1">
              <a:lnSpc>
                <a:spcPct val="70000"/>
              </a:lnSpc>
              <a:spcBef>
                <a:spcPts val="1440"/>
              </a:spcBef>
              <a:defRPr/>
            </a:pPr>
            <a:r>
              <a:rPr lang="en-US" sz="4400" b="0" i="1" dirty="0">
                <a:effectLst/>
              </a:rPr>
              <a:t>“Has my understanding of Jesus’ return &amp; kingdom increased this past year?”  </a:t>
            </a:r>
          </a:p>
          <a:p>
            <a:pPr marL="0" indent="0" algn="ctr" eaLnBrk="1" hangingPunct="1">
              <a:lnSpc>
                <a:spcPct val="70000"/>
              </a:lnSpc>
              <a:spcBef>
                <a:spcPts val="1440"/>
              </a:spcBef>
              <a:defRPr/>
            </a:pPr>
            <a:r>
              <a:rPr lang="en-US" sz="4400" b="0" i="1" dirty="0">
                <a:effectLst/>
              </a:rPr>
              <a:t>“Do I think about this with </a:t>
            </a:r>
            <a:br>
              <a:rPr lang="en-US" sz="4400" b="0" i="1" dirty="0">
                <a:effectLst/>
              </a:rPr>
            </a:br>
            <a:r>
              <a:rPr lang="en-US" sz="4400" b="0" i="1" dirty="0">
                <a:effectLst/>
              </a:rPr>
              <a:t>increasing frequency?”  </a:t>
            </a:r>
          </a:p>
          <a:p>
            <a:pPr marL="0" indent="0" algn="ctr" eaLnBrk="1" hangingPunct="1">
              <a:lnSpc>
                <a:spcPct val="70000"/>
              </a:lnSpc>
              <a:spcBef>
                <a:spcPts val="1440"/>
              </a:spcBef>
              <a:defRPr/>
            </a:pPr>
            <a:r>
              <a:rPr lang="en-US" sz="4400" b="0" i="1" dirty="0">
                <a:effectLst/>
              </a:rPr>
              <a:t>“Do I eagerly await Jesus’ return?”</a:t>
            </a:r>
            <a:endParaRPr lang="en-US" sz="4400" b="0" i="1" dirty="0">
              <a:effectLst/>
              <a:cs typeface="Times New Roman" pitchFamily="18" charset="0"/>
            </a:endParaRPr>
          </a:p>
        </p:txBody>
      </p:sp>
    </p:spTree>
    <p:extLst>
      <p:ext uri="{BB962C8B-B14F-4D97-AF65-F5344CB8AC3E}">
        <p14:creationId xmlns:p14="http://schemas.microsoft.com/office/powerpoint/2010/main" val="3541537320"/>
      </p:ext>
    </p:extLst>
  </p:cSld>
  <p:clrMapOvr>
    <a:masterClrMapping/>
  </p:clrMapOvr>
  <p:transition spd="med">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endParaRPr lang="en-US" sz="44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See through materialism enough that you are emotionally affected by its impact</a:t>
            </a:r>
          </a:p>
          <a:p>
            <a:pPr marL="97155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0" indent="0" algn="ctr" eaLnBrk="1" hangingPunct="1">
              <a:lnSpc>
                <a:spcPct val="70000"/>
              </a:lnSpc>
              <a:spcBef>
                <a:spcPts val="3000"/>
              </a:spcBef>
              <a:defRPr/>
            </a:pPr>
            <a:r>
              <a:rPr lang="en-US" sz="4400" b="0" i="1" dirty="0">
                <a:effectLst/>
                <a:cs typeface="Times New Roman" pitchFamily="18" charset="0"/>
              </a:rPr>
              <a:t>“When was the last time I was </a:t>
            </a:r>
            <a:r>
              <a:rPr lang="en-US" sz="4400" b="0" i="1" u="sng" dirty="0">
                <a:effectLst/>
                <a:cs typeface="Times New Roman" pitchFamily="18" charset="0"/>
              </a:rPr>
              <a:t>angry</a:t>
            </a:r>
            <a:r>
              <a:rPr lang="en-US" sz="4400" b="0" i="1" dirty="0">
                <a:effectLst/>
                <a:cs typeface="Times New Roman" pitchFamily="18" charset="0"/>
              </a:rPr>
              <a:t> </a:t>
            </a:r>
            <a:br>
              <a:rPr lang="en-US" sz="4400" b="0" i="1" dirty="0">
                <a:effectLst/>
                <a:cs typeface="Times New Roman" pitchFamily="18" charset="0"/>
              </a:rPr>
            </a:br>
            <a:r>
              <a:rPr lang="en-US" sz="4400" b="0" i="1" dirty="0">
                <a:effectLst/>
                <a:cs typeface="Times New Roman" pitchFamily="18" charset="0"/>
              </a:rPr>
              <a:t>at what materialism does to people?”</a:t>
            </a:r>
          </a:p>
        </p:txBody>
      </p:sp>
      <p:sp>
        <p:nvSpPr>
          <p:cNvPr id="8" name="Text Box 4">
            <a:extLst>
              <a:ext uri="{FF2B5EF4-FFF2-40B4-BE49-F238E27FC236}">
                <a16:creationId xmlns="" xmlns:a16="http://schemas.microsoft.com/office/drawing/2014/main" id="{95CD3CC5-A349-471F-ADBA-E017B90B5223}"/>
              </a:ext>
            </a:extLst>
          </p:cNvPr>
          <p:cNvSpPr txBox="1">
            <a:spLocks noChangeArrowheads="1"/>
          </p:cNvSpPr>
          <p:nvPr/>
        </p:nvSpPr>
        <p:spPr bwMode="auto">
          <a:xfrm>
            <a:off x="177229" y="338203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18</a:t>
            </a:r>
            <a:r>
              <a:rPr lang="en-US" altLang="en-US" sz="3200" dirty="0"/>
              <a:t> For many walk, of whom I often told you, and now tell you </a:t>
            </a:r>
            <a:r>
              <a:rPr lang="en-US" altLang="en-US" sz="3200" u="sng" dirty="0"/>
              <a:t>even weeping</a:t>
            </a:r>
            <a:r>
              <a:rPr lang="en-US" altLang="en-US" sz="3200" dirty="0"/>
              <a:t>, that they are enemies of the cross of Christ, </a:t>
            </a:r>
            <a:br>
              <a:rPr lang="en-US" altLang="en-US" sz="3200" dirty="0"/>
            </a:br>
            <a:r>
              <a:rPr lang="en-US" altLang="en-US" sz="3200" baseline="30000" dirty="0"/>
              <a:t>19</a:t>
            </a:r>
            <a:r>
              <a:rPr lang="en-US" altLang="en-US" sz="3200" dirty="0"/>
              <a:t> whose end is destruction . . .</a:t>
            </a:r>
            <a:endParaRPr lang="en-US" sz="3200" dirty="0"/>
          </a:p>
        </p:txBody>
      </p:sp>
    </p:spTree>
    <p:extLst>
      <p:ext uri="{BB962C8B-B14F-4D97-AF65-F5344CB8AC3E}">
        <p14:creationId xmlns:p14="http://schemas.microsoft.com/office/powerpoint/2010/main" val="3406234267"/>
      </p:ext>
    </p:extLst>
  </p:cSld>
  <p:clrMapOvr>
    <a:masterClrMapping/>
  </p:clrMapOvr>
  <p:transition spd="med">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endParaRPr lang="en-US" sz="44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See through materialism enough that you are emotionally affected by its impact</a:t>
            </a:r>
          </a:p>
          <a:p>
            <a:pPr marL="97155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0" indent="0" algn="ctr" eaLnBrk="1" hangingPunct="1">
              <a:lnSpc>
                <a:spcPct val="70000"/>
              </a:lnSpc>
              <a:spcBef>
                <a:spcPts val="3000"/>
              </a:spcBef>
              <a:defRPr/>
            </a:pPr>
            <a:r>
              <a:rPr lang="en-US" sz="4400" b="0" i="1" dirty="0">
                <a:effectLst/>
                <a:cs typeface="Times New Roman" pitchFamily="18" charset="0"/>
              </a:rPr>
              <a:t>“Am I normally </a:t>
            </a:r>
            <a:r>
              <a:rPr lang="en-US" sz="4400" b="0" i="1" u="sng" dirty="0">
                <a:effectLst/>
                <a:cs typeface="Times New Roman" pitchFamily="18" charset="0"/>
              </a:rPr>
              <a:t>envious</a:t>
            </a:r>
            <a:r>
              <a:rPr lang="en-US" sz="4400" b="0" i="1" dirty="0">
                <a:effectLst/>
                <a:cs typeface="Times New Roman" pitchFamily="18" charset="0"/>
              </a:rPr>
              <a:t> of materialists – </a:t>
            </a:r>
            <a:br>
              <a:rPr lang="en-US" sz="4400" b="0" i="1" dirty="0">
                <a:effectLst/>
                <a:cs typeface="Times New Roman" pitchFamily="18" charset="0"/>
              </a:rPr>
            </a:br>
            <a:r>
              <a:rPr lang="en-US" sz="4400" b="0" i="1" dirty="0">
                <a:effectLst/>
                <a:cs typeface="Times New Roman" pitchFamily="18" charset="0"/>
              </a:rPr>
              <a:t>or do you </a:t>
            </a:r>
            <a:r>
              <a:rPr lang="en-US" sz="4400" b="0" i="1" u="sng" dirty="0">
                <a:effectLst/>
                <a:cs typeface="Times New Roman" pitchFamily="18" charset="0"/>
              </a:rPr>
              <a:t>grieve</a:t>
            </a:r>
            <a:r>
              <a:rPr lang="en-US" sz="4400" b="0" i="1" dirty="0">
                <a:effectLst/>
                <a:cs typeface="Times New Roman" pitchFamily="18" charset="0"/>
              </a:rPr>
              <a:t> for them?”</a:t>
            </a:r>
          </a:p>
        </p:txBody>
      </p:sp>
      <p:sp>
        <p:nvSpPr>
          <p:cNvPr id="8" name="Text Box 4">
            <a:extLst>
              <a:ext uri="{FF2B5EF4-FFF2-40B4-BE49-F238E27FC236}">
                <a16:creationId xmlns="" xmlns:a16="http://schemas.microsoft.com/office/drawing/2014/main" id="{95CD3CC5-A349-471F-ADBA-E017B90B5223}"/>
              </a:ext>
            </a:extLst>
          </p:cNvPr>
          <p:cNvSpPr txBox="1">
            <a:spLocks noChangeArrowheads="1"/>
          </p:cNvSpPr>
          <p:nvPr/>
        </p:nvSpPr>
        <p:spPr bwMode="auto">
          <a:xfrm>
            <a:off x="177229" y="338203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18</a:t>
            </a:r>
            <a:r>
              <a:rPr lang="en-US" altLang="en-US" sz="3200" dirty="0"/>
              <a:t> For many walk, of whom I often told you, and now tell you </a:t>
            </a:r>
            <a:r>
              <a:rPr lang="en-US" altLang="en-US" sz="3200" u="sng" dirty="0"/>
              <a:t>even weeping</a:t>
            </a:r>
            <a:r>
              <a:rPr lang="en-US" altLang="en-US" sz="3200" dirty="0"/>
              <a:t>, that they are enemies of the cross of Christ, </a:t>
            </a:r>
            <a:br>
              <a:rPr lang="en-US" altLang="en-US" sz="3200" dirty="0"/>
            </a:br>
            <a:r>
              <a:rPr lang="en-US" altLang="en-US" sz="3200" baseline="30000" dirty="0"/>
              <a:t>19</a:t>
            </a:r>
            <a:r>
              <a:rPr lang="en-US" altLang="en-US" sz="3200" dirty="0"/>
              <a:t> whose end is destruction . . .</a:t>
            </a:r>
            <a:endParaRPr lang="en-US" sz="3200" dirty="0"/>
          </a:p>
        </p:txBody>
      </p:sp>
    </p:spTree>
    <p:extLst>
      <p:ext uri="{BB962C8B-B14F-4D97-AF65-F5344CB8AC3E}">
        <p14:creationId xmlns:p14="http://schemas.microsoft.com/office/powerpoint/2010/main" val="685455090"/>
      </p:ext>
    </p:extLst>
  </p:cSld>
  <p:clrMapOvr>
    <a:masterClrMapping/>
  </p:clrMapOvr>
  <p:transition spd="med">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1734208"/>
            <a:ext cx="11837542"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solidFill>
                  <a:srgbClr val="000000"/>
                </a:solidFill>
              </a:rPr>
              <a:t>3:2</a:t>
            </a:r>
            <a:r>
              <a:rPr lang="en-US" altLang="en-US" sz="3200" dirty="0"/>
              <a:t> Beware of the dogs, beware of the evil workers, beware of the false circumcision . . . </a:t>
            </a:r>
            <a:endParaRPr lang="en-US" altLang="en-US" sz="3200" dirty="0">
              <a:solidFill>
                <a:schemeClr val="bg1"/>
              </a:solidFill>
            </a:endParaRPr>
          </a:p>
        </p:txBody>
      </p:sp>
    </p:spTree>
    <p:extLst>
      <p:ext uri="{BB962C8B-B14F-4D97-AF65-F5344CB8AC3E}">
        <p14:creationId xmlns:p14="http://schemas.microsoft.com/office/powerpoint/2010/main" val="549844025"/>
      </p:ext>
    </p:extLst>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endParaRPr lang="en-US" sz="44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Prioritize &amp; treasure fellowship with committed Christians</a:t>
            </a:r>
            <a:endParaRPr lang="en-US" sz="4000"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 xmlns:a16="http://schemas.microsoft.com/office/drawing/2014/main" id="{95CD3CC5-A349-471F-ADBA-E017B90B5223}"/>
              </a:ext>
            </a:extLst>
          </p:cNvPr>
          <p:cNvSpPr txBox="1">
            <a:spLocks noChangeArrowheads="1"/>
          </p:cNvSpPr>
          <p:nvPr/>
        </p:nvSpPr>
        <p:spPr bwMode="auto">
          <a:xfrm>
            <a:off x="177229" y="3382033"/>
            <a:ext cx="11837542"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4:1</a:t>
            </a:r>
            <a:r>
              <a:rPr lang="en-US" sz="3200" dirty="0"/>
              <a:t> Therefore, </a:t>
            </a:r>
            <a:r>
              <a:rPr lang="en-US" sz="3200" u="sng" dirty="0"/>
              <a:t>my beloved brethren whom I long to see, my joy and crown</a:t>
            </a:r>
            <a:r>
              <a:rPr lang="en-US" sz="3200" dirty="0"/>
              <a:t>, in this way stand firm in the Lord, my beloved. </a:t>
            </a:r>
          </a:p>
        </p:txBody>
      </p:sp>
    </p:spTree>
    <p:extLst>
      <p:ext uri="{BB962C8B-B14F-4D97-AF65-F5344CB8AC3E}">
        <p14:creationId xmlns:p14="http://schemas.microsoft.com/office/powerpoint/2010/main" val="3534081092"/>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HOW CAN WE RESIST IT?</a:t>
            </a:r>
            <a:endParaRPr lang="en-US" sz="44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Prioritize &amp; treasure fellowship with committed Christians</a:t>
            </a:r>
          </a:p>
          <a:p>
            <a:pPr marL="0" indent="0" algn="ctr" eaLnBrk="1" hangingPunct="1">
              <a:lnSpc>
                <a:spcPct val="70000"/>
              </a:lnSpc>
              <a:spcBef>
                <a:spcPts val="1440"/>
              </a:spcBef>
              <a:defRPr/>
            </a:pPr>
            <a:endParaRPr lang="en-US" sz="4400" dirty="0">
              <a:cs typeface="Times New Roman" pitchFamily="18" charset="0"/>
            </a:endParaRPr>
          </a:p>
          <a:p>
            <a:pPr marL="0" indent="0" algn="ctr" eaLnBrk="1" hangingPunct="1">
              <a:lnSpc>
                <a:spcPct val="70000"/>
              </a:lnSpc>
              <a:spcBef>
                <a:spcPts val="1440"/>
              </a:spcBef>
              <a:defRPr/>
            </a:pPr>
            <a:endParaRPr lang="en-US" sz="4400" dirty="0">
              <a:cs typeface="Times New Roman" pitchFamily="18" charset="0"/>
            </a:endParaRPr>
          </a:p>
          <a:p>
            <a:pPr marL="0" indent="0" algn="ctr" eaLnBrk="1" hangingPunct="1">
              <a:lnSpc>
                <a:spcPct val="70000"/>
              </a:lnSpc>
              <a:spcBef>
                <a:spcPts val="1440"/>
              </a:spcBef>
              <a:defRPr/>
            </a:pPr>
            <a:endParaRPr lang="en-US" sz="4400" dirty="0">
              <a:cs typeface="Times New Roman" pitchFamily="18" charset="0"/>
            </a:endParaRPr>
          </a:p>
          <a:p>
            <a:pPr marL="0" indent="0" algn="ctr" eaLnBrk="1" hangingPunct="1">
              <a:lnSpc>
                <a:spcPct val="70000"/>
              </a:lnSpc>
              <a:spcBef>
                <a:spcPts val="0"/>
              </a:spcBef>
              <a:defRPr/>
            </a:pPr>
            <a:r>
              <a:rPr lang="en-US" sz="4400" b="0" i="1" dirty="0">
                <a:effectLst/>
                <a:cs typeface="Times New Roman" pitchFamily="18" charset="0"/>
              </a:rPr>
              <a:t>Replace the habit of absence </a:t>
            </a:r>
            <a:br>
              <a:rPr lang="en-US" sz="4400" b="0" i="1" dirty="0">
                <a:effectLst/>
                <a:cs typeface="Times New Roman" pitchFamily="18" charset="0"/>
              </a:rPr>
            </a:br>
            <a:r>
              <a:rPr lang="en-US" sz="4400" b="0" i="1" dirty="0">
                <a:effectLst/>
                <a:cs typeface="Times New Roman" pitchFamily="18" charset="0"/>
              </a:rPr>
              <a:t>with the habit of meeting regularly </a:t>
            </a:r>
            <a:br>
              <a:rPr lang="en-US" sz="4400" b="0" i="1" dirty="0">
                <a:effectLst/>
                <a:cs typeface="Times New Roman" pitchFamily="18" charset="0"/>
              </a:rPr>
            </a:br>
            <a:r>
              <a:rPr lang="en-US" sz="4400" b="0" i="1" dirty="0">
                <a:effectLst/>
                <a:cs typeface="Times New Roman" pitchFamily="18" charset="0"/>
              </a:rPr>
              <a:t>to build one another up</a:t>
            </a:r>
          </a:p>
        </p:txBody>
      </p:sp>
      <p:sp>
        <p:nvSpPr>
          <p:cNvPr id="9" name="Text Box 4">
            <a:extLst>
              <a:ext uri="{FF2B5EF4-FFF2-40B4-BE49-F238E27FC236}">
                <a16:creationId xmlns="" xmlns:a16="http://schemas.microsoft.com/office/drawing/2014/main" id="{82E92D63-EC29-40F0-84CE-6BD8BE747347}"/>
              </a:ext>
            </a:extLst>
          </p:cNvPr>
          <p:cNvSpPr txBox="1">
            <a:spLocks noChangeArrowheads="1"/>
          </p:cNvSpPr>
          <p:nvPr/>
        </p:nvSpPr>
        <p:spPr bwMode="auto">
          <a:xfrm>
            <a:off x="186754" y="33248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Hebrews 10:24</a:t>
            </a:r>
            <a:r>
              <a:rPr lang="en-US" sz="3200" dirty="0"/>
              <a:t> Let us consider how to stimulate one another to love and good deeds, </a:t>
            </a:r>
            <a:r>
              <a:rPr lang="en-US" sz="3200" baseline="30000" dirty="0"/>
              <a:t>25</a:t>
            </a:r>
            <a:r>
              <a:rPr lang="en-US" sz="3200" dirty="0"/>
              <a:t> not forsaking our own assembling together, as is the habit of some, but encouraging one another; and all the more as you see the day drawing near. </a:t>
            </a:r>
          </a:p>
        </p:txBody>
      </p:sp>
    </p:spTree>
    <p:extLst>
      <p:ext uri="{BB962C8B-B14F-4D97-AF65-F5344CB8AC3E}">
        <p14:creationId xmlns:p14="http://schemas.microsoft.com/office/powerpoint/2010/main" val="1003185479"/>
      </p:ext>
    </p:extLst>
  </p:cSld>
  <p:clrMapOvr>
    <a:masterClrMapping/>
  </p:clrMapOvr>
  <p:transition spd="slow">
    <p:randomBa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r>
              <a:rPr lang="en-US" sz="7200" b="0" i="1" dirty="0">
                <a:effectLst/>
                <a:cs typeface="Times New Roman" pitchFamily="18" charset="0"/>
              </a:rPr>
              <a:t>Questions?</a:t>
            </a:r>
          </a:p>
          <a:p>
            <a:pPr algn="ctr" eaLnBrk="1" hangingPunct="1">
              <a:lnSpc>
                <a:spcPct val="70000"/>
              </a:lnSpc>
              <a:spcBef>
                <a:spcPct val="30000"/>
              </a:spcBef>
              <a:defRPr/>
            </a:pPr>
            <a:r>
              <a:rPr lang="en-US" sz="7200" b="0" i="1" dirty="0">
                <a:effectLst/>
                <a:cs typeface="Times New Roman" pitchFamily="18" charset="0"/>
              </a:rPr>
              <a:t>Comments?</a:t>
            </a:r>
          </a:p>
          <a:p>
            <a:pPr marL="571500" indent="-571500" eaLnBrk="1" hangingPunct="1">
              <a:lnSpc>
                <a:spcPct val="70000"/>
              </a:lnSpc>
              <a:spcBef>
                <a:spcPct val="30000"/>
              </a:spcBef>
              <a:buFont typeface="Arial" panose="020B0604020202020204" pitchFamily="34" charset="0"/>
              <a:buChar char="•"/>
              <a:defRPr/>
            </a:pPr>
            <a:r>
              <a:rPr lang="en-US" sz="4000" b="0" dirty="0">
                <a:effectLst/>
                <a:cs typeface="Times New Roman" pitchFamily="18" charset="0"/>
              </a:rPr>
              <a:t>Cultivate deep convictions about Jesus’ return &amp; His eternal kingdom</a:t>
            </a:r>
          </a:p>
          <a:p>
            <a:pPr marL="571500" indent="-571500" eaLnBrk="1" hangingPunct="1">
              <a:lnSpc>
                <a:spcPct val="70000"/>
              </a:lnSpc>
              <a:spcBef>
                <a:spcPct val="30000"/>
              </a:spcBef>
              <a:buFont typeface="Arial" panose="020B0604020202020204" pitchFamily="34" charset="0"/>
              <a:buChar char="•"/>
              <a:defRPr/>
            </a:pPr>
            <a:r>
              <a:rPr lang="en-US" sz="4000" b="0" dirty="0">
                <a:effectLst/>
                <a:cs typeface="Times New Roman" pitchFamily="18" charset="0"/>
              </a:rPr>
              <a:t>See through materialism enough that you are emotionally affected by its impact</a:t>
            </a:r>
          </a:p>
          <a:p>
            <a:pPr marL="571500" indent="-571500" eaLnBrk="1" hangingPunct="1">
              <a:lnSpc>
                <a:spcPct val="70000"/>
              </a:lnSpc>
              <a:spcBef>
                <a:spcPts val="1440"/>
              </a:spcBef>
              <a:buFont typeface="Arial" panose="020B0604020202020204" pitchFamily="34" charset="0"/>
              <a:buChar char="•"/>
              <a:defRPr/>
            </a:pPr>
            <a:r>
              <a:rPr lang="en-US" sz="4000" b="0" dirty="0">
                <a:effectLst/>
                <a:cs typeface="Times New Roman" pitchFamily="18" charset="0"/>
              </a:rPr>
              <a:t>Prioritize &amp; treasure fellowship with committed Christians</a:t>
            </a:r>
          </a:p>
          <a:p>
            <a:pPr algn="ctr" eaLnBrk="1" hangingPunct="1">
              <a:lnSpc>
                <a:spcPct val="70000"/>
              </a:lnSpc>
              <a:spcBef>
                <a:spcPct val="30000"/>
              </a:spcBef>
              <a:defRPr/>
            </a:pPr>
            <a:endParaRPr lang="en-US" sz="7200" b="0" i="1" dirty="0">
              <a:effectLst/>
              <a:cs typeface="Times New Roman" pitchFamily="18" charset="0"/>
            </a:endParaRPr>
          </a:p>
        </p:txBody>
      </p:sp>
      <p:sp>
        <p:nvSpPr>
          <p:cNvPr id="2" name="Title 1"/>
          <p:cNvSpPr>
            <a:spLocks noGrp="1"/>
          </p:cNvSpPr>
          <p:nvPr>
            <p:ph type="title"/>
          </p:nvPr>
        </p:nvSpPr>
        <p:spPr/>
        <p:txBody>
          <a:bodyPr/>
          <a:lstStyle/>
          <a:p>
            <a:endParaRPr lang="en-US" dirty="0"/>
          </a:p>
        </p:txBody>
      </p:sp>
      <p:sp>
        <p:nvSpPr>
          <p:cNvPr id="8" name="Title 4"/>
          <p:cNvSpPr txBox="1">
            <a:spLocks/>
          </p:cNvSpPr>
          <p:nvPr/>
        </p:nvSpPr>
        <p:spPr bwMode="auto">
          <a:xfrm>
            <a:off x="180622" y="274638"/>
            <a:ext cx="117856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a:lstStyle>
          <a:p>
            <a:pPr marL="0" marR="0" lvl="0" indent="0" algn="ctr" defTabSz="914400" rtl="0" eaLnBrk="0" fontAlgn="base" latinLnBrk="0" hangingPunct="0">
              <a:lnSpc>
                <a:spcPts val="4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C0C0C0"/>
              </a:solidFill>
              <a:effectLst/>
              <a:uLnTx/>
              <a:uFillTx/>
              <a:latin typeface="Trebuchet MS"/>
              <a:ea typeface="+mj-ea"/>
              <a:cs typeface="Times New Roman" pitchFamily="18" charset="0"/>
            </a:endParaRPr>
          </a:p>
        </p:txBody>
      </p:sp>
    </p:spTree>
    <p:extLst>
      <p:ext uri="{BB962C8B-B14F-4D97-AF65-F5344CB8AC3E}">
        <p14:creationId xmlns:p14="http://schemas.microsoft.com/office/powerpoint/2010/main" val="941526408"/>
      </p:ext>
    </p:extLst>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1734208"/>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solidFill>
                  <a:srgbClr val="000000"/>
                </a:solidFill>
              </a:rPr>
              <a:t>3:17</a:t>
            </a:r>
            <a:r>
              <a:rPr lang="en-US" altLang="en-US" sz="3200" dirty="0"/>
              <a:t> Brethren, join in following my example, and observe those who walk according to the pattern you have in us. </a:t>
            </a:r>
            <a:r>
              <a:rPr lang="en-US" altLang="en-US" sz="3200" baseline="30000" dirty="0"/>
              <a:t>18</a:t>
            </a:r>
            <a:r>
              <a:rPr lang="en-US" altLang="en-US" sz="3200" dirty="0"/>
              <a:t> For many walk, of whom I often told you, and now tell you even weeping, that they are enemies of the cross of Christ, </a:t>
            </a:r>
            <a:r>
              <a:rPr lang="en-US" altLang="en-US" sz="3200" baseline="30000" dirty="0"/>
              <a:t>19</a:t>
            </a:r>
            <a:r>
              <a:rPr lang="en-US" altLang="en-US" sz="3200" dirty="0"/>
              <a:t> whose end is destruction, whose god is their appetite, and whose glory is in their shame, who set their minds on earthly things. </a:t>
            </a:r>
            <a:r>
              <a:rPr lang="en-US" altLang="en-US" sz="3200" baseline="30000" dirty="0"/>
              <a:t>20</a:t>
            </a:r>
            <a:r>
              <a:rPr lang="en-US" altLang="en-US" sz="3200" dirty="0"/>
              <a:t> But our citizenship is in heaven . . . </a:t>
            </a:r>
          </a:p>
        </p:txBody>
      </p:sp>
    </p:spTree>
    <p:extLst>
      <p:ext uri="{BB962C8B-B14F-4D97-AF65-F5344CB8AC3E}">
        <p14:creationId xmlns:p14="http://schemas.microsoft.com/office/powerpoint/2010/main" val="3189441875"/>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WHAT IS THIS DANGER?</a:t>
            </a:r>
            <a:endParaRPr lang="en-US" sz="44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Philippi was a Roman colony </a:t>
            </a:r>
            <a:br>
              <a:rPr lang="en-US" sz="4400" b="0" i="1" dirty="0">
                <a:effectLst/>
                <a:cs typeface="Times New Roman" pitchFamily="18" charset="0"/>
              </a:rPr>
            </a:br>
            <a:r>
              <a:rPr lang="en-US" sz="4400" b="0" i="1" dirty="0">
                <a:effectLst/>
                <a:cs typeface="Times New Roman" pitchFamily="18" charset="0"/>
              </a:rPr>
              <a:t>with many wealthy Roman citizens </a:t>
            </a:r>
            <a:endParaRPr lang="en-US" sz="4400" i="1" dirty="0">
              <a:effectLst>
                <a:outerShdw blurRad="38100" dist="38100" dir="2700000" algn="tl">
                  <a:srgbClr val="000000">
                    <a:alpha val="43137"/>
                  </a:srgbClr>
                </a:outerShdw>
              </a:effectLst>
              <a:cs typeface="Times New Roman" pitchFamily="18" charset="0"/>
            </a:endParaRPr>
          </a:p>
        </p:txBody>
      </p:sp>
      <p:sp>
        <p:nvSpPr>
          <p:cNvPr id="12" name="Text Box 4">
            <a:extLst>
              <a:ext uri="{FF2B5EF4-FFF2-40B4-BE49-F238E27FC236}">
                <a16:creationId xmlns="" xmlns:a16="http://schemas.microsoft.com/office/drawing/2014/main" id="{5C95F420-B590-470E-820F-DB12F66BB34F}"/>
              </a:ext>
            </a:extLst>
          </p:cNvPr>
          <p:cNvSpPr txBox="1">
            <a:spLocks noChangeArrowheads="1"/>
          </p:cNvSpPr>
          <p:nvPr/>
        </p:nvSpPr>
        <p:spPr bwMode="auto">
          <a:xfrm>
            <a:off x="177229" y="50774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3:18</a:t>
            </a:r>
            <a:r>
              <a:rPr lang="en-US" altLang="en-US" sz="3200" dirty="0"/>
              <a:t> . . . they are enemies of the cross of Christ, </a:t>
            </a:r>
            <a:r>
              <a:rPr lang="en-US" altLang="en-US" sz="3200" baseline="30000" dirty="0"/>
              <a:t>19</a:t>
            </a:r>
            <a:r>
              <a:rPr lang="en-US" altLang="en-US" sz="3200" dirty="0"/>
              <a:t> whose end is destruction, whose god is their appetite, and whose glory is in their shame, who set their minds on earthly things. </a:t>
            </a:r>
            <a:r>
              <a:rPr lang="en-US" altLang="en-US" sz="3200" baseline="30000" dirty="0"/>
              <a:t>20</a:t>
            </a:r>
            <a:r>
              <a:rPr lang="en-US" altLang="en-US" sz="3200" dirty="0"/>
              <a:t> But </a:t>
            </a:r>
            <a:r>
              <a:rPr lang="en-US" altLang="en-US" sz="3200" u="sng" dirty="0"/>
              <a:t>our citizenship is in heaven</a:t>
            </a:r>
            <a:r>
              <a:rPr lang="en-US" altLang="en-US" sz="3200" dirty="0"/>
              <a:t> . . . </a:t>
            </a:r>
          </a:p>
        </p:txBody>
      </p:sp>
    </p:spTree>
    <p:extLst>
      <p:ext uri="{BB962C8B-B14F-4D97-AF65-F5344CB8AC3E}">
        <p14:creationId xmlns:p14="http://schemas.microsoft.com/office/powerpoint/2010/main" val="3435130794"/>
      </p:ext>
    </p:extLst>
  </p:cSld>
  <p:clrMapOvr>
    <a:masterClrMapping/>
  </p:clrMapOvr>
  <p:transition spd="med">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WHAT IS THIS DANGER?</a:t>
            </a:r>
          </a:p>
        </p:txBody>
      </p:sp>
      <p:sp>
        <p:nvSpPr>
          <p:cNvPr id="12" name="Text Box 4">
            <a:extLst>
              <a:ext uri="{FF2B5EF4-FFF2-40B4-BE49-F238E27FC236}">
                <a16:creationId xmlns="" xmlns:a16="http://schemas.microsoft.com/office/drawing/2014/main" id="{5C95F420-B590-470E-820F-DB12F66BB34F}"/>
              </a:ext>
            </a:extLst>
          </p:cNvPr>
          <p:cNvSpPr txBox="1">
            <a:spLocks noChangeArrowheads="1"/>
          </p:cNvSpPr>
          <p:nvPr/>
        </p:nvSpPr>
        <p:spPr bwMode="auto">
          <a:xfrm>
            <a:off x="177229" y="50774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3:18</a:t>
            </a:r>
            <a:r>
              <a:rPr lang="en-US" altLang="en-US" sz="3200" dirty="0"/>
              <a:t> . . . they are enemies of the cross of Christ, </a:t>
            </a:r>
            <a:r>
              <a:rPr lang="en-US" altLang="en-US" sz="3200" baseline="30000" dirty="0"/>
              <a:t>19</a:t>
            </a:r>
            <a:r>
              <a:rPr lang="en-US" altLang="en-US" sz="3200" dirty="0"/>
              <a:t> whose end is destruction, whose god is their appetite, and whose glory is in their shame, who set their minds on earthly things. </a:t>
            </a:r>
            <a:r>
              <a:rPr lang="en-US" altLang="en-US" sz="3200" baseline="30000" dirty="0"/>
              <a:t>20</a:t>
            </a:r>
            <a:r>
              <a:rPr lang="en-US" altLang="en-US" sz="3200" dirty="0"/>
              <a:t> But our citizenship is in heaven . . . </a:t>
            </a:r>
          </a:p>
        </p:txBody>
      </p:sp>
    </p:spTree>
    <p:extLst>
      <p:ext uri="{BB962C8B-B14F-4D97-AF65-F5344CB8AC3E}">
        <p14:creationId xmlns:p14="http://schemas.microsoft.com/office/powerpoint/2010/main" val="1313556089"/>
      </p:ext>
    </p:extLst>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WHAT IS THIS DANGER?</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2400"/>
              </a:spcBef>
              <a:defRPr/>
            </a:pPr>
            <a:r>
              <a:rPr lang="en-US" sz="4400" b="0" i="1" dirty="0">
                <a:effectLst/>
                <a:cs typeface="Times New Roman" pitchFamily="18" charset="0"/>
              </a:rPr>
              <a:t>Materialism defines fulfillment &amp; security </a:t>
            </a:r>
            <a:br>
              <a:rPr lang="en-US" sz="4400" b="0" i="1" dirty="0">
                <a:effectLst/>
                <a:cs typeface="Times New Roman" pitchFamily="18" charset="0"/>
              </a:rPr>
            </a:br>
            <a:r>
              <a:rPr lang="en-US" sz="4400" b="0" i="1" dirty="0">
                <a:effectLst/>
                <a:cs typeface="Times New Roman" pitchFamily="18" charset="0"/>
              </a:rPr>
              <a:t>in terms of material possessions </a:t>
            </a:r>
            <a:br>
              <a:rPr lang="en-US" sz="4400" b="0" i="1" dirty="0">
                <a:effectLst/>
                <a:cs typeface="Times New Roman" pitchFamily="18" charset="0"/>
              </a:rPr>
            </a:br>
            <a:r>
              <a:rPr lang="en-US" sz="4400" b="0" i="1" dirty="0">
                <a:effectLst/>
                <a:cs typeface="Times New Roman" pitchFamily="18" charset="0"/>
              </a:rPr>
              <a:t>in this life</a:t>
            </a:r>
          </a:p>
        </p:txBody>
      </p:sp>
    </p:spTree>
    <p:extLst>
      <p:ext uri="{BB962C8B-B14F-4D97-AF65-F5344CB8AC3E}">
        <p14:creationId xmlns:p14="http://schemas.microsoft.com/office/powerpoint/2010/main" val="3558760903"/>
      </p:ext>
    </p:extLst>
  </p:cSld>
  <p:clrMapOvr>
    <a:masterClrMapping/>
  </p:clrMapOvr>
  <p:transition spd="slow">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WHAT IS THIS DANGER?</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2400"/>
              </a:spcBef>
              <a:defRPr/>
            </a:pPr>
            <a:r>
              <a:rPr lang="en-US" sz="4400" b="0" i="1" dirty="0">
                <a:effectLst/>
                <a:cs typeface="Times New Roman" pitchFamily="18" charset="0"/>
              </a:rPr>
              <a:t>Francis Schaeffer: </a:t>
            </a:r>
            <a:br>
              <a:rPr lang="en-US" sz="4400" b="0" i="1" dirty="0">
                <a:effectLst/>
                <a:cs typeface="Times New Roman" pitchFamily="18" charset="0"/>
              </a:rPr>
            </a:br>
            <a:r>
              <a:rPr lang="en-US" sz="4400" b="0" i="1" dirty="0">
                <a:effectLst/>
                <a:cs typeface="Times New Roman" pitchFamily="18" charset="0"/>
              </a:rPr>
              <a:t>“Personal peace &amp; affluence”</a:t>
            </a:r>
            <a:endParaRPr lang="en-US" sz="4400" i="1" dirty="0">
              <a:effectLst>
                <a:outerShdw blurRad="38100" dist="38100" dir="2700000" algn="tl">
                  <a:srgbClr val="000000">
                    <a:alpha val="43137"/>
                  </a:srgbClr>
                </a:outerShdw>
              </a:effectLst>
              <a:cs typeface="Times New Roman" pitchFamily="18" charset="0"/>
            </a:endParaRPr>
          </a:p>
        </p:txBody>
      </p:sp>
    </p:spTree>
    <p:extLst>
      <p:ext uri="{BB962C8B-B14F-4D97-AF65-F5344CB8AC3E}">
        <p14:creationId xmlns:p14="http://schemas.microsoft.com/office/powerpoint/2010/main" val="3926438689"/>
      </p:ext>
    </p:extLst>
  </p:cSld>
  <p:clrMapOvr>
    <a:masterClrMapping/>
  </p:clrMapOvr>
  <p:transition spd="slow">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p:txBody>
      </p:sp>
    </p:spTree>
    <p:extLst>
      <p:ext uri="{BB962C8B-B14F-4D97-AF65-F5344CB8AC3E}">
        <p14:creationId xmlns:p14="http://schemas.microsoft.com/office/powerpoint/2010/main" val="2716499672"/>
      </p:ext>
    </p:extLst>
  </p:cSld>
  <p:clrMapOvr>
    <a:masterClrMapping/>
  </p:clrMapOvr>
  <p:transition spd="med">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3:17 – 4:1</a:t>
            </a:r>
            <a:br>
              <a:rPr lang="en-US" sz="4400" dirty="0"/>
            </a:br>
            <a:r>
              <a:rPr lang="en-US" sz="4400" dirty="0"/>
              <a:t>A Warning against Materialism</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ARE WE VULNERABLE TO IT?</a:t>
            </a:r>
            <a:endParaRPr lang="en-US" sz="4000" b="0" dirty="0">
              <a:effectLst/>
              <a:cs typeface="Times New Roman" pitchFamily="18" charset="0"/>
            </a:endParaRPr>
          </a:p>
          <a:p>
            <a:pPr marL="971550" lvl="1" indent="-571500" eaLnBrk="1" hangingPunct="1">
              <a:lnSpc>
                <a:spcPct val="70000"/>
              </a:lnSpc>
              <a:spcBef>
                <a:spcPts val="600"/>
              </a:spcBef>
              <a:buFont typeface="Arial" panose="020B0604020202020204" pitchFamily="34" charset="0"/>
              <a:buChar char="•"/>
              <a:defRPr/>
            </a:pPr>
            <a:r>
              <a:rPr lang="en-US" sz="4000" dirty="0">
                <a:cs typeface="Times New Roman" pitchFamily="18" charset="0"/>
              </a:rPr>
              <a:t>American culture may be the most materialistic culture in history</a:t>
            </a:r>
          </a:p>
          <a:p>
            <a:pPr marL="97155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Few American Christians understand the Bible’s teaching on material possessions</a:t>
            </a:r>
          </a:p>
        </p:txBody>
      </p:sp>
    </p:spTree>
    <p:extLst>
      <p:ext uri="{BB962C8B-B14F-4D97-AF65-F5344CB8AC3E}">
        <p14:creationId xmlns:p14="http://schemas.microsoft.com/office/powerpoint/2010/main" val="1470986851"/>
      </p:ext>
    </p:extLst>
  </p:cSld>
  <p:clrMapOvr>
    <a:masterClrMapping/>
  </p:clrMapOvr>
  <p:transition spd="med">
    <p:randomBar dir="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1047</Words>
  <Application>Microsoft Office PowerPoint</Application>
  <PresentationFormat>Widescreen</PresentationFormat>
  <Paragraphs>105</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Times New Roman</vt:lpstr>
      <vt:lpstr>Trebuchet MS</vt:lpstr>
      <vt:lpstr>Wingdings</vt:lpstr>
      <vt:lpstr>1_Default Design</vt:lpstr>
      <vt:lpstr>PowerPoint Presentation</vt:lpstr>
      <vt:lpstr>PowerPoint Presentation</vt:lpstr>
      <vt:lpstr>Philippians 3:17 – 4:1 </vt:lpstr>
      <vt:lpstr>Philippians 3:17 – 4:1 </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Philippians 3:17 – 4:1 A Warning against Materialism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2022-09-29T21:32:21Z</dcterms:created>
  <dcterms:modified xsi:type="dcterms:W3CDTF">2022-10-03T17:31:46Z</dcterms:modified>
</cp:coreProperties>
</file>