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2"/>
  </p:notesMasterIdLst>
  <p:sldIdLst>
    <p:sldId id="7081" r:id="rId2"/>
    <p:sldId id="8311" r:id="rId3"/>
    <p:sldId id="8235" r:id="rId4"/>
    <p:sldId id="8225" r:id="rId5"/>
    <p:sldId id="8236" r:id="rId6"/>
    <p:sldId id="8316" r:id="rId7"/>
    <p:sldId id="8238" r:id="rId8"/>
    <p:sldId id="8239" r:id="rId9"/>
    <p:sldId id="8241" r:id="rId10"/>
    <p:sldId id="8240" r:id="rId11"/>
    <p:sldId id="8243" r:id="rId12"/>
    <p:sldId id="8244" r:id="rId13"/>
    <p:sldId id="8245" r:id="rId14"/>
    <p:sldId id="8246" r:id="rId15"/>
    <p:sldId id="8247" r:id="rId16"/>
    <p:sldId id="8248" r:id="rId17"/>
    <p:sldId id="8249" r:id="rId18"/>
    <p:sldId id="8250" r:id="rId19"/>
    <p:sldId id="8251" r:id="rId20"/>
    <p:sldId id="8254" r:id="rId21"/>
    <p:sldId id="8252" r:id="rId22"/>
    <p:sldId id="8256" r:id="rId23"/>
    <p:sldId id="8258" r:id="rId24"/>
    <p:sldId id="8257" r:id="rId25"/>
    <p:sldId id="8259" r:id="rId26"/>
    <p:sldId id="8234" r:id="rId27"/>
    <p:sldId id="8260" r:id="rId28"/>
    <p:sldId id="8261" r:id="rId29"/>
    <p:sldId id="8262" r:id="rId30"/>
    <p:sldId id="8263" r:id="rId31"/>
    <p:sldId id="8264" r:id="rId32"/>
    <p:sldId id="8265" r:id="rId33"/>
    <p:sldId id="8266" r:id="rId34"/>
    <p:sldId id="8267" r:id="rId35"/>
    <p:sldId id="8269" r:id="rId36"/>
    <p:sldId id="8270" r:id="rId37"/>
    <p:sldId id="8271" r:id="rId38"/>
    <p:sldId id="8272" r:id="rId39"/>
    <p:sldId id="8273" r:id="rId40"/>
    <p:sldId id="8274" r:id="rId41"/>
    <p:sldId id="8268" r:id="rId42"/>
    <p:sldId id="8276" r:id="rId43"/>
    <p:sldId id="8277" r:id="rId44"/>
    <p:sldId id="8278" r:id="rId45"/>
    <p:sldId id="8279" r:id="rId46"/>
    <p:sldId id="8280" r:id="rId47"/>
    <p:sldId id="8281" r:id="rId48"/>
    <p:sldId id="8282" r:id="rId49"/>
    <p:sldId id="8283" r:id="rId50"/>
    <p:sldId id="8285" r:id="rId51"/>
    <p:sldId id="8286" r:id="rId52"/>
    <p:sldId id="8287" r:id="rId53"/>
    <p:sldId id="8288" r:id="rId54"/>
    <p:sldId id="8289" r:id="rId55"/>
    <p:sldId id="8290" r:id="rId56"/>
    <p:sldId id="8291" r:id="rId57"/>
    <p:sldId id="8292" r:id="rId58"/>
    <p:sldId id="8293" r:id="rId59"/>
    <p:sldId id="8294" r:id="rId60"/>
    <p:sldId id="8296" r:id="rId61"/>
    <p:sldId id="8297" r:id="rId62"/>
    <p:sldId id="8298" r:id="rId63"/>
    <p:sldId id="8299" r:id="rId64"/>
    <p:sldId id="8300" r:id="rId65"/>
    <p:sldId id="8301" r:id="rId66"/>
    <p:sldId id="8302" r:id="rId67"/>
    <p:sldId id="8317" r:id="rId68"/>
    <p:sldId id="8303" r:id="rId69"/>
    <p:sldId id="8304" r:id="rId70"/>
    <p:sldId id="8305" r:id="rId71"/>
    <p:sldId id="8306" r:id="rId72"/>
    <p:sldId id="8307" r:id="rId73"/>
    <p:sldId id="8308" r:id="rId74"/>
    <p:sldId id="8309" r:id="rId75"/>
    <p:sldId id="8310" r:id="rId76"/>
    <p:sldId id="8312" r:id="rId77"/>
    <p:sldId id="8314" r:id="rId78"/>
    <p:sldId id="8313" r:id="rId79"/>
    <p:sldId id="8220" r:id="rId80"/>
    <p:sldId id="6976" r:id="rId8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1C"/>
    <a:srgbClr val="008000"/>
    <a:srgbClr val="DCDC92"/>
    <a:srgbClr val="F79747"/>
    <a:srgbClr val="F68B32"/>
    <a:srgbClr val="4D2A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58935B-E1EA-4AD8-9457-FFCC176FB649}" v="20" dt="2024-05-15T20:19:00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8" autoAdjust="0"/>
    <p:restoredTop sz="93557" autoAdjust="0"/>
  </p:normalViewPr>
  <p:slideViewPr>
    <p:cSldViewPr>
      <p:cViewPr varScale="1">
        <p:scale>
          <a:sx n="63" d="100"/>
          <a:sy n="63" d="100"/>
        </p:scale>
        <p:origin x="792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88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microsoft.com/office/2016/11/relationships/changesInfo" Target="changesInfos/changesInfo1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ustB" userId="036fd538-e6a0-4478-b832-b99ce6775b9a" providerId="ADAL" clId="{8458935B-E1EA-4AD8-9457-FFCC176FB649}"/>
    <pc:docChg chg="undo custSel addSld delSld modSld sldOrd">
      <pc:chgData name="FoustB" userId="036fd538-e6a0-4478-b832-b99ce6775b9a" providerId="ADAL" clId="{8458935B-E1EA-4AD8-9457-FFCC176FB649}" dt="2024-05-18T14:58:53.679" v="4924" actId="478"/>
      <pc:docMkLst>
        <pc:docMk/>
      </pc:docMkLst>
      <pc:sldChg chg="del">
        <pc:chgData name="FoustB" userId="036fd538-e6a0-4478-b832-b99ce6775b9a" providerId="ADAL" clId="{8458935B-E1EA-4AD8-9457-FFCC176FB649}" dt="2024-05-16T05:29:14.922" v="3246" actId="47"/>
        <pc:sldMkLst>
          <pc:docMk/>
          <pc:sldMk cId="3967582361" sldId="3358"/>
        </pc:sldMkLst>
      </pc:sldChg>
      <pc:sldChg chg="addSp delSp modSp del mod delAnim modAnim">
        <pc:chgData name="FoustB" userId="036fd538-e6a0-4478-b832-b99ce6775b9a" providerId="ADAL" clId="{8458935B-E1EA-4AD8-9457-FFCC176FB649}" dt="2024-05-16T02:57:02.928" v="75" actId="47"/>
        <pc:sldMkLst>
          <pc:docMk/>
          <pc:sldMk cId="32923637" sldId="8012"/>
        </pc:sldMkLst>
        <pc:spChg chg="del">
          <ac:chgData name="FoustB" userId="036fd538-e6a0-4478-b832-b99ce6775b9a" providerId="ADAL" clId="{8458935B-E1EA-4AD8-9457-FFCC176FB649}" dt="2024-05-16T02:51:39.296" v="42" actId="478"/>
          <ac:spMkLst>
            <pc:docMk/>
            <pc:sldMk cId="32923637" sldId="8012"/>
            <ac:spMk id="2" creationId="{E65DE924-7F99-8340-F7A7-9294C48F7B88}"/>
          </ac:spMkLst>
        </pc:spChg>
        <pc:spChg chg="del">
          <ac:chgData name="FoustB" userId="036fd538-e6a0-4478-b832-b99ce6775b9a" providerId="ADAL" clId="{8458935B-E1EA-4AD8-9457-FFCC176FB649}" dt="2024-05-16T02:51:36.956" v="41" actId="478"/>
          <ac:spMkLst>
            <pc:docMk/>
            <pc:sldMk cId="32923637" sldId="8012"/>
            <ac:spMk id="3" creationId="{B41EDEB2-7DFC-D656-9387-700880DA9AD1}"/>
          </ac:spMkLst>
        </pc:spChg>
        <pc:spChg chg="del">
          <ac:chgData name="FoustB" userId="036fd538-e6a0-4478-b832-b99ce6775b9a" providerId="ADAL" clId="{8458935B-E1EA-4AD8-9457-FFCC176FB649}" dt="2024-05-16T02:51:31.455" v="39" actId="478"/>
          <ac:spMkLst>
            <pc:docMk/>
            <pc:sldMk cId="32923637" sldId="8012"/>
            <ac:spMk id="4" creationId="{B4D41830-2DD8-2AFE-EC89-3EE21037B429}"/>
          </ac:spMkLst>
        </pc:spChg>
        <pc:spChg chg="del mod">
          <ac:chgData name="FoustB" userId="036fd538-e6a0-4478-b832-b99ce6775b9a" providerId="ADAL" clId="{8458935B-E1EA-4AD8-9457-FFCC176FB649}" dt="2024-05-16T02:51:34.281" v="40" actId="478"/>
          <ac:spMkLst>
            <pc:docMk/>
            <pc:sldMk cId="32923637" sldId="8012"/>
            <ac:spMk id="5" creationId="{6DA0A459-0BF5-3040-8E85-07296A3F0425}"/>
          </ac:spMkLst>
        </pc:spChg>
        <pc:spChg chg="add mod">
          <ac:chgData name="FoustB" userId="036fd538-e6a0-4478-b832-b99ce6775b9a" providerId="ADAL" clId="{8458935B-E1EA-4AD8-9457-FFCC176FB649}" dt="2024-05-16T02:52:02.259" v="51" actId="20577"/>
          <ac:spMkLst>
            <pc:docMk/>
            <pc:sldMk cId="32923637" sldId="8012"/>
            <ac:spMk id="6" creationId="{61EB2E60-F50F-8B1E-C828-EF876DFAA734}"/>
          </ac:spMkLst>
        </pc:spChg>
        <pc:spChg chg="add mod">
          <ac:chgData name="FoustB" userId="036fd538-e6a0-4478-b832-b99ce6775b9a" providerId="ADAL" clId="{8458935B-E1EA-4AD8-9457-FFCC176FB649}" dt="2024-05-16T02:51:58.247" v="47" actId="207"/>
          <ac:spMkLst>
            <pc:docMk/>
            <pc:sldMk cId="32923637" sldId="8012"/>
            <ac:spMk id="7" creationId="{AAF5258E-FF09-C876-04F1-8BEF6DF5FBC0}"/>
          </ac:spMkLst>
        </pc:spChg>
        <pc:picChg chg="add mod">
          <ac:chgData name="FoustB" userId="036fd538-e6a0-4478-b832-b99ce6775b9a" providerId="ADAL" clId="{8458935B-E1EA-4AD8-9457-FFCC176FB649}" dt="2024-05-16T02:53:52.376" v="62" actId="732"/>
          <ac:picMkLst>
            <pc:docMk/>
            <pc:sldMk cId="32923637" sldId="8012"/>
            <ac:picMk id="8" creationId="{342056DB-792A-3177-8CBB-41C5805EA335}"/>
          </ac:picMkLst>
        </pc:picChg>
        <pc:picChg chg="del">
          <ac:chgData name="FoustB" userId="036fd538-e6a0-4478-b832-b99ce6775b9a" providerId="ADAL" clId="{8458935B-E1EA-4AD8-9457-FFCC176FB649}" dt="2024-05-16T02:51:27.616" v="38" actId="478"/>
          <ac:picMkLst>
            <pc:docMk/>
            <pc:sldMk cId="32923637" sldId="8012"/>
            <ac:picMk id="61442" creationId="{B80AF8CB-31B2-9654-5D2A-1D82AAE3BAB9}"/>
          </ac:picMkLst>
        </pc:picChg>
      </pc:sldChg>
      <pc:sldChg chg="del">
        <pc:chgData name="FoustB" userId="036fd538-e6a0-4478-b832-b99ce6775b9a" providerId="ADAL" clId="{8458935B-E1EA-4AD8-9457-FFCC176FB649}" dt="2024-05-16T17:22:49.157" v="4555" actId="47"/>
        <pc:sldMkLst>
          <pc:docMk/>
          <pc:sldMk cId="2988972978" sldId="8015"/>
        </pc:sldMkLst>
      </pc:sldChg>
      <pc:sldChg chg="del">
        <pc:chgData name="FoustB" userId="036fd538-e6a0-4478-b832-b99ce6775b9a" providerId="ADAL" clId="{8458935B-E1EA-4AD8-9457-FFCC176FB649}" dt="2024-05-16T17:22:49.479" v="4556" actId="47"/>
        <pc:sldMkLst>
          <pc:docMk/>
          <pc:sldMk cId="1197233629" sldId="8140"/>
        </pc:sldMkLst>
      </pc:sldChg>
      <pc:sldChg chg="del">
        <pc:chgData name="FoustB" userId="036fd538-e6a0-4478-b832-b99ce6775b9a" providerId="ADAL" clId="{8458935B-E1EA-4AD8-9457-FFCC176FB649}" dt="2024-05-16T17:22:49.818" v="4557" actId="47"/>
        <pc:sldMkLst>
          <pc:docMk/>
          <pc:sldMk cId="3438933548" sldId="8141"/>
        </pc:sldMkLst>
      </pc:sldChg>
      <pc:sldChg chg="del">
        <pc:chgData name="FoustB" userId="036fd538-e6a0-4478-b832-b99ce6775b9a" providerId="ADAL" clId="{8458935B-E1EA-4AD8-9457-FFCC176FB649}" dt="2024-05-16T17:22:50.034" v="4558" actId="47"/>
        <pc:sldMkLst>
          <pc:docMk/>
          <pc:sldMk cId="2040141633" sldId="8142"/>
        </pc:sldMkLst>
      </pc:sldChg>
      <pc:sldChg chg="del">
        <pc:chgData name="FoustB" userId="036fd538-e6a0-4478-b832-b99ce6775b9a" providerId="ADAL" clId="{8458935B-E1EA-4AD8-9457-FFCC176FB649}" dt="2024-05-16T17:22:50.234" v="4559" actId="47"/>
        <pc:sldMkLst>
          <pc:docMk/>
          <pc:sldMk cId="523168394" sldId="8143"/>
        </pc:sldMkLst>
      </pc:sldChg>
      <pc:sldChg chg="del">
        <pc:chgData name="FoustB" userId="036fd538-e6a0-4478-b832-b99ce6775b9a" providerId="ADAL" clId="{8458935B-E1EA-4AD8-9457-FFCC176FB649}" dt="2024-05-16T17:22:50.419" v="4560" actId="47"/>
        <pc:sldMkLst>
          <pc:docMk/>
          <pc:sldMk cId="3404512333" sldId="8146"/>
        </pc:sldMkLst>
      </pc:sldChg>
      <pc:sldChg chg="del">
        <pc:chgData name="FoustB" userId="036fd538-e6a0-4478-b832-b99ce6775b9a" providerId="ADAL" clId="{8458935B-E1EA-4AD8-9457-FFCC176FB649}" dt="2024-05-16T17:22:50.613" v="4561" actId="47"/>
        <pc:sldMkLst>
          <pc:docMk/>
          <pc:sldMk cId="4273931924" sldId="8150"/>
        </pc:sldMkLst>
      </pc:sldChg>
      <pc:sldChg chg="del">
        <pc:chgData name="FoustB" userId="036fd538-e6a0-4478-b832-b99ce6775b9a" providerId="ADAL" clId="{8458935B-E1EA-4AD8-9457-FFCC176FB649}" dt="2024-05-16T17:22:50.851" v="4562" actId="47"/>
        <pc:sldMkLst>
          <pc:docMk/>
          <pc:sldMk cId="4188885737" sldId="8151"/>
        </pc:sldMkLst>
      </pc:sldChg>
      <pc:sldChg chg="del">
        <pc:chgData name="FoustB" userId="036fd538-e6a0-4478-b832-b99ce6775b9a" providerId="ADAL" clId="{8458935B-E1EA-4AD8-9457-FFCC176FB649}" dt="2024-05-16T17:22:52.556" v="4571" actId="47"/>
        <pc:sldMkLst>
          <pc:docMk/>
          <pc:sldMk cId="3443828375" sldId="8153"/>
        </pc:sldMkLst>
      </pc:sldChg>
      <pc:sldChg chg="del">
        <pc:chgData name="FoustB" userId="036fd538-e6a0-4478-b832-b99ce6775b9a" providerId="ADAL" clId="{8458935B-E1EA-4AD8-9457-FFCC176FB649}" dt="2024-05-16T17:22:51.221" v="4564" actId="47"/>
        <pc:sldMkLst>
          <pc:docMk/>
          <pc:sldMk cId="1040027336" sldId="8154"/>
        </pc:sldMkLst>
      </pc:sldChg>
      <pc:sldChg chg="del">
        <pc:chgData name="FoustB" userId="036fd538-e6a0-4478-b832-b99ce6775b9a" providerId="ADAL" clId="{8458935B-E1EA-4AD8-9457-FFCC176FB649}" dt="2024-05-16T17:22:51.422" v="4565" actId="47"/>
        <pc:sldMkLst>
          <pc:docMk/>
          <pc:sldMk cId="2005232598" sldId="8155"/>
        </pc:sldMkLst>
      </pc:sldChg>
      <pc:sldChg chg="del">
        <pc:chgData name="FoustB" userId="036fd538-e6a0-4478-b832-b99ce6775b9a" providerId="ADAL" clId="{8458935B-E1EA-4AD8-9457-FFCC176FB649}" dt="2024-05-16T17:22:51.614" v="4566" actId="47"/>
        <pc:sldMkLst>
          <pc:docMk/>
          <pc:sldMk cId="1191749067" sldId="8156"/>
        </pc:sldMkLst>
      </pc:sldChg>
      <pc:sldChg chg="del">
        <pc:chgData name="FoustB" userId="036fd538-e6a0-4478-b832-b99ce6775b9a" providerId="ADAL" clId="{8458935B-E1EA-4AD8-9457-FFCC176FB649}" dt="2024-05-16T17:22:51.801" v="4567" actId="47"/>
        <pc:sldMkLst>
          <pc:docMk/>
          <pc:sldMk cId="1853360620" sldId="8157"/>
        </pc:sldMkLst>
      </pc:sldChg>
      <pc:sldChg chg="del">
        <pc:chgData name="FoustB" userId="036fd538-e6a0-4478-b832-b99ce6775b9a" providerId="ADAL" clId="{8458935B-E1EA-4AD8-9457-FFCC176FB649}" dt="2024-05-16T17:22:51.986" v="4568" actId="47"/>
        <pc:sldMkLst>
          <pc:docMk/>
          <pc:sldMk cId="3376273352" sldId="8158"/>
        </pc:sldMkLst>
      </pc:sldChg>
      <pc:sldChg chg="del">
        <pc:chgData name="FoustB" userId="036fd538-e6a0-4478-b832-b99ce6775b9a" providerId="ADAL" clId="{8458935B-E1EA-4AD8-9457-FFCC176FB649}" dt="2024-05-16T17:22:52.186" v="4569" actId="47"/>
        <pc:sldMkLst>
          <pc:docMk/>
          <pc:sldMk cId="2121823489" sldId="8159"/>
        </pc:sldMkLst>
      </pc:sldChg>
      <pc:sldChg chg="del">
        <pc:chgData name="FoustB" userId="036fd538-e6a0-4478-b832-b99ce6775b9a" providerId="ADAL" clId="{8458935B-E1EA-4AD8-9457-FFCC176FB649}" dt="2024-05-16T17:22:52.371" v="4570" actId="47"/>
        <pc:sldMkLst>
          <pc:docMk/>
          <pc:sldMk cId="2297029593" sldId="8160"/>
        </pc:sldMkLst>
      </pc:sldChg>
      <pc:sldChg chg="del">
        <pc:chgData name="FoustB" userId="036fd538-e6a0-4478-b832-b99ce6775b9a" providerId="ADAL" clId="{8458935B-E1EA-4AD8-9457-FFCC176FB649}" dt="2024-05-16T17:22:52.756" v="4572" actId="47"/>
        <pc:sldMkLst>
          <pc:docMk/>
          <pc:sldMk cId="1056809415" sldId="8161"/>
        </pc:sldMkLst>
      </pc:sldChg>
      <pc:sldChg chg="del">
        <pc:chgData name="FoustB" userId="036fd538-e6a0-4478-b832-b99ce6775b9a" providerId="ADAL" clId="{8458935B-E1EA-4AD8-9457-FFCC176FB649}" dt="2024-05-16T17:22:53.169" v="4574" actId="47"/>
        <pc:sldMkLst>
          <pc:docMk/>
          <pc:sldMk cId="2604218542" sldId="8162"/>
        </pc:sldMkLst>
      </pc:sldChg>
      <pc:sldChg chg="del">
        <pc:chgData name="FoustB" userId="036fd538-e6a0-4478-b832-b99ce6775b9a" providerId="ADAL" clId="{8458935B-E1EA-4AD8-9457-FFCC176FB649}" dt="2024-05-16T17:22:52.973" v="4573" actId="47"/>
        <pc:sldMkLst>
          <pc:docMk/>
          <pc:sldMk cId="137162985" sldId="8163"/>
        </pc:sldMkLst>
      </pc:sldChg>
      <pc:sldChg chg="del">
        <pc:chgData name="FoustB" userId="036fd538-e6a0-4478-b832-b99ce6775b9a" providerId="ADAL" clId="{8458935B-E1EA-4AD8-9457-FFCC176FB649}" dt="2024-05-16T17:22:53.369" v="4575" actId="47"/>
        <pc:sldMkLst>
          <pc:docMk/>
          <pc:sldMk cId="2130540104" sldId="8164"/>
        </pc:sldMkLst>
      </pc:sldChg>
      <pc:sldChg chg="del">
        <pc:chgData name="FoustB" userId="036fd538-e6a0-4478-b832-b99ce6775b9a" providerId="ADAL" clId="{8458935B-E1EA-4AD8-9457-FFCC176FB649}" dt="2024-05-16T17:22:53.557" v="4576" actId="47"/>
        <pc:sldMkLst>
          <pc:docMk/>
          <pc:sldMk cId="3050181275" sldId="8165"/>
        </pc:sldMkLst>
      </pc:sldChg>
      <pc:sldChg chg="del">
        <pc:chgData name="FoustB" userId="036fd538-e6a0-4478-b832-b99ce6775b9a" providerId="ADAL" clId="{8458935B-E1EA-4AD8-9457-FFCC176FB649}" dt="2024-05-16T17:22:53.754" v="4577" actId="47"/>
        <pc:sldMkLst>
          <pc:docMk/>
          <pc:sldMk cId="4128863650" sldId="8166"/>
        </pc:sldMkLst>
      </pc:sldChg>
      <pc:sldChg chg="del">
        <pc:chgData name="FoustB" userId="036fd538-e6a0-4478-b832-b99ce6775b9a" providerId="ADAL" clId="{8458935B-E1EA-4AD8-9457-FFCC176FB649}" dt="2024-05-16T17:22:54.106" v="4579" actId="47"/>
        <pc:sldMkLst>
          <pc:docMk/>
          <pc:sldMk cId="1089654703" sldId="8167"/>
        </pc:sldMkLst>
      </pc:sldChg>
      <pc:sldChg chg="del">
        <pc:chgData name="FoustB" userId="036fd538-e6a0-4478-b832-b99ce6775b9a" providerId="ADAL" clId="{8458935B-E1EA-4AD8-9457-FFCC176FB649}" dt="2024-05-16T17:22:54.287" v="4580" actId="47"/>
        <pc:sldMkLst>
          <pc:docMk/>
          <pc:sldMk cId="1433607606" sldId="8168"/>
        </pc:sldMkLst>
      </pc:sldChg>
      <pc:sldChg chg="del">
        <pc:chgData name="FoustB" userId="036fd538-e6a0-4478-b832-b99ce6775b9a" providerId="ADAL" clId="{8458935B-E1EA-4AD8-9457-FFCC176FB649}" dt="2024-05-16T17:22:54.473" v="4581" actId="47"/>
        <pc:sldMkLst>
          <pc:docMk/>
          <pc:sldMk cId="3089673059" sldId="8169"/>
        </pc:sldMkLst>
      </pc:sldChg>
      <pc:sldChg chg="del">
        <pc:chgData name="FoustB" userId="036fd538-e6a0-4478-b832-b99ce6775b9a" providerId="ADAL" clId="{8458935B-E1EA-4AD8-9457-FFCC176FB649}" dt="2024-05-16T17:22:54.671" v="4582" actId="47"/>
        <pc:sldMkLst>
          <pc:docMk/>
          <pc:sldMk cId="4021289856" sldId="8170"/>
        </pc:sldMkLst>
      </pc:sldChg>
      <pc:sldChg chg="del">
        <pc:chgData name="FoustB" userId="036fd538-e6a0-4478-b832-b99ce6775b9a" providerId="ADAL" clId="{8458935B-E1EA-4AD8-9457-FFCC176FB649}" dt="2024-05-16T17:22:54.859" v="4583" actId="47"/>
        <pc:sldMkLst>
          <pc:docMk/>
          <pc:sldMk cId="1782860362" sldId="8171"/>
        </pc:sldMkLst>
      </pc:sldChg>
      <pc:sldChg chg="del">
        <pc:chgData name="FoustB" userId="036fd538-e6a0-4478-b832-b99ce6775b9a" providerId="ADAL" clId="{8458935B-E1EA-4AD8-9457-FFCC176FB649}" dt="2024-05-16T17:22:55.033" v="4584" actId="47"/>
        <pc:sldMkLst>
          <pc:docMk/>
          <pc:sldMk cId="1930545879" sldId="8172"/>
        </pc:sldMkLst>
      </pc:sldChg>
      <pc:sldChg chg="del">
        <pc:chgData name="FoustB" userId="036fd538-e6a0-4478-b832-b99ce6775b9a" providerId="ADAL" clId="{8458935B-E1EA-4AD8-9457-FFCC176FB649}" dt="2024-05-16T17:22:55.211" v="4585" actId="47"/>
        <pc:sldMkLst>
          <pc:docMk/>
          <pc:sldMk cId="3781585937" sldId="8173"/>
        </pc:sldMkLst>
      </pc:sldChg>
      <pc:sldChg chg="del">
        <pc:chgData name="FoustB" userId="036fd538-e6a0-4478-b832-b99ce6775b9a" providerId="ADAL" clId="{8458935B-E1EA-4AD8-9457-FFCC176FB649}" dt="2024-05-16T17:22:55.396" v="4586" actId="47"/>
        <pc:sldMkLst>
          <pc:docMk/>
          <pc:sldMk cId="1643600546" sldId="8174"/>
        </pc:sldMkLst>
      </pc:sldChg>
      <pc:sldChg chg="del">
        <pc:chgData name="FoustB" userId="036fd538-e6a0-4478-b832-b99ce6775b9a" providerId="ADAL" clId="{8458935B-E1EA-4AD8-9457-FFCC176FB649}" dt="2024-05-16T17:22:55.765" v="4588" actId="47"/>
        <pc:sldMkLst>
          <pc:docMk/>
          <pc:sldMk cId="1787689847" sldId="8175"/>
        </pc:sldMkLst>
      </pc:sldChg>
      <pc:sldChg chg="del">
        <pc:chgData name="FoustB" userId="036fd538-e6a0-4478-b832-b99ce6775b9a" providerId="ADAL" clId="{8458935B-E1EA-4AD8-9457-FFCC176FB649}" dt="2024-05-16T17:22:55.850" v="4589" actId="47"/>
        <pc:sldMkLst>
          <pc:docMk/>
          <pc:sldMk cId="2413083589" sldId="8176"/>
        </pc:sldMkLst>
      </pc:sldChg>
      <pc:sldChg chg="del">
        <pc:chgData name="FoustB" userId="036fd538-e6a0-4478-b832-b99ce6775b9a" providerId="ADAL" clId="{8458935B-E1EA-4AD8-9457-FFCC176FB649}" dt="2024-05-16T17:22:56.035" v="4590" actId="47"/>
        <pc:sldMkLst>
          <pc:docMk/>
          <pc:sldMk cId="2013831598" sldId="8177"/>
        </pc:sldMkLst>
      </pc:sldChg>
      <pc:sldChg chg="del">
        <pc:chgData name="FoustB" userId="036fd538-e6a0-4478-b832-b99ce6775b9a" providerId="ADAL" clId="{8458935B-E1EA-4AD8-9457-FFCC176FB649}" dt="2024-05-16T17:22:56.251" v="4591" actId="47"/>
        <pc:sldMkLst>
          <pc:docMk/>
          <pc:sldMk cId="3212644949" sldId="8178"/>
        </pc:sldMkLst>
      </pc:sldChg>
      <pc:sldChg chg="del">
        <pc:chgData name="FoustB" userId="036fd538-e6a0-4478-b832-b99ce6775b9a" providerId="ADAL" clId="{8458935B-E1EA-4AD8-9457-FFCC176FB649}" dt="2024-05-16T17:22:56.440" v="4592" actId="47"/>
        <pc:sldMkLst>
          <pc:docMk/>
          <pc:sldMk cId="133608134" sldId="8179"/>
        </pc:sldMkLst>
      </pc:sldChg>
      <pc:sldChg chg="del">
        <pc:chgData name="FoustB" userId="036fd538-e6a0-4478-b832-b99ce6775b9a" providerId="ADAL" clId="{8458935B-E1EA-4AD8-9457-FFCC176FB649}" dt="2024-05-16T17:22:56.551" v="4593" actId="47"/>
        <pc:sldMkLst>
          <pc:docMk/>
          <pc:sldMk cId="1204666106" sldId="8180"/>
        </pc:sldMkLst>
      </pc:sldChg>
      <pc:sldChg chg="del">
        <pc:chgData name="FoustB" userId="036fd538-e6a0-4478-b832-b99ce6775b9a" providerId="ADAL" clId="{8458935B-E1EA-4AD8-9457-FFCC176FB649}" dt="2024-05-16T17:22:56.683" v="4594" actId="47"/>
        <pc:sldMkLst>
          <pc:docMk/>
          <pc:sldMk cId="1609834530" sldId="8181"/>
        </pc:sldMkLst>
      </pc:sldChg>
      <pc:sldChg chg="del">
        <pc:chgData name="FoustB" userId="036fd538-e6a0-4478-b832-b99ce6775b9a" providerId="ADAL" clId="{8458935B-E1EA-4AD8-9457-FFCC176FB649}" dt="2024-05-16T17:22:56.899" v="4595" actId="47"/>
        <pc:sldMkLst>
          <pc:docMk/>
          <pc:sldMk cId="3404075403" sldId="8182"/>
        </pc:sldMkLst>
      </pc:sldChg>
      <pc:sldChg chg="del">
        <pc:chgData name="FoustB" userId="036fd538-e6a0-4478-b832-b99ce6775b9a" providerId="ADAL" clId="{8458935B-E1EA-4AD8-9457-FFCC176FB649}" dt="2024-05-16T17:22:57.099" v="4596" actId="47"/>
        <pc:sldMkLst>
          <pc:docMk/>
          <pc:sldMk cId="3615424081" sldId="8183"/>
        </pc:sldMkLst>
      </pc:sldChg>
      <pc:sldChg chg="del">
        <pc:chgData name="FoustB" userId="036fd538-e6a0-4478-b832-b99ce6775b9a" providerId="ADAL" clId="{8458935B-E1EA-4AD8-9457-FFCC176FB649}" dt="2024-05-16T17:22:57.268" v="4597" actId="47"/>
        <pc:sldMkLst>
          <pc:docMk/>
          <pc:sldMk cId="3407366457" sldId="8184"/>
        </pc:sldMkLst>
      </pc:sldChg>
      <pc:sldChg chg="del">
        <pc:chgData name="FoustB" userId="036fd538-e6a0-4478-b832-b99ce6775b9a" providerId="ADAL" clId="{8458935B-E1EA-4AD8-9457-FFCC176FB649}" dt="2024-05-16T17:22:57.600" v="4599" actId="47"/>
        <pc:sldMkLst>
          <pc:docMk/>
          <pc:sldMk cId="3149043659" sldId="8185"/>
        </pc:sldMkLst>
      </pc:sldChg>
      <pc:sldChg chg="del">
        <pc:chgData name="FoustB" userId="036fd538-e6a0-4478-b832-b99ce6775b9a" providerId="ADAL" clId="{8458935B-E1EA-4AD8-9457-FFCC176FB649}" dt="2024-05-16T17:22:57.810" v="4600" actId="47"/>
        <pc:sldMkLst>
          <pc:docMk/>
          <pc:sldMk cId="39919769" sldId="8186"/>
        </pc:sldMkLst>
      </pc:sldChg>
      <pc:sldChg chg="del">
        <pc:chgData name="FoustB" userId="036fd538-e6a0-4478-b832-b99ce6775b9a" providerId="ADAL" clId="{8458935B-E1EA-4AD8-9457-FFCC176FB649}" dt="2024-05-16T17:22:57.407" v="4598" actId="47"/>
        <pc:sldMkLst>
          <pc:docMk/>
          <pc:sldMk cId="223512382" sldId="8187"/>
        </pc:sldMkLst>
      </pc:sldChg>
      <pc:sldChg chg="del">
        <pc:chgData name="FoustB" userId="036fd538-e6a0-4478-b832-b99ce6775b9a" providerId="ADAL" clId="{8458935B-E1EA-4AD8-9457-FFCC176FB649}" dt="2024-05-16T17:22:57.986" v="4601" actId="47"/>
        <pc:sldMkLst>
          <pc:docMk/>
          <pc:sldMk cId="2606563047" sldId="8188"/>
        </pc:sldMkLst>
      </pc:sldChg>
      <pc:sldChg chg="del">
        <pc:chgData name="FoustB" userId="036fd538-e6a0-4478-b832-b99ce6775b9a" providerId="ADAL" clId="{8458935B-E1EA-4AD8-9457-FFCC176FB649}" dt="2024-05-16T17:22:58.140" v="4602" actId="47"/>
        <pc:sldMkLst>
          <pc:docMk/>
          <pc:sldMk cId="3483221068" sldId="8189"/>
        </pc:sldMkLst>
      </pc:sldChg>
      <pc:sldChg chg="del">
        <pc:chgData name="FoustB" userId="036fd538-e6a0-4478-b832-b99ce6775b9a" providerId="ADAL" clId="{8458935B-E1EA-4AD8-9457-FFCC176FB649}" dt="2024-05-16T17:22:58.472" v="4603" actId="47"/>
        <pc:sldMkLst>
          <pc:docMk/>
          <pc:sldMk cId="1946337231" sldId="8190"/>
        </pc:sldMkLst>
      </pc:sldChg>
      <pc:sldChg chg="del">
        <pc:chgData name="FoustB" userId="036fd538-e6a0-4478-b832-b99ce6775b9a" providerId="ADAL" clId="{8458935B-E1EA-4AD8-9457-FFCC176FB649}" dt="2024-05-16T17:22:58.685" v="4604" actId="47"/>
        <pc:sldMkLst>
          <pc:docMk/>
          <pc:sldMk cId="1441853557" sldId="8191"/>
        </pc:sldMkLst>
      </pc:sldChg>
      <pc:sldChg chg="del">
        <pc:chgData name="FoustB" userId="036fd538-e6a0-4478-b832-b99ce6775b9a" providerId="ADAL" clId="{8458935B-E1EA-4AD8-9457-FFCC176FB649}" dt="2024-05-16T17:22:59.023" v="4605" actId="47"/>
        <pc:sldMkLst>
          <pc:docMk/>
          <pc:sldMk cId="2784784648" sldId="8192"/>
        </pc:sldMkLst>
      </pc:sldChg>
      <pc:sldChg chg="del">
        <pc:chgData name="FoustB" userId="036fd538-e6a0-4478-b832-b99ce6775b9a" providerId="ADAL" clId="{8458935B-E1EA-4AD8-9457-FFCC176FB649}" dt="2024-05-16T17:22:59.213" v="4606" actId="47"/>
        <pc:sldMkLst>
          <pc:docMk/>
          <pc:sldMk cId="1167016540" sldId="8193"/>
        </pc:sldMkLst>
      </pc:sldChg>
      <pc:sldChg chg="del">
        <pc:chgData name="FoustB" userId="036fd538-e6a0-4478-b832-b99ce6775b9a" providerId="ADAL" clId="{8458935B-E1EA-4AD8-9457-FFCC176FB649}" dt="2024-05-16T17:22:59.348" v="4607" actId="47"/>
        <pc:sldMkLst>
          <pc:docMk/>
          <pc:sldMk cId="167905796" sldId="8194"/>
        </pc:sldMkLst>
      </pc:sldChg>
      <pc:sldChg chg="del">
        <pc:chgData name="FoustB" userId="036fd538-e6a0-4478-b832-b99ce6775b9a" providerId="ADAL" clId="{8458935B-E1EA-4AD8-9457-FFCC176FB649}" dt="2024-05-16T17:22:59.585" v="4608" actId="47"/>
        <pc:sldMkLst>
          <pc:docMk/>
          <pc:sldMk cId="3692283186" sldId="8196"/>
        </pc:sldMkLst>
      </pc:sldChg>
      <pc:sldChg chg="del">
        <pc:chgData name="FoustB" userId="036fd538-e6a0-4478-b832-b99ce6775b9a" providerId="ADAL" clId="{8458935B-E1EA-4AD8-9457-FFCC176FB649}" dt="2024-05-16T17:22:59.770" v="4609" actId="47"/>
        <pc:sldMkLst>
          <pc:docMk/>
          <pc:sldMk cId="3380526182" sldId="8197"/>
        </pc:sldMkLst>
      </pc:sldChg>
      <pc:sldChg chg="del">
        <pc:chgData name="FoustB" userId="036fd538-e6a0-4478-b832-b99ce6775b9a" providerId="ADAL" clId="{8458935B-E1EA-4AD8-9457-FFCC176FB649}" dt="2024-05-16T17:22:59.953" v="4610" actId="47"/>
        <pc:sldMkLst>
          <pc:docMk/>
          <pc:sldMk cId="453417646" sldId="8198"/>
        </pc:sldMkLst>
      </pc:sldChg>
      <pc:sldChg chg="del">
        <pc:chgData name="FoustB" userId="036fd538-e6a0-4478-b832-b99ce6775b9a" providerId="ADAL" clId="{8458935B-E1EA-4AD8-9457-FFCC176FB649}" dt="2024-05-16T17:23:00.145" v="4611" actId="47"/>
        <pc:sldMkLst>
          <pc:docMk/>
          <pc:sldMk cId="2275230138" sldId="8199"/>
        </pc:sldMkLst>
      </pc:sldChg>
      <pc:sldChg chg="del">
        <pc:chgData name="FoustB" userId="036fd538-e6a0-4478-b832-b99ce6775b9a" providerId="ADAL" clId="{8458935B-E1EA-4AD8-9457-FFCC176FB649}" dt="2024-05-16T17:23:00.353" v="4612" actId="47"/>
        <pc:sldMkLst>
          <pc:docMk/>
          <pc:sldMk cId="3251600463" sldId="8200"/>
        </pc:sldMkLst>
      </pc:sldChg>
      <pc:sldChg chg="del">
        <pc:chgData name="FoustB" userId="036fd538-e6a0-4478-b832-b99ce6775b9a" providerId="ADAL" clId="{8458935B-E1EA-4AD8-9457-FFCC176FB649}" dt="2024-05-16T17:23:00.556" v="4613" actId="47"/>
        <pc:sldMkLst>
          <pc:docMk/>
          <pc:sldMk cId="84626927" sldId="8201"/>
        </pc:sldMkLst>
      </pc:sldChg>
      <pc:sldChg chg="del">
        <pc:chgData name="FoustB" userId="036fd538-e6a0-4478-b832-b99ce6775b9a" providerId="ADAL" clId="{8458935B-E1EA-4AD8-9457-FFCC176FB649}" dt="2024-05-16T17:23:00.815" v="4614" actId="47"/>
        <pc:sldMkLst>
          <pc:docMk/>
          <pc:sldMk cId="2267277600" sldId="8202"/>
        </pc:sldMkLst>
      </pc:sldChg>
      <pc:sldChg chg="del">
        <pc:chgData name="FoustB" userId="036fd538-e6a0-4478-b832-b99ce6775b9a" providerId="ADAL" clId="{8458935B-E1EA-4AD8-9457-FFCC176FB649}" dt="2024-05-16T17:23:01.245" v="4616" actId="47"/>
        <pc:sldMkLst>
          <pc:docMk/>
          <pc:sldMk cId="3489781615" sldId="8203"/>
        </pc:sldMkLst>
      </pc:sldChg>
      <pc:sldChg chg="del">
        <pc:chgData name="FoustB" userId="036fd538-e6a0-4478-b832-b99ce6775b9a" providerId="ADAL" clId="{8458935B-E1EA-4AD8-9457-FFCC176FB649}" dt="2024-05-16T17:23:01.035" v="4615" actId="47"/>
        <pc:sldMkLst>
          <pc:docMk/>
          <pc:sldMk cId="1921455862" sldId="8204"/>
        </pc:sldMkLst>
      </pc:sldChg>
      <pc:sldChg chg="del">
        <pc:chgData name="FoustB" userId="036fd538-e6a0-4478-b832-b99ce6775b9a" providerId="ADAL" clId="{8458935B-E1EA-4AD8-9457-FFCC176FB649}" dt="2024-05-16T17:23:01.445" v="4617" actId="47"/>
        <pc:sldMkLst>
          <pc:docMk/>
          <pc:sldMk cId="3556356008" sldId="8205"/>
        </pc:sldMkLst>
      </pc:sldChg>
      <pc:sldChg chg="del">
        <pc:chgData name="FoustB" userId="036fd538-e6a0-4478-b832-b99ce6775b9a" providerId="ADAL" clId="{8458935B-E1EA-4AD8-9457-FFCC176FB649}" dt="2024-05-16T17:23:01.653" v="4618" actId="47"/>
        <pc:sldMkLst>
          <pc:docMk/>
          <pc:sldMk cId="3361910147" sldId="8206"/>
        </pc:sldMkLst>
      </pc:sldChg>
      <pc:sldChg chg="del">
        <pc:chgData name="FoustB" userId="036fd538-e6a0-4478-b832-b99ce6775b9a" providerId="ADAL" clId="{8458935B-E1EA-4AD8-9457-FFCC176FB649}" dt="2024-05-16T17:23:01.846" v="4619" actId="47"/>
        <pc:sldMkLst>
          <pc:docMk/>
          <pc:sldMk cId="3202918285" sldId="8207"/>
        </pc:sldMkLst>
      </pc:sldChg>
      <pc:sldChg chg="del">
        <pc:chgData name="FoustB" userId="036fd538-e6a0-4478-b832-b99ce6775b9a" providerId="ADAL" clId="{8458935B-E1EA-4AD8-9457-FFCC176FB649}" dt="2024-05-16T17:23:02.047" v="4620" actId="47"/>
        <pc:sldMkLst>
          <pc:docMk/>
          <pc:sldMk cId="3299370510" sldId="8208"/>
        </pc:sldMkLst>
      </pc:sldChg>
      <pc:sldChg chg="del">
        <pc:chgData name="FoustB" userId="036fd538-e6a0-4478-b832-b99ce6775b9a" providerId="ADAL" clId="{8458935B-E1EA-4AD8-9457-FFCC176FB649}" dt="2024-05-16T17:23:02.278" v="4621" actId="47"/>
        <pc:sldMkLst>
          <pc:docMk/>
          <pc:sldMk cId="2643342374" sldId="8209"/>
        </pc:sldMkLst>
      </pc:sldChg>
      <pc:sldChg chg="del">
        <pc:chgData name="FoustB" userId="036fd538-e6a0-4478-b832-b99ce6775b9a" providerId="ADAL" clId="{8458935B-E1EA-4AD8-9457-FFCC176FB649}" dt="2024-05-16T17:23:02.510" v="4622" actId="47"/>
        <pc:sldMkLst>
          <pc:docMk/>
          <pc:sldMk cId="83219108" sldId="8210"/>
        </pc:sldMkLst>
      </pc:sldChg>
      <pc:sldChg chg="del">
        <pc:chgData name="FoustB" userId="036fd538-e6a0-4478-b832-b99ce6775b9a" providerId="ADAL" clId="{8458935B-E1EA-4AD8-9457-FFCC176FB649}" dt="2024-05-16T17:23:02.695" v="4623" actId="47"/>
        <pc:sldMkLst>
          <pc:docMk/>
          <pc:sldMk cId="3554625681" sldId="8211"/>
        </pc:sldMkLst>
      </pc:sldChg>
      <pc:sldChg chg="del">
        <pc:chgData name="FoustB" userId="036fd538-e6a0-4478-b832-b99ce6775b9a" providerId="ADAL" clId="{8458935B-E1EA-4AD8-9457-FFCC176FB649}" dt="2024-05-16T17:23:02.986" v="4624" actId="47"/>
        <pc:sldMkLst>
          <pc:docMk/>
          <pc:sldMk cId="1558149400" sldId="8212"/>
        </pc:sldMkLst>
      </pc:sldChg>
      <pc:sldChg chg="del">
        <pc:chgData name="FoustB" userId="036fd538-e6a0-4478-b832-b99ce6775b9a" providerId="ADAL" clId="{8458935B-E1EA-4AD8-9457-FFCC176FB649}" dt="2024-05-16T17:23:03.296" v="4625" actId="47"/>
        <pc:sldMkLst>
          <pc:docMk/>
          <pc:sldMk cId="1227640074" sldId="8213"/>
        </pc:sldMkLst>
      </pc:sldChg>
      <pc:sldChg chg="del">
        <pc:chgData name="FoustB" userId="036fd538-e6a0-4478-b832-b99ce6775b9a" providerId="ADAL" clId="{8458935B-E1EA-4AD8-9457-FFCC176FB649}" dt="2024-05-16T17:23:03.674" v="4626" actId="47"/>
        <pc:sldMkLst>
          <pc:docMk/>
          <pc:sldMk cId="1175477171" sldId="8214"/>
        </pc:sldMkLst>
      </pc:sldChg>
      <pc:sldChg chg="del">
        <pc:chgData name="FoustB" userId="036fd538-e6a0-4478-b832-b99ce6775b9a" providerId="ADAL" clId="{8458935B-E1EA-4AD8-9457-FFCC176FB649}" dt="2024-05-16T17:23:04.076" v="4627" actId="47"/>
        <pc:sldMkLst>
          <pc:docMk/>
          <pc:sldMk cId="3901664124" sldId="8215"/>
        </pc:sldMkLst>
      </pc:sldChg>
      <pc:sldChg chg="del">
        <pc:chgData name="FoustB" userId="036fd538-e6a0-4478-b832-b99ce6775b9a" providerId="ADAL" clId="{8458935B-E1EA-4AD8-9457-FFCC176FB649}" dt="2024-05-16T17:23:04.418" v="4628" actId="47"/>
        <pc:sldMkLst>
          <pc:docMk/>
          <pc:sldMk cId="499151133" sldId="8216"/>
        </pc:sldMkLst>
      </pc:sldChg>
      <pc:sldChg chg="del">
        <pc:chgData name="FoustB" userId="036fd538-e6a0-4478-b832-b99ce6775b9a" providerId="ADAL" clId="{8458935B-E1EA-4AD8-9457-FFCC176FB649}" dt="2024-05-16T17:23:04.981" v="4629" actId="47"/>
        <pc:sldMkLst>
          <pc:docMk/>
          <pc:sldMk cId="2133248840" sldId="8217"/>
        </pc:sldMkLst>
      </pc:sldChg>
      <pc:sldChg chg="del">
        <pc:chgData name="FoustB" userId="036fd538-e6a0-4478-b832-b99ce6775b9a" providerId="ADAL" clId="{8458935B-E1EA-4AD8-9457-FFCC176FB649}" dt="2024-05-16T17:23:06.520" v="4630" actId="47"/>
        <pc:sldMkLst>
          <pc:docMk/>
          <pc:sldMk cId="1545839119" sldId="8218"/>
        </pc:sldMkLst>
      </pc:sldChg>
      <pc:sldChg chg="del">
        <pc:chgData name="FoustB" userId="036fd538-e6a0-4478-b832-b99ce6775b9a" providerId="ADAL" clId="{8458935B-E1EA-4AD8-9457-FFCC176FB649}" dt="2024-05-16T17:23:07.183" v="4631" actId="47"/>
        <pc:sldMkLst>
          <pc:docMk/>
          <pc:sldMk cId="2809006650" sldId="8219"/>
        </pc:sldMkLst>
      </pc:sldChg>
      <pc:sldChg chg="del">
        <pc:chgData name="FoustB" userId="036fd538-e6a0-4478-b832-b99ce6775b9a" providerId="ADAL" clId="{8458935B-E1EA-4AD8-9457-FFCC176FB649}" dt="2024-05-16T17:22:51.008" v="4563" actId="47"/>
        <pc:sldMkLst>
          <pc:docMk/>
          <pc:sldMk cId="4187879607" sldId="8221"/>
        </pc:sldMkLst>
      </pc:sldChg>
      <pc:sldChg chg="del">
        <pc:chgData name="FoustB" userId="036fd538-e6a0-4478-b832-b99ce6775b9a" providerId="ADAL" clId="{8458935B-E1EA-4AD8-9457-FFCC176FB649}" dt="2024-05-16T17:22:53.938" v="4578" actId="47"/>
        <pc:sldMkLst>
          <pc:docMk/>
          <pc:sldMk cId="3131728617" sldId="8222"/>
        </pc:sldMkLst>
      </pc:sldChg>
      <pc:sldChg chg="del">
        <pc:chgData name="FoustB" userId="036fd538-e6a0-4478-b832-b99ce6775b9a" providerId="ADAL" clId="{8458935B-E1EA-4AD8-9457-FFCC176FB649}" dt="2024-05-16T17:22:55.581" v="4587" actId="47"/>
        <pc:sldMkLst>
          <pc:docMk/>
          <pc:sldMk cId="671693438" sldId="8223"/>
        </pc:sldMkLst>
      </pc:sldChg>
      <pc:sldChg chg="del">
        <pc:chgData name="FoustB" userId="036fd538-e6a0-4478-b832-b99ce6775b9a" providerId="ADAL" clId="{8458935B-E1EA-4AD8-9457-FFCC176FB649}" dt="2024-05-16T17:23:07.716" v="4632" actId="47"/>
        <pc:sldMkLst>
          <pc:docMk/>
          <pc:sldMk cId="1702999127" sldId="8224"/>
        </pc:sldMkLst>
      </pc:sldChg>
      <pc:sldChg chg="addSp delSp modSp new mod delAnim modAnim">
        <pc:chgData name="FoustB" userId="036fd538-e6a0-4478-b832-b99ce6775b9a" providerId="ADAL" clId="{8458935B-E1EA-4AD8-9457-FFCC176FB649}" dt="2024-05-17T14:28:23.632" v="4646" actId="20577"/>
        <pc:sldMkLst>
          <pc:docMk/>
          <pc:sldMk cId="8106305" sldId="8225"/>
        </pc:sldMkLst>
        <pc:spChg chg="del">
          <ac:chgData name="FoustB" userId="036fd538-e6a0-4478-b832-b99ce6775b9a" providerId="ADAL" clId="{8458935B-E1EA-4AD8-9457-FFCC176FB649}" dt="2024-05-16T03:16:28.222" v="366" actId="478"/>
          <ac:spMkLst>
            <pc:docMk/>
            <pc:sldMk cId="8106305" sldId="8225"/>
            <ac:spMk id="2" creationId="{914D76D4-C6B1-9A55-DFB2-51BFAF38B457}"/>
          </ac:spMkLst>
        </pc:spChg>
        <pc:spChg chg="del">
          <ac:chgData name="FoustB" userId="036fd538-e6a0-4478-b832-b99ce6775b9a" providerId="ADAL" clId="{8458935B-E1EA-4AD8-9457-FFCC176FB649}" dt="2024-05-16T03:16:23.898" v="365" actId="478"/>
          <ac:spMkLst>
            <pc:docMk/>
            <pc:sldMk cId="8106305" sldId="8225"/>
            <ac:spMk id="3" creationId="{E91AABD7-2A65-8567-7B5F-AAD0344DE37D}"/>
          </ac:spMkLst>
        </pc:spChg>
        <pc:spChg chg="add del mod">
          <ac:chgData name="FoustB" userId="036fd538-e6a0-4478-b832-b99ce6775b9a" providerId="ADAL" clId="{8458935B-E1EA-4AD8-9457-FFCC176FB649}" dt="2024-05-16T02:55:58.353" v="69" actId="478"/>
          <ac:spMkLst>
            <pc:docMk/>
            <pc:sldMk cId="8106305" sldId="8225"/>
            <ac:spMk id="4" creationId="{ACE77FA1-D00B-7E02-91EB-7FD3A7091588}"/>
          </ac:spMkLst>
        </pc:spChg>
        <pc:spChg chg="add mod">
          <ac:chgData name="FoustB" userId="036fd538-e6a0-4478-b832-b99ce6775b9a" providerId="ADAL" clId="{8458935B-E1EA-4AD8-9457-FFCC176FB649}" dt="2024-05-16T02:56:04.761" v="70"/>
          <ac:spMkLst>
            <pc:docMk/>
            <pc:sldMk cId="8106305" sldId="8225"/>
            <ac:spMk id="5" creationId="{5B72C073-90F0-4741-5872-6F3515768170}"/>
          </ac:spMkLst>
        </pc:spChg>
        <pc:spChg chg="add mod ord">
          <ac:chgData name="FoustB" userId="036fd538-e6a0-4478-b832-b99ce6775b9a" providerId="ADAL" clId="{8458935B-E1EA-4AD8-9457-FFCC176FB649}" dt="2024-05-17T14:28:23.632" v="4646" actId="20577"/>
          <ac:spMkLst>
            <pc:docMk/>
            <pc:sldMk cId="8106305" sldId="8225"/>
            <ac:spMk id="6" creationId="{A52A1D2B-616C-06E8-5BA1-98E4C669D835}"/>
          </ac:spMkLst>
        </pc:spChg>
        <pc:spChg chg="add mod">
          <ac:chgData name="FoustB" userId="036fd538-e6a0-4478-b832-b99ce6775b9a" providerId="ADAL" clId="{8458935B-E1EA-4AD8-9457-FFCC176FB649}" dt="2024-05-16T03:18:08.154" v="381" actId="1076"/>
          <ac:spMkLst>
            <pc:docMk/>
            <pc:sldMk cId="8106305" sldId="8225"/>
            <ac:spMk id="8" creationId="{6B2D437E-E347-93E7-B8A0-C9A3C855E729}"/>
          </ac:spMkLst>
        </pc:spChg>
        <pc:spChg chg="add mod">
          <ac:chgData name="FoustB" userId="036fd538-e6a0-4478-b832-b99ce6775b9a" providerId="ADAL" clId="{8458935B-E1EA-4AD8-9457-FFCC176FB649}" dt="2024-05-16T03:18:23.713" v="384" actId="1076"/>
          <ac:spMkLst>
            <pc:docMk/>
            <pc:sldMk cId="8106305" sldId="8225"/>
            <ac:spMk id="9" creationId="{D17259CC-4082-87AE-168F-9030F4B7AF79}"/>
          </ac:spMkLst>
        </pc:spChg>
        <pc:picChg chg="add del mod">
          <ac:chgData name="FoustB" userId="036fd538-e6a0-4478-b832-b99ce6775b9a" providerId="ADAL" clId="{8458935B-E1EA-4AD8-9457-FFCC176FB649}" dt="2024-05-16T03:17:51.689" v="378" actId="478"/>
          <ac:picMkLst>
            <pc:docMk/>
            <pc:sldMk cId="8106305" sldId="8225"/>
            <ac:picMk id="7" creationId="{FD4527EC-3E78-15AE-9F9C-B7B55F5AF625}"/>
          </ac:picMkLst>
        </pc:picChg>
        <pc:picChg chg="add del">
          <ac:chgData name="FoustB" userId="036fd538-e6a0-4478-b832-b99ce6775b9a" providerId="ADAL" clId="{8458935B-E1EA-4AD8-9457-FFCC176FB649}" dt="2024-05-15T20:18:58.639" v="28" actId="478"/>
          <ac:picMkLst>
            <pc:docMk/>
            <pc:sldMk cId="8106305" sldId="8225"/>
            <ac:picMk id="3074" creationId="{D0BA5F70-1513-45A4-1552-F6CDE8143E91}"/>
          </ac:picMkLst>
        </pc:picChg>
        <pc:picChg chg="add del mod">
          <ac:chgData name="FoustB" userId="036fd538-e6a0-4478-b832-b99ce6775b9a" providerId="ADAL" clId="{8458935B-E1EA-4AD8-9457-FFCC176FB649}" dt="2024-05-16T03:16:19.337" v="364" actId="478"/>
          <ac:picMkLst>
            <pc:docMk/>
            <pc:sldMk cId="8106305" sldId="8225"/>
            <ac:picMk id="3076" creationId="{83E929F6-53BF-2B2E-D1CD-30B366388BBB}"/>
          </ac:picMkLst>
        </pc:picChg>
      </pc:sldChg>
      <pc:sldChg chg="addSp delSp modSp new del mod ord">
        <pc:chgData name="FoustB" userId="036fd538-e6a0-4478-b832-b99ce6775b9a" providerId="ADAL" clId="{8458935B-E1EA-4AD8-9457-FFCC176FB649}" dt="2024-05-16T03:20:59.223" v="421" actId="47"/>
        <pc:sldMkLst>
          <pc:docMk/>
          <pc:sldMk cId="3629507229" sldId="8226"/>
        </pc:sldMkLst>
        <pc:spChg chg="del">
          <ac:chgData name="FoustB" userId="036fd538-e6a0-4478-b832-b99ce6775b9a" providerId="ADAL" clId="{8458935B-E1EA-4AD8-9457-FFCC176FB649}" dt="2024-05-16T02:57:27.960" v="77" actId="478"/>
          <ac:spMkLst>
            <pc:docMk/>
            <pc:sldMk cId="3629507229" sldId="8226"/>
            <ac:spMk id="2" creationId="{AAA280B8-0810-AFFA-2FEA-09429F02D179}"/>
          </ac:spMkLst>
        </pc:spChg>
        <pc:spChg chg="del">
          <ac:chgData name="FoustB" userId="036fd538-e6a0-4478-b832-b99ce6775b9a" providerId="ADAL" clId="{8458935B-E1EA-4AD8-9457-FFCC176FB649}" dt="2024-05-15T20:13:30.769" v="7"/>
          <ac:spMkLst>
            <pc:docMk/>
            <pc:sldMk cId="3629507229" sldId="8226"/>
            <ac:spMk id="3" creationId="{C4784C63-446E-683E-4674-F2DE894B5721}"/>
          </ac:spMkLst>
        </pc:spChg>
        <pc:spChg chg="add">
          <ac:chgData name="FoustB" userId="036fd538-e6a0-4478-b832-b99ce6775b9a" providerId="ADAL" clId="{8458935B-E1EA-4AD8-9457-FFCC176FB649}" dt="2024-05-15T20:13:11.880" v="6"/>
          <ac:spMkLst>
            <pc:docMk/>
            <pc:sldMk cId="3629507229" sldId="8226"/>
            <ac:spMk id="4" creationId="{723AB33F-C4D8-4D49-EFC4-72BABB45EFB9}"/>
          </ac:spMkLst>
        </pc:spChg>
        <pc:spChg chg="add del mod">
          <ac:chgData name="FoustB" userId="036fd538-e6a0-4478-b832-b99ce6775b9a" providerId="ADAL" clId="{8458935B-E1EA-4AD8-9457-FFCC176FB649}" dt="2024-05-16T02:57:25.821" v="76" actId="478"/>
          <ac:spMkLst>
            <pc:docMk/>
            <pc:sldMk cId="3629507229" sldId="8226"/>
            <ac:spMk id="8" creationId="{1AA47800-2B59-F4B0-2094-88EA0788A00C}"/>
          </ac:spMkLst>
        </pc:spChg>
        <pc:picChg chg="add del mod">
          <ac:chgData name="FoustB" userId="036fd538-e6a0-4478-b832-b99ce6775b9a" providerId="ADAL" clId="{8458935B-E1EA-4AD8-9457-FFCC176FB649}" dt="2024-05-15T20:15:10.093" v="14" actId="478"/>
          <ac:picMkLst>
            <pc:docMk/>
            <pc:sldMk cId="3629507229" sldId="8226"/>
            <ac:picMk id="6" creationId="{15B0F3F3-0BE9-E366-480B-1025121E4B1C}"/>
          </ac:picMkLst>
        </pc:picChg>
        <pc:picChg chg="add mod">
          <ac:chgData name="FoustB" userId="036fd538-e6a0-4478-b832-b99ce6775b9a" providerId="ADAL" clId="{8458935B-E1EA-4AD8-9457-FFCC176FB649}" dt="2024-05-15T20:15:13.232" v="15" actId="1076"/>
          <ac:picMkLst>
            <pc:docMk/>
            <pc:sldMk cId="3629507229" sldId="8226"/>
            <ac:picMk id="2052" creationId="{1E8BAF58-932A-3C8A-6995-241C50FB0D52}"/>
          </ac:picMkLst>
        </pc:picChg>
      </pc:sldChg>
      <pc:sldChg chg="addSp delSp modSp new del mod">
        <pc:chgData name="FoustB" userId="036fd538-e6a0-4478-b832-b99ce6775b9a" providerId="ADAL" clId="{8458935B-E1EA-4AD8-9457-FFCC176FB649}" dt="2024-05-16T17:22:47.605" v="4553" actId="47"/>
        <pc:sldMkLst>
          <pc:docMk/>
          <pc:sldMk cId="565494732" sldId="8227"/>
        </pc:sldMkLst>
        <pc:spChg chg="del">
          <ac:chgData name="FoustB" userId="036fd538-e6a0-4478-b832-b99ce6775b9a" providerId="ADAL" clId="{8458935B-E1EA-4AD8-9457-FFCC176FB649}" dt="2024-05-15T20:12:57.892" v="4"/>
          <ac:spMkLst>
            <pc:docMk/>
            <pc:sldMk cId="565494732" sldId="8227"/>
            <ac:spMk id="3" creationId="{4311A1FC-FF7D-DD0F-51AA-B608B36F2814}"/>
          </ac:spMkLst>
        </pc:spChg>
        <pc:spChg chg="add">
          <ac:chgData name="FoustB" userId="036fd538-e6a0-4478-b832-b99ce6775b9a" providerId="ADAL" clId="{8458935B-E1EA-4AD8-9457-FFCC176FB649}" dt="2024-05-15T20:12:37.954" v="3"/>
          <ac:spMkLst>
            <pc:docMk/>
            <pc:sldMk cId="565494732" sldId="8227"/>
            <ac:spMk id="4" creationId="{06EE869F-6D00-CB20-DE77-F35023071C9B}"/>
          </ac:spMkLst>
        </pc:spChg>
        <pc:picChg chg="add mod">
          <ac:chgData name="FoustB" userId="036fd538-e6a0-4478-b832-b99ce6775b9a" providerId="ADAL" clId="{8458935B-E1EA-4AD8-9457-FFCC176FB649}" dt="2024-05-15T20:13:00.097" v="5" actId="27614"/>
          <ac:picMkLst>
            <pc:docMk/>
            <pc:sldMk cId="565494732" sldId="8227"/>
            <ac:picMk id="6" creationId="{14B38A47-BD3D-5759-6564-91E5A5BC59E9}"/>
          </ac:picMkLst>
        </pc:picChg>
      </pc:sldChg>
      <pc:sldChg chg="addSp delSp modSp add del mod">
        <pc:chgData name="FoustB" userId="036fd538-e6a0-4478-b832-b99ce6775b9a" providerId="ADAL" clId="{8458935B-E1EA-4AD8-9457-FFCC176FB649}" dt="2024-05-16T17:22:47.117" v="4552" actId="47"/>
        <pc:sldMkLst>
          <pc:docMk/>
          <pc:sldMk cId="3729744967" sldId="8228"/>
        </pc:sldMkLst>
        <pc:spChg chg="del">
          <ac:chgData name="FoustB" userId="036fd538-e6a0-4478-b832-b99ce6775b9a" providerId="ADAL" clId="{8458935B-E1EA-4AD8-9457-FFCC176FB649}" dt="2024-05-15T20:15:30.494" v="18" actId="478"/>
          <ac:spMkLst>
            <pc:docMk/>
            <pc:sldMk cId="3729744967" sldId="8228"/>
            <ac:spMk id="2" creationId="{AAA280B8-0810-AFFA-2FEA-09429F02D179}"/>
          </ac:spMkLst>
        </pc:spChg>
        <pc:spChg chg="del">
          <ac:chgData name="FoustB" userId="036fd538-e6a0-4478-b832-b99ce6775b9a" providerId="ADAL" clId="{8458935B-E1EA-4AD8-9457-FFCC176FB649}" dt="2024-05-15T20:15:29.020" v="17" actId="478"/>
          <ac:spMkLst>
            <pc:docMk/>
            <pc:sldMk cId="3729744967" sldId="8228"/>
            <ac:spMk id="8" creationId="{1AA47800-2B59-F4B0-2094-88EA0788A00C}"/>
          </ac:spMkLst>
        </pc:spChg>
        <pc:picChg chg="del mod">
          <ac:chgData name="FoustB" userId="036fd538-e6a0-4478-b832-b99ce6775b9a" providerId="ADAL" clId="{8458935B-E1EA-4AD8-9457-FFCC176FB649}" dt="2024-05-15T20:15:58.358" v="23" actId="478"/>
          <ac:picMkLst>
            <pc:docMk/>
            <pc:sldMk cId="3729744967" sldId="8228"/>
            <ac:picMk id="2052" creationId="{1E8BAF58-932A-3C8A-6995-241C50FB0D52}"/>
          </ac:picMkLst>
        </pc:picChg>
        <pc:picChg chg="add">
          <ac:chgData name="FoustB" userId="036fd538-e6a0-4478-b832-b99ce6775b9a" providerId="ADAL" clId="{8458935B-E1EA-4AD8-9457-FFCC176FB649}" dt="2024-05-15T20:17:50.213" v="25"/>
          <ac:picMkLst>
            <pc:docMk/>
            <pc:sldMk cId="3729744967" sldId="8228"/>
            <ac:picMk id="4098" creationId="{C4716970-1CC8-F9BD-3285-182309FC14F0}"/>
          </ac:picMkLst>
        </pc:picChg>
      </pc:sldChg>
      <pc:sldChg chg="addSp modSp new del">
        <pc:chgData name="FoustB" userId="036fd538-e6a0-4478-b832-b99ce6775b9a" providerId="ADAL" clId="{8458935B-E1EA-4AD8-9457-FFCC176FB649}" dt="2024-05-16T17:22:48.433" v="4554" actId="47"/>
        <pc:sldMkLst>
          <pc:docMk/>
          <pc:sldMk cId="4166176823" sldId="8229"/>
        </pc:sldMkLst>
        <pc:picChg chg="add mod">
          <ac:chgData name="FoustB" userId="036fd538-e6a0-4478-b832-b99ce6775b9a" providerId="ADAL" clId="{8458935B-E1EA-4AD8-9457-FFCC176FB649}" dt="2024-05-15T20:20:39.541" v="31"/>
          <ac:picMkLst>
            <pc:docMk/>
            <pc:sldMk cId="4166176823" sldId="8229"/>
            <ac:picMk id="4" creationId="{7C5E123E-9578-6856-C911-9D97B8F3CDF4}"/>
          </ac:picMkLst>
        </pc:picChg>
      </pc:sldChg>
      <pc:sldChg chg="addSp modSp add del mod modAnim">
        <pc:chgData name="FoustB" userId="036fd538-e6a0-4478-b832-b99ce6775b9a" providerId="ADAL" clId="{8458935B-E1EA-4AD8-9457-FFCC176FB649}" dt="2024-05-16T03:18:29.475" v="386" actId="47"/>
        <pc:sldMkLst>
          <pc:docMk/>
          <pc:sldMk cId="4066888479" sldId="8230"/>
        </pc:sldMkLst>
        <pc:spChg chg="add mod">
          <ac:chgData name="FoustB" userId="036fd538-e6a0-4478-b832-b99ce6775b9a" providerId="ADAL" clId="{8458935B-E1EA-4AD8-9457-FFCC176FB649}" dt="2024-05-16T03:04:46.900" v="220" actId="1076"/>
          <ac:spMkLst>
            <pc:docMk/>
            <pc:sldMk cId="4066888479" sldId="8230"/>
            <ac:spMk id="4" creationId="{0A6BCD07-50EF-3A11-0600-9E45609582DD}"/>
          </ac:spMkLst>
        </pc:spChg>
        <pc:spChg chg="add mod">
          <ac:chgData name="FoustB" userId="036fd538-e6a0-4478-b832-b99ce6775b9a" providerId="ADAL" clId="{8458935B-E1EA-4AD8-9457-FFCC176FB649}" dt="2024-05-16T03:04:59.372" v="222" actId="1076"/>
          <ac:spMkLst>
            <pc:docMk/>
            <pc:sldMk cId="4066888479" sldId="8230"/>
            <ac:spMk id="7" creationId="{D6B9ABCF-CC73-9EBA-AE7D-BD6DC8DE7395}"/>
          </ac:spMkLst>
        </pc:spChg>
      </pc:sldChg>
      <pc:sldChg chg="addSp delSp modSp add del mod delAnim modAnim">
        <pc:chgData name="FoustB" userId="036fd538-e6a0-4478-b832-b99ce6775b9a" providerId="ADAL" clId="{8458935B-E1EA-4AD8-9457-FFCC176FB649}" dt="2024-05-16T03:20:52.603" v="419" actId="47"/>
        <pc:sldMkLst>
          <pc:docMk/>
          <pc:sldMk cId="3749173061" sldId="8231"/>
        </pc:sldMkLst>
        <pc:spChg chg="del">
          <ac:chgData name="FoustB" userId="036fd538-e6a0-4478-b832-b99ce6775b9a" providerId="ADAL" clId="{8458935B-E1EA-4AD8-9457-FFCC176FB649}" dt="2024-05-16T03:05:13.218" v="227" actId="478"/>
          <ac:spMkLst>
            <pc:docMk/>
            <pc:sldMk cId="3749173061" sldId="8231"/>
            <ac:spMk id="4" creationId="{0A6BCD07-50EF-3A11-0600-9E45609582DD}"/>
          </ac:spMkLst>
        </pc:spChg>
        <pc:spChg chg="mod">
          <ac:chgData name="FoustB" userId="036fd538-e6a0-4478-b832-b99ce6775b9a" providerId="ADAL" clId="{8458935B-E1EA-4AD8-9457-FFCC176FB649}" dt="2024-05-16T03:06:30.631" v="303" actId="1076"/>
          <ac:spMkLst>
            <pc:docMk/>
            <pc:sldMk cId="3749173061" sldId="8231"/>
            <ac:spMk id="7" creationId="{D6B9ABCF-CC73-9EBA-AE7D-BD6DC8DE7395}"/>
          </ac:spMkLst>
        </pc:spChg>
        <pc:spChg chg="add mod">
          <ac:chgData name="FoustB" userId="036fd538-e6a0-4478-b832-b99ce6775b9a" providerId="ADAL" clId="{8458935B-E1EA-4AD8-9457-FFCC176FB649}" dt="2024-05-16T03:06:49.984" v="304" actId="1076"/>
          <ac:spMkLst>
            <pc:docMk/>
            <pc:sldMk cId="3749173061" sldId="8231"/>
            <ac:spMk id="8" creationId="{23118445-CE91-6C64-CAA1-644EFEFD29BB}"/>
          </ac:spMkLst>
        </pc:spChg>
      </pc:sldChg>
      <pc:sldChg chg="addSp delSp modSp add del mod delAnim modAnim">
        <pc:chgData name="FoustB" userId="036fd538-e6a0-4478-b832-b99ce6775b9a" providerId="ADAL" clId="{8458935B-E1EA-4AD8-9457-FFCC176FB649}" dt="2024-05-16T17:22:46.055" v="4551" actId="47"/>
        <pc:sldMkLst>
          <pc:docMk/>
          <pc:sldMk cId="3921101487" sldId="8232"/>
        </pc:sldMkLst>
        <pc:spChg chg="del">
          <ac:chgData name="FoustB" userId="036fd538-e6a0-4478-b832-b99ce6775b9a" providerId="ADAL" clId="{8458935B-E1EA-4AD8-9457-FFCC176FB649}" dt="2024-05-16T03:07:53.335" v="309" actId="478"/>
          <ac:spMkLst>
            <pc:docMk/>
            <pc:sldMk cId="3921101487" sldId="8232"/>
            <ac:spMk id="2" creationId="{914D76D4-C6B1-9A55-DFB2-51BFAF38B457}"/>
          </ac:spMkLst>
        </pc:spChg>
        <pc:spChg chg="del">
          <ac:chgData name="FoustB" userId="036fd538-e6a0-4478-b832-b99ce6775b9a" providerId="ADAL" clId="{8458935B-E1EA-4AD8-9457-FFCC176FB649}" dt="2024-05-16T03:07:58.454" v="311" actId="478"/>
          <ac:spMkLst>
            <pc:docMk/>
            <pc:sldMk cId="3921101487" sldId="8232"/>
            <ac:spMk id="3" creationId="{E91AABD7-2A65-8567-7B5F-AAD0344DE37D}"/>
          </ac:spMkLst>
        </pc:spChg>
        <pc:spChg chg="mod">
          <ac:chgData name="FoustB" userId="036fd538-e6a0-4478-b832-b99ce6775b9a" providerId="ADAL" clId="{8458935B-E1EA-4AD8-9457-FFCC176FB649}" dt="2024-05-16T05:27:35.502" v="3245" actId="6549"/>
          <ac:spMkLst>
            <pc:docMk/>
            <pc:sldMk cId="3921101487" sldId="8232"/>
            <ac:spMk id="5" creationId="{5B72C073-90F0-4741-5872-6F3515768170}"/>
          </ac:spMkLst>
        </pc:spChg>
        <pc:spChg chg="del">
          <ac:chgData name="FoustB" userId="036fd538-e6a0-4478-b832-b99ce6775b9a" providerId="ADAL" clId="{8458935B-E1EA-4AD8-9457-FFCC176FB649}" dt="2024-05-16T03:08:05.211" v="313" actId="478"/>
          <ac:spMkLst>
            <pc:docMk/>
            <pc:sldMk cId="3921101487" sldId="8232"/>
            <ac:spMk id="6" creationId="{A52A1D2B-616C-06E8-5BA1-98E4C669D835}"/>
          </ac:spMkLst>
        </pc:spChg>
        <pc:spChg chg="del">
          <ac:chgData name="FoustB" userId="036fd538-e6a0-4478-b832-b99ce6775b9a" providerId="ADAL" clId="{8458935B-E1EA-4AD8-9457-FFCC176FB649}" dt="2024-05-16T03:07:55.471" v="310" actId="478"/>
          <ac:spMkLst>
            <pc:docMk/>
            <pc:sldMk cId="3921101487" sldId="8232"/>
            <ac:spMk id="7" creationId="{D6B9ABCF-CC73-9EBA-AE7D-BD6DC8DE7395}"/>
          </ac:spMkLst>
        </pc:spChg>
        <pc:spChg chg="del">
          <ac:chgData name="FoustB" userId="036fd538-e6a0-4478-b832-b99ce6775b9a" providerId="ADAL" clId="{8458935B-E1EA-4AD8-9457-FFCC176FB649}" dt="2024-05-16T03:08:01.569" v="312" actId="478"/>
          <ac:spMkLst>
            <pc:docMk/>
            <pc:sldMk cId="3921101487" sldId="8232"/>
            <ac:spMk id="8" creationId="{23118445-CE91-6C64-CAA1-644EFEFD29BB}"/>
          </ac:spMkLst>
        </pc:spChg>
        <pc:picChg chg="add mod">
          <ac:chgData name="FoustB" userId="036fd538-e6a0-4478-b832-b99ce6775b9a" providerId="ADAL" clId="{8458935B-E1EA-4AD8-9457-FFCC176FB649}" dt="2024-05-16T15:13:54.696" v="3554"/>
          <ac:picMkLst>
            <pc:docMk/>
            <pc:sldMk cId="3921101487" sldId="8232"/>
            <ac:picMk id="2" creationId="{9A9A6044-C6C9-F43F-C2F1-D748EC77AC05}"/>
          </ac:picMkLst>
        </pc:picChg>
        <pc:picChg chg="del">
          <ac:chgData name="FoustB" userId="036fd538-e6a0-4478-b832-b99ce6775b9a" providerId="ADAL" clId="{8458935B-E1EA-4AD8-9457-FFCC176FB649}" dt="2024-05-16T03:07:50.277" v="308" actId="478"/>
          <ac:picMkLst>
            <pc:docMk/>
            <pc:sldMk cId="3921101487" sldId="8232"/>
            <ac:picMk id="3076" creationId="{83E929F6-53BF-2B2E-D1CD-30B366388BBB}"/>
          </ac:picMkLst>
        </pc:picChg>
      </pc:sldChg>
      <pc:sldChg chg="modSp add del">
        <pc:chgData name="FoustB" userId="036fd538-e6a0-4478-b832-b99ce6775b9a" providerId="ADAL" clId="{8458935B-E1EA-4AD8-9457-FFCC176FB649}" dt="2024-05-16T03:20:54.341" v="420" actId="47"/>
        <pc:sldMkLst>
          <pc:docMk/>
          <pc:sldMk cId="3324512558" sldId="8233"/>
        </pc:sldMkLst>
        <pc:picChg chg="mod">
          <ac:chgData name="FoustB" userId="036fd538-e6a0-4478-b832-b99ce6775b9a" providerId="ADAL" clId="{8458935B-E1EA-4AD8-9457-FFCC176FB649}" dt="2024-05-16T03:16:01.113" v="362" actId="732"/>
          <ac:picMkLst>
            <pc:docMk/>
            <pc:sldMk cId="3324512558" sldId="8233"/>
            <ac:picMk id="3076" creationId="{83E929F6-53BF-2B2E-D1CD-30B366388BBB}"/>
          </ac:picMkLst>
        </pc:picChg>
      </pc:sldChg>
      <pc:sldChg chg="addSp delSp modSp add mod modTransition delAnim modAnim">
        <pc:chgData name="FoustB" userId="036fd538-e6a0-4478-b832-b99ce6775b9a" providerId="ADAL" clId="{8458935B-E1EA-4AD8-9457-FFCC176FB649}" dt="2024-05-16T04:59:36.473" v="2536"/>
        <pc:sldMkLst>
          <pc:docMk/>
          <pc:sldMk cId="2011343412" sldId="8234"/>
        </pc:sldMkLst>
        <pc:spChg chg="add mod">
          <ac:chgData name="FoustB" userId="036fd538-e6a0-4478-b832-b99ce6775b9a" providerId="ADAL" clId="{8458935B-E1EA-4AD8-9457-FFCC176FB649}" dt="2024-05-16T04:21:30.521" v="1779" actId="1076"/>
          <ac:spMkLst>
            <pc:docMk/>
            <pc:sldMk cId="2011343412" sldId="8234"/>
            <ac:spMk id="4" creationId="{873564EF-BFB9-6E41-0F59-315EB267D657}"/>
          </ac:spMkLst>
        </pc:spChg>
        <pc:spChg chg="del">
          <ac:chgData name="FoustB" userId="036fd538-e6a0-4478-b832-b99ce6775b9a" providerId="ADAL" clId="{8458935B-E1EA-4AD8-9457-FFCC176FB649}" dt="2024-05-16T04:21:33.832" v="1780" actId="478"/>
          <ac:spMkLst>
            <pc:docMk/>
            <pc:sldMk cId="2011343412" sldId="8234"/>
            <ac:spMk id="5" creationId="{5B72C073-90F0-4741-5872-6F3515768170}"/>
          </ac:spMkLst>
        </pc:spChg>
        <pc:spChg chg="del">
          <ac:chgData name="FoustB" userId="036fd538-e6a0-4478-b832-b99ce6775b9a" providerId="ADAL" clId="{8458935B-E1EA-4AD8-9457-FFCC176FB649}" dt="2024-05-16T04:21:44.042" v="1783" actId="478"/>
          <ac:spMkLst>
            <pc:docMk/>
            <pc:sldMk cId="2011343412" sldId="8234"/>
            <ac:spMk id="6" creationId="{A52A1D2B-616C-06E8-5BA1-98E4C669D835}"/>
          </ac:spMkLst>
        </pc:spChg>
        <pc:spChg chg="del">
          <ac:chgData name="FoustB" userId="036fd538-e6a0-4478-b832-b99ce6775b9a" providerId="ADAL" clId="{8458935B-E1EA-4AD8-9457-FFCC176FB649}" dt="2024-05-16T04:21:37.644" v="1781" actId="478"/>
          <ac:spMkLst>
            <pc:docMk/>
            <pc:sldMk cId="2011343412" sldId="8234"/>
            <ac:spMk id="7" creationId="{D6B9ABCF-CC73-9EBA-AE7D-BD6DC8DE7395}"/>
          </ac:spMkLst>
        </pc:spChg>
        <pc:spChg chg="del">
          <ac:chgData name="FoustB" userId="036fd538-e6a0-4478-b832-b99ce6775b9a" providerId="ADAL" clId="{8458935B-E1EA-4AD8-9457-FFCC176FB649}" dt="2024-05-16T04:21:41.468" v="1782" actId="478"/>
          <ac:spMkLst>
            <pc:docMk/>
            <pc:sldMk cId="2011343412" sldId="8234"/>
            <ac:spMk id="8" creationId="{23118445-CE91-6C64-CAA1-644EFEFD29BB}"/>
          </ac:spMkLst>
        </pc:spChg>
        <pc:spChg chg="add mod">
          <ac:chgData name="FoustB" userId="036fd538-e6a0-4478-b832-b99ce6775b9a" providerId="ADAL" clId="{8458935B-E1EA-4AD8-9457-FFCC176FB649}" dt="2024-05-16T04:21:54.536" v="1785" actId="207"/>
          <ac:spMkLst>
            <pc:docMk/>
            <pc:sldMk cId="2011343412" sldId="8234"/>
            <ac:spMk id="9" creationId="{C4FEE120-4D7B-1AA3-479E-71E1A6D0EB35}"/>
          </ac:spMkLst>
        </pc:spChg>
        <pc:spChg chg="add mod">
          <ac:chgData name="FoustB" userId="036fd538-e6a0-4478-b832-b99ce6775b9a" providerId="ADAL" clId="{8458935B-E1EA-4AD8-9457-FFCC176FB649}" dt="2024-05-16T04:23:53.491" v="1810" actId="207"/>
          <ac:spMkLst>
            <pc:docMk/>
            <pc:sldMk cId="2011343412" sldId="8234"/>
            <ac:spMk id="10" creationId="{33E795C5-6C34-51A4-0FF4-AFA462E8495D}"/>
          </ac:spMkLst>
        </pc:spChg>
        <pc:spChg chg="add mod">
          <ac:chgData name="FoustB" userId="036fd538-e6a0-4478-b832-b99ce6775b9a" providerId="ADAL" clId="{8458935B-E1EA-4AD8-9457-FFCC176FB649}" dt="2024-05-16T04:25:30.962" v="1824" actId="14100"/>
          <ac:spMkLst>
            <pc:docMk/>
            <pc:sldMk cId="2011343412" sldId="8234"/>
            <ac:spMk id="11" creationId="{DDE0C99A-7EE6-9D8F-1C30-64EBFDDFDCAE}"/>
          </ac:spMkLst>
        </pc:spChg>
        <pc:spChg chg="add mod">
          <ac:chgData name="FoustB" userId="036fd538-e6a0-4478-b832-b99ce6775b9a" providerId="ADAL" clId="{8458935B-E1EA-4AD8-9457-FFCC176FB649}" dt="2024-05-16T04:26:37.135" v="1876" actId="114"/>
          <ac:spMkLst>
            <pc:docMk/>
            <pc:sldMk cId="2011343412" sldId="8234"/>
            <ac:spMk id="12" creationId="{BC97C64F-99A3-A5EE-E36E-F17E01C4385E}"/>
          </ac:spMkLst>
        </pc:spChg>
      </pc:sldChg>
      <pc:sldChg chg="delSp modSp add ord">
        <pc:chgData name="FoustB" userId="036fd538-e6a0-4478-b832-b99ce6775b9a" providerId="ADAL" clId="{8458935B-E1EA-4AD8-9457-FFCC176FB649}" dt="2024-05-17T14:28:26.744" v="4647" actId="20577"/>
        <pc:sldMkLst>
          <pc:docMk/>
          <pc:sldMk cId="4215343439" sldId="8235"/>
        </pc:sldMkLst>
        <pc:spChg chg="mod">
          <ac:chgData name="FoustB" userId="036fd538-e6a0-4478-b832-b99ce6775b9a" providerId="ADAL" clId="{8458935B-E1EA-4AD8-9457-FFCC176FB649}" dt="2024-05-17T14:28:26.744" v="4647" actId="20577"/>
          <ac:spMkLst>
            <pc:docMk/>
            <pc:sldMk cId="4215343439" sldId="8235"/>
            <ac:spMk id="6" creationId="{A52A1D2B-616C-06E8-5BA1-98E4C669D835}"/>
          </ac:spMkLst>
        </pc:spChg>
        <pc:picChg chg="del">
          <ac:chgData name="FoustB" userId="036fd538-e6a0-4478-b832-b99ce6775b9a" providerId="ADAL" clId="{8458935B-E1EA-4AD8-9457-FFCC176FB649}" dt="2024-05-16T03:17:39.412" v="374" actId="478"/>
          <ac:picMkLst>
            <pc:docMk/>
            <pc:sldMk cId="4215343439" sldId="8235"/>
            <ac:picMk id="7" creationId="{FD4527EC-3E78-15AE-9F9C-B7B55F5AF625}"/>
          </ac:picMkLst>
        </pc:picChg>
      </pc:sldChg>
      <pc:sldChg chg="addSp modSp add mod modAnim">
        <pc:chgData name="FoustB" userId="036fd538-e6a0-4478-b832-b99ce6775b9a" providerId="ADAL" clId="{8458935B-E1EA-4AD8-9457-FFCC176FB649}" dt="2024-05-17T14:29:05.959" v="4649" actId="20577"/>
        <pc:sldMkLst>
          <pc:docMk/>
          <pc:sldMk cId="4237539512" sldId="8236"/>
        </pc:sldMkLst>
        <pc:spChg chg="add mod">
          <ac:chgData name="FoustB" userId="036fd538-e6a0-4478-b832-b99ce6775b9a" providerId="ADAL" clId="{8458935B-E1EA-4AD8-9457-FFCC176FB649}" dt="2024-05-16T03:19:33.837" v="408" actId="1036"/>
          <ac:spMkLst>
            <pc:docMk/>
            <pc:sldMk cId="4237539512" sldId="8236"/>
            <ac:spMk id="2" creationId="{9565824C-53D7-EA8B-B1D5-DE2BEE488A6D}"/>
          </ac:spMkLst>
        </pc:spChg>
        <pc:spChg chg="add mod">
          <ac:chgData name="FoustB" userId="036fd538-e6a0-4478-b832-b99ce6775b9a" providerId="ADAL" clId="{8458935B-E1EA-4AD8-9457-FFCC176FB649}" dt="2024-05-16T03:19:29.627" v="403" actId="1036"/>
          <ac:spMkLst>
            <pc:docMk/>
            <pc:sldMk cId="4237539512" sldId="8236"/>
            <ac:spMk id="3" creationId="{1B7E615A-BBBA-6F9F-EB3A-73AC75E49B62}"/>
          </ac:spMkLst>
        </pc:spChg>
        <pc:spChg chg="mod">
          <ac:chgData name="FoustB" userId="036fd538-e6a0-4478-b832-b99ce6775b9a" providerId="ADAL" clId="{8458935B-E1EA-4AD8-9457-FFCC176FB649}" dt="2024-05-17T14:29:05.959" v="4649" actId="20577"/>
          <ac:spMkLst>
            <pc:docMk/>
            <pc:sldMk cId="4237539512" sldId="8236"/>
            <ac:spMk id="6" creationId="{A52A1D2B-616C-06E8-5BA1-98E4C669D835}"/>
          </ac:spMkLst>
        </pc:spChg>
      </pc:sldChg>
      <pc:sldChg chg="add del">
        <pc:chgData name="FoustB" userId="036fd538-e6a0-4478-b832-b99ce6775b9a" providerId="ADAL" clId="{8458935B-E1EA-4AD8-9457-FFCC176FB649}" dt="2024-05-17T14:21:12.995" v="4633" actId="47"/>
        <pc:sldMkLst>
          <pc:docMk/>
          <pc:sldMk cId="2769958888" sldId="8237"/>
        </pc:sldMkLst>
      </pc:sldChg>
      <pc:sldChg chg="addSp delSp modSp add mod modAnim">
        <pc:chgData name="FoustB" userId="036fd538-e6a0-4478-b832-b99ce6775b9a" providerId="ADAL" clId="{8458935B-E1EA-4AD8-9457-FFCC176FB649}" dt="2024-05-16T03:21:11.826" v="424"/>
        <pc:sldMkLst>
          <pc:docMk/>
          <pc:sldMk cId="2050547141" sldId="8238"/>
        </pc:sldMkLst>
        <pc:spChg chg="del">
          <ac:chgData name="FoustB" userId="036fd538-e6a0-4478-b832-b99ce6775b9a" providerId="ADAL" clId="{8458935B-E1EA-4AD8-9457-FFCC176FB649}" dt="2024-05-16T03:20:12.827" v="415" actId="478"/>
          <ac:spMkLst>
            <pc:docMk/>
            <pc:sldMk cId="2050547141" sldId="8238"/>
            <ac:spMk id="2" creationId="{9565824C-53D7-EA8B-B1D5-DE2BEE488A6D}"/>
          </ac:spMkLst>
        </pc:spChg>
        <pc:spChg chg="add mod">
          <ac:chgData name="FoustB" userId="036fd538-e6a0-4478-b832-b99ce6775b9a" providerId="ADAL" clId="{8458935B-E1EA-4AD8-9457-FFCC176FB649}" dt="2024-05-16T03:20:39.123" v="418"/>
          <ac:spMkLst>
            <pc:docMk/>
            <pc:sldMk cId="2050547141" sldId="8238"/>
            <ac:spMk id="4" creationId="{C17ECD42-8B2E-5AFE-AD98-FC4E3D26B0F7}"/>
          </ac:spMkLst>
        </pc:spChg>
        <pc:spChg chg="del">
          <ac:chgData name="FoustB" userId="036fd538-e6a0-4478-b832-b99ce6775b9a" providerId="ADAL" clId="{8458935B-E1EA-4AD8-9457-FFCC176FB649}" dt="2024-05-16T03:20:34.881" v="416" actId="478"/>
          <ac:spMkLst>
            <pc:docMk/>
            <pc:sldMk cId="2050547141" sldId="8238"/>
            <ac:spMk id="5" creationId="{5B72C073-90F0-4741-5872-6F3515768170}"/>
          </ac:spMkLst>
        </pc:spChg>
        <pc:spChg chg="del">
          <ac:chgData name="FoustB" userId="036fd538-e6a0-4478-b832-b99ce6775b9a" providerId="ADAL" clId="{8458935B-E1EA-4AD8-9457-FFCC176FB649}" dt="2024-05-16T03:20:38.092" v="417" actId="478"/>
          <ac:spMkLst>
            <pc:docMk/>
            <pc:sldMk cId="2050547141" sldId="8238"/>
            <ac:spMk id="6" creationId="{A52A1D2B-616C-06E8-5BA1-98E4C669D835}"/>
          </ac:spMkLst>
        </pc:spChg>
      </pc:sldChg>
      <pc:sldChg chg="addSp delSp modSp add mod modAnim">
        <pc:chgData name="FoustB" userId="036fd538-e6a0-4478-b832-b99ce6775b9a" providerId="ADAL" clId="{8458935B-E1EA-4AD8-9457-FFCC176FB649}" dt="2024-05-17T15:12:49.388" v="4694" actId="20577"/>
        <pc:sldMkLst>
          <pc:docMk/>
          <pc:sldMk cId="4131095360" sldId="8239"/>
        </pc:sldMkLst>
        <pc:spChg chg="add mod">
          <ac:chgData name="FoustB" userId="036fd538-e6a0-4478-b832-b99ce6775b9a" providerId="ADAL" clId="{8458935B-E1EA-4AD8-9457-FFCC176FB649}" dt="2024-05-17T15:12:49.388" v="4694" actId="20577"/>
          <ac:spMkLst>
            <pc:docMk/>
            <pc:sldMk cId="4131095360" sldId="8239"/>
            <ac:spMk id="2" creationId="{E1593224-C8BB-B297-078E-CDC17175DE74}"/>
          </ac:spMkLst>
        </pc:spChg>
        <pc:spChg chg="del">
          <ac:chgData name="FoustB" userId="036fd538-e6a0-4478-b832-b99ce6775b9a" providerId="ADAL" clId="{8458935B-E1EA-4AD8-9457-FFCC176FB649}" dt="2024-05-16T03:21:15.634" v="425" actId="478"/>
          <ac:spMkLst>
            <pc:docMk/>
            <pc:sldMk cId="4131095360" sldId="8239"/>
            <ac:spMk id="3" creationId="{1B7E615A-BBBA-6F9F-EB3A-73AC75E49B62}"/>
          </ac:spMkLst>
        </pc:spChg>
      </pc:sldChg>
      <pc:sldChg chg="addSp delSp modSp add mod delAnim modAnim">
        <pc:chgData name="FoustB" userId="036fd538-e6a0-4478-b832-b99ce6775b9a" providerId="ADAL" clId="{8458935B-E1EA-4AD8-9457-FFCC176FB649}" dt="2024-05-17T14:56:11.116" v="4658" actId="478"/>
        <pc:sldMkLst>
          <pc:docMk/>
          <pc:sldMk cId="2959826179" sldId="8240"/>
        </pc:sldMkLst>
        <pc:spChg chg="add del mod">
          <ac:chgData name="FoustB" userId="036fd538-e6a0-4478-b832-b99ce6775b9a" providerId="ADAL" clId="{8458935B-E1EA-4AD8-9457-FFCC176FB649}" dt="2024-05-16T03:33:25.159" v="606" actId="478"/>
          <ac:spMkLst>
            <pc:docMk/>
            <pc:sldMk cId="2959826179" sldId="8240"/>
            <ac:spMk id="2" creationId="{21F9B432-FC94-6024-6937-A4FC3A3E0D22}"/>
          </ac:spMkLst>
        </pc:spChg>
        <pc:spChg chg="mod">
          <ac:chgData name="FoustB" userId="036fd538-e6a0-4478-b832-b99ce6775b9a" providerId="ADAL" clId="{8458935B-E1EA-4AD8-9457-FFCC176FB649}" dt="2024-05-16T03:33:38.610" v="621" actId="403"/>
          <ac:spMkLst>
            <pc:docMk/>
            <pc:sldMk cId="2959826179" sldId="8240"/>
            <ac:spMk id="4" creationId="{C17ECD42-8B2E-5AFE-AD98-FC4E3D26B0F7}"/>
          </ac:spMkLst>
        </pc:spChg>
        <pc:spChg chg="add mod">
          <ac:chgData name="FoustB" userId="036fd538-e6a0-4478-b832-b99ce6775b9a" providerId="ADAL" clId="{8458935B-E1EA-4AD8-9457-FFCC176FB649}" dt="2024-05-16T03:37:16.207" v="735" actId="14100"/>
          <ac:spMkLst>
            <pc:docMk/>
            <pc:sldMk cId="2959826179" sldId="8240"/>
            <ac:spMk id="5" creationId="{4B47B885-E208-2476-EB28-B649FF6D7B7D}"/>
          </ac:spMkLst>
        </pc:spChg>
        <pc:spChg chg="add del mod">
          <ac:chgData name="FoustB" userId="036fd538-e6a0-4478-b832-b99ce6775b9a" providerId="ADAL" clId="{8458935B-E1EA-4AD8-9457-FFCC176FB649}" dt="2024-05-17T14:56:11.116" v="4658" actId="478"/>
          <ac:spMkLst>
            <pc:docMk/>
            <pc:sldMk cId="2959826179" sldId="8240"/>
            <ac:spMk id="6" creationId="{05CAE247-E582-7382-CFD6-24B41371F8B2}"/>
          </ac:spMkLst>
        </pc:spChg>
      </pc:sldChg>
      <pc:sldChg chg="add modAnim">
        <pc:chgData name="FoustB" userId="036fd538-e6a0-4478-b832-b99ce6775b9a" providerId="ADAL" clId="{8458935B-E1EA-4AD8-9457-FFCC176FB649}" dt="2024-05-17T14:23:43.479" v="4638"/>
        <pc:sldMkLst>
          <pc:docMk/>
          <pc:sldMk cId="1884663253" sldId="8241"/>
        </pc:sldMkLst>
      </pc:sldChg>
      <pc:sldChg chg="delSp add del mod modAnim">
        <pc:chgData name="FoustB" userId="036fd538-e6a0-4478-b832-b99ce6775b9a" providerId="ADAL" clId="{8458935B-E1EA-4AD8-9457-FFCC176FB649}" dt="2024-05-16T03:40:25.961" v="757" actId="47"/>
        <pc:sldMkLst>
          <pc:docMk/>
          <pc:sldMk cId="1016147185" sldId="8242"/>
        </pc:sldMkLst>
        <pc:spChg chg="del">
          <ac:chgData name="FoustB" userId="036fd538-e6a0-4478-b832-b99ce6775b9a" providerId="ADAL" clId="{8458935B-E1EA-4AD8-9457-FFCC176FB649}" dt="2024-05-16T03:39:09.712" v="742" actId="478"/>
          <ac:spMkLst>
            <pc:docMk/>
            <pc:sldMk cId="1016147185" sldId="8242"/>
            <ac:spMk id="3" creationId="{1B7E615A-BBBA-6F9F-EB3A-73AC75E49B62}"/>
          </ac:spMkLst>
        </pc:spChg>
      </pc:sldChg>
      <pc:sldChg chg="addSp delSp modSp add mod modAnim">
        <pc:chgData name="FoustB" userId="036fd538-e6a0-4478-b832-b99ce6775b9a" providerId="ADAL" clId="{8458935B-E1EA-4AD8-9457-FFCC176FB649}" dt="2024-05-16T03:43:46.017" v="845"/>
        <pc:sldMkLst>
          <pc:docMk/>
          <pc:sldMk cId="2608896874" sldId="8243"/>
        </pc:sldMkLst>
        <pc:spChg chg="add mod">
          <ac:chgData name="FoustB" userId="036fd538-e6a0-4478-b832-b99ce6775b9a" providerId="ADAL" clId="{8458935B-E1EA-4AD8-9457-FFCC176FB649}" dt="2024-05-16T03:40:48.925" v="801" actId="1076"/>
          <ac:spMkLst>
            <pc:docMk/>
            <pc:sldMk cId="2608896874" sldId="8243"/>
            <ac:spMk id="2" creationId="{74D928A3-D66F-1488-E393-7C13F798455F}"/>
          </ac:spMkLst>
        </pc:spChg>
        <pc:spChg chg="del">
          <ac:chgData name="FoustB" userId="036fd538-e6a0-4478-b832-b99ce6775b9a" providerId="ADAL" clId="{8458935B-E1EA-4AD8-9457-FFCC176FB649}" dt="2024-05-16T03:40:10.961" v="756" actId="478"/>
          <ac:spMkLst>
            <pc:docMk/>
            <pc:sldMk cId="2608896874" sldId="8243"/>
            <ac:spMk id="3" creationId="{1B7E615A-BBBA-6F9F-EB3A-73AC75E49B62}"/>
          </ac:spMkLst>
        </pc:spChg>
        <pc:spChg chg="del">
          <ac:chgData name="FoustB" userId="036fd538-e6a0-4478-b832-b99ce6775b9a" providerId="ADAL" clId="{8458935B-E1EA-4AD8-9457-FFCC176FB649}" dt="2024-05-16T03:40:06.136" v="754" actId="478"/>
          <ac:spMkLst>
            <pc:docMk/>
            <pc:sldMk cId="2608896874" sldId="8243"/>
            <ac:spMk id="5" creationId="{4B47B885-E208-2476-EB28-B649FF6D7B7D}"/>
          </ac:spMkLst>
        </pc:spChg>
        <pc:spChg chg="del">
          <ac:chgData name="FoustB" userId="036fd538-e6a0-4478-b832-b99ce6775b9a" providerId="ADAL" clId="{8458935B-E1EA-4AD8-9457-FFCC176FB649}" dt="2024-05-16T03:40:08.594" v="755" actId="478"/>
          <ac:spMkLst>
            <pc:docMk/>
            <pc:sldMk cId="2608896874" sldId="8243"/>
            <ac:spMk id="6" creationId="{05CAE247-E582-7382-CFD6-24B41371F8B2}"/>
          </ac:spMkLst>
        </pc:spChg>
        <pc:spChg chg="add mod">
          <ac:chgData name="FoustB" userId="036fd538-e6a0-4478-b832-b99ce6775b9a" providerId="ADAL" clId="{8458935B-E1EA-4AD8-9457-FFCC176FB649}" dt="2024-05-16T03:43:38.428" v="844" actId="2085"/>
          <ac:spMkLst>
            <pc:docMk/>
            <pc:sldMk cId="2608896874" sldId="8243"/>
            <ac:spMk id="8" creationId="{DCF6768A-2067-B710-543B-E5429430CB73}"/>
          </ac:spMkLst>
        </pc:spChg>
      </pc:sldChg>
      <pc:sldChg chg="add del">
        <pc:chgData name="FoustB" userId="036fd538-e6a0-4478-b832-b99ce6775b9a" providerId="ADAL" clId="{8458935B-E1EA-4AD8-9457-FFCC176FB649}" dt="2024-05-16T03:39:11.841" v="744"/>
        <pc:sldMkLst>
          <pc:docMk/>
          <pc:sldMk cId="2933504809" sldId="8243"/>
        </pc:sldMkLst>
      </pc:sldChg>
      <pc:sldChg chg="addSp delSp modSp add mod delAnim modAnim">
        <pc:chgData name="FoustB" userId="036fd538-e6a0-4478-b832-b99ce6775b9a" providerId="ADAL" clId="{8458935B-E1EA-4AD8-9457-FFCC176FB649}" dt="2024-05-16T03:46:10.607" v="886"/>
        <pc:sldMkLst>
          <pc:docMk/>
          <pc:sldMk cId="1802761998" sldId="8244"/>
        </pc:sldMkLst>
        <pc:spChg chg="del">
          <ac:chgData name="FoustB" userId="036fd538-e6a0-4478-b832-b99ce6775b9a" providerId="ADAL" clId="{8458935B-E1EA-4AD8-9457-FFCC176FB649}" dt="2024-05-16T03:44:44.302" v="847" actId="478"/>
          <ac:spMkLst>
            <pc:docMk/>
            <pc:sldMk cId="1802761998" sldId="8244"/>
            <ac:spMk id="2" creationId="{74D928A3-D66F-1488-E393-7C13F798455F}"/>
          </ac:spMkLst>
        </pc:spChg>
        <pc:spChg chg="add mod">
          <ac:chgData name="FoustB" userId="036fd538-e6a0-4478-b832-b99ce6775b9a" providerId="ADAL" clId="{8458935B-E1EA-4AD8-9457-FFCC176FB649}" dt="2024-05-16T03:46:08.582" v="885" actId="115"/>
          <ac:spMkLst>
            <pc:docMk/>
            <pc:sldMk cId="1802761998" sldId="8244"/>
            <ac:spMk id="3" creationId="{09ED498B-DE96-EB2C-8CFD-628190BE1C3E}"/>
          </ac:spMkLst>
        </pc:spChg>
        <pc:spChg chg="del">
          <ac:chgData name="FoustB" userId="036fd538-e6a0-4478-b832-b99ce6775b9a" providerId="ADAL" clId="{8458935B-E1EA-4AD8-9457-FFCC176FB649}" dt="2024-05-16T03:44:46.959" v="848" actId="478"/>
          <ac:spMkLst>
            <pc:docMk/>
            <pc:sldMk cId="1802761998" sldId="8244"/>
            <ac:spMk id="8" creationId="{DCF6768A-2067-B710-543B-E5429430CB73}"/>
          </ac:spMkLst>
        </pc:spChg>
        <pc:picChg chg="mod">
          <ac:chgData name="FoustB" userId="036fd538-e6a0-4478-b832-b99ce6775b9a" providerId="ADAL" clId="{8458935B-E1EA-4AD8-9457-FFCC176FB649}" dt="2024-05-16T03:45:46.115" v="881" actId="166"/>
          <ac:picMkLst>
            <pc:docMk/>
            <pc:sldMk cId="1802761998" sldId="8244"/>
            <ac:picMk id="7" creationId="{FD4527EC-3E78-15AE-9F9C-B7B55F5AF625}"/>
          </ac:picMkLst>
        </pc:picChg>
      </pc:sldChg>
      <pc:sldChg chg="modSp add modAnim">
        <pc:chgData name="FoustB" userId="036fd538-e6a0-4478-b832-b99ce6775b9a" providerId="ADAL" clId="{8458935B-E1EA-4AD8-9457-FFCC176FB649}" dt="2024-05-16T03:46:42.603" v="896"/>
        <pc:sldMkLst>
          <pc:docMk/>
          <pc:sldMk cId="924993928" sldId="8245"/>
        </pc:sldMkLst>
        <pc:spChg chg="mod">
          <ac:chgData name="FoustB" userId="036fd538-e6a0-4478-b832-b99ce6775b9a" providerId="ADAL" clId="{8458935B-E1EA-4AD8-9457-FFCC176FB649}" dt="2024-05-16T03:46:38.035" v="895" actId="115"/>
          <ac:spMkLst>
            <pc:docMk/>
            <pc:sldMk cId="924993928" sldId="8245"/>
            <ac:spMk id="3" creationId="{09ED498B-DE96-EB2C-8CFD-628190BE1C3E}"/>
          </ac:spMkLst>
        </pc:spChg>
      </pc:sldChg>
      <pc:sldChg chg="modSp add mod modAnim">
        <pc:chgData name="FoustB" userId="036fd538-e6a0-4478-b832-b99ce6775b9a" providerId="ADAL" clId="{8458935B-E1EA-4AD8-9457-FFCC176FB649}" dt="2024-05-16T03:48:04.790" v="910"/>
        <pc:sldMkLst>
          <pc:docMk/>
          <pc:sldMk cId="955353739" sldId="8246"/>
        </pc:sldMkLst>
        <pc:spChg chg="mod">
          <ac:chgData name="FoustB" userId="036fd538-e6a0-4478-b832-b99ce6775b9a" providerId="ADAL" clId="{8458935B-E1EA-4AD8-9457-FFCC176FB649}" dt="2024-05-16T03:47:57.289" v="907" actId="115"/>
          <ac:spMkLst>
            <pc:docMk/>
            <pc:sldMk cId="955353739" sldId="8246"/>
            <ac:spMk id="3" creationId="{09ED498B-DE96-EB2C-8CFD-628190BE1C3E}"/>
          </ac:spMkLst>
        </pc:spChg>
      </pc:sldChg>
      <pc:sldChg chg="addSp delSp modSp add mod delAnim modAnim">
        <pc:chgData name="FoustB" userId="036fd538-e6a0-4478-b832-b99ce6775b9a" providerId="ADAL" clId="{8458935B-E1EA-4AD8-9457-FFCC176FB649}" dt="2024-05-18T14:20:38.461" v="4922" actId="1076"/>
        <pc:sldMkLst>
          <pc:docMk/>
          <pc:sldMk cId="1116799054" sldId="8247"/>
        </pc:sldMkLst>
        <pc:spChg chg="add mod">
          <ac:chgData name="FoustB" userId="036fd538-e6a0-4478-b832-b99ce6775b9a" providerId="ADAL" clId="{8458935B-E1EA-4AD8-9457-FFCC176FB649}" dt="2024-05-16T03:53:53.551" v="980" actId="1076"/>
          <ac:spMkLst>
            <pc:docMk/>
            <pc:sldMk cId="1116799054" sldId="8247"/>
            <ac:spMk id="2" creationId="{6B43154A-A0C1-FEA5-AFEB-7EF9AFB909BD}"/>
          </ac:spMkLst>
        </pc:spChg>
        <pc:spChg chg="mod">
          <ac:chgData name="FoustB" userId="036fd538-e6a0-4478-b832-b99ce6775b9a" providerId="ADAL" clId="{8458935B-E1EA-4AD8-9457-FFCC176FB649}" dt="2024-05-16T03:49:12.608" v="921" actId="255"/>
          <ac:spMkLst>
            <pc:docMk/>
            <pc:sldMk cId="1116799054" sldId="8247"/>
            <ac:spMk id="3" creationId="{09ED498B-DE96-EB2C-8CFD-628190BE1C3E}"/>
          </ac:spMkLst>
        </pc:spChg>
        <pc:spChg chg="add mod">
          <ac:chgData name="FoustB" userId="036fd538-e6a0-4478-b832-b99ce6775b9a" providerId="ADAL" clId="{8458935B-E1EA-4AD8-9457-FFCC176FB649}" dt="2024-05-18T14:20:38.461" v="4922" actId="1076"/>
          <ac:spMkLst>
            <pc:docMk/>
            <pc:sldMk cId="1116799054" sldId="8247"/>
            <ac:spMk id="5" creationId="{A9F4EA9F-5BE8-35FC-ED55-7FDEA2E36BE6}"/>
          </ac:spMkLst>
        </pc:spChg>
        <pc:spChg chg="add mod">
          <ac:chgData name="FoustB" userId="036fd538-e6a0-4478-b832-b99ce6775b9a" providerId="ADAL" clId="{8458935B-E1EA-4AD8-9457-FFCC176FB649}" dt="2024-05-16T03:55:33.659" v="1101" actId="1076"/>
          <ac:spMkLst>
            <pc:docMk/>
            <pc:sldMk cId="1116799054" sldId="8247"/>
            <ac:spMk id="6" creationId="{37F32F61-FB48-49C7-086B-C671470FA986}"/>
          </ac:spMkLst>
        </pc:spChg>
        <pc:spChg chg="add del mod">
          <ac:chgData name="FoustB" userId="036fd538-e6a0-4478-b832-b99ce6775b9a" providerId="ADAL" clId="{8458935B-E1EA-4AD8-9457-FFCC176FB649}" dt="2024-05-18T14:20:34.268" v="4921" actId="478"/>
          <ac:spMkLst>
            <pc:docMk/>
            <pc:sldMk cId="1116799054" sldId="8247"/>
            <ac:spMk id="8" creationId="{E29B4B19-D3B0-6394-2830-231FF477EC56}"/>
          </ac:spMkLst>
        </pc:spChg>
      </pc:sldChg>
      <pc:sldChg chg="delSp modSp add mod delAnim modAnim">
        <pc:chgData name="FoustB" userId="036fd538-e6a0-4478-b832-b99ce6775b9a" providerId="ADAL" clId="{8458935B-E1EA-4AD8-9457-FFCC176FB649}" dt="2024-05-16T03:58:16.306" v="1123" actId="207"/>
        <pc:sldMkLst>
          <pc:docMk/>
          <pc:sldMk cId="3277131172" sldId="8248"/>
        </pc:sldMkLst>
        <pc:spChg chg="mod">
          <ac:chgData name="FoustB" userId="036fd538-e6a0-4478-b832-b99ce6775b9a" providerId="ADAL" clId="{8458935B-E1EA-4AD8-9457-FFCC176FB649}" dt="2024-05-16T03:58:16.306" v="1123" actId="207"/>
          <ac:spMkLst>
            <pc:docMk/>
            <pc:sldMk cId="3277131172" sldId="8248"/>
            <ac:spMk id="3" creationId="{09ED498B-DE96-EB2C-8CFD-628190BE1C3E}"/>
          </ac:spMkLst>
        </pc:spChg>
        <pc:spChg chg="del">
          <ac:chgData name="FoustB" userId="036fd538-e6a0-4478-b832-b99ce6775b9a" providerId="ADAL" clId="{8458935B-E1EA-4AD8-9457-FFCC176FB649}" dt="2024-05-16T03:56:01.856" v="1104" actId="478"/>
          <ac:spMkLst>
            <pc:docMk/>
            <pc:sldMk cId="3277131172" sldId="8248"/>
            <ac:spMk id="5" creationId="{A9F4EA9F-5BE8-35FC-ED55-7FDEA2E36BE6}"/>
          </ac:spMkLst>
        </pc:spChg>
        <pc:spChg chg="del">
          <ac:chgData name="FoustB" userId="036fd538-e6a0-4478-b832-b99ce6775b9a" providerId="ADAL" clId="{8458935B-E1EA-4AD8-9457-FFCC176FB649}" dt="2024-05-16T03:56:04.055" v="1105" actId="478"/>
          <ac:spMkLst>
            <pc:docMk/>
            <pc:sldMk cId="3277131172" sldId="8248"/>
            <ac:spMk id="6" creationId="{37F32F61-FB48-49C7-086B-C671470FA986}"/>
          </ac:spMkLst>
        </pc:spChg>
      </pc:sldChg>
      <pc:sldChg chg="addSp modSp add mod modAnim">
        <pc:chgData name="FoustB" userId="036fd538-e6a0-4478-b832-b99ce6775b9a" providerId="ADAL" clId="{8458935B-E1EA-4AD8-9457-FFCC176FB649}" dt="2024-05-16T04:01:50.865" v="1185"/>
        <pc:sldMkLst>
          <pc:docMk/>
          <pc:sldMk cId="1065848268" sldId="8249"/>
        </pc:sldMkLst>
        <pc:spChg chg="mod">
          <ac:chgData name="FoustB" userId="036fd538-e6a0-4478-b832-b99ce6775b9a" providerId="ADAL" clId="{8458935B-E1EA-4AD8-9457-FFCC176FB649}" dt="2024-05-16T03:59:16.821" v="1157" actId="1076"/>
          <ac:spMkLst>
            <pc:docMk/>
            <pc:sldMk cId="1065848268" sldId="8249"/>
            <ac:spMk id="2" creationId="{6B43154A-A0C1-FEA5-AFEB-7EF9AFB909BD}"/>
          </ac:spMkLst>
        </pc:spChg>
        <pc:spChg chg="add mod">
          <ac:chgData name="FoustB" userId="036fd538-e6a0-4478-b832-b99ce6775b9a" providerId="ADAL" clId="{8458935B-E1EA-4AD8-9457-FFCC176FB649}" dt="2024-05-16T03:59:58.250" v="1168" actId="114"/>
          <ac:spMkLst>
            <pc:docMk/>
            <pc:sldMk cId="1065848268" sldId="8249"/>
            <ac:spMk id="5" creationId="{DFA41B7D-AA6F-4357-4353-DB579328EA5D}"/>
          </ac:spMkLst>
        </pc:spChg>
      </pc:sldChg>
      <pc:sldChg chg="delSp modSp add mod modAnim">
        <pc:chgData name="FoustB" userId="036fd538-e6a0-4478-b832-b99ce6775b9a" providerId="ADAL" clId="{8458935B-E1EA-4AD8-9457-FFCC176FB649}" dt="2024-05-16T04:00:49.032" v="1179" actId="207"/>
        <pc:sldMkLst>
          <pc:docMk/>
          <pc:sldMk cId="3572432554" sldId="8250"/>
        </pc:sldMkLst>
        <pc:spChg chg="mod">
          <ac:chgData name="FoustB" userId="036fd538-e6a0-4478-b832-b99ce6775b9a" providerId="ADAL" clId="{8458935B-E1EA-4AD8-9457-FFCC176FB649}" dt="2024-05-16T04:00:49.032" v="1179" actId="207"/>
          <ac:spMkLst>
            <pc:docMk/>
            <pc:sldMk cId="3572432554" sldId="8250"/>
            <ac:spMk id="3" creationId="{09ED498B-DE96-EB2C-8CFD-628190BE1C3E}"/>
          </ac:spMkLst>
        </pc:spChg>
        <pc:spChg chg="del">
          <ac:chgData name="FoustB" userId="036fd538-e6a0-4478-b832-b99ce6775b9a" providerId="ADAL" clId="{8458935B-E1EA-4AD8-9457-FFCC176FB649}" dt="2024-05-16T04:00:29.854" v="1173" actId="478"/>
          <ac:spMkLst>
            <pc:docMk/>
            <pc:sldMk cId="3572432554" sldId="8250"/>
            <ac:spMk id="5" creationId="{DFA41B7D-AA6F-4357-4353-DB579328EA5D}"/>
          </ac:spMkLst>
        </pc:spChg>
      </pc:sldChg>
      <pc:sldChg chg="modSp add mod modAnim">
        <pc:chgData name="FoustB" userId="036fd538-e6a0-4478-b832-b99ce6775b9a" providerId="ADAL" clId="{8458935B-E1EA-4AD8-9457-FFCC176FB649}" dt="2024-05-16T04:02:16.500" v="1218" actId="20577"/>
        <pc:sldMkLst>
          <pc:docMk/>
          <pc:sldMk cId="1171080519" sldId="8251"/>
        </pc:sldMkLst>
        <pc:spChg chg="mod">
          <ac:chgData name="FoustB" userId="036fd538-e6a0-4478-b832-b99ce6775b9a" providerId="ADAL" clId="{8458935B-E1EA-4AD8-9457-FFCC176FB649}" dt="2024-05-16T04:02:16.500" v="1218" actId="20577"/>
          <ac:spMkLst>
            <pc:docMk/>
            <pc:sldMk cId="1171080519" sldId="8251"/>
            <ac:spMk id="2" creationId="{6B43154A-A0C1-FEA5-AFEB-7EF9AFB909BD}"/>
          </ac:spMkLst>
        </pc:spChg>
      </pc:sldChg>
      <pc:sldChg chg="addSp modSp add mod modAnim">
        <pc:chgData name="FoustB" userId="036fd538-e6a0-4478-b832-b99ce6775b9a" providerId="ADAL" clId="{8458935B-E1EA-4AD8-9457-FFCC176FB649}" dt="2024-05-17T15:28:39.345" v="4718" actId="403"/>
        <pc:sldMkLst>
          <pc:docMk/>
          <pc:sldMk cId="3364978478" sldId="8252"/>
        </pc:sldMkLst>
        <pc:spChg chg="mod">
          <ac:chgData name="FoustB" userId="036fd538-e6a0-4478-b832-b99ce6775b9a" providerId="ADAL" clId="{8458935B-E1EA-4AD8-9457-FFCC176FB649}" dt="2024-05-16T04:04:38.216" v="1295" actId="20577"/>
          <ac:spMkLst>
            <pc:docMk/>
            <pc:sldMk cId="3364978478" sldId="8252"/>
            <ac:spMk id="2" creationId="{6B43154A-A0C1-FEA5-AFEB-7EF9AFB909BD}"/>
          </ac:spMkLst>
        </pc:spChg>
        <pc:spChg chg="mod">
          <ac:chgData name="FoustB" userId="036fd538-e6a0-4478-b832-b99ce6775b9a" providerId="ADAL" clId="{8458935B-E1EA-4AD8-9457-FFCC176FB649}" dt="2024-05-16T04:02:52.387" v="1226" actId="207"/>
          <ac:spMkLst>
            <pc:docMk/>
            <pc:sldMk cId="3364978478" sldId="8252"/>
            <ac:spMk id="3" creationId="{09ED498B-DE96-EB2C-8CFD-628190BE1C3E}"/>
          </ac:spMkLst>
        </pc:spChg>
        <pc:spChg chg="add mod">
          <ac:chgData name="FoustB" userId="036fd538-e6a0-4478-b832-b99ce6775b9a" providerId="ADAL" clId="{8458935B-E1EA-4AD8-9457-FFCC176FB649}" dt="2024-05-17T15:28:39.345" v="4718" actId="403"/>
          <ac:spMkLst>
            <pc:docMk/>
            <pc:sldMk cId="3364978478" sldId="8252"/>
            <ac:spMk id="5" creationId="{3C373C70-18E8-061D-D601-8EFB73297E4A}"/>
          </ac:spMkLst>
        </pc:spChg>
      </pc:sldChg>
      <pc:sldChg chg="modSp add del mod modAnim">
        <pc:chgData name="FoustB" userId="036fd538-e6a0-4478-b832-b99ce6775b9a" providerId="ADAL" clId="{8458935B-E1EA-4AD8-9457-FFCC176FB649}" dt="2024-05-16T04:09:16.694" v="1391" actId="47"/>
        <pc:sldMkLst>
          <pc:docMk/>
          <pc:sldMk cId="2900839832" sldId="8253"/>
        </pc:sldMkLst>
        <pc:spChg chg="mod">
          <ac:chgData name="FoustB" userId="036fd538-e6a0-4478-b832-b99ce6775b9a" providerId="ADAL" clId="{8458935B-E1EA-4AD8-9457-FFCC176FB649}" dt="2024-05-16T04:03:12.700" v="1251" actId="14100"/>
          <ac:spMkLst>
            <pc:docMk/>
            <pc:sldMk cId="2900839832" sldId="8253"/>
            <ac:spMk id="2" creationId="{6B43154A-A0C1-FEA5-AFEB-7EF9AFB909BD}"/>
          </ac:spMkLst>
        </pc:spChg>
      </pc:sldChg>
      <pc:sldChg chg="addSp delSp modSp add mod modAnim">
        <pc:chgData name="FoustB" userId="036fd538-e6a0-4478-b832-b99ce6775b9a" providerId="ADAL" clId="{8458935B-E1EA-4AD8-9457-FFCC176FB649}" dt="2024-05-16T04:03:48.417" v="1259" actId="167"/>
        <pc:sldMkLst>
          <pc:docMk/>
          <pc:sldMk cId="2184099648" sldId="8254"/>
        </pc:sldMkLst>
        <pc:spChg chg="del">
          <ac:chgData name="FoustB" userId="036fd538-e6a0-4478-b832-b99ce6775b9a" providerId="ADAL" clId="{8458935B-E1EA-4AD8-9457-FFCC176FB649}" dt="2024-05-16T04:03:37.581" v="1257" actId="478"/>
          <ac:spMkLst>
            <pc:docMk/>
            <pc:sldMk cId="2184099648" sldId="8254"/>
            <ac:spMk id="3" creationId="{09ED498B-DE96-EB2C-8CFD-628190BE1C3E}"/>
          </ac:spMkLst>
        </pc:spChg>
        <pc:spChg chg="add mod ord">
          <ac:chgData name="FoustB" userId="036fd538-e6a0-4478-b832-b99ce6775b9a" providerId="ADAL" clId="{8458935B-E1EA-4AD8-9457-FFCC176FB649}" dt="2024-05-16T04:03:48.417" v="1259" actId="167"/>
          <ac:spMkLst>
            <pc:docMk/>
            <pc:sldMk cId="2184099648" sldId="8254"/>
            <ac:spMk id="5" creationId="{F2F8FD66-3E38-6CEF-2FFC-36D6A1333728}"/>
          </ac:spMkLst>
        </pc:spChg>
      </pc:sldChg>
      <pc:sldChg chg="modSp add del modAnim">
        <pc:chgData name="FoustB" userId="036fd538-e6a0-4478-b832-b99ce6775b9a" providerId="ADAL" clId="{8458935B-E1EA-4AD8-9457-FFCC176FB649}" dt="2024-05-17T15:28:43.548" v="4719" actId="47"/>
        <pc:sldMkLst>
          <pc:docMk/>
          <pc:sldMk cId="1848917455" sldId="8255"/>
        </pc:sldMkLst>
        <pc:spChg chg="mod">
          <ac:chgData name="FoustB" userId="036fd538-e6a0-4478-b832-b99ce6775b9a" providerId="ADAL" clId="{8458935B-E1EA-4AD8-9457-FFCC176FB649}" dt="2024-05-16T04:08:36.101" v="1390" actId="114"/>
          <ac:spMkLst>
            <pc:docMk/>
            <pc:sldMk cId="1848917455" sldId="8255"/>
            <ac:spMk id="5" creationId="{3C373C70-18E8-061D-D601-8EFB73297E4A}"/>
          </ac:spMkLst>
        </pc:spChg>
      </pc:sldChg>
      <pc:sldChg chg="modSp add mod">
        <pc:chgData name="FoustB" userId="036fd538-e6a0-4478-b832-b99ce6775b9a" providerId="ADAL" clId="{8458935B-E1EA-4AD8-9457-FFCC176FB649}" dt="2024-05-16T04:09:44.251" v="1468" actId="1076"/>
        <pc:sldMkLst>
          <pc:docMk/>
          <pc:sldMk cId="1762946515" sldId="8256"/>
        </pc:sldMkLst>
        <pc:spChg chg="mod">
          <ac:chgData name="FoustB" userId="036fd538-e6a0-4478-b832-b99ce6775b9a" providerId="ADAL" clId="{8458935B-E1EA-4AD8-9457-FFCC176FB649}" dt="2024-05-16T04:09:44.251" v="1468" actId="1076"/>
          <ac:spMkLst>
            <pc:docMk/>
            <pc:sldMk cId="1762946515" sldId="8256"/>
            <ac:spMk id="5" creationId="{3C373C70-18E8-061D-D601-8EFB73297E4A}"/>
          </ac:spMkLst>
        </pc:spChg>
      </pc:sldChg>
      <pc:sldChg chg="addSp delSp modSp add mod ord delAnim modAnim">
        <pc:chgData name="FoustB" userId="036fd538-e6a0-4478-b832-b99ce6775b9a" providerId="ADAL" clId="{8458935B-E1EA-4AD8-9457-FFCC176FB649}" dt="2024-05-17T15:42:08.979" v="4801" actId="313"/>
        <pc:sldMkLst>
          <pc:docMk/>
          <pc:sldMk cId="3297047749" sldId="8257"/>
        </pc:sldMkLst>
        <pc:spChg chg="del">
          <ac:chgData name="FoustB" userId="036fd538-e6a0-4478-b832-b99ce6775b9a" providerId="ADAL" clId="{8458935B-E1EA-4AD8-9457-FFCC176FB649}" dt="2024-05-16T04:12:03.058" v="1470" actId="478"/>
          <ac:spMkLst>
            <pc:docMk/>
            <pc:sldMk cId="3297047749" sldId="8257"/>
            <ac:spMk id="5" creationId="{3C373C70-18E8-061D-D601-8EFB73297E4A}"/>
          </ac:spMkLst>
        </pc:spChg>
        <pc:spChg chg="add del mod">
          <ac:chgData name="FoustB" userId="036fd538-e6a0-4478-b832-b99ce6775b9a" providerId="ADAL" clId="{8458935B-E1EA-4AD8-9457-FFCC176FB649}" dt="2024-05-16T04:16:49.767" v="1592" actId="478"/>
          <ac:spMkLst>
            <pc:docMk/>
            <pc:sldMk cId="3297047749" sldId="8257"/>
            <ac:spMk id="6" creationId="{0653EA34-0F08-F875-9956-94FF8A78C88F}"/>
          </ac:spMkLst>
        </pc:spChg>
        <pc:spChg chg="add mod">
          <ac:chgData name="FoustB" userId="036fd538-e6a0-4478-b832-b99ce6775b9a" providerId="ADAL" clId="{8458935B-E1EA-4AD8-9457-FFCC176FB649}" dt="2024-05-16T04:13:34.945" v="1566" actId="14100"/>
          <ac:spMkLst>
            <pc:docMk/>
            <pc:sldMk cId="3297047749" sldId="8257"/>
            <ac:spMk id="8" creationId="{2027C740-B9F4-0543-836D-5CC0F8F80670}"/>
          </ac:spMkLst>
        </pc:spChg>
        <pc:spChg chg="add mod">
          <ac:chgData name="FoustB" userId="036fd538-e6a0-4478-b832-b99ce6775b9a" providerId="ADAL" clId="{8458935B-E1EA-4AD8-9457-FFCC176FB649}" dt="2024-05-17T15:42:08.979" v="4801" actId="313"/>
          <ac:spMkLst>
            <pc:docMk/>
            <pc:sldMk cId="3297047749" sldId="8257"/>
            <ac:spMk id="9" creationId="{6F3141D4-566E-A710-F3BE-7C470C337C76}"/>
          </ac:spMkLst>
        </pc:spChg>
      </pc:sldChg>
      <pc:sldChg chg="modSp add mod modAnim">
        <pc:chgData name="FoustB" userId="036fd538-e6a0-4478-b832-b99ce6775b9a" providerId="ADAL" clId="{8458935B-E1EA-4AD8-9457-FFCC176FB649}" dt="2024-05-17T15:31:36.883" v="4735" actId="1037"/>
        <pc:sldMkLst>
          <pc:docMk/>
          <pc:sldMk cId="1748252355" sldId="8258"/>
        </pc:sldMkLst>
        <pc:spChg chg="mod">
          <ac:chgData name="FoustB" userId="036fd538-e6a0-4478-b832-b99ce6775b9a" providerId="ADAL" clId="{8458935B-E1EA-4AD8-9457-FFCC176FB649}" dt="2024-05-17T15:31:36.883" v="4735" actId="1037"/>
          <ac:spMkLst>
            <pc:docMk/>
            <pc:sldMk cId="1748252355" sldId="8258"/>
            <ac:spMk id="6" creationId="{0653EA34-0F08-F875-9956-94FF8A78C88F}"/>
          </ac:spMkLst>
        </pc:spChg>
      </pc:sldChg>
      <pc:sldChg chg="add del">
        <pc:chgData name="FoustB" userId="036fd538-e6a0-4478-b832-b99ce6775b9a" providerId="ADAL" clId="{8458935B-E1EA-4AD8-9457-FFCC176FB649}" dt="2024-05-16T04:12:06.992" v="1472"/>
        <pc:sldMkLst>
          <pc:docMk/>
          <pc:sldMk cId="1866807172" sldId="8258"/>
        </pc:sldMkLst>
      </pc:sldChg>
      <pc:sldChg chg="delSp modSp add mod modAnim">
        <pc:chgData name="FoustB" userId="036fd538-e6a0-4478-b832-b99ce6775b9a" providerId="ADAL" clId="{8458935B-E1EA-4AD8-9457-FFCC176FB649}" dt="2024-05-16T04:20:18.206" v="1776"/>
        <pc:sldMkLst>
          <pc:docMk/>
          <pc:sldMk cId="2213012785" sldId="8259"/>
        </pc:sldMkLst>
        <pc:spChg chg="del">
          <ac:chgData name="FoustB" userId="036fd538-e6a0-4478-b832-b99ce6775b9a" providerId="ADAL" clId="{8458935B-E1EA-4AD8-9457-FFCC176FB649}" dt="2024-05-16T04:19:48.202" v="1702" actId="478"/>
          <ac:spMkLst>
            <pc:docMk/>
            <pc:sldMk cId="2213012785" sldId="8259"/>
            <ac:spMk id="2" creationId="{6B43154A-A0C1-FEA5-AFEB-7EF9AFB909BD}"/>
          </ac:spMkLst>
        </pc:spChg>
        <pc:spChg chg="del">
          <ac:chgData name="FoustB" userId="036fd538-e6a0-4478-b832-b99ce6775b9a" providerId="ADAL" clId="{8458935B-E1EA-4AD8-9457-FFCC176FB649}" dt="2024-05-16T04:19:51.609" v="1703" actId="478"/>
          <ac:spMkLst>
            <pc:docMk/>
            <pc:sldMk cId="2213012785" sldId="8259"/>
            <ac:spMk id="8" creationId="{2027C740-B9F4-0543-836D-5CC0F8F80670}"/>
          </ac:spMkLst>
        </pc:spChg>
        <pc:spChg chg="mod">
          <ac:chgData name="FoustB" userId="036fd538-e6a0-4478-b832-b99ce6775b9a" providerId="ADAL" clId="{8458935B-E1EA-4AD8-9457-FFCC176FB649}" dt="2024-05-16T04:20:11.742" v="1774" actId="1076"/>
          <ac:spMkLst>
            <pc:docMk/>
            <pc:sldMk cId="2213012785" sldId="8259"/>
            <ac:spMk id="9" creationId="{6F3141D4-566E-A710-F3BE-7C470C337C76}"/>
          </ac:spMkLst>
        </pc:spChg>
      </pc:sldChg>
      <pc:sldChg chg="delSp modSp add mod modAnim">
        <pc:chgData name="FoustB" userId="036fd538-e6a0-4478-b832-b99ce6775b9a" providerId="ADAL" clId="{8458935B-E1EA-4AD8-9457-FFCC176FB649}" dt="2024-05-17T15:54:23.986" v="4809" actId="207"/>
        <pc:sldMkLst>
          <pc:docMk/>
          <pc:sldMk cId="403884795" sldId="8260"/>
        </pc:sldMkLst>
        <pc:spChg chg="mod">
          <ac:chgData name="FoustB" userId="036fd538-e6a0-4478-b832-b99ce6775b9a" providerId="ADAL" clId="{8458935B-E1EA-4AD8-9457-FFCC176FB649}" dt="2024-05-17T15:54:23.986" v="4809" actId="207"/>
          <ac:spMkLst>
            <pc:docMk/>
            <pc:sldMk cId="403884795" sldId="8260"/>
            <ac:spMk id="10" creationId="{33E795C5-6C34-51A4-0FF4-AFA462E8495D}"/>
          </ac:spMkLst>
        </pc:spChg>
        <pc:spChg chg="del">
          <ac:chgData name="FoustB" userId="036fd538-e6a0-4478-b832-b99ce6775b9a" providerId="ADAL" clId="{8458935B-E1EA-4AD8-9457-FFCC176FB649}" dt="2024-05-16T04:27:50.607" v="1882" actId="478"/>
          <ac:spMkLst>
            <pc:docMk/>
            <pc:sldMk cId="403884795" sldId="8260"/>
            <ac:spMk id="11" creationId="{DDE0C99A-7EE6-9D8F-1C30-64EBFDDFDCAE}"/>
          </ac:spMkLst>
        </pc:spChg>
      </pc:sldChg>
      <pc:sldChg chg="addSp modSp add mod modAnim">
        <pc:chgData name="FoustB" userId="036fd538-e6a0-4478-b832-b99ce6775b9a" providerId="ADAL" clId="{8458935B-E1EA-4AD8-9457-FFCC176FB649}" dt="2024-05-16T04:30:02.438" v="1962"/>
        <pc:sldMkLst>
          <pc:docMk/>
          <pc:sldMk cId="2329753041" sldId="8261"/>
        </pc:sldMkLst>
        <pc:spChg chg="add mod">
          <ac:chgData name="FoustB" userId="036fd538-e6a0-4478-b832-b99ce6775b9a" providerId="ADAL" clId="{8458935B-E1EA-4AD8-9457-FFCC176FB649}" dt="2024-05-16T04:29:57.052" v="1960" actId="1076"/>
          <ac:spMkLst>
            <pc:docMk/>
            <pc:sldMk cId="2329753041" sldId="8261"/>
            <ac:spMk id="4" creationId="{55DCEA69-DDE8-10CA-2D6C-DA3847369B33}"/>
          </ac:spMkLst>
        </pc:spChg>
        <pc:spChg chg="mod">
          <ac:chgData name="FoustB" userId="036fd538-e6a0-4478-b832-b99ce6775b9a" providerId="ADAL" clId="{8458935B-E1EA-4AD8-9457-FFCC176FB649}" dt="2024-05-16T04:29:27.516" v="1899" actId="207"/>
          <ac:spMkLst>
            <pc:docMk/>
            <pc:sldMk cId="2329753041" sldId="8261"/>
            <ac:spMk id="10" creationId="{33E795C5-6C34-51A4-0FF4-AFA462E8495D}"/>
          </ac:spMkLst>
        </pc:spChg>
      </pc:sldChg>
      <pc:sldChg chg="modSp add modAnim">
        <pc:chgData name="FoustB" userId="036fd538-e6a0-4478-b832-b99ce6775b9a" providerId="ADAL" clId="{8458935B-E1EA-4AD8-9457-FFCC176FB649}" dt="2024-05-16T04:32:16.149" v="1973" actId="207"/>
        <pc:sldMkLst>
          <pc:docMk/>
          <pc:sldMk cId="3589381530" sldId="8262"/>
        </pc:sldMkLst>
        <pc:spChg chg="mod">
          <ac:chgData name="FoustB" userId="036fd538-e6a0-4478-b832-b99ce6775b9a" providerId="ADAL" clId="{8458935B-E1EA-4AD8-9457-FFCC176FB649}" dt="2024-05-16T04:32:16.149" v="1973" actId="207"/>
          <ac:spMkLst>
            <pc:docMk/>
            <pc:sldMk cId="3589381530" sldId="8262"/>
            <ac:spMk id="10" creationId="{33E795C5-6C34-51A4-0FF4-AFA462E8495D}"/>
          </ac:spMkLst>
        </pc:spChg>
      </pc:sldChg>
      <pc:sldChg chg="addSp delSp modSp add mod modAnim">
        <pc:chgData name="FoustB" userId="036fd538-e6a0-4478-b832-b99ce6775b9a" providerId="ADAL" clId="{8458935B-E1EA-4AD8-9457-FFCC176FB649}" dt="2024-05-16T04:35:54.824" v="2036"/>
        <pc:sldMkLst>
          <pc:docMk/>
          <pc:sldMk cId="2078396189" sldId="8263"/>
        </pc:sldMkLst>
        <pc:spChg chg="del">
          <ac:chgData name="FoustB" userId="036fd538-e6a0-4478-b832-b99ce6775b9a" providerId="ADAL" clId="{8458935B-E1EA-4AD8-9457-FFCC176FB649}" dt="2024-05-16T04:33:43.605" v="1975" actId="478"/>
          <ac:spMkLst>
            <pc:docMk/>
            <pc:sldMk cId="2078396189" sldId="8263"/>
            <ac:spMk id="4" creationId="{55DCEA69-DDE8-10CA-2D6C-DA3847369B33}"/>
          </ac:spMkLst>
        </pc:spChg>
        <pc:spChg chg="add mod">
          <ac:chgData name="FoustB" userId="036fd538-e6a0-4478-b832-b99ce6775b9a" providerId="ADAL" clId="{8458935B-E1EA-4AD8-9457-FFCC176FB649}" dt="2024-05-16T04:35:19.947" v="2022" actId="1076"/>
          <ac:spMkLst>
            <pc:docMk/>
            <pc:sldMk cId="2078396189" sldId="8263"/>
            <ac:spMk id="5" creationId="{B08FB89D-3E36-80F0-85BC-52F04C8E5364}"/>
          </ac:spMkLst>
        </pc:spChg>
        <pc:spChg chg="add mod">
          <ac:chgData name="FoustB" userId="036fd538-e6a0-4478-b832-b99ce6775b9a" providerId="ADAL" clId="{8458935B-E1EA-4AD8-9457-FFCC176FB649}" dt="2024-05-16T04:35:49.932" v="2034" actId="20577"/>
          <ac:spMkLst>
            <pc:docMk/>
            <pc:sldMk cId="2078396189" sldId="8263"/>
            <ac:spMk id="6" creationId="{DF73451A-B007-BFC9-92D2-083B92F3C4A5}"/>
          </ac:spMkLst>
        </pc:spChg>
        <pc:spChg chg="mod">
          <ac:chgData name="FoustB" userId="036fd538-e6a0-4478-b832-b99ce6775b9a" providerId="ADAL" clId="{8458935B-E1EA-4AD8-9457-FFCC176FB649}" dt="2024-05-16T04:34:01.549" v="2004" actId="20577"/>
          <ac:spMkLst>
            <pc:docMk/>
            <pc:sldMk cId="2078396189" sldId="8263"/>
            <ac:spMk id="12" creationId="{BC97C64F-99A3-A5EE-E36E-F17E01C4385E}"/>
          </ac:spMkLst>
        </pc:spChg>
      </pc:sldChg>
      <pc:sldChg chg="delSp modSp add mod modAnim">
        <pc:chgData name="FoustB" userId="036fd538-e6a0-4478-b832-b99ce6775b9a" providerId="ADAL" clId="{8458935B-E1EA-4AD8-9457-FFCC176FB649}" dt="2024-05-16T04:37:15.596" v="2091" actId="1076"/>
        <pc:sldMkLst>
          <pc:docMk/>
          <pc:sldMk cId="1254444434" sldId="8264"/>
        </pc:sldMkLst>
        <pc:spChg chg="mod">
          <ac:chgData name="FoustB" userId="036fd538-e6a0-4478-b832-b99ce6775b9a" providerId="ADAL" clId="{8458935B-E1EA-4AD8-9457-FFCC176FB649}" dt="2024-05-16T04:37:15.596" v="2091" actId="1076"/>
          <ac:spMkLst>
            <pc:docMk/>
            <pc:sldMk cId="1254444434" sldId="8264"/>
            <ac:spMk id="5" creationId="{B08FB89D-3E36-80F0-85BC-52F04C8E5364}"/>
          </ac:spMkLst>
        </pc:spChg>
        <pc:spChg chg="del">
          <ac:chgData name="FoustB" userId="036fd538-e6a0-4478-b832-b99ce6775b9a" providerId="ADAL" clId="{8458935B-E1EA-4AD8-9457-FFCC176FB649}" dt="2024-05-16T04:36:49.682" v="2041" actId="478"/>
          <ac:spMkLst>
            <pc:docMk/>
            <pc:sldMk cId="1254444434" sldId="8264"/>
            <ac:spMk id="6" creationId="{DF73451A-B007-BFC9-92D2-083B92F3C4A5}"/>
          </ac:spMkLst>
        </pc:spChg>
      </pc:sldChg>
      <pc:sldChg chg="delSp modSp add mod delAnim">
        <pc:chgData name="FoustB" userId="036fd538-e6a0-4478-b832-b99ce6775b9a" providerId="ADAL" clId="{8458935B-E1EA-4AD8-9457-FFCC176FB649}" dt="2024-05-16T04:38:22.430" v="2109" actId="207"/>
        <pc:sldMkLst>
          <pc:docMk/>
          <pc:sldMk cId="122633426" sldId="8265"/>
        </pc:sldMkLst>
        <pc:spChg chg="del">
          <ac:chgData name="FoustB" userId="036fd538-e6a0-4478-b832-b99ce6775b9a" providerId="ADAL" clId="{8458935B-E1EA-4AD8-9457-FFCC176FB649}" dt="2024-05-16T04:37:32.662" v="2093" actId="478"/>
          <ac:spMkLst>
            <pc:docMk/>
            <pc:sldMk cId="122633426" sldId="8265"/>
            <ac:spMk id="5" creationId="{B08FB89D-3E36-80F0-85BC-52F04C8E5364}"/>
          </ac:spMkLst>
        </pc:spChg>
        <pc:spChg chg="mod">
          <ac:chgData name="FoustB" userId="036fd538-e6a0-4478-b832-b99ce6775b9a" providerId="ADAL" clId="{8458935B-E1EA-4AD8-9457-FFCC176FB649}" dt="2024-05-16T04:38:22.430" v="2109" actId="207"/>
          <ac:spMkLst>
            <pc:docMk/>
            <pc:sldMk cId="122633426" sldId="8265"/>
            <ac:spMk id="10" creationId="{33E795C5-6C34-51A4-0FF4-AFA462E8495D}"/>
          </ac:spMkLst>
        </pc:spChg>
      </pc:sldChg>
      <pc:sldChg chg="modSp add modAnim">
        <pc:chgData name="FoustB" userId="036fd538-e6a0-4478-b832-b99ce6775b9a" providerId="ADAL" clId="{8458935B-E1EA-4AD8-9457-FFCC176FB649}" dt="2024-05-16T04:38:46.286" v="2130" actId="20577"/>
        <pc:sldMkLst>
          <pc:docMk/>
          <pc:sldMk cId="1608295109" sldId="8266"/>
        </pc:sldMkLst>
        <pc:spChg chg="mod">
          <ac:chgData name="FoustB" userId="036fd538-e6a0-4478-b832-b99ce6775b9a" providerId="ADAL" clId="{8458935B-E1EA-4AD8-9457-FFCC176FB649}" dt="2024-05-16T04:38:46.286" v="2130" actId="20577"/>
          <ac:spMkLst>
            <pc:docMk/>
            <pc:sldMk cId="1608295109" sldId="8266"/>
            <ac:spMk id="12" creationId="{BC97C64F-99A3-A5EE-E36E-F17E01C4385E}"/>
          </ac:spMkLst>
        </pc:spChg>
      </pc:sldChg>
      <pc:sldChg chg="addSp delSp modSp add mod modAnim">
        <pc:chgData name="FoustB" userId="036fd538-e6a0-4478-b832-b99ce6775b9a" providerId="ADAL" clId="{8458935B-E1EA-4AD8-9457-FFCC176FB649}" dt="2024-05-16T04:59:21.944" v="2535" actId="20577"/>
        <pc:sldMkLst>
          <pc:docMk/>
          <pc:sldMk cId="3081698670" sldId="8267"/>
        </pc:sldMkLst>
        <pc:spChg chg="mod">
          <ac:chgData name="FoustB" userId="036fd538-e6a0-4478-b832-b99ce6775b9a" providerId="ADAL" clId="{8458935B-E1EA-4AD8-9457-FFCC176FB649}" dt="2024-05-16T04:59:21.944" v="2535" actId="20577"/>
          <ac:spMkLst>
            <pc:docMk/>
            <pc:sldMk cId="3081698670" sldId="8267"/>
            <ac:spMk id="10" creationId="{33E795C5-6C34-51A4-0FF4-AFA462E8495D}"/>
          </ac:spMkLst>
        </pc:spChg>
        <pc:picChg chg="add del mod">
          <ac:chgData name="FoustB" userId="036fd538-e6a0-4478-b832-b99ce6775b9a" providerId="ADAL" clId="{8458935B-E1EA-4AD8-9457-FFCC176FB649}" dt="2024-05-16T04:44:00.179" v="2186" actId="478"/>
          <ac:picMkLst>
            <pc:docMk/>
            <pc:sldMk cId="3081698670" sldId="8267"/>
            <ac:picMk id="1026" creationId="{70A62BD5-1453-C21C-CD6B-34DAEA447A4C}"/>
          </ac:picMkLst>
        </pc:picChg>
      </pc:sldChg>
      <pc:sldChg chg="addSp delSp modSp add mod modAnim">
        <pc:chgData name="FoustB" userId="036fd538-e6a0-4478-b832-b99ce6775b9a" providerId="ADAL" clId="{8458935B-E1EA-4AD8-9457-FFCC176FB649}" dt="2024-05-16T04:58:51.083" v="2521" actId="20577"/>
        <pc:sldMkLst>
          <pc:docMk/>
          <pc:sldMk cId="2632752160" sldId="8268"/>
        </pc:sldMkLst>
        <pc:spChg chg="mod">
          <ac:chgData name="FoustB" userId="036fd538-e6a0-4478-b832-b99ce6775b9a" providerId="ADAL" clId="{8458935B-E1EA-4AD8-9457-FFCC176FB649}" dt="2024-05-16T04:58:51.083" v="2521" actId="20577"/>
          <ac:spMkLst>
            <pc:docMk/>
            <pc:sldMk cId="2632752160" sldId="8268"/>
            <ac:spMk id="10" creationId="{33E795C5-6C34-51A4-0FF4-AFA462E8495D}"/>
          </ac:spMkLst>
        </pc:spChg>
        <pc:spChg chg="mod">
          <ac:chgData name="FoustB" userId="036fd538-e6a0-4478-b832-b99ce6775b9a" providerId="ADAL" clId="{8458935B-E1EA-4AD8-9457-FFCC176FB649}" dt="2024-05-16T04:43:03.265" v="2181" actId="20577"/>
          <ac:spMkLst>
            <pc:docMk/>
            <pc:sldMk cId="2632752160" sldId="8268"/>
            <ac:spMk id="12" creationId="{BC97C64F-99A3-A5EE-E36E-F17E01C4385E}"/>
          </ac:spMkLst>
        </pc:spChg>
        <pc:picChg chg="add del">
          <ac:chgData name="FoustB" userId="036fd538-e6a0-4478-b832-b99ce6775b9a" providerId="ADAL" clId="{8458935B-E1EA-4AD8-9457-FFCC176FB649}" dt="2024-05-16T04:47:46.954" v="2297" actId="21"/>
          <ac:picMkLst>
            <pc:docMk/>
            <pc:sldMk cId="2632752160" sldId="8268"/>
            <ac:picMk id="3074" creationId="{FB95C53B-77F3-C561-FD4C-706756D8EE9B}"/>
          </ac:picMkLst>
        </pc:picChg>
      </pc:sldChg>
      <pc:sldChg chg="addSp delSp modSp add mod modAnim">
        <pc:chgData name="FoustB" userId="036fd538-e6a0-4478-b832-b99ce6775b9a" providerId="ADAL" clId="{8458935B-E1EA-4AD8-9457-FFCC176FB649}" dt="2024-05-16T04:59:17.651" v="2533" actId="6549"/>
        <pc:sldMkLst>
          <pc:docMk/>
          <pc:sldMk cId="3668767891" sldId="8269"/>
        </pc:sldMkLst>
        <pc:spChg chg="add mod">
          <ac:chgData name="FoustB" userId="036fd538-e6a0-4478-b832-b99ce6775b9a" providerId="ADAL" clId="{8458935B-E1EA-4AD8-9457-FFCC176FB649}" dt="2024-05-16T04:45:32.273" v="2282" actId="1076"/>
          <ac:spMkLst>
            <pc:docMk/>
            <pc:sldMk cId="3668767891" sldId="8269"/>
            <ac:spMk id="4" creationId="{980B10F7-0299-5F45-F14D-E8BC4ED7E32D}"/>
          </ac:spMkLst>
        </pc:spChg>
        <pc:spChg chg="mod ord">
          <ac:chgData name="FoustB" userId="036fd538-e6a0-4478-b832-b99ce6775b9a" providerId="ADAL" clId="{8458935B-E1EA-4AD8-9457-FFCC176FB649}" dt="2024-05-16T04:59:17.651" v="2533" actId="6549"/>
          <ac:spMkLst>
            <pc:docMk/>
            <pc:sldMk cId="3668767891" sldId="8269"/>
            <ac:spMk id="10" creationId="{33E795C5-6C34-51A4-0FF4-AFA462E8495D}"/>
          </ac:spMkLst>
        </pc:spChg>
        <pc:spChg chg="del">
          <ac:chgData name="FoustB" userId="036fd538-e6a0-4478-b832-b99ce6775b9a" providerId="ADAL" clId="{8458935B-E1EA-4AD8-9457-FFCC176FB649}" dt="2024-05-16T04:44:03.793" v="2187" actId="478"/>
          <ac:spMkLst>
            <pc:docMk/>
            <pc:sldMk cId="3668767891" sldId="8269"/>
            <ac:spMk id="12" creationId="{BC97C64F-99A3-A5EE-E36E-F17E01C4385E}"/>
          </ac:spMkLst>
        </pc:spChg>
        <pc:picChg chg="mod">
          <ac:chgData name="FoustB" userId="036fd538-e6a0-4478-b832-b99ce6775b9a" providerId="ADAL" clId="{8458935B-E1EA-4AD8-9457-FFCC176FB649}" dt="2024-05-16T04:44:07.128" v="2188" actId="14100"/>
          <ac:picMkLst>
            <pc:docMk/>
            <pc:sldMk cId="3668767891" sldId="8269"/>
            <ac:picMk id="1026" creationId="{70A62BD5-1453-C21C-CD6B-34DAEA447A4C}"/>
          </ac:picMkLst>
        </pc:picChg>
        <pc:picChg chg="add del">
          <ac:chgData name="FoustB" userId="036fd538-e6a0-4478-b832-b99ce6775b9a" providerId="ADAL" clId="{8458935B-E1EA-4AD8-9457-FFCC176FB649}" dt="2024-05-16T04:46:39.537" v="2286" actId="478"/>
          <ac:picMkLst>
            <pc:docMk/>
            <pc:sldMk cId="3668767891" sldId="8269"/>
            <ac:picMk id="2050" creationId="{1E17B273-0BA8-5356-0C39-35CDEDBE68F8}"/>
          </ac:picMkLst>
        </pc:picChg>
      </pc:sldChg>
      <pc:sldChg chg="addSp delSp modSp add mod modAnim">
        <pc:chgData name="FoustB" userId="036fd538-e6a0-4478-b832-b99ce6775b9a" providerId="ADAL" clId="{8458935B-E1EA-4AD8-9457-FFCC176FB649}" dt="2024-05-16T04:59:12.860" v="2531" actId="20577"/>
        <pc:sldMkLst>
          <pc:docMk/>
          <pc:sldMk cId="1932841094" sldId="8270"/>
        </pc:sldMkLst>
        <pc:spChg chg="ord">
          <ac:chgData name="FoustB" userId="036fd538-e6a0-4478-b832-b99ce6775b9a" providerId="ADAL" clId="{8458935B-E1EA-4AD8-9457-FFCC176FB649}" dt="2024-05-16T04:48:13.168" v="2303" actId="166"/>
          <ac:spMkLst>
            <pc:docMk/>
            <pc:sldMk cId="1932841094" sldId="8270"/>
            <ac:spMk id="4" creationId="{980B10F7-0299-5F45-F14D-E8BC4ED7E32D}"/>
          </ac:spMkLst>
        </pc:spChg>
        <pc:spChg chg="ord">
          <ac:chgData name="FoustB" userId="036fd538-e6a0-4478-b832-b99ce6775b9a" providerId="ADAL" clId="{8458935B-E1EA-4AD8-9457-FFCC176FB649}" dt="2024-05-16T04:48:09.481" v="2302" actId="166"/>
          <ac:spMkLst>
            <pc:docMk/>
            <pc:sldMk cId="1932841094" sldId="8270"/>
            <ac:spMk id="9" creationId="{C4FEE120-4D7B-1AA3-479E-71E1A6D0EB35}"/>
          </ac:spMkLst>
        </pc:spChg>
        <pc:spChg chg="mod">
          <ac:chgData name="FoustB" userId="036fd538-e6a0-4478-b832-b99ce6775b9a" providerId="ADAL" clId="{8458935B-E1EA-4AD8-9457-FFCC176FB649}" dt="2024-05-16T04:59:12.860" v="2531" actId="20577"/>
          <ac:spMkLst>
            <pc:docMk/>
            <pc:sldMk cId="1932841094" sldId="8270"/>
            <ac:spMk id="10" creationId="{33E795C5-6C34-51A4-0FF4-AFA462E8495D}"/>
          </ac:spMkLst>
        </pc:spChg>
        <pc:picChg chg="add mod">
          <ac:chgData name="FoustB" userId="036fd538-e6a0-4478-b832-b99ce6775b9a" providerId="ADAL" clId="{8458935B-E1EA-4AD8-9457-FFCC176FB649}" dt="2024-05-16T04:47:41.789" v="2296"/>
          <ac:picMkLst>
            <pc:docMk/>
            <pc:sldMk cId="1932841094" sldId="8270"/>
            <ac:picMk id="5" creationId="{AE070D80-EEFB-DCFC-8B25-EBFED72952F3}"/>
          </ac:picMkLst>
        </pc:picChg>
        <pc:picChg chg="add mod">
          <ac:chgData name="FoustB" userId="036fd538-e6a0-4478-b832-b99ce6775b9a" providerId="ADAL" clId="{8458935B-E1EA-4AD8-9457-FFCC176FB649}" dt="2024-05-16T04:47:41.789" v="2296"/>
          <ac:picMkLst>
            <pc:docMk/>
            <pc:sldMk cId="1932841094" sldId="8270"/>
            <ac:picMk id="6" creationId="{3A0302CD-A601-3156-F88B-195BF0009869}"/>
          </ac:picMkLst>
        </pc:picChg>
        <pc:picChg chg="del">
          <ac:chgData name="FoustB" userId="036fd538-e6a0-4478-b832-b99ce6775b9a" providerId="ADAL" clId="{8458935B-E1EA-4AD8-9457-FFCC176FB649}" dt="2024-05-16T04:46:49.070" v="2288" actId="478"/>
          <ac:picMkLst>
            <pc:docMk/>
            <pc:sldMk cId="1932841094" sldId="8270"/>
            <ac:picMk id="1026" creationId="{70A62BD5-1453-C21C-CD6B-34DAEA447A4C}"/>
          </ac:picMkLst>
        </pc:picChg>
        <pc:picChg chg="del mod">
          <ac:chgData name="FoustB" userId="036fd538-e6a0-4478-b832-b99ce6775b9a" providerId="ADAL" clId="{8458935B-E1EA-4AD8-9457-FFCC176FB649}" dt="2024-05-16T04:47:02.172" v="2292" actId="478"/>
          <ac:picMkLst>
            <pc:docMk/>
            <pc:sldMk cId="1932841094" sldId="8270"/>
            <ac:picMk id="2050" creationId="{1E17B273-0BA8-5356-0C39-35CDEDBE68F8}"/>
          </ac:picMkLst>
        </pc:picChg>
        <pc:picChg chg="add mod">
          <ac:chgData name="FoustB" userId="036fd538-e6a0-4478-b832-b99ce6775b9a" providerId="ADAL" clId="{8458935B-E1EA-4AD8-9457-FFCC176FB649}" dt="2024-05-16T04:48:16.787" v="2304" actId="1076"/>
          <ac:picMkLst>
            <pc:docMk/>
            <pc:sldMk cId="1932841094" sldId="8270"/>
            <ac:picMk id="3074" creationId="{FB95C53B-77F3-C561-FD4C-706756D8EE9B}"/>
          </ac:picMkLst>
        </pc:picChg>
      </pc:sldChg>
      <pc:sldChg chg="addSp delSp modSp add mod">
        <pc:chgData name="FoustB" userId="036fd538-e6a0-4478-b832-b99ce6775b9a" providerId="ADAL" clId="{8458935B-E1EA-4AD8-9457-FFCC176FB649}" dt="2024-05-16T04:59:05.293" v="2529" actId="20577"/>
        <pc:sldMkLst>
          <pc:docMk/>
          <pc:sldMk cId="1636348984" sldId="8271"/>
        </pc:sldMkLst>
        <pc:spChg chg="ord">
          <ac:chgData name="FoustB" userId="036fd538-e6a0-4478-b832-b99ce6775b9a" providerId="ADAL" clId="{8458935B-E1EA-4AD8-9457-FFCC176FB649}" dt="2024-05-16T04:49:32.862" v="2312" actId="166"/>
          <ac:spMkLst>
            <pc:docMk/>
            <pc:sldMk cId="1636348984" sldId="8271"/>
            <ac:spMk id="4" creationId="{980B10F7-0299-5F45-F14D-E8BC4ED7E32D}"/>
          </ac:spMkLst>
        </pc:spChg>
        <pc:spChg chg="ord">
          <ac:chgData name="FoustB" userId="036fd538-e6a0-4478-b832-b99ce6775b9a" providerId="ADAL" clId="{8458935B-E1EA-4AD8-9457-FFCC176FB649}" dt="2024-05-16T04:49:29.439" v="2311" actId="166"/>
          <ac:spMkLst>
            <pc:docMk/>
            <pc:sldMk cId="1636348984" sldId="8271"/>
            <ac:spMk id="9" creationId="{C4FEE120-4D7B-1AA3-479E-71E1A6D0EB35}"/>
          </ac:spMkLst>
        </pc:spChg>
        <pc:spChg chg="mod">
          <ac:chgData name="FoustB" userId="036fd538-e6a0-4478-b832-b99ce6775b9a" providerId="ADAL" clId="{8458935B-E1EA-4AD8-9457-FFCC176FB649}" dt="2024-05-16T04:59:05.293" v="2529" actId="20577"/>
          <ac:spMkLst>
            <pc:docMk/>
            <pc:sldMk cId="1636348984" sldId="8271"/>
            <ac:spMk id="10" creationId="{33E795C5-6C34-51A4-0FF4-AFA462E8495D}"/>
          </ac:spMkLst>
        </pc:spChg>
        <pc:picChg chg="del">
          <ac:chgData name="FoustB" userId="036fd538-e6a0-4478-b832-b99ce6775b9a" providerId="ADAL" clId="{8458935B-E1EA-4AD8-9457-FFCC176FB649}" dt="2024-05-16T04:48:21.953" v="2306" actId="478"/>
          <ac:picMkLst>
            <pc:docMk/>
            <pc:sldMk cId="1636348984" sldId="8271"/>
            <ac:picMk id="3074" creationId="{FB95C53B-77F3-C561-FD4C-706756D8EE9B}"/>
          </ac:picMkLst>
        </pc:picChg>
        <pc:picChg chg="add mod">
          <ac:chgData name="FoustB" userId="036fd538-e6a0-4478-b832-b99ce6775b9a" providerId="ADAL" clId="{8458935B-E1EA-4AD8-9457-FFCC176FB649}" dt="2024-05-16T04:49:23.036" v="2310" actId="14100"/>
          <ac:picMkLst>
            <pc:docMk/>
            <pc:sldMk cId="1636348984" sldId="8271"/>
            <ac:picMk id="6146" creationId="{29684E3F-B2DC-CE2C-7DB0-AD8E15E3D8C7}"/>
          </ac:picMkLst>
        </pc:picChg>
      </pc:sldChg>
      <pc:sldChg chg="add del">
        <pc:chgData name="FoustB" userId="036fd538-e6a0-4478-b832-b99ce6775b9a" providerId="ADAL" clId="{8458935B-E1EA-4AD8-9457-FFCC176FB649}" dt="2024-05-16T04:47:22.336" v="2294" actId="47"/>
        <pc:sldMkLst>
          <pc:docMk/>
          <pc:sldMk cId="4066269477" sldId="8271"/>
        </pc:sldMkLst>
      </pc:sldChg>
      <pc:sldChg chg="addSp delSp modSp add mod">
        <pc:chgData name="FoustB" userId="036fd538-e6a0-4478-b832-b99ce6775b9a" providerId="ADAL" clId="{8458935B-E1EA-4AD8-9457-FFCC176FB649}" dt="2024-05-16T04:59:01.773" v="2527" actId="20577"/>
        <pc:sldMkLst>
          <pc:docMk/>
          <pc:sldMk cId="664389977" sldId="8272"/>
        </pc:sldMkLst>
        <pc:spChg chg="ord">
          <ac:chgData name="FoustB" userId="036fd538-e6a0-4478-b832-b99ce6775b9a" providerId="ADAL" clId="{8458935B-E1EA-4AD8-9457-FFCC176FB649}" dt="2024-05-16T04:50:35.805" v="2317" actId="166"/>
          <ac:spMkLst>
            <pc:docMk/>
            <pc:sldMk cId="664389977" sldId="8272"/>
            <ac:spMk id="4" creationId="{980B10F7-0299-5F45-F14D-E8BC4ED7E32D}"/>
          </ac:spMkLst>
        </pc:spChg>
        <pc:spChg chg="ord">
          <ac:chgData name="FoustB" userId="036fd538-e6a0-4478-b832-b99ce6775b9a" providerId="ADAL" clId="{8458935B-E1EA-4AD8-9457-FFCC176FB649}" dt="2024-05-16T04:50:42.408" v="2318" actId="166"/>
          <ac:spMkLst>
            <pc:docMk/>
            <pc:sldMk cId="664389977" sldId="8272"/>
            <ac:spMk id="9" creationId="{C4FEE120-4D7B-1AA3-479E-71E1A6D0EB35}"/>
          </ac:spMkLst>
        </pc:spChg>
        <pc:spChg chg="mod ord">
          <ac:chgData name="FoustB" userId="036fd538-e6a0-4478-b832-b99ce6775b9a" providerId="ADAL" clId="{8458935B-E1EA-4AD8-9457-FFCC176FB649}" dt="2024-05-16T04:59:01.773" v="2527" actId="20577"/>
          <ac:spMkLst>
            <pc:docMk/>
            <pc:sldMk cId="664389977" sldId="8272"/>
            <ac:spMk id="10" creationId="{33E795C5-6C34-51A4-0FF4-AFA462E8495D}"/>
          </ac:spMkLst>
        </pc:spChg>
        <pc:picChg chg="del">
          <ac:chgData name="FoustB" userId="036fd538-e6a0-4478-b832-b99ce6775b9a" providerId="ADAL" clId="{8458935B-E1EA-4AD8-9457-FFCC176FB649}" dt="2024-05-16T04:50:26.802" v="2314" actId="478"/>
          <ac:picMkLst>
            <pc:docMk/>
            <pc:sldMk cId="664389977" sldId="8272"/>
            <ac:picMk id="6146" creationId="{29684E3F-B2DC-CE2C-7DB0-AD8E15E3D8C7}"/>
          </ac:picMkLst>
        </pc:picChg>
        <pc:picChg chg="add mod">
          <ac:chgData name="FoustB" userId="036fd538-e6a0-4478-b832-b99ce6775b9a" providerId="ADAL" clId="{8458935B-E1EA-4AD8-9457-FFCC176FB649}" dt="2024-05-16T04:51:10.817" v="2324" actId="1076"/>
          <ac:picMkLst>
            <pc:docMk/>
            <pc:sldMk cId="664389977" sldId="8272"/>
            <ac:picMk id="7170" creationId="{7C1A42E6-9B3B-84BD-F45E-61AFD585EF92}"/>
          </ac:picMkLst>
        </pc:picChg>
      </pc:sldChg>
      <pc:sldChg chg="addSp delSp modSp add mod">
        <pc:chgData name="FoustB" userId="036fd538-e6a0-4478-b832-b99ce6775b9a" providerId="ADAL" clId="{8458935B-E1EA-4AD8-9457-FFCC176FB649}" dt="2024-05-16T04:58:58.207" v="2525" actId="20577"/>
        <pc:sldMkLst>
          <pc:docMk/>
          <pc:sldMk cId="3808433888" sldId="8273"/>
        </pc:sldMkLst>
        <pc:spChg chg="add mod">
          <ac:chgData name="FoustB" userId="036fd538-e6a0-4478-b832-b99ce6775b9a" providerId="ADAL" clId="{8458935B-E1EA-4AD8-9457-FFCC176FB649}" dt="2024-05-16T04:53:59.107" v="2396" actId="115"/>
          <ac:spMkLst>
            <pc:docMk/>
            <pc:sldMk cId="3808433888" sldId="8273"/>
            <ac:spMk id="5" creationId="{4A4EE39D-50AD-0EDE-BB53-778FAB2C5FFB}"/>
          </ac:spMkLst>
        </pc:spChg>
        <pc:spChg chg="mod">
          <ac:chgData name="FoustB" userId="036fd538-e6a0-4478-b832-b99ce6775b9a" providerId="ADAL" clId="{8458935B-E1EA-4AD8-9457-FFCC176FB649}" dt="2024-05-16T04:58:58.207" v="2525" actId="20577"/>
          <ac:spMkLst>
            <pc:docMk/>
            <pc:sldMk cId="3808433888" sldId="8273"/>
            <ac:spMk id="10" creationId="{33E795C5-6C34-51A4-0FF4-AFA462E8495D}"/>
          </ac:spMkLst>
        </pc:spChg>
        <pc:picChg chg="del">
          <ac:chgData name="FoustB" userId="036fd538-e6a0-4478-b832-b99ce6775b9a" providerId="ADAL" clId="{8458935B-E1EA-4AD8-9457-FFCC176FB649}" dt="2024-05-16T04:51:46.385" v="2326" actId="478"/>
          <ac:picMkLst>
            <pc:docMk/>
            <pc:sldMk cId="3808433888" sldId="8273"/>
            <ac:picMk id="7170" creationId="{7C1A42E6-9B3B-84BD-F45E-61AFD585EF92}"/>
          </ac:picMkLst>
        </pc:picChg>
      </pc:sldChg>
      <pc:sldChg chg="delSp modSp add mod modAnim">
        <pc:chgData name="FoustB" userId="036fd538-e6a0-4478-b832-b99ce6775b9a" providerId="ADAL" clId="{8458935B-E1EA-4AD8-9457-FFCC176FB649}" dt="2024-05-16T04:58:54.272" v="2523" actId="20577"/>
        <pc:sldMkLst>
          <pc:docMk/>
          <pc:sldMk cId="3471489356" sldId="8274"/>
        </pc:sldMkLst>
        <pc:spChg chg="mod">
          <ac:chgData name="FoustB" userId="036fd538-e6a0-4478-b832-b99ce6775b9a" providerId="ADAL" clId="{8458935B-E1EA-4AD8-9457-FFCC176FB649}" dt="2024-05-16T04:56:00.429" v="2511" actId="1076"/>
          <ac:spMkLst>
            <pc:docMk/>
            <pc:sldMk cId="3471489356" sldId="8274"/>
            <ac:spMk id="4" creationId="{980B10F7-0299-5F45-F14D-E8BC4ED7E32D}"/>
          </ac:spMkLst>
        </pc:spChg>
        <pc:spChg chg="del">
          <ac:chgData name="FoustB" userId="036fd538-e6a0-4478-b832-b99ce6775b9a" providerId="ADAL" clId="{8458935B-E1EA-4AD8-9457-FFCC176FB649}" dt="2024-05-16T04:55:08.844" v="2398" actId="478"/>
          <ac:spMkLst>
            <pc:docMk/>
            <pc:sldMk cId="3471489356" sldId="8274"/>
            <ac:spMk id="5" creationId="{4A4EE39D-50AD-0EDE-BB53-778FAB2C5FFB}"/>
          </ac:spMkLst>
        </pc:spChg>
        <pc:spChg chg="mod">
          <ac:chgData name="FoustB" userId="036fd538-e6a0-4478-b832-b99ce6775b9a" providerId="ADAL" clId="{8458935B-E1EA-4AD8-9457-FFCC176FB649}" dt="2024-05-16T04:58:54.272" v="2523" actId="20577"/>
          <ac:spMkLst>
            <pc:docMk/>
            <pc:sldMk cId="3471489356" sldId="8274"/>
            <ac:spMk id="10" creationId="{33E795C5-6C34-51A4-0FF4-AFA462E8495D}"/>
          </ac:spMkLst>
        </pc:spChg>
      </pc:sldChg>
      <pc:sldChg chg="modSp add del mod modAnim">
        <pc:chgData name="FoustB" userId="036fd538-e6a0-4478-b832-b99ce6775b9a" providerId="ADAL" clId="{8458935B-E1EA-4AD8-9457-FFCC176FB649}" dt="2024-05-17T16:11:30.905" v="4810" actId="47"/>
        <pc:sldMkLst>
          <pc:docMk/>
          <pc:sldMk cId="918829251" sldId="8275"/>
        </pc:sldMkLst>
        <pc:spChg chg="mod">
          <ac:chgData name="FoustB" userId="036fd538-e6a0-4478-b832-b99ce6775b9a" providerId="ADAL" clId="{8458935B-E1EA-4AD8-9457-FFCC176FB649}" dt="2024-05-16T05:02:38.225" v="2555" actId="207"/>
          <ac:spMkLst>
            <pc:docMk/>
            <pc:sldMk cId="918829251" sldId="8275"/>
            <ac:spMk id="10" creationId="{33E795C5-6C34-51A4-0FF4-AFA462E8495D}"/>
          </ac:spMkLst>
        </pc:spChg>
      </pc:sldChg>
      <pc:sldChg chg="addSp modSp add mod modAnim">
        <pc:chgData name="FoustB" userId="036fd538-e6a0-4478-b832-b99ce6775b9a" providerId="ADAL" clId="{8458935B-E1EA-4AD8-9457-FFCC176FB649}" dt="2024-05-16T05:03:26.153" v="2601"/>
        <pc:sldMkLst>
          <pc:docMk/>
          <pc:sldMk cId="3844131939" sldId="8276"/>
        </pc:sldMkLst>
        <pc:spChg chg="add mod">
          <ac:chgData name="FoustB" userId="036fd538-e6a0-4478-b832-b99ce6775b9a" providerId="ADAL" clId="{8458935B-E1EA-4AD8-9457-FFCC176FB649}" dt="2024-05-16T05:03:21.346" v="2599" actId="1076"/>
          <ac:spMkLst>
            <pc:docMk/>
            <pc:sldMk cId="3844131939" sldId="8276"/>
            <ac:spMk id="4" creationId="{3EECCD24-6323-DE2D-82C7-99F2D904E7D9}"/>
          </ac:spMkLst>
        </pc:spChg>
      </pc:sldChg>
      <pc:sldChg chg="modSp add mod modAnim">
        <pc:chgData name="FoustB" userId="036fd538-e6a0-4478-b832-b99ce6775b9a" providerId="ADAL" clId="{8458935B-E1EA-4AD8-9457-FFCC176FB649}" dt="2024-05-16T05:04:13.453" v="2609"/>
        <pc:sldMkLst>
          <pc:docMk/>
          <pc:sldMk cId="859970113" sldId="8277"/>
        </pc:sldMkLst>
        <pc:spChg chg="mod">
          <ac:chgData name="FoustB" userId="036fd538-e6a0-4478-b832-b99ce6775b9a" providerId="ADAL" clId="{8458935B-E1EA-4AD8-9457-FFCC176FB649}" dt="2024-05-16T05:04:11.614" v="2608" actId="207"/>
          <ac:spMkLst>
            <pc:docMk/>
            <pc:sldMk cId="859970113" sldId="8277"/>
            <ac:spMk id="10" creationId="{33E795C5-6C34-51A4-0FF4-AFA462E8495D}"/>
          </ac:spMkLst>
        </pc:spChg>
      </pc:sldChg>
      <pc:sldChg chg="modSp add mod">
        <pc:chgData name="FoustB" userId="036fd538-e6a0-4478-b832-b99ce6775b9a" providerId="ADAL" clId="{8458935B-E1EA-4AD8-9457-FFCC176FB649}" dt="2024-05-16T05:04:32.613" v="2616" actId="207"/>
        <pc:sldMkLst>
          <pc:docMk/>
          <pc:sldMk cId="470457591" sldId="8278"/>
        </pc:sldMkLst>
        <pc:spChg chg="mod">
          <ac:chgData name="FoustB" userId="036fd538-e6a0-4478-b832-b99ce6775b9a" providerId="ADAL" clId="{8458935B-E1EA-4AD8-9457-FFCC176FB649}" dt="2024-05-16T05:04:32.613" v="2616" actId="207"/>
          <ac:spMkLst>
            <pc:docMk/>
            <pc:sldMk cId="470457591" sldId="8278"/>
            <ac:spMk id="10" creationId="{33E795C5-6C34-51A4-0FF4-AFA462E8495D}"/>
          </ac:spMkLst>
        </pc:spChg>
      </pc:sldChg>
      <pc:sldChg chg="delSp modSp add mod modAnim">
        <pc:chgData name="FoustB" userId="036fd538-e6a0-4478-b832-b99ce6775b9a" providerId="ADAL" clId="{8458935B-E1EA-4AD8-9457-FFCC176FB649}" dt="2024-05-16T05:06:00.188" v="2662"/>
        <pc:sldMkLst>
          <pc:docMk/>
          <pc:sldMk cId="625572155" sldId="8279"/>
        </pc:sldMkLst>
        <pc:spChg chg="del">
          <ac:chgData name="FoustB" userId="036fd538-e6a0-4478-b832-b99ce6775b9a" providerId="ADAL" clId="{8458935B-E1EA-4AD8-9457-FFCC176FB649}" dt="2024-05-16T05:05:17.726" v="2618" actId="478"/>
          <ac:spMkLst>
            <pc:docMk/>
            <pc:sldMk cId="625572155" sldId="8279"/>
            <ac:spMk id="4" creationId="{3EECCD24-6323-DE2D-82C7-99F2D904E7D9}"/>
          </ac:spMkLst>
        </pc:spChg>
        <pc:spChg chg="mod">
          <ac:chgData name="FoustB" userId="036fd538-e6a0-4478-b832-b99ce6775b9a" providerId="ADAL" clId="{8458935B-E1EA-4AD8-9457-FFCC176FB649}" dt="2024-05-16T05:05:51.285" v="2659" actId="114"/>
          <ac:spMkLst>
            <pc:docMk/>
            <pc:sldMk cId="625572155" sldId="8279"/>
            <ac:spMk id="12" creationId="{BC97C64F-99A3-A5EE-E36E-F17E01C4385E}"/>
          </ac:spMkLst>
        </pc:spChg>
      </pc:sldChg>
      <pc:sldChg chg="modSp add mod modAnim">
        <pc:chgData name="FoustB" userId="036fd538-e6a0-4478-b832-b99ce6775b9a" providerId="ADAL" clId="{8458935B-E1EA-4AD8-9457-FFCC176FB649}" dt="2024-05-16T05:07:31.477" v="2684" actId="14100"/>
        <pc:sldMkLst>
          <pc:docMk/>
          <pc:sldMk cId="1221756402" sldId="8280"/>
        </pc:sldMkLst>
        <pc:spChg chg="mod">
          <ac:chgData name="FoustB" userId="036fd538-e6a0-4478-b832-b99ce6775b9a" providerId="ADAL" clId="{8458935B-E1EA-4AD8-9457-FFCC176FB649}" dt="2024-05-16T05:07:31.477" v="2684" actId="14100"/>
          <ac:spMkLst>
            <pc:docMk/>
            <pc:sldMk cId="1221756402" sldId="8280"/>
            <ac:spMk id="10" creationId="{33E795C5-6C34-51A4-0FF4-AFA462E8495D}"/>
          </ac:spMkLst>
        </pc:spChg>
      </pc:sldChg>
      <pc:sldChg chg="modSp add mod">
        <pc:chgData name="FoustB" userId="036fd538-e6a0-4478-b832-b99ce6775b9a" providerId="ADAL" clId="{8458935B-E1EA-4AD8-9457-FFCC176FB649}" dt="2024-05-16T05:07:58.702" v="2688" actId="207"/>
        <pc:sldMkLst>
          <pc:docMk/>
          <pc:sldMk cId="1138755022" sldId="8281"/>
        </pc:sldMkLst>
        <pc:spChg chg="mod">
          <ac:chgData name="FoustB" userId="036fd538-e6a0-4478-b832-b99ce6775b9a" providerId="ADAL" clId="{8458935B-E1EA-4AD8-9457-FFCC176FB649}" dt="2024-05-16T05:07:58.702" v="2688" actId="207"/>
          <ac:spMkLst>
            <pc:docMk/>
            <pc:sldMk cId="1138755022" sldId="8281"/>
            <ac:spMk id="10" creationId="{33E795C5-6C34-51A4-0FF4-AFA462E8495D}"/>
          </ac:spMkLst>
        </pc:spChg>
      </pc:sldChg>
      <pc:sldChg chg="addSp modSp add mod modAnim">
        <pc:chgData name="FoustB" userId="036fd538-e6a0-4478-b832-b99ce6775b9a" providerId="ADAL" clId="{8458935B-E1EA-4AD8-9457-FFCC176FB649}" dt="2024-05-16T05:10:16.860" v="2818" actId="1076"/>
        <pc:sldMkLst>
          <pc:docMk/>
          <pc:sldMk cId="3916894180" sldId="8282"/>
        </pc:sldMkLst>
        <pc:spChg chg="add mod">
          <ac:chgData name="FoustB" userId="036fd538-e6a0-4478-b832-b99ce6775b9a" providerId="ADAL" clId="{8458935B-E1EA-4AD8-9457-FFCC176FB649}" dt="2024-05-16T05:10:16.860" v="2818" actId="1076"/>
          <ac:spMkLst>
            <pc:docMk/>
            <pc:sldMk cId="3916894180" sldId="8282"/>
            <ac:spMk id="4" creationId="{7658336C-9F91-522E-8D61-C3D1C74EFC98}"/>
          </ac:spMkLst>
        </pc:spChg>
        <pc:spChg chg="mod">
          <ac:chgData name="FoustB" userId="036fd538-e6a0-4478-b832-b99ce6775b9a" providerId="ADAL" clId="{8458935B-E1EA-4AD8-9457-FFCC176FB649}" dt="2024-05-16T05:08:35.948" v="2752" actId="1038"/>
          <ac:spMkLst>
            <pc:docMk/>
            <pc:sldMk cId="3916894180" sldId="8282"/>
            <ac:spMk id="12" creationId="{BC97C64F-99A3-A5EE-E36E-F17E01C4385E}"/>
          </ac:spMkLst>
        </pc:spChg>
      </pc:sldChg>
      <pc:sldChg chg="modSp add modAnim">
        <pc:chgData name="FoustB" userId="036fd538-e6a0-4478-b832-b99ce6775b9a" providerId="ADAL" clId="{8458935B-E1EA-4AD8-9457-FFCC176FB649}" dt="2024-05-16T05:10:50.014" v="2835" actId="207"/>
        <pc:sldMkLst>
          <pc:docMk/>
          <pc:sldMk cId="3963122314" sldId="8283"/>
        </pc:sldMkLst>
        <pc:spChg chg="mod">
          <ac:chgData name="FoustB" userId="036fd538-e6a0-4478-b832-b99ce6775b9a" providerId="ADAL" clId="{8458935B-E1EA-4AD8-9457-FFCC176FB649}" dt="2024-05-16T05:10:50.014" v="2835" actId="207"/>
          <ac:spMkLst>
            <pc:docMk/>
            <pc:sldMk cId="3963122314" sldId="8283"/>
            <ac:spMk id="10" creationId="{33E795C5-6C34-51A4-0FF4-AFA462E8495D}"/>
          </ac:spMkLst>
        </pc:spChg>
      </pc:sldChg>
      <pc:sldChg chg="add del">
        <pc:chgData name="FoustB" userId="036fd538-e6a0-4478-b832-b99ce6775b9a" providerId="ADAL" clId="{8458935B-E1EA-4AD8-9457-FFCC176FB649}" dt="2024-05-17T16:16:17.894" v="4811" actId="47"/>
        <pc:sldMkLst>
          <pc:docMk/>
          <pc:sldMk cId="45837744" sldId="8284"/>
        </pc:sldMkLst>
      </pc:sldChg>
      <pc:sldChg chg="modSp add mod">
        <pc:chgData name="FoustB" userId="036fd538-e6a0-4478-b832-b99ce6775b9a" providerId="ADAL" clId="{8458935B-E1EA-4AD8-9457-FFCC176FB649}" dt="2024-05-16T05:13:43.221" v="2892" actId="207"/>
        <pc:sldMkLst>
          <pc:docMk/>
          <pc:sldMk cId="3375699959" sldId="8285"/>
        </pc:sldMkLst>
        <pc:spChg chg="mod">
          <ac:chgData name="FoustB" userId="036fd538-e6a0-4478-b832-b99ce6775b9a" providerId="ADAL" clId="{8458935B-E1EA-4AD8-9457-FFCC176FB649}" dt="2024-05-16T05:13:43.221" v="2892" actId="207"/>
          <ac:spMkLst>
            <pc:docMk/>
            <pc:sldMk cId="3375699959" sldId="8285"/>
            <ac:spMk id="10" creationId="{33E795C5-6C34-51A4-0FF4-AFA462E8495D}"/>
          </ac:spMkLst>
        </pc:spChg>
      </pc:sldChg>
      <pc:sldChg chg="delSp modSp add mod modAnim">
        <pc:chgData name="FoustB" userId="036fd538-e6a0-4478-b832-b99ce6775b9a" providerId="ADAL" clId="{8458935B-E1EA-4AD8-9457-FFCC176FB649}" dt="2024-05-16T05:13:36.084" v="2891" actId="207"/>
        <pc:sldMkLst>
          <pc:docMk/>
          <pc:sldMk cId="1173495006" sldId="8286"/>
        </pc:sldMkLst>
        <pc:spChg chg="del">
          <ac:chgData name="FoustB" userId="036fd538-e6a0-4478-b832-b99ce6775b9a" providerId="ADAL" clId="{8458935B-E1EA-4AD8-9457-FFCC176FB649}" dt="2024-05-16T05:12:03.267" v="2852" actId="478"/>
          <ac:spMkLst>
            <pc:docMk/>
            <pc:sldMk cId="1173495006" sldId="8286"/>
            <ac:spMk id="4" creationId="{7658336C-9F91-522E-8D61-C3D1C74EFC98}"/>
          </ac:spMkLst>
        </pc:spChg>
        <pc:spChg chg="mod">
          <ac:chgData name="FoustB" userId="036fd538-e6a0-4478-b832-b99ce6775b9a" providerId="ADAL" clId="{8458935B-E1EA-4AD8-9457-FFCC176FB649}" dt="2024-05-16T05:13:36.084" v="2891" actId="207"/>
          <ac:spMkLst>
            <pc:docMk/>
            <pc:sldMk cId="1173495006" sldId="8286"/>
            <ac:spMk id="10" creationId="{33E795C5-6C34-51A4-0FF4-AFA462E8495D}"/>
          </ac:spMkLst>
        </pc:spChg>
        <pc:spChg chg="mod">
          <ac:chgData name="FoustB" userId="036fd538-e6a0-4478-b832-b99ce6775b9a" providerId="ADAL" clId="{8458935B-E1EA-4AD8-9457-FFCC176FB649}" dt="2024-05-16T05:12:19.862" v="2881" actId="14100"/>
          <ac:spMkLst>
            <pc:docMk/>
            <pc:sldMk cId="1173495006" sldId="8286"/>
            <ac:spMk id="12" creationId="{BC97C64F-99A3-A5EE-E36E-F17E01C4385E}"/>
          </ac:spMkLst>
        </pc:spChg>
      </pc:sldChg>
      <pc:sldChg chg="addSp modSp add mod modAnim">
        <pc:chgData name="FoustB" userId="036fd538-e6a0-4478-b832-b99ce6775b9a" providerId="ADAL" clId="{8458935B-E1EA-4AD8-9457-FFCC176FB649}" dt="2024-05-16T05:14:41.244" v="2992"/>
        <pc:sldMkLst>
          <pc:docMk/>
          <pc:sldMk cId="3181326170" sldId="8287"/>
        </pc:sldMkLst>
        <pc:spChg chg="add mod">
          <ac:chgData name="FoustB" userId="036fd538-e6a0-4478-b832-b99ce6775b9a" providerId="ADAL" clId="{8458935B-E1EA-4AD8-9457-FFCC176FB649}" dt="2024-05-16T05:14:38.267" v="2991" actId="114"/>
          <ac:spMkLst>
            <pc:docMk/>
            <pc:sldMk cId="3181326170" sldId="8287"/>
            <ac:spMk id="4" creationId="{3EC74D86-254E-1C36-BBEE-90E6476800B3}"/>
          </ac:spMkLst>
        </pc:spChg>
        <pc:spChg chg="mod">
          <ac:chgData name="FoustB" userId="036fd538-e6a0-4478-b832-b99ce6775b9a" providerId="ADAL" clId="{8458935B-E1EA-4AD8-9457-FFCC176FB649}" dt="2024-05-16T05:13:52.447" v="2895" actId="207"/>
          <ac:spMkLst>
            <pc:docMk/>
            <pc:sldMk cId="3181326170" sldId="8287"/>
            <ac:spMk id="10" creationId="{33E795C5-6C34-51A4-0FF4-AFA462E8495D}"/>
          </ac:spMkLst>
        </pc:spChg>
      </pc:sldChg>
      <pc:sldChg chg="delSp modSp add mod delAnim">
        <pc:chgData name="FoustB" userId="036fd538-e6a0-4478-b832-b99ce6775b9a" providerId="ADAL" clId="{8458935B-E1EA-4AD8-9457-FFCC176FB649}" dt="2024-05-16T05:15:36.759" v="3003" actId="14100"/>
        <pc:sldMkLst>
          <pc:docMk/>
          <pc:sldMk cId="3358452632" sldId="8288"/>
        </pc:sldMkLst>
        <pc:spChg chg="del">
          <ac:chgData name="FoustB" userId="036fd538-e6a0-4478-b832-b99ce6775b9a" providerId="ADAL" clId="{8458935B-E1EA-4AD8-9457-FFCC176FB649}" dt="2024-05-16T05:15:11.714" v="2994" actId="478"/>
          <ac:spMkLst>
            <pc:docMk/>
            <pc:sldMk cId="3358452632" sldId="8288"/>
            <ac:spMk id="4" creationId="{3EC74D86-254E-1C36-BBEE-90E6476800B3}"/>
          </ac:spMkLst>
        </pc:spChg>
        <pc:spChg chg="mod">
          <ac:chgData name="FoustB" userId="036fd538-e6a0-4478-b832-b99ce6775b9a" providerId="ADAL" clId="{8458935B-E1EA-4AD8-9457-FFCC176FB649}" dt="2024-05-16T05:15:36.759" v="3003" actId="14100"/>
          <ac:spMkLst>
            <pc:docMk/>
            <pc:sldMk cId="3358452632" sldId="8288"/>
            <ac:spMk id="10" creationId="{33E795C5-6C34-51A4-0FF4-AFA462E8495D}"/>
          </ac:spMkLst>
        </pc:spChg>
      </pc:sldChg>
      <pc:sldChg chg="addSp modSp add mod modAnim">
        <pc:chgData name="FoustB" userId="036fd538-e6a0-4478-b832-b99ce6775b9a" providerId="ADAL" clId="{8458935B-E1EA-4AD8-9457-FFCC176FB649}" dt="2024-05-17T16:40:33.596" v="4816"/>
        <pc:sldMkLst>
          <pc:docMk/>
          <pc:sldMk cId="1054688884" sldId="8289"/>
        </pc:sldMkLst>
        <pc:spChg chg="add mod">
          <ac:chgData name="FoustB" userId="036fd538-e6a0-4478-b832-b99ce6775b9a" providerId="ADAL" clId="{8458935B-E1EA-4AD8-9457-FFCC176FB649}" dt="2024-05-16T05:18:06.291" v="3097" actId="1076"/>
          <ac:spMkLst>
            <pc:docMk/>
            <pc:sldMk cId="1054688884" sldId="8289"/>
            <ac:spMk id="4" creationId="{DCFDA6DD-1F3C-C809-F573-C6E3238171C2}"/>
          </ac:spMkLst>
        </pc:spChg>
        <pc:spChg chg="mod">
          <ac:chgData name="FoustB" userId="036fd538-e6a0-4478-b832-b99ce6775b9a" providerId="ADAL" clId="{8458935B-E1EA-4AD8-9457-FFCC176FB649}" dt="2024-05-16T05:17:23.655" v="3062" actId="1038"/>
          <ac:spMkLst>
            <pc:docMk/>
            <pc:sldMk cId="1054688884" sldId="8289"/>
            <ac:spMk id="12" creationId="{BC97C64F-99A3-A5EE-E36E-F17E01C4385E}"/>
          </ac:spMkLst>
        </pc:spChg>
      </pc:sldChg>
      <pc:sldChg chg="delSp modSp add mod delAnim modAnim">
        <pc:chgData name="FoustB" userId="036fd538-e6a0-4478-b832-b99ce6775b9a" providerId="ADAL" clId="{8458935B-E1EA-4AD8-9457-FFCC176FB649}" dt="2024-05-16T05:19:52.997" v="3117" actId="207"/>
        <pc:sldMkLst>
          <pc:docMk/>
          <pc:sldMk cId="2038938679" sldId="8290"/>
        </pc:sldMkLst>
        <pc:spChg chg="del">
          <ac:chgData name="FoustB" userId="036fd538-e6a0-4478-b832-b99ce6775b9a" providerId="ADAL" clId="{8458935B-E1EA-4AD8-9457-FFCC176FB649}" dt="2024-05-16T05:18:55.596" v="3099" actId="478"/>
          <ac:spMkLst>
            <pc:docMk/>
            <pc:sldMk cId="2038938679" sldId="8290"/>
            <ac:spMk id="4" creationId="{DCFDA6DD-1F3C-C809-F573-C6E3238171C2}"/>
          </ac:spMkLst>
        </pc:spChg>
        <pc:spChg chg="mod">
          <ac:chgData name="FoustB" userId="036fd538-e6a0-4478-b832-b99ce6775b9a" providerId="ADAL" clId="{8458935B-E1EA-4AD8-9457-FFCC176FB649}" dt="2024-05-16T05:19:52.997" v="3117" actId="207"/>
          <ac:spMkLst>
            <pc:docMk/>
            <pc:sldMk cId="2038938679" sldId="8290"/>
            <ac:spMk id="10" creationId="{33E795C5-6C34-51A4-0FF4-AFA462E8495D}"/>
          </ac:spMkLst>
        </pc:spChg>
      </pc:sldChg>
      <pc:sldChg chg="modSp add mod">
        <pc:chgData name="FoustB" userId="036fd538-e6a0-4478-b832-b99ce6775b9a" providerId="ADAL" clId="{8458935B-E1EA-4AD8-9457-FFCC176FB649}" dt="2024-05-16T05:23:47.445" v="3212" actId="115"/>
        <pc:sldMkLst>
          <pc:docMk/>
          <pc:sldMk cId="2300355784" sldId="8291"/>
        </pc:sldMkLst>
        <pc:spChg chg="mod">
          <ac:chgData name="FoustB" userId="036fd538-e6a0-4478-b832-b99ce6775b9a" providerId="ADAL" clId="{8458935B-E1EA-4AD8-9457-FFCC176FB649}" dt="2024-05-16T05:23:47.445" v="3212" actId="115"/>
          <ac:spMkLst>
            <pc:docMk/>
            <pc:sldMk cId="2300355784" sldId="8291"/>
            <ac:spMk id="10" creationId="{33E795C5-6C34-51A4-0FF4-AFA462E8495D}"/>
          </ac:spMkLst>
        </pc:spChg>
      </pc:sldChg>
      <pc:sldChg chg="addSp delSp modSp add mod delAnim modAnim">
        <pc:chgData name="FoustB" userId="036fd538-e6a0-4478-b832-b99ce6775b9a" providerId="ADAL" clId="{8458935B-E1EA-4AD8-9457-FFCC176FB649}" dt="2024-05-16T05:27:10.866" v="3239" actId="1076"/>
        <pc:sldMkLst>
          <pc:docMk/>
          <pc:sldMk cId="443872818" sldId="8292"/>
        </pc:sldMkLst>
        <pc:spChg chg="add del mod">
          <ac:chgData name="FoustB" userId="036fd538-e6a0-4478-b832-b99ce6775b9a" providerId="ADAL" clId="{8458935B-E1EA-4AD8-9457-FFCC176FB649}" dt="2024-05-16T05:26:26.864" v="3214" actId="478"/>
          <ac:spMkLst>
            <pc:docMk/>
            <pc:sldMk cId="443872818" sldId="8292"/>
            <ac:spMk id="4" creationId="{6B6CD9F4-EDE7-F8FC-1BCD-FF595D19C536}"/>
          </ac:spMkLst>
        </pc:spChg>
        <pc:spChg chg="add mod">
          <ac:chgData name="FoustB" userId="036fd538-e6a0-4478-b832-b99ce6775b9a" providerId="ADAL" clId="{8458935B-E1EA-4AD8-9457-FFCC176FB649}" dt="2024-05-16T05:27:10.866" v="3239" actId="1076"/>
          <ac:spMkLst>
            <pc:docMk/>
            <pc:sldMk cId="443872818" sldId="8292"/>
            <ac:spMk id="5" creationId="{CE787A3B-716D-E354-B21B-AC321829FD3C}"/>
          </ac:spMkLst>
        </pc:spChg>
        <pc:spChg chg="mod">
          <ac:chgData name="FoustB" userId="036fd538-e6a0-4478-b832-b99ce6775b9a" providerId="ADAL" clId="{8458935B-E1EA-4AD8-9457-FFCC176FB649}" dt="2024-05-16T05:23:41.905" v="3211" actId="115"/>
          <ac:spMkLst>
            <pc:docMk/>
            <pc:sldMk cId="443872818" sldId="8292"/>
            <ac:spMk id="10" creationId="{33E795C5-6C34-51A4-0FF4-AFA462E8495D}"/>
          </ac:spMkLst>
        </pc:spChg>
        <pc:spChg chg="mod">
          <ac:chgData name="FoustB" userId="036fd538-e6a0-4478-b832-b99ce6775b9a" providerId="ADAL" clId="{8458935B-E1EA-4AD8-9457-FFCC176FB649}" dt="2024-05-16T05:27:07.294" v="3238" actId="14100"/>
          <ac:spMkLst>
            <pc:docMk/>
            <pc:sldMk cId="443872818" sldId="8292"/>
            <ac:spMk id="12" creationId="{BC97C64F-99A3-A5EE-E36E-F17E01C4385E}"/>
          </ac:spMkLst>
        </pc:spChg>
      </pc:sldChg>
      <pc:sldChg chg="modSp add del modAnim">
        <pc:chgData name="FoustB" userId="036fd538-e6a0-4478-b832-b99ce6775b9a" providerId="ADAL" clId="{8458935B-E1EA-4AD8-9457-FFCC176FB649}" dt="2024-05-16T05:27:14.454" v="3240" actId="47"/>
        <pc:sldMkLst>
          <pc:docMk/>
          <pc:sldMk cId="2874366105" sldId="8293"/>
        </pc:sldMkLst>
        <pc:spChg chg="mod">
          <ac:chgData name="FoustB" userId="036fd538-e6a0-4478-b832-b99ce6775b9a" providerId="ADAL" clId="{8458935B-E1EA-4AD8-9457-FFCC176FB649}" dt="2024-05-16T05:23:36.761" v="3210" actId="115"/>
          <ac:spMkLst>
            <pc:docMk/>
            <pc:sldMk cId="2874366105" sldId="8293"/>
            <ac:spMk id="10" creationId="{33E795C5-6C34-51A4-0FF4-AFA462E8495D}"/>
          </ac:spMkLst>
        </pc:spChg>
      </pc:sldChg>
      <pc:sldChg chg="delSp modSp add mod modTransition modAnim">
        <pc:chgData name="FoustB" userId="036fd538-e6a0-4478-b832-b99ce6775b9a" providerId="ADAL" clId="{8458935B-E1EA-4AD8-9457-FFCC176FB649}" dt="2024-05-16T15:10:34.425" v="3518" actId="1036"/>
        <pc:sldMkLst>
          <pc:docMk/>
          <pc:sldMk cId="3672893162" sldId="8293"/>
        </pc:sldMkLst>
        <pc:spChg chg="del">
          <ac:chgData name="FoustB" userId="036fd538-e6a0-4478-b832-b99ce6775b9a" providerId="ADAL" clId="{8458935B-E1EA-4AD8-9457-FFCC176FB649}" dt="2024-05-16T14:46:14.792" v="3252" actId="478"/>
          <ac:spMkLst>
            <pc:docMk/>
            <pc:sldMk cId="3672893162" sldId="8293"/>
            <ac:spMk id="2" creationId="{914D76D4-C6B1-9A55-DFB2-51BFAF38B457}"/>
          </ac:spMkLst>
        </pc:spChg>
        <pc:spChg chg="del">
          <ac:chgData name="FoustB" userId="036fd538-e6a0-4478-b832-b99ce6775b9a" providerId="ADAL" clId="{8458935B-E1EA-4AD8-9457-FFCC176FB649}" dt="2024-05-16T14:46:12.821" v="3251" actId="478"/>
          <ac:spMkLst>
            <pc:docMk/>
            <pc:sldMk cId="3672893162" sldId="8293"/>
            <ac:spMk id="3" creationId="{E91AABD7-2A65-8567-7B5F-AAD0344DE37D}"/>
          </ac:spMkLst>
        </pc:spChg>
        <pc:spChg chg="mod">
          <ac:chgData name="FoustB" userId="036fd538-e6a0-4478-b832-b99ce6775b9a" providerId="ADAL" clId="{8458935B-E1EA-4AD8-9457-FFCC176FB649}" dt="2024-05-16T14:50:03.362" v="3285" actId="207"/>
          <ac:spMkLst>
            <pc:docMk/>
            <pc:sldMk cId="3672893162" sldId="8293"/>
            <ac:spMk id="9" creationId="{C4FEE120-4D7B-1AA3-479E-71E1A6D0EB35}"/>
          </ac:spMkLst>
        </pc:spChg>
        <pc:spChg chg="mod">
          <ac:chgData name="FoustB" userId="036fd538-e6a0-4478-b832-b99ce6775b9a" providerId="ADAL" clId="{8458935B-E1EA-4AD8-9457-FFCC176FB649}" dt="2024-05-16T15:10:34.425" v="3518" actId="1036"/>
          <ac:spMkLst>
            <pc:docMk/>
            <pc:sldMk cId="3672893162" sldId="8293"/>
            <ac:spMk id="10" creationId="{33E795C5-6C34-51A4-0FF4-AFA462E8495D}"/>
          </ac:spMkLst>
        </pc:spChg>
        <pc:picChg chg="del">
          <ac:chgData name="FoustB" userId="036fd538-e6a0-4478-b832-b99ce6775b9a" providerId="ADAL" clId="{8458935B-E1EA-4AD8-9457-FFCC176FB649}" dt="2024-05-16T14:46:10.930" v="3250" actId="478"/>
          <ac:picMkLst>
            <pc:docMk/>
            <pc:sldMk cId="3672893162" sldId="8293"/>
            <ac:picMk id="3076" creationId="{83E929F6-53BF-2B2E-D1CD-30B366388BBB}"/>
          </ac:picMkLst>
        </pc:picChg>
      </pc:sldChg>
      <pc:sldChg chg="modSp add mod">
        <pc:chgData name="FoustB" userId="036fd538-e6a0-4478-b832-b99ce6775b9a" providerId="ADAL" clId="{8458935B-E1EA-4AD8-9457-FFCC176FB649}" dt="2024-05-16T15:10:30.356" v="3517" actId="1036"/>
        <pc:sldMkLst>
          <pc:docMk/>
          <pc:sldMk cId="2087427263" sldId="8294"/>
        </pc:sldMkLst>
        <pc:spChg chg="mod">
          <ac:chgData name="FoustB" userId="036fd538-e6a0-4478-b832-b99ce6775b9a" providerId="ADAL" clId="{8458935B-E1EA-4AD8-9457-FFCC176FB649}" dt="2024-05-16T15:10:30.356" v="3517" actId="1036"/>
          <ac:spMkLst>
            <pc:docMk/>
            <pc:sldMk cId="2087427263" sldId="8294"/>
            <ac:spMk id="10" creationId="{33E795C5-6C34-51A4-0FF4-AFA462E8495D}"/>
          </ac:spMkLst>
        </pc:spChg>
      </pc:sldChg>
      <pc:sldChg chg="modSp add del mod">
        <pc:chgData name="FoustB" userId="036fd538-e6a0-4478-b832-b99ce6775b9a" providerId="ADAL" clId="{8458935B-E1EA-4AD8-9457-FFCC176FB649}" dt="2024-05-18T14:48:28.355" v="4923" actId="47"/>
        <pc:sldMkLst>
          <pc:docMk/>
          <pc:sldMk cId="1405970325" sldId="8295"/>
        </pc:sldMkLst>
        <pc:spChg chg="mod">
          <ac:chgData name="FoustB" userId="036fd538-e6a0-4478-b832-b99ce6775b9a" providerId="ADAL" clId="{8458935B-E1EA-4AD8-9457-FFCC176FB649}" dt="2024-05-16T15:10:26.701" v="3516" actId="1036"/>
          <ac:spMkLst>
            <pc:docMk/>
            <pc:sldMk cId="1405970325" sldId="8295"/>
            <ac:spMk id="10" creationId="{33E795C5-6C34-51A4-0FF4-AFA462E8495D}"/>
          </ac:spMkLst>
        </pc:spChg>
      </pc:sldChg>
      <pc:sldChg chg="modSp add mod">
        <pc:chgData name="FoustB" userId="036fd538-e6a0-4478-b832-b99ce6775b9a" providerId="ADAL" clId="{8458935B-E1EA-4AD8-9457-FFCC176FB649}" dt="2024-05-16T15:10:22.328" v="3515" actId="1036"/>
        <pc:sldMkLst>
          <pc:docMk/>
          <pc:sldMk cId="167023294" sldId="8296"/>
        </pc:sldMkLst>
        <pc:spChg chg="mod">
          <ac:chgData name="FoustB" userId="036fd538-e6a0-4478-b832-b99ce6775b9a" providerId="ADAL" clId="{8458935B-E1EA-4AD8-9457-FFCC176FB649}" dt="2024-05-16T15:10:22.328" v="3515" actId="1036"/>
          <ac:spMkLst>
            <pc:docMk/>
            <pc:sldMk cId="167023294" sldId="8296"/>
            <ac:spMk id="10" creationId="{33E795C5-6C34-51A4-0FF4-AFA462E8495D}"/>
          </ac:spMkLst>
        </pc:spChg>
      </pc:sldChg>
      <pc:sldChg chg="modSp add mod">
        <pc:chgData name="FoustB" userId="036fd538-e6a0-4478-b832-b99ce6775b9a" providerId="ADAL" clId="{8458935B-E1EA-4AD8-9457-FFCC176FB649}" dt="2024-05-16T15:09:57.413" v="3502" actId="1035"/>
        <pc:sldMkLst>
          <pc:docMk/>
          <pc:sldMk cId="2220235115" sldId="8297"/>
        </pc:sldMkLst>
        <pc:spChg chg="mod">
          <ac:chgData name="FoustB" userId="036fd538-e6a0-4478-b832-b99ce6775b9a" providerId="ADAL" clId="{8458935B-E1EA-4AD8-9457-FFCC176FB649}" dt="2024-05-16T15:09:57.413" v="3502" actId="1035"/>
          <ac:spMkLst>
            <pc:docMk/>
            <pc:sldMk cId="2220235115" sldId="8297"/>
            <ac:spMk id="10" creationId="{33E795C5-6C34-51A4-0FF4-AFA462E8495D}"/>
          </ac:spMkLst>
        </pc:spChg>
      </pc:sldChg>
      <pc:sldChg chg="addSp delSp modSp add mod delAnim modAnim">
        <pc:chgData name="FoustB" userId="036fd538-e6a0-4478-b832-b99ce6775b9a" providerId="ADAL" clId="{8458935B-E1EA-4AD8-9457-FFCC176FB649}" dt="2024-05-16T15:11:13.205" v="3529"/>
        <pc:sldMkLst>
          <pc:docMk/>
          <pc:sldMk cId="1128600852" sldId="8298"/>
        </pc:sldMkLst>
        <pc:spChg chg="add del mod">
          <ac:chgData name="FoustB" userId="036fd538-e6a0-4478-b832-b99ce6775b9a" providerId="ADAL" clId="{8458935B-E1EA-4AD8-9457-FFCC176FB649}" dt="2024-05-16T15:11:11.788" v="3527" actId="478"/>
          <ac:spMkLst>
            <pc:docMk/>
            <pc:sldMk cId="1128600852" sldId="8298"/>
            <ac:spMk id="2" creationId="{230224D6-32EB-46E5-C318-5F430F48E1D0}"/>
          </ac:spMkLst>
        </pc:spChg>
        <pc:spChg chg="add mod">
          <ac:chgData name="FoustB" userId="036fd538-e6a0-4478-b832-b99ce6775b9a" providerId="ADAL" clId="{8458935B-E1EA-4AD8-9457-FFCC176FB649}" dt="2024-05-16T15:11:12.109" v="3528"/>
          <ac:spMkLst>
            <pc:docMk/>
            <pc:sldMk cId="1128600852" sldId="8298"/>
            <ac:spMk id="3" creationId="{14B6C30B-AE16-E248-4E1B-31BAEFE2D47E}"/>
          </ac:spMkLst>
        </pc:spChg>
        <pc:spChg chg="mod">
          <ac:chgData name="FoustB" userId="036fd538-e6a0-4478-b832-b99ce6775b9a" providerId="ADAL" clId="{8458935B-E1EA-4AD8-9457-FFCC176FB649}" dt="2024-05-16T15:09:53.583" v="3499" actId="1035"/>
          <ac:spMkLst>
            <pc:docMk/>
            <pc:sldMk cId="1128600852" sldId="8298"/>
            <ac:spMk id="10" creationId="{33E795C5-6C34-51A4-0FF4-AFA462E8495D}"/>
          </ac:spMkLst>
        </pc:spChg>
      </pc:sldChg>
      <pc:sldChg chg="addSp delSp modSp add mod delAnim modAnim">
        <pc:chgData name="FoustB" userId="036fd538-e6a0-4478-b832-b99ce6775b9a" providerId="ADAL" clId="{8458935B-E1EA-4AD8-9457-FFCC176FB649}" dt="2024-05-16T15:11:08.698" v="3526"/>
        <pc:sldMkLst>
          <pc:docMk/>
          <pc:sldMk cId="3165504601" sldId="8299"/>
        </pc:sldMkLst>
        <pc:spChg chg="del">
          <ac:chgData name="FoustB" userId="036fd538-e6a0-4478-b832-b99ce6775b9a" providerId="ADAL" clId="{8458935B-E1EA-4AD8-9457-FFCC176FB649}" dt="2024-05-16T15:11:08.395" v="3525" actId="478"/>
          <ac:spMkLst>
            <pc:docMk/>
            <pc:sldMk cId="3165504601" sldId="8299"/>
            <ac:spMk id="2" creationId="{230224D6-32EB-46E5-C318-5F430F48E1D0}"/>
          </ac:spMkLst>
        </pc:spChg>
        <pc:spChg chg="add del mod">
          <ac:chgData name="FoustB" userId="036fd538-e6a0-4478-b832-b99ce6775b9a" providerId="ADAL" clId="{8458935B-E1EA-4AD8-9457-FFCC176FB649}" dt="2024-05-16T15:11:00.432" v="3522" actId="478"/>
          <ac:spMkLst>
            <pc:docMk/>
            <pc:sldMk cId="3165504601" sldId="8299"/>
            <ac:spMk id="3" creationId="{5BF96323-2722-D59A-EE05-28911A9EA30A}"/>
          </ac:spMkLst>
        </pc:spChg>
        <pc:spChg chg="add mod">
          <ac:chgData name="FoustB" userId="036fd538-e6a0-4478-b832-b99ce6775b9a" providerId="ADAL" clId="{8458935B-E1EA-4AD8-9457-FFCC176FB649}" dt="2024-05-16T15:11:00.817" v="3523"/>
          <ac:spMkLst>
            <pc:docMk/>
            <pc:sldMk cId="3165504601" sldId="8299"/>
            <ac:spMk id="4" creationId="{3F5CFDEE-8C2D-6BE9-1564-2DC0C5985731}"/>
          </ac:spMkLst>
        </pc:spChg>
        <pc:spChg chg="add mod">
          <ac:chgData name="FoustB" userId="036fd538-e6a0-4478-b832-b99ce6775b9a" providerId="ADAL" clId="{8458935B-E1EA-4AD8-9457-FFCC176FB649}" dt="2024-05-16T15:11:08.698" v="3526"/>
          <ac:spMkLst>
            <pc:docMk/>
            <pc:sldMk cId="3165504601" sldId="8299"/>
            <ac:spMk id="6" creationId="{F5B44C91-958B-C5B0-A88E-CB12CD68B929}"/>
          </ac:spMkLst>
        </pc:spChg>
        <pc:spChg chg="mod">
          <ac:chgData name="FoustB" userId="036fd538-e6a0-4478-b832-b99ce6775b9a" providerId="ADAL" clId="{8458935B-E1EA-4AD8-9457-FFCC176FB649}" dt="2024-05-16T15:09:50.034" v="3496" actId="1035"/>
          <ac:spMkLst>
            <pc:docMk/>
            <pc:sldMk cId="3165504601" sldId="8299"/>
            <ac:spMk id="10" creationId="{33E795C5-6C34-51A4-0FF4-AFA462E8495D}"/>
          </ac:spMkLst>
        </pc:spChg>
      </pc:sldChg>
      <pc:sldChg chg="addSp modSp add mod modAnim">
        <pc:chgData name="FoustB" userId="036fd538-e6a0-4478-b832-b99ce6775b9a" providerId="ADAL" clId="{8458935B-E1EA-4AD8-9457-FFCC176FB649}" dt="2024-05-16T15:10:54.008" v="3521"/>
        <pc:sldMkLst>
          <pc:docMk/>
          <pc:sldMk cId="2229870141" sldId="8300"/>
        </pc:sldMkLst>
        <pc:spChg chg="mod">
          <ac:chgData name="FoustB" userId="036fd538-e6a0-4478-b832-b99ce6775b9a" providerId="ADAL" clId="{8458935B-E1EA-4AD8-9457-FFCC176FB649}" dt="2024-05-16T15:09:33.910" v="3488" actId="1036"/>
          <ac:spMkLst>
            <pc:docMk/>
            <pc:sldMk cId="2229870141" sldId="8300"/>
            <ac:spMk id="2" creationId="{230224D6-32EB-46E5-C318-5F430F48E1D0}"/>
          </ac:spMkLst>
        </pc:spChg>
        <pc:spChg chg="mod">
          <ac:chgData name="FoustB" userId="036fd538-e6a0-4478-b832-b99ce6775b9a" providerId="ADAL" clId="{8458935B-E1EA-4AD8-9457-FFCC176FB649}" dt="2024-05-16T15:09:40.465" v="3490" actId="14100"/>
          <ac:spMkLst>
            <pc:docMk/>
            <pc:sldMk cId="2229870141" sldId="8300"/>
            <ac:spMk id="3" creationId="{5BF96323-2722-D59A-EE05-28911A9EA30A}"/>
          </ac:spMkLst>
        </pc:spChg>
        <pc:spChg chg="add mod">
          <ac:chgData name="FoustB" userId="036fd538-e6a0-4478-b832-b99ce6775b9a" providerId="ADAL" clId="{8458935B-E1EA-4AD8-9457-FFCC176FB649}" dt="2024-05-16T15:09:36.892" v="3489" actId="1036"/>
          <ac:spMkLst>
            <pc:docMk/>
            <pc:sldMk cId="2229870141" sldId="8300"/>
            <ac:spMk id="4" creationId="{19C17D17-7A0F-355F-A567-CE0AE82E571C}"/>
          </ac:spMkLst>
        </pc:spChg>
        <pc:spChg chg="mod">
          <ac:chgData name="FoustB" userId="036fd538-e6a0-4478-b832-b99ce6775b9a" providerId="ADAL" clId="{8458935B-E1EA-4AD8-9457-FFCC176FB649}" dt="2024-05-16T15:09:44.717" v="3493" actId="1035"/>
          <ac:spMkLst>
            <pc:docMk/>
            <pc:sldMk cId="2229870141" sldId="8300"/>
            <ac:spMk id="10" creationId="{33E795C5-6C34-51A4-0FF4-AFA462E8495D}"/>
          </ac:spMkLst>
        </pc:spChg>
      </pc:sldChg>
      <pc:sldChg chg="addSp delSp modSp add mod delAnim">
        <pc:chgData name="FoustB" userId="036fd538-e6a0-4478-b832-b99ce6775b9a" providerId="ADAL" clId="{8458935B-E1EA-4AD8-9457-FFCC176FB649}" dt="2024-05-16T15:12:14.570" v="3538" actId="1076"/>
        <pc:sldMkLst>
          <pc:docMk/>
          <pc:sldMk cId="715312246" sldId="8301"/>
        </pc:sldMkLst>
        <pc:spChg chg="del">
          <ac:chgData name="FoustB" userId="036fd538-e6a0-4478-b832-b99ce6775b9a" providerId="ADAL" clId="{8458935B-E1EA-4AD8-9457-FFCC176FB649}" dt="2024-05-16T15:11:45.246" v="3532" actId="478"/>
          <ac:spMkLst>
            <pc:docMk/>
            <pc:sldMk cId="715312246" sldId="8301"/>
            <ac:spMk id="2" creationId="{230224D6-32EB-46E5-C318-5F430F48E1D0}"/>
          </ac:spMkLst>
        </pc:spChg>
        <pc:spChg chg="del">
          <ac:chgData name="FoustB" userId="036fd538-e6a0-4478-b832-b99ce6775b9a" providerId="ADAL" clId="{8458935B-E1EA-4AD8-9457-FFCC176FB649}" dt="2024-05-16T15:11:46.549" v="3533" actId="478"/>
          <ac:spMkLst>
            <pc:docMk/>
            <pc:sldMk cId="715312246" sldId="8301"/>
            <ac:spMk id="3" creationId="{5BF96323-2722-D59A-EE05-28911A9EA30A}"/>
          </ac:spMkLst>
        </pc:spChg>
        <pc:spChg chg="del">
          <ac:chgData name="FoustB" userId="036fd538-e6a0-4478-b832-b99ce6775b9a" providerId="ADAL" clId="{8458935B-E1EA-4AD8-9457-FFCC176FB649}" dt="2024-05-16T15:11:48.208" v="3534" actId="478"/>
          <ac:spMkLst>
            <pc:docMk/>
            <pc:sldMk cId="715312246" sldId="8301"/>
            <ac:spMk id="4" creationId="{19C17D17-7A0F-355F-A567-CE0AE82E571C}"/>
          </ac:spMkLst>
        </pc:spChg>
        <pc:spChg chg="del">
          <ac:chgData name="FoustB" userId="036fd538-e6a0-4478-b832-b99ce6775b9a" providerId="ADAL" clId="{8458935B-E1EA-4AD8-9457-FFCC176FB649}" dt="2024-05-16T15:11:43.866" v="3531" actId="478"/>
          <ac:spMkLst>
            <pc:docMk/>
            <pc:sldMk cId="715312246" sldId="8301"/>
            <ac:spMk id="5" creationId="{CE787A3B-716D-E354-B21B-AC321829FD3C}"/>
          </ac:spMkLst>
        </pc:spChg>
        <pc:picChg chg="add mod">
          <ac:chgData name="FoustB" userId="036fd538-e6a0-4478-b832-b99ce6775b9a" providerId="ADAL" clId="{8458935B-E1EA-4AD8-9457-FFCC176FB649}" dt="2024-05-16T15:12:14.570" v="3538" actId="1076"/>
          <ac:picMkLst>
            <pc:docMk/>
            <pc:sldMk cId="715312246" sldId="8301"/>
            <ac:picMk id="6" creationId="{5CD2E755-08A6-1BA3-C12A-239DD11B2CC5}"/>
          </ac:picMkLst>
        </pc:picChg>
      </pc:sldChg>
      <pc:sldChg chg="addSp delSp modSp add mod">
        <pc:chgData name="FoustB" userId="036fd538-e6a0-4478-b832-b99ce6775b9a" providerId="ADAL" clId="{8458935B-E1EA-4AD8-9457-FFCC176FB649}" dt="2024-05-16T15:13:00.390" v="3549" actId="1076"/>
        <pc:sldMkLst>
          <pc:docMk/>
          <pc:sldMk cId="3807133798" sldId="8302"/>
        </pc:sldMkLst>
        <pc:picChg chg="add mod modCrop">
          <ac:chgData name="FoustB" userId="036fd538-e6a0-4478-b832-b99ce6775b9a" providerId="ADAL" clId="{8458935B-E1EA-4AD8-9457-FFCC176FB649}" dt="2024-05-16T15:13:00.390" v="3549" actId="1076"/>
          <ac:picMkLst>
            <pc:docMk/>
            <pc:sldMk cId="3807133798" sldId="8302"/>
            <ac:picMk id="2" creationId="{7484E5F4-1F80-D43D-D29F-1A86C452CAFE}"/>
          </ac:picMkLst>
        </pc:picChg>
        <pc:picChg chg="del">
          <ac:chgData name="FoustB" userId="036fd538-e6a0-4478-b832-b99ce6775b9a" providerId="ADAL" clId="{8458935B-E1EA-4AD8-9457-FFCC176FB649}" dt="2024-05-16T15:12:35.937" v="3540" actId="478"/>
          <ac:picMkLst>
            <pc:docMk/>
            <pc:sldMk cId="3807133798" sldId="8302"/>
            <ac:picMk id="6" creationId="{5CD2E755-08A6-1BA3-C12A-239DD11B2CC5}"/>
          </ac:picMkLst>
        </pc:picChg>
      </pc:sldChg>
      <pc:sldChg chg="addSp delSp modSp add mod modAnim">
        <pc:chgData name="FoustB" userId="036fd538-e6a0-4478-b832-b99ce6775b9a" providerId="ADAL" clId="{8458935B-E1EA-4AD8-9457-FFCC176FB649}" dt="2024-05-16T15:17:45.994" v="3654" actId="478"/>
        <pc:sldMkLst>
          <pc:docMk/>
          <pc:sldMk cId="2694793779" sldId="8303"/>
        </pc:sldMkLst>
        <pc:spChg chg="add del mod">
          <ac:chgData name="FoustB" userId="036fd538-e6a0-4478-b832-b99ce6775b9a" providerId="ADAL" clId="{8458935B-E1EA-4AD8-9457-FFCC176FB649}" dt="2024-05-16T15:13:26.419" v="3552" actId="478"/>
          <ac:spMkLst>
            <pc:docMk/>
            <pc:sldMk cId="2694793779" sldId="8303"/>
            <ac:spMk id="4" creationId="{412993A8-3605-4185-BEFE-B5D9BD6044C0}"/>
          </ac:spMkLst>
        </pc:spChg>
        <pc:spChg chg="add mod">
          <ac:chgData name="FoustB" userId="036fd538-e6a0-4478-b832-b99ce6775b9a" providerId="ADAL" clId="{8458935B-E1EA-4AD8-9457-FFCC176FB649}" dt="2024-05-16T15:15:08.480" v="3608" actId="1076"/>
          <ac:spMkLst>
            <pc:docMk/>
            <pc:sldMk cId="2694793779" sldId="8303"/>
            <ac:spMk id="5" creationId="{C36A383A-9B5D-E816-D027-DB04F6F57994}"/>
          </ac:spMkLst>
        </pc:spChg>
        <pc:spChg chg="add del mod">
          <ac:chgData name="FoustB" userId="036fd538-e6a0-4478-b832-b99ce6775b9a" providerId="ADAL" clId="{8458935B-E1EA-4AD8-9457-FFCC176FB649}" dt="2024-05-16T15:17:45.994" v="3654" actId="478"/>
          <ac:spMkLst>
            <pc:docMk/>
            <pc:sldMk cId="2694793779" sldId="8303"/>
            <ac:spMk id="6" creationId="{62C22E29-B5A3-5CD4-DDDD-0B40670CB217}"/>
          </ac:spMkLst>
        </pc:spChg>
        <pc:spChg chg="mod">
          <ac:chgData name="FoustB" userId="036fd538-e6a0-4478-b832-b99ce6775b9a" providerId="ADAL" clId="{8458935B-E1EA-4AD8-9457-FFCC176FB649}" dt="2024-05-16T15:14:38.704" v="3566" actId="20577"/>
          <ac:spMkLst>
            <pc:docMk/>
            <pc:sldMk cId="2694793779" sldId="8303"/>
            <ac:spMk id="10" creationId="{33E795C5-6C34-51A4-0FF4-AFA462E8495D}"/>
          </ac:spMkLst>
        </pc:spChg>
        <pc:picChg chg="del">
          <ac:chgData name="FoustB" userId="036fd538-e6a0-4478-b832-b99ce6775b9a" providerId="ADAL" clId="{8458935B-E1EA-4AD8-9457-FFCC176FB649}" dt="2024-05-16T15:13:24.081" v="3551" actId="478"/>
          <ac:picMkLst>
            <pc:docMk/>
            <pc:sldMk cId="2694793779" sldId="8303"/>
            <ac:picMk id="2" creationId="{7484E5F4-1F80-D43D-D29F-1A86C452CAFE}"/>
          </ac:picMkLst>
        </pc:picChg>
      </pc:sldChg>
      <pc:sldChg chg="modSp add mod modAnim">
        <pc:chgData name="FoustB" userId="036fd538-e6a0-4478-b832-b99ce6775b9a" providerId="ADAL" clId="{8458935B-E1EA-4AD8-9457-FFCC176FB649}" dt="2024-05-16T17:07:14.270" v="4011" actId="14100"/>
        <pc:sldMkLst>
          <pc:docMk/>
          <pc:sldMk cId="2348439793" sldId="8304"/>
        </pc:sldMkLst>
        <pc:spChg chg="mod">
          <ac:chgData name="FoustB" userId="036fd538-e6a0-4478-b832-b99ce6775b9a" providerId="ADAL" clId="{8458935B-E1EA-4AD8-9457-FFCC176FB649}" dt="2024-05-16T17:07:14.270" v="4011" actId="14100"/>
          <ac:spMkLst>
            <pc:docMk/>
            <pc:sldMk cId="2348439793" sldId="8304"/>
            <ac:spMk id="6" creationId="{62C22E29-B5A3-5CD4-DDDD-0B40670CB217}"/>
          </ac:spMkLst>
        </pc:spChg>
      </pc:sldChg>
      <pc:sldChg chg="addSp delSp modSp add mod delAnim modAnim">
        <pc:chgData name="FoustB" userId="036fd538-e6a0-4478-b832-b99ce6775b9a" providerId="ADAL" clId="{8458935B-E1EA-4AD8-9457-FFCC176FB649}" dt="2024-05-17T16:58:17.662" v="4826"/>
        <pc:sldMkLst>
          <pc:docMk/>
          <pc:sldMk cId="425376037" sldId="8305"/>
        </pc:sldMkLst>
        <pc:spChg chg="add mod">
          <ac:chgData name="FoustB" userId="036fd538-e6a0-4478-b832-b99ce6775b9a" providerId="ADAL" clId="{8458935B-E1EA-4AD8-9457-FFCC176FB649}" dt="2024-05-16T15:20:16.196" v="3750" actId="14100"/>
          <ac:spMkLst>
            <pc:docMk/>
            <pc:sldMk cId="425376037" sldId="8305"/>
            <ac:spMk id="2" creationId="{3BB5C3B0-9DF5-B4D7-B744-496A3CCEC028}"/>
          </ac:spMkLst>
        </pc:spChg>
        <pc:picChg chg="add del mod">
          <ac:chgData name="FoustB" userId="036fd538-e6a0-4478-b832-b99ce6775b9a" providerId="ADAL" clId="{8458935B-E1EA-4AD8-9457-FFCC176FB649}" dt="2024-05-16T15:20:39.517" v="3756" actId="478"/>
          <ac:picMkLst>
            <pc:docMk/>
            <pc:sldMk cId="425376037" sldId="8305"/>
            <ac:picMk id="3" creationId="{882A82CA-EBEC-3C42-42BC-30402AE10F69}"/>
          </ac:picMkLst>
        </pc:picChg>
      </pc:sldChg>
      <pc:sldChg chg="delSp modSp add del mod modAnim">
        <pc:chgData name="FoustB" userId="036fd538-e6a0-4478-b832-b99ce6775b9a" providerId="ADAL" clId="{8458935B-E1EA-4AD8-9457-FFCC176FB649}" dt="2024-05-17T16:59:53.004" v="4830" actId="2696"/>
        <pc:sldMkLst>
          <pc:docMk/>
          <pc:sldMk cId="773245240" sldId="8306"/>
        </pc:sldMkLst>
        <pc:spChg chg="del">
          <ac:chgData name="FoustB" userId="036fd538-e6a0-4478-b832-b99ce6775b9a" providerId="ADAL" clId="{8458935B-E1EA-4AD8-9457-FFCC176FB649}" dt="2024-05-16T15:20:44.696" v="3758" actId="478"/>
          <ac:spMkLst>
            <pc:docMk/>
            <pc:sldMk cId="773245240" sldId="8306"/>
            <ac:spMk id="5" creationId="{C36A383A-9B5D-E816-D027-DB04F6F57994}"/>
          </ac:spMkLst>
        </pc:spChg>
        <pc:picChg chg="ord">
          <ac:chgData name="FoustB" userId="036fd538-e6a0-4478-b832-b99ce6775b9a" providerId="ADAL" clId="{8458935B-E1EA-4AD8-9457-FFCC176FB649}" dt="2024-05-16T15:20:42.509" v="3757" actId="167"/>
          <ac:picMkLst>
            <pc:docMk/>
            <pc:sldMk cId="773245240" sldId="8306"/>
            <ac:picMk id="3" creationId="{882A82CA-EBEC-3C42-42BC-30402AE10F69}"/>
          </ac:picMkLst>
        </pc:picChg>
      </pc:sldChg>
      <pc:sldChg chg="add del">
        <pc:chgData name="FoustB" userId="036fd538-e6a0-4478-b832-b99ce6775b9a" providerId="ADAL" clId="{8458935B-E1EA-4AD8-9457-FFCC176FB649}" dt="2024-05-17T16:58:38.201" v="4829"/>
        <pc:sldMkLst>
          <pc:docMk/>
          <pc:sldMk cId="1198254967" sldId="8306"/>
        </pc:sldMkLst>
      </pc:sldChg>
      <pc:sldChg chg="addSp delSp modSp add mod modAnim">
        <pc:chgData name="FoustB" userId="036fd538-e6a0-4478-b832-b99ce6775b9a" providerId="ADAL" clId="{8458935B-E1EA-4AD8-9457-FFCC176FB649}" dt="2024-05-17T17:03:28.965" v="4832"/>
        <pc:sldMkLst>
          <pc:docMk/>
          <pc:sldMk cId="441410163" sldId="8307"/>
        </pc:sldMkLst>
        <pc:spChg chg="mod">
          <ac:chgData name="FoustB" userId="036fd538-e6a0-4478-b832-b99ce6775b9a" providerId="ADAL" clId="{8458935B-E1EA-4AD8-9457-FFCC176FB649}" dt="2024-05-16T17:01:57.383" v="3904" actId="1076"/>
          <ac:spMkLst>
            <pc:docMk/>
            <pc:sldMk cId="441410163" sldId="8307"/>
            <ac:spMk id="2" creationId="{3BB5C3B0-9DF5-B4D7-B744-496A3CCEC028}"/>
          </ac:spMkLst>
        </pc:spChg>
        <pc:spChg chg="add mod">
          <ac:chgData name="FoustB" userId="036fd538-e6a0-4478-b832-b99ce6775b9a" providerId="ADAL" clId="{8458935B-E1EA-4AD8-9457-FFCC176FB649}" dt="2024-05-16T17:02:29.030" v="3916" actId="1076"/>
          <ac:spMkLst>
            <pc:docMk/>
            <pc:sldMk cId="441410163" sldId="8307"/>
            <ac:spMk id="4" creationId="{837BF15B-993D-C14F-DA10-AE03691F5E0F}"/>
          </ac:spMkLst>
        </pc:spChg>
        <pc:spChg chg="mod">
          <ac:chgData name="FoustB" userId="036fd538-e6a0-4478-b832-b99ce6775b9a" providerId="ADAL" clId="{8458935B-E1EA-4AD8-9457-FFCC176FB649}" dt="2024-05-16T17:02:23.587" v="3915" actId="20577"/>
          <ac:spMkLst>
            <pc:docMk/>
            <pc:sldMk cId="441410163" sldId="8307"/>
            <ac:spMk id="10" creationId="{33E795C5-6C34-51A4-0FF4-AFA462E8495D}"/>
          </ac:spMkLst>
        </pc:spChg>
        <pc:picChg chg="del">
          <ac:chgData name="FoustB" userId="036fd538-e6a0-4478-b832-b99ce6775b9a" providerId="ADAL" clId="{8458935B-E1EA-4AD8-9457-FFCC176FB649}" dt="2024-05-16T15:21:13.919" v="3762" actId="478"/>
          <ac:picMkLst>
            <pc:docMk/>
            <pc:sldMk cId="441410163" sldId="8307"/>
            <ac:picMk id="3" creationId="{882A82CA-EBEC-3C42-42BC-30402AE10F69}"/>
          </ac:picMkLst>
        </pc:picChg>
      </pc:sldChg>
      <pc:sldChg chg="delSp modSp add mod delAnim">
        <pc:chgData name="FoustB" userId="036fd538-e6a0-4478-b832-b99ce6775b9a" providerId="ADAL" clId="{8458935B-E1EA-4AD8-9457-FFCC176FB649}" dt="2024-05-16T17:05:25.300" v="3969" actId="14100"/>
        <pc:sldMkLst>
          <pc:docMk/>
          <pc:sldMk cId="673642157" sldId="8308"/>
        </pc:sldMkLst>
        <pc:spChg chg="del">
          <ac:chgData name="FoustB" userId="036fd538-e6a0-4478-b832-b99ce6775b9a" providerId="ADAL" clId="{8458935B-E1EA-4AD8-9457-FFCC176FB649}" dt="2024-05-16T17:04:37.069" v="3946" actId="478"/>
          <ac:spMkLst>
            <pc:docMk/>
            <pc:sldMk cId="673642157" sldId="8308"/>
            <ac:spMk id="5" creationId="{CE787A3B-716D-E354-B21B-AC321829FD3C}"/>
          </ac:spMkLst>
        </pc:spChg>
        <pc:spChg chg="mod">
          <ac:chgData name="FoustB" userId="036fd538-e6a0-4478-b832-b99ce6775b9a" providerId="ADAL" clId="{8458935B-E1EA-4AD8-9457-FFCC176FB649}" dt="2024-05-16T17:05:25.300" v="3969" actId="14100"/>
          <ac:spMkLst>
            <pc:docMk/>
            <pc:sldMk cId="673642157" sldId="8308"/>
            <ac:spMk id="10" creationId="{33E795C5-6C34-51A4-0FF4-AFA462E8495D}"/>
          </ac:spMkLst>
        </pc:spChg>
        <pc:spChg chg="del">
          <ac:chgData name="FoustB" userId="036fd538-e6a0-4478-b832-b99ce6775b9a" providerId="ADAL" clId="{8458935B-E1EA-4AD8-9457-FFCC176FB649}" dt="2024-05-16T17:04:35.644" v="3945" actId="478"/>
          <ac:spMkLst>
            <pc:docMk/>
            <pc:sldMk cId="673642157" sldId="8308"/>
            <ac:spMk id="12" creationId="{BC97C64F-99A3-A5EE-E36E-F17E01C4385E}"/>
          </ac:spMkLst>
        </pc:spChg>
      </pc:sldChg>
      <pc:sldChg chg="add del">
        <pc:chgData name="FoustB" userId="036fd538-e6a0-4478-b832-b99ce6775b9a" providerId="ADAL" clId="{8458935B-E1EA-4AD8-9457-FFCC176FB649}" dt="2024-05-16T15:21:26.584" v="3764"/>
        <pc:sldMkLst>
          <pc:docMk/>
          <pc:sldMk cId="3536444741" sldId="8308"/>
        </pc:sldMkLst>
      </pc:sldChg>
      <pc:sldChg chg="delSp modSp add mod delAnim">
        <pc:chgData name="FoustB" userId="036fd538-e6a0-4478-b832-b99ce6775b9a" providerId="ADAL" clId="{8458935B-E1EA-4AD8-9457-FFCC176FB649}" dt="2024-05-16T17:05:22.485" v="3968" actId="14100"/>
        <pc:sldMkLst>
          <pc:docMk/>
          <pc:sldMk cId="1912327257" sldId="8309"/>
        </pc:sldMkLst>
        <pc:spChg chg="del">
          <ac:chgData name="FoustB" userId="036fd538-e6a0-4478-b832-b99ce6775b9a" providerId="ADAL" clId="{8458935B-E1EA-4AD8-9457-FFCC176FB649}" dt="2024-05-16T17:04:32.519" v="3944" actId="478"/>
          <ac:spMkLst>
            <pc:docMk/>
            <pc:sldMk cId="1912327257" sldId="8309"/>
            <ac:spMk id="5" creationId="{CE787A3B-716D-E354-B21B-AC321829FD3C}"/>
          </ac:spMkLst>
        </pc:spChg>
        <pc:spChg chg="mod">
          <ac:chgData name="FoustB" userId="036fd538-e6a0-4478-b832-b99ce6775b9a" providerId="ADAL" clId="{8458935B-E1EA-4AD8-9457-FFCC176FB649}" dt="2024-05-16T17:05:22.485" v="3968" actId="14100"/>
          <ac:spMkLst>
            <pc:docMk/>
            <pc:sldMk cId="1912327257" sldId="8309"/>
            <ac:spMk id="10" creationId="{33E795C5-6C34-51A4-0FF4-AFA462E8495D}"/>
          </ac:spMkLst>
        </pc:spChg>
        <pc:spChg chg="del">
          <ac:chgData name="FoustB" userId="036fd538-e6a0-4478-b832-b99ce6775b9a" providerId="ADAL" clId="{8458935B-E1EA-4AD8-9457-FFCC176FB649}" dt="2024-05-16T17:04:31.018" v="3943" actId="478"/>
          <ac:spMkLst>
            <pc:docMk/>
            <pc:sldMk cId="1912327257" sldId="8309"/>
            <ac:spMk id="12" creationId="{BC97C64F-99A3-A5EE-E36E-F17E01C4385E}"/>
          </ac:spMkLst>
        </pc:spChg>
      </pc:sldChg>
      <pc:sldChg chg="addSp delSp modSp add mod delAnim modAnim">
        <pc:chgData name="FoustB" userId="036fd538-e6a0-4478-b832-b99ce6775b9a" providerId="ADAL" clId="{8458935B-E1EA-4AD8-9457-FFCC176FB649}" dt="2024-05-18T14:58:53.679" v="4924" actId="478"/>
        <pc:sldMkLst>
          <pc:docMk/>
          <pc:sldMk cId="3119390253" sldId="8310"/>
        </pc:sldMkLst>
        <pc:spChg chg="add mod">
          <ac:chgData name="FoustB" userId="036fd538-e6a0-4478-b832-b99ce6775b9a" providerId="ADAL" clId="{8458935B-E1EA-4AD8-9457-FFCC176FB649}" dt="2024-05-16T17:06:12.507" v="4006" actId="14100"/>
          <ac:spMkLst>
            <pc:docMk/>
            <pc:sldMk cId="3119390253" sldId="8310"/>
            <ac:spMk id="4" creationId="{178E92AF-AA05-F790-F33E-1A7379955002}"/>
          </ac:spMkLst>
        </pc:spChg>
        <pc:spChg chg="add del mod">
          <ac:chgData name="FoustB" userId="036fd538-e6a0-4478-b832-b99ce6775b9a" providerId="ADAL" clId="{8458935B-E1EA-4AD8-9457-FFCC176FB649}" dt="2024-05-18T14:58:53.679" v="4924" actId="478"/>
          <ac:spMkLst>
            <pc:docMk/>
            <pc:sldMk cId="3119390253" sldId="8310"/>
            <ac:spMk id="5" creationId="{C927A1D6-3F80-1668-4015-D4F306B40873}"/>
          </ac:spMkLst>
        </pc:spChg>
        <pc:spChg chg="mod">
          <ac:chgData name="FoustB" userId="036fd538-e6a0-4478-b832-b99ce6775b9a" providerId="ADAL" clId="{8458935B-E1EA-4AD8-9457-FFCC176FB649}" dt="2024-05-17T17:06:46.309" v="4838" actId="207"/>
          <ac:spMkLst>
            <pc:docMk/>
            <pc:sldMk cId="3119390253" sldId="8310"/>
            <ac:spMk id="10" creationId="{33E795C5-6C34-51A4-0FF4-AFA462E8495D}"/>
          </ac:spMkLst>
        </pc:spChg>
      </pc:sldChg>
      <pc:sldChg chg="modSp add modAnim">
        <pc:chgData name="FoustB" userId="036fd538-e6a0-4478-b832-b99ce6775b9a" providerId="ADAL" clId="{8458935B-E1EA-4AD8-9457-FFCC176FB649}" dt="2024-05-16T17:17:04.653" v="4072"/>
        <pc:sldMkLst>
          <pc:docMk/>
          <pc:sldMk cId="2921333220" sldId="8311"/>
        </pc:sldMkLst>
        <pc:spChg chg="mod">
          <ac:chgData name="FoustB" userId="036fd538-e6a0-4478-b832-b99ce6775b9a" providerId="ADAL" clId="{8458935B-E1EA-4AD8-9457-FFCC176FB649}" dt="2024-05-16T17:17:01.501" v="4071" actId="20577"/>
          <ac:spMkLst>
            <pc:docMk/>
            <pc:sldMk cId="2921333220" sldId="8311"/>
            <ac:spMk id="5" creationId="{6DA0A459-0BF5-3040-8E85-07296A3F0425}"/>
          </ac:spMkLst>
        </pc:spChg>
      </pc:sldChg>
      <pc:sldChg chg="addSp delSp modSp add mod delAnim modAnim">
        <pc:chgData name="FoustB" userId="036fd538-e6a0-4478-b832-b99ce6775b9a" providerId="ADAL" clId="{8458935B-E1EA-4AD8-9457-FFCC176FB649}" dt="2024-05-16T17:18:57.181" v="4277"/>
        <pc:sldMkLst>
          <pc:docMk/>
          <pc:sldMk cId="23408140" sldId="8312"/>
        </pc:sldMkLst>
        <pc:spChg chg="del mod">
          <ac:chgData name="FoustB" userId="036fd538-e6a0-4478-b832-b99ce6775b9a" providerId="ADAL" clId="{8458935B-E1EA-4AD8-9457-FFCC176FB649}" dt="2024-05-16T17:18:18.665" v="4232" actId="478"/>
          <ac:spMkLst>
            <pc:docMk/>
            <pc:sldMk cId="23408140" sldId="8312"/>
            <ac:spMk id="4" creationId="{B4D41830-2DD8-2AFE-EC89-3EE21037B429}"/>
          </ac:spMkLst>
        </pc:spChg>
        <pc:spChg chg="del">
          <ac:chgData name="FoustB" userId="036fd538-e6a0-4478-b832-b99ce6775b9a" providerId="ADAL" clId="{8458935B-E1EA-4AD8-9457-FFCC176FB649}" dt="2024-05-16T17:18:21.236" v="4233" actId="478"/>
          <ac:spMkLst>
            <pc:docMk/>
            <pc:sldMk cId="23408140" sldId="8312"/>
            <ac:spMk id="5" creationId="{6DA0A459-0BF5-3040-8E85-07296A3F0425}"/>
          </ac:spMkLst>
        </pc:spChg>
        <pc:spChg chg="add mod">
          <ac:chgData name="FoustB" userId="036fd538-e6a0-4478-b832-b99ce6775b9a" providerId="ADAL" clId="{8458935B-E1EA-4AD8-9457-FFCC176FB649}" dt="2024-05-16T17:18:30.730" v="4235" actId="1076"/>
          <ac:spMkLst>
            <pc:docMk/>
            <pc:sldMk cId="23408140" sldId="8312"/>
            <ac:spMk id="6" creationId="{0443CF54-FC21-98D8-9782-44DBF6A36C92}"/>
          </ac:spMkLst>
        </pc:spChg>
        <pc:spChg chg="add mod">
          <ac:chgData name="FoustB" userId="036fd538-e6a0-4478-b832-b99ce6775b9a" providerId="ADAL" clId="{8458935B-E1EA-4AD8-9457-FFCC176FB649}" dt="2024-05-16T17:18:55.234" v="4276" actId="1037"/>
          <ac:spMkLst>
            <pc:docMk/>
            <pc:sldMk cId="23408140" sldId="8312"/>
            <ac:spMk id="7" creationId="{42BB78DB-E829-D073-8064-67BCE64609A7}"/>
          </ac:spMkLst>
        </pc:spChg>
      </pc:sldChg>
      <pc:sldChg chg="modSp add mod ord modAnim">
        <pc:chgData name="FoustB" userId="036fd538-e6a0-4478-b832-b99ce6775b9a" providerId="ADAL" clId="{8458935B-E1EA-4AD8-9457-FFCC176FB649}" dt="2024-05-16T17:22:37.108" v="4550" actId="20577"/>
        <pc:sldMkLst>
          <pc:docMk/>
          <pc:sldMk cId="1789236492" sldId="8313"/>
        </pc:sldMkLst>
        <pc:spChg chg="mod">
          <ac:chgData name="FoustB" userId="036fd538-e6a0-4478-b832-b99ce6775b9a" providerId="ADAL" clId="{8458935B-E1EA-4AD8-9457-FFCC176FB649}" dt="2024-05-16T17:22:37.108" v="4550" actId="20577"/>
          <ac:spMkLst>
            <pc:docMk/>
            <pc:sldMk cId="1789236492" sldId="8313"/>
            <ac:spMk id="7" creationId="{42BB78DB-E829-D073-8064-67BCE64609A7}"/>
          </ac:spMkLst>
        </pc:spChg>
      </pc:sldChg>
      <pc:sldChg chg="modSp add">
        <pc:chgData name="FoustB" userId="036fd538-e6a0-4478-b832-b99ce6775b9a" providerId="ADAL" clId="{8458935B-E1EA-4AD8-9457-FFCC176FB649}" dt="2024-05-16T17:22:20.774" v="4547" actId="255"/>
        <pc:sldMkLst>
          <pc:docMk/>
          <pc:sldMk cId="2876546307" sldId="8314"/>
        </pc:sldMkLst>
        <pc:spChg chg="mod">
          <ac:chgData name="FoustB" userId="036fd538-e6a0-4478-b832-b99ce6775b9a" providerId="ADAL" clId="{8458935B-E1EA-4AD8-9457-FFCC176FB649}" dt="2024-05-16T17:22:20.774" v="4547" actId="255"/>
          <ac:spMkLst>
            <pc:docMk/>
            <pc:sldMk cId="2876546307" sldId="8314"/>
            <ac:spMk id="7" creationId="{42BB78DB-E829-D073-8064-67BCE64609A7}"/>
          </ac:spMkLst>
        </pc:spChg>
      </pc:sldChg>
      <pc:sldChg chg="modSp add del modAnim">
        <pc:chgData name="FoustB" userId="036fd538-e6a0-4478-b832-b99ce6775b9a" providerId="ADAL" clId="{8458935B-E1EA-4AD8-9457-FFCC176FB649}" dt="2024-05-17T14:29:28.071" v="4657" actId="47"/>
        <pc:sldMkLst>
          <pc:docMk/>
          <pc:sldMk cId="3401709350" sldId="8315"/>
        </pc:sldMkLst>
        <pc:spChg chg="mod">
          <ac:chgData name="FoustB" userId="036fd538-e6a0-4478-b832-b99ce6775b9a" providerId="ADAL" clId="{8458935B-E1EA-4AD8-9457-FFCC176FB649}" dt="2024-05-17T14:29:09.205" v="4651" actId="20577"/>
          <ac:spMkLst>
            <pc:docMk/>
            <pc:sldMk cId="3401709350" sldId="8315"/>
            <ac:spMk id="6" creationId="{A52A1D2B-616C-06E8-5BA1-98E4C669D835}"/>
          </ac:spMkLst>
        </pc:spChg>
      </pc:sldChg>
      <pc:sldChg chg="modSp add modAnim">
        <pc:chgData name="FoustB" userId="036fd538-e6a0-4478-b832-b99ce6775b9a" providerId="ADAL" clId="{8458935B-E1EA-4AD8-9457-FFCC176FB649}" dt="2024-05-17T14:29:23.061" v="4656" actId="115"/>
        <pc:sldMkLst>
          <pc:docMk/>
          <pc:sldMk cId="4065826349" sldId="8316"/>
        </pc:sldMkLst>
        <pc:spChg chg="mod">
          <ac:chgData name="FoustB" userId="036fd538-e6a0-4478-b832-b99ce6775b9a" providerId="ADAL" clId="{8458935B-E1EA-4AD8-9457-FFCC176FB649}" dt="2024-05-17T14:29:23.061" v="4656" actId="115"/>
          <ac:spMkLst>
            <pc:docMk/>
            <pc:sldMk cId="4065826349" sldId="8316"/>
            <ac:spMk id="6" creationId="{A52A1D2B-616C-06E8-5BA1-98E4C669D835}"/>
          </ac:spMkLst>
        </pc:spChg>
      </pc:sldChg>
      <pc:sldChg chg="delSp modSp add mod modAnim">
        <pc:chgData name="FoustB" userId="036fd538-e6a0-4478-b832-b99ce6775b9a" providerId="ADAL" clId="{8458935B-E1EA-4AD8-9457-FFCC176FB649}" dt="2024-05-17T16:56:35.858" v="4825" actId="115"/>
        <pc:sldMkLst>
          <pc:docMk/>
          <pc:sldMk cId="2137665818" sldId="8317"/>
        </pc:sldMkLst>
        <pc:spChg chg="del">
          <ac:chgData name="FoustB" userId="036fd538-e6a0-4478-b832-b99ce6775b9a" providerId="ADAL" clId="{8458935B-E1EA-4AD8-9457-FFCC176FB649}" dt="2024-05-17T16:56:14.664" v="4818" actId="478"/>
          <ac:spMkLst>
            <pc:docMk/>
            <pc:sldMk cId="2137665818" sldId="8317"/>
            <ac:spMk id="2" creationId="{230224D6-32EB-46E5-C318-5F430F48E1D0}"/>
          </ac:spMkLst>
        </pc:spChg>
        <pc:spChg chg="del">
          <ac:chgData name="FoustB" userId="036fd538-e6a0-4478-b832-b99ce6775b9a" providerId="ADAL" clId="{8458935B-E1EA-4AD8-9457-FFCC176FB649}" dt="2024-05-17T16:56:16.647" v="4819" actId="478"/>
          <ac:spMkLst>
            <pc:docMk/>
            <pc:sldMk cId="2137665818" sldId="8317"/>
            <ac:spMk id="3" creationId="{5BF96323-2722-D59A-EE05-28911A9EA30A}"/>
          </ac:spMkLst>
        </pc:spChg>
        <pc:spChg chg="del">
          <ac:chgData name="FoustB" userId="036fd538-e6a0-4478-b832-b99ce6775b9a" providerId="ADAL" clId="{8458935B-E1EA-4AD8-9457-FFCC176FB649}" dt="2024-05-17T16:56:24.893" v="4820" actId="478"/>
          <ac:spMkLst>
            <pc:docMk/>
            <pc:sldMk cId="2137665818" sldId="8317"/>
            <ac:spMk id="5" creationId="{CE787A3B-716D-E354-B21B-AC321829FD3C}"/>
          </ac:spMkLst>
        </pc:spChg>
        <pc:spChg chg="mod">
          <ac:chgData name="FoustB" userId="036fd538-e6a0-4478-b832-b99ce6775b9a" providerId="ADAL" clId="{8458935B-E1EA-4AD8-9457-FFCC176FB649}" dt="2024-05-17T16:56:35.858" v="4825" actId="115"/>
          <ac:spMkLst>
            <pc:docMk/>
            <pc:sldMk cId="2137665818" sldId="8317"/>
            <ac:spMk id="10" creationId="{33E795C5-6C34-51A4-0FF4-AFA462E8495D}"/>
          </ac:spMkLst>
        </pc:spChg>
      </pc:sldChg>
      <pc:sldChg chg="add del">
        <pc:chgData name="FoustB" userId="036fd538-e6a0-4478-b832-b99ce6775b9a" providerId="ADAL" clId="{8458935B-E1EA-4AD8-9457-FFCC176FB649}" dt="2024-05-18T14:19:42.077" v="4840"/>
        <pc:sldMkLst>
          <pc:docMk/>
          <pc:sldMk cId="3887013158" sldId="831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B128E-639A-4DE8-9534-C974F2D0974C}" type="datetimeFigureOut">
              <a:rPr lang="en-US" smtClean="0"/>
              <a:pPr/>
              <a:t>5/24/2024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7CF2D-5C1B-4D3B-A31E-A8CB96FA52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2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3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19295-0C85-4A4E-8D42-6A8342C803FE}" type="datetimeFigureOut">
              <a:rPr lang="en-US"/>
              <a:pPr>
                <a:defRPr/>
              </a:pPr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F81D0-EEC1-43A7-84CA-31D44E3C4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63C2F-B3AE-4CEB-921B-DB81A2E5A20A}" type="datetimeFigureOut">
              <a:rPr lang="en-US"/>
              <a:pPr>
                <a:defRPr/>
              </a:pPr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E0AC3-2271-4234-AADF-B2DB8C57E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92E26-3310-4DE7-874C-187F525D031C}" type="datetimeFigureOut">
              <a:rPr lang="en-US"/>
              <a:pPr>
                <a:defRPr/>
              </a:pPr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050C8-490A-40B4-A9C3-6C67EA616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23E28-0EBC-4D0B-BA09-DA807CB13C5A}" type="datetimeFigureOut">
              <a:rPr lang="en-US"/>
              <a:pPr>
                <a:defRPr/>
              </a:pPr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3670D-7CCE-4E1A-8CA7-75213A061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86E9F-FB8E-467A-863C-37FF07655976}" type="datetimeFigureOut">
              <a:rPr lang="en-US"/>
              <a:pPr>
                <a:defRPr/>
              </a:pPr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0C91A-E1CC-4C72-88E9-18D854DD5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56B57-B464-41C5-AEDD-B1861123536F}" type="datetimeFigureOut">
              <a:rPr lang="en-US"/>
              <a:pPr>
                <a:defRPr/>
              </a:pPr>
              <a:t>5/24/2024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EE68C-7F07-4CAA-AFA1-77D0B9B90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414D3-807C-4519-B22E-C7E3909CD4F6}" type="datetimeFigureOut">
              <a:rPr lang="en-US"/>
              <a:pPr>
                <a:defRPr/>
              </a:pPr>
              <a:t>5/24/2024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3EB0-B6AC-4BC4-90AF-E0376AC71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ED06D-634C-4CB2-B499-7026915CD6E8}" type="datetimeFigureOut">
              <a:rPr lang="en-US"/>
              <a:pPr>
                <a:defRPr/>
              </a:pPr>
              <a:t>5/24/2024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C26E3-FF63-420A-83D3-C85250002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42BCF-997D-425A-882E-6DA9E6E9EB13}" type="datetimeFigureOut">
              <a:rPr lang="en-US"/>
              <a:pPr>
                <a:defRPr/>
              </a:pPr>
              <a:t>5/24/2024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15A70-30AA-4BDD-B342-9EC8DBCC2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42E92-76DB-46E5-8771-B78C163E2EED}" type="datetimeFigureOut">
              <a:rPr lang="en-US"/>
              <a:pPr>
                <a:defRPr/>
              </a:pPr>
              <a:t>5/24/2024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BB5A-504F-48B6-A9C9-11E883461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7C8F7-49BE-434A-AFFC-A2B1FDE13930}" type="datetimeFigureOut">
              <a:rPr lang="en-US"/>
              <a:pPr>
                <a:defRPr/>
              </a:pPr>
              <a:t>5/24/2024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B6AC0-0094-48DD-A831-1F911938A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F897E3-8187-4814-B857-6E101B1BF1BE}" type="datetimeFigureOut">
              <a:rPr lang="en-US"/>
              <a:pPr>
                <a:defRPr/>
              </a:pPr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D9034C-701C-42F1-9431-70E1940ED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056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B7E615A-BBBA-6F9F-EB3A-73AC75E49B62}"/>
              </a:ext>
            </a:extLst>
          </p:cNvPr>
          <p:cNvSpPr/>
          <p:nvPr/>
        </p:nvSpPr>
        <p:spPr>
          <a:xfrm>
            <a:off x="76200" y="5029201"/>
            <a:ext cx="6460958" cy="114299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2 Samuel 12:13 </a:t>
            </a:r>
            <a:r>
              <a:rPr lang="en-US" sz="3200" dirty="0"/>
              <a:t>Then David said to Nathan, “I have sinned against the </a:t>
            </a:r>
            <a:r>
              <a:rPr lang="en-US" sz="3200" cap="small" dirty="0"/>
              <a:t>Lord</a:t>
            </a:r>
            <a:r>
              <a:rPr lang="en-US" sz="3200" dirty="0"/>
              <a:t>.”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4B47B885-E208-2476-EB28-B649FF6D7B7D}"/>
              </a:ext>
            </a:extLst>
          </p:cNvPr>
          <p:cNvSpPr/>
          <p:nvPr/>
        </p:nvSpPr>
        <p:spPr>
          <a:xfrm>
            <a:off x="3332101" y="1409702"/>
            <a:ext cx="4953000" cy="1142999"/>
          </a:xfrm>
          <a:prstGeom prst="wedgeRectCallout">
            <a:avLst>
              <a:gd name="adj1" fmla="val -64558"/>
              <a:gd name="adj2" fmla="val -61009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Metanoia: </a:t>
            </a:r>
            <a:r>
              <a:rPr lang="en-US" sz="3200" i="1" dirty="0">
                <a:solidFill>
                  <a:schemeClr val="tx1"/>
                </a:solidFill>
              </a:rPr>
              <a:t>Change of mind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From “with” and “think” </a:t>
            </a:r>
          </a:p>
        </p:txBody>
      </p:sp>
    </p:spTree>
    <p:extLst>
      <p:ext uri="{BB962C8B-B14F-4D97-AF65-F5344CB8AC3E}">
        <p14:creationId xmlns:p14="http://schemas.microsoft.com/office/powerpoint/2010/main" val="295982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4D928A3-D66F-1488-E393-7C13F798455F}"/>
              </a:ext>
            </a:extLst>
          </p:cNvPr>
          <p:cNvSpPr/>
          <p:nvPr/>
        </p:nvSpPr>
        <p:spPr>
          <a:xfrm>
            <a:off x="156328" y="1712731"/>
            <a:ext cx="6391651" cy="1550579"/>
          </a:xfrm>
          <a:prstGeom prst="roundRect">
            <a:avLst/>
          </a:prstGeom>
          <a:solidFill>
            <a:schemeClr val="tx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Psalm 51 is a case study in repentance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CF6768A-2067-B710-543B-E5429430CB73}"/>
              </a:ext>
            </a:extLst>
          </p:cNvPr>
          <p:cNvSpPr/>
          <p:nvPr/>
        </p:nvSpPr>
        <p:spPr>
          <a:xfrm>
            <a:off x="168360" y="4191000"/>
            <a:ext cx="6391651" cy="15505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God has made a </a:t>
            </a:r>
            <a:r>
              <a:rPr lang="en-US" sz="4800" b="1" i="1" dirty="0">
                <a:solidFill>
                  <a:schemeClr val="bg1"/>
                </a:solidFill>
              </a:rPr>
              <a:t>provision</a:t>
            </a:r>
            <a:r>
              <a:rPr lang="en-US" sz="4800" b="1" dirty="0">
                <a:solidFill>
                  <a:schemeClr val="bg1"/>
                </a:solidFill>
              </a:rPr>
              <a:t> for guilt 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89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ED498B-DE96-EB2C-8CFD-628190BE1C3E}"/>
              </a:ext>
            </a:extLst>
          </p:cNvPr>
          <p:cNvSpPr/>
          <p:nvPr/>
        </p:nvSpPr>
        <p:spPr>
          <a:xfrm>
            <a:off x="-36095" y="3733800"/>
            <a:ext cx="6740403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51:1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Be gracious to me, O God, according to Your lovingkindness;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According to the greatness of Your compassion blot out my transgressions.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2 </a:t>
            </a:r>
            <a:r>
              <a:rPr lang="en-US" sz="3200" dirty="0">
                <a:solidFill>
                  <a:schemeClr val="tx1"/>
                </a:solidFill>
              </a:rPr>
              <a:t>Wash me thoroughly from my iniquity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And cleanse me from my sin.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761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ED498B-DE96-EB2C-8CFD-628190BE1C3E}"/>
              </a:ext>
            </a:extLst>
          </p:cNvPr>
          <p:cNvSpPr/>
          <p:nvPr/>
        </p:nvSpPr>
        <p:spPr>
          <a:xfrm>
            <a:off x="-36095" y="3733800"/>
            <a:ext cx="6740403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51:1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Be gracious to me, O God, according to Your lovingkindness;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According to the greatness of Your compassion blot out </a:t>
            </a:r>
            <a:r>
              <a:rPr lang="en-US" sz="3100" b="1" u="sng" dirty="0">
                <a:solidFill>
                  <a:srgbClr val="002060"/>
                </a:solidFill>
              </a:rPr>
              <a:t>my transgressions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2 </a:t>
            </a:r>
            <a:r>
              <a:rPr lang="en-US" sz="3200" dirty="0">
                <a:solidFill>
                  <a:schemeClr val="tx1"/>
                </a:solidFill>
              </a:rPr>
              <a:t>Wash me thoroughly from</a:t>
            </a:r>
            <a:r>
              <a:rPr lang="en-US" sz="3200" u="sng" dirty="0">
                <a:solidFill>
                  <a:schemeClr val="tx1"/>
                </a:solidFill>
              </a:rPr>
              <a:t> </a:t>
            </a:r>
            <a:r>
              <a:rPr lang="en-US" sz="3200" b="1" u="sng" dirty="0">
                <a:solidFill>
                  <a:srgbClr val="002060"/>
                </a:solidFill>
              </a:rPr>
              <a:t>my iniquity</a:t>
            </a:r>
            <a:br>
              <a:rPr lang="en-US" sz="3200" u="sng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And cleanse me from </a:t>
            </a:r>
            <a:r>
              <a:rPr lang="en-US" sz="3200" b="1" u="sng" dirty="0">
                <a:solidFill>
                  <a:srgbClr val="002060"/>
                </a:solidFill>
              </a:rPr>
              <a:t>my sin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93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ED498B-DE96-EB2C-8CFD-628190BE1C3E}"/>
              </a:ext>
            </a:extLst>
          </p:cNvPr>
          <p:cNvSpPr/>
          <p:nvPr/>
        </p:nvSpPr>
        <p:spPr>
          <a:xfrm>
            <a:off x="-36095" y="3733800"/>
            <a:ext cx="6740403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51:1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Be gracious to me, O God, according to Your lovingkindness;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According to the greatness of Your compassion </a:t>
            </a:r>
            <a:r>
              <a:rPr lang="en-US" sz="3200" b="1" u="sng" dirty="0">
                <a:solidFill>
                  <a:srgbClr val="002060"/>
                </a:solidFill>
              </a:rPr>
              <a:t>blot out</a:t>
            </a:r>
            <a:r>
              <a:rPr lang="en-US" sz="3200" dirty="0">
                <a:solidFill>
                  <a:schemeClr val="tx1"/>
                </a:solidFill>
              </a:rPr>
              <a:t> my transgressions.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2 </a:t>
            </a:r>
            <a:r>
              <a:rPr lang="en-US" sz="3200" b="1" u="sng" dirty="0">
                <a:solidFill>
                  <a:srgbClr val="002060"/>
                </a:solidFill>
              </a:rPr>
              <a:t>Wash me thoroughly</a:t>
            </a:r>
            <a:r>
              <a:rPr lang="en-US" sz="3200" dirty="0">
                <a:solidFill>
                  <a:schemeClr val="tx1"/>
                </a:solidFill>
              </a:rPr>
              <a:t> from my iniquity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And </a:t>
            </a:r>
            <a:r>
              <a:rPr lang="en-US" sz="3200" b="1" u="sng" dirty="0">
                <a:solidFill>
                  <a:srgbClr val="002060"/>
                </a:solidFill>
              </a:rPr>
              <a:t>cleanse me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from my sin.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35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ED498B-DE96-EB2C-8CFD-628190BE1C3E}"/>
              </a:ext>
            </a:extLst>
          </p:cNvPr>
          <p:cNvSpPr/>
          <p:nvPr/>
        </p:nvSpPr>
        <p:spPr>
          <a:xfrm>
            <a:off x="-36095" y="3733800"/>
            <a:ext cx="6740403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51:1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Be </a:t>
            </a:r>
            <a:r>
              <a:rPr lang="en-US" sz="3200" b="1" u="sng" dirty="0">
                <a:solidFill>
                  <a:srgbClr val="002060"/>
                </a:solidFill>
              </a:rPr>
              <a:t>gracious</a:t>
            </a:r>
            <a:r>
              <a:rPr lang="en-US" sz="3200" dirty="0">
                <a:solidFill>
                  <a:schemeClr val="tx1"/>
                </a:solidFill>
              </a:rPr>
              <a:t> to me, O God, according to Your </a:t>
            </a:r>
            <a:r>
              <a:rPr lang="en-US" sz="3200" b="1" u="sng" dirty="0">
                <a:solidFill>
                  <a:srgbClr val="002060"/>
                </a:solidFill>
              </a:rPr>
              <a:t>lovingkindness</a:t>
            </a:r>
            <a:r>
              <a:rPr lang="en-US" sz="3200" dirty="0">
                <a:solidFill>
                  <a:schemeClr val="tx1"/>
                </a:solidFill>
              </a:rPr>
              <a:t>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According to the greatness of Your </a:t>
            </a:r>
            <a:r>
              <a:rPr lang="en-US" sz="3100" b="1" u="sng" dirty="0">
                <a:solidFill>
                  <a:srgbClr val="002060"/>
                </a:solidFill>
              </a:rPr>
              <a:t>compassion</a:t>
            </a:r>
            <a:r>
              <a:rPr lang="en-US" sz="3200" dirty="0">
                <a:solidFill>
                  <a:schemeClr val="tx1"/>
                </a:solidFill>
              </a:rPr>
              <a:t> blot out my transgressions.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2 </a:t>
            </a:r>
            <a:r>
              <a:rPr lang="en-US" sz="3200" dirty="0">
                <a:solidFill>
                  <a:schemeClr val="tx1"/>
                </a:solidFill>
              </a:rPr>
              <a:t>Wash me thoroughly from my iniquity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And cleanse me from my sin.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B43154A-A0C1-FEA5-AFEB-7EF9AFB909BD}"/>
              </a:ext>
            </a:extLst>
          </p:cNvPr>
          <p:cNvSpPr/>
          <p:nvPr/>
        </p:nvSpPr>
        <p:spPr>
          <a:xfrm>
            <a:off x="4392363" y="1219200"/>
            <a:ext cx="7692272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1) David appeals to God’s </a:t>
            </a:r>
            <a:r>
              <a:rPr lang="en-US" sz="4400" b="1" i="1" dirty="0">
                <a:solidFill>
                  <a:schemeClr val="bg1"/>
                </a:solidFill>
              </a:rPr>
              <a:t>grace</a:t>
            </a:r>
            <a:endParaRPr lang="en-US" sz="4400" i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9F4EA9F-5BE8-35FC-ED55-7FDEA2E36BE6}"/>
              </a:ext>
            </a:extLst>
          </p:cNvPr>
          <p:cNvSpPr/>
          <p:nvPr/>
        </p:nvSpPr>
        <p:spPr>
          <a:xfrm>
            <a:off x="228600" y="2318307"/>
            <a:ext cx="9144000" cy="1270654"/>
          </a:xfrm>
          <a:prstGeom prst="roundRect">
            <a:avLst/>
          </a:prstGeom>
          <a:solidFill>
            <a:schemeClr val="tx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My only defense, is that you are loving even when we do not deserve it.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7F32F61-FB48-49C7-086B-C671470FA986}"/>
              </a:ext>
            </a:extLst>
          </p:cNvPr>
          <p:cNvSpPr/>
          <p:nvPr/>
        </p:nvSpPr>
        <p:spPr>
          <a:xfrm>
            <a:off x="5696954" y="5404067"/>
            <a:ext cx="6406442" cy="129540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David is </a:t>
            </a:r>
            <a:r>
              <a:rPr lang="en-US" sz="4000" b="1" i="1" dirty="0">
                <a:solidFill>
                  <a:schemeClr val="bg1"/>
                </a:solidFill>
              </a:rPr>
              <a:t>asking</a:t>
            </a:r>
            <a:r>
              <a:rPr lang="en-US" sz="4000" b="1" dirty="0">
                <a:solidFill>
                  <a:schemeClr val="bg1"/>
                </a:solidFill>
              </a:rPr>
              <a:t> for access to God’s provision for guilt </a:t>
            </a:r>
            <a:endParaRPr lang="en-US" sz="4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79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ED498B-DE96-EB2C-8CFD-628190BE1C3E}"/>
              </a:ext>
            </a:extLst>
          </p:cNvPr>
          <p:cNvSpPr/>
          <p:nvPr/>
        </p:nvSpPr>
        <p:spPr>
          <a:xfrm>
            <a:off x="-36095" y="3810000"/>
            <a:ext cx="7046495" cy="30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Psalm 51:3 </a:t>
            </a:r>
            <a:r>
              <a:rPr lang="en-US" sz="3100" b="1" u="sng" dirty="0">
                <a:solidFill>
                  <a:srgbClr val="002060"/>
                </a:solidFill>
              </a:rPr>
              <a:t>For I know my transgressions,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b="1" u="sng" dirty="0">
                <a:solidFill>
                  <a:srgbClr val="002060"/>
                </a:solidFill>
              </a:rPr>
              <a:t>And my sin is ever before me.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4 </a:t>
            </a:r>
            <a:r>
              <a:rPr lang="en-US" sz="3100" dirty="0">
                <a:solidFill>
                  <a:schemeClr val="tx1"/>
                </a:solidFill>
              </a:rPr>
              <a:t>Against You, You only, I have sinned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done what is evil in Your sight,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So that You are justified when You speak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blameless when You judge.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B43154A-A0C1-FEA5-AFEB-7EF9AFB909BD}"/>
              </a:ext>
            </a:extLst>
          </p:cNvPr>
          <p:cNvSpPr/>
          <p:nvPr/>
        </p:nvSpPr>
        <p:spPr>
          <a:xfrm>
            <a:off x="4392363" y="1219200"/>
            <a:ext cx="7692272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1) David appeals to God’s </a:t>
            </a:r>
            <a:r>
              <a:rPr lang="en-US" sz="4400" b="1" i="1" dirty="0">
                <a:solidFill>
                  <a:schemeClr val="bg1"/>
                </a:solidFill>
              </a:rPr>
              <a:t>grace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131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ED498B-DE96-EB2C-8CFD-628190BE1C3E}"/>
              </a:ext>
            </a:extLst>
          </p:cNvPr>
          <p:cNvSpPr/>
          <p:nvPr/>
        </p:nvSpPr>
        <p:spPr>
          <a:xfrm>
            <a:off x="-36095" y="3810000"/>
            <a:ext cx="7046495" cy="30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Psalm 51:3 </a:t>
            </a:r>
            <a:r>
              <a:rPr lang="en-US" sz="3100" b="1" u="sng" dirty="0">
                <a:solidFill>
                  <a:srgbClr val="002060"/>
                </a:solidFill>
              </a:rPr>
              <a:t>For I know my transgressions,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b="1" u="sng" dirty="0">
                <a:solidFill>
                  <a:srgbClr val="002060"/>
                </a:solidFill>
              </a:rPr>
              <a:t>And my sin is ever before me.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4 </a:t>
            </a:r>
            <a:r>
              <a:rPr lang="en-US" sz="3100" dirty="0">
                <a:solidFill>
                  <a:schemeClr val="tx1"/>
                </a:solidFill>
              </a:rPr>
              <a:t>Against You, You only, I have sinned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done what is evil in Your sight,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So that You are justified when You speak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blameless when You judge.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B43154A-A0C1-FEA5-AFEB-7EF9AFB909BD}"/>
              </a:ext>
            </a:extLst>
          </p:cNvPr>
          <p:cNvSpPr/>
          <p:nvPr/>
        </p:nvSpPr>
        <p:spPr>
          <a:xfrm>
            <a:off x="5257800" y="1219200"/>
            <a:ext cx="67043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2) David confesses his sin</a:t>
            </a:r>
            <a:endParaRPr lang="en-US" sz="4400" i="1" dirty="0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FA41B7D-AA6F-4357-4353-DB579328EA5D}"/>
              </a:ext>
            </a:extLst>
          </p:cNvPr>
          <p:cNvSpPr txBox="1">
            <a:spLocks/>
          </p:cNvSpPr>
          <p:nvPr/>
        </p:nvSpPr>
        <p:spPr bwMode="auto">
          <a:xfrm>
            <a:off x="426033" y="1203158"/>
            <a:ext cx="481171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200" b="1" i="1" dirty="0">
                <a:solidFill>
                  <a:schemeClr val="bg1"/>
                </a:solidFill>
              </a:rPr>
              <a:t>“For the choir director...”</a:t>
            </a:r>
            <a:endParaRPr lang="en-US" sz="3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84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ED498B-DE96-EB2C-8CFD-628190BE1C3E}"/>
              </a:ext>
            </a:extLst>
          </p:cNvPr>
          <p:cNvSpPr/>
          <p:nvPr/>
        </p:nvSpPr>
        <p:spPr>
          <a:xfrm>
            <a:off x="-36095" y="3810000"/>
            <a:ext cx="7046495" cy="30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Psalm 51:3 </a:t>
            </a:r>
            <a:r>
              <a:rPr lang="en-US" sz="3100" dirty="0">
                <a:solidFill>
                  <a:schemeClr val="tx1"/>
                </a:solidFill>
              </a:rPr>
              <a:t>For I know my transgressions,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my sin is ever before me.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4 </a:t>
            </a:r>
            <a:r>
              <a:rPr lang="en-US" sz="3100" b="1" u="sng" dirty="0">
                <a:solidFill>
                  <a:srgbClr val="002060"/>
                </a:solidFill>
              </a:rPr>
              <a:t>Against You, You only, I have sinned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b="1" u="sng" dirty="0">
                <a:solidFill>
                  <a:srgbClr val="002060"/>
                </a:solidFill>
              </a:rPr>
              <a:t>And done what is evil in Your sight,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So that You are justified when You speak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blameless when You judge.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B43154A-A0C1-FEA5-AFEB-7EF9AFB909BD}"/>
              </a:ext>
            </a:extLst>
          </p:cNvPr>
          <p:cNvSpPr/>
          <p:nvPr/>
        </p:nvSpPr>
        <p:spPr>
          <a:xfrm>
            <a:off x="5257800" y="1219200"/>
            <a:ext cx="67043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2) David confesses his sin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432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ED498B-DE96-EB2C-8CFD-628190BE1C3E}"/>
              </a:ext>
            </a:extLst>
          </p:cNvPr>
          <p:cNvSpPr/>
          <p:nvPr/>
        </p:nvSpPr>
        <p:spPr>
          <a:xfrm>
            <a:off x="-36095" y="3810000"/>
            <a:ext cx="7046495" cy="30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Psalm 51:3 </a:t>
            </a:r>
            <a:r>
              <a:rPr lang="en-US" sz="3100" dirty="0">
                <a:solidFill>
                  <a:schemeClr val="tx1"/>
                </a:solidFill>
              </a:rPr>
              <a:t>For I know my transgressions,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my sin is ever before me.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4 </a:t>
            </a:r>
            <a:r>
              <a:rPr lang="en-US" sz="3100" b="1" u="sng" dirty="0">
                <a:solidFill>
                  <a:srgbClr val="002060"/>
                </a:solidFill>
              </a:rPr>
              <a:t>Against You, You only, I have sinned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b="1" u="sng" dirty="0">
                <a:solidFill>
                  <a:srgbClr val="002060"/>
                </a:solidFill>
              </a:rPr>
              <a:t>And done what is evil in Your sight,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So that You are justified when You speak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blameless when You judge.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B43154A-A0C1-FEA5-AFEB-7EF9AFB909BD}"/>
              </a:ext>
            </a:extLst>
          </p:cNvPr>
          <p:cNvSpPr/>
          <p:nvPr/>
        </p:nvSpPr>
        <p:spPr>
          <a:xfrm>
            <a:off x="2362200" y="1219200"/>
            <a:ext cx="95999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3) David acknowledges </a:t>
            </a:r>
            <a:r>
              <a:rPr lang="en-US" sz="4400" b="1" i="1" dirty="0">
                <a:solidFill>
                  <a:schemeClr val="bg1"/>
                </a:solidFill>
              </a:rPr>
              <a:t>true moral guilt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08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DE924-7F99-8340-F7A7-9294C48F7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EDEB2-7DFC-D656-9387-700880DA9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D41830-2DD8-2AFE-EC89-3EE21037B429}"/>
              </a:ext>
            </a:extLst>
          </p:cNvPr>
          <p:cNvSpPr txBox="1">
            <a:spLocks/>
          </p:cNvSpPr>
          <p:nvPr/>
        </p:nvSpPr>
        <p:spPr bwMode="auto">
          <a:xfrm>
            <a:off x="76200" y="3437824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 S A L M 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A0A459-0BF5-3040-8E85-07296A3F0425}"/>
              </a:ext>
            </a:extLst>
          </p:cNvPr>
          <p:cNvSpPr txBox="1">
            <a:spLocks/>
          </p:cNvSpPr>
          <p:nvPr/>
        </p:nvSpPr>
        <p:spPr bwMode="auto">
          <a:xfrm>
            <a:off x="6705600" y="5440362"/>
            <a:ext cx="518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000" b="1" i="1" dirty="0">
                <a:solidFill>
                  <a:schemeClr val="bg1">
                    <a:lumMod val="95000"/>
                  </a:schemeClr>
                </a:solidFill>
              </a:rPr>
              <a:t>Psalm 51</a:t>
            </a:r>
          </a:p>
        </p:txBody>
      </p:sp>
    </p:spTree>
    <p:extLst>
      <p:ext uri="{BB962C8B-B14F-4D97-AF65-F5344CB8AC3E}">
        <p14:creationId xmlns:p14="http://schemas.microsoft.com/office/powerpoint/2010/main" val="292133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2F8FD66-3E38-6CEF-2FFC-36D6A1333728}"/>
              </a:ext>
            </a:extLst>
          </p:cNvPr>
          <p:cNvSpPr/>
          <p:nvPr/>
        </p:nvSpPr>
        <p:spPr>
          <a:xfrm>
            <a:off x="-36095" y="3810000"/>
            <a:ext cx="7046495" cy="30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Psalm 51:3 </a:t>
            </a:r>
            <a:r>
              <a:rPr lang="en-US" sz="3100" dirty="0">
                <a:solidFill>
                  <a:schemeClr val="tx1"/>
                </a:solidFill>
              </a:rPr>
              <a:t>For I know my transgressions,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my sin is ever before me.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4 </a:t>
            </a:r>
            <a:r>
              <a:rPr lang="en-US" sz="3100" dirty="0">
                <a:solidFill>
                  <a:schemeClr val="tx1"/>
                </a:solidFill>
              </a:rPr>
              <a:t>Against You, You only, I have sinned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done what is evil in Your sight,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b="1" u="sng" dirty="0">
                <a:solidFill>
                  <a:srgbClr val="002060"/>
                </a:solidFill>
              </a:rPr>
              <a:t>So that You are justified when You speak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b="1" u="sng" dirty="0">
                <a:solidFill>
                  <a:srgbClr val="002060"/>
                </a:solidFill>
              </a:rPr>
              <a:t>And blameless when You judge</a:t>
            </a:r>
            <a:r>
              <a:rPr lang="en-US" sz="3100" dirty="0">
                <a:solidFill>
                  <a:schemeClr val="tx1"/>
                </a:solidFill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B43154A-A0C1-FEA5-AFEB-7EF9AFB909BD}"/>
              </a:ext>
            </a:extLst>
          </p:cNvPr>
          <p:cNvSpPr/>
          <p:nvPr/>
        </p:nvSpPr>
        <p:spPr>
          <a:xfrm>
            <a:off x="2362200" y="1219200"/>
            <a:ext cx="95999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3) David acknowledges </a:t>
            </a:r>
            <a:r>
              <a:rPr lang="en-US" sz="4400" b="1" i="1" dirty="0">
                <a:solidFill>
                  <a:schemeClr val="bg1"/>
                </a:solidFill>
              </a:rPr>
              <a:t>true moral guilt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099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ED498B-DE96-EB2C-8CFD-628190BE1C3E}"/>
              </a:ext>
            </a:extLst>
          </p:cNvPr>
          <p:cNvSpPr/>
          <p:nvPr/>
        </p:nvSpPr>
        <p:spPr>
          <a:xfrm>
            <a:off x="-36095" y="3810000"/>
            <a:ext cx="7046495" cy="30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Psalm 51:3 </a:t>
            </a:r>
            <a:r>
              <a:rPr lang="en-US" sz="3100" dirty="0">
                <a:solidFill>
                  <a:schemeClr val="tx1"/>
                </a:solidFill>
              </a:rPr>
              <a:t>For I know my transgressions,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my sin is ever before me.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4 </a:t>
            </a:r>
            <a:r>
              <a:rPr lang="en-US" sz="3100" dirty="0">
                <a:solidFill>
                  <a:schemeClr val="tx1"/>
                </a:solidFill>
              </a:rPr>
              <a:t>Against You, You only, I have sinned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done what is evil in Your sight,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b="1" u="sng" dirty="0">
                <a:solidFill>
                  <a:srgbClr val="002060"/>
                </a:solidFill>
              </a:rPr>
              <a:t>So that You are justified when You speak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b="1" u="sng" dirty="0">
                <a:solidFill>
                  <a:srgbClr val="002060"/>
                </a:solidFill>
              </a:rPr>
              <a:t>And blameless when You judge</a:t>
            </a:r>
            <a:r>
              <a:rPr lang="en-US" sz="3100" dirty="0">
                <a:solidFill>
                  <a:schemeClr val="tx1"/>
                </a:solidFill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B43154A-A0C1-FEA5-AFEB-7EF9AFB909BD}"/>
              </a:ext>
            </a:extLst>
          </p:cNvPr>
          <p:cNvSpPr/>
          <p:nvPr/>
        </p:nvSpPr>
        <p:spPr>
          <a:xfrm>
            <a:off x="4572000" y="1219200"/>
            <a:ext cx="73901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4) David </a:t>
            </a:r>
            <a:r>
              <a:rPr lang="en-US" sz="4400" b="1" i="1" dirty="0">
                <a:solidFill>
                  <a:schemeClr val="bg1"/>
                </a:solidFill>
              </a:rPr>
              <a:t>takes responsibility </a:t>
            </a:r>
            <a:endParaRPr lang="en-US" sz="4400" i="1" dirty="0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C373C70-18E8-061D-D601-8EFB73297E4A}"/>
              </a:ext>
            </a:extLst>
          </p:cNvPr>
          <p:cNvSpPr txBox="1">
            <a:spLocks/>
          </p:cNvSpPr>
          <p:nvPr/>
        </p:nvSpPr>
        <p:spPr bwMode="auto">
          <a:xfrm>
            <a:off x="675979" y="2392160"/>
            <a:ext cx="481171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4000" b="1" dirty="0">
                <a:solidFill>
                  <a:schemeClr val="bg1"/>
                </a:solidFill>
              </a:rPr>
              <a:t>Which we instinctively resist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97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ED498B-DE96-EB2C-8CFD-628190BE1C3E}"/>
              </a:ext>
            </a:extLst>
          </p:cNvPr>
          <p:cNvSpPr/>
          <p:nvPr/>
        </p:nvSpPr>
        <p:spPr>
          <a:xfrm>
            <a:off x="-36095" y="3810000"/>
            <a:ext cx="7046495" cy="30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Psalm 51:3 </a:t>
            </a:r>
            <a:r>
              <a:rPr lang="en-US" sz="3100" dirty="0">
                <a:solidFill>
                  <a:schemeClr val="tx1"/>
                </a:solidFill>
              </a:rPr>
              <a:t>For I know my transgressions,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my sin is ever before me.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4 </a:t>
            </a:r>
            <a:r>
              <a:rPr lang="en-US" sz="3100" dirty="0">
                <a:solidFill>
                  <a:schemeClr val="tx1"/>
                </a:solidFill>
              </a:rPr>
              <a:t>Against You, You only, I have sinned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done what is evil in Your sight,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b="1" u="sng" dirty="0">
                <a:solidFill>
                  <a:srgbClr val="002060"/>
                </a:solidFill>
              </a:rPr>
              <a:t>So that You are justified when You speak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b="1" u="sng" dirty="0">
                <a:solidFill>
                  <a:srgbClr val="002060"/>
                </a:solidFill>
              </a:rPr>
              <a:t>And blameless when You judge</a:t>
            </a:r>
            <a:r>
              <a:rPr lang="en-US" sz="3100" dirty="0">
                <a:solidFill>
                  <a:schemeClr val="tx1"/>
                </a:solidFill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B43154A-A0C1-FEA5-AFEB-7EF9AFB909BD}"/>
              </a:ext>
            </a:extLst>
          </p:cNvPr>
          <p:cNvSpPr/>
          <p:nvPr/>
        </p:nvSpPr>
        <p:spPr>
          <a:xfrm>
            <a:off x="4572000" y="1219200"/>
            <a:ext cx="73901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4) David </a:t>
            </a:r>
            <a:r>
              <a:rPr lang="en-US" sz="4400" b="1" i="1" dirty="0">
                <a:solidFill>
                  <a:schemeClr val="bg1"/>
                </a:solidFill>
              </a:rPr>
              <a:t>takes responsibility </a:t>
            </a:r>
            <a:endParaRPr lang="en-US" sz="4400" i="1" dirty="0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C373C70-18E8-061D-D601-8EFB73297E4A}"/>
              </a:ext>
            </a:extLst>
          </p:cNvPr>
          <p:cNvSpPr txBox="1">
            <a:spLocks/>
          </p:cNvSpPr>
          <p:nvPr/>
        </p:nvSpPr>
        <p:spPr bwMode="auto">
          <a:xfrm>
            <a:off x="28447" y="2438400"/>
            <a:ext cx="633442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dirty="0">
                <a:solidFill>
                  <a:schemeClr val="bg1"/>
                </a:solidFill>
              </a:rPr>
              <a:t>But David owns it, including the consequences for his actions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94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ED498B-DE96-EB2C-8CFD-628190BE1C3E}"/>
              </a:ext>
            </a:extLst>
          </p:cNvPr>
          <p:cNvSpPr/>
          <p:nvPr/>
        </p:nvSpPr>
        <p:spPr>
          <a:xfrm>
            <a:off x="-36095" y="3810000"/>
            <a:ext cx="7046495" cy="30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Psalm 51:3 </a:t>
            </a:r>
            <a:r>
              <a:rPr lang="en-US" sz="3100" dirty="0">
                <a:solidFill>
                  <a:schemeClr val="tx1"/>
                </a:solidFill>
              </a:rPr>
              <a:t>For I know my transgressions,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my sin is ever before me.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4 </a:t>
            </a:r>
            <a:r>
              <a:rPr lang="en-US" sz="3100" dirty="0">
                <a:solidFill>
                  <a:schemeClr val="tx1"/>
                </a:solidFill>
              </a:rPr>
              <a:t>Against You, You only, I have sinned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done what is evil in Your sight,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b="1" u="sng" dirty="0">
                <a:solidFill>
                  <a:srgbClr val="002060"/>
                </a:solidFill>
              </a:rPr>
              <a:t>So that You are justified when You speak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b="1" u="sng" dirty="0">
                <a:solidFill>
                  <a:srgbClr val="002060"/>
                </a:solidFill>
              </a:rPr>
              <a:t>And blameless when You judge</a:t>
            </a:r>
            <a:r>
              <a:rPr lang="en-US" sz="3100" dirty="0">
                <a:solidFill>
                  <a:schemeClr val="tx1"/>
                </a:solidFill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B43154A-A0C1-FEA5-AFEB-7EF9AFB909BD}"/>
              </a:ext>
            </a:extLst>
          </p:cNvPr>
          <p:cNvSpPr/>
          <p:nvPr/>
        </p:nvSpPr>
        <p:spPr>
          <a:xfrm>
            <a:off x="4572000" y="1219200"/>
            <a:ext cx="73901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4) David </a:t>
            </a:r>
            <a:r>
              <a:rPr lang="en-US" sz="4400" b="1" i="1" dirty="0">
                <a:solidFill>
                  <a:schemeClr val="bg1"/>
                </a:solidFill>
              </a:rPr>
              <a:t>takes responsibility </a:t>
            </a:r>
            <a:endParaRPr lang="en-US" sz="4400" i="1" dirty="0">
              <a:solidFill>
                <a:schemeClr val="bg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653EA34-0F08-F875-9956-94FF8A78C88F}"/>
              </a:ext>
            </a:extLst>
          </p:cNvPr>
          <p:cNvSpPr/>
          <p:nvPr/>
        </p:nvSpPr>
        <p:spPr>
          <a:xfrm>
            <a:off x="152400" y="2474731"/>
            <a:ext cx="11887200" cy="954269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b="1" dirty="0">
                <a:solidFill>
                  <a:schemeClr val="bg1"/>
                </a:solidFill>
              </a:rPr>
              <a:t>These are some of the marks of genuine repentance</a:t>
            </a:r>
            <a:endParaRPr lang="en-US" sz="4200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027C740-B9F4-0543-836D-5CC0F8F80670}"/>
              </a:ext>
            </a:extLst>
          </p:cNvPr>
          <p:cNvSpPr/>
          <p:nvPr/>
        </p:nvSpPr>
        <p:spPr>
          <a:xfrm>
            <a:off x="7010401" y="5638800"/>
            <a:ext cx="4951708" cy="954269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i="1" dirty="0">
                <a:solidFill>
                  <a:schemeClr val="bg1"/>
                </a:solidFill>
              </a:rPr>
              <a:t>NOT EASY!!</a:t>
            </a:r>
            <a:endParaRPr lang="en-US" sz="5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25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8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ED498B-DE96-EB2C-8CFD-628190BE1C3E}"/>
              </a:ext>
            </a:extLst>
          </p:cNvPr>
          <p:cNvSpPr/>
          <p:nvPr/>
        </p:nvSpPr>
        <p:spPr>
          <a:xfrm>
            <a:off x="-36095" y="3810000"/>
            <a:ext cx="7046495" cy="30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Psalm 51:3 </a:t>
            </a:r>
            <a:r>
              <a:rPr lang="en-US" sz="3100" dirty="0">
                <a:solidFill>
                  <a:schemeClr val="tx1"/>
                </a:solidFill>
              </a:rPr>
              <a:t>For I know my transgressions,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my sin is ever before me.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4 </a:t>
            </a:r>
            <a:r>
              <a:rPr lang="en-US" sz="3100" dirty="0">
                <a:solidFill>
                  <a:schemeClr val="tx1"/>
                </a:solidFill>
              </a:rPr>
              <a:t>Against You, You only, I have sinned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done what is evil in Your sight,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b="1" u="sng" dirty="0">
                <a:solidFill>
                  <a:srgbClr val="002060"/>
                </a:solidFill>
              </a:rPr>
              <a:t>So that You are justified when You speak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b="1" u="sng" dirty="0">
                <a:solidFill>
                  <a:srgbClr val="002060"/>
                </a:solidFill>
              </a:rPr>
              <a:t>And blameless when You judge</a:t>
            </a:r>
            <a:r>
              <a:rPr lang="en-US" sz="3100" dirty="0">
                <a:solidFill>
                  <a:schemeClr val="tx1"/>
                </a:solidFill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B43154A-A0C1-FEA5-AFEB-7EF9AFB909BD}"/>
              </a:ext>
            </a:extLst>
          </p:cNvPr>
          <p:cNvSpPr/>
          <p:nvPr/>
        </p:nvSpPr>
        <p:spPr>
          <a:xfrm>
            <a:off x="4572000" y="1219200"/>
            <a:ext cx="73901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4) David </a:t>
            </a:r>
            <a:r>
              <a:rPr lang="en-US" sz="4400" b="1" i="1" dirty="0">
                <a:solidFill>
                  <a:schemeClr val="bg1"/>
                </a:solidFill>
              </a:rPr>
              <a:t>takes responsibility </a:t>
            </a:r>
            <a:endParaRPr lang="en-US" sz="4400" i="1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027C740-B9F4-0543-836D-5CC0F8F80670}"/>
              </a:ext>
            </a:extLst>
          </p:cNvPr>
          <p:cNvSpPr/>
          <p:nvPr/>
        </p:nvSpPr>
        <p:spPr>
          <a:xfrm>
            <a:off x="7010401" y="5638800"/>
            <a:ext cx="4951708" cy="954269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i="1" dirty="0">
                <a:solidFill>
                  <a:schemeClr val="bg1"/>
                </a:solidFill>
              </a:rPr>
              <a:t>NOT EASY!!</a:t>
            </a:r>
            <a:endParaRPr lang="en-US" sz="5400" i="1" dirty="0">
              <a:solidFill>
                <a:schemeClr val="bg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F3141D4-566E-A710-F3BE-7C470C337C76}"/>
              </a:ext>
            </a:extLst>
          </p:cNvPr>
          <p:cNvSpPr/>
          <p:nvPr/>
        </p:nvSpPr>
        <p:spPr>
          <a:xfrm>
            <a:off x="228600" y="2115434"/>
            <a:ext cx="11733509" cy="17907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The reality of God’s grace is what makes it safe to “agree with Him”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04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ED498B-DE96-EB2C-8CFD-628190BE1C3E}"/>
              </a:ext>
            </a:extLst>
          </p:cNvPr>
          <p:cNvSpPr/>
          <p:nvPr/>
        </p:nvSpPr>
        <p:spPr>
          <a:xfrm>
            <a:off x="-36095" y="3810000"/>
            <a:ext cx="7046495" cy="30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Psalm 51:3 </a:t>
            </a:r>
            <a:r>
              <a:rPr lang="en-US" sz="3100" dirty="0">
                <a:solidFill>
                  <a:schemeClr val="tx1"/>
                </a:solidFill>
              </a:rPr>
              <a:t>For I know my transgressions,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my sin is ever before me.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4 </a:t>
            </a:r>
            <a:r>
              <a:rPr lang="en-US" sz="3100" dirty="0">
                <a:solidFill>
                  <a:schemeClr val="tx1"/>
                </a:solidFill>
              </a:rPr>
              <a:t>Against You, You only, I have sinned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And done what is evil in Your sight,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b="1" u="sng" dirty="0">
                <a:solidFill>
                  <a:srgbClr val="002060"/>
                </a:solidFill>
              </a:rPr>
              <a:t>So that You are justified when You speak</a:t>
            </a:r>
            <a:br>
              <a:rPr lang="en-US" sz="3100" b="1" u="sng" dirty="0">
                <a:solidFill>
                  <a:srgbClr val="002060"/>
                </a:solidFill>
              </a:rPr>
            </a:br>
            <a:r>
              <a:rPr lang="en-US" sz="3100" b="1" u="sng" dirty="0">
                <a:solidFill>
                  <a:srgbClr val="002060"/>
                </a:solidFill>
              </a:rPr>
              <a:t>And blameless when You judge</a:t>
            </a:r>
            <a:r>
              <a:rPr lang="en-US" sz="3100" dirty="0">
                <a:solidFill>
                  <a:schemeClr val="tx1"/>
                </a:solidFill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F3141D4-566E-A710-F3BE-7C470C337C76}"/>
              </a:ext>
            </a:extLst>
          </p:cNvPr>
          <p:cNvSpPr/>
          <p:nvPr/>
        </p:nvSpPr>
        <p:spPr>
          <a:xfrm>
            <a:off x="229245" y="1524000"/>
            <a:ext cx="11733509" cy="17907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Because of God’s grace, we don’t have to be afraid of repentance 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01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51: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Behold,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was brought forth in iniquity, And in sin my mother conceived me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Behold, You desire truth in the innermost being,</a:t>
            </a:r>
            <a:b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in the hidden part You will make me know wisdom.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E0C99A-7EE6-9D8F-1C30-64EBFDDFDCAE}"/>
              </a:ext>
            </a:extLst>
          </p:cNvPr>
          <p:cNvSpPr/>
          <p:nvPr/>
        </p:nvSpPr>
        <p:spPr>
          <a:xfrm>
            <a:off x="5145505" y="3487233"/>
            <a:ext cx="6741695" cy="1143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NLT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“For I was born a sinner – yes, from the moment my mother conceived me”</a:t>
            </a:r>
            <a:endParaRPr lang="en-US" sz="3200" kern="100" dirty="0"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609600" y="1219200"/>
            <a:ext cx="113525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5) David recognized the power of his </a:t>
            </a:r>
            <a:r>
              <a:rPr lang="en-US" sz="4400" b="1" i="1" dirty="0">
                <a:solidFill>
                  <a:schemeClr val="bg1"/>
                </a:solidFill>
              </a:rPr>
              <a:t>sin nature 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34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51: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Behold,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was brought forth in iniquity, And in sin my mother conceived me.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Behold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You desire truth in the innermost being,</a:t>
            </a:r>
            <a:b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in the hidden part You will make me know wisdom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609600" y="1219200"/>
            <a:ext cx="113525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5) David recognized the power of his </a:t>
            </a:r>
            <a:r>
              <a:rPr lang="en-US" sz="4400" b="1" i="1" dirty="0">
                <a:solidFill>
                  <a:schemeClr val="bg1"/>
                </a:solidFill>
              </a:rPr>
              <a:t>sin nature 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84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51: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Behold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was brought forth in iniquity, And in sin my mother conceived me.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Behold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desire truth in the innermost being,</a:t>
            </a:r>
            <a:b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in the hidden part You will make me know wisdom.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609600" y="1219200"/>
            <a:ext cx="113525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5) David recognized the power of his </a:t>
            </a:r>
            <a:r>
              <a:rPr lang="en-US" sz="4400" b="1" i="1" dirty="0">
                <a:solidFill>
                  <a:schemeClr val="bg1"/>
                </a:solidFill>
              </a:rPr>
              <a:t>sin nature </a:t>
            </a:r>
            <a:endParaRPr lang="en-US" sz="4400" i="1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5DCEA69-DDE8-10CA-2D6C-DA3847369B33}"/>
              </a:ext>
            </a:extLst>
          </p:cNvPr>
          <p:cNvSpPr/>
          <p:nvPr/>
        </p:nvSpPr>
        <p:spPr>
          <a:xfrm>
            <a:off x="581526" y="2307250"/>
            <a:ext cx="113525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… and how that is at odds with God’s desire for him </a:t>
            </a:r>
            <a:endParaRPr lang="en-US" sz="4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75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51: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Behold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was brought forth in iniquity, And in sin my mother conceived me.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Behold,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desire truth in the innermost being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in the hidden part You will make me know wisdom.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609600" y="1219200"/>
            <a:ext cx="113525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5) David recognized the power of his </a:t>
            </a:r>
            <a:r>
              <a:rPr lang="en-US" sz="4400" b="1" i="1" dirty="0">
                <a:solidFill>
                  <a:schemeClr val="bg1"/>
                </a:solidFill>
              </a:rPr>
              <a:t>sin nature </a:t>
            </a:r>
            <a:endParaRPr lang="en-US" sz="4400" i="1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5DCEA69-DDE8-10CA-2D6C-DA3847369B33}"/>
              </a:ext>
            </a:extLst>
          </p:cNvPr>
          <p:cNvSpPr/>
          <p:nvPr/>
        </p:nvSpPr>
        <p:spPr>
          <a:xfrm>
            <a:off x="581526" y="2307250"/>
            <a:ext cx="113525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… and how that is at odds with God’s desire for him </a:t>
            </a:r>
            <a:endParaRPr lang="en-US" sz="4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38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7200" b="1" dirty="0">
                <a:solidFill>
                  <a:schemeClr val="bg1"/>
                </a:solidFill>
              </a:rPr>
              <a:t>Psalm 51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2A1D2B-616C-06E8-5BA1-98E4C669D835}"/>
              </a:ext>
            </a:extLst>
          </p:cNvPr>
          <p:cNvSpPr txBox="1">
            <a:spLocks/>
          </p:cNvSpPr>
          <p:nvPr/>
        </p:nvSpPr>
        <p:spPr bwMode="auto">
          <a:xfrm>
            <a:off x="228600" y="1295400"/>
            <a:ext cx="693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200" b="1" dirty="0">
                <a:solidFill>
                  <a:schemeClr val="bg1"/>
                </a:solidFill>
              </a:rPr>
              <a:t>For the choir director. A Psalm of David, when Nathan the prophet came to him, after he had gone in to Bathsheba.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34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51: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Behold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was brought forth in iniquity, And in sin my mother conceived me.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Behold,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desire truth in the innermost being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in the hidden part You will make me know wisdom.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5715000" y="1219200"/>
            <a:ext cx="62471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6) David is </a:t>
            </a:r>
            <a:r>
              <a:rPr lang="en-US" sz="4400" b="1" i="1" dirty="0">
                <a:solidFill>
                  <a:schemeClr val="bg1"/>
                </a:solidFill>
              </a:rPr>
              <a:t>transparent</a:t>
            </a:r>
            <a:r>
              <a:rPr lang="en-US" sz="4400" b="1" dirty="0">
                <a:solidFill>
                  <a:schemeClr val="bg1"/>
                </a:solidFill>
              </a:rPr>
              <a:t> </a:t>
            </a:r>
            <a:endParaRPr lang="en-US" sz="4400" i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08FB89D-3E36-80F0-85BC-52F04C8E5364}"/>
              </a:ext>
            </a:extLst>
          </p:cNvPr>
          <p:cNvSpPr/>
          <p:nvPr/>
        </p:nvSpPr>
        <p:spPr>
          <a:xfrm>
            <a:off x="211197" y="2382134"/>
            <a:ext cx="11733509" cy="12573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One of the features of a relationship with an omniscient God is that you have to be </a:t>
            </a:r>
            <a:r>
              <a:rPr lang="en-US" sz="4000" b="1" i="1" dirty="0"/>
              <a:t>real</a:t>
            </a:r>
            <a:r>
              <a:rPr lang="en-US" sz="4000" b="1" dirty="0"/>
              <a:t>. </a:t>
            </a:r>
            <a:endParaRPr lang="en-US" sz="40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F73451A-B007-BFC9-92D2-083B92F3C4A5}"/>
              </a:ext>
            </a:extLst>
          </p:cNvPr>
          <p:cNvSpPr/>
          <p:nvPr/>
        </p:nvSpPr>
        <p:spPr>
          <a:xfrm>
            <a:off x="229245" y="3888376"/>
            <a:ext cx="11733509" cy="90823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And soon you realize, it’s that you </a:t>
            </a:r>
            <a:r>
              <a:rPr lang="en-US" sz="4000" b="1" i="1" dirty="0"/>
              <a:t>GET</a:t>
            </a:r>
            <a:r>
              <a:rPr lang="en-US" sz="4000" b="1" dirty="0"/>
              <a:t> to be real!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7839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51: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Behold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was brought forth in iniquity, And in sin my mother conceived me.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Behold,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desire truth in the innermost being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in the hidden part You will make me know wisdom.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5715000" y="1219200"/>
            <a:ext cx="62471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6) David is </a:t>
            </a:r>
            <a:r>
              <a:rPr lang="en-US" sz="4400" b="1" i="1" dirty="0">
                <a:solidFill>
                  <a:schemeClr val="bg1"/>
                </a:solidFill>
              </a:rPr>
              <a:t>transparent</a:t>
            </a:r>
            <a:r>
              <a:rPr lang="en-US" sz="4400" b="1" dirty="0">
                <a:solidFill>
                  <a:schemeClr val="bg1"/>
                </a:solidFill>
              </a:rPr>
              <a:t> </a:t>
            </a:r>
            <a:endParaRPr lang="en-US" sz="4400" i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08FB89D-3E36-80F0-85BC-52F04C8E5364}"/>
              </a:ext>
            </a:extLst>
          </p:cNvPr>
          <p:cNvSpPr/>
          <p:nvPr/>
        </p:nvSpPr>
        <p:spPr>
          <a:xfrm>
            <a:off x="613611" y="3582715"/>
            <a:ext cx="10304403" cy="954269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One of the benefits of repentance is </a:t>
            </a:r>
            <a:r>
              <a:rPr lang="en-US" sz="4000" b="1" i="1" dirty="0"/>
              <a:t>clarity</a:t>
            </a:r>
            <a:r>
              <a:rPr lang="en-US" sz="4000" b="1" dirty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5444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51: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Behold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was brought forth in iniquity, And in sin my mother conceived me.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Behold, You desire truth in the innermost being,</a:t>
            </a:r>
            <a:b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in the hidden part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will make me know wisdom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5715000" y="1219200"/>
            <a:ext cx="62471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6) David is </a:t>
            </a:r>
            <a:r>
              <a:rPr lang="en-US" sz="4400" b="1" i="1" dirty="0">
                <a:solidFill>
                  <a:schemeClr val="bg1"/>
                </a:solidFill>
              </a:rPr>
              <a:t>transparent</a:t>
            </a:r>
            <a:r>
              <a:rPr lang="en-US" sz="4400" b="1" dirty="0">
                <a:solidFill>
                  <a:schemeClr val="bg1"/>
                </a:solidFill>
              </a:rPr>
              <a:t> 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334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51: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Behold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was brought forth in iniquity, And in sin my mother conceived me.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Behold, You desire truth in the innermost being,</a:t>
            </a:r>
            <a:b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in the hidden part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will make me know wisdom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5715000" y="1219200"/>
            <a:ext cx="62471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7) David is </a:t>
            </a:r>
            <a:r>
              <a:rPr lang="en-US" sz="4400" b="1" i="1" dirty="0">
                <a:solidFill>
                  <a:schemeClr val="bg1"/>
                </a:solidFill>
              </a:rPr>
              <a:t>teachable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9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638800"/>
            <a:ext cx="12228095" cy="121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51:7 </a:t>
            </a:r>
            <a:r>
              <a:rPr lang="en-US" sz="3200" dirty="0">
                <a:solidFill>
                  <a:schemeClr val="tx1"/>
                </a:solidFill>
              </a:rPr>
              <a:t>Purify me with hyssop, and I shall be clean; </a:t>
            </a:r>
          </a:p>
          <a:p>
            <a:r>
              <a:rPr lang="en-US" sz="3200" dirty="0">
                <a:solidFill>
                  <a:schemeClr val="tx1"/>
                </a:solidFill>
              </a:rPr>
              <a:t>Wash me, and I shall be whiter than snow.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5715000" y="1219200"/>
            <a:ext cx="62471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7) David is </a:t>
            </a:r>
            <a:r>
              <a:rPr lang="en-US" sz="4400" b="1" i="1" dirty="0">
                <a:solidFill>
                  <a:schemeClr val="bg1"/>
                </a:solidFill>
              </a:rPr>
              <a:t>teachable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6986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638800"/>
            <a:ext cx="12228095" cy="121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51:7 </a:t>
            </a:r>
            <a:r>
              <a:rPr lang="en-US" sz="3200" dirty="0">
                <a:solidFill>
                  <a:schemeClr val="tx1"/>
                </a:solidFill>
              </a:rPr>
              <a:t>Purify me with hyssop, and I shall be clean; </a:t>
            </a:r>
          </a:p>
          <a:p>
            <a:r>
              <a:rPr lang="en-US" sz="3200" dirty="0">
                <a:solidFill>
                  <a:schemeClr val="tx1"/>
                </a:solidFill>
              </a:rPr>
              <a:t>Wash me, and I shall be whiter than snow.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80B10F7-0299-5F45-F14D-E8BC4ED7E32D}"/>
              </a:ext>
            </a:extLst>
          </p:cNvPr>
          <p:cNvSpPr/>
          <p:nvPr/>
        </p:nvSpPr>
        <p:spPr>
          <a:xfrm>
            <a:off x="152401" y="1317376"/>
            <a:ext cx="6551907" cy="1916021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God’s provision for guilt before Him, a just judge: Substitutionary Atonement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6876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638800"/>
            <a:ext cx="12228095" cy="121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51:7 </a:t>
            </a:r>
            <a:r>
              <a:rPr lang="en-US" sz="3200" dirty="0">
                <a:solidFill>
                  <a:schemeClr val="tx1"/>
                </a:solidFill>
              </a:rPr>
              <a:t>Purify me with hyssop, and I shall be clean; </a:t>
            </a:r>
          </a:p>
          <a:p>
            <a:r>
              <a:rPr lang="en-US" sz="3200" dirty="0">
                <a:solidFill>
                  <a:schemeClr val="tx1"/>
                </a:solidFill>
              </a:rPr>
              <a:t>Wash me, and I shall be whiter than snow.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80B10F7-0299-5F45-F14D-E8BC4ED7E32D}"/>
              </a:ext>
            </a:extLst>
          </p:cNvPr>
          <p:cNvSpPr/>
          <p:nvPr/>
        </p:nvSpPr>
        <p:spPr>
          <a:xfrm>
            <a:off x="152401" y="1317376"/>
            <a:ext cx="6551907" cy="1916021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God’s provision for guilt before Him, a just judge: Substitutionary Atonement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28410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638800"/>
            <a:ext cx="12228095" cy="121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51:7 </a:t>
            </a:r>
            <a:r>
              <a:rPr lang="en-US" sz="3200" dirty="0">
                <a:solidFill>
                  <a:schemeClr val="tx1"/>
                </a:solidFill>
              </a:rPr>
              <a:t>Purify me with hyssop, and I shall be clean; </a:t>
            </a:r>
          </a:p>
          <a:p>
            <a:r>
              <a:rPr lang="en-US" sz="3200" dirty="0">
                <a:solidFill>
                  <a:schemeClr val="tx1"/>
                </a:solidFill>
              </a:rPr>
              <a:t>Wash me, and I shall be whiter than snow.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80B10F7-0299-5F45-F14D-E8BC4ED7E32D}"/>
              </a:ext>
            </a:extLst>
          </p:cNvPr>
          <p:cNvSpPr/>
          <p:nvPr/>
        </p:nvSpPr>
        <p:spPr>
          <a:xfrm>
            <a:off x="152401" y="1317376"/>
            <a:ext cx="6551907" cy="1916021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God’s provision for guilt before Him, a just judge: Substitutionary Atonement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363489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80B10F7-0299-5F45-F14D-E8BC4ED7E32D}"/>
              </a:ext>
            </a:extLst>
          </p:cNvPr>
          <p:cNvSpPr/>
          <p:nvPr/>
        </p:nvSpPr>
        <p:spPr>
          <a:xfrm>
            <a:off x="152401" y="1317376"/>
            <a:ext cx="6551907" cy="1916021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God’s provision for guilt before Him, a just judge: Substitutionary Atonement</a:t>
            </a:r>
            <a:endParaRPr lang="en-US" sz="40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638800"/>
            <a:ext cx="12228095" cy="121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51:7 </a:t>
            </a:r>
            <a:r>
              <a:rPr lang="en-US" sz="3200" dirty="0">
                <a:solidFill>
                  <a:schemeClr val="tx1"/>
                </a:solidFill>
              </a:rPr>
              <a:t>Purify me with hyssop, and I shall be clean; </a:t>
            </a:r>
          </a:p>
          <a:p>
            <a:r>
              <a:rPr lang="en-US" sz="3200" dirty="0">
                <a:solidFill>
                  <a:schemeClr val="tx1"/>
                </a:solidFill>
              </a:rPr>
              <a:t>Wash me, and I shall be whiter than snow.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3899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80B10F7-0299-5F45-F14D-E8BC4ED7E32D}"/>
              </a:ext>
            </a:extLst>
          </p:cNvPr>
          <p:cNvSpPr/>
          <p:nvPr/>
        </p:nvSpPr>
        <p:spPr>
          <a:xfrm>
            <a:off x="152401" y="1317376"/>
            <a:ext cx="6551907" cy="1916021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God’s provision for guilt before Him, a just judge: Substitutionary Atonement</a:t>
            </a:r>
            <a:endParaRPr lang="en-US" sz="40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638800"/>
            <a:ext cx="12228095" cy="121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51:7 </a:t>
            </a:r>
            <a:r>
              <a:rPr lang="en-US" sz="3200" dirty="0">
                <a:solidFill>
                  <a:schemeClr val="tx1"/>
                </a:solidFill>
              </a:rPr>
              <a:t>Purify me with hyssop, and I shall be clean; </a:t>
            </a:r>
          </a:p>
          <a:p>
            <a:r>
              <a:rPr lang="en-US" sz="3200" dirty="0">
                <a:solidFill>
                  <a:schemeClr val="tx1"/>
                </a:solidFill>
              </a:rPr>
              <a:t>Wash me, and I shall be whiter than snow.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4EE39D-50AD-0EDE-BB53-778FAB2C5FFB}"/>
              </a:ext>
            </a:extLst>
          </p:cNvPr>
          <p:cNvSpPr/>
          <p:nvPr/>
        </p:nvSpPr>
        <p:spPr>
          <a:xfrm>
            <a:off x="-36096" y="3360393"/>
            <a:ext cx="12228095" cy="174500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bg1"/>
                </a:solidFill>
              </a:rPr>
              <a:t>Luke 24:47 </a:t>
            </a:r>
            <a:r>
              <a:rPr lang="en-US" sz="3200" b="0" i="0" dirty="0">
                <a:solidFill>
                  <a:schemeClr val="bg1"/>
                </a:solidFill>
                <a:effectLst/>
              </a:rPr>
              <a:t>“Thus it is written, that the Christ would suffer and rise again from the dead the third day, </a:t>
            </a:r>
            <a:r>
              <a:rPr lang="en-US" sz="3200" b="1" i="0" baseline="30000" dirty="0">
                <a:solidFill>
                  <a:schemeClr val="bg1"/>
                </a:solidFill>
                <a:effectLst/>
              </a:rPr>
              <a:t>47 </a:t>
            </a:r>
            <a:r>
              <a:rPr lang="en-US" sz="3200" b="0" i="0" dirty="0">
                <a:solidFill>
                  <a:schemeClr val="bg1"/>
                </a:solidFill>
                <a:effectLst/>
              </a:rPr>
              <a:t>and that </a:t>
            </a:r>
            <a:r>
              <a:rPr lang="en-US" sz="3200" b="1" i="0" u="sng" dirty="0">
                <a:solidFill>
                  <a:schemeClr val="bg1"/>
                </a:solidFill>
                <a:effectLst/>
              </a:rPr>
              <a:t>repentance for forgiveness of sins</a:t>
            </a:r>
            <a:r>
              <a:rPr lang="en-US" sz="3200" b="0" i="0" dirty="0">
                <a:solidFill>
                  <a:schemeClr val="bg1"/>
                </a:solidFill>
                <a:effectLst/>
              </a:rPr>
              <a:t> would be proclaimed in His name to all the nations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433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7200" b="1" dirty="0">
                <a:solidFill>
                  <a:schemeClr val="bg1"/>
                </a:solidFill>
              </a:rPr>
              <a:t>Psalm 51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2A1D2B-616C-06E8-5BA1-98E4C669D835}"/>
              </a:ext>
            </a:extLst>
          </p:cNvPr>
          <p:cNvSpPr txBox="1">
            <a:spLocks/>
          </p:cNvSpPr>
          <p:nvPr/>
        </p:nvSpPr>
        <p:spPr bwMode="auto">
          <a:xfrm>
            <a:off x="228600" y="1295400"/>
            <a:ext cx="693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200" b="1" dirty="0">
                <a:solidFill>
                  <a:schemeClr val="bg1"/>
                </a:solidFill>
              </a:rPr>
              <a:t>For the choir director. A Psalm of David, when Nathan the prophet came to him, after he had gone in to Bathsheba.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B2D437E-E347-93E7-B8A0-C9A3C855E729}"/>
              </a:ext>
            </a:extLst>
          </p:cNvPr>
          <p:cNvSpPr/>
          <p:nvPr/>
        </p:nvSpPr>
        <p:spPr>
          <a:xfrm>
            <a:off x="2971800" y="2895600"/>
            <a:ext cx="8382000" cy="66190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2 Samuel 12:1  </a:t>
            </a:r>
            <a:r>
              <a:rPr lang="en-US" sz="3200" dirty="0"/>
              <a:t>Then the </a:t>
            </a:r>
            <a:r>
              <a:rPr lang="en-US" sz="3200" cap="small" dirty="0"/>
              <a:t>Lord</a:t>
            </a:r>
            <a:r>
              <a:rPr lang="en-US" sz="3200" dirty="0"/>
              <a:t> sent Nathan to David….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7259CC-4082-87AE-168F-9030F4B7AF79}"/>
              </a:ext>
            </a:extLst>
          </p:cNvPr>
          <p:cNvSpPr/>
          <p:nvPr/>
        </p:nvSpPr>
        <p:spPr>
          <a:xfrm>
            <a:off x="171450" y="4030745"/>
            <a:ext cx="11849100" cy="2083551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2 Samuel 12:5 </a:t>
            </a:r>
            <a:r>
              <a:rPr lang="en-US" sz="3200" dirty="0"/>
              <a:t>Then David’s anger burned greatly against the man, and he said to Nathan, “As the </a:t>
            </a:r>
            <a:r>
              <a:rPr lang="en-US" sz="3200" cap="small" dirty="0"/>
              <a:t>Lord</a:t>
            </a:r>
            <a:r>
              <a:rPr lang="en-US" sz="3200" dirty="0"/>
              <a:t> lives, surely the man who has done this deserves to die. </a:t>
            </a:r>
            <a:r>
              <a:rPr lang="en-US" sz="3200" b="1" baseline="30000" dirty="0"/>
              <a:t>6 </a:t>
            </a:r>
            <a:r>
              <a:rPr lang="en-US" sz="3200" dirty="0"/>
              <a:t>He must make restitution for the lamb fourfold, because he did this thing and had no compassion.”</a:t>
            </a:r>
          </a:p>
        </p:txBody>
      </p:sp>
    </p:spTree>
    <p:extLst>
      <p:ext uri="{BB962C8B-B14F-4D97-AF65-F5344CB8AC3E}">
        <p14:creationId xmlns:p14="http://schemas.microsoft.com/office/powerpoint/2010/main" val="810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80B10F7-0299-5F45-F14D-E8BC4ED7E32D}"/>
              </a:ext>
            </a:extLst>
          </p:cNvPr>
          <p:cNvSpPr/>
          <p:nvPr/>
        </p:nvSpPr>
        <p:spPr>
          <a:xfrm>
            <a:off x="172452" y="3853202"/>
            <a:ext cx="11810999" cy="140459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Our true moral guilt is resolved completely when we receive Jesus’s death on the cross for our sins!</a:t>
            </a:r>
            <a:endParaRPr lang="en-US" sz="40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638800"/>
            <a:ext cx="12228095" cy="121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51:7 </a:t>
            </a:r>
            <a:r>
              <a:rPr lang="en-US" sz="3200" dirty="0">
                <a:solidFill>
                  <a:schemeClr val="tx1"/>
                </a:solidFill>
              </a:rPr>
              <a:t>Purify me with hyssop, and I shall be clean; </a:t>
            </a:r>
          </a:p>
          <a:p>
            <a:r>
              <a:rPr lang="en-US" sz="3200" dirty="0">
                <a:solidFill>
                  <a:schemeClr val="tx1"/>
                </a:solidFill>
              </a:rPr>
              <a:t>Wash me, and I shall be whiter than snow.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48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638800"/>
            <a:ext cx="12228095" cy="121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51:7 </a:t>
            </a:r>
            <a:r>
              <a:rPr lang="en-US" sz="3200" dirty="0">
                <a:solidFill>
                  <a:schemeClr val="tx1"/>
                </a:solidFill>
              </a:rPr>
              <a:t>Purify me with hyssop, and I shall be clean; </a:t>
            </a:r>
          </a:p>
          <a:p>
            <a:r>
              <a:rPr lang="en-US" sz="3200" dirty="0">
                <a:solidFill>
                  <a:schemeClr val="tx1"/>
                </a:solidFill>
              </a:rPr>
              <a:t>Wash me, and I shall be whiter than snow.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1219200" y="1219200"/>
            <a:ext cx="107429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8) David appealed to God’s provision for guilt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75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257799"/>
            <a:ext cx="12228095" cy="16002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51:8 </a:t>
            </a:r>
            <a:r>
              <a:rPr lang="en-US" sz="3200" baseline="300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Make me to hear joy and gladness, Let the bones which You have broken rejoice. </a:t>
            </a:r>
            <a:r>
              <a:rPr lang="en-US" sz="3200" b="1" baseline="30000" dirty="0">
                <a:solidFill>
                  <a:schemeClr val="tx1"/>
                </a:solidFill>
              </a:rPr>
              <a:t>9 </a:t>
            </a:r>
            <a:r>
              <a:rPr lang="en-US" sz="3200" b="1" u="sng" dirty="0">
                <a:solidFill>
                  <a:srgbClr val="002060"/>
                </a:solidFill>
              </a:rPr>
              <a:t>Hide Your face from my sins And blot out all my iniquities.</a:t>
            </a:r>
            <a:endParaRPr lang="en-US" sz="3200" b="1" dirty="0">
              <a:solidFill>
                <a:srgbClr val="002060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1219200" y="1219200"/>
            <a:ext cx="107429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8) David appealed to God’s provision for guilt</a:t>
            </a:r>
            <a:endParaRPr lang="en-US" sz="4400" i="1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EECCD24-6323-DE2D-82C7-99F2D904E7D9}"/>
              </a:ext>
            </a:extLst>
          </p:cNvPr>
          <p:cNvSpPr/>
          <p:nvPr/>
        </p:nvSpPr>
        <p:spPr>
          <a:xfrm>
            <a:off x="3328091" y="2284230"/>
            <a:ext cx="88379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9) And he </a:t>
            </a:r>
            <a:r>
              <a:rPr lang="en-US" sz="4400" b="1" i="1" dirty="0">
                <a:solidFill>
                  <a:schemeClr val="bg1"/>
                </a:solidFill>
              </a:rPr>
              <a:t>accepted</a:t>
            </a:r>
            <a:r>
              <a:rPr lang="en-US" sz="4400" b="1" dirty="0">
                <a:solidFill>
                  <a:schemeClr val="bg1"/>
                </a:solidFill>
              </a:rPr>
              <a:t> God’s provision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13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257799"/>
            <a:ext cx="12228095" cy="16002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51:8 </a:t>
            </a:r>
            <a:r>
              <a:rPr lang="en-US" sz="3200" baseline="30000" dirty="0">
                <a:solidFill>
                  <a:schemeClr val="tx1"/>
                </a:solidFill>
              </a:rPr>
              <a:t> </a:t>
            </a:r>
            <a:r>
              <a:rPr lang="en-US" sz="3200" b="1" u="sng" dirty="0">
                <a:solidFill>
                  <a:srgbClr val="002060"/>
                </a:solidFill>
              </a:rPr>
              <a:t>Make me to hear joy and gladness</a:t>
            </a:r>
            <a:r>
              <a:rPr lang="en-US" sz="3200" dirty="0">
                <a:solidFill>
                  <a:schemeClr val="tx1"/>
                </a:solidFill>
              </a:rPr>
              <a:t>, Let the bones which You have broken rejoice. </a:t>
            </a:r>
            <a:r>
              <a:rPr lang="en-US" sz="3200" b="1" baseline="30000" dirty="0">
                <a:solidFill>
                  <a:schemeClr val="tx1"/>
                </a:solidFill>
              </a:rPr>
              <a:t>9 </a:t>
            </a:r>
            <a:r>
              <a:rPr lang="en-US" sz="3200" dirty="0">
                <a:solidFill>
                  <a:schemeClr val="tx1"/>
                </a:solidFill>
              </a:rPr>
              <a:t>Hide Your face from my sins And blot out all my iniquities.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1219200" y="1219200"/>
            <a:ext cx="107429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8) David appealed to God’s provision for guilt</a:t>
            </a:r>
            <a:endParaRPr lang="en-US" sz="4400" i="1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EECCD24-6323-DE2D-82C7-99F2D904E7D9}"/>
              </a:ext>
            </a:extLst>
          </p:cNvPr>
          <p:cNvSpPr/>
          <p:nvPr/>
        </p:nvSpPr>
        <p:spPr>
          <a:xfrm>
            <a:off x="3328091" y="2284230"/>
            <a:ext cx="88379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9) And he </a:t>
            </a:r>
            <a:r>
              <a:rPr lang="en-US" sz="4400" b="1" i="1" dirty="0">
                <a:solidFill>
                  <a:schemeClr val="bg1"/>
                </a:solidFill>
              </a:rPr>
              <a:t>accepted</a:t>
            </a:r>
            <a:r>
              <a:rPr lang="en-US" sz="4400" b="1" dirty="0">
                <a:solidFill>
                  <a:schemeClr val="bg1"/>
                </a:solidFill>
              </a:rPr>
              <a:t> God’s provision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701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257799"/>
            <a:ext cx="12228095" cy="16002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51:8 </a:t>
            </a:r>
            <a:r>
              <a:rPr lang="en-US" sz="3200" baseline="300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Make me to hear joy and gladness, </a:t>
            </a:r>
            <a:r>
              <a:rPr lang="en-US" sz="3200" b="1" u="sng" dirty="0">
                <a:solidFill>
                  <a:srgbClr val="002060"/>
                </a:solidFill>
              </a:rPr>
              <a:t>Let the bones which You have broken rejoice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b="1" baseline="30000" dirty="0">
                <a:solidFill>
                  <a:schemeClr val="tx1"/>
                </a:solidFill>
              </a:rPr>
              <a:t>9 </a:t>
            </a:r>
            <a:r>
              <a:rPr lang="en-US" sz="3200" dirty="0">
                <a:solidFill>
                  <a:schemeClr val="tx1"/>
                </a:solidFill>
              </a:rPr>
              <a:t>Hide Your face from my sins And blot out all my iniquities.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1219200" y="1219200"/>
            <a:ext cx="107429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8) David appealed to God’s provision for guilt</a:t>
            </a:r>
            <a:endParaRPr lang="en-US" sz="4400" i="1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EECCD24-6323-DE2D-82C7-99F2D904E7D9}"/>
              </a:ext>
            </a:extLst>
          </p:cNvPr>
          <p:cNvSpPr/>
          <p:nvPr/>
        </p:nvSpPr>
        <p:spPr>
          <a:xfrm>
            <a:off x="3328091" y="2284230"/>
            <a:ext cx="88379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9) And he </a:t>
            </a:r>
            <a:r>
              <a:rPr lang="en-US" sz="4400" b="1" i="1" dirty="0">
                <a:solidFill>
                  <a:schemeClr val="bg1"/>
                </a:solidFill>
              </a:rPr>
              <a:t>accepted</a:t>
            </a:r>
            <a:r>
              <a:rPr lang="en-US" sz="4400" b="1" dirty="0">
                <a:solidFill>
                  <a:schemeClr val="bg1"/>
                </a:solidFill>
              </a:rPr>
              <a:t> God’s provision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4575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257799"/>
            <a:ext cx="12228095" cy="16002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51:8 </a:t>
            </a:r>
            <a:r>
              <a:rPr lang="en-US" sz="3200" baseline="300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Make me to hear joy and gladness, </a:t>
            </a:r>
            <a:r>
              <a:rPr lang="en-US" sz="3200" b="1" u="sng" dirty="0">
                <a:solidFill>
                  <a:srgbClr val="002060"/>
                </a:solidFill>
              </a:rPr>
              <a:t>Let the bones which You have broken rejoice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b="1" baseline="30000" dirty="0">
                <a:solidFill>
                  <a:schemeClr val="tx1"/>
                </a:solidFill>
              </a:rPr>
              <a:t>9 </a:t>
            </a:r>
            <a:r>
              <a:rPr lang="en-US" sz="3200" dirty="0">
                <a:solidFill>
                  <a:schemeClr val="tx1"/>
                </a:solidFill>
              </a:rPr>
              <a:t>Hide Your face from my sins And blot out all my iniquities.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1219200" y="1219200"/>
            <a:ext cx="107429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10) David recognized God’s loving </a:t>
            </a:r>
            <a:r>
              <a:rPr lang="en-US" sz="4400" b="1" i="1" dirty="0">
                <a:solidFill>
                  <a:schemeClr val="bg1"/>
                </a:solidFill>
              </a:rPr>
              <a:t>discipline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57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4800600"/>
            <a:ext cx="12228095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51:10 </a:t>
            </a:r>
            <a:r>
              <a:rPr lang="en-US" sz="3200" dirty="0">
                <a:solidFill>
                  <a:schemeClr val="tx1"/>
                </a:solidFill>
              </a:rPr>
              <a:t>Create in me a clean heart, O God, and renew a steadfast spirit within me. </a:t>
            </a:r>
            <a:r>
              <a:rPr lang="en-US" sz="3200" b="1" baseline="30000" dirty="0">
                <a:solidFill>
                  <a:schemeClr val="tx1"/>
                </a:solidFill>
              </a:rPr>
              <a:t>11 </a:t>
            </a:r>
            <a:r>
              <a:rPr lang="en-US" sz="3200" dirty="0">
                <a:solidFill>
                  <a:schemeClr val="tx1"/>
                </a:solidFill>
              </a:rPr>
              <a:t>Do not cast me away from Your presence and do not take Your Holy Spirit from me. </a:t>
            </a:r>
            <a:r>
              <a:rPr lang="en-US" sz="3200" b="1" baseline="30000" dirty="0">
                <a:solidFill>
                  <a:schemeClr val="tx1"/>
                </a:solidFill>
              </a:rPr>
              <a:t>12 </a:t>
            </a:r>
            <a:r>
              <a:rPr lang="en-US" sz="3200" dirty="0">
                <a:solidFill>
                  <a:schemeClr val="tx1"/>
                </a:solidFill>
              </a:rPr>
              <a:t>Restore to me the joy of Your salvation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And sustain me with a willing spirit.</a:t>
            </a:r>
          </a:p>
          <a:p>
            <a:endParaRPr lang="en-US" dirty="0"/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1219200" y="1219200"/>
            <a:ext cx="107429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10) David recognized God’s loving </a:t>
            </a:r>
            <a:r>
              <a:rPr lang="en-US" sz="4400" b="1" i="1" dirty="0">
                <a:solidFill>
                  <a:schemeClr val="bg1"/>
                </a:solidFill>
              </a:rPr>
              <a:t>discipline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7564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4800600"/>
            <a:ext cx="12228095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51:10 </a:t>
            </a:r>
            <a:r>
              <a:rPr lang="en-US" sz="3200" b="1" u="sng" dirty="0">
                <a:solidFill>
                  <a:srgbClr val="002060"/>
                </a:solidFill>
              </a:rPr>
              <a:t>Create in me a clean heart</a:t>
            </a:r>
            <a:r>
              <a:rPr lang="en-US" sz="3200" dirty="0">
                <a:solidFill>
                  <a:schemeClr val="tx1"/>
                </a:solidFill>
              </a:rPr>
              <a:t>, O God, and renew a steadfast spirit within me. </a:t>
            </a:r>
            <a:r>
              <a:rPr lang="en-US" sz="3200" b="1" baseline="30000" dirty="0">
                <a:solidFill>
                  <a:schemeClr val="tx1"/>
                </a:solidFill>
              </a:rPr>
              <a:t>11 </a:t>
            </a:r>
            <a:r>
              <a:rPr lang="en-US" sz="3200" dirty="0">
                <a:solidFill>
                  <a:schemeClr val="tx1"/>
                </a:solidFill>
              </a:rPr>
              <a:t>Do not cast me away from Your presence and do not take Your Holy Spirit from me. </a:t>
            </a:r>
            <a:r>
              <a:rPr lang="en-US" sz="3200" b="1" baseline="30000" dirty="0">
                <a:solidFill>
                  <a:schemeClr val="tx1"/>
                </a:solidFill>
              </a:rPr>
              <a:t>12 </a:t>
            </a:r>
            <a:r>
              <a:rPr lang="en-US" sz="3200" dirty="0">
                <a:solidFill>
                  <a:schemeClr val="tx1"/>
                </a:solidFill>
              </a:rPr>
              <a:t>Restore to me the joy of Your salvation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And sustain me with a willing spirit.</a:t>
            </a:r>
          </a:p>
          <a:p>
            <a:endParaRPr lang="en-US" dirty="0"/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1219200" y="1219200"/>
            <a:ext cx="107429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10) David recognized God’s loving </a:t>
            </a:r>
            <a:r>
              <a:rPr lang="en-US" sz="4400" b="1" i="1" dirty="0">
                <a:solidFill>
                  <a:schemeClr val="bg1"/>
                </a:solidFill>
              </a:rPr>
              <a:t>discipline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7550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4800600"/>
            <a:ext cx="12228095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51:10 </a:t>
            </a:r>
            <a:r>
              <a:rPr lang="en-US" sz="3200" b="1" u="sng" dirty="0">
                <a:solidFill>
                  <a:srgbClr val="002060"/>
                </a:solidFill>
              </a:rPr>
              <a:t>Create in me a clean heart</a:t>
            </a:r>
            <a:r>
              <a:rPr lang="en-US" sz="3200" dirty="0">
                <a:solidFill>
                  <a:schemeClr val="tx1"/>
                </a:solidFill>
              </a:rPr>
              <a:t>, O God, and renew a steadfast spirit within me. </a:t>
            </a:r>
            <a:r>
              <a:rPr lang="en-US" sz="3200" b="1" baseline="30000" dirty="0">
                <a:solidFill>
                  <a:schemeClr val="tx1"/>
                </a:solidFill>
              </a:rPr>
              <a:t>11 </a:t>
            </a:r>
            <a:r>
              <a:rPr lang="en-US" sz="3200" dirty="0">
                <a:solidFill>
                  <a:schemeClr val="tx1"/>
                </a:solidFill>
              </a:rPr>
              <a:t>Do not cast me away from Your presence and do not take Your Holy Spirit from me. </a:t>
            </a:r>
            <a:r>
              <a:rPr lang="en-US" sz="3200" b="1" baseline="30000" dirty="0">
                <a:solidFill>
                  <a:schemeClr val="tx1"/>
                </a:solidFill>
              </a:rPr>
              <a:t>12 </a:t>
            </a:r>
            <a:r>
              <a:rPr lang="en-US" sz="3200" dirty="0">
                <a:solidFill>
                  <a:schemeClr val="tx1"/>
                </a:solidFill>
              </a:rPr>
              <a:t>Restore to me the joy of Your salvation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And sustain me with a willing spirit.</a:t>
            </a:r>
          </a:p>
          <a:p>
            <a:endParaRPr lang="en-US" dirty="0"/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77491" y="1219200"/>
            <a:ext cx="119621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>
                <a:solidFill>
                  <a:schemeClr val="bg1"/>
                </a:solidFill>
              </a:rPr>
              <a:t>11) David asked God to transform him from the inside out </a:t>
            </a:r>
            <a:endParaRPr lang="en-US" sz="3800" i="1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658336C-9F91-522E-8D61-C3D1C74EFC98}"/>
              </a:ext>
            </a:extLst>
          </p:cNvPr>
          <p:cNvSpPr/>
          <p:nvPr/>
        </p:nvSpPr>
        <p:spPr>
          <a:xfrm>
            <a:off x="1828800" y="3595065"/>
            <a:ext cx="7980948" cy="947398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Biblical change is not superficial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1689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4800600"/>
            <a:ext cx="12228095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51:10 </a:t>
            </a:r>
            <a:r>
              <a:rPr lang="en-US" sz="3200" dirty="0">
                <a:solidFill>
                  <a:schemeClr val="tx1"/>
                </a:solidFill>
              </a:rPr>
              <a:t>Create in me a clean heart, O God, and renew a steadfast </a:t>
            </a:r>
            <a:r>
              <a:rPr lang="en-US" sz="3200" b="1" u="sng" dirty="0">
                <a:solidFill>
                  <a:srgbClr val="002060"/>
                </a:solidFill>
              </a:rPr>
              <a:t>spirit</a:t>
            </a:r>
            <a:r>
              <a:rPr lang="en-US" sz="3200" dirty="0">
                <a:solidFill>
                  <a:schemeClr val="tx1"/>
                </a:solidFill>
              </a:rPr>
              <a:t> within me. </a:t>
            </a:r>
            <a:r>
              <a:rPr lang="en-US" sz="3200" b="1" baseline="30000" dirty="0">
                <a:solidFill>
                  <a:schemeClr val="tx1"/>
                </a:solidFill>
              </a:rPr>
              <a:t>11 </a:t>
            </a:r>
            <a:r>
              <a:rPr lang="en-US" sz="3200" dirty="0">
                <a:solidFill>
                  <a:schemeClr val="tx1"/>
                </a:solidFill>
              </a:rPr>
              <a:t>Do not cast me away from Your presence and do not take Your Holy </a:t>
            </a:r>
            <a:r>
              <a:rPr lang="en-US" sz="3200" b="1" u="sng" dirty="0">
                <a:solidFill>
                  <a:srgbClr val="002060"/>
                </a:solidFill>
              </a:rPr>
              <a:t>Spirit</a:t>
            </a:r>
            <a:r>
              <a:rPr lang="en-US" sz="3200" dirty="0">
                <a:solidFill>
                  <a:schemeClr val="tx1"/>
                </a:solidFill>
              </a:rPr>
              <a:t> from me. </a:t>
            </a:r>
            <a:r>
              <a:rPr lang="en-US" sz="3200" b="1" baseline="30000" dirty="0">
                <a:solidFill>
                  <a:schemeClr val="tx1"/>
                </a:solidFill>
              </a:rPr>
              <a:t>12 </a:t>
            </a:r>
            <a:r>
              <a:rPr lang="en-US" sz="3200" dirty="0">
                <a:solidFill>
                  <a:schemeClr val="tx1"/>
                </a:solidFill>
              </a:rPr>
              <a:t>Restore to me the joy of Your salvation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And sustain me with a willing </a:t>
            </a:r>
            <a:r>
              <a:rPr lang="en-US" sz="3200" b="1" u="sng" dirty="0">
                <a:solidFill>
                  <a:srgbClr val="002060"/>
                </a:solidFill>
              </a:rPr>
              <a:t>spirit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77491" y="1219200"/>
            <a:ext cx="119621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>
                <a:solidFill>
                  <a:schemeClr val="bg1"/>
                </a:solidFill>
              </a:rPr>
              <a:t>11) David asked God to transform him from the inside out </a:t>
            </a:r>
            <a:endParaRPr lang="en-US" sz="3800" i="1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658336C-9F91-522E-8D61-C3D1C74EFC98}"/>
              </a:ext>
            </a:extLst>
          </p:cNvPr>
          <p:cNvSpPr/>
          <p:nvPr/>
        </p:nvSpPr>
        <p:spPr>
          <a:xfrm>
            <a:off x="1828800" y="3595065"/>
            <a:ext cx="7980948" cy="947398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Biblical change is not superficial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63122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7200" b="1" dirty="0">
                <a:solidFill>
                  <a:schemeClr val="bg1"/>
                </a:solidFill>
              </a:rPr>
              <a:t>Psalm 51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2A1D2B-616C-06E8-5BA1-98E4C669D835}"/>
              </a:ext>
            </a:extLst>
          </p:cNvPr>
          <p:cNvSpPr txBox="1">
            <a:spLocks/>
          </p:cNvSpPr>
          <p:nvPr/>
        </p:nvSpPr>
        <p:spPr bwMode="auto">
          <a:xfrm>
            <a:off x="228600" y="1295400"/>
            <a:ext cx="693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200" b="1" dirty="0">
                <a:solidFill>
                  <a:schemeClr val="bg1"/>
                </a:solidFill>
              </a:rPr>
              <a:t>For the choir director. A Psalm of David, when Nathan the prophet came to him, after he had gone in to Bathsheba.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565824C-53D7-EA8B-B1D5-DE2BEE488A6D}"/>
              </a:ext>
            </a:extLst>
          </p:cNvPr>
          <p:cNvSpPr/>
          <p:nvPr/>
        </p:nvSpPr>
        <p:spPr>
          <a:xfrm>
            <a:off x="76200" y="3200401"/>
            <a:ext cx="6444916" cy="114299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2 Samuel 12:7 </a:t>
            </a:r>
            <a:r>
              <a:rPr lang="en-US" sz="3200" dirty="0"/>
              <a:t>Nathan then said to David, “You are the man!”</a:t>
            </a:r>
          </a:p>
          <a:p>
            <a:r>
              <a:rPr lang="en-US" sz="3200" b="1" baseline="30000" dirty="0"/>
              <a:t> </a:t>
            </a:r>
            <a:endParaRPr lang="en-US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7E615A-BBBA-6F9F-EB3A-73AC75E49B62}"/>
              </a:ext>
            </a:extLst>
          </p:cNvPr>
          <p:cNvSpPr/>
          <p:nvPr/>
        </p:nvSpPr>
        <p:spPr>
          <a:xfrm>
            <a:off x="76200" y="5029201"/>
            <a:ext cx="6460958" cy="114299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2 Samuel 12:13 </a:t>
            </a:r>
            <a:r>
              <a:rPr lang="en-US" sz="3200" dirty="0"/>
              <a:t>Then David said to Nathan, “I have sinned against the </a:t>
            </a:r>
            <a:r>
              <a:rPr lang="en-US" sz="3200" cap="small" dirty="0"/>
              <a:t>Lord</a:t>
            </a:r>
            <a:r>
              <a:rPr lang="en-US" sz="32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23753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4800600"/>
            <a:ext cx="12228095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51:10 </a:t>
            </a:r>
            <a:r>
              <a:rPr lang="en-US" sz="3200" dirty="0">
                <a:solidFill>
                  <a:schemeClr val="tx1"/>
                </a:solidFill>
              </a:rPr>
              <a:t>Create in me a clean heart, O God, and renew a steadfast spirit within me. </a:t>
            </a:r>
            <a:r>
              <a:rPr lang="en-US" sz="3200" b="1" baseline="30000" dirty="0">
                <a:solidFill>
                  <a:schemeClr val="tx1"/>
                </a:solidFill>
              </a:rPr>
              <a:t>11 </a:t>
            </a:r>
            <a:r>
              <a:rPr lang="en-US" sz="3200" b="1" u="sng" dirty="0">
                <a:solidFill>
                  <a:srgbClr val="002060"/>
                </a:solidFill>
              </a:rPr>
              <a:t>Do not cast me away from Your presence and do not take Your Holy Spirit from me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b="1" baseline="30000" dirty="0">
                <a:solidFill>
                  <a:schemeClr val="tx1"/>
                </a:solidFill>
              </a:rPr>
              <a:t>12 </a:t>
            </a:r>
            <a:r>
              <a:rPr lang="en-US" sz="3200" dirty="0">
                <a:solidFill>
                  <a:schemeClr val="tx1"/>
                </a:solidFill>
              </a:rPr>
              <a:t>Restore to me the joy of Your salvation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And sustain me with a willing spirit.</a:t>
            </a:r>
          </a:p>
          <a:p>
            <a:endParaRPr lang="en-US" dirty="0"/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77491" y="1219200"/>
            <a:ext cx="11962109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>
                <a:solidFill>
                  <a:schemeClr val="bg1"/>
                </a:solidFill>
              </a:rPr>
              <a:t>11) David asked God to transform him from the inside out </a:t>
            </a:r>
            <a:endParaRPr lang="en-US" sz="3800" i="1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658336C-9F91-522E-8D61-C3D1C74EFC98}"/>
              </a:ext>
            </a:extLst>
          </p:cNvPr>
          <p:cNvSpPr/>
          <p:nvPr/>
        </p:nvSpPr>
        <p:spPr>
          <a:xfrm>
            <a:off x="1828800" y="3595065"/>
            <a:ext cx="7980948" cy="947398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Biblical change is not superficial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756999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4800600"/>
            <a:ext cx="12228095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51:10 </a:t>
            </a:r>
            <a:r>
              <a:rPr lang="en-US" sz="3200" dirty="0">
                <a:solidFill>
                  <a:schemeClr val="tx1"/>
                </a:solidFill>
              </a:rPr>
              <a:t>Create in me a clean heart, O God, and renew a steadfast spirit within me. </a:t>
            </a:r>
            <a:r>
              <a:rPr lang="en-US" sz="3200" b="1" baseline="30000" dirty="0">
                <a:solidFill>
                  <a:schemeClr val="tx1"/>
                </a:solidFill>
              </a:rPr>
              <a:t>11 </a:t>
            </a:r>
            <a:r>
              <a:rPr lang="en-US" sz="3200" b="1" u="sng" dirty="0">
                <a:solidFill>
                  <a:srgbClr val="002060"/>
                </a:solidFill>
              </a:rPr>
              <a:t>Do not cast me away from Your presence and do not take Your Holy Spirit from me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b="1" baseline="30000" dirty="0">
                <a:solidFill>
                  <a:schemeClr val="tx1"/>
                </a:solidFill>
              </a:rPr>
              <a:t>12 </a:t>
            </a:r>
            <a:r>
              <a:rPr lang="en-US" sz="3200" dirty="0">
                <a:solidFill>
                  <a:schemeClr val="tx1"/>
                </a:solidFill>
              </a:rPr>
              <a:t>Restore to me the joy of Your salvation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And sustain me with a willing spirit.</a:t>
            </a:r>
          </a:p>
          <a:p>
            <a:endParaRPr lang="en-US" dirty="0"/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5562600" y="1219200"/>
            <a:ext cx="6477000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>
                <a:solidFill>
                  <a:schemeClr val="bg1"/>
                </a:solidFill>
              </a:rPr>
              <a:t>12) David drew near to God</a:t>
            </a:r>
            <a:endParaRPr lang="en-US" sz="3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49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4800600"/>
            <a:ext cx="12228095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51:10 </a:t>
            </a:r>
            <a:r>
              <a:rPr lang="en-US" sz="3200" dirty="0">
                <a:solidFill>
                  <a:schemeClr val="tx1"/>
                </a:solidFill>
              </a:rPr>
              <a:t>Create in me a clean heart, O God, and renew a steadfast spirit within me. </a:t>
            </a:r>
            <a:r>
              <a:rPr lang="en-US" sz="3200" b="1" baseline="30000" dirty="0">
                <a:solidFill>
                  <a:schemeClr val="tx1"/>
                </a:solidFill>
              </a:rPr>
              <a:t>11 </a:t>
            </a:r>
            <a:r>
              <a:rPr lang="en-US" sz="3200" dirty="0">
                <a:solidFill>
                  <a:schemeClr val="tx1"/>
                </a:solidFill>
              </a:rPr>
              <a:t>Do not cast me away from Your presence and do not take Your Holy Spirit from me. </a:t>
            </a:r>
            <a:r>
              <a:rPr lang="en-US" sz="3200" b="1" baseline="30000" dirty="0">
                <a:solidFill>
                  <a:schemeClr val="tx1"/>
                </a:solidFill>
              </a:rPr>
              <a:t>12 </a:t>
            </a:r>
            <a:r>
              <a:rPr lang="en-US" sz="3200" b="1" u="sng" dirty="0">
                <a:solidFill>
                  <a:srgbClr val="002060"/>
                </a:solidFill>
              </a:rPr>
              <a:t>Restore to me the joy of Your salvation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And sustain me with a willing spirit.</a:t>
            </a:r>
          </a:p>
          <a:p>
            <a:endParaRPr lang="en-US" dirty="0"/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5562600" y="1219200"/>
            <a:ext cx="6477000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>
                <a:solidFill>
                  <a:schemeClr val="bg1"/>
                </a:solidFill>
              </a:rPr>
              <a:t>12) David drew near to God</a:t>
            </a:r>
            <a:endParaRPr lang="en-US" sz="3800" i="1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EC74D86-254E-1C36-BBEE-90E6476800B3}"/>
              </a:ext>
            </a:extLst>
          </p:cNvPr>
          <p:cNvSpPr/>
          <p:nvPr/>
        </p:nvSpPr>
        <p:spPr>
          <a:xfrm>
            <a:off x="609600" y="2968945"/>
            <a:ext cx="10210800" cy="142443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No matter how many steps you have taken </a:t>
            </a:r>
            <a:r>
              <a:rPr lang="en-US" sz="4000" b="1" i="1" dirty="0"/>
              <a:t>away</a:t>
            </a:r>
            <a:r>
              <a:rPr lang="en-US" sz="4000" b="1" dirty="0"/>
              <a:t> from God, he is always </a:t>
            </a:r>
            <a:r>
              <a:rPr lang="en-US" sz="4000" b="1" i="1" dirty="0"/>
              <a:t>one step </a:t>
            </a:r>
            <a:r>
              <a:rPr lang="en-US" sz="4000" b="1" dirty="0"/>
              <a:t>back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8132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715001"/>
            <a:ext cx="12228095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51:13 </a:t>
            </a:r>
            <a:r>
              <a:rPr lang="en-US" sz="3200" dirty="0">
                <a:solidFill>
                  <a:schemeClr val="tx1"/>
                </a:solidFill>
              </a:rPr>
              <a:t>Then I will teach transgressors Your ways,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And sinners will be converted to You.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5562600" y="1219200"/>
            <a:ext cx="6477000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>
                <a:solidFill>
                  <a:schemeClr val="bg1"/>
                </a:solidFill>
              </a:rPr>
              <a:t>12) David drew near to God</a:t>
            </a:r>
            <a:endParaRPr lang="en-US" sz="3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45263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715001"/>
            <a:ext cx="12228095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51:13 </a:t>
            </a:r>
            <a:r>
              <a:rPr lang="en-US" sz="3200" dirty="0">
                <a:solidFill>
                  <a:schemeClr val="tx1"/>
                </a:solidFill>
              </a:rPr>
              <a:t>Then I will teach transgressors Your ways,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And sinners will be converted to You.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76200" y="1219200"/>
            <a:ext cx="12039600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00" b="1" dirty="0">
                <a:solidFill>
                  <a:schemeClr val="bg1"/>
                </a:solidFill>
              </a:rPr>
              <a:t>13) David was motivated to point others toward God in love </a:t>
            </a:r>
            <a:endParaRPr lang="en-US" sz="3700" i="1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CFDA6DD-1F3C-C809-F573-C6E3238171C2}"/>
              </a:ext>
            </a:extLst>
          </p:cNvPr>
          <p:cNvSpPr/>
          <p:nvPr/>
        </p:nvSpPr>
        <p:spPr>
          <a:xfrm>
            <a:off x="4323347" y="4304686"/>
            <a:ext cx="7239000" cy="954269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Repentance is contagious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5468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257799"/>
            <a:ext cx="12228095" cy="16002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51:14</a:t>
            </a:r>
            <a:r>
              <a:rPr lang="en-US" sz="3200" b="1" u="sng" baseline="30000" dirty="0">
                <a:solidFill>
                  <a:srgbClr val="002060"/>
                </a:solidFill>
              </a:rPr>
              <a:t> </a:t>
            </a:r>
            <a:r>
              <a:rPr lang="en-US" sz="3200" b="1" u="sng" dirty="0">
                <a:solidFill>
                  <a:srgbClr val="002060"/>
                </a:solidFill>
              </a:rPr>
              <a:t>Deliver me from </a:t>
            </a:r>
            <a:r>
              <a:rPr lang="en-US" sz="3200" b="1" u="sng" dirty="0" err="1">
                <a:solidFill>
                  <a:srgbClr val="002060"/>
                </a:solidFill>
              </a:rPr>
              <a:t>bloodguiltiness</a:t>
            </a:r>
            <a:r>
              <a:rPr lang="en-US" sz="3200" b="1" u="sng" dirty="0">
                <a:solidFill>
                  <a:srgbClr val="002060"/>
                </a:solidFill>
              </a:rPr>
              <a:t>, O God, the God of my salvation</a:t>
            </a:r>
            <a:r>
              <a:rPr lang="en-US" sz="3200" dirty="0">
                <a:solidFill>
                  <a:schemeClr val="tx1"/>
                </a:solidFill>
              </a:rPr>
              <a:t>; Then my tongue will joyfully sing of Your righteousness.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O Lord, open my lips, That my mouth may declare Your praise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76200" y="1219200"/>
            <a:ext cx="12039600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00" b="1" dirty="0">
                <a:solidFill>
                  <a:schemeClr val="bg1"/>
                </a:solidFill>
              </a:rPr>
              <a:t>13) David was motivated to point others toward God in love </a:t>
            </a:r>
            <a:endParaRPr lang="en-US" sz="37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9386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257799"/>
            <a:ext cx="12228095" cy="16002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51:14</a:t>
            </a:r>
            <a:r>
              <a:rPr lang="en-US" sz="3200" b="1" baseline="30000" dirty="0">
                <a:solidFill>
                  <a:srgbClr val="002060"/>
                </a:solidFill>
              </a:rPr>
              <a:t> </a:t>
            </a:r>
            <a:r>
              <a:rPr lang="en-US" sz="3200" dirty="0">
                <a:solidFill>
                  <a:schemeClr val="tx1"/>
                </a:solidFill>
              </a:rPr>
              <a:t>Deliver me from </a:t>
            </a:r>
            <a:r>
              <a:rPr lang="en-US" sz="3200" dirty="0" err="1">
                <a:solidFill>
                  <a:schemeClr val="tx1"/>
                </a:solidFill>
              </a:rPr>
              <a:t>bloodguiltiness</a:t>
            </a:r>
            <a:r>
              <a:rPr lang="en-US" sz="3200" dirty="0">
                <a:solidFill>
                  <a:schemeClr val="tx1"/>
                </a:solidFill>
              </a:rPr>
              <a:t>, O God, the God of my salvation; </a:t>
            </a:r>
            <a:r>
              <a:rPr lang="en-US" sz="3200" b="1" u="sng" dirty="0">
                <a:solidFill>
                  <a:srgbClr val="002060"/>
                </a:solidFill>
              </a:rPr>
              <a:t>Then my tongue will joyfully sing of Your righteousness.</a:t>
            </a:r>
            <a:br>
              <a:rPr lang="en-US" sz="3200" b="1" u="sng" dirty="0">
                <a:solidFill>
                  <a:srgbClr val="002060"/>
                </a:solidFill>
              </a:rPr>
            </a:br>
            <a:r>
              <a:rPr lang="en-US" sz="3200" b="1" u="sng" baseline="30000" dirty="0">
                <a:solidFill>
                  <a:srgbClr val="002060"/>
                </a:solidFill>
              </a:rPr>
              <a:t>15 </a:t>
            </a:r>
            <a:r>
              <a:rPr lang="en-US" sz="3200" b="1" u="sng" dirty="0">
                <a:solidFill>
                  <a:srgbClr val="002060"/>
                </a:solidFill>
              </a:rPr>
              <a:t>O Lord, open my lips, That my mouth may declare Your praise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76200" y="1219200"/>
            <a:ext cx="12039600" cy="95426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00" b="1" dirty="0">
                <a:solidFill>
                  <a:schemeClr val="bg1"/>
                </a:solidFill>
              </a:rPr>
              <a:t>13) David was motivated to point others toward God in love </a:t>
            </a:r>
            <a:endParaRPr lang="en-US" sz="37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3557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257799"/>
            <a:ext cx="12228095" cy="16002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51:14</a:t>
            </a:r>
            <a:r>
              <a:rPr lang="en-US" sz="3200" b="1" baseline="30000" dirty="0">
                <a:solidFill>
                  <a:srgbClr val="002060"/>
                </a:solidFill>
              </a:rPr>
              <a:t> </a:t>
            </a:r>
            <a:r>
              <a:rPr lang="en-US" sz="3200" dirty="0">
                <a:solidFill>
                  <a:schemeClr val="tx1"/>
                </a:solidFill>
              </a:rPr>
              <a:t>Deliver me from </a:t>
            </a:r>
            <a:r>
              <a:rPr lang="en-US" sz="3200" dirty="0" err="1">
                <a:solidFill>
                  <a:schemeClr val="tx1"/>
                </a:solidFill>
              </a:rPr>
              <a:t>bloodguiltiness</a:t>
            </a:r>
            <a:r>
              <a:rPr lang="en-US" sz="3200" dirty="0">
                <a:solidFill>
                  <a:schemeClr val="tx1"/>
                </a:solidFill>
              </a:rPr>
              <a:t>, O God, the God of my salvation; </a:t>
            </a:r>
            <a:r>
              <a:rPr lang="en-US" sz="3200" b="1" u="sng" dirty="0">
                <a:solidFill>
                  <a:srgbClr val="002060"/>
                </a:solidFill>
              </a:rPr>
              <a:t>Then my tongue will joyfully sing of Your righteousness.</a:t>
            </a:r>
            <a:br>
              <a:rPr lang="en-US" sz="3200" b="1" u="sng" dirty="0">
                <a:solidFill>
                  <a:srgbClr val="002060"/>
                </a:solidFill>
              </a:rPr>
            </a:br>
            <a:r>
              <a:rPr lang="en-US" sz="3200" b="1" u="sng" baseline="30000" dirty="0">
                <a:solidFill>
                  <a:srgbClr val="002060"/>
                </a:solidFill>
              </a:rPr>
              <a:t>15 </a:t>
            </a:r>
            <a:r>
              <a:rPr lang="en-US" sz="3200" b="1" u="sng" dirty="0">
                <a:solidFill>
                  <a:srgbClr val="002060"/>
                </a:solidFill>
              </a:rPr>
              <a:t>O Lord, open my lips, That my mouth may declare Your praise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304800" y="1149015"/>
            <a:ext cx="117348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14) David has hope that repentance will result in </a:t>
            </a:r>
            <a:r>
              <a:rPr lang="en-US" sz="4000" b="1" i="1" dirty="0">
                <a:solidFill>
                  <a:schemeClr val="bg1"/>
                </a:solidFill>
              </a:rPr>
              <a:t>joy</a:t>
            </a:r>
            <a:r>
              <a:rPr lang="en-US" sz="4000" b="1" dirty="0">
                <a:solidFill>
                  <a:schemeClr val="bg1"/>
                </a:solidFill>
              </a:rPr>
              <a:t>  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E787A3B-716D-E354-B21B-AC321829FD3C}"/>
              </a:ext>
            </a:extLst>
          </p:cNvPr>
          <p:cNvSpPr/>
          <p:nvPr/>
        </p:nvSpPr>
        <p:spPr>
          <a:xfrm>
            <a:off x="8285747" y="2285386"/>
            <a:ext cx="3601453" cy="95311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Why?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4387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304800" y="2895599"/>
            <a:ext cx="6894095" cy="32004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dirty="0">
                <a:solidFill>
                  <a:schemeClr val="bg1"/>
                </a:solidFill>
              </a:rPr>
              <a:t>Psalm 32</a:t>
            </a:r>
          </a:p>
          <a:p>
            <a:r>
              <a:rPr lang="en-US" sz="3200" b="1" baseline="30000" dirty="0">
                <a:solidFill>
                  <a:schemeClr val="tx2">
                    <a:lumMod val="50000"/>
                  </a:schemeClr>
                </a:solidFill>
              </a:rPr>
              <a:t>1 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How </a:t>
            </a:r>
            <a:r>
              <a:rPr lang="en-US" sz="3200" b="1" u="sng" dirty="0">
                <a:solidFill>
                  <a:schemeClr val="tx2">
                    <a:lumMod val="50000"/>
                  </a:schemeClr>
                </a:solidFill>
              </a:rPr>
              <a:t>blessed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 is he whose transgression is forgiven, whose sin is covered!</a:t>
            </a:r>
            <a:br>
              <a:rPr lang="en-US" sz="32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3200" b="1" baseline="30000" dirty="0">
                <a:solidFill>
                  <a:schemeClr val="tx2">
                    <a:lumMod val="50000"/>
                  </a:schemeClr>
                </a:solidFill>
              </a:rPr>
              <a:t>2 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How </a:t>
            </a:r>
            <a:r>
              <a:rPr lang="en-US" sz="3200" b="1" u="sng" dirty="0">
                <a:solidFill>
                  <a:schemeClr val="tx2">
                    <a:lumMod val="50000"/>
                  </a:schemeClr>
                </a:solidFill>
              </a:rPr>
              <a:t>blessed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 is the man to whom the </a:t>
            </a:r>
            <a:r>
              <a:rPr lang="en-US" sz="3200" cap="small" dirty="0">
                <a:solidFill>
                  <a:schemeClr val="tx2">
                    <a:lumMod val="50000"/>
                  </a:schemeClr>
                </a:solidFill>
              </a:rPr>
              <a:t>Lord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 does not impute iniquity,</a:t>
            </a:r>
            <a:br>
              <a:rPr lang="en-US" sz="32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And in whose spirit there is no deceit!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304800" y="1149015"/>
            <a:ext cx="117348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14) David has hope that repentance will result in </a:t>
            </a:r>
            <a:r>
              <a:rPr lang="en-US" sz="4000" b="1" i="1" dirty="0">
                <a:solidFill>
                  <a:schemeClr val="bg1"/>
                </a:solidFill>
              </a:rPr>
              <a:t>joy</a:t>
            </a:r>
            <a:r>
              <a:rPr lang="en-US" sz="4000" b="1" dirty="0">
                <a:solidFill>
                  <a:schemeClr val="bg1"/>
                </a:solidFill>
              </a:rPr>
              <a:t>  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E787A3B-716D-E354-B21B-AC321829FD3C}"/>
              </a:ext>
            </a:extLst>
          </p:cNvPr>
          <p:cNvSpPr/>
          <p:nvPr/>
        </p:nvSpPr>
        <p:spPr>
          <a:xfrm>
            <a:off x="8285747" y="2285386"/>
            <a:ext cx="3601453" cy="95311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Why?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67289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304800" y="2895599"/>
            <a:ext cx="6894095" cy="32004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dirty="0">
                <a:solidFill>
                  <a:schemeClr val="bg1"/>
                </a:solidFill>
              </a:rPr>
              <a:t>Psalm 32</a:t>
            </a:r>
          </a:p>
          <a:p>
            <a:r>
              <a:rPr lang="en-US" sz="3200" b="1" baseline="30000" dirty="0">
                <a:solidFill>
                  <a:schemeClr val="bg1"/>
                </a:solidFill>
              </a:rPr>
              <a:t>1 </a:t>
            </a:r>
            <a:r>
              <a:rPr lang="en-US" sz="3200" dirty="0">
                <a:solidFill>
                  <a:schemeClr val="bg1"/>
                </a:solidFill>
              </a:rPr>
              <a:t>How </a:t>
            </a:r>
            <a:r>
              <a:rPr lang="en-US" sz="3200" b="1" u="sng" dirty="0">
                <a:solidFill>
                  <a:schemeClr val="bg1"/>
                </a:solidFill>
              </a:rPr>
              <a:t>blessed</a:t>
            </a:r>
            <a:r>
              <a:rPr lang="en-US" sz="3200" dirty="0">
                <a:solidFill>
                  <a:schemeClr val="bg1"/>
                </a:solidFill>
              </a:rPr>
              <a:t> is he whose transgression is forgiven, whose sin is covered!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1" baseline="30000" dirty="0">
                <a:solidFill>
                  <a:schemeClr val="bg1"/>
                </a:solidFill>
              </a:rPr>
              <a:t>2 </a:t>
            </a:r>
            <a:r>
              <a:rPr lang="en-US" sz="3200" dirty="0">
                <a:solidFill>
                  <a:schemeClr val="bg1"/>
                </a:solidFill>
              </a:rPr>
              <a:t>How </a:t>
            </a:r>
            <a:r>
              <a:rPr lang="en-US" sz="3200" b="1" u="sng" dirty="0">
                <a:solidFill>
                  <a:schemeClr val="bg1"/>
                </a:solidFill>
              </a:rPr>
              <a:t>blessed</a:t>
            </a:r>
            <a:r>
              <a:rPr lang="en-US" sz="3200" dirty="0">
                <a:solidFill>
                  <a:schemeClr val="bg1"/>
                </a:solidFill>
              </a:rPr>
              <a:t> is the man to whom the </a:t>
            </a:r>
            <a:r>
              <a:rPr lang="en-US" sz="3200" cap="small" dirty="0">
                <a:solidFill>
                  <a:schemeClr val="bg1"/>
                </a:solidFill>
              </a:rPr>
              <a:t>Lord</a:t>
            </a:r>
            <a:r>
              <a:rPr lang="en-US" sz="3200" dirty="0">
                <a:solidFill>
                  <a:schemeClr val="bg1"/>
                </a:solidFill>
              </a:rPr>
              <a:t> does not impute iniquity,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And in whose spirit there is no deceit!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304800" y="1149015"/>
            <a:ext cx="117348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14) David has hope that repentance will result in </a:t>
            </a:r>
            <a:r>
              <a:rPr lang="en-US" sz="4000" b="1" i="1" dirty="0">
                <a:solidFill>
                  <a:schemeClr val="bg1"/>
                </a:solidFill>
              </a:rPr>
              <a:t>joy</a:t>
            </a:r>
            <a:r>
              <a:rPr lang="en-US" sz="4000" b="1" dirty="0">
                <a:solidFill>
                  <a:schemeClr val="bg1"/>
                </a:solidFill>
              </a:rPr>
              <a:t>  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E787A3B-716D-E354-B21B-AC321829FD3C}"/>
              </a:ext>
            </a:extLst>
          </p:cNvPr>
          <p:cNvSpPr/>
          <p:nvPr/>
        </p:nvSpPr>
        <p:spPr>
          <a:xfrm>
            <a:off x="8285747" y="2285386"/>
            <a:ext cx="3601453" cy="95311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Why?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87427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7200" b="1" dirty="0">
                <a:solidFill>
                  <a:schemeClr val="bg1"/>
                </a:solidFill>
              </a:rPr>
              <a:t>Psalm 51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2A1D2B-616C-06E8-5BA1-98E4C669D835}"/>
              </a:ext>
            </a:extLst>
          </p:cNvPr>
          <p:cNvSpPr txBox="1">
            <a:spLocks/>
          </p:cNvSpPr>
          <p:nvPr/>
        </p:nvSpPr>
        <p:spPr bwMode="auto">
          <a:xfrm>
            <a:off x="228600" y="1295400"/>
            <a:ext cx="693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200" b="1" dirty="0">
                <a:solidFill>
                  <a:schemeClr val="bg1"/>
                </a:solidFill>
              </a:rPr>
              <a:t>For the choir director. A Psalm of David, </a:t>
            </a:r>
            <a:r>
              <a:rPr lang="en-US" sz="3200" b="1" u="sng" dirty="0">
                <a:solidFill>
                  <a:schemeClr val="bg1"/>
                </a:solidFill>
              </a:rPr>
              <a:t>when Nathan the prophet came to him</a:t>
            </a:r>
            <a:r>
              <a:rPr lang="en-US" sz="3200" b="1" dirty="0">
                <a:solidFill>
                  <a:schemeClr val="bg1"/>
                </a:solidFill>
              </a:rPr>
              <a:t>, after he had gone in to Bathsheba.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565824C-53D7-EA8B-B1D5-DE2BEE488A6D}"/>
              </a:ext>
            </a:extLst>
          </p:cNvPr>
          <p:cNvSpPr/>
          <p:nvPr/>
        </p:nvSpPr>
        <p:spPr>
          <a:xfrm>
            <a:off x="76200" y="3200401"/>
            <a:ext cx="6444916" cy="114299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2 Samuel 12:7 </a:t>
            </a:r>
            <a:r>
              <a:rPr lang="en-US" sz="3200" dirty="0"/>
              <a:t>Nathan then said to David, “You are the man!”</a:t>
            </a:r>
          </a:p>
          <a:p>
            <a:r>
              <a:rPr lang="en-US" sz="3200" b="1" baseline="30000" dirty="0"/>
              <a:t> </a:t>
            </a:r>
            <a:endParaRPr lang="en-US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7E615A-BBBA-6F9F-EB3A-73AC75E49B62}"/>
              </a:ext>
            </a:extLst>
          </p:cNvPr>
          <p:cNvSpPr/>
          <p:nvPr/>
        </p:nvSpPr>
        <p:spPr>
          <a:xfrm>
            <a:off x="76200" y="5029201"/>
            <a:ext cx="6460958" cy="114299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2 Samuel 12:13 </a:t>
            </a:r>
            <a:r>
              <a:rPr lang="en-US" sz="3200" dirty="0"/>
              <a:t>Then David said to Nathan, “I have sinned against the </a:t>
            </a:r>
            <a:r>
              <a:rPr lang="en-US" sz="3200" cap="small" dirty="0"/>
              <a:t>Lord</a:t>
            </a:r>
            <a:r>
              <a:rPr lang="en-US" sz="32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0658263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304800" y="2895599"/>
            <a:ext cx="6894095" cy="32004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dirty="0">
                <a:solidFill>
                  <a:schemeClr val="bg1"/>
                </a:solidFill>
              </a:rPr>
              <a:t>Psalm 32</a:t>
            </a:r>
          </a:p>
          <a:p>
            <a:r>
              <a:rPr lang="en-US" sz="3200" b="1" baseline="30000" dirty="0">
                <a:solidFill>
                  <a:schemeClr val="bg1"/>
                </a:solidFill>
              </a:rPr>
              <a:t>1 </a:t>
            </a:r>
            <a:r>
              <a:rPr lang="en-US" sz="3200" dirty="0">
                <a:solidFill>
                  <a:schemeClr val="bg1"/>
                </a:solidFill>
              </a:rPr>
              <a:t>How blessed is he whose transgression is forgiven, whose sin is covered!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1" baseline="30000" dirty="0">
                <a:solidFill>
                  <a:schemeClr val="bg1"/>
                </a:solidFill>
              </a:rPr>
              <a:t>2 </a:t>
            </a:r>
            <a:r>
              <a:rPr lang="en-US" sz="3200" dirty="0">
                <a:solidFill>
                  <a:schemeClr val="bg1"/>
                </a:solidFill>
              </a:rPr>
              <a:t>How blessed is the man to whom the </a:t>
            </a:r>
            <a:r>
              <a:rPr lang="en-US" sz="3200" cap="small" dirty="0">
                <a:solidFill>
                  <a:schemeClr val="bg1"/>
                </a:solidFill>
              </a:rPr>
              <a:t>Lord</a:t>
            </a:r>
            <a:r>
              <a:rPr lang="en-US" sz="3200" dirty="0">
                <a:solidFill>
                  <a:schemeClr val="bg1"/>
                </a:solidFill>
              </a:rPr>
              <a:t> does not impute iniquity,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1" u="sng" dirty="0">
                <a:solidFill>
                  <a:schemeClr val="bg1"/>
                </a:solidFill>
              </a:rPr>
              <a:t>And in whose spirit there is no deceit</a:t>
            </a:r>
            <a:r>
              <a:rPr lang="en-US" sz="3200" dirty="0">
                <a:solidFill>
                  <a:schemeClr val="bg1"/>
                </a:solidFill>
              </a:rPr>
              <a:t>!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304800" y="1149015"/>
            <a:ext cx="117348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14) David has hope that repentance will result in </a:t>
            </a:r>
            <a:r>
              <a:rPr lang="en-US" sz="4000" b="1" i="1" dirty="0">
                <a:solidFill>
                  <a:schemeClr val="bg1"/>
                </a:solidFill>
              </a:rPr>
              <a:t>joy</a:t>
            </a:r>
            <a:r>
              <a:rPr lang="en-US" sz="4000" b="1" dirty="0">
                <a:solidFill>
                  <a:schemeClr val="bg1"/>
                </a:solidFill>
              </a:rPr>
              <a:t>  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E787A3B-716D-E354-B21B-AC321829FD3C}"/>
              </a:ext>
            </a:extLst>
          </p:cNvPr>
          <p:cNvSpPr/>
          <p:nvPr/>
        </p:nvSpPr>
        <p:spPr>
          <a:xfrm>
            <a:off x="8285747" y="2285386"/>
            <a:ext cx="3601453" cy="95311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Why?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6702329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304800" y="2895600"/>
            <a:ext cx="7543800" cy="32004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dirty="0">
                <a:solidFill>
                  <a:schemeClr val="bg1"/>
                </a:solidFill>
              </a:rPr>
              <a:t>Psalm 32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When I kept silent about my sin, my body wasted away</a:t>
            </a:r>
            <a:r>
              <a:rPr lang="en-US" sz="3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hrough my groaning all day long.</a:t>
            </a:r>
            <a:r>
              <a:rPr lang="en-US" sz="3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day and night Your hand was heavy upon me; My vitality was drained away as with the fever heat of summer. Selah.</a:t>
            </a:r>
            <a:endParaRPr lang="en-US" sz="32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304800" y="1149015"/>
            <a:ext cx="117348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14) David has hope that repentance will result in </a:t>
            </a:r>
            <a:r>
              <a:rPr lang="en-US" sz="4000" b="1" i="1" dirty="0">
                <a:solidFill>
                  <a:schemeClr val="bg1"/>
                </a:solidFill>
              </a:rPr>
              <a:t>joy</a:t>
            </a:r>
            <a:r>
              <a:rPr lang="en-US" sz="4000" b="1" dirty="0">
                <a:solidFill>
                  <a:schemeClr val="bg1"/>
                </a:solidFill>
              </a:rPr>
              <a:t>  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E787A3B-716D-E354-B21B-AC321829FD3C}"/>
              </a:ext>
            </a:extLst>
          </p:cNvPr>
          <p:cNvSpPr/>
          <p:nvPr/>
        </p:nvSpPr>
        <p:spPr>
          <a:xfrm>
            <a:off x="8285747" y="2285386"/>
            <a:ext cx="3601453" cy="95311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Why?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2023511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304800" y="2895600"/>
            <a:ext cx="7543800" cy="32004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dirty="0">
                <a:solidFill>
                  <a:schemeClr val="bg1"/>
                </a:solidFill>
              </a:rPr>
              <a:t>Psalm 32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When I kept silent about my sin, my body wasted away</a:t>
            </a:r>
            <a:r>
              <a:rPr lang="en-US" sz="3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u="sng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hrough my groaning all day long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day and night Your hand was heavy upon me; My vitality was drained away as with the fever heat of summer. Selah.</a:t>
            </a:r>
            <a:endParaRPr lang="en-US" sz="32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304800" y="1149015"/>
            <a:ext cx="117348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14) David has hope that repentance will result in </a:t>
            </a:r>
            <a:r>
              <a:rPr lang="en-US" sz="4000" b="1" i="1" dirty="0">
                <a:solidFill>
                  <a:schemeClr val="bg1"/>
                </a:solidFill>
              </a:rPr>
              <a:t>joy</a:t>
            </a:r>
            <a:r>
              <a:rPr lang="en-US" sz="4000" b="1" dirty="0">
                <a:solidFill>
                  <a:schemeClr val="bg1"/>
                </a:solidFill>
              </a:rPr>
              <a:t>  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E787A3B-716D-E354-B21B-AC321829FD3C}"/>
              </a:ext>
            </a:extLst>
          </p:cNvPr>
          <p:cNvSpPr/>
          <p:nvPr/>
        </p:nvSpPr>
        <p:spPr>
          <a:xfrm>
            <a:off x="8285747" y="2285386"/>
            <a:ext cx="3601453" cy="95311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Why? </a:t>
            </a:r>
            <a:endParaRPr lang="en-US" sz="54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4B6C30B-AE16-E248-4E1B-31BAEFE2D47E}"/>
              </a:ext>
            </a:extLst>
          </p:cNvPr>
          <p:cNvSpPr/>
          <p:nvPr/>
        </p:nvSpPr>
        <p:spPr>
          <a:xfrm>
            <a:off x="7848600" y="3456985"/>
            <a:ext cx="4058653" cy="119121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Unrepentance feels bad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2860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304800" y="2895600"/>
            <a:ext cx="7543800" cy="32004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dirty="0">
                <a:solidFill>
                  <a:schemeClr val="bg1"/>
                </a:solidFill>
              </a:rPr>
              <a:t>Psalm 32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When I kept silent about my sin, </a:t>
            </a:r>
            <a:r>
              <a:rPr lang="en-US" sz="3200" b="1" u="sng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my body wasted away</a:t>
            </a:r>
            <a:r>
              <a:rPr lang="en-US" sz="3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hrough my groaning all day long.</a:t>
            </a:r>
            <a:r>
              <a:rPr lang="en-US" sz="3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day and night Your hand was heavy upon me; </a:t>
            </a:r>
            <a:r>
              <a:rPr lang="en-US" sz="3200" b="1" u="sng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My vitality was drained away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as with the fever heat of summer. Selah.</a:t>
            </a:r>
            <a:endParaRPr lang="en-US" sz="32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304800" y="1149015"/>
            <a:ext cx="117348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14) David has hope that repentance will result in </a:t>
            </a:r>
            <a:r>
              <a:rPr lang="en-US" sz="4000" b="1" i="1" dirty="0">
                <a:solidFill>
                  <a:schemeClr val="bg1"/>
                </a:solidFill>
              </a:rPr>
              <a:t>joy</a:t>
            </a:r>
            <a:r>
              <a:rPr lang="en-US" sz="4000" b="1" dirty="0">
                <a:solidFill>
                  <a:schemeClr val="bg1"/>
                </a:solidFill>
              </a:rPr>
              <a:t>  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E787A3B-716D-E354-B21B-AC321829FD3C}"/>
              </a:ext>
            </a:extLst>
          </p:cNvPr>
          <p:cNvSpPr/>
          <p:nvPr/>
        </p:nvSpPr>
        <p:spPr>
          <a:xfrm>
            <a:off x="8285747" y="2285386"/>
            <a:ext cx="3601453" cy="95311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Why? </a:t>
            </a:r>
            <a:endParaRPr lang="en-US" sz="54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F5CFDEE-8C2D-6BE9-1564-2DC0C5985731}"/>
              </a:ext>
            </a:extLst>
          </p:cNvPr>
          <p:cNvSpPr/>
          <p:nvPr/>
        </p:nvSpPr>
        <p:spPr>
          <a:xfrm>
            <a:off x="7848601" y="4752385"/>
            <a:ext cx="4114800" cy="119121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And stifles our spiritual life </a:t>
            </a:r>
            <a:endParaRPr lang="en-US" sz="40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5B44C91-958B-C5B0-A88E-CB12CD68B929}"/>
              </a:ext>
            </a:extLst>
          </p:cNvPr>
          <p:cNvSpPr/>
          <p:nvPr/>
        </p:nvSpPr>
        <p:spPr>
          <a:xfrm>
            <a:off x="7848600" y="3456985"/>
            <a:ext cx="4058653" cy="119121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Unrepentance feels bad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6550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304800" y="2895600"/>
            <a:ext cx="7543800" cy="32004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dirty="0">
                <a:solidFill>
                  <a:schemeClr val="bg1"/>
                </a:solidFill>
              </a:rPr>
              <a:t>Psalm 32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When I kept silent about my sin, my body wasted away</a:t>
            </a:r>
            <a:r>
              <a:rPr lang="en-US" sz="3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hrough my groaning all day long.</a:t>
            </a:r>
            <a:r>
              <a:rPr lang="en-US" sz="3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day and night Your hand was heavy upon me; My vitality was drained away </a:t>
            </a:r>
            <a:r>
              <a:rPr lang="en-US" sz="3200" b="1" u="sng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 with the fever heat of summer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Selah.</a:t>
            </a:r>
            <a:endParaRPr lang="en-US" sz="32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304800" y="1149015"/>
            <a:ext cx="117348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14) David has hope that repentance will result in </a:t>
            </a:r>
            <a:r>
              <a:rPr lang="en-US" sz="4000" b="1" i="1" dirty="0">
                <a:solidFill>
                  <a:schemeClr val="bg1"/>
                </a:solidFill>
              </a:rPr>
              <a:t>joy</a:t>
            </a:r>
            <a:r>
              <a:rPr lang="en-US" sz="4000" b="1" dirty="0">
                <a:solidFill>
                  <a:schemeClr val="bg1"/>
                </a:solidFill>
              </a:rPr>
              <a:t>  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E787A3B-716D-E354-B21B-AC321829FD3C}"/>
              </a:ext>
            </a:extLst>
          </p:cNvPr>
          <p:cNvSpPr/>
          <p:nvPr/>
        </p:nvSpPr>
        <p:spPr>
          <a:xfrm>
            <a:off x="8285747" y="2285386"/>
            <a:ext cx="3601453" cy="95311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Why? </a:t>
            </a:r>
            <a:endParaRPr lang="en-US" sz="54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30224D6-32EB-46E5-C318-5F430F48E1D0}"/>
              </a:ext>
            </a:extLst>
          </p:cNvPr>
          <p:cNvSpPr/>
          <p:nvPr/>
        </p:nvSpPr>
        <p:spPr>
          <a:xfrm>
            <a:off x="7848600" y="3456985"/>
            <a:ext cx="4058653" cy="119121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Unrepentance feels bad</a:t>
            </a:r>
            <a:endParaRPr lang="en-US" sz="40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BF96323-2722-D59A-EE05-28911A9EA30A}"/>
              </a:ext>
            </a:extLst>
          </p:cNvPr>
          <p:cNvSpPr/>
          <p:nvPr/>
        </p:nvSpPr>
        <p:spPr>
          <a:xfrm>
            <a:off x="7848601" y="4752385"/>
            <a:ext cx="4114800" cy="119121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And stifles our spiritual life </a:t>
            </a:r>
            <a:endParaRPr lang="en-US" sz="40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9C17D17-7A0F-355F-A567-CE0AE82E571C}"/>
              </a:ext>
            </a:extLst>
          </p:cNvPr>
          <p:cNvSpPr/>
          <p:nvPr/>
        </p:nvSpPr>
        <p:spPr>
          <a:xfrm>
            <a:off x="4932947" y="6087942"/>
            <a:ext cx="7106653" cy="693858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Unrepentance is a ton of work!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2987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304800" y="2895600"/>
            <a:ext cx="7543800" cy="32004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dirty="0">
                <a:solidFill>
                  <a:schemeClr val="bg1"/>
                </a:solidFill>
              </a:rPr>
              <a:t>Psalm 32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When I kept silent about my sin, my body wasted away</a:t>
            </a:r>
            <a:r>
              <a:rPr lang="en-US" sz="3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hrough my groaning all day long.</a:t>
            </a:r>
            <a:r>
              <a:rPr lang="en-US" sz="3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day and night Your hand was heavy upon me; My vitality was drained away </a:t>
            </a:r>
            <a:r>
              <a:rPr lang="en-US" sz="3200" b="1" u="sng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 with the fever heat of summer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Selah.</a:t>
            </a:r>
            <a:endParaRPr lang="en-US" sz="32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304800" y="1149015"/>
            <a:ext cx="117348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14) David has hope that repentance will result in </a:t>
            </a:r>
            <a:r>
              <a:rPr lang="en-US" sz="4000" b="1" i="1" dirty="0">
                <a:solidFill>
                  <a:schemeClr val="bg1"/>
                </a:solidFill>
              </a:rPr>
              <a:t>joy</a:t>
            </a:r>
            <a:r>
              <a:rPr lang="en-US" sz="4000" b="1" dirty="0">
                <a:solidFill>
                  <a:schemeClr val="bg1"/>
                </a:solidFill>
              </a:rPr>
              <a:t>  </a:t>
            </a:r>
            <a:endParaRPr lang="en-US" sz="4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3122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304800" y="2895600"/>
            <a:ext cx="7543800" cy="32004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dirty="0">
                <a:solidFill>
                  <a:schemeClr val="bg1"/>
                </a:solidFill>
              </a:rPr>
              <a:t>Psalm 32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When I kept silent about my sin, my body wasted away</a:t>
            </a:r>
            <a:r>
              <a:rPr lang="en-US" sz="3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hrough my groaning all day long.</a:t>
            </a:r>
            <a:r>
              <a:rPr lang="en-US" sz="3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day and night Your hand was heavy upon me; My vitality was drained away </a:t>
            </a:r>
            <a:r>
              <a:rPr lang="en-US" sz="3200" b="1" u="sng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 with the fever heat of summer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Selah.</a:t>
            </a:r>
            <a:endParaRPr lang="en-US" sz="32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304800" y="1149015"/>
            <a:ext cx="117348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14) David has hope that repentance will result in </a:t>
            </a:r>
            <a:r>
              <a:rPr lang="en-US" sz="4000" b="1" i="1" dirty="0">
                <a:solidFill>
                  <a:schemeClr val="bg1"/>
                </a:solidFill>
              </a:rPr>
              <a:t>joy</a:t>
            </a:r>
            <a:r>
              <a:rPr lang="en-US" sz="4000" b="1" dirty="0">
                <a:solidFill>
                  <a:schemeClr val="bg1"/>
                </a:solidFill>
              </a:rPr>
              <a:t>  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F0991B-3779-2295-3E37-902403583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3379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304800" y="2895600"/>
            <a:ext cx="7543800" cy="32004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dirty="0">
                <a:solidFill>
                  <a:schemeClr val="bg1"/>
                </a:solidFill>
              </a:rPr>
              <a:t>Psalm 32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When I kept silent about my sin, my body wasted away</a:t>
            </a:r>
            <a:r>
              <a:rPr lang="en-US" sz="3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hrough my groaning all day long.</a:t>
            </a:r>
            <a:r>
              <a:rPr lang="en-US" sz="3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day and night Your hand was heavy upon me; My vitality was drained away as with the fever heat of summer. </a:t>
            </a:r>
            <a:r>
              <a:rPr lang="en-US" sz="3200" b="1" u="sng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Selah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304800" y="1149015"/>
            <a:ext cx="117348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14) David has hope that repentance will result in </a:t>
            </a:r>
            <a:r>
              <a:rPr lang="en-US" sz="4000" b="1" i="1" dirty="0">
                <a:solidFill>
                  <a:schemeClr val="bg1"/>
                </a:solidFill>
              </a:rPr>
              <a:t>joy</a:t>
            </a:r>
            <a:r>
              <a:rPr lang="en-US" sz="4000" b="1" dirty="0">
                <a:solidFill>
                  <a:schemeClr val="bg1"/>
                </a:solidFill>
              </a:rPr>
              <a:t>  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9C17D17-7A0F-355F-A567-CE0AE82E571C}"/>
              </a:ext>
            </a:extLst>
          </p:cNvPr>
          <p:cNvSpPr/>
          <p:nvPr/>
        </p:nvSpPr>
        <p:spPr>
          <a:xfrm>
            <a:off x="4932947" y="6087942"/>
            <a:ext cx="7106653" cy="693858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Unrepentance is a ton of work!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3766581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304800" y="2895600"/>
            <a:ext cx="8915400" cy="32004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dirty="0">
                <a:solidFill>
                  <a:schemeClr val="bg1"/>
                </a:solidFill>
              </a:rPr>
              <a:t>Psalm 32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2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 acknowledged my sin to You,</a:t>
            </a:r>
            <a:b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my iniquity I did not hide;</a:t>
            </a:r>
            <a:b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said, “I will confess my transgressions to the </a:t>
            </a:r>
            <a:r>
              <a:rPr lang="en-US" sz="3200" kern="0" cap="small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  <a:b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You forgave the guilt of my sin.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Selah.</a:t>
            </a:r>
            <a:endParaRPr lang="en-US" sz="32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304800" y="1149015"/>
            <a:ext cx="117348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14) David has hope that repentance will result in </a:t>
            </a:r>
            <a:r>
              <a:rPr lang="en-US" sz="4000" b="1" i="1" dirty="0">
                <a:solidFill>
                  <a:schemeClr val="bg1"/>
                </a:solidFill>
              </a:rPr>
              <a:t>joy</a:t>
            </a:r>
            <a:r>
              <a:rPr lang="en-US" sz="4000" b="1" dirty="0">
                <a:solidFill>
                  <a:schemeClr val="bg1"/>
                </a:solidFill>
              </a:rPr>
              <a:t>  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36A383A-9B5D-E816-D027-DB04F6F57994}"/>
              </a:ext>
            </a:extLst>
          </p:cNvPr>
          <p:cNvSpPr/>
          <p:nvPr/>
        </p:nvSpPr>
        <p:spPr>
          <a:xfrm>
            <a:off x="6477000" y="2743200"/>
            <a:ext cx="5049253" cy="119121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God is able to forgive </a:t>
            </a:r>
            <a:r>
              <a:rPr lang="en-US" sz="4000" b="1" i="1" dirty="0"/>
              <a:t>completely</a:t>
            </a:r>
            <a:r>
              <a:rPr lang="en-US" sz="4000" b="1" dirty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9479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304800" y="2895600"/>
            <a:ext cx="8915400" cy="32004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dirty="0">
                <a:solidFill>
                  <a:schemeClr val="bg1"/>
                </a:solidFill>
              </a:rPr>
              <a:t>Psalm 32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2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 acknowledged my sin to You,</a:t>
            </a:r>
            <a:b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my iniquity I did not hide;</a:t>
            </a:r>
            <a:b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said, “I will confess my transgressions to the </a:t>
            </a:r>
            <a:r>
              <a:rPr lang="en-US" sz="3200" kern="0" cap="small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  <a:b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You forgave the guilt of my sin.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Selah.</a:t>
            </a:r>
            <a:endParaRPr lang="en-US" sz="32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304800" y="1149015"/>
            <a:ext cx="117348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14) David has hope that repentance will result in </a:t>
            </a:r>
            <a:r>
              <a:rPr lang="en-US" sz="4000" b="1" i="1" dirty="0">
                <a:solidFill>
                  <a:schemeClr val="bg1"/>
                </a:solidFill>
              </a:rPr>
              <a:t>joy</a:t>
            </a:r>
            <a:r>
              <a:rPr lang="en-US" sz="4000" b="1" dirty="0">
                <a:solidFill>
                  <a:schemeClr val="bg1"/>
                </a:solidFill>
              </a:rPr>
              <a:t>  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36A383A-9B5D-E816-D027-DB04F6F57994}"/>
              </a:ext>
            </a:extLst>
          </p:cNvPr>
          <p:cNvSpPr/>
          <p:nvPr/>
        </p:nvSpPr>
        <p:spPr>
          <a:xfrm>
            <a:off x="6477000" y="2743200"/>
            <a:ext cx="5049253" cy="119121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God is able to forgive </a:t>
            </a:r>
            <a:r>
              <a:rPr lang="en-US" sz="4000" b="1" i="1" dirty="0"/>
              <a:t>completely</a:t>
            </a:r>
            <a:r>
              <a:rPr lang="en-US" sz="4000" b="1" dirty="0"/>
              <a:t> </a:t>
            </a:r>
            <a:endParaRPr lang="en-US" sz="4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C22E29-B5A3-5CD4-DDDD-0B40670CB217}"/>
              </a:ext>
            </a:extLst>
          </p:cNvPr>
          <p:cNvSpPr/>
          <p:nvPr/>
        </p:nvSpPr>
        <p:spPr>
          <a:xfrm>
            <a:off x="-36096" y="0"/>
            <a:ext cx="12228095" cy="685799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3200" b="1" baseline="30000" dirty="0">
              <a:solidFill>
                <a:schemeClr val="bg1"/>
              </a:solidFill>
            </a:endParaRPr>
          </a:p>
          <a:p>
            <a:r>
              <a:rPr lang="en-US" sz="3200" b="1" baseline="30000" dirty="0">
                <a:solidFill>
                  <a:schemeClr val="bg1"/>
                </a:solidFill>
              </a:rPr>
              <a:t>Psalm 103:8 </a:t>
            </a:r>
            <a:r>
              <a:rPr lang="en-US" sz="3200" b="0" dirty="0">
                <a:solidFill>
                  <a:schemeClr val="bg1"/>
                </a:solidFill>
                <a:effectLst/>
              </a:rPr>
              <a:t>The </a:t>
            </a:r>
            <a:r>
              <a:rPr lang="en-US" sz="3200" b="0" cap="small" dirty="0">
                <a:solidFill>
                  <a:schemeClr val="bg1"/>
                </a:solidFill>
                <a:effectLst/>
              </a:rPr>
              <a:t>Lord</a:t>
            </a:r>
            <a:r>
              <a:rPr lang="en-US" sz="3200" b="0" dirty="0">
                <a:solidFill>
                  <a:schemeClr val="bg1"/>
                </a:solidFill>
                <a:effectLst/>
              </a:rPr>
              <a:t> is compassionate and gracious,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0" dirty="0">
                <a:solidFill>
                  <a:schemeClr val="bg1"/>
                </a:solidFill>
                <a:effectLst/>
              </a:rPr>
              <a:t>Slow to anger and abounding in lovingkindness…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1" baseline="30000" dirty="0">
                <a:solidFill>
                  <a:schemeClr val="bg1"/>
                </a:solidFill>
                <a:effectLst/>
              </a:rPr>
              <a:t>10 </a:t>
            </a:r>
            <a:r>
              <a:rPr lang="en-US" sz="3200" b="0" dirty="0">
                <a:solidFill>
                  <a:schemeClr val="bg1"/>
                </a:solidFill>
                <a:effectLst/>
              </a:rPr>
              <a:t>He has not dealt with us according to our sins,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0" dirty="0">
                <a:solidFill>
                  <a:schemeClr val="bg1"/>
                </a:solidFill>
                <a:effectLst/>
              </a:rPr>
              <a:t>Nor rewarded us according to our iniquities.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1" baseline="30000" dirty="0">
                <a:solidFill>
                  <a:schemeClr val="bg1"/>
                </a:solidFill>
                <a:effectLst/>
              </a:rPr>
              <a:t>11 </a:t>
            </a:r>
            <a:r>
              <a:rPr lang="en-US" sz="3200" b="0" dirty="0">
                <a:solidFill>
                  <a:schemeClr val="bg1"/>
                </a:solidFill>
                <a:effectLst/>
              </a:rPr>
              <a:t>For as high as the heavens are above the earth,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0" dirty="0">
                <a:solidFill>
                  <a:schemeClr val="bg1"/>
                </a:solidFill>
                <a:effectLst/>
              </a:rPr>
              <a:t>So great is His lovingkindness toward those who fear Him.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1" baseline="30000" dirty="0">
                <a:solidFill>
                  <a:schemeClr val="bg1"/>
                </a:solidFill>
                <a:effectLst/>
              </a:rPr>
              <a:t>12 </a:t>
            </a:r>
            <a:r>
              <a:rPr lang="en-US" sz="3200" b="0" dirty="0">
                <a:solidFill>
                  <a:schemeClr val="bg1"/>
                </a:solidFill>
                <a:effectLst/>
              </a:rPr>
              <a:t>As far as the east is from the west,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0" dirty="0">
                <a:solidFill>
                  <a:schemeClr val="bg1"/>
                </a:solidFill>
                <a:effectLst/>
              </a:rPr>
              <a:t>So far has He removed our transgressions from us.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1" baseline="30000" dirty="0">
                <a:solidFill>
                  <a:schemeClr val="bg1"/>
                </a:solidFill>
                <a:effectLst/>
              </a:rPr>
              <a:t>13 </a:t>
            </a:r>
            <a:r>
              <a:rPr lang="en-US" sz="3200" b="0" dirty="0">
                <a:solidFill>
                  <a:schemeClr val="bg1"/>
                </a:solidFill>
                <a:effectLst/>
              </a:rPr>
              <a:t>Just as a father has compassion on his children,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0" dirty="0">
                <a:solidFill>
                  <a:schemeClr val="bg1"/>
                </a:solidFill>
                <a:effectLst/>
              </a:rPr>
              <a:t>So the </a:t>
            </a:r>
            <a:r>
              <a:rPr lang="en-US" sz="3200" b="0" cap="small" dirty="0">
                <a:solidFill>
                  <a:schemeClr val="bg1"/>
                </a:solidFill>
                <a:effectLst/>
              </a:rPr>
              <a:t>Lord</a:t>
            </a:r>
            <a:r>
              <a:rPr lang="en-US" sz="3200" b="0" dirty="0">
                <a:solidFill>
                  <a:schemeClr val="bg1"/>
                </a:solidFill>
                <a:effectLst/>
              </a:rPr>
              <a:t> has compassion on those who fear Him.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1" baseline="30000" dirty="0">
                <a:solidFill>
                  <a:schemeClr val="bg1"/>
                </a:solidFill>
                <a:effectLst/>
              </a:rPr>
              <a:t>14 </a:t>
            </a:r>
            <a:r>
              <a:rPr lang="en-US" sz="3200" b="0" dirty="0">
                <a:solidFill>
                  <a:schemeClr val="bg1"/>
                </a:solidFill>
                <a:effectLst/>
              </a:rPr>
              <a:t>For He Himself knows our frame;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0" dirty="0">
                <a:solidFill>
                  <a:schemeClr val="bg1"/>
                </a:solidFill>
                <a:effectLst/>
              </a:rPr>
              <a:t>He is mindful that we are but dust.</a:t>
            </a:r>
            <a:endParaRPr lang="en-US" sz="32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439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B7E615A-BBBA-6F9F-EB3A-73AC75E49B62}"/>
              </a:ext>
            </a:extLst>
          </p:cNvPr>
          <p:cNvSpPr/>
          <p:nvPr/>
        </p:nvSpPr>
        <p:spPr>
          <a:xfrm>
            <a:off x="76200" y="5029201"/>
            <a:ext cx="6460958" cy="114299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2 Samuel 12:13 </a:t>
            </a:r>
            <a:r>
              <a:rPr lang="en-US" sz="3200" dirty="0"/>
              <a:t>Then David said to Nathan, “I have sinned against the </a:t>
            </a:r>
            <a:r>
              <a:rPr lang="en-US" sz="3200" cap="small" dirty="0"/>
              <a:t>Lord</a:t>
            </a:r>
            <a:r>
              <a:rPr lang="en-US" sz="3200" dirty="0"/>
              <a:t>.”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1219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7200" b="1" i="1" dirty="0">
                <a:solidFill>
                  <a:schemeClr val="bg1"/>
                </a:solidFill>
              </a:rPr>
              <a:t>What do we do with our guilt?</a:t>
            </a:r>
          </a:p>
        </p:txBody>
      </p:sp>
    </p:spTree>
    <p:extLst>
      <p:ext uri="{BB962C8B-B14F-4D97-AF65-F5344CB8AC3E}">
        <p14:creationId xmlns:p14="http://schemas.microsoft.com/office/powerpoint/2010/main" val="205054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304800" y="2895600"/>
            <a:ext cx="8915400" cy="32004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dirty="0">
                <a:solidFill>
                  <a:schemeClr val="bg1"/>
                </a:solidFill>
              </a:rPr>
              <a:t>Psalm 32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2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 acknowledged my sin to You,</a:t>
            </a:r>
            <a:b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my iniquity I did not hide;</a:t>
            </a:r>
            <a:b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said, “I will confess my transgressions to the </a:t>
            </a:r>
            <a:r>
              <a:rPr lang="en-US" sz="3200" kern="0" cap="small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  <a:b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You forgave the guilt of my sin.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Selah.</a:t>
            </a:r>
            <a:endParaRPr lang="en-US" sz="32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304800" y="1149015"/>
            <a:ext cx="117348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14) David has hope that repentance will result in </a:t>
            </a:r>
            <a:r>
              <a:rPr lang="en-US" sz="4000" b="1" i="1" dirty="0">
                <a:solidFill>
                  <a:schemeClr val="bg1"/>
                </a:solidFill>
              </a:rPr>
              <a:t>joy</a:t>
            </a:r>
            <a:r>
              <a:rPr lang="en-US" sz="4000" b="1" dirty="0">
                <a:solidFill>
                  <a:schemeClr val="bg1"/>
                </a:solidFill>
              </a:rPr>
              <a:t>  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36A383A-9B5D-E816-D027-DB04F6F57994}"/>
              </a:ext>
            </a:extLst>
          </p:cNvPr>
          <p:cNvSpPr/>
          <p:nvPr/>
        </p:nvSpPr>
        <p:spPr>
          <a:xfrm>
            <a:off x="6477000" y="2743200"/>
            <a:ext cx="5049253" cy="119121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God is able to forgive </a:t>
            </a:r>
            <a:r>
              <a:rPr lang="en-US" sz="4000" b="1" i="1" dirty="0"/>
              <a:t>completely</a:t>
            </a:r>
            <a:r>
              <a:rPr lang="en-US" sz="4000" b="1" dirty="0"/>
              <a:t> </a:t>
            </a:r>
            <a:endParaRPr lang="en-US" sz="40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BB5C3B0-9DF5-B4D7-B744-496A3CCEC028}"/>
              </a:ext>
            </a:extLst>
          </p:cNvPr>
          <p:cNvSpPr/>
          <p:nvPr/>
        </p:nvSpPr>
        <p:spPr>
          <a:xfrm>
            <a:off x="2570747" y="5791201"/>
            <a:ext cx="9316453" cy="786108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And the result is freedom, peace and rest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537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304800" y="2895600"/>
            <a:ext cx="8915400" cy="32004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dirty="0">
                <a:solidFill>
                  <a:schemeClr val="bg1"/>
                </a:solidFill>
              </a:rPr>
              <a:t>Psalm 32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2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 acknowledged my sin to You,</a:t>
            </a:r>
            <a:b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my iniquity I did not hide;</a:t>
            </a:r>
            <a:b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said, “I will confess my transgressions to the </a:t>
            </a:r>
            <a:r>
              <a:rPr lang="en-US" sz="3200" kern="0" cap="small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  <a:b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You forgave the guilt of my sin.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Selah.</a:t>
            </a:r>
            <a:endParaRPr lang="en-US" sz="32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304800" y="1149015"/>
            <a:ext cx="117348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14) David has hope that repentance will result in </a:t>
            </a:r>
            <a:r>
              <a:rPr lang="en-US" sz="4000" b="1" i="1" dirty="0">
                <a:solidFill>
                  <a:schemeClr val="bg1"/>
                </a:solidFill>
              </a:rPr>
              <a:t>joy</a:t>
            </a:r>
            <a:r>
              <a:rPr lang="en-US" sz="4000" b="1" dirty="0">
                <a:solidFill>
                  <a:schemeClr val="bg1"/>
                </a:solidFill>
              </a:rPr>
              <a:t>  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BB5C3B0-9DF5-B4D7-B744-496A3CCEC028}"/>
              </a:ext>
            </a:extLst>
          </p:cNvPr>
          <p:cNvSpPr/>
          <p:nvPr/>
        </p:nvSpPr>
        <p:spPr>
          <a:xfrm>
            <a:off x="2570747" y="5791201"/>
            <a:ext cx="9316453" cy="786108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And the result is freedom, peace and rest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7324524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>
                <a:solidFill>
                  <a:schemeClr val="bg1"/>
                </a:solidFill>
              </a:rPr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304800" y="2895600"/>
            <a:ext cx="6781800" cy="32004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dirty="0">
                <a:solidFill>
                  <a:schemeClr val="bg1"/>
                </a:solidFill>
              </a:rPr>
              <a:t>Psalm 32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32:10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Many are the sorrows of the wicked,</a:t>
            </a:r>
            <a:r>
              <a:rPr lang="en-US" sz="3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ut he who trusts in the </a:t>
            </a:r>
            <a:r>
              <a:rPr lang="en-US" sz="3200" kern="0" cap="small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lovingkindness shall surround him.</a:t>
            </a:r>
            <a:b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 glad in the </a:t>
            </a:r>
            <a:r>
              <a:rPr lang="en-US" sz="3200" kern="0" cap="small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and rejoice, you righteous ones;</a:t>
            </a:r>
            <a:r>
              <a:rPr lang="en-US" sz="3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nd shout for joy, all you who are upright in heart.</a:t>
            </a:r>
            <a:endParaRPr lang="en-US" sz="32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C97C64F-99A3-A5EE-E36E-F17E01C4385E}"/>
              </a:ext>
            </a:extLst>
          </p:cNvPr>
          <p:cNvSpPr/>
          <p:nvPr/>
        </p:nvSpPr>
        <p:spPr>
          <a:xfrm>
            <a:off x="304800" y="1149015"/>
            <a:ext cx="117348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14) David has hope that repentance will result in </a:t>
            </a:r>
            <a:r>
              <a:rPr lang="en-US" sz="4000" b="1" i="1" dirty="0">
                <a:solidFill>
                  <a:schemeClr val="bg1"/>
                </a:solidFill>
              </a:rPr>
              <a:t>joy</a:t>
            </a:r>
            <a:r>
              <a:rPr lang="en-US" sz="4000" b="1" dirty="0">
                <a:solidFill>
                  <a:schemeClr val="bg1"/>
                </a:solidFill>
              </a:rPr>
              <a:t>  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BB5C3B0-9DF5-B4D7-B744-496A3CCEC028}"/>
              </a:ext>
            </a:extLst>
          </p:cNvPr>
          <p:cNvSpPr/>
          <p:nvPr/>
        </p:nvSpPr>
        <p:spPr>
          <a:xfrm>
            <a:off x="1465115" y="2124100"/>
            <a:ext cx="10478386" cy="786108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The night and day difference repentance makes</a:t>
            </a:r>
            <a:endParaRPr lang="en-US" sz="40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37BF15B-993D-C14F-DA10-AE03691F5E0F}"/>
              </a:ext>
            </a:extLst>
          </p:cNvPr>
          <p:cNvSpPr/>
          <p:nvPr/>
        </p:nvSpPr>
        <p:spPr>
          <a:xfrm>
            <a:off x="6551908" y="5474347"/>
            <a:ext cx="5487692" cy="1243308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David has experienced God’s provision for guilt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44141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181600"/>
            <a:ext cx="12228095" cy="1676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Psalm 51: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You do not delight in sacrifice, otherwise I would give it;</a:t>
            </a:r>
            <a:b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are not pleased with burnt offering.</a:t>
            </a:r>
            <a:r>
              <a:rPr lang="en-US" sz="31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sacrifices of God are a broken spirit;</a:t>
            </a:r>
            <a:r>
              <a:rPr lang="en-US" sz="31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broken and a contrite heart, O God, You will not despise.</a:t>
            </a: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64215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181600"/>
            <a:ext cx="12228095" cy="1676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Psalm 51: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You do not delight in sacrifice, otherwise I would give it;</a:t>
            </a:r>
            <a:b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are not pleased with burnt offering.</a:t>
            </a:r>
            <a:r>
              <a:rPr lang="en-US" sz="31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sacrifices of God are 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 broken spirit;</a:t>
            </a:r>
            <a:r>
              <a:rPr lang="en-US" sz="3100" b="1" u="sng" kern="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broken and a contrite heart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O God, You will not despise.</a:t>
            </a: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32725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76D4-C6B1-9A55-DFB2-51BFAF38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ABD7-2A65-8567-7B5F-AAD0344D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FEE120-4D7B-1AA3-479E-71E1A6D0EB35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67043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800" b="1" dirty="0"/>
              <a:t>Repentance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795C5-6C34-51A4-0FF4-AFA462E8495D}"/>
              </a:ext>
            </a:extLst>
          </p:cNvPr>
          <p:cNvSpPr/>
          <p:nvPr/>
        </p:nvSpPr>
        <p:spPr>
          <a:xfrm>
            <a:off x="-36095" y="5181600"/>
            <a:ext cx="12228095" cy="1676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51: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By Your favor do good to Zion;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uild the walls of Jerusalem.</a:t>
            </a:r>
            <a:b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You will delight in righteous sacrifices,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 burnt offering and whole burnt offering;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hen young bulls will be offered on Your altar.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3200" dirty="0">
              <a:solidFill>
                <a:schemeClr val="tx1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8E92AF-AA05-F790-F33E-1A7379955002}"/>
              </a:ext>
            </a:extLst>
          </p:cNvPr>
          <p:cNvSpPr/>
          <p:nvPr/>
        </p:nvSpPr>
        <p:spPr>
          <a:xfrm>
            <a:off x="2667000" y="1149015"/>
            <a:ext cx="9372600" cy="84168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15) David is able to leave it, and move on </a:t>
            </a:r>
            <a:endParaRPr lang="en-US" sz="4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39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DE924-7F99-8340-F7A7-9294C48F7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EDEB2-7DFC-D656-9387-700880DA9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443CF54-FC21-98D8-9782-44DBF6A36C92}"/>
              </a:ext>
            </a:extLst>
          </p:cNvPr>
          <p:cNvSpPr/>
          <p:nvPr/>
        </p:nvSpPr>
        <p:spPr>
          <a:xfrm>
            <a:off x="381000" y="536408"/>
            <a:ext cx="9906000" cy="2127585"/>
          </a:xfrm>
          <a:prstGeom prst="roundRect">
            <a:avLst/>
          </a:prstGeom>
          <a:solidFill>
            <a:schemeClr val="tx1">
              <a:alpha val="5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God has made a provision for our true moral guilt </a:t>
            </a:r>
            <a:endParaRPr lang="en-US" sz="6600" i="1" dirty="0">
              <a:solidFill>
                <a:schemeClr val="bg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2BB78DB-E829-D073-8064-67BCE64609A7}"/>
              </a:ext>
            </a:extLst>
          </p:cNvPr>
          <p:cNvSpPr/>
          <p:nvPr/>
        </p:nvSpPr>
        <p:spPr>
          <a:xfrm>
            <a:off x="304800" y="2971765"/>
            <a:ext cx="11658600" cy="1047917"/>
          </a:xfrm>
          <a:prstGeom prst="roundRect">
            <a:avLst/>
          </a:prstGeom>
          <a:solidFill>
            <a:schemeClr val="tx1">
              <a:alpha val="5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We have a part in taking that up </a:t>
            </a:r>
            <a:endParaRPr lang="en-US" sz="6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DE924-7F99-8340-F7A7-9294C48F7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EDEB2-7DFC-D656-9387-700880DA9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443CF54-FC21-98D8-9782-44DBF6A36C92}"/>
              </a:ext>
            </a:extLst>
          </p:cNvPr>
          <p:cNvSpPr/>
          <p:nvPr/>
        </p:nvSpPr>
        <p:spPr>
          <a:xfrm>
            <a:off x="381000" y="536408"/>
            <a:ext cx="9906000" cy="2127585"/>
          </a:xfrm>
          <a:prstGeom prst="roundRect">
            <a:avLst/>
          </a:prstGeom>
          <a:solidFill>
            <a:schemeClr val="tx1">
              <a:alpha val="5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God has made a provision for our true moral guilt </a:t>
            </a:r>
            <a:endParaRPr lang="en-US" sz="6600" i="1" dirty="0">
              <a:solidFill>
                <a:schemeClr val="bg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2BB78DB-E829-D073-8064-67BCE64609A7}"/>
              </a:ext>
            </a:extLst>
          </p:cNvPr>
          <p:cNvSpPr/>
          <p:nvPr/>
        </p:nvSpPr>
        <p:spPr>
          <a:xfrm>
            <a:off x="266699" y="4253525"/>
            <a:ext cx="11658600" cy="2127585"/>
          </a:xfrm>
          <a:prstGeom prst="roundRect">
            <a:avLst/>
          </a:prstGeom>
          <a:solidFill>
            <a:schemeClr val="tx1">
              <a:alpha val="5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700" b="1" dirty="0">
                <a:solidFill>
                  <a:schemeClr val="bg1"/>
                </a:solidFill>
              </a:rPr>
              <a:t>We don’t need to be afraid of repentance (even though it’s scary) because of His grace!</a:t>
            </a:r>
            <a:endParaRPr lang="en-US" sz="47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4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DE924-7F99-8340-F7A7-9294C48F7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EDEB2-7DFC-D656-9387-700880DA9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443CF54-FC21-98D8-9782-44DBF6A36C92}"/>
              </a:ext>
            </a:extLst>
          </p:cNvPr>
          <p:cNvSpPr/>
          <p:nvPr/>
        </p:nvSpPr>
        <p:spPr>
          <a:xfrm>
            <a:off x="381000" y="536408"/>
            <a:ext cx="9906000" cy="2127585"/>
          </a:xfrm>
          <a:prstGeom prst="roundRect">
            <a:avLst/>
          </a:prstGeom>
          <a:solidFill>
            <a:schemeClr val="tx1">
              <a:alpha val="5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God has made a provision for our true moral guilt </a:t>
            </a:r>
            <a:endParaRPr lang="en-US" sz="6600" i="1" dirty="0">
              <a:solidFill>
                <a:schemeClr val="bg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2BB78DB-E829-D073-8064-67BCE64609A7}"/>
              </a:ext>
            </a:extLst>
          </p:cNvPr>
          <p:cNvSpPr/>
          <p:nvPr/>
        </p:nvSpPr>
        <p:spPr>
          <a:xfrm>
            <a:off x="266699" y="4253525"/>
            <a:ext cx="11658600" cy="2127585"/>
          </a:xfrm>
          <a:prstGeom prst="roundRect">
            <a:avLst/>
          </a:prstGeom>
          <a:solidFill>
            <a:schemeClr val="tx1">
              <a:alpha val="5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The first step: receiving salvation through Jesus</a:t>
            </a:r>
            <a:endParaRPr lang="en-US" sz="6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23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DE924-7F99-8340-F7A7-9294C48F7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EDEB2-7DFC-D656-9387-700880DA9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D41830-2DD8-2AFE-EC89-3EE21037B429}"/>
              </a:ext>
            </a:extLst>
          </p:cNvPr>
          <p:cNvSpPr txBox="1">
            <a:spLocks/>
          </p:cNvSpPr>
          <p:nvPr/>
        </p:nvSpPr>
        <p:spPr bwMode="auto">
          <a:xfrm>
            <a:off x="76200" y="3437824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 S A L M 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A0A459-0BF5-3040-8E85-07296A3F0425}"/>
              </a:ext>
            </a:extLst>
          </p:cNvPr>
          <p:cNvSpPr txBox="1">
            <a:spLocks/>
          </p:cNvSpPr>
          <p:nvPr/>
        </p:nvSpPr>
        <p:spPr bwMode="auto">
          <a:xfrm>
            <a:off x="6705600" y="5440362"/>
            <a:ext cx="518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000" b="1" i="1" dirty="0">
                <a:solidFill>
                  <a:schemeClr val="bg1">
                    <a:lumMod val="95000"/>
                  </a:schemeClr>
                </a:solidFill>
              </a:rPr>
              <a:t>Next week:</a:t>
            </a:r>
          </a:p>
        </p:txBody>
      </p:sp>
    </p:spTree>
    <p:extLst>
      <p:ext uri="{BB962C8B-B14F-4D97-AF65-F5344CB8AC3E}">
        <p14:creationId xmlns:p14="http://schemas.microsoft.com/office/powerpoint/2010/main" val="185545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1219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7200" b="1" i="1" dirty="0">
                <a:solidFill>
                  <a:schemeClr val="bg1"/>
                </a:solidFill>
              </a:rPr>
              <a:t>What do we do with our guilt?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593224-C8BB-B297-078E-CDC17175DE74}"/>
              </a:ext>
            </a:extLst>
          </p:cNvPr>
          <p:cNvSpPr/>
          <p:nvPr/>
        </p:nvSpPr>
        <p:spPr>
          <a:xfrm>
            <a:off x="762000" y="1219200"/>
            <a:ext cx="6716713" cy="563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/>
              <a:t>Hide? Lie?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/>
              <a:t>Half admit it?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/>
              <a:t>Minimize?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/>
              <a:t>Justify?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/>
              <a:t>Rationalize?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/>
              <a:t>Get defensive?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/>
              <a:t>Blame shift?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/>
              <a:t>Double down?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/>
              <a:t>Beat myself up?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/>
              <a:t>Vow to make it right?</a:t>
            </a:r>
          </a:p>
        </p:txBody>
      </p:sp>
    </p:spTree>
    <p:extLst>
      <p:ext uri="{BB962C8B-B14F-4D97-AF65-F5344CB8AC3E}">
        <p14:creationId xmlns:p14="http://schemas.microsoft.com/office/powerpoint/2010/main" val="413109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275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B7E615A-BBBA-6F9F-EB3A-73AC75E49B62}"/>
              </a:ext>
            </a:extLst>
          </p:cNvPr>
          <p:cNvSpPr/>
          <p:nvPr/>
        </p:nvSpPr>
        <p:spPr>
          <a:xfrm>
            <a:off x="76200" y="5029201"/>
            <a:ext cx="6460958" cy="114299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2 Samuel 12:13 </a:t>
            </a:r>
            <a:r>
              <a:rPr lang="en-US" sz="3200" dirty="0"/>
              <a:t>Then David said to Nathan, “I have sinned against the </a:t>
            </a:r>
            <a:r>
              <a:rPr lang="en-US" sz="3200" cap="small" dirty="0"/>
              <a:t>Lord</a:t>
            </a:r>
            <a:r>
              <a:rPr lang="en-US" sz="3200" dirty="0"/>
              <a:t>.”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7ECD42-8B2E-5AFE-AD98-FC4E3D26B0F7}"/>
              </a:ext>
            </a:extLst>
          </p:cNvPr>
          <p:cNvSpPr txBox="1">
            <a:spLocks/>
          </p:cNvSpPr>
          <p:nvPr/>
        </p:nvSpPr>
        <p:spPr bwMode="auto">
          <a:xfrm>
            <a:off x="0" y="76200"/>
            <a:ext cx="1219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7200" b="1" i="1" dirty="0">
                <a:solidFill>
                  <a:schemeClr val="bg1"/>
                </a:solidFill>
              </a:rPr>
              <a:t>What do we do with our guilt?</a:t>
            </a:r>
          </a:p>
        </p:txBody>
      </p:sp>
    </p:spTree>
    <p:extLst>
      <p:ext uri="{BB962C8B-B14F-4D97-AF65-F5344CB8AC3E}">
        <p14:creationId xmlns:p14="http://schemas.microsoft.com/office/powerpoint/2010/main" val="1884663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23859</TotalTime>
  <Words>4379</Words>
  <Application>Microsoft Office PowerPoint</Application>
  <PresentationFormat>Widescreen</PresentationFormat>
  <Paragraphs>433</Paragraphs>
  <Slides>80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5" baseType="lpstr">
      <vt:lpstr>Aptos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and Sarah</dc:creator>
  <cp:lastModifiedBy>Haley</cp:lastModifiedBy>
  <cp:revision>782</cp:revision>
  <dcterms:created xsi:type="dcterms:W3CDTF">2010-12-28T16:51:17Z</dcterms:created>
  <dcterms:modified xsi:type="dcterms:W3CDTF">2024-05-24T17:11:09Z</dcterms:modified>
</cp:coreProperties>
</file>