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2"/>
  </p:notesMasterIdLst>
  <p:sldIdLst>
    <p:sldId id="7081" r:id="rId2"/>
    <p:sldId id="7785" r:id="rId3"/>
    <p:sldId id="7788" r:id="rId4"/>
    <p:sldId id="7792" r:id="rId5"/>
    <p:sldId id="7793" r:id="rId6"/>
    <p:sldId id="7794" r:id="rId7"/>
    <p:sldId id="7795" r:id="rId8"/>
    <p:sldId id="7796" r:id="rId9"/>
    <p:sldId id="7797" r:id="rId10"/>
    <p:sldId id="7798" r:id="rId11"/>
    <p:sldId id="7799" r:id="rId12"/>
    <p:sldId id="7800" r:id="rId13"/>
    <p:sldId id="7801" r:id="rId14"/>
    <p:sldId id="7803" r:id="rId15"/>
    <p:sldId id="7804" r:id="rId16"/>
    <p:sldId id="7805" r:id="rId17"/>
    <p:sldId id="7806" r:id="rId18"/>
    <p:sldId id="7807" r:id="rId19"/>
    <p:sldId id="7808" r:id="rId20"/>
    <p:sldId id="7809" r:id="rId21"/>
    <p:sldId id="7811" r:id="rId22"/>
    <p:sldId id="7810" r:id="rId23"/>
    <p:sldId id="7812" r:id="rId24"/>
    <p:sldId id="7813" r:id="rId25"/>
    <p:sldId id="7814" r:id="rId26"/>
    <p:sldId id="7817" r:id="rId27"/>
    <p:sldId id="7816" r:id="rId28"/>
    <p:sldId id="7818" r:id="rId29"/>
    <p:sldId id="7829" r:id="rId30"/>
    <p:sldId id="7830" r:id="rId31"/>
    <p:sldId id="7831" r:id="rId32"/>
    <p:sldId id="7832" r:id="rId33"/>
    <p:sldId id="7833" r:id="rId34"/>
    <p:sldId id="7834" r:id="rId35"/>
    <p:sldId id="7863" r:id="rId36"/>
    <p:sldId id="7835" r:id="rId37"/>
    <p:sldId id="7836" r:id="rId38"/>
    <p:sldId id="7837" r:id="rId39"/>
    <p:sldId id="7838" r:id="rId40"/>
    <p:sldId id="7839" r:id="rId41"/>
    <p:sldId id="7840" r:id="rId42"/>
    <p:sldId id="7841" r:id="rId43"/>
    <p:sldId id="7842" r:id="rId44"/>
    <p:sldId id="7843" r:id="rId45"/>
    <p:sldId id="7847" r:id="rId46"/>
    <p:sldId id="7845" r:id="rId47"/>
    <p:sldId id="7849" r:id="rId48"/>
    <p:sldId id="7848" r:id="rId49"/>
    <p:sldId id="7850" r:id="rId50"/>
    <p:sldId id="7851" r:id="rId51"/>
    <p:sldId id="7852" r:id="rId52"/>
    <p:sldId id="7853" r:id="rId53"/>
    <p:sldId id="7854" r:id="rId54"/>
    <p:sldId id="7855" r:id="rId55"/>
    <p:sldId id="7856" r:id="rId56"/>
    <p:sldId id="7857" r:id="rId57"/>
    <p:sldId id="7858" r:id="rId58"/>
    <p:sldId id="7859" r:id="rId59"/>
    <p:sldId id="7864" r:id="rId60"/>
    <p:sldId id="6976" r:id="rId6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E1C"/>
    <a:srgbClr val="008000"/>
    <a:srgbClr val="DCDC92"/>
    <a:srgbClr val="F79747"/>
    <a:srgbClr val="F68B32"/>
    <a:srgbClr val="4D2A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FB1594-B7A5-47E9-B139-89A7BF401D63}" v="9" dt="2024-04-12T14:42:15.4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68" autoAdjust="0"/>
    <p:restoredTop sz="93557" autoAdjust="0"/>
  </p:normalViewPr>
  <p:slideViewPr>
    <p:cSldViewPr>
      <p:cViewPr varScale="1">
        <p:scale>
          <a:sx n="63" d="100"/>
          <a:sy n="63" d="100"/>
        </p:scale>
        <p:origin x="876" y="4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68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microsoft.com/office/2016/11/relationships/changesInfo" Target="changesInfos/changesInfo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oustB" userId="036fd538-e6a0-4478-b832-b99ce6775b9a" providerId="ADAL" clId="{63FB1594-B7A5-47E9-B139-89A7BF401D63}"/>
    <pc:docChg chg="undo custSel addSld delSld modSld sldOrd">
      <pc:chgData name="FoustB" userId="036fd538-e6a0-4478-b832-b99ce6775b9a" providerId="ADAL" clId="{63FB1594-B7A5-47E9-B139-89A7BF401D63}" dt="2024-04-13T23:07:01.347" v="4346"/>
      <pc:docMkLst>
        <pc:docMk/>
      </pc:docMkLst>
      <pc:sldChg chg="del">
        <pc:chgData name="FoustB" userId="036fd538-e6a0-4478-b832-b99ce6775b9a" providerId="ADAL" clId="{63FB1594-B7A5-47E9-B139-89A7BF401D63}" dt="2024-04-12T20:20:36.522" v="3852" actId="47"/>
        <pc:sldMkLst>
          <pc:docMk/>
          <pc:sldMk cId="0" sldId="672"/>
        </pc:sldMkLst>
      </pc:sldChg>
      <pc:sldChg chg="del">
        <pc:chgData name="FoustB" userId="036fd538-e6a0-4478-b832-b99ce6775b9a" providerId="ADAL" clId="{63FB1594-B7A5-47E9-B139-89A7BF401D63}" dt="2024-04-12T20:20:37.964" v="3856" actId="47"/>
        <pc:sldMkLst>
          <pc:docMk/>
          <pc:sldMk cId="0" sldId="687"/>
        </pc:sldMkLst>
      </pc:sldChg>
      <pc:sldChg chg="del">
        <pc:chgData name="FoustB" userId="036fd538-e6a0-4478-b832-b99ce6775b9a" providerId="ADAL" clId="{63FB1594-B7A5-47E9-B139-89A7BF401D63}" dt="2024-04-12T20:20:37.592" v="3855" actId="47"/>
        <pc:sldMkLst>
          <pc:docMk/>
          <pc:sldMk cId="0" sldId="688"/>
        </pc:sldMkLst>
      </pc:sldChg>
      <pc:sldChg chg="del">
        <pc:chgData name="FoustB" userId="036fd538-e6a0-4478-b832-b99ce6775b9a" providerId="ADAL" clId="{63FB1594-B7A5-47E9-B139-89A7BF401D63}" dt="2024-04-12T20:21:11.169" v="3878" actId="47"/>
        <pc:sldMkLst>
          <pc:docMk/>
          <pc:sldMk cId="3015312531" sldId="1156"/>
        </pc:sldMkLst>
      </pc:sldChg>
      <pc:sldChg chg="del">
        <pc:chgData name="FoustB" userId="036fd538-e6a0-4478-b832-b99ce6775b9a" providerId="ADAL" clId="{63FB1594-B7A5-47E9-B139-89A7BF401D63}" dt="2024-04-12T20:21:11.742" v="3879" actId="47"/>
        <pc:sldMkLst>
          <pc:docMk/>
          <pc:sldMk cId="2897176596" sldId="1160"/>
        </pc:sldMkLst>
      </pc:sldChg>
      <pc:sldChg chg="del">
        <pc:chgData name="FoustB" userId="036fd538-e6a0-4478-b832-b99ce6775b9a" providerId="ADAL" clId="{63FB1594-B7A5-47E9-B139-89A7BF401D63}" dt="2024-04-12T20:21:09.340" v="3875" actId="47"/>
        <pc:sldMkLst>
          <pc:docMk/>
          <pc:sldMk cId="2541334408" sldId="1168"/>
        </pc:sldMkLst>
      </pc:sldChg>
      <pc:sldChg chg="del">
        <pc:chgData name="FoustB" userId="036fd538-e6a0-4478-b832-b99ce6775b9a" providerId="ADAL" clId="{63FB1594-B7A5-47E9-B139-89A7BF401D63}" dt="2024-04-12T20:21:09.799" v="3876" actId="47"/>
        <pc:sldMkLst>
          <pc:docMk/>
          <pc:sldMk cId="2681709770" sldId="1169"/>
        </pc:sldMkLst>
      </pc:sldChg>
      <pc:sldChg chg="del">
        <pc:chgData name="FoustB" userId="036fd538-e6a0-4478-b832-b99ce6775b9a" providerId="ADAL" clId="{63FB1594-B7A5-47E9-B139-89A7BF401D63}" dt="2024-04-12T20:21:10.395" v="3877" actId="47"/>
        <pc:sldMkLst>
          <pc:docMk/>
          <pc:sldMk cId="2769790408" sldId="1170"/>
        </pc:sldMkLst>
      </pc:sldChg>
      <pc:sldChg chg="ord">
        <pc:chgData name="FoustB" userId="036fd538-e6a0-4478-b832-b99ce6775b9a" providerId="ADAL" clId="{63FB1594-B7A5-47E9-B139-89A7BF401D63}" dt="2024-04-12T20:21:04.253" v="3874"/>
        <pc:sldMkLst>
          <pc:docMk/>
          <pc:sldMk cId="3083275985" sldId="6976"/>
        </pc:sldMkLst>
      </pc:sldChg>
      <pc:sldChg chg="del">
        <pc:chgData name="FoustB" userId="036fd538-e6a0-4478-b832-b99ce6775b9a" providerId="ADAL" clId="{63FB1594-B7A5-47E9-B139-89A7BF401D63}" dt="2024-04-12T14:48:21.127" v="58" actId="47"/>
        <pc:sldMkLst>
          <pc:docMk/>
          <pc:sldMk cId="748312262" sldId="7570"/>
        </pc:sldMkLst>
      </pc:sldChg>
      <pc:sldChg chg="del">
        <pc:chgData name="FoustB" userId="036fd538-e6a0-4478-b832-b99ce6775b9a" providerId="ADAL" clId="{63FB1594-B7A5-47E9-B139-89A7BF401D63}" dt="2024-04-12T20:20:23.108" v="3796" actId="47"/>
        <pc:sldMkLst>
          <pc:docMk/>
          <pc:sldMk cId="4291790377" sldId="7571"/>
        </pc:sldMkLst>
      </pc:sldChg>
      <pc:sldChg chg="del">
        <pc:chgData name="FoustB" userId="036fd538-e6a0-4478-b832-b99ce6775b9a" providerId="ADAL" clId="{63FB1594-B7A5-47E9-B139-89A7BF401D63}" dt="2024-04-12T20:20:23.592" v="3797" actId="47"/>
        <pc:sldMkLst>
          <pc:docMk/>
          <pc:sldMk cId="1091119061" sldId="7576"/>
        </pc:sldMkLst>
      </pc:sldChg>
      <pc:sldChg chg="del">
        <pc:chgData name="FoustB" userId="036fd538-e6a0-4478-b832-b99ce6775b9a" providerId="ADAL" clId="{63FB1594-B7A5-47E9-B139-89A7BF401D63}" dt="2024-04-12T20:20:44.202" v="3872" actId="47"/>
        <pc:sldMkLst>
          <pc:docMk/>
          <pc:sldMk cId="4018431645" sldId="7645"/>
        </pc:sldMkLst>
      </pc:sldChg>
      <pc:sldChg chg="del">
        <pc:chgData name="FoustB" userId="036fd538-e6a0-4478-b832-b99ce6775b9a" providerId="ADAL" clId="{63FB1594-B7A5-47E9-B139-89A7BF401D63}" dt="2024-04-12T20:20:24.397" v="3799" actId="47"/>
        <pc:sldMkLst>
          <pc:docMk/>
          <pc:sldMk cId="1948065410" sldId="7669"/>
        </pc:sldMkLst>
      </pc:sldChg>
      <pc:sldChg chg="del">
        <pc:chgData name="FoustB" userId="036fd538-e6a0-4478-b832-b99ce6775b9a" providerId="ADAL" clId="{63FB1594-B7A5-47E9-B139-89A7BF401D63}" dt="2024-04-12T20:20:24.799" v="3800" actId="47"/>
        <pc:sldMkLst>
          <pc:docMk/>
          <pc:sldMk cId="3154818874" sldId="7671"/>
        </pc:sldMkLst>
      </pc:sldChg>
      <pc:sldChg chg="del">
        <pc:chgData name="FoustB" userId="036fd538-e6a0-4478-b832-b99ce6775b9a" providerId="ADAL" clId="{63FB1594-B7A5-47E9-B139-89A7BF401D63}" dt="2024-04-12T20:20:25.229" v="3801" actId="47"/>
        <pc:sldMkLst>
          <pc:docMk/>
          <pc:sldMk cId="1030955344" sldId="7673"/>
        </pc:sldMkLst>
      </pc:sldChg>
      <pc:sldChg chg="del">
        <pc:chgData name="FoustB" userId="036fd538-e6a0-4478-b832-b99ce6775b9a" providerId="ADAL" clId="{63FB1594-B7A5-47E9-B139-89A7BF401D63}" dt="2024-04-12T20:20:26.016" v="3803" actId="47"/>
        <pc:sldMkLst>
          <pc:docMk/>
          <pc:sldMk cId="4188944993" sldId="7674"/>
        </pc:sldMkLst>
      </pc:sldChg>
      <pc:sldChg chg="del">
        <pc:chgData name="FoustB" userId="036fd538-e6a0-4478-b832-b99ce6775b9a" providerId="ADAL" clId="{63FB1594-B7A5-47E9-B139-89A7BF401D63}" dt="2024-04-12T20:20:26.263" v="3804" actId="47"/>
        <pc:sldMkLst>
          <pc:docMk/>
          <pc:sldMk cId="1392334895" sldId="7675"/>
        </pc:sldMkLst>
      </pc:sldChg>
      <pc:sldChg chg="del">
        <pc:chgData name="FoustB" userId="036fd538-e6a0-4478-b832-b99ce6775b9a" providerId="ADAL" clId="{63FB1594-B7A5-47E9-B139-89A7BF401D63}" dt="2024-04-12T20:20:26.448" v="3805" actId="47"/>
        <pc:sldMkLst>
          <pc:docMk/>
          <pc:sldMk cId="3556914538" sldId="7676"/>
        </pc:sldMkLst>
      </pc:sldChg>
      <pc:sldChg chg="del">
        <pc:chgData name="FoustB" userId="036fd538-e6a0-4478-b832-b99ce6775b9a" providerId="ADAL" clId="{63FB1594-B7A5-47E9-B139-89A7BF401D63}" dt="2024-04-12T20:20:26.648" v="3806" actId="47"/>
        <pc:sldMkLst>
          <pc:docMk/>
          <pc:sldMk cId="3421709110" sldId="7677"/>
        </pc:sldMkLst>
      </pc:sldChg>
      <pc:sldChg chg="del">
        <pc:chgData name="FoustB" userId="036fd538-e6a0-4478-b832-b99ce6775b9a" providerId="ADAL" clId="{63FB1594-B7A5-47E9-B139-89A7BF401D63}" dt="2024-04-12T20:20:27.018" v="3807" actId="47"/>
        <pc:sldMkLst>
          <pc:docMk/>
          <pc:sldMk cId="570321731" sldId="7707"/>
        </pc:sldMkLst>
      </pc:sldChg>
      <pc:sldChg chg="del">
        <pc:chgData name="FoustB" userId="036fd538-e6a0-4478-b832-b99ce6775b9a" providerId="ADAL" clId="{63FB1594-B7A5-47E9-B139-89A7BF401D63}" dt="2024-04-12T20:20:27.218" v="3808" actId="47"/>
        <pc:sldMkLst>
          <pc:docMk/>
          <pc:sldMk cId="2579176762" sldId="7708"/>
        </pc:sldMkLst>
      </pc:sldChg>
      <pc:sldChg chg="del">
        <pc:chgData name="FoustB" userId="036fd538-e6a0-4478-b832-b99ce6775b9a" providerId="ADAL" clId="{63FB1594-B7A5-47E9-B139-89A7BF401D63}" dt="2024-04-12T20:20:27.319" v="3809" actId="47"/>
        <pc:sldMkLst>
          <pc:docMk/>
          <pc:sldMk cId="1802480748" sldId="7709"/>
        </pc:sldMkLst>
      </pc:sldChg>
      <pc:sldChg chg="del">
        <pc:chgData name="FoustB" userId="036fd538-e6a0-4478-b832-b99ce6775b9a" providerId="ADAL" clId="{63FB1594-B7A5-47E9-B139-89A7BF401D63}" dt="2024-04-12T20:20:27.553" v="3810" actId="47"/>
        <pc:sldMkLst>
          <pc:docMk/>
          <pc:sldMk cId="864036659" sldId="7710"/>
        </pc:sldMkLst>
      </pc:sldChg>
      <pc:sldChg chg="del">
        <pc:chgData name="FoustB" userId="036fd538-e6a0-4478-b832-b99ce6775b9a" providerId="ADAL" clId="{63FB1594-B7A5-47E9-B139-89A7BF401D63}" dt="2024-04-12T20:20:27.742" v="3811" actId="47"/>
        <pc:sldMkLst>
          <pc:docMk/>
          <pc:sldMk cId="1168568590" sldId="7711"/>
        </pc:sldMkLst>
      </pc:sldChg>
      <pc:sldChg chg="del">
        <pc:chgData name="FoustB" userId="036fd538-e6a0-4478-b832-b99ce6775b9a" providerId="ADAL" clId="{63FB1594-B7A5-47E9-B139-89A7BF401D63}" dt="2024-04-12T20:20:27.929" v="3812" actId="47"/>
        <pc:sldMkLst>
          <pc:docMk/>
          <pc:sldMk cId="1791776895" sldId="7712"/>
        </pc:sldMkLst>
      </pc:sldChg>
      <pc:sldChg chg="del">
        <pc:chgData name="FoustB" userId="036fd538-e6a0-4478-b832-b99ce6775b9a" providerId="ADAL" clId="{63FB1594-B7A5-47E9-B139-89A7BF401D63}" dt="2024-04-12T20:20:28.121" v="3813" actId="47"/>
        <pc:sldMkLst>
          <pc:docMk/>
          <pc:sldMk cId="803863502" sldId="7713"/>
        </pc:sldMkLst>
      </pc:sldChg>
      <pc:sldChg chg="del">
        <pc:chgData name="FoustB" userId="036fd538-e6a0-4478-b832-b99ce6775b9a" providerId="ADAL" clId="{63FB1594-B7A5-47E9-B139-89A7BF401D63}" dt="2024-04-12T20:20:28.349" v="3814" actId="47"/>
        <pc:sldMkLst>
          <pc:docMk/>
          <pc:sldMk cId="3034591888" sldId="7715"/>
        </pc:sldMkLst>
      </pc:sldChg>
      <pc:sldChg chg="del">
        <pc:chgData name="FoustB" userId="036fd538-e6a0-4478-b832-b99ce6775b9a" providerId="ADAL" clId="{63FB1594-B7A5-47E9-B139-89A7BF401D63}" dt="2024-04-12T20:20:28.560" v="3815" actId="47"/>
        <pc:sldMkLst>
          <pc:docMk/>
          <pc:sldMk cId="1890354502" sldId="7716"/>
        </pc:sldMkLst>
      </pc:sldChg>
      <pc:sldChg chg="del">
        <pc:chgData name="FoustB" userId="036fd538-e6a0-4478-b832-b99ce6775b9a" providerId="ADAL" clId="{63FB1594-B7A5-47E9-B139-89A7BF401D63}" dt="2024-04-12T20:20:28.730" v="3816" actId="47"/>
        <pc:sldMkLst>
          <pc:docMk/>
          <pc:sldMk cId="4002144544" sldId="7717"/>
        </pc:sldMkLst>
      </pc:sldChg>
      <pc:sldChg chg="del">
        <pc:chgData name="FoustB" userId="036fd538-e6a0-4478-b832-b99ce6775b9a" providerId="ADAL" clId="{63FB1594-B7A5-47E9-B139-89A7BF401D63}" dt="2024-04-12T20:20:28.912" v="3817" actId="47"/>
        <pc:sldMkLst>
          <pc:docMk/>
          <pc:sldMk cId="2619613062" sldId="7718"/>
        </pc:sldMkLst>
      </pc:sldChg>
      <pc:sldChg chg="del">
        <pc:chgData name="FoustB" userId="036fd538-e6a0-4478-b832-b99ce6775b9a" providerId="ADAL" clId="{63FB1594-B7A5-47E9-B139-89A7BF401D63}" dt="2024-04-12T20:20:29.098" v="3818" actId="47"/>
        <pc:sldMkLst>
          <pc:docMk/>
          <pc:sldMk cId="3566957878" sldId="7719"/>
        </pc:sldMkLst>
      </pc:sldChg>
      <pc:sldChg chg="del">
        <pc:chgData name="FoustB" userId="036fd538-e6a0-4478-b832-b99ce6775b9a" providerId="ADAL" clId="{63FB1594-B7A5-47E9-B139-89A7BF401D63}" dt="2024-04-12T20:20:29.283" v="3819" actId="47"/>
        <pc:sldMkLst>
          <pc:docMk/>
          <pc:sldMk cId="2687162637" sldId="7723"/>
        </pc:sldMkLst>
      </pc:sldChg>
      <pc:sldChg chg="del">
        <pc:chgData name="FoustB" userId="036fd538-e6a0-4478-b832-b99ce6775b9a" providerId="ADAL" clId="{63FB1594-B7A5-47E9-B139-89A7BF401D63}" dt="2024-04-12T20:20:29.656" v="3821" actId="47"/>
        <pc:sldMkLst>
          <pc:docMk/>
          <pc:sldMk cId="1839045979" sldId="7724"/>
        </pc:sldMkLst>
      </pc:sldChg>
      <pc:sldChg chg="del">
        <pc:chgData name="FoustB" userId="036fd538-e6a0-4478-b832-b99ce6775b9a" providerId="ADAL" clId="{63FB1594-B7A5-47E9-B139-89A7BF401D63}" dt="2024-04-12T20:20:29.857" v="3822" actId="47"/>
        <pc:sldMkLst>
          <pc:docMk/>
          <pc:sldMk cId="2382836745" sldId="7725"/>
        </pc:sldMkLst>
      </pc:sldChg>
      <pc:sldChg chg="del">
        <pc:chgData name="FoustB" userId="036fd538-e6a0-4478-b832-b99ce6775b9a" providerId="ADAL" clId="{63FB1594-B7A5-47E9-B139-89A7BF401D63}" dt="2024-04-12T20:20:29.479" v="3820" actId="47"/>
        <pc:sldMkLst>
          <pc:docMk/>
          <pc:sldMk cId="2485223597" sldId="7726"/>
        </pc:sldMkLst>
      </pc:sldChg>
      <pc:sldChg chg="del">
        <pc:chgData name="FoustB" userId="036fd538-e6a0-4478-b832-b99ce6775b9a" providerId="ADAL" clId="{63FB1594-B7A5-47E9-B139-89A7BF401D63}" dt="2024-04-12T20:20:30.042" v="3823" actId="47"/>
        <pc:sldMkLst>
          <pc:docMk/>
          <pc:sldMk cId="1411220171" sldId="7727"/>
        </pc:sldMkLst>
      </pc:sldChg>
      <pc:sldChg chg="del">
        <pc:chgData name="FoustB" userId="036fd538-e6a0-4478-b832-b99ce6775b9a" providerId="ADAL" clId="{63FB1594-B7A5-47E9-B139-89A7BF401D63}" dt="2024-04-12T20:20:30.258" v="3824" actId="47"/>
        <pc:sldMkLst>
          <pc:docMk/>
          <pc:sldMk cId="3687723201" sldId="7728"/>
        </pc:sldMkLst>
      </pc:sldChg>
      <pc:sldChg chg="del">
        <pc:chgData name="FoustB" userId="036fd538-e6a0-4478-b832-b99ce6775b9a" providerId="ADAL" clId="{63FB1594-B7A5-47E9-B139-89A7BF401D63}" dt="2024-04-12T20:20:30.474" v="3825" actId="47"/>
        <pc:sldMkLst>
          <pc:docMk/>
          <pc:sldMk cId="141151854" sldId="7729"/>
        </pc:sldMkLst>
      </pc:sldChg>
      <pc:sldChg chg="del">
        <pc:chgData name="FoustB" userId="036fd538-e6a0-4478-b832-b99ce6775b9a" providerId="ADAL" clId="{63FB1594-B7A5-47E9-B139-89A7BF401D63}" dt="2024-04-12T20:20:30.659" v="3826" actId="47"/>
        <pc:sldMkLst>
          <pc:docMk/>
          <pc:sldMk cId="113165336" sldId="7730"/>
        </pc:sldMkLst>
      </pc:sldChg>
      <pc:sldChg chg="del">
        <pc:chgData name="FoustB" userId="036fd538-e6a0-4478-b832-b99ce6775b9a" providerId="ADAL" clId="{63FB1594-B7A5-47E9-B139-89A7BF401D63}" dt="2024-04-12T20:20:30.875" v="3827" actId="47"/>
        <pc:sldMkLst>
          <pc:docMk/>
          <pc:sldMk cId="1191338247" sldId="7731"/>
        </pc:sldMkLst>
      </pc:sldChg>
      <pc:sldChg chg="del">
        <pc:chgData name="FoustB" userId="036fd538-e6a0-4478-b832-b99ce6775b9a" providerId="ADAL" clId="{63FB1594-B7A5-47E9-B139-89A7BF401D63}" dt="2024-04-12T20:20:31.060" v="3828" actId="47"/>
        <pc:sldMkLst>
          <pc:docMk/>
          <pc:sldMk cId="3081267722" sldId="7732"/>
        </pc:sldMkLst>
      </pc:sldChg>
      <pc:sldChg chg="del">
        <pc:chgData name="FoustB" userId="036fd538-e6a0-4478-b832-b99ce6775b9a" providerId="ADAL" clId="{63FB1594-B7A5-47E9-B139-89A7BF401D63}" dt="2024-04-12T20:20:31.360" v="3829" actId="47"/>
        <pc:sldMkLst>
          <pc:docMk/>
          <pc:sldMk cId="2457213470" sldId="7733"/>
        </pc:sldMkLst>
      </pc:sldChg>
      <pc:sldChg chg="del">
        <pc:chgData name="FoustB" userId="036fd538-e6a0-4478-b832-b99ce6775b9a" providerId="ADAL" clId="{63FB1594-B7A5-47E9-B139-89A7BF401D63}" dt="2024-04-12T20:20:31.638" v="3830" actId="47"/>
        <pc:sldMkLst>
          <pc:docMk/>
          <pc:sldMk cId="1618092881" sldId="7734"/>
        </pc:sldMkLst>
      </pc:sldChg>
      <pc:sldChg chg="del">
        <pc:chgData name="FoustB" userId="036fd538-e6a0-4478-b832-b99ce6775b9a" providerId="ADAL" clId="{63FB1594-B7A5-47E9-B139-89A7BF401D63}" dt="2024-04-12T20:20:31.868" v="3831" actId="47"/>
        <pc:sldMkLst>
          <pc:docMk/>
          <pc:sldMk cId="3765239861" sldId="7735"/>
        </pc:sldMkLst>
      </pc:sldChg>
      <pc:sldChg chg="del">
        <pc:chgData name="FoustB" userId="036fd538-e6a0-4478-b832-b99ce6775b9a" providerId="ADAL" clId="{63FB1594-B7A5-47E9-B139-89A7BF401D63}" dt="2024-04-12T20:20:32.317" v="3833" actId="47"/>
        <pc:sldMkLst>
          <pc:docMk/>
          <pc:sldMk cId="622429997" sldId="7736"/>
        </pc:sldMkLst>
      </pc:sldChg>
      <pc:sldChg chg="del">
        <pc:chgData name="FoustB" userId="036fd538-e6a0-4478-b832-b99ce6775b9a" providerId="ADAL" clId="{63FB1594-B7A5-47E9-B139-89A7BF401D63}" dt="2024-04-12T20:20:32.739" v="3835" actId="47"/>
        <pc:sldMkLst>
          <pc:docMk/>
          <pc:sldMk cId="844117909" sldId="7737"/>
        </pc:sldMkLst>
      </pc:sldChg>
      <pc:sldChg chg="del">
        <pc:chgData name="FoustB" userId="036fd538-e6a0-4478-b832-b99ce6775b9a" providerId="ADAL" clId="{63FB1594-B7A5-47E9-B139-89A7BF401D63}" dt="2024-04-12T20:20:32.937" v="3836" actId="47"/>
        <pc:sldMkLst>
          <pc:docMk/>
          <pc:sldMk cId="4207378826" sldId="7739"/>
        </pc:sldMkLst>
      </pc:sldChg>
      <pc:sldChg chg="del">
        <pc:chgData name="FoustB" userId="036fd538-e6a0-4478-b832-b99ce6775b9a" providerId="ADAL" clId="{63FB1594-B7A5-47E9-B139-89A7BF401D63}" dt="2024-04-12T20:20:33.139" v="3837" actId="47"/>
        <pc:sldMkLst>
          <pc:docMk/>
          <pc:sldMk cId="1349731732" sldId="7740"/>
        </pc:sldMkLst>
      </pc:sldChg>
      <pc:sldChg chg="del">
        <pc:chgData name="FoustB" userId="036fd538-e6a0-4478-b832-b99ce6775b9a" providerId="ADAL" clId="{63FB1594-B7A5-47E9-B139-89A7BF401D63}" dt="2024-04-12T20:20:33.624" v="3839" actId="47"/>
        <pc:sldMkLst>
          <pc:docMk/>
          <pc:sldMk cId="2018217254" sldId="7741"/>
        </pc:sldMkLst>
      </pc:sldChg>
      <pc:sldChg chg="del">
        <pc:chgData name="FoustB" userId="036fd538-e6a0-4478-b832-b99ce6775b9a" providerId="ADAL" clId="{63FB1594-B7A5-47E9-B139-89A7BF401D63}" dt="2024-04-12T20:20:33.385" v="3838" actId="47"/>
        <pc:sldMkLst>
          <pc:docMk/>
          <pc:sldMk cId="2868519495" sldId="7742"/>
        </pc:sldMkLst>
      </pc:sldChg>
      <pc:sldChg chg="del">
        <pc:chgData name="FoustB" userId="036fd538-e6a0-4478-b832-b99ce6775b9a" providerId="ADAL" clId="{63FB1594-B7A5-47E9-B139-89A7BF401D63}" dt="2024-04-12T20:20:33.823" v="3840" actId="47"/>
        <pc:sldMkLst>
          <pc:docMk/>
          <pc:sldMk cId="1152744812" sldId="7743"/>
        </pc:sldMkLst>
      </pc:sldChg>
      <pc:sldChg chg="del">
        <pc:chgData name="FoustB" userId="036fd538-e6a0-4478-b832-b99ce6775b9a" providerId="ADAL" clId="{63FB1594-B7A5-47E9-B139-89A7BF401D63}" dt="2024-04-12T20:20:34.043" v="3841" actId="47"/>
        <pc:sldMkLst>
          <pc:docMk/>
          <pc:sldMk cId="2907633237" sldId="7744"/>
        </pc:sldMkLst>
      </pc:sldChg>
      <pc:sldChg chg="del">
        <pc:chgData name="FoustB" userId="036fd538-e6a0-4478-b832-b99ce6775b9a" providerId="ADAL" clId="{63FB1594-B7A5-47E9-B139-89A7BF401D63}" dt="2024-04-12T20:20:34.267" v="3842" actId="47"/>
        <pc:sldMkLst>
          <pc:docMk/>
          <pc:sldMk cId="1523126275" sldId="7745"/>
        </pc:sldMkLst>
      </pc:sldChg>
      <pc:sldChg chg="del">
        <pc:chgData name="FoustB" userId="036fd538-e6a0-4478-b832-b99ce6775b9a" providerId="ADAL" clId="{63FB1594-B7A5-47E9-B139-89A7BF401D63}" dt="2024-04-12T20:20:34.431" v="3843" actId="47"/>
        <pc:sldMkLst>
          <pc:docMk/>
          <pc:sldMk cId="3481455415" sldId="7752"/>
        </pc:sldMkLst>
      </pc:sldChg>
      <pc:sldChg chg="del">
        <pc:chgData name="FoustB" userId="036fd538-e6a0-4478-b832-b99ce6775b9a" providerId="ADAL" clId="{63FB1594-B7A5-47E9-B139-89A7BF401D63}" dt="2024-04-12T20:20:34.665" v="3844" actId="47"/>
        <pc:sldMkLst>
          <pc:docMk/>
          <pc:sldMk cId="1808572588" sldId="7753"/>
        </pc:sldMkLst>
      </pc:sldChg>
      <pc:sldChg chg="del">
        <pc:chgData name="FoustB" userId="036fd538-e6a0-4478-b832-b99ce6775b9a" providerId="ADAL" clId="{63FB1594-B7A5-47E9-B139-89A7BF401D63}" dt="2024-04-12T20:20:34.910" v="3845" actId="47"/>
        <pc:sldMkLst>
          <pc:docMk/>
          <pc:sldMk cId="2325805841" sldId="7754"/>
        </pc:sldMkLst>
      </pc:sldChg>
      <pc:sldChg chg="del">
        <pc:chgData name="FoustB" userId="036fd538-e6a0-4478-b832-b99ce6775b9a" providerId="ADAL" clId="{63FB1594-B7A5-47E9-B139-89A7BF401D63}" dt="2024-04-12T20:20:35.068" v="3846" actId="47"/>
        <pc:sldMkLst>
          <pc:docMk/>
          <pc:sldMk cId="2452632920" sldId="7755"/>
        </pc:sldMkLst>
      </pc:sldChg>
      <pc:sldChg chg="del">
        <pc:chgData name="FoustB" userId="036fd538-e6a0-4478-b832-b99ce6775b9a" providerId="ADAL" clId="{63FB1594-B7A5-47E9-B139-89A7BF401D63}" dt="2024-04-12T20:20:35.284" v="3847" actId="47"/>
        <pc:sldMkLst>
          <pc:docMk/>
          <pc:sldMk cId="1256965050" sldId="7756"/>
        </pc:sldMkLst>
      </pc:sldChg>
      <pc:sldChg chg="del">
        <pc:chgData name="FoustB" userId="036fd538-e6a0-4478-b832-b99ce6775b9a" providerId="ADAL" clId="{63FB1594-B7A5-47E9-B139-89A7BF401D63}" dt="2024-04-12T20:20:35.521" v="3848" actId="47"/>
        <pc:sldMkLst>
          <pc:docMk/>
          <pc:sldMk cId="986362882" sldId="7757"/>
        </pc:sldMkLst>
      </pc:sldChg>
      <pc:sldChg chg="del">
        <pc:chgData name="FoustB" userId="036fd538-e6a0-4478-b832-b99ce6775b9a" providerId="ADAL" clId="{63FB1594-B7A5-47E9-B139-89A7BF401D63}" dt="2024-04-12T20:20:35.698" v="3849" actId="47"/>
        <pc:sldMkLst>
          <pc:docMk/>
          <pc:sldMk cId="3406356968" sldId="7758"/>
        </pc:sldMkLst>
      </pc:sldChg>
      <pc:sldChg chg="del">
        <pc:chgData name="FoustB" userId="036fd538-e6a0-4478-b832-b99ce6775b9a" providerId="ADAL" clId="{63FB1594-B7A5-47E9-B139-89A7BF401D63}" dt="2024-04-12T20:20:35.921" v="3850" actId="47"/>
        <pc:sldMkLst>
          <pc:docMk/>
          <pc:sldMk cId="2396058217" sldId="7759"/>
        </pc:sldMkLst>
      </pc:sldChg>
      <pc:sldChg chg="del">
        <pc:chgData name="FoustB" userId="036fd538-e6a0-4478-b832-b99ce6775b9a" providerId="ADAL" clId="{63FB1594-B7A5-47E9-B139-89A7BF401D63}" dt="2024-04-12T20:20:36.216" v="3851" actId="47"/>
        <pc:sldMkLst>
          <pc:docMk/>
          <pc:sldMk cId="1613959070" sldId="7761"/>
        </pc:sldMkLst>
      </pc:sldChg>
      <pc:sldChg chg="del">
        <pc:chgData name="FoustB" userId="036fd538-e6a0-4478-b832-b99ce6775b9a" providerId="ADAL" clId="{63FB1594-B7A5-47E9-B139-89A7BF401D63}" dt="2024-04-12T20:20:39.014" v="3859" actId="47"/>
        <pc:sldMkLst>
          <pc:docMk/>
          <pc:sldMk cId="4005504687" sldId="7762"/>
        </pc:sldMkLst>
      </pc:sldChg>
      <pc:sldChg chg="del">
        <pc:chgData name="FoustB" userId="036fd538-e6a0-4478-b832-b99ce6775b9a" providerId="ADAL" clId="{63FB1594-B7A5-47E9-B139-89A7BF401D63}" dt="2024-04-12T20:20:39.411" v="3860" actId="47"/>
        <pc:sldMkLst>
          <pc:docMk/>
          <pc:sldMk cId="20286022" sldId="7763"/>
        </pc:sldMkLst>
      </pc:sldChg>
      <pc:sldChg chg="del">
        <pc:chgData name="FoustB" userId="036fd538-e6a0-4478-b832-b99ce6775b9a" providerId="ADAL" clId="{63FB1594-B7A5-47E9-B139-89A7BF401D63}" dt="2024-04-12T20:20:40.126" v="3862" actId="47"/>
        <pc:sldMkLst>
          <pc:docMk/>
          <pc:sldMk cId="3408424516" sldId="7764"/>
        </pc:sldMkLst>
      </pc:sldChg>
      <pc:sldChg chg="del">
        <pc:chgData name="FoustB" userId="036fd538-e6a0-4478-b832-b99ce6775b9a" providerId="ADAL" clId="{63FB1594-B7A5-47E9-B139-89A7BF401D63}" dt="2024-04-12T20:20:40.499" v="3863" actId="47"/>
        <pc:sldMkLst>
          <pc:docMk/>
          <pc:sldMk cId="3075705686" sldId="7765"/>
        </pc:sldMkLst>
      </pc:sldChg>
      <pc:sldChg chg="del">
        <pc:chgData name="FoustB" userId="036fd538-e6a0-4478-b832-b99ce6775b9a" providerId="ADAL" clId="{63FB1594-B7A5-47E9-B139-89A7BF401D63}" dt="2024-04-12T20:20:40.885" v="3864" actId="47"/>
        <pc:sldMkLst>
          <pc:docMk/>
          <pc:sldMk cId="2008239968" sldId="7767"/>
        </pc:sldMkLst>
      </pc:sldChg>
      <pc:sldChg chg="del">
        <pc:chgData name="FoustB" userId="036fd538-e6a0-4478-b832-b99ce6775b9a" providerId="ADAL" clId="{63FB1594-B7A5-47E9-B139-89A7BF401D63}" dt="2024-04-12T20:20:41.284" v="3865" actId="47"/>
        <pc:sldMkLst>
          <pc:docMk/>
          <pc:sldMk cId="3660924000" sldId="7768"/>
        </pc:sldMkLst>
      </pc:sldChg>
      <pc:sldChg chg="del">
        <pc:chgData name="FoustB" userId="036fd538-e6a0-4478-b832-b99ce6775b9a" providerId="ADAL" clId="{63FB1594-B7A5-47E9-B139-89A7BF401D63}" dt="2024-04-12T20:20:41.695" v="3866" actId="47"/>
        <pc:sldMkLst>
          <pc:docMk/>
          <pc:sldMk cId="2669932854" sldId="7769"/>
        </pc:sldMkLst>
      </pc:sldChg>
      <pc:sldChg chg="del">
        <pc:chgData name="FoustB" userId="036fd538-e6a0-4478-b832-b99ce6775b9a" providerId="ADAL" clId="{63FB1594-B7A5-47E9-B139-89A7BF401D63}" dt="2024-04-12T20:20:42.497" v="3868" actId="47"/>
        <pc:sldMkLst>
          <pc:docMk/>
          <pc:sldMk cId="1855798186" sldId="7770"/>
        </pc:sldMkLst>
      </pc:sldChg>
      <pc:sldChg chg="del">
        <pc:chgData name="FoustB" userId="036fd538-e6a0-4478-b832-b99ce6775b9a" providerId="ADAL" clId="{63FB1594-B7A5-47E9-B139-89A7BF401D63}" dt="2024-04-12T20:20:42.936" v="3869" actId="47"/>
        <pc:sldMkLst>
          <pc:docMk/>
          <pc:sldMk cId="1950212364" sldId="7771"/>
        </pc:sldMkLst>
      </pc:sldChg>
      <pc:sldChg chg="del">
        <pc:chgData name="FoustB" userId="036fd538-e6a0-4478-b832-b99ce6775b9a" providerId="ADAL" clId="{63FB1594-B7A5-47E9-B139-89A7BF401D63}" dt="2024-04-12T20:20:43.383" v="3870" actId="47"/>
        <pc:sldMkLst>
          <pc:docMk/>
          <pc:sldMk cId="3118044278" sldId="7772"/>
        </pc:sldMkLst>
      </pc:sldChg>
      <pc:sldChg chg="del">
        <pc:chgData name="FoustB" userId="036fd538-e6a0-4478-b832-b99ce6775b9a" providerId="ADAL" clId="{63FB1594-B7A5-47E9-B139-89A7BF401D63}" dt="2024-04-12T20:20:43.766" v="3871" actId="47"/>
        <pc:sldMkLst>
          <pc:docMk/>
          <pc:sldMk cId="967229814" sldId="7773"/>
        </pc:sldMkLst>
      </pc:sldChg>
      <pc:sldChg chg="del">
        <pc:chgData name="FoustB" userId="036fd538-e6a0-4478-b832-b99ce6775b9a" providerId="ADAL" clId="{63FB1594-B7A5-47E9-B139-89A7BF401D63}" dt="2024-04-12T20:20:32.104" v="3832" actId="47"/>
        <pc:sldMkLst>
          <pc:docMk/>
          <pc:sldMk cId="3768484162" sldId="7775"/>
        </pc:sldMkLst>
      </pc:sldChg>
      <pc:sldChg chg="del">
        <pc:chgData name="FoustB" userId="036fd538-e6a0-4478-b832-b99ce6775b9a" providerId="ADAL" clId="{63FB1594-B7A5-47E9-B139-89A7BF401D63}" dt="2024-04-12T20:20:32.546" v="3834" actId="47"/>
        <pc:sldMkLst>
          <pc:docMk/>
          <pc:sldMk cId="3771214986" sldId="7776"/>
        </pc:sldMkLst>
      </pc:sldChg>
      <pc:sldChg chg="del">
        <pc:chgData name="FoustB" userId="036fd538-e6a0-4478-b832-b99ce6775b9a" providerId="ADAL" clId="{63FB1594-B7A5-47E9-B139-89A7BF401D63}" dt="2024-04-12T20:20:39.767" v="3861" actId="47"/>
        <pc:sldMkLst>
          <pc:docMk/>
          <pc:sldMk cId="1200200101" sldId="7777"/>
        </pc:sldMkLst>
      </pc:sldChg>
      <pc:sldChg chg="del">
        <pc:chgData name="FoustB" userId="036fd538-e6a0-4478-b832-b99ce6775b9a" providerId="ADAL" clId="{63FB1594-B7A5-47E9-B139-89A7BF401D63}" dt="2024-04-12T20:20:42.065" v="3867" actId="47"/>
        <pc:sldMkLst>
          <pc:docMk/>
          <pc:sldMk cId="794134779" sldId="7778"/>
        </pc:sldMkLst>
      </pc:sldChg>
      <pc:sldChg chg="del">
        <pc:chgData name="FoustB" userId="036fd538-e6a0-4478-b832-b99ce6775b9a" providerId="ADAL" clId="{63FB1594-B7A5-47E9-B139-89A7BF401D63}" dt="2024-04-12T20:20:36.910" v="3853" actId="47"/>
        <pc:sldMkLst>
          <pc:docMk/>
          <pc:sldMk cId="4039624756" sldId="7779"/>
        </pc:sldMkLst>
      </pc:sldChg>
      <pc:sldChg chg="del">
        <pc:chgData name="FoustB" userId="036fd538-e6a0-4478-b832-b99ce6775b9a" providerId="ADAL" clId="{63FB1594-B7A5-47E9-B139-89A7BF401D63}" dt="2024-04-12T20:20:37.247" v="3854" actId="47"/>
        <pc:sldMkLst>
          <pc:docMk/>
          <pc:sldMk cId="855739266" sldId="7780"/>
        </pc:sldMkLst>
      </pc:sldChg>
      <pc:sldChg chg="del">
        <pc:chgData name="FoustB" userId="036fd538-e6a0-4478-b832-b99ce6775b9a" providerId="ADAL" clId="{63FB1594-B7A5-47E9-B139-89A7BF401D63}" dt="2024-04-12T20:20:38.629" v="3858" actId="47"/>
        <pc:sldMkLst>
          <pc:docMk/>
          <pc:sldMk cId="4045914125" sldId="7781"/>
        </pc:sldMkLst>
      </pc:sldChg>
      <pc:sldChg chg="del">
        <pc:chgData name="FoustB" userId="036fd538-e6a0-4478-b832-b99ce6775b9a" providerId="ADAL" clId="{63FB1594-B7A5-47E9-B139-89A7BF401D63}" dt="2024-04-12T20:20:38.282" v="3857" actId="47"/>
        <pc:sldMkLst>
          <pc:docMk/>
          <pc:sldMk cId="2386167981" sldId="7782"/>
        </pc:sldMkLst>
      </pc:sldChg>
      <pc:sldChg chg="del">
        <pc:chgData name="FoustB" userId="036fd538-e6a0-4478-b832-b99ce6775b9a" providerId="ADAL" clId="{63FB1594-B7A5-47E9-B139-89A7BF401D63}" dt="2024-04-12T20:20:23.973" v="3798" actId="47"/>
        <pc:sldMkLst>
          <pc:docMk/>
          <pc:sldMk cId="1782437897" sldId="7783"/>
        </pc:sldMkLst>
      </pc:sldChg>
      <pc:sldChg chg="del">
        <pc:chgData name="FoustB" userId="036fd538-e6a0-4478-b832-b99ce6775b9a" providerId="ADAL" clId="{63FB1594-B7A5-47E9-B139-89A7BF401D63}" dt="2024-04-12T20:20:25.577" v="3802" actId="47"/>
        <pc:sldMkLst>
          <pc:docMk/>
          <pc:sldMk cId="460910406" sldId="7784"/>
        </pc:sldMkLst>
      </pc:sldChg>
      <pc:sldChg chg="addSp delSp modSp new mod setBg modAnim">
        <pc:chgData name="FoustB" userId="036fd538-e6a0-4478-b832-b99ce6775b9a" providerId="ADAL" clId="{63FB1594-B7A5-47E9-B139-89A7BF401D63}" dt="2024-04-13T14:09:01.319" v="3904"/>
        <pc:sldMkLst>
          <pc:docMk/>
          <pc:sldMk cId="1721614937" sldId="7785"/>
        </pc:sldMkLst>
        <pc:spChg chg="mod">
          <ac:chgData name="FoustB" userId="036fd538-e6a0-4478-b832-b99ce6775b9a" providerId="ADAL" clId="{63FB1594-B7A5-47E9-B139-89A7BF401D63}" dt="2024-04-12T14:41:13.213" v="42" actId="403"/>
          <ac:spMkLst>
            <pc:docMk/>
            <pc:sldMk cId="1721614937" sldId="7785"/>
            <ac:spMk id="2" creationId="{53C47342-D125-FADE-1B50-7C65FE0BB699}"/>
          </ac:spMkLst>
        </pc:spChg>
        <pc:spChg chg="del">
          <ac:chgData name="FoustB" userId="036fd538-e6a0-4478-b832-b99ce6775b9a" providerId="ADAL" clId="{63FB1594-B7A5-47E9-B139-89A7BF401D63}" dt="2024-04-12T14:42:00.079" v="43" actId="478"/>
          <ac:spMkLst>
            <pc:docMk/>
            <pc:sldMk cId="1721614937" sldId="7785"/>
            <ac:spMk id="3" creationId="{8509FD8C-D9DF-588A-0D99-748B32DA30DC}"/>
          </ac:spMkLst>
        </pc:spChg>
        <pc:spChg chg="add del mod">
          <ac:chgData name="FoustB" userId="036fd538-e6a0-4478-b832-b99ce6775b9a" providerId="ADAL" clId="{63FB1594-B7A5-47E9-B139-89A7BF401D63}" dt="2024-04-12T14:42:09.415" v="45" actId="478"/>
          <ac:spMkLst>
            <pc:docMk/>
            <pc:sldMk cId="1721614937" sldId="7785"/>
            <ac:spMk id="4" creationId="{C1E00BA7-FA9E-DB06-6385-3D929001B410}"/>
          </ac:spMkLst>
        </pc:spChg>
        <pc:spChg chg="add mod">
          <ac:chgData name="FoustB" userId="036fd538-e6a0-4478-b832-b99ce6775b9a" providerId="ADAL" clId="{63FB1594-B7A5-47E9-B139-89A7BF401D63}" dt="2024-04-13T14:08:47.893" v="3902" actId="207"/>
          <ac:spMkLst>
            <pc:docMk/>
            <pc:sldMk cId="1721614937" sldId="7785"/>
            <ac:spMk id="5" creationId="{F2C70925-F9A7-CF8C-A60E-6DD7301429BF}"/>
          </ac:spMkLst>
        </pc:spChg>
        <pc:picChg chg="add mod">
          <ac:chgData name="FoustB" userId="036fd538-e6a0-4478-b832-b99ce6775b9a" providerId="ADAL" clId="{63FB1594-B7A5-47E9-B139-89A7BF401D63}" dt="2024-04-12T14:40:30.340" v="9" actId="14100"/>
          <ac:picMkLst>
            <pc:docMk/>
            <pc:sldMk cId="1721614937" sldId="7785"/>
            <ac:picMk id="2050" creationId="{A388D618-4170-0ABA-46A1-8E7C2B24948C}"/>
          </ac:picMkLst>
        </pc:picChg>
      </pc:sldChg>
      <pc:sldChg chg="addSp new del">
        <pc:chgData name="FoustB" userId="036fd538-e6a0-4478-b832-b99ce6775b9a" providerId="ADAL" clId="{63FB1594-B7A5-47E9-B139-89A7BF401D63}" dt="2024-04-12T15:00:45.694" v="96" actId="47"/>
        <pc:sldMkLst>
          <pc:docMk/>
          <pc:sldMk cId="2418846979" sldId="7786"/>
        </pc:sldMkLst>
        <pc:picChg chg="add">
          <ac:chgData name="FoustB" userId="036fd538-e6a0-4478-b832-b99ce6775b9a" providerId="ADAL" clId="{63FB1594-B7A5-47E9-B139-89A7BF401D63}" dt="2024-04-12T14:24:04.734" v="2"/>
          <ac:picMkLst>
            <pc:docMk/>
            <pc:sldMk cId="2418846979" sldId="7786"/>
            <ac:picMk id="1026" creationId="{2593B1C8-B3DE-4BA8-DAC2-F06F77666545}"/>
          </ac:picMkLst>
        </pc:picChg>
      </pc:sldChg>
      <pc:sldChg chg="addSp modSp new del">
        <pc:chgData name="FoustB" userId="036fd538-e6a0-4478-b832-b99ce6775b9a" providerId="ADAL" clId="{63FB1594-B7A5-47E9-B139-89A7BF401D63}" dt="2024-04-12T20:20:22.726" v="3795" actId="47"/>
        <pc:sldMkLst>
          <pc:docMk/>
          <pc:sldMk cId="4128065588" sldId="7787"/>
        </pc:sldMkLst>
        <pc:picChg chg="add mod">
          <ac:chgData name="FoustB" userId="036fd538-e6a0-4478-b832-b99ce6775b9a" providerId="ADAL" clId="{63FB1594-B7A5-47E9-B139-89A7BF401D63}" dt="2024-04-12T14:40:13.172" v="7" actId="14100"/>
          <ac:picMkLst>
            <pc:docMk/>
            <pc:sldMk cId="4128065588" sldId="7787"/>
            <ac:picMk id="3074" creationId="{DB76A252-F17E-EE1D-D6C2-AD8CF0A24208}"/>
          </ac:picMkLst>
        </pc:picChg>
      </pc:sldChg>
      <pc:sldChg chg="addSp delSp modSp add mod setBg modAnim">
        <pc:chgData name="FoustB" userId="036fd538-e6a0-4478-b832-b99ce6775b9a" providerId="ADAL" clId="{63FB1594-B7A5-47E9-B139-89A7BF401D63}" dt="2024-04-12T15:00:31.098" v="95" actId="14100"/>
        <pc:sldMkLst>
          <pc:docMk/>
          <pc:sldMk cId="1927996510" sldId="7788"/>
        </pc:sldMkLst>
        <pc:spChg chg="mod">
          <ac:chgData name="FoustB" userId="036fd538-e6a0-4478-b832-b99ce6775b9a" providerId="ADAL" clId="{63FB1594-B7A5-47E9-B139-89A7BF401D63}" dt="2024-04-12T15:00:12.161" v="91" actId="14100"/>
          <ac:spMkLst>
            <pc:docMk/>
            <pc:sldMk cId="1927996510" sldId="7788"/>
            <ac:spMk id="5" creationId="{F2C70925-F9A7-CF8C-A60E-6DD7301429BF}"/>
          </ac:spMkLst>
        </pc:spChg>
        <pc:picChg chg="add mod">
          <ac:chgData name="FoustB" userId="036fd538-e6a0-4478-b832-b99ce6775b9a" providerId="ADAL" clId="{63FB1594-B7A5-47E9-B139-89A7BF401D63}" dt="2024-04-12T15:00:31.098" v="95" actId="14100"/>
          <ac:picMkLst>
            <pc:docMk/>
            <pc:sldMk cId="1927996510" sldId="7788"/>
            <ac:picMk id="3" creationId="{5B623885-997A-0AB6-F9E2-A50ABFF6DA2C}"/>
          </ac:picMkLst>
        </pc:picChg>
        <pc:picChg chg="del">
          <ac:chgData name="FoustB" userId="036fd538-e6a0-4478-b832-b99ce6775b9a" providerId="ADAL" clId="{63FB1594-B7A5-47E9-B139-89A7BF401D63}" dt="2024-04-12T14:48:31.533" v="60" actId="478"/>
          <ac:picMkLst>
            <pc:docMk/>
            <pc:sldMk cId="1927996510" sldId="7788"/>
            <ac:picMk id="2050" creationId="{A388D618-4170-0ABA-46A1-8E7C2B24948C}"/>
          </ac:picMkLst>
        </pc:picChg>
      </pc:sldChg>
      <pc:sldChg chg="addSp delSp modSp new mod ord">
        <pc:chgData name="FoustB" userId="036fd538-e6a0-4478-b832-b99ce6775b9a" providerId="ADAL" clId="{63FB1594-B7A5-47E9-B139-89A7BF401D63}" dt="2024-04-13T17:04:22.594" v="4272" actId="478"/>
        <pc:sldMkLst>
          <pc:docMk/>
          <pc:sldMk cId="587641850" sldId="7789"/>
        </pc:sldMkLst>
        <pc:spChg chg="add del mod">
          <ac:chgData name="FoustB" userId="036fd538-e6a0-4478-b832-b99ce6775b9a" providerId="ADAL" clId="{63FB1594-B7A5-47E9-B139-89A7BF401D63}" dt="2024-04-13T17:04:22.594" v="4272" actId="478"/>
          <ac:spMkLst>
            <pc:docMk/>
            <pc:sldMk cId="587641850" sldId="7789"/>
            <ac:spMk id="4" creationId="{B4D41830-2DD8-2AFE-EC89-3EE21037B429}"/>
          </ac:spMkLst>
        </pc:spChg>
        <pc:picChg chg="add mod">
          <ac:chgData name="FoustB" userId="036fd538-e6a0-4478-b832-b99ce6775b9a" providerId="ADAL" clId="{63FB1594-B7A5-47E9-B139-89A7BF401D63}" dt="2024-04-12T20:19:54.443" v="3784" actId="732"/>
          <ac:picMkLst>
            <pc:docMk/>
            <pc:sldMk cId="587641850" sldId="7789"/>
            <ac:picMk id="61442" creationId="{B80AF8CB-31B2-9654-5D2A-1D82AAE3BAB9}"/>
          </ac:picMkLst>
        </pc:picChg>
      </pc:sldChg>
      <pc:sldChg chg="new del">
        <pc:chgData name="FoustB" userId="036fd538-e6a0-4478-b832-b99ce6775b9a" providerId="ADAL" clId="{63FB1594-B7A5-47E9-B139-89A7BF401D63}" dt="2024-04-12T20:21:13.668" v="3880" actId="47"/>
        <pc:sldMkLst>
          <pc:docMk/>
          <pc:sldMk cId="290054203" sldId="7790"/>
        </pc:sldMkLst>
      </pc:sldChg>
      <pc:sldChg chg="new del">
        <pc:chgData name="FoustB" userId="036fd538-e6a0-4478-b832-b99ce6775b9a" providerId="ADAL" clId="{63FB1594-B7A5-47E9-B139-89A7BF401D63}" dt="2024-04-12T20:20:19.114" v="3787" actId="47"/>
        <pc:sldMkLst>
          <pc:docMk/>
          <pc:sldMk cId="3350691961" sldId="7791"/>
        </pc:sldMkLst>
      </pc:sldChg>
      <pc:sldChg chg="addSp modSp add mod setBg modAnim">
        <pc:chgData name="FoustB" userId="036fd538-e6a0-4478-b832-b99ce6775b9a" providerId="ADAL" clId="{63FB1594-B7A5-47E9-B139-89A7BF401D63}" dt="2024-04-13T14:25:31.962" v="3905" actId="20577"/>
        <pc:sldMkLst>
          <pc:docMk/>
          <pc:sldMk cId="635974" sldId="7792"/>
        </pc:sldMkLst>
        <pc:spChg chg="add mod">
          <ac:chgData name="FoustB" userId="036fd538-e6a0-4478-b832-b99ce6775b9a" providerId="ADAL" clId="{63FB1594-B7A5-47E9-B139-89A7BF401D63}" dt="2024-04-12T16:01:11.603" v="191" actId="207"/>
          <ac:spMkLst>
            <pc:docMk/>
            <pc:sldMk cId="635974" sldId="7792"/>
            <ac:spMk id="4" creationId="{7A8E2F11-AAA4-BC7C-6837-23D2B80AC28A}"/>
          </ac:spMkLst>
        </pc:spChg>
        <pc:spChg chg="mod">
          <ac:chgData name="FoustB" userId="036fd538-e6a0-4478-b832-b99ce6775b9a" providerId="ADAL" clId="{63FB1594-B7A5-47E9-B139-89A7BF401D63}" dt="2024-04-12T15:59:06.627" v="121" actId="14100"/>
          <ac:spMkLst>
            <pc:docMk/>
            <pc:sldMk cId="635974" sldId="7792"/>
            <ac:spMk id="5" creationId="{F2C70925-F9A7-CF8C-A60E-6DD7301429BF}"/>
          </ac:spMkLst>
        </pc:spChg>
        <pc:spChg chg="add mod">
          <ac:chgData name="FoustB" userId="036fd538-e6a0-4478-b832-b99ce6775b9a" providerId="ADAL" clId="{63FB1594-B7A5-47E9-B139-89A7BF401D63}" dt="2024-04-13T14:25:31.962" v="3905" actId="20577"/>
          <ac:spMkLst>
            <pc:docMk/>
            <pc:sldMk cId="635974" sldId="7792"/>
            <ac:spMk id="6" creationId="{44211F17-9125-4AC2-18F6-CB39E3183332}"/>
          </ac:spMkLst>
        </pc:spChg>
        <pc:picChg chg="mod">
          <ac:chgData name="FoustB" userId="036fd538-e6a0-4478-b832-b99ce6775b9a" providerId="ADAL" clId="{63FB1594-B7A5-47E9-B139-89A7BF401D63}" dt="2024-04-12T16:01:46.924" v="205" actId="732"/>
          <ac:picMkLst>
            <pc:docMk/>
            <pc:sldMk cId="635974" sldId="7792"/>
            <ac:picMk id="3" creationId="{5B623885-997A-0AB6-F9E2-A50ABFF6DA2C}"/>
          </ac:picMkLst>
        </pc:picChg>
      </pc:sldChg>
      <pc:sldChg chg="delSp modSp add mod setBg delAnim modAnim">
        <pc:chgData name="FoustB" userId="036fd538-e6a0-4478-b832-b99ce6775b9a" providerId="ADAL" clId="{63FB1594-B7A5-47E9-B139-89A7BF401D63}" dt="2024-04-13T23:07:01.347" v="4346"/>
        <pc:sldMkLst>
          <pc:docMk/>
          <pc:sldMk cId="3097401199" sldId="7793"/>
        </pc:sldMkLst>
        <pc:spChg chg="mod">
          <ac:chgData name="FoustB" userId="036fd538-e6a0-4478-b832-b99ce6775b9a" providerId="ADAL" clId="{63FB1594-B7A5-47E9-B139-89A7BF401D63}" dt="2024-04-12T16:03:41.468" v="308" actId="255"/>
          <ac:spMkLst>
            <pc:docMk/>
            <pc:sldMk cId="3097401199" sldId="7793"/>
            <ac:spMk id="4" creationId="{7A8E2F11-AAA4-BC7C-6837-23D2B80AC28A}"/>
          </ac:spMkLst>
        </pc:spChg>
        <pc:spChg chg="mod">
          <ac:chgData name="FoustB" userId="036fd538-e6a0-4478-b832-b99ce6775b9a" providerId="ADAL" clId="{63FB1594-B7A5-47E9-B139-89A7BF401D63}" dt="2024-04-12T16:03:44.691" v="310" actId="1076"/>
          <ac:spMkLst>
            <pc:docMk/>
            <pc:sldMk cId="3097401199" sldId="7793"/>
            <ac:spMk id="5" creationId="{F2C70925-F9A7-CF8C-A60E-6DD7301429BF}"/>
          </ac:spMkLst>
        </pc:spChg>
        <pc:spChg chg="del">
          <ac:chgData name="FoustB" userId="036fd538-e6a0-4478-b832-b99ce6775b9a" providerId="ADAL" clId="{63FB1594-B7A5-47E9-B139-89A7BF401D63}" dt="2024-04-12T16:02:28.590" v="224" actId="478"/>
          <ac:spMkLst>
            <pc:docMk/>
            <pc:sldMk cId="3097401199" sldId="7793"/>
            <ac:spMk id="6" creationId="{44211F17-9125-4AC2-18F6-CB39E3183332}"/>
          </ac:spMkLst>
        </pc:spChg>
      </pc:sldChg>
      <pc:sldChg chg="modSp add mod setBg">
        <pc:chgData name="FoustB" userId="036fd538-e6a0-4478-b832-b99ce6775b9a" providerId="ADAL" clId="{63FB1594-B7A5-47E9-B139-89A7BF401D63}" dt="2024-04-13T23:06:55.194" v="4345"/>
        <pc:sldMkLst>
          <pc:docMk/>
          <pc:sldMk cId="1153291536" sldId="7794"/>
        </pc:sldMkLst>
        <pc:spChg chg="mod">
          <ac:chgData name="FoustB" userId="036fd538-e6a0-4478-b832-b99ce6775b9a" providerId="ADAL" clId="{63FB1594-B7A5-47E9-B139-89A7BF401D63}" dt="2024-04-12T16:10:46.285" v="354" actId="1076"/>
          <ac:spMkLst>
            <pc:docMk/>
            <pc:sldMk cId="1153291536" sldId="7794"/>
            <ac:spMk id="4" creationId="{7A8E2F11-AAA4-BC7C-6837-23D2B80AC28A}"/>
          </ac:spMkLst>
        </pc:spChg>
      </pc:sldChg>
      <pc:sldChg chg="addSp delSp modSp add mod modAnim">
        <pc:chgData name="FoustB" userId="036fd538-e6a0-4478-b832-b99ce6775b9a" providerId="ADAL" clId="{63FB1594-B7A5-47E9-B139-89A7BF401D63}" dt="2024-04-13T14:44:00.510" v="3906"/>
        <pc:sldMkLst>
          <pc:docMk/>
          <pc:sldMk cId="1611087119" sldId="7795"/>
        </pc:sldMkLst>
        <pc:spChg chg="mod">
          <ac:chgData name="FoustB" userId="036fd538-e6a0-4478-b832-b99ce6775b9a" providerId="ADAL" clId="{63FB1594-B7A5-47E9-B139-89A7BF401D63}" dt="2024-04-12T16:20:42.051" v="480" actId="14100"/>
          <ac:spMkLst>
            <pc:docMk/>
            <pc:sldMk cId="1611087119" sldId="7795"/>
            <ac:spMk id="2" creationId="{53C47342-D125-FADE-1B50-7C65FE0BB699}"/>
          </ac:spMkLst>
        </pc:spChg>
        <pc:spChg chg="del">
          <ac:chgData name="FoustB" userId="036fd538-e6a0-4478-b832-b99ce6775b9a" providerId="ADAL" clId="{63FB1594-B7A5-47E9-B139-89A7BF401D63}" dt="2024-04-12T16:18:22.040" v="421" actId="478"/>
          <ac:spMkLst>
            <pc:docMk/>
            <pc:sldMk cId="1611087119" sldId="7795"/>
            <ac:spMk id="4" creationId="{7A8E2F11-AAA4-BC7C-6837-23D2B80AC28A}"/>
          </ac:spMkLst>
        </pc:spChg>
        <pc:spChg chg="del">
          <ac:chgData name="FoustB" userId="036fd538-e6a0-4478-b832-b99ce6775b9a" providerId="ADAL" clId="{63FB1594-B7A5-47E9-B139-89A7BF401D63}" dt="2024-04-12T16:19:05.276" v="429" actId="478"/>
          <ac:spMkLst>
            <pc:docMk/>
            <pc:sldMk cId="1611087119" sldId="7795"/>
            <ac:spMk id="5" creationId="{F2C70925-F9A7-CF8C-A60E-6DD7301429BF}"/>
          </ac:spMkLst>
        </pc:spChg>
        <pc:spChg chg="add mod">
          <ac:chgData name="FoustB" userId="036fd538-e6a0-4478-b832-b99ce6775b9a" providerId="ADAL" clId="{63FB1594-B7A5-47E9-B139-89A7BF401D63}" dt="2024-04-12T16:21:27.483" v="487" actId="14100"/>
          <ac:spMkLst>
            <pc:docMk/>
            <pc:sldMk cId="1611087119" sldId="7795"/>
            <ac:spMk id="6" creationId="{A96DC51C-A109-A1D6-A767-487D7297A1DA}"/>
          </ac:spMkLst>
        </pc:spChg>
        <pc:picChg chg="del">
          <ac:chgData name="FoustB" userId="036fd538-e6a0-4478-b832-b99ce6775b9a" providerId="ADAL" clId="{63FB1594-B7A5-47E9-B139-89A7BF401D63}" dt="2024-04-12T16:18:17.782" v="419" actId="478"/>
          <ac:picMkLst>
            <pc:docMk/>
            <pc:sldMk cId="1611087119" sldId="7795"/>
            <ac:picMk id="3" creationId="{5B623885-997A-0AB6-F9E2-A50ABFF6DA2C}"/>
          </ac:picMkLst>
        </pc:picChg>
      </pc:sldChg>
      <pc:sldChg chg="addSp delSp modSp add mod modAnim">
        <pc:chgData name="FoustB" userId="036fd538-e6a0-4478-b832-b99ce6775b9a" providerId="ADAL" clId="{63FB1594-B7A5-47E9-B139-89A7BF401D63}" dt="2024-04-12T16:20:57.559" v="482"/>
        <pc:sldMkLst>
          <pc:docMk/>
          <pc:sldMk cId="2941698074" sldId="7796"/>
        </pc:sldMkLst>
        <pc:spChg chg="mod">
          <ac:chgData name="FoustB" userId="036fd538-e6a0-4478-b832-b99ce6775b9a" providerId="ADAL" clId="{63FB1594-B7A5-47E9-B139-89A7BF401D63}" dt="2024-04-12T16:20:28.493" v="476" actId="14100"/>
          <ac:spMkLst>
            <pc:docMk/>
            <pc:sldMk cId="2941698074" sldId="7796"/>
            <ac:spMk id="2" creationId="{53C47342-D125-FADE-1B50-7C65FE0BB699}"/>
          </ac:spMkLst>
        </pc:spChg>
        <pc:spChg chg="add mod">
          <ac:chgData name="FoustB" userId="036fd538-e6a0-4478-b832-b99ce6775b9a" providerId="ADAL" clId="{63FB1594-B7A5-47E9-B139-89A7BF401D63}" dt="2024-04-12T16:20:48.133" v="481" actId="1076"/>
          <ac:spMkLst>
            <pc:docMk/>
            <pc:sldMk cId="2941698074" sldId="7796"/>
            <ac:spMk id="3" creationId="{8F5F7350-43BE-2FCB-7D3D-A02C85E6DD99}"/>
          </ac:spMkLst>
        </pc:spChg>
        <pc:spChg chg="del">
          <ac:chgData name="FoustB" userId="036fd538-e6a0-4478-b832-b99ce6775b9a" providerId="ADAL" clId="{63FB1594-B7A5-47E9-B139-89A7BF401D63}" dt="2024-04-12T16:19:40.686" v="440" actId="478"/>
          <ac:spMkLst>
            <pc:docMk/>
            <pc:sldMk cId="2941698074" sldId="7796"/>
            <ac:spMk id="5" creationId="{F2C70925-F9A7-CF8C-A60E-6DD7301429BF}"/>
          </ac:spMkLst>
        </pc:spChg>
        <pc:spChg chg="mod">
          <ac:chgData name="FoustB" userId="036fd538-e6a0-4478-b832-b99ce6775b9a" providerId="ADAL" clId="{63FB1594-B7A5-47E9-B139-89A7BF401D63}" dt="2024-04-12T16:19:57.186" v="443" actId="1076"/>
          <ac:spMkLst>
            <pc:docMk/>
            <pc:sldMk cId="2941698074" sldId="7796"/>
            <ac:spMk id="6" creationId="{A96DC51C-A109-A1D6-A767-487D7297A1DA}"/>
          </ac:spMkLst>
        </pc:spChg>
      </pc:sldChg>
      <pc:sldChg chg="addSp delSp modSp add mod modAnim">
        <pc:chgData name="FoustB" userId="036fd538-e6a0-4478-b832-b99ce6775b9a" providerId="ADAL" clId="{63FB1594-B7A5-47E9-B139-89A7BF401D63}" dt="2024-04-12T16:34:12.454" v="541"/>
        <pc:sldMkLst>
          <pc:docMk/>
          <pc:sldMk cId="2348919654" sldId="7797"/>
        </pc:sldMkLst>
        <pc:spChg chg="add mod">
          <ac:chgData name="FoustB" userId="036fd538-e6a0-4478-b832-b99ce6775b9a" providerId="ADAL" clId="{63FB1594-B7A5-47E9-B139-89A7BF401D63}" dt="2024-04-12T16:21:49.404" v="494" actId="207"/>
          <ac:spMkLst>
            <pc:docMk/>
            <pc:sldMk cId="2348919654" sldId="7797"/>
            <ac:spMk id="4" creationId="{25E9BA76-BA65-BDCC-8B17-B2EE6912C56F}"/>
          </ac:spMkLst>
        </pc:spChg>
        <pc:spChg chg="add mod">
          <ac:chgData name="FoustB" userId="036fd538-e6a0-4478-b832-b99ce6775b9a" providerId="ADAL" clId="{63FB1594-B7A5-47E9-B139-89A7BF401D63}" dt="2024-04-12T16:34:10.890" v="540" actId="1076"/>
          <ac:spMkLst>
            <pc:docMk/>
            <pc:sldMk cId="2348919654" sldId="7797"/>
            <ac:spMk id="5" creationId="{1850064D-65E9-0AD8-683C-6A89D671D09F}"/>
          </ac:spMkLst>
        </pc:spChg>
        <pc:spChg chg="del">
          <ac:chgData name="FoustB" userId="036fd538-e6a0-4478-b832-b99ce6775b9a" providerId="ADAL" clId="{63FB1594-B7A5-47E9-B139-89A7BF401D63}" dt="2024-04-12T16:21:36.374" v="488" actId="478"/>
          <ac:spMkLst>
            <pc:docMk/>
            <pc:sldMk cId="2348919654" sldId="7797"/>
            <ac:spMk id="6" creationId="{A96DC51C-A109-A1D6-A767-487D7297A1DA}"/>
          </ac:spMkLst>
        </pc:spChg>
      </pc:sldChg>
      <pc:sldChg chg="modSp add modAnim">
        <pc:chgData name="FoustB" userId="036fd538-e6a0-4478-b832-b99ce6775b9a" providerId="ADAL" clId="{63FB1594-B7A5-47E9-B139-89A7BF401D63}" dt="2024-04-12T16:34:58.461" v="549" actId="207"/>
        <pc:sldMkLst>
          <pc:docMk/>
          <pc:sldMk cId="3285000578" sldId="7798"/>
        </pc:sldMkLst>
        <pc:spChg chg="mod">
          <ac:chgData name="FoustB" userId="036fd538-e6a0-4478-b832-b99ce6775b9a" providerId="ADAL" clId="{63FB1594-B7A5-47E9-B139-89A7BF401D63}" dt="2024-04-12T16:34:58.461" v="549" actId="207"/>
          <ac:spMkLst>
            <pc:docMk/>
            <pc:sldMk cId="3285000578" sldId="7798"/>
            <ac:spMk id="4" creationId="{25E9BA76-BA65-BDCC-8B17-B2EE6912C56F}"/>
          </ac:spMkLst>
        </pc:spChg>
      </pc:sldChg>
      <pc:sldChg chg="modSp add mod">
        <pc:chgData name="FoustB" userId="036fd538-e6a0-4478-b832-b99ce6775b9a" providerId="ADAL" clId="{63FB1594-B7A5-47E9-B139-89A7BF401D63}" dt="2024-04-12T16:39:06.199" v="593" actId="207"/>
        <pc:sldMkLst>
          <pc:docMk/>
          <pc:sldMk cId="2663097793" sldId="7799"/>
        </pc:sldMkLst>
        <pc:spChg chg="mod">
          <ac:chgData name="FoustB" userId="036fd538-e6a0-4478-b832-b99ce6775b9a" providerId="ADAL" clId="{63FB1594-B7A5-47E9-B139-89A7BF401D63}" dt="2024-04-12T16:39:06.199" v="593" actId="207"/>
          <ac:spMkLst>
            <pc:docMk/>
            <pc:sldMk cId="2663097793" sldId="7799"/>
            <ac:spMk id="4" creationId="{25E9BA76-BA65-BDCC-8B17-B2EE6912C56F}"/>
          </ac:spMkLst>
        </pc:spChg>
      </pc:sldChg>
      <pc:sldChg chg="addSp delSp modSp add mod modAnim">
        <pc:chgData name="FoustB" userId="036fd538-e6a0-4478-b832-b99ce6775b9a" providerId="ADAL" clId="{63FB1594-B7A5-47E9-B139-89A7BF401D63}" dt="2024-04-12T16:39:13.901" v="595"/>
        <pc:sldMkLst>
          <pc:docMk/>
          <pc:sldMk cId="913091175" sldId="7800"/>
        </pc:sldMkLst>
        <pc:spChg chg="del">
          <ac:chgData name="FoustB" userId="036fd538-e6a0-4478-b832-b99ce6775b9a" providerId="ADAL" clId="{63FB1594-B7A5-47E9-B139-89A7BF401D63}" dt="2024-04-12T16:39:13.518" v="594" actId="478"/>
          <ac:spMkLst>
            <pc:docMk/>
            <pc:sldMk cId="913091175" sldId="7800"/>
            <ac:spMk id="4" creationId="{25E9BA76-BA65-BDCC-8B17-B2EE6912C56F}"/>
          </ac:spMkLst>
        </pc:spChg>
        <pc:spChg chg="mod">
          <ac:chgData name="FoustB" userId="036fd538-e6a0-4478-b832-b99ce6775b9a" providerId="ADAL" clId="{63FB1594-B7A5-47E9-B139-89A7BF401D63}" dt="2024-04-12T16:36:06.768" v="585" actId="14100"/>
          <ac:spMkLst>
            <pc:docMk/>
            <pc:sldMk cId="913091175" sldId="7800"/>
            <ac:spMk id="5" creationId="{1850064D-65E9-0AD8-683C-6A89D671D09F}"/>
          </ac:spMkLst>
        </pc:spChg>
        <pc:spChg chg="add mod">
          <ac:chgData name="FoustB" userId="036fd538-e6a0-4478-b832-b99ce6775b9a" providerId="ADAL" clId="{63FB1594-B7A5-47E9-B139-89A7BF401D63}" dt="2024-04-12T16:39:13.901" v="595"/>
          <ac:spMkLst>
            <pc:docMk/>
            <pc:sldMk cId="913091175" sldId="7800"/>
            <ac:spMk id="6" creationId="{FD9D08BF-73ED-1FC0-1C97-5D84E27599A4}"/>
          </ac:spMkLst>
        </pc:spChg>
      </pc:sldChg>
      <pc:sldChg chg="addSp modSp add mod modAnim">
        <pc:chgData name="FoustB" userId="036fd538-e6a0-4478-b832-b99ce6775b9a" providerId="ADAL" clId="{63FB1594-B7A5-47E9-B139-89A7BF401D63}" dt="2024-04-13T14:57:49.765" v="3908"/>
        <pc:sldMkLst>
          <pc:docMk/>
          <pc:sldMk cId="3353308544" sldId="7801"/>
        </pc:sldMkLst>
        <pc:spChg chg="add mod">
          <ac:chgData name="FoustB" userId="036fd538-e6a0-4478-b832-b99ce6775b9a" providerId="ADAL" clId="{63FB1594-B7A5-47E9-B139-89A7BF401D63}" dt="2024-04-12T16:40:29.305" v="660" actId="114"/>
          <ac:spMkLst>
            <pc:docMk/>
            <pc:sldMk cId="3353308544" sldId="7801"/>
            <ac:spMk id="4" creationId="{EA798CD4-D770-6243-69FF-8DE0B66DA978}"/>
          </ac:spMkLst>
        </pc:spChg>
        <pc:spChg chg="mod">
          <ac:chgData name="FoustB" userId="036fd538-e6a0-4478-b832-b99ce6775b9a" providerId="ADAL" clId="{63FB1594-B7A5-47E9-B139-89A7BF401D63}" dt="2024-04-12T16:39:33.290" v="601" actId="115"/>
          <ac:spMkLst>
            <pc:docMk/>
            <pc:sldMk cId="3353308544" sldId="7801"/>
            <ac:spMk id="6" creationId="{FD9D08BF-73ED-1FC0-1C97-5D84E27599A4}"/>
          </ac:spMkLst>
        </pc:spChg>
      </pc:sldChg>
      <pc:sldChg chg="add del">
        <pc:chgData name="FoustB" userId="036fd538-e6a0-4478-b832-b99ce6775b9a" providerId="ADAL" clId="{63FB1594-B7A5-47E9-B139-89A7BF401D63}" dt="2024-04-13T14:58:58.134" v="3909" actId="47"/>
        <pc:sldMkLst>
          <pc:docMk/>
          <pc:sldMk cId="1537104323" sldId="7802"/>
        </pc:sldMkLst>
      </pc:sldChg>
      <pc:sldChg chg="modSp add mod modAnim">
        <pc:chgData name="FoustB" userId="036fd538-e6a0-4478-b832-b99ce6775b9a" providerId="ADAL" clId="{63FB1594-B7A5-47E9-B139-89A7BF401D63}" dt="2024-04-12T16:47:27.571" v="877" actId="114"/>
        <pc:sldMkLst>
          <pc:docMk/>
          <pc:sldMk cId="3347325743" sldId="7803"/>
        </pc:sldMkLst>
        <pc:spChg chg="mod">
          <ac:chgData name="FoustB" userId="036fd538-e6a0-4478-b832-b99ce6775b9a" providerId="ADAL" clId="{63FB1594-B7A5-47E9-B139-89A7BF401D63}" dt="2024-04-12T16:47:27.571" v="877" actId="114"/>
          <ac:spMkLst>
            <pc:docMk/>
            <pc:sldMk cId="3347325743" sldId="7803"/>
            <ac:spMk id="4" creationId="{EA798CD4-D770-6243-69FF-8DE0B66DA978}"/>
          </ac:spMkLst>
        </pc:spChg>
        <pc:spChg chg="mod">
          <ac:chgData name="FoustB" userId="036fd538-e6a0-4478-b832-b99ce6775b9a" providerId="ADAL" clId="{63FB1594-B7A5-47E9-B139-89A7BF401D63}" dt="2024-04-12T16:46:08.211" v="665" actId="403"/>
          <ac:spMkLst>
            <pc:docMk/>
            <pc:sldMk cId="3347325743" sldId="7803"/>
            <ac:spMk id="5" creationId="{1850064D-65E9-0AD8-683C-6A89D671D09F}"/>
          </ac:spMkLst>
        </pc:spChg>
      </pc:sldChg>
      <pc:sldChg chg="modSp add mod modAnim">
        <pc:chgData name="FoustB" userId="036fd538-e6a0-4478-b832-b99ce6775b9a" providerId="ADAL" clId="{63FB1594-B7A5-47E9-B139-89A7BF401D63}" dt="2024-04-12T16:49:15.510" v="943"/>
        <pc:sldMkLst>
          <pc:docMk/>
          <pc:sldMk cId="942935696" sldId="7804"/>
        </pc:sldMkLst>
        <pc:spChg chg="mod">
          <ac:chgData name="FoustB" userId="036fd538-e6a0-4478-b832-b99ce6775b9a" providerId="ADAL" clId="{63FB1594-B7A5-47E9-B139-89A7BF401D63}" dt="2024-04-12T16:49:12.346" v="941" actId="1076"/>
          <ac:spMkLst>
            <pc:docMk/>
            <pc:sldMk cId="942935696" sldId="7804"/>
            <ac:spMk id="4" creationId="{EA798CD4-D770-6243-69FF-8DE0B66DA978}"/>
          </ac:spMkLst>
        </pc:spChg>
      </pc:sldChg>
      <pc:sldChg chg="modSp add mod modAnim">
        <pc:chgData name="FoustB" userId="036fd538-e6a0-4478-b832-b99ce6775b9a" providerId="ADAL" clId="{63FB1594-B7A5-47E9-B139-89A7BF401D63}" dt="2024-04-12T16:49:57.562" v="953" actId="207"/>
        <pc:sldMkLst>
          <pc:docMk/>
          <pc:sldMk cId="966256692" sldId="7805"/>
        </pc:sldMkLst>
        <pc:spChg chg="mod">
          <ac:chgData name="FoustB" userId="036fd538-e6a0-4478-b832-b99ce6775b9a" providerId="ADAL" clId="{63FB1594-B7A5-47E9-B139-89A7BF401D63}" dt="2024-04-12T16:49:57.562" v="953" actId="207"/>
          <ac:spMkLst>
            <pc:docMk/>
            <pc:sldMk cId="966256692" sldId="7805"/>
            <ac:spMk id="6" creationId="{FD9D08BF-73ED-1FC0-1C97-5D84E27599A4}"/>
          </ac:spMkLst>
        </pc:spChg>
      </pc:sldChg>
      <pc:sldChg chg="modSp add mod modAnim">
        <pc:chgData name="FoustB" userId="036fd538-e6a0-4478-b832-b99ce6775b9a" providerId="ADAL" clId="{63FB1594-B7A5-47E9-B139-89A7BF401D63}" dt="2024-04-13T15:08:24.087" v="3910"/>
        <pc:sldMkLst>
          <pc:docMk/>
          <pc:sldMk cId="2482481695" sldId="7806"/>
        </pc:sldMkLst>
        <pc:spChg chg="mod">
          <ac:chgData name="FoustB" userId="036fd538-e6a0-4478-b832-b99ce6775b9a" providerId="ADAL" clId="{63FB1594-B7A5-47E9-B139-89A7BF401D63}" dt="2024-04-12T17:02:12.616" v="992" actId="207"/>
          <ac:spMkLst>
            <pc:docMk/>
            <pc:sldMk cId="2482481695" sldId="7806"/>
            <ac:spMk id="4" creationId="{EA798CD4-D770-6243-69FF-8DE0B66DA978}"/>
          </ac:spMkLst>
        </pc:spChg>
      </pc:sldChg>
      <pc:sldChg chg="modSp add modAnim">
        <pc:chgData name="FoustB" userId="036fd538-e6a0-4478-b832-b99ce6775b9a" providerId="ADAL" clId="{63FB1594-B7A5-47E9-B139-89A7BF401D63}" dt="2024-04-12T17:05:21.031" v="1006" actId="207"/>
        <pc:sldMkLst>
          <pc:docMk/>
          <pc:sldMk cId="3641448176" sldId="7807"/>
        </pc:sldMkLst>
        <pc:spChg chg="mod">
          <ac:chgData name="FoustB" userId="036fd538-e6a0-4478-b832-b99ce6775b9a" providerId="ADAL" clId="{63FB1594-B7A5-47E9-B139-89A7BF401D63}" dt="2024-04-12T17:05:21.031" v="1006" actId="207"/>
          <ac:spMkLst>
            <pc:docMk/>
            <pc:sldMk cId="3641448176" sldId="7807"/>
            <ac:spMk id="6" creationId="{FD9D08BF-73ED-1FC0-1C97-5D84E27599A4}"/>
          </ac:spMkLst>
        </pc:spChg>
      </pc:sldChg>
      <pc:sldChg chg="addSp modSp add mod modAnim">
        <pc:chgData name="FoustB" userId="036fd538-e6a0-4478-b832-b99ce6775b9a" providerId="ADAL" clId="{63FB1594-B7A5-47E9-B139-89A7BF401D63}" dt="2024-04-13T15:12:22.142" v="3911"/>
        <pc:sldMkLst>
          <pc:docMk/>
          <pc:sldMk cId="1287214197" sldId="7808"/>
        </pc:sldMkLst>
        <pc:spChg chg="add mod">
          <ac:chgData name="FoustB" userId="036fd538-e6a0-4478-b832-b99ce6775b9a" providerId="ADAL" clId="{63FB1594-B7A5-47E9-B139-89A7BF401D63}" dt="2024-04-12T17:06:12.580" v="1028" actId="20577"/>
          <ac:spMkLst>
            <pc:docMk/>
            <pc:sldMk cId="1287214197" sldId="7808"/>
            <ac:spMk id="7" creationId="{9393C24C-7A9F-D59F-540E-2E208949743A}"/>
          </ac:spMkLst>
        </pc:spChg>
      </pc:sldChg>
      <pc:sldChg chg="modSp add del mod">
        <pc:chgData name="FoustB" userId="036fd538-e6a0-4478-b832-b99ce6775b9a" providerId="ADAL" clId="{63FB1594-B7A5-47E9-B139-89A7BF401D63}" dt="2024-04-12T17:05:53.844" v="1016"/>
        <pc:sldMkLst>
          <pc:docMk/>
          <pc:sldMk cId="2286267246" sldId="7808"/>
        </pc:sldMkLst>
        <pc:spChg chg="mod">
          <ac:chgData name="FoustB" userId="036fd538-e6a0-4478-b832-b99ce6775b9a" providerId="ADAL" clId="{63FB1594-B7A5-47E9-B139-89A7BF401D63}" dt="2024-04-12T17:05:53.330" v="1015" actId="20577"/>
          <ac:spMkLst>
            <pc:docMk/>
            <pc:sldMk cId="2286267246" sldId="7808"/>
            <ac:spMk id="4" creationId="{EA798CD4-D770-6243-69FF-8DE0B66DA978}"/>
          </ac:spMkLst>
        </pc:spChg>
      </pc:sldChg>
      <pc:sldChg chg="modSp add modAnim">
        <pc:chgData name="FoustB" userId="036fd538-e6a0-4478-b832-b99ce6775b9a" providerId="ADAL" clId="{63FB1594-B7A5-47E9-B139-89A7BF401D63}" dt="2024-04-12T17:06:47.968" v="1049" actId="207"/>
        <pc:sldMkLst>
          <pc:docMk/>
          <pc:sldMk cId="2929466483" sldId="7809"/>
        </pc:sldMkLst>
        <pc:spChg chg="mod">
          <ac:chgData name="FoustB" userId="036fd538-e6a0-4478-b832-b99ce6775b9a" providerId="ADAL" clId="{63FB1594-B7A5-47E9-B139-89A7BF401D63}" dt="2024-04-12T17:06:47.968" v="1049" actId="207"/>
          <ac:spMkLst>
            <pc:docMk/>
            <pc:sldMk cId="2929466483" sldId="7809"/>
            <ac:spMk id="6" creationId="{FD9D08BF-73ED-1FC0-1C97-5D84E27599A4}"/>
          </ac:spMkLst>
        </pc:spChg>
      </pc:sldChg>
      <pc:sldChg chg="addSp delSp modSp add mod modAnim">
        <pc:chgData name="FoustB" userId="036fd538-e6a0-4478-b832-b99ce6775b9a" providerId="ADAL" clId="{63FB1594-B7A5-47E9-B139-89A7BF401D63}" dt="2024-04-12T17:09:41.050" v="1073"/>
        <pc:sldMkLst>
          <pc:docMk/>
          <pc:sldMk cId="1974027080" sldId="7810"/>
        </pc:sldMkLst>
        <pc:spChg chg="del">
          <ac:chgData name="FoustB" userId="036fd538-e6a0-4478-b832-b99ce6775b9a" providerId="ADAL" clId="{63FB1594-B7A5-47E9-B139-89A7BF401D63}" dt="2024-04-12T17:08:11.765" v="1061" actId="478"/>
          <ac:spMkLst>
            <pc:docMk/>
            <pc:sldMk cId="1974027080" sldId="7810"/>
            <ac:spMk id="3" creationId="{8F5F7350-43BE-2FCB-7D3D-A02C85E6DD99}"/>
          </ac:spMkLst>
        </pc:spChg>
        <pc:spChg chg="del">
          <ac:chgData name="FoustB" userId="036fd538-e6a0-4478-b832-b99ce6775b9a" providerId="ADAL" clId="{63FB1594-B7A5-47E9-B139-89A7BF401D63}" dt="2024-04-12T17:08:13.773" v="1062" actId="478"/>
          <ac:spMkLst>
            <pc:docMk/>
            <pc:sldMk cId="1974027080" sldId="7810"/>
            <ac:spMk id="4" creationId="{EA798CD4-D770-6243-69FF-8DE0B66DA978}"/>
          </ac:spMkLst>
        </pc:spChg>
        <pc:spChg chg="del">
          <ac:chgData name="FoustB" userId="036fd538-e6a0-4478-b832-b99ce6775b9a" providerId="ADAL" clId="{63FB1594-B7A5-47E9-B139-89A7BF401D63}" dt="2024-04-12T17:08:15.699" v="1063" actId="478"/>
          <ac:spMkLst>
            <pc:docMk/>
            <pc:sldMk cId="1974027080" sldId="7810"/>
            <ac:spMk id="5" creationId="{1850064D-65E9-0AD8-683C-6A89D671D09F}"/>
          </ac:spMkLst>
        </pc:spChg>
        <pc:spChg chg="mod">
          <ac:chgData name="FoustB" userId="036fd538-e6a0-4478-b832-b99ce6775b9a" providerId="ADAL" clId="{63FB1594-B7A5-47E9-B139-89A7BF401D63}" dt="2024-04-12T17:07:16.077" v="1056" actId="207"/>
          <ac:spMkLst>
            <pc:docMk/>
            <pc:sldMk cId="1974027080" sldId="7810"/>
            <ac:spMk id="6" creationId="{FD9D08BF-73ED-1FC0-1C97-5D84E27599A4}"/>
          </ac:spMkLst>
        </pc:spChg>
        <pc:spChg chg="del">
          <ac:chgData name="FoustB" userId="036fd538-e6a0-4478-b832-b99ce6775b9a" providerId="ADAL" clId="{63FB1594-B7A5-47E9-B139-89A7BF401D63}" dt="2024-04-12T17:08:17.455" v="1064" actId="478"/>
          <ac:spMkLst>
            <pc:docMk/>
            <pc:sldMk cId="1974027080" sldId="7810"/>
            <ac:spMk id="7" creationId="{9393C24C-7A9F-D59F-540E-2E208949743A}"/>
          </ac:spMkLst>
        </pc:spChg>
        <pc:picChg chg="add mod">
          <ac:chgData name="FoustB" userId="036fd538-e6a0-4478-b832-b99ce6775b9a" providerId="ADAL" clId="{63FB1594-B7A5-47E9-B139-89A7BF401D63}" dt="2024-04-12T17:08:24.222" v="1067" actId="14100"/>
          <ac:picMkLst>
            <pc:docMk/>
            <pc:sldMk cId="1974027080" sldId="7810"/>
            <ac:picMk id="4098" creationId="{5705E5F0-B8A0-DA00-CC9C-9C13C60B361A}"/>
          </ac:picMkLst>
        </pc:picChg>
      </pc:sldChg>
      <pc:sldChg chg="addSp delSp modSp add mod">
        <pc:chgData name="FoustB" userId="036fd538-e6a0-4478-b832-b99ce6775b9a" providerId="ADAL" clId="{63FB1594-B7A5-47E9-B139-89A7BF401D63}" dt="2024-04-12T17:08:37.245" v="1070"/>
        <pc:sldMkLst>
          <pc:docMk/>
          <pc:sldMk cId="15725758" sldId="7811"/>
        </pc:sldMkLst>
        <pc:spChg chg="del">
          <ac:chgData name="FoustB" userId="036fd538-e6a0-4478-b832-b99ce6775b9a" providerId="ADAL" clId="{63FB1594-B7A5-47E9-B139-89A7BF401D63}" dt="2024-04-12T17:08:36.967" v="1069" actId="478"/>
          <ac:spMkLst>
            <pc:docMk/>
            <pc:sldMk cId="15725758" sldId="7811"/>
            <ac:spMk id="6" creationId="{FD9D08BF-73ED-1FC0-1C97-5D84E27599A4}"/>
          </ac:spMkLst>
        </pc:spChg>
        <pc:spChg chg="add mod">
          <ac:chgData name="FoustB" userId="036fd538-e6a0-4478-b832-b99ce6775b9a" providerId="ADAL" clId="{63FB1594-B7A5-47E9-B139-89A7BF401D63}" dt="2024-04-12T17:08:37.245" v="1070"/>
          <ac:spMkLst>
            <pc:docMk/>
            <pc:sldMk cId="15725758" sldId="7811"/>
            <ac:spMk id="8" creationId="{F87D644A-74D8-33E0-3565-774C9F08AB49}"/>
          </ac:spMkLst>
        </pc:spChg>
      </pc:sldChg>
      <pc:sldChg chg="delSp modSp add mod modAnim">
        <pc:chgData name="FoustB" userId="036fd538-e6a0-4478-b832-b99ce6775b9a" providerId="ADAL" clId="{63FB1594-B7A5-47E9-B139-89A7BF401D63}" dt="2024-04-12T17:26:33.024" v="1290" actId="207"/>
        <pc:sldMkLst>
          <pc:docMk/>
          <pc:sldMk cId="3017285306" sldId="7812"/>
        </pc:sldMkLst>
        <pc:spChg chg="mod">
          <ac:chgData name="FoustB" userId="036fd538-e6a0-4478-b832-b99ce6775b9a" providerId="ADAL" clId="{63FB1594-B7A5-47E9-B139-89A7BF401D63}" dt="2024-04-12T17:26:33.024" v="1290" actId="207"/>
          <ac:spMkLst>
            <pc:docMk/>
            <pc:sldMk cId="3017285306" sldId="7812"/>
            <ac:spMk id="6" creationId="{FD9D08BF-73ED-1FC0-1C97-5D84E27599A4}"/>
          </ac:spMkLst>
        </pc:spChg>
        <pc:picChg chg="del">
          <ac:chgData name="FoustB" userId="036fd538-e6a0-4478-b832-b99ce6775b9a" providerId="ADAL" clId="{63FB1594-B7A5-47E9-B139-89A7BF401D63}" dt="2024-04-12T17:09:46.421" v="1075" actId="478"/>
          <ac:picMkLst>
            <pc:docMk/>
            <pc:sldMk cId="3017285306" sldId="7812"/>
            <ac:picMk id="4098" creationId="{5705E5F0-B8A0-DA00-CC9C-9C13C60B361A}"/>
          </ac:picMkLst>
        </pc:picChg>
      </pc:sldChg>
      <pc:sldChg chg="addSp delSp modSp add mod modTransition setBg modAnim">
        <pc:chgData name="FoustB" userId="036fd538-e6a0-4478-b832-b99ce6775b9a" providerId="ADAL" clId="{63FB1594-B7A5-47E9-B139-89A7BF401D63}" dt="2024-04-12T17:26:27.784" v="1289" actId="207"/>
        <pc:sldMkLst>
          <pc:docMk/>
          <pc:sldMk cId="1461131224" sldId="7813"/>
        </pc:sldMkLst>
        <pc:spChg chg="add mod">
          <ac:chgData name="FoustB" userId="036fd538-e6a0-4478-b832-b99ce6775b9a" providerId="ADAL" clId="{63FB1594-B7A5-47E9-B139-89A7BF401D63}" dt="2024-04-12T17:24:37.875" v="1262" actId="1076"/>
          <ac:spMkLst>
            <pc:docMk/>
            <pc:sldMk cId="1461131224" sldId="7813"/>
            <ac:spMk id="3" creationId="{822B2079-858C-D5FA-207B-582B0BABC28C}"/>
          </ac:spMkLst>
        </pc:spChg>
        <pc:spChg chg="add">
          <ac:chgData name="FoustB" userId="036fd538-e6a0-4478-b832-b99ce6775b9a" providerId="ADAL" clId="{63FB1594-B7A5-47E9-B139-89A7BF401D63}" dt="2024-04-12T17:15:09.209" v="1159"/>
          <ac:spMkLst>
            <pc:docMk/>
            <pc:sldMk cId="1461131224" sldId="7813"/>
            <ac:spMk id="4" creationId="{2FF271A0-DCB5-4FD3-2BFB-3FE48783A67B}"/>
          </ac:spMkLst>
        </pc:spChg>
        <pc:spChg chg="del mod">
          <ac:chgData name="FoustB" userId="036fd538-e6a0-4478-b832-b99ce6775b9a" providerId="ADAL" clId="{63FB1594-B7A5-47E9-B139-89A7BF401D63}" dt="2024-04-12T17:24:13.605" v="1254" actId="478"/>
          <ac:spMkLst>
            <pc:docMk/>
            <pc:sldMk cId="1461131224" sldId="7813"/>
            <ac:spMk id="6" creationId="{FD9D08BF-73ED-1FC0-1C97-5D84E27599A4}"/>
          </ac:spMkLst>
        </pc:spChg>
        <pc:spChg chg="add mod">
          <ac:chgData name="FoustB" userId="036fd538-e6a0-4478-b832-b99ce6775b9a" providerId="ADAL" clId="{63FB1594-B7A5-47E9-B139-89A7BF401D63}" dt="2024-04-12T17:26:27.784" v="1289" actId="207"/>
          <ac:spMkLst>
            <pc:docMk/>
            <pc:sldMk cId="1461131224" sldId="7813"/>
            <ac:spMk id="8" creationId="{B9746981-29B1-19B2-1DA9-7CA77047FE8B}"/>
          </ac:spMkLst>
        </pc:spChg>
        <pc:picChg chg="add mod ord modCrop">
          <ac:chgData name="FoustB" userId="036fd538-e6a0-4478-b832-b99ce6775b9a" providerId="ADAL" clId="{63FB1594-B7A5-47E9-B139-89A7BF401D63}" dt="2024-04-12T17:16:20.389" v="1168" actId="732"/>
          <ac:picMkLst>
            <pc:docMk/>
            <pc:sldMk cId="1461131224" sldId="7813"/>
            <ac:picMk id="7" creationId="{862954F8-A604-B758-1177-72F59E08C508}"/>
          </ac:picMkLst>
        </pc:picChg>
      </pc:sldChg>
      <pc:sldChg chg="addSp delSp modSp add mod setBg delAnim modAnim">
        <pc:chgData name="FoustB" userId="036fd538-e6a0-4478-b832-b99ce6775b9a" providerId="ADAL" clId="{63FB1594-B7A5-47E9-B139-89A7BF401D63}" dt="2024-04-13T17:40:30.340" v="4336"/>
        <pc:sldMkLst>
          <pc:docMk/>
          <pc:sldMk cId="72164807" sldId="7814"/>
        </pc:sldMkLst>
        <pc:spChg chg="del">
          <ac:chgData name="FoustB" userId="036fd538-e6a0-4478-b832-b99ce6775b9a" providerId="ADAL" clId="{63FB1594-B7A5-47E9-B139-89A7BF401D63}" dt="2024-04-12T17:16:58.637" v="1175" actId="478"/>
          <ac:spMkLst>
            <pc:docMk/>
            <pc:sldMk cId="72164807" sldId="7814"/>
            <ac:spMk id="3" creationId="{822B2079-858C-D5FA-207B-582B0BABC28C}"/>
          </ac:spMkLst>
        </pc:spChg>
        <pc:spChg chg="add mod">
          <ac:chgData name="FoustB" userId="036fd538-e6a0-4478-b832-b99ce6775b9a" providerId="ADAL" clId="{63FB1594-B7A5-47E9-B139-89A7BF401D63}" dt="2024-04-13T17:38:23.650" v="4335" actId="20577"/>
          <ac:spMkLst>
            <pc:docMk/>
            <pc:sldMk cId="72164807" sldId="7814"/>
            <ac:spMk id="3" creationId="{E9D56F26-D49F-5C83-1769-EC71C55C9A09}"/>
          </ac:spMkLst>
        </pc:spChg>
        <pc:spChg chg="add mod ord">
          <ac:chgData name="FoustB" userId="036fd538-e6a0-4478-b832-b99ce6775b9a" providerId="ADAL" clId="{63FB1594-B7A5-47E9-B139-89A7BF401D63}" dt="2024-04-12T17:25:14.057" v="1271" actId="14100"/>
          <ac:spMkLst>
            <pc:docMk/>
            <pc:sldMk cId="72164807" sldId="7814"/>
            <ac:spMk id="4" creationId="{F1532C6A-F7A6-117B-2443-E3EF70186DF3}"/>
          </ac:spMkLst>
        </pc:spChg>
        <pc:spChg chg="add mod">
          <ac:chgData name="FoustB" userId="036fd538-e6a0-4478-b832-b99ce6775b9a" providerId="ADAL" clId="{63FB1594-B7A5-47E9-B139-89A7BF401D63}" dt="2024-04-12T17:26:22.832" v="1288" actId="207"/>
          <ac:spMkLst>
            <pc:docMk/>
            <pc:sldMk cId="72164807" sldId="7814"/>
            <ac:spMk id="5" creationId="{1C194E63-BF3B-11CA-DCFA-842D0D4014C6}"/>
          </ac:spMkLst>
        </pc:spChg>
        <pc:spChg chg="del">
          <ac:chgData name="FoustB" userId="036fd538-e6a0-4478-b832-b99ce6775b9a" providerId="ADAL" clId="{63FB1594-B7A5-47E9-B139-89A7BF401D63}" dt="2024-04-12T17:24:51.575" v="1263" actId="478"/>
          <ac:spMkLst>
            <pc:docMk/>
            <pc:sldMk cId="72164807" sldId="7814"/>
            <ac:spMk id="6" creationId="{FD9D08BF-73ED-1FC0-1C97-5D84E27599A4}"/>
          </ac:spMkLst>
        </pc:spChg>
        <pc:picChg chg="mod">
          <ac:chgData name="FoustB" userId="036fd538-e6a0-4478-b832-b99ce6775b9a" providerId="ADAL" clId="{63FB1594-B7A5-47E9-B139-89A7BF401D63}" dt="2024-04-12T17:17:39.218" v="1208" actId="1076"/>
          <ac:picMkLst>
            <pc:docMk/>
            <pc:sldMk cId="72164807" sldId="7814"/>
            <ac:picMk id="7" creationId="{862954F8-A604-B758-1177-72F59E08C508}"/>
          </ac:picMkLst>
        </pc:picChg>
      </pc:sldChg>
      <pc:sldChg chg="delSp modSp add del mod">
        <pc:chgData name="FoustB" userId="036fd538-e6a0-4478-b832-b99ce6775b9a" providerId="ADAL" clId="{63FB1594-B7A5-47E9-B139-89A7BF401D63}" dt="2024-04-12T17:25:54.008" v="1282" actId="47"/>
        <pc:sldMkLst>
          <pc:docMk/>
          <pc:sldMk cId="1629256993" sldId="7815"/>
        </pc:sldMkLst>
        <pc:spChg chg="del">
          <ac:chgData name="FoustB" userId="036fd538-e6a0-4478-b832-b99ce6775b9a" providerId="ADAL" clId="{63FB1594-B7A5-47E9-B139-89A7BF401D63}" dt="2024-04-12T17:18:40.771" v="1220" actId="478"/>
          <ac:spMkLst>
            <pc:docMk/>
            <pc:sldMk cId="1629256993" sldId="7815"/>
            <ac:spMk id="4" creationId="{F1532C6A-F7A6-117B-2443-E3EF70186DF3}"/>
          </ac:spMkLst>
        </pc:spChg>
        <pc:spChg chg="mod">
          <ac:chgData name="FoustB" userId="036fd538-e6a0-4478-b832-b99ce6775b9a" providerId="ADAL" clId="{63FB1594-B7A5-47E9-B139-89A7BF401D63}" dt="2024-04-12T17:18:51.983" v="1226" actId="207"/>
          <ac:spMkLst>
            <pc:docMk/>
            <pc:sldMk cId="1629256993" sldId="7815"/>
            <ac:spMk id="6" creationId="{FD9D08BF-73ED-1FC0-1C97-5D84E27599A4}"/>
          </ac:spMkLst>
        </pc:spChg>
      </pc:sldChg>
      <pc:sldChg chg="addSp delSp modSp add mod setBg">
        <pc:chgData name="FoustB" userId="036fd538-e6a0-4478-b832-b99ce6775b9a" providerId="ADAL" clId="{63FB1594-B7A5-47E9-B139-89A7BF401D63}" dt="2024-04-13T17:40:44.515" v="4338"/>
        <pc:sldMkLst>
          <pc:docMk/>
          <pc:sldMk cId="2844469535" sldId="7816"/>
        </pc:sldMkLst>
        <pc:spChg chg="add mod">
          <ac:chgData name="FoustB" userId="036fd538-e6a0-4478-b832-b99ce6775b9a" providerId="ADAL" clId="{63FB1594-B7A5-47E9-B139-89A7BF401D63}" dt="2024-04-12T18:13:53.871" v="1574" actId="207"/>
          <ac:spMkLst>
            <pc:docMk/>
            <pc:sldMk cId="2844469535" sldId="7816"/>
            <ac:spMk id="3" creationId="{4BBD67A2-C088-1652-7350-397000E2752D}"/>
          </ac:spMkLst>
        </pc:spChg>
        <pc:spChg chg="del mod">
          <ac:chgData name="FoustB" userId="036fd538-e6a0-4478-b832-b99ce6775b9a" providerId="ADAL" clId="{63FB1594-B7A5-47E9-B139-89A7BF401D63}" dt="2024-04-12T17:24:01.080" v="1252" actId="478"/>
          <ac:spMkLst>
            <pc:docMk/>
            <pc:sldMk cId="2844469535" sldId="7816"/>
            <ac:spMk id="6" creationId="{FD9D08BF-73ED-1FC0-1C97-5D84E27599A4}"/>
          </ac:spMkLst>
        </pc:spChg>
        <pc:picChg chg="add del">
          <ac:chgData name="FoustB" userId="036fd538-e6a0-4478-b832-b99ce6775b9a" providerId="ADAL" clId="{63FB1594-B7A5-47E9-B139-89A7BF401D63}" dt="2024-04-12T17:47:29" v="1293" actId="478"/>
          <ac:picMkLst>
            <pc:docMk/>
            <pc:sldMk cId="2844469535" sldId="7816"/>
            <ac:picMk id="28674" creationId="{122498D0-97D5-542A-8C9E-0D16B6E0F7C0}"/>
          </ac:picMkLst>
        </pc:picChg>
      </pc:sldChg>
      <pc:sldChg chg="delSp modSp add mod setBg">
        <pc:chgData name="FoustB" userId="036fd538-e6a0-4478-b832-b99ce6775b9a" providerId="ADAL" clId="{63FB1594-B7A5-47E9-B139-89A7BF401D63}" dt="2024-04-13T17:40:37.480" v="4337"/>
        <pc:sldMkLst>
          <pc:docMk/>
          <pc:sldMk cId="373356862" sldId="7817"/>
        </pc:sldMkLst>
        <pc:spChg chg="del">
          <ac:chgData name="FoustB" userId="036fd538-e6a0-4478-b832-b99ce6775b9a" providerId="ADAL" clId="{63FB1594-B7A5-47E9-B139-89A7BF401D63}" dt="2024-04-12T17:25:36.301" v="1275" actId="478"/>
          <ac:spMkLst>
            <pc:docMk/>
            <pc:sldMk cId="373356862" sldId="7817"/>
            <ac:spMk id="4" creationId="{F1532C6A-F7A6-117B-2443-E3EF70186DF3}"/>
          </ac:spMkLst>
        </pc:spChg>
        <pc:spChg chg="mod">
          <ac:chgData name="FoustB" userId="036fd538-e6a0-4478-b832-b99ce6775b9a" providerId="ADAL" clId="{63FB1594-B7A5-47E9-B139-89A7BF401D63}" dt="2024-04-12T17:26:17.729" v="1287" actId="207"/>
          <ac:spMkLst>
            <pc:docMk/>
            <pc:sldMk cId="373356862" sldId="7817"/>
            <ac:spMk id="5" creationId="{1C194E63-BF3B-11CA-DCFA-842D0D4014C6}"/>
          </ac:spMkLst>
        </pc:spChg>
      </pc:sldChg>
      <pc:sldChg chg="modSp add mod modTransition setBg">
        <pc:chgData name="FoustB" userId="036fd538-e6a0-4478-b832-b99ce6775b9a" providerId="ADAL" clId="{63FB1594-B7A5-47E9-B139-89A7BF401D63}" dt="2024-04-12T18:13:58.985" v="1577" actId="207"/>
        <pc:sldMkLst>
          <pc:docMk/>
          <pc:sldMk cId="3763170623" sldId="7818"/>
        </pc:sldMkLst>
        <pc:spChg chg="mod">
          <ac:chgData name="FoustB" userId="036fd538-e6a0-4478-b832-b99ce6775b9a" providerId="ADAL" clId="{63FB1594-B7A5-47E9-B139-89A7BF401D63}" dt="2024-04-12T18:13:58.985" v="1577" actId="207"/>
          <ac:spMkLst>
            <pc:docMk/>
            <pc:sldMk cId="3763170623" sldId="7818"/>
            <ac:spMk id="3" creationId="{4BBD67A2-C088-1652-7350-397000E2752D}"/>
          </ac:spMkLst>
        </pc:spChg>
        <pc:picChg chg="ord">
          <ac:chgData name="FoustB" userId="036fd538-e6a0-4478-b832-b99ce6775b9a" providerId="ADAL" clId="{63FB1594-B7A5-47E9-B139-89A7BF401D63}" dt="2024-04-12T17:47:44.753" v="1299" actId="167"/>
          <ac:picMkLst>
            <pc:docMk/>
            <pc:sldMk cId="3763170623" sldId="7818"/>
            <ac:picMk id="7" creationId="{862954F8-A604-B758-1177-72F59E08C508}"/>
          </ac:picMkLst>
        </pc:picChg>
        <pc:picChg chg="mod">
          <ac:chgData name="FoustB" userId="036fd538-e6a0-4478-b832-b99ce6775b9a" providerId="ADAL" clId="{63FB1594-B7A5-47E9-B139-89A7BF401D63}" dt="2024-04-12T17:48:17.485" v="1305" actId="732"/>
          <ac:picMkLst>
            <pc:docMk/>
            <pc:sldMk cId="3763170623" sldId="7818"/>
            <ac:picMk id="28674" creationId="{122498D0-97D5-542A-8C9E-0D16B6E0F7C0}"/>
          </ac:picMkLst>
        </pc:picChg>
      </pc:sldChg>
      <pc:sldChg chg="new del">
        <pc:chgData name="FoustB" userId="036fd538-e6a0-4478-b832-b99ce6775b9a" providerId="ADAL" clId="{63FB1594-B7A5-47E9-B139-89A7BF401D63}" dt="2024-04-12T20:20:19.679" v="3788" actId="47"/>
        <pc:sldMkLst>
          <pc:docMk/>
          <pc:sldMk cId="933651356" sldId="7819"/>
        </pc:sldMkLst>
      </pc:sldChg>
      <pc:sldChg chg="addSp delSp modSp new del mod">
        <pc:chgData name="FoustB" userId="036fd538-e6a0-4478-b832-b99ce6775b9a" providerId="ADAL" clId="{63FB1594-B7A5-47E9-B139-89A7BF401D63}" dt="2024-04-12T20:20:20.161" v="3789" actId="47"/>
        <pc:sldMkLst>
          <pc:docMk/>
          <pc:sldMk cId="2636887284" sldId="7820"/>
        </pc:sldMkLst>
        <pc:spChg chg="del">
          <ac:chgData name="FoustB" userId="036fd538-e6a0-4478-b832-b99ce6775b9a" providerId="ADAL" clId="{63FB1594-B7A5-47E9-B139-89A7BF401D63}" dt="2024-04-12T17:53:04.124" v="1340"/>
          <ac:spMkLst>
            <pc:docMk/>
            <pc:sldMk cId="2636887284" sldId="7820"/>
            <ac:spMk id="3" creationId="{C9517BBE-09FE-395F-CE46-163BE5AD08AF}"/>
          </ac:spMkLst>
        </pc:spChg>
        <pc:picChg chg="add mod">
          <ac:chgData name="FoustB" userId="036fd538-e6a0-4478-b832-b99ce6775b9a" providerId="ADAL" clId="{63FB1594-B7A5-47E9-B139-89A7BF401D63}" dt="2024-04-12T17:53:04.831" v="1342" actId="962"/>
          <ac:picMkLst>
            <pc:docMk/>
            <pc:sldMk cId="2636887284" sldId="7820"/>
            <ac:picMk id="5" creationId="{74185403-FD11-4865-BCF0-3FA57C9DE690}"/>
          </ac:picMkLst>
        </pc:picChg>
      </pc:sldChg>
      <pc:sldChg chg="addSp delSp modSp new del mod ord">
        <pc:chgData name="FoustB" userId="036fd538-e6a0-4478-b832-b99ce6775b9a" providerId="ADAL" clId="{63FB1594-B7A5-47E9-B139-89A7BF401D63}" dt="2024-04-12T17:56:46.869" v="1358" actId="47"/>
        <pc:sldMkLst>
          <pc:docMk/>
          <pc:sldMk cId="3556083926" sldId="7821"/>
        </pc:sldMkLst>
        <pc:spChg chg="del">
          <ac:chgData name="FoustB" userId="036fd538-e6a0-4478-b832-b99ce6775b9a" providerId="ADAL" clId="{63FB1594-B7A5-47E9-B139-89A7BF401D63}" dt="2024-04-12T17:53:01.589" v="1337"/>
          <ac:spMkLst>
            <pc:docMk/>
            <pc:sldMk cId="3556083926" sldId="7821"/>
            <ac:spMk id="3" creationId="{0906EAF3-82A0-BDF9-DAC7-FFDBC5357D81}"/>
          </ac:spMkLst>
        </pc:spChg>
        <pc:picChg chg="add mod">
          <ac:chgData name="FoustB" userId="036fd538-e6a0-4478-b832-b99ce6775b9a" providerId="ADAL" clId="{63FB1594-B7A5-47E9-B139-89A7BF401D63}" dt="2024-04-12T17:53:02.041" v="1339" actId="962"/>
          <ac:picMkLst>
            <pc:docMk/>
            <pc:sldMk cId="3556083926" sldId="7821"/>
            <ac:picMk id="5" creationId="{2E181AFE-4FD8-380E-4C86-141BC797B002}"/>
          </ac:picMkLst>
        </pc:picChg>
      </pc:sldChg>
      <pc:sldChg chg="addSp delSp modSp new del mod">
        <pc:chgData name="FoustB" userId="036fd538-e6a0-4478-b832-b99ce6775b9a" providerId="ADAL" clId="{63FB1594-B7A5-47E9-B139-89A7BF401D63}" dt="2024-04-12T20:20:20.598" v="3790" actId="47"/>
        <pc:sldMkLst>
          <pc:docMk/>
          <pc:sldMk cId="587743619" sldId="7822"/>
        </pc:sldMkLst>
        <pc:spChg chg="del">
          <ac:chgData name="FoustB" userId="036fd538-e6a0-4478-b832-b99ce6775b9a" providerId="ADAL" clId="{63FB1594-B7A5-47E9-B139-89A7BF401D63}" dt="2024-04-12T17:52:59.557" v="1334"/>
          <ac:spMkLst>
            <pc:docMk/>
            <pc:sldMk cId="587743619" sldId="7822"/>
            <ac:spMk id="3" creationId="{64FA2684-1634-BB16-1FE3-F8F619ED2001}"/>
          </ac:spMkLst>
        </pc:spChg>
        <pc:picChg chg="add mod">
          <ac:chgData name="FoustB" userId="036fd538-e6a0-4478-b832-b99ce6775b9a" providerId="ADAL" clId="{63FB1594-B7A5-47E9-B139-89A7BF401D63}" dt="2024-04-12T17:53:00.224" v="1336" actId="962"/>
          <ac:picMkLst>
            <pc:docMk/>
            <pc:sldMk cId="587743619" sldId="7822"/>
            <ac:picMk id="5" creationId="{7540D73E-CA4F-E4FD-F53E-AFDF4D6B670F}"/>
          </ac:picMkLst>
        </pc:picChg>
      </pc:sldChg>
      <pc:sldChg chg="addSp delSp modSp new del mod">
        <pc:chgData name="FoustB" userId="036fd538-e6a0-4478-b832-b99ce6775b9a" providerId="ADAL" clId="{63FB1594-B7A5-47E9-B139-89A7BF401D63}" dt="2024-04-12T20:20:21.046" v="3791" actId="47"/>
        <pc:sldMkLst>
          <pc:docMk/>
          <pc:sldMk cId="2097975707" sldId="7823"/>
        </pc:sldMkLst>
        <pc:spChg chg="del">
          <ac:chgData name="FoustB" userId="036fd538-e6a0-4478-b832-b99ce6775b9a" providerId="ADAL" clId="{63FB1594-B7A5-47E9-B139-89A7BF401D63}" dt="2024-04-12T17:52:56.437" v="1331"/>
          <ac:spMkLst>
            <pc:docMk/>
            <pc:sldMk cId="2097975707" sldId="7823"/>
            <ac:spMk id="3" creationId="{8B18AC13-4CE9-AC13-F196-AA4D907A22EB}"/>
          </ac:spMkLst>
        </pc:spChg>
        <pc:picChg chg="add mod">
          <ac:chgData name="FoustB" userId="036fd538-e6a0-4478-b832-b99ce6775b9a" providerId="ADAL" clId="{63FB1594-B7A5-47E9-B139-89A7BF401D63}" dt="2024-04-12T17:52:56.969" v="1333" actId="962"/>
          <ac:picMkLst>
            <pc:docMk/>
            <pc:sldMk cId="2097975707" sldId="7823"/>
            <ac:picMk id="5" creationId="{E2333552-C610-0587-6160-21153F4A65FE}"/>
          </ac:picMkLst>
        </pc:picChg>
      </pc:sldChg>
      <pc:sldChg chg="addSp delSp modSp new del mod">
        <pc:chgData name="FoustB" userId="036fd538-e6a0-4478-b832-b99ce6775b9a" providerId="ADAL" clId="{63FB1594-B7A5-47E9-B139-89A7BF401D63}" dt="2024-04-12T20:20:21.463" v="3792" actId="47"/>
        <pc:sldMkLst>
          <pc:docMk/>
          <pc:sldMk cId="3263799182" sldId="7824"/>
        </pc:sldMkLst>
        <pc:spChg chg="del">
          <ac:chgData name="FoustB" userId="036fd538-e6a0-4478-b832-b99ce6775b9a" providerId="ADAL" clId="{63FB1594-B7A5-47E9-B139-89A7BF401D63}" dt="2024-04-12T17:52:47.679" v="1328"/>
          <ac:spMkLst>
            <pc:docMk/>
            <pc:sldMk cId="3263799182" sldId="7824"/>
            <ac:spMk id="3" creationId="{BE25B376-BCD9-5B6A-1658-6B0D1F71AC1B}"/>
          </ac:spMkLst>
        </pc:spChg>
        <pc:picChg chg="add mod">
          <ac:chgData name="FoustB" userId="036fd538-e6a0-4478-b832-b99ce6775b9a" providerId="ADAL" clId="{63FB1594-B7A5-47E9-B139-89A7BF401D63}" dt="2024-04-12T17:52:48.427" v="1330" actId="962"/>
          <ac:picMkLst>
            <pc:docMk/>
            <pc:sldMk cId="3263799182" sldId="7824"/>
            <ac:picMk id="5" creationId="{DD62B587-0EB1-6D82-3BDD-18114F7CC07E}"/>
          </ac:picMkLst>
        </pc:picChg>
      </pc:sldChg>
      <pc:sldChg chg="addSp delSp modSp new del mod">
        <pc:chgData name="FoustB" userId="036fd538-e6a0-4478-b832-b99ce6775b9a" providerId="ADAL" clId="{63FB1594-B7A5-47E9-B139-89A7BF401D63}" dt="2024-04-12T20:20:21.884" v="3793" actId="47"/>
        <pc:sldMkLst>
          <pc:docMk/>
          <pc:sldMk cId="465516050" sldId="7825"/>
        </pc:sldMkLst>
        <pc:spChg chg="del">
          <ac:chgData name="FoustB" userId="036fd538-e6a0-4478-b832-b99ce6775b9a" providerId="ADAL" clId="{63FB1594-B7A5-47E9-B139-89A7BF401D63}" dt="2024-04-12T17:52:36.514" v="1325"/>
          <ac:spMkLst>
            <pc:docMk/>
            <pc:sldMk cId="465516050" sldId="7825"/>
            <ac:spMk id="3" creationId="{3B34F710-E798-F5E8-BDC5-1243A48986A8}"/>
          </ac:spMkLst>
        </pc:spChg>
        <pc:picChg chg="add mod">
          <ac:chgData name="FoustB" userId="036fd538-e6a0-4478-b832-b99ce6775b9a" providerId="ADAL" clId="{63FB1594-B7A5-47E9-B139-89A7BF401D63}" dt="2024-04-12T17:52:37.038" v="1327" actId="962"/>
          <ac:picMkLst>
            <pc:docMk/>
            <pc:sldMk cId="465516050" sldId="7825"/>
            <ac:picMk id="5" creationId="{11AAB3E4-2B01-C99D-5453-2F89D7B47FCC}"/>
          </ac:picMkLst>
        </pc:picChg>
      </pc:sldChg>
      <pc:sldChg chg="addSp delSp modSp new mod ord setBg">
        <pc:chgData name="FoustB" userId="036fd538-e6a0-4478-b832-b99ce6775b9a" providerId="ADAL" clId="{63FB1594-B7A5-47E9-B139-89A7BF401D63}" dt="2024-04-13T17:40:53.666" v="4339"/>
        <pc:sldMkLst>
          <pc:docMk/>
          <pc:sldMk cId="2681674399" sldId="7826"/>
        </pc:sldMkLst>
        <pc:spChg chg="del">
          <ac:chgData name="FoustB" userId="036fd538-e6a0-4478-b832-b99ce6775b9a" providerId="ADAL" clId="{63FB1594-B7A5-47E9-B139-89A7BF401D63}" dt="2024-04-12T17:52:33.060" v="1322"/>
          <ac:spMkLst>
            <pc:docMk/>
            <pc:sldMk cId="2681674399" sldId="7826"/>
            <ac:spMk id="3" creationId="{6DB7476E-E50B-60D0-7C4D-C837221E6B18}"/>
          </ac:spMkLst>
        </pc:spChg>
        <pc:spChg chg="add mod">
          <ac:chgData name="FoustB" userId="036fd538-e6a0-4478-b832-b99ce6775b9a" providerId="ADAL" clId="{63FB1594-B7A5-47E9-B139-89A7BF401D63}" dt="2024-04-12T17:57:17.008" v="1366" actId="478"/>
          <ac:spMkLst>
            <pc:docMk/>
            <pc:sldMk cId="2681674399" sldId="7826"/>
            <ac:spMk id="7" creationId="{1A02100F-59C1-FAB5-DD95-FA1A620EC493}"/>
          </ac:spMkLst>
        </pc:spChg>
        <pc:picChg chg="add del mod">
          <ac:chgData name="FoustB" userId="036fd538-e6a0-4478-b832-b99ce6775b9a" providerId="ADAL" clId="{63FB1594-B7A5-47E9-B139-89A7BF401D63}" dt="2024-04-12T17:57:17.008" v="1366" actId="478"/>
          <ac:picMkLst>
            <pc:docMk/>
            <pc:sldMk cId="2681674399" sldId="7826"/>
            <ac:picMk id="5" creationId="{6B27BE81-5FCF-EB1D-7A98-AA6C211A651E}"/>
          </ac:picMkLst>
        </pc:picChg>
        <pc:picChg chg="add mod">
          <ac:chgData name="FoustB" userId="036fd538-e6a0-4478-b832-b99ce6775b9a" providerId="ADAL" clId="{63FB1594-B7A5-47E9-B139-89A7BF401D63}" dt="2024-04-12T17:57:17.362" v="1367"/>
          <ac:picMkLst>
            <pc:docMk/>
            <pc:sldMk cId="2681674399" sldId="7826"/>
            <ac:picMk id="8" creationId="{C446D121-B77E-1DFF-C645-9BFC677AF1A7}"/>
          </ac:picMkLst>
        </pc:picChg>
      </pc:sldChg>
      <pc:sldChg chg="addSp delSp modSp new del mod ord">
        <pc:chgData name="FoustB" userId="036fd538-e6a0-4478-b832-b99ce6775b9a" providerId="ADAL" clId="{63FB1594-B7A5-47E9-B139-89A7BF401D63}" dt="2024-04-12T17:59:11.990" v="1383" actId="47"/>
        <pc:sldMkLst>
          <pc:docMk/>
          <pc:sldMk cId="4037198350" sldId="7827"/>
        </pc:sldMkLst>
        <pc:spChg chg="del">
          <ac:chgData name="FoustB" userId="036fd538-e6a0-4478-b832-b99ce6775b9a" providerId="ADAL" clId="{63FB1594-B7A5-47E9-B139-89A7BF401D63}" dt="2024-04-12T17:52:28.784" v="1319"/>
          <ac:spMkLst>
            <pc:docMk/>
            <pc:sldMk cId="4037198350" sldId="7827"/>
            <ac:spMk id="3" creationId="{EC4EBDBB-9066-2149-435A-B6CC7ED52429}"/>
          </ac:spMkLst>
        </pc:spChg>
        <pc:picChg chg="add mod">
          <ac:chgData name="FoustB" userId="036fd538-e6a0-4478-b832-b99ce6775b9a" providerId="ADAL" clId="{63FB1594-B7A5-47E9-B139-89A7BF401D63}" dt="2024-04-12T17:52:29.256" v="1321" actId="962"/>
          <ac:picMkLst>
            <pc:docMk/>
            <pc:sldMk cId="4037198350" sldId="7827"/>
            <ac:picMk id="5" creationId="{B0185CB9-47E3-EB08-895E-C6DCDF871A36}"/>
          </ac:picMkLst>
        </pc:picChg>
      </pc:sldChg>
      <pc:sldChg chg="addSp delSp modSp new del mod">
        <pc:chgData name="FoustB" userId="036fd538-e6a0-4478-b832-b99ce6775b9a" providerId="ADAL" clId="{63FB1594-B7A5-47E9-B139-89A7BF401D63}" dt="2024-04-12T20:20:22.285" v="3794" actId="47"/>
        <pc:sldMkLst>
          <pc:docMk/>
          <pc:sldMk cId="1265552065" sldId="7828"/>
        </pc:sldMkLst>
        <pc:spChg chg="del">
          <ac:chgData name="FoustB" userId="036fd538-e6a0-4478-b832-b99ce6775b9a" providerId="ADAL" clId="{63FB1594-B7A5-47E9-B139-89A7BF401D63}" dt="2024-04-12T17:52:14.686" v="1316"/>
          <ac:spMkLst>
            <pc:docMk/>
            <pc:sldMk cId="1265552065" sldId="7828"/>
            <ac:spMk id="3" creationId="{2693D7A9-8585-1EAA-0F8B-CB93199B4825}"/>
          </ac:spMkLst>
        </pc:spChg>
        <pc:picChg chg="add mod">
          <ac:chgData name="FoustB" userId="036fd538-e6a0-4478-b832-b99ce6775b9a" providerId="ADAL" clId="{63FB1594-B7A5-47E9-B139-89A7BF401D63}" dt="2024-04-12T17:52:15.674" v="1318" actId="962"/>
          <ac:picMkLst>
            <pc:docMk/>
            <pc:sldMk cId="1265552065" sldId="7828"/>
            <ac:picMk id="5" creationId="{3D925095-6155-200B-3841-CA78DEA2EB03}"/>
          </ac:picMkLst>
        </pc:picChg>
      </pc:sldChg>
      <pc:sldChg chg="addSp modSp add mod setBg">
        <pc:chgData name="FoustB" userId="036fd538-e6a0-4478-b832-b99ce6775b9a" providerId="ADAL" clId="{63FB1594-B7A5-47E9-B139-89A7BF401D63}" dt="2024-04-12T18:14:04.509" v="1580" actId="207"/>
        <pc:sldMkLst>
          <pc:docMk/>
          <pc:sldMk cId="3942523848" sldId="7829"/>
        </pc:sldMkLst>
        <pc:spChg chg="mod ord">
          <ac:chgData name="FoustB" userId="036fd538-e6a0-4478-b832-b99ce6775b9a" providerId="ADAL" clId="{63FB1594-B7A5-47E9-B139-89A7BF401D63}" dt="2024-04-12T18:14:04.509" v="1580" actId="207"/>
          <ac:spMkLst>
            <pc:docMk/>
            <pc:sldMk cId="3942523848" sldId="7829"/>
            <ac:spMk id="3" creationId="{4BBD67A2-C088-1652-7350-397000E2752D}"/>
          </ac:spMkLst>
        </pc:spChg>
        <pc:picChg chg="add mod">
          <ac:chgData name="FoustB" userId="036fd538-e6a0-4478-b832-b99ce6775b9a" providerId="ADAL" clId="{63FB1594-B7A5-47E9-B139-89A7BF401D63}" dt="2024-04-12T17:56:08.554" v="1354" actId="1076"/>
          <ac:picMkLst>
            <pc:docMk/>
            <pc:sldMk cId="3942523848" sldId="7829"/>
            <ac:picMk id="4" creationId="{2172C11E-9C0D-15EC-C80D-348B7187C545}"/>
          </ac:picMkLst>
        </pc:picChg>
      </pc:sldChg>
      <pc:sldChg chg="addSp delSp modSp add del mod">
        <pc:chgData name="FoustB" userId="036fd538-e6a0-4478-b832-b99ce6775b9a" providerId="ADAL" clId="{63FB1594-B7A5-47E9-B139-89A7BF401D63}" dt="2024-04-12T17:57:21.943" v="1370" actId="47"/>
        <pc:sldMkLst>
          <pc:docMk/>
          <pc:sldMk cId="1094740504" sldId="7830"/>
        </pc:sldMkLst>
        <pc:spChg chg="add mod">
          <ac:chgData name="FoustB" userId="036fd538-e6a0-4478-b832-b99ce6775b9a" providerId="ADAL" clId="{63FB1594-B7A5-47E9-B139-89A7BF401D63}" dt="2024-04-12T17:56:53.445" v="1359" actId="478"/>
          <ac:spMkLst>
            <pc:docMk/>
            <pc:sldMk cId="1094740504" sldId="7830"/>
            <ac:spMk id="6" creationId="{7EAA71A7-E16E-5985-AA27-D1C59A7806CB}"/>
          </ac:spMkLst>
        </pc:spChg>
        <pc:picChg chg="del">
          <ac:chgData name="FoustB" userId="036fd538-e6a0-4478-b832-b99ce6775b9a" providerId="ADAL" clId="{63FB1594-B7A5-47E9-B139-89A7BF401D63}" dt="2024-04-12T17:56:53.445" v="1359" actId="478"/>
          <ac:picMkLst>
            <pc:docMk/>
            <pc:sldMk cId="1094740504" sldId="7830"/>
            <ac:picMk id="4" creationId="{2172C11E-9C0D-15EC-C80D-348B7187C545}"/>
          </ac:picMkLst>
        </pc:picChg>
        <pc:picChg chg="add mod">
          <ac:chgData name="FoustB" userId="036fd538-e6a0-4478-b832-b99ce6775b9a" providerId="ADAL" clId="{63FB1594-B7A5-47E9-B139-89A7BF401D63}" dt="2024-04-12T17:57:11.983" v="1365" actId="1076"/>
          <ac:picMkLst>
            <pc:docMk/>
            <pc:sldMk cId="1094740504" sldId="7830"/>
            <ac:picMk id="8" creationId="{1DB2C74C-E912-3124-08DD-DDA8A6D0B209}"/>
          </ac:picMkLst>
        </pc:picChg>
      </pc:sldChg>
      <pc:sldChg chg="addSp delSp modSp add mod modAnim">
        <pc:chgData name="FoustB" userId="036fd538-e6a0-4478-b832-b99ce6775b9a" providerId="ADAL" clId="{63FB1594-B7A5-47E9-B139-89A7BF401D63}" dt="2024-04-13T17:38:08.622" v="4333" actId="20577"/>
        <pc:sldMkLst>
          <pc:docMk/>
          <pc:sldMk cId="2480851259" sldId="7830"/>
        </pc:sldMkLst>
        <pc:spChg chg="del">
          <ac:chgData name="FoustB" userId="036fd538-e6a0-4478-b832-b99ce6775b9a" providerId="ADAL" clId="{63FB1594-B7A5-47E9-B139-89A7BF401D63}" dt="2024-04-12T17:59:23.526" v="1384" actId="478"/>
          <ac:spMkLst>
            <pc:docMk/>
            <pc:sldMk cId="2480851259" sldId="7830"/>
            <ac:spMk id="2" creationId="{53C47342-D125-FADE-1B50-7C65FE0BB699}"/>
          </ac:spMkLst>
        </pc:spChg>
        <pc:spChg chg="mod">
          <ac:chgData name="FoustB" userId="036fd538-e6a0-4478-b832-b99ce6775b9a" providerId="ADAL" clId="{63FB1594-B7A5-47E9-B139-89A7BF401D63}" dt="2024-04-12T18:14:12.435" v="1583" actId="207"/>
          <ac:spMkLst>
            <pc:docMk/>
            <pc:sldMk cId="2480851259" sldId="7830"/>
            <ac:spMk id="3" creationId="{4BBD67A2-C088-1652-7350-397000E2752D}"/>
          </ac:spMkLst>
        </pc:spChg>
        <pc:spChg chg="add del mod">
          <ac:chgData name="FoustB" userId="036fd538-e6a0-4478-b832-b99ce6775b9a" providerId="ADAL" clId="{63FB1594-B7A5-47E9-B139-89A7BF401D63}" dt="2024-04-12T17:57:52.712" v="1378" actId="478"/>
          <ac:spMkLst>
            <pc:docMk/>
            <pc:sldMk cId="2480851259" sldId="7830"/>
            <ac:spMk id="6" creationId="{C8E4699E-FF8E-4EE6-5AE4-7CB068783434}"/>
          </ac:spMkLst>
        </pc:spChg>
        <pc:spChg chg="add del mod">
          <ac:chgData name="FoustB" userId="036fd538-e6a0-4478-b832-b99ce6775b9a" providerId="ADAL" clId="{63FB1594-B7A5-47E9-B139-89A7BF401D63}" dt="2024-04-12T17:59:26.770" v="1385" actId="478"/>
          <ac:spMkLst>
            <pc:docMk/>
            <pc:sldMk cId="2480851259" sldId="7830"/>
            <ac:spMk id="10" creationId="{636DF72F-B7B1-A4EB-2D2C-7236796BC755}"/>
          </ac:spMkLst>
        </pc:spChg>
        <pc:spChg chg="add mod">
          <ac:chgData name="FoustB" userId="036fd538-e6a0-4478-b832-b99ce6775b9a" providerId="ADAL" clId="{63FB1594-B7A5-47E9-B139-89A7BF401D63}" dt="2024-04-12T18:16:37.526" v="1654" actId="114"/>
          <ac:spMkLst>
            <pc:docMk/>
            <pc:sldMk cId="2480851259" sldId="7830"/>
            <ac:spMk id="11" creationId="{93AF0515-F956-D9E0-FEF1-EC2E2AF57A83}"/>
          </ac:spMkLst>
        </pc:spChg>
        <pc:spChg chg="add mod">
          <ac:chgData name="FoustB" userId="036fd538-e6a0-4478-b832-b99ce6775b9a" providerId="ADAL" clId="{63FB1594-B7A5-47E9-B139-89A7BF401D63}" dt="2024-04-13T17:38:08.622" v="4333" actId="20577"/>
          <ac:spMkLst>
            <pc:docMk/>
            <pc:sldMk cId="2480851259" sldId="7830"/>
            <ac:spMk id="12" creationId="{4BBA5E37-2F6C-F561-D6C1-ABD595397F35}"/>
          </ac:spMkLst>
        </pc:spChg>
        <pc:spChg chg="add mod">
          <ac:chgData name="FoustB" userId="036fd538-e6a0-4478-b832-b99ce6775b9a" providerId="ADAL" clId="{63FB1594-B7A5-47E9-B139-89A7BF401D63}" dt="2024-04-12T18:16:41.752" v="1656" actId="114"/>
          <ac:spMkLst>
            <pc:docMk/>
            <pc:sldMk cId="2480851259" sldId="7830"/>
            <ac:spMk id="13" creationId="{BA121BFF-CEEC-064C-AAD6-9F56AA5F4A82}"/>
          </ac:spMkLst>
        </pc:spChg>
        <pc:picChg chg="del">
          <ac:chgData name="FoustB" userId="036fd538-e6a0-4478-b832-b99ce6775b9a" providerId="ADAL" clId="{63FB1594-B7A5-47E9-B139-89A7BF401D63}" dt="2024-04-12T17:57:28.363" v="1372" actId="478"/>
          <ac:picMkLst>
            <pc:docMk/>
            <pc:sldMk cId="2480851259" sldId="7830"/>
            <ac:picMk id="4" creationId="{2172C11E-9C0D-15EC-C80D-348B7187C545}"/>
          </ac:picMkLst>
        </pc:picChg>
        <pc:picChg chg="del">
          <ac:chgData name="FoustB" userId="036fd538-e6a0-4478-b832-b99ce6775b9a" providerId="ADAL" clId="{63FB1594-B7A5-47E9-B139-89A7BF401D63}" dt="2024-04-12T17:57:54.012" v="1379" actId="478"/>
          <ac:picMkLst>
            <pc:docMk/>
            <pc:sldMk cId="2480851259" sldId="7830"/>
            <ac:picMk id="7" creationId="{862954F8-A604-B758-1177-72F59E08C508}"/>
          </ac:picMkLst>
        </pc:picChg>
        <pc:picChg chg="add mod ord modCrop">
          <ac:chgData name="FoustB" userId="036fd538-e6a0-4478-b832-b99ce6775b9a" providerId="ADAL" clId="{63FB1594-B7A5-47E9-B139-89A7BF401D63}" dt="2024-04-12T17:59:02.842" v="1382" actId="732"/>
          <ac:picMkLst>
            <pc:docMk/>
            <pc:sldMk cId="2480851259" sldId="7830"/>
            <ac:picMk id="8" creationId="{0AA91D59-7B16-3B35-8FC2-8F33C87A757F}"/>
          </ac:picMkLst>
        </pc:picChg>
        <pc:picChg chg="mod">
          <ac:chgData name="FoustB" userId="036fd538-e6a0-4478-b832-b99ce6775b9a" providerId="ADAL" clId="{63FB1594-B7A5-47E9-B139-89A7BF401D63}" dt="2024-04-12T17:57:48.257" v="1377" actId="167"/>
          <ac:picMkLst>
            <pc:docMk/>
            <pc:sldMk cId="2480851259" sldId="7830"/>
            <ac:picMk id="28674" creationId="{122498D0-97D5-542A-8C9E-0D16B6E0F7C0}"/>
          </ac:picMkLst>
        </pc:picChg>
      </pc:sldChg>
      <pc:sldChg chg="modSp add mod modAnim">
        <pc:chgData name="FoustB" userId="036fd538-e6a0-4478-b832-b99ce6775b9a" providerId="ADAL" clId="{63FB1594-B7A5-47E9-B139-89A7BF401D63}" dt="2024-04-13T17:38:05.130" v="4331" actId="20577"/>
        <pc:sldMkLst>
          <pc:docMk/>
          <pc:sldMk cId="345298389" sldId="7831"/>
        </pc:sldMkLst>
        <pc:spChg chg="mod">
          <ac:chgData name="FoustB" userId="036fd538-e6a0-4478-b832-b99ce6775b9a" providerId="ADAL" clId="{63FB1594-B7A5-47E9-B139-89A7BF401D63}" dt="2024-04-12T18:16:29.495" v="1651" actId="114"/>
          <ac:spMkLst>
            <pc:docMk/>
            <pc:sldMk cId="345298389" sldId="7831"/>
            <ac:spMk id="11" creationId="{93AF0515-F956-D9E0-FEF1-EC2E2AF57A83}"/>
          </ac:spMkLst>
        </pc:spChg>
        <pc:spChg chg="mod">
          <ac:chgData name="FoustB" userId="036fd538-e6a0-4478-b832-b99ce6775b9a" providerId="ADAL" clId="{63FB1594-B7A5-47E9-B139-89A7BF401D63}" dt="2024-04-13T17:38:05.130" v="4331" actId="20577"/>
          <ac:spMkLst>
            <pc:docMk/>
            <pc:sldMk cId="345298389" sldId="7831"/>
            <ac:spMk id="12" creationId="{4BBA5E37-2F6C-F561-D6C1-ABD595397F35}"/>
          </ac:spMkLst>
        </pc:spChg>
        <pc:spChg chg="mod">
          <ac:chgData name="FoustB" userId="036fd538-e6a0-4478-b832-b99ce6775b9a" providerId="ADAL" clId="{63FB1594-B7A5-47E9-B139-89A7BF401D63}" dt="2024-04-12T18:16:34.501" v="1653" actId="114"/>
          <ac:spMkLst>
            <pc:docMk/>
            <pc:sldMk cId="345298389" sldId="7831"/>
            <ac:spMk id="13" creationId="{BA121BFF-CEEC-064C-AAD6-9F56AA5F4A82}"/>
          </ac:spMkLst>
        </pc:spChg>
      </pc:sldChg>
      <pc:sldChg chg="modSp add mod">
        <pc:chgData name="FoustB" userId="036fd538-e6a0-4478-b832-b99ce6775b9a" providerId="ADAL" clId="{63FB1594-B7A5-47E9-B139-89A7BF401D63}" dt="2024-04-13T17:38:01.367" v="4329" actId="20577"/>
        <pc:sldMkLst>
          <pc:docMk/>
          <pc:sldMk cId="3892129465" sldId="7832"/>
        </pc:sldMkLst>
        <pc:spChg chg="mod">
          <ac:chgData name="FoustB" userId="036fd538-e6a0-4478-b832-b99ce6775b9a" providerId="ADAL" clId="{63FB1594-B7A5-47E9-B139-89A7BF401D63}" dt="2024-04-12T18:16:26.563" v="1650" actId="114"/>
          <ac:spMkLst>
            <pc:docMk/>
            <pc:sldMk cId="3892129465" sldId="7832"/>
            <ac:spMk id="11" creationId="{93AF0515-F956-D9E0-FEF1-EC2E2AF57A83}"/>
          </ac:spMkLst>
        </pc:spChg>
        <pc:spChg chg="mod">
          <ac:chgData name="FoustB" userId="036fd538-e6a0-4478-b832-b99ce6775b9a" providerId="ADAL" clId="{63FB1594-B7A5-47E9-B139-89A7BF401D63}" dt="2024-04-13T17:38:01.367" v="4329" actId="20577"/>
          <ac:spMkLst>
            <pc:docMk/>
            <pc:sldMk cId="3892129465" sldId="7832"/>
            <ac:spMk id="12" creationId="{4BBA5E37-2F6C-F561-D6C1-ABD595397F35}"/>
          </ac:spMkLst>
        </pc:spChg>
        <pc:spChg chg="mod">
          <ac:chgData name="FoustB" userId="036fd538-e6a0-4478-b832-b99ce6775b9a" providerId="ADAL" clId="{63FB1594-B7A5-47E9-B139-89A7BF401D63}" dt="2024-04-12T18:16:22" v="1648" actId="114"/>
          <ac:spMkLst>
            <pc:docMk/>
            <pc:sldMk cId="3892129465" sldId="7832"/>
            <ac:spMk id="13" creationId="{BA121BFF-CEEC-064C-AAD6-9F56AA5F4A82}"/>
          </ac:spMkLst>
        </pc:spChg>
      </pc:sldChg>
      <pc:sldChg chg="modSp add mod">
        <pc:chgData name="FoustB" userId="036fd538-e6a0-4478-b832-b99ce6775b9a" providerId="ADAL" clId="{63FB1594-B7A5-47E9-B139-89A7BF401D63}" dt="2024-04-13T17:37:54.661" v="4327" actId="20577"/>
        <pc:sldMkLst>
          <pc:docMk/>
          <pc:sldMk cId="661713803" sldId="7833"/>
        </pc:sldMkLst>
        <pc:spChg chg="mod">
          <ac:chgData name="FoustB" userId="036fd538-e6a0-4478-b832-b99ce6775b9a" providerId="ADAL" clId="{63FB1594-B7A5-47E9-B139-89A7BF401D63}" dt="2024-04-12T18:16:17.661" v="1647" actId="114"/>
          <ac:spMkLst>
            <pc:docMk/>
            <pc:sldMk cId="661713803" sldId="7833"/>
            <ac:spMk id="11" creationId="{93AF0515-F956-D9E0-FEF1-EC2E2AF57A83}"/>
          </ac:spMkLst>
        </pc:spChg>
        <pc:spChg chg="mod">
          <ac:chgData name="FoustB" userId="036fd538-e6a0-4478-b832-b99ce6775b9a" providerId="ADAL" clId="{63FB1594-B7A5-47E9-B139-89A7BF401D63}" dt="2024-04-13T17:37:54.661" v="4327" actId="20577"/>
          <ac:spMkLst>
            <pc:docMk/>
            <pc:sldMk cId="661713803" sldId="7833"/>
            <ac:spMk id="12" creationId="{4BBA5E37-2F6C-F561-D6C1-ABD595397F35}"/>
          </ac:spMkLst>
        </pc:spChg>
        <pc:spChg chg="mod">
          <ac:chgData name="FoustB" userId="036fd538-e6a0-4478-b832-b99ce6775b9a" providerId="ADAL" clId="{63FB1594-B7A5-47E9-B139-89A7BF401D63}" dt="2024-04-12T18:16:14.409" v="1645" actId="114"/>
          <ac:spMkLst>
            <pc:docMk/>
            <pc:sldMk cId="661713803" sldId="7833"/>
            <ac:spMk id="13" creationId="{BA121BFF-CEEC-064C-AAD6-9F56AA5F4A82}"/>
          </ac:spMkLst>
        </pc:spChg>
      </pc:sldChg>
      <pc:sldChg chg="addSp modSp add mod modAnim">
        <pc:chgData name="FoustB" userId="036fd538-e6a0-4478-b832-b99ce6775b9a" providerId="ADAL" clId="{63FB1594-B7A5-47E9-B139-89A7BF401D63}" dt="2024-04-13T17:37:50.849" v="4325" actId="20577"/>
        <pc:sldMkLst>
          <pc:docMk/>
          <pc:sldMk cId="1424616365" sldId="7834"/>
        </pc:sldMkLst>
        <pc:spChg chg="add mod">
          <ac:chgData name="FoustB" userId="036fd538-e6a0-4478-b832-b99ce6775b9a" providerId="ADAL" clId="{63FB1594-B7A5-47E9-B139-89A7BF401D63}" dt="2024-04-13T15:55:12.884" v="4173" actId="1076"/>
          <ac:spMkLst>
            <pc:docMk/>
            <pc:sldMk cId="1424616365" sldId="7834"/>
            <ac:spMk id="2" creationId="{B74CC8E0-572C-613F-F407-8C2D94CE35C7}"/>
          </ac:spMkLst>
        </pc:spChg>
        <pc:spChg chg="mod">
          <ac:chgData name="FoustB" userId="036fd538-e6a0-4478-b832-b99ce6775b9a" providerId="ADAL" clId="{63FB1594-B7A5-47E9-B139-89A7BF401D63}" dt="2024-04-12T18:16:05.406" v="1643" actId="114"/>
          <ac:spMkLst>
            <pc:docMk/>
            <pc:sldMk cId="1424616365" sldId="7834"/>
            <ac:spMk id="11" creationId="{93AF0515-F956-D9E0-FEF1-EC2E2AF57A83}"/>
          </ac:spMkLst>
        </pc:spChg>
        <pc:spChg chg="mod">
          <ac:chgData name="FoustB" userId="036fd538-e6a0-4478-b832-b99ce6775b9a" providerId="ADAL" clId="{63FB1594-B7A5-47E9-B139-89A7BF401D63}" dt="2024-04-13T17:37:50.849" v="4325" actId="20577"/>
          <ac:spMkLst>
            <pc:docMk/>
            <pc:sldMk cId="1424616365" sldId="7834"/>
            <ac:spMk id="12" creationId="{4BBA5E37-2F6C-F561-D6C1-ABD595397F35}"/>
          </ac:spMkLst>
        </pc:spChg>
        <pc:spChg chg="mod">
          <ac:chgData name="FoustB" userId="036fd538-e6a0-4478-b832-b99ce6775b9a" providerId="ADAL" clId="{63FB1594-B7A5-47E9-B139-89A7BF401D63}" dt="2024-04-12T18:16:09.646" v="1644" actId="114"/>
          <ac:spMkLst>
            <pc:docMk/>
            <pc:sldMk cId="1424616365" sldId="7834"/>
            <ac:spMk id="13" creationId="{BA121BFF-CEEC-064C-AAD6-9F56AA5F4A82}"/>
          </ac:spMkLst>
        </pc:spChg>
      </pc:sldChg>
      <pc:sldChg chg="addSp modSp add mod modAnim">
        <pc:chgData name="FoustB" userId="036fd538-e6a0-4478-b832-b99ce6775b9a" providerId="ADAL" clId="{63FB1594-B7A5-47E9-B139-89A7BF401D63}" dt="2024-04-13T17:37:44.115" v="4323" actId="1076"/>
        <pc:sldMkLst>
          <pc:docMk/>
          <pc:sldMk cId="1790820465" sldId="7835"/>
        </pc:sldMkLst>
        <pc:spChg chg="add mod">
          <ac:chgData name="FoustB" userId="036fd538-e6a0-4478-b832-b99ce6775b9a" providerId="ADAL" clId="{63FB1594-B7A5-47E9-B139-89A7BF401D63}" dt="2024-04-12T18:22:11.269" v="1725" actId="1076"/>
          <ac:spMkLst>
            <pc:docMk/>
            <pc:sldMk cId="1790820465" sldId="7835"/>
            <ac:spMk id="2" creationId="{A0B28253-54A7-CB53-ED49-0ABB0A4D5EEF}"/>
          </ac:spMkLst>
        </pc:spChg>
        <pc:spChg chg="add mod">
          <ac:chgData name="FoustB" userId="036fd538-e6a0-4478-b832-b99ce6775b9a" providerId="ADAL" clId="{63FB1594-B7A5-47E9-B139-89A7BF401D63}" dt="2024-04-13T17:37:44.115" v="4323" actId="1076"/>
          <ac:spMkLst>
            <pc:docMk/>
            <pc:sldMk cId="1790820465" sldId="7835"/>
            <ac:spMk id="4" creationId="{63EB06C2-1FF2-D75E-E016-CC3B771C73C3}"/>
          </ac:spMkLst>
        </pc:spChg>
        <pc:spChg chg="add mod">
          <ac:chgData name="FoustB" userId="036fd538-e6a0-4478-b832-b99ce6775b9a" providerId="ADAL" clId="{63FB1594-B7A5-47E9-B139-89A7BF401D63}" dt="2024-04-12T18:24:28.212" v="1760" actId="14100"/>
          <ac:spMkLst>
            <pc:docMk/>
            <pc:sldMk cId="1790820465" sldId="7835"/>
            <ac:spMk id="5" creationId="{ACE8D692-22DE-0AED-0A81-62168F8C9FD5}"/>
          </ac:spMkLst>
        </pc:spChg>
        <pc:spChg chg="mod">
          <ac:chgData name="FoustB" userId="036fd538-e6a0-4478-b832-b99ce6775b9a" providerId="ADAL" clId="{63FB1594-B7A5-47E9-B139-89A7BF401D63}" dt="2024-04-13T17:37:39.188" v="4322" actId="20577"/>
          <ac:spMkLst>
            <pc:docMk/>
            <pc:sldMk cId="1790820465" sldId="7835"/>
            <ac:spMk id="12" creationId="{4BBA5E37-2F6C-F561-D6C1-ABD595397F35}"/>
          </ac:spMkLst>
        </pc:spChg>
        <pc:spChg chg="mod">
          <ac:chgData name="FoustB" userId="036fd538-e6a0-4478-b832-b99ce6775b9a" providerId="ADAL" clId="{63FB1594-B7A5-47E9-B139-89A7BF401D63}" dt="2024-04-12T18:20:41.014" v="1710" actId="114"/>
          <ac:spMkLst>
            <pc:docMk/>
            <pc:sldMk cId="1790820465" sldId="7835"/>
            <ac:spMk id="13" creationId="{BA121BFF-CEEC-064C-AAD6-9F56AA5F4A82}"/>
          </ac:spMkLst>
        </pc:spChg>
        <pc:picChg chg="mod">
          <ac:chgData name="FoustB" userId="036fd538-e6a0-4478-b832-b99ce6775b9a" providerId="ADAL" clId="{63FB1594-B7A5-47E9-B139-89A7BF401D63}" dt="2024-04-13T17:37:34.024" v="4319" actId="1076"/>
          <ac:picMkLst>
            <pc:docMk/>
            <pc:sldMk cId="1790820465" sldId="7835"/>
            <ac:picMk id="8" creationId="{0AA91D59-7B16-3B35-8FC2-8F33C87A757F}"/>
          </ac:picMkLst>
        </pc:picChg>
      </pc:sldChg>
      <pc:sldChg chg="addSp delSp modSp add mod delAnim modAnim">
        <pc:chgData name="FoustB" userId="036fd538-e6a0-4478-b832-b99ce6775b9a" providerId="ADAL" clId="{63FB1594-B7A5-47E9-B139-89A7BF401D63}" dt="2024-04-13T17:37:07.811" v="4314" actId="20577"/>
        <pc:sldMkLst>
          <pc:docMk/>
          <pc:sldMk cId="3357271952" sldId="7836"/>
        </pc:sldMkLst>
        <pc:spChg chg="del">
          <ac:chgData name="FoustB" userId="036fd538-e6a0-4478-b832-b99ce6775b9a" providerId="ADAL" clId="{63FB1594-B7A5-47E9-B139-89A7BF401D63}" dt="2024-04-12T18:26:13.968" v="1768" actId="478"/>
          <ac:spMkLst>
            <pc:docMk/>
            <pc:sldMk cId="3357271952" sldId="7836"/>
            <ac:spMk id="2" creationId="{A0B28253-54A7-CB53-ED49-0ABB0A4D5EEF}"/>
          </ac:spMkLst>
        </pc:spChg>
        <pc:spChg chg="del">
          <ac:chgData name="FoustB" userId="036fd538-e6a0-4478-b832-b99ce6775b9a" providerId="ADAL" clId="{63FB1594-B7A5-47E9-B139-89A7BF401D63}" dt="2024-04-12T18:26:09.449" v="1766" actId="478"/>
          <ac:spMkLst>
            <pc:docMk/>
            <pc:sldMk cId="3357271952" sldId="7836"/>
            <ac:spMk id="4" creationId="{63EB06C2-1FF2-D75E-E016-CC3B771C73C3}"/>
          </ac:spMkLst>
        </pc:spChg>
        <pc:spChg chg="del">
          <ac:chgData name="FoustB" userId="036fd538-e6a0-4478-b832-b99ce6775b9a" providerId="ADAL" clId="{63FB1594-B7A5-47E9-B139-89A7BF401D63}" dt="2024-04-12T18:26:15.902" v="1769" actId="478"/>
          <ac:spMkLst>
            <pc:docMk/>
            <pc:sldMk cId="3357271952" sldId="7836"/>
            <ac:spMk id="5" creationId="{ACE8D692-22DE-0AED-0A81-62168F8C9FD5}"/>
          </ac:spMkLst>
        </pc:spChg>
        <pc:spChg chg="add del mod">
          <ac:chgData name="FoustB" userId="036fd538-e6a0-4478-b832-b99ce6775b9a" providerId="ADAL" clId="{63FB1594-B7A5-47E9-B139-89A7BF401D63}" dt="2024-04-13T17:37:07.811" v="4314" actId="20577"/>
          <ac:spMkLst>
            <pc:docMk/>
            <pc:sldMk cId="3357271952" sldId="7836"/>
            <ac:spMk id="11" creationId="{93AF0515-F956-D9E0-FEF1-EC2E2AF57A83}"/>
          </ac:spMkLst>
        </pc:spChg>
        <pc:spChg chg="del">
          <ac:chgData name="FoustB" userId="036fd538-e6a0-4478-b832-b99ce6775b9a" providerId="ADAL" clId="{63FB1594-B7A5-47E9-B139-89A7BF401D63}" dt="2024-04-12T18:26:11.837" v="1767" actId="478"/>
          <ac:spMkLst>
            <pc:docMk/>
            <pc:sldMk cId="3357271952" sldId="7836"/>
            <ac:spMk id="12" creationId="{4BBA5E37-2F6C-F561-D6C1-ABD595397F35}"/>
          </ac:spMkLst>
        </pc:spChg>
        <pc:spChg chg="del">
          <ac:chgData name="FoustB" userId="036fd538-e6a0-4478-b832-b99ce6775b9a" providerId="ADAL" clId="{63FB1594-B7A5-47E9-B139-89A7BF401D63}" dt="2024-04-12T18:26:04.557" v="1763" actId="478"/>
          <ac:spMkLst>
            <pc:docMk/>
            <pc:sldMk cId="3357271952" sldId="7836"/>
            <ac:spMk id="13" creationId="{BA121BFF-CEEC-064C-AAD6-9F56AA5F4A82}"/>
          </ac:spMkLst>
        </pc:spChg>
      </pc:sldChg>
      <pc:sldChg chg="addSp modSp add mod modAnim">
        <pc:chgData name="FoustB" userId="036fd538-e6a0-4478-b832-b99ce6775b9a" providerId="ADAL" clId="{63FB1594-B7A5-47E9-B139-89A7BF401D63}" dt="2024-04-13T17:37:17.534" v="4315" actId="1076"/>
        <pc:sldMkLst>
          <pc:docMk/>
          <pc:sldMk cId="1353994439" sldId="7837"/>
        </pc:sldMkLst>
        <pc:spChg chg="add mod">
          <ac:chgData name="FoustB" userId="036fd538-e6a0-4478-b832-b99ce6775b9a" providerId="ADAL" clId="{63FB1594-B7A5-47E9-B139-89A7BF401D63}" dt="2024-04-12T18:31:21.110" v="1866" actId="1038"/>
          <ac:spMkLst>
            <pc:docMk/>
            <pc:sldMk cId="1353994439" sldId="7837"/>
            <ac:spMk id="2" creationId="{86F69544-3BFC-AD32-00F2-0261A0B83888}"/>
          </ac:spMkLst>
        </pc:spChg>
        <pc:spChg chg="mod">
          <ac:chgData name="FoustB" userId="036fd538-e6a0-4478-b832-b99ce6775b9a" providerId="ADAL" clId="{63FB1594-B7A5-47E9-B139-89A7BF401D63}" dt="2024-04-12T18:30:14.195" v="1837" actId="207"/>
          <ac:spMkLst>
            <pc:docMk/>
            <pc:sldMk cId="1353994439" sldId="7837"/>
            <ac:spMk id="3" creationId="{4BBD67A2-C088-1652-7350-397000E2752D}"/>
          </ac:spMkLst>
        </pc:spChg>
        <pc:spChg chg="mod">
          <ac:chgData name="FoustB" userId="036fd538-e6a0-4478-b832-b99ce6775b9a" providerId="ADAL" clId="{63FB1594-B7A5-47E9-B139-89A7BF401D63}" dt="2024-04-12T18:31:01.823" v="1856" actId="207"/>
          <ac:spMkLst>
            <pc:docMk/>
            <pc:sldMk cId="1353994439" sldId="7837"/>
            <ac:spMk id="11" creationId="{93AF0515-F956-D9E0-FEF1-EC2E2AF57A83}"/>
          </ac:spMkLst>
        </pc:spChg>
        <pc:picChg chg="add mod">
          <ac:chgData name="FoustB" userId="036fd538-e6a0-4478-b832-b99ce6775b9a" providerId="ADAL" clId="{63FB1594-B7A5-47E9-B139-89A7BF401D63}" dt="2024-04-13T17:37:17.534" v="4315" actId="1076"/>
          <ac:picMkLst>
            <pc:docMk/>
            <pc:sldMk cId="1353994439" sldId="7837"/>
            <ac:picMk id="31746" creationId="{64FD5BD0-D2A0-E627-8B9A-564582B4B3E7}"/>
          </ac:picMkLst>
        </pc:picChg>
      </pc:sldChg>
      <pc:sldChg chg="delSp add modAnim">
        <pc:chgData name="FoustB" userId="036fd538-e6a0-4478-b832-b99ce6775b9a" providerId="ADAL" clId="{63FB1594-B7A5-47E9-B139-89A7BF401D63}" dt="2024-04-12T18:35:17.545" v="1885"/>
        <pc:sldMkLst>
          <pc:docMk/>
          <pc:sldMk cId="2092581198" sldId="7838"/>
        </pc:sldMkLst>
        <pc:picChg chg="del">
          <ac:chgData name="FoustB" userId="036fd538-e6a0-4478-b832-b99ce6775b9a" providerId="ADAL" clId="{63FB1594-B7A5-47E9-B139-89A7BF401D63}" dt="2024-04-12T18:35:14.389" v="1884" actId="478"/>
          <ac:picMkLst>
            <pc:docMk/>
            <pc:sldMk cId="2092581198" sldId="7838"/>
            <ac:picMk id="31746" creationId="{64FD5BD0-D2A0-E627-8B9A-564582B4B3E7}"/>
          </ac:picMkLst>
        </pc:picChg>
      </pc:sldChg>
      <pc:sldChg chg="delSp modSp add mod">
        <pc:chgData name="FoustB" userId="036fd538-e6a0-4478-b832-b99ce6775b9a" providerId="ADAL" clId="{63FB1594-B7A5-47E9-B139-89A7BF401D63}" dt="2024-04-12T18:37:16.658" v="1921" actId="14100"/>
        <pc:sldMkLst>
          <pc:docMk/>
          <pc:sldMk cId="2753617284" sldId="7839"/>
        </pc:sldMkLst>
        <pc:spChg chg="del">
          <ac:chgData name="FoustB" userId="036fd538-e6a0-4478-b832-b99ce6775b9a" providerId="ADAL" clId="{63FB1594-B7A5-47E9-B139-89A7BF401D63}" dt="2024-04-12T18:37:00.674" v="1919" actId="478"/>
          <ac:spMkLst>
            <pc:docMk/>
            <pc:sldMk cId="2753617284" sldId="7839"/>
            <ac:spMk id="2" creationId="{86F69544-3BFC-AD32-00F2-0261A0B83888}"/>
          </ac:spMkLst>
        </pc:spChg>
        <pc:spChg chg="mod">
          <ac:chgData name="FoustB" userId="036fd538-e6a0-4478-b832-b99ce6775b9a" providerId="ADAL" clId="{63FB1594-B7A5-47E9-B139-89A7BF401D63}" dt="2024-04-12T18:37:16.658" v="1921" actId="14100"/>
          <ac:spMkLst>
            <pc:docMk/>
            <pc:sldMk cId="2753617284" sldId="7839"/>
            <ac:spMk id="3" creationId="{4BBD67A2-C088-1652-7350-397000E2752D}"/>
          </ac:spMkLst>
        </pc:spChg>
      </pc:sldChg>
      <pc:sldChg chg="addSp delSp modSp add mod modAnim">
        <pc:chgData name="FoustB" userId="036fd538-e6a0-4478-b832-b99ce6775b9a" providerId="ADAL" clId="{63FB1594-B7A5-47E9-B139-89A7BF401D63}" dt="2024-04-12T18:43:41.368" v="2086" actId="478"/>
        <pc:sldMkLst>
          <pc:docMk/>
          <pc:sldMk cId="697412348" sldId="7840"/>
        </pc:sldMkLst>
        <pc:spChg chg="add mod">
          <ac:chgData name="FoustB" userId="036fd538-e6a0-4478-b832-b99ce6775b9a" providerId="ADAL" clId="{63FB1594-B7A5-47E9-B139-89A7BF401D63}" dt="2024-04-12T18:40:29.844" v="2055" actId="1076"/>
          <ac:spMkLst>
            <pc:docMk/>
            <pc:sldMk cId="697412348" sldId="7840"/>
            <ac:spMk id="2" creationId="{427B2B25-F173-2E02-80B8-4071FC64CB1B}"/>
          </ac:spMkLst>
        </pc:spChg>
        <pc:spChg chg="mod">
          <ac:chgData name="FoustB" userId="036fd538-e6a0-4478-b832-b99ce6775b9a" providerId="ADAL" clId="{63FB1594-B7A5-47E9-B139-89A7BF401D63}" dt="2024-04-12T18:37:50.709" v="1926" actId="207"/>
          <ac:spMkLst>
            <pc:docMk/>
            <pc:sldMk cId="697412348" sldId="7840"/>
            <ac:spMk id="3" creationId="{4BBD67A2-C088-1652-7350-397000E2752D}"/>
          </ac:spMkLst>
        </pc:spChg>
        <pc:spChg chg="add mod">
          <ac:chgData name="FoustB" userId="036fd538-e6a0-4478-b832-b99ce6775b9a" providerId="ADAL" clId="{63FB1594-B7A5-47E9-B139-89A7BF401D63}" dt="2024-04-12T18:41:11.395" v="2083" actId="114"/>
          <ac:spMkLst>
            <pc:docMk/>
            <pc:sldMk cId="697412348" sldId="7840"/>
            <ac:spMk id="4" creationId="{BA01D55F-3CF4-370A-2C62-75D765644F44}"/>
          </ac:spMkLst>
        </pc:spChg>
        <pc:picChg chg="add del">
          <ac:chgData name="FoustB" userId="036fd538-e6a0-4478-b832-b99ce6775b9a" providerId="ADAL" clId="{63FB1594-B7A5-47E9-B139-89A7BF401D63}" dt="2024-04-12T18:43:41.368" v="2086" actId="478"/>
          <ac:picMkLst>
            <pc:docMk/>
            <pc:sldMk cId="697412348" sldId="7840"/>
            <ac:picMk id="43010" creationId="{D0E2515F-8A84-5F73-B4A9-179C9905F961}"/>
          </ac:picMkLst>
        </pc:picChg>
      </pc:sldChg>
      <pc:sldChg chg="modSp add modAnim">
        <pc:chgData name="FoustB" userId="036fd538-e6a0-4478-b832-b99ce6775b9a" providerId="ADAL" clId="{63FB1594-B7A5-47E9-B139-89A7BF401D63}" dt="2024-04-12T18:43:54.547" v="2093"/>
        <pc:sldMkLst>
          <pc:docMk/>
          <pc:sldMk cId="374998329" sldId="7841"/>
        </pc:sldMkLst>
        <pc:picChg chg="mod">
          <ac:chgData name="FoustB" userId="036fd538-e6a0-4478-b832-b99ce6775b9a" providerId="ADAL" clId="{63FB1594-B7A5-47E9-B139-89A7BF401D63}" dt="2024-04-12T18:43:51.332" v="2090" actId="1076"/>
          <ac:picMkLst>
            <pc:docMk/>
            <pc:sldMk cId="374998329" sldId="7841"/>
            <ac:picMk id="43010" creationId="{D0E2515F-8A84-5F73-B4A9-179C9905F961}"/>
          </ac:picMkLst>
        </pc:picChg>
      </pc:sldChg>
      <pc:sldChg chg="addSp delSp modSp add mod modAnim">
        <pc:chgData name="FoustB" userId="036fd538-e6a0-4478-b832-b99ce6775b9a" providerId="ADAL" clId="{63FB1594-B7A5-47E9-B139-89A7BF401D63}" dt="2024-04-12T18:50:42.080" v="2146" actId="1076"/>
        <pc:sldMkLst>
          <pc:docMk/>
          <pc:sldMk cId="3916589444" sldId="7842"/>
        </pc:sldMkLst>
        <pc:spChg chg="del">
          <ac:chgData name="FoustB" userId="036fd538-e6a0-4478-b832-b99ce6775b9a" providerId="ADAL" clId="{63FB1594-B7A5-47E9-B139-89A7BF401D63}" dt="2024-04-12T18:44:03.847" v="2096" actId="478"/>
          <ac:spMkLst>
            <pc:docMk/>
            <pc:sldMk cId="3916589444" sldId="7842"/>
            <ac:spMk id="2" creationId="{427B2B25-F173-2E02-80B8-4071FC64CB1B}"/>
          </ac:spMkLst>
        </pc:spChg>
        <pc:spChg chg="mod">
          <ac:chgData name="FoustB" userId="036fd538-e6a0-4478-b832-b99ce6775b9a" providerId="ADAL" clId="{63FB1594-B7A5-47E9-B139-89A7BF401D63}" dt="2024-04-12T18:44:14.748" v="2103" actId="207"/>
          <ac:spMkLst>
            <pc:docMk/>
            <pc:sldMk cId="3916589444" sldId="7842"/>
            <ac:spMk id="3" creationId="{4BBD67A2-C088-1652-7350-397000E2752D}"/>
          </ac:spMkLst>
        </pc:spChg>
        <pc:spChg chg="del">
          <ac:chgData name="FoustB" userId="036fd538-e6a0-4478-b832-b99ce6775b9a" providerId="ADAL" clId="{63FB1594-B7A5-47E9-B139-89A7BF401D63}" dt="2024-04-12T18:44:05.936" v="2097" actId="478"/>
          <ac:spMkLst>
            <pc:docMk/>
            <pc:sldMk cId="3916589444" sldId="7842"/>
            <ac:spMk id="4" creationId="{BA01D55F-3CF4-370A-2C62-75D765644F44}"/>
          </ac:spMkLst>
        </pc:spChg>
        <pc:spChg chg="add mod">
          <ac:chgData name="FoustB" userId="036fd538-e6a0-4478-b832-b99ce6775b9a" providerId="ADAL" clId="{63FB1594-B7A5-47E9-B139-89A7BF401D63}" dt="2024-04-12T18:50:42.080" v="2146" actId="1076"/>
          <ac:spMkLst>
            <pc:docMk/>
            <pc:sldMk cId="3916589444" sldId="7842"/>
            <ac:spMk id="5" creationId="{44DDB221-2035-9180-01A6-EC2713B100C7}"/>
          </ac:spMkLst>
        </pc:spChg>
        <pc:picChg chg="del">
          <ac:chgData name="FoustB" userId="036fd538-e6a0-4478-b832-b99ce6775b9a" providerId="ADAL" clId="{63FB1594-B7A5-47E9-B139-89A7BF401D63}" dt="2024-04-12T18:44:01.379" v="2095" actId="478"/>
          <ac:picMkLst>
            <pc:docMk/>
            <pc:sldMk cId="3916589444" sldId="7842"/>
            <ac:picMk id="43010" creationId="{D0E2515F-8A84-5F73-B4A9-179C9905F961}"/>
          </ac:picMkLst>
        </pc:picChg>
      </pc:sldChg>
      <pc:sldChg chg="addSp delSp modSp add mod delAnim modAnim">
        <pc:chgData name="FoustB" userId="036fd538-e6a0-4478-b832-b99ce6775b9a" providerId="ADAL" clId="{63FB1594-B7A5-47E9-B139-89A7BF401D63}" dt="2024-04-12T18:53:52.343" v="2218" actId="1076"/>
        <pc:sldMkLst>
          <pc:docMk/>
          <pc:sldMk cId="968575036" sldId="7843"/>
        </pc:sldMkLst>
        <pc:spChg chg="add mod">
          <ac:chgData name="FoustB" userId="036fd538-e6a0-4478-b832-b99ce6775b9a" providerId="ADAL" clId="{63FB1594-B7A5-47E9-B139-89A7BF401D63}" dt="2024-04-12T18:53:52.343" v="2218" actId="1076"/>
          <ac:spMkLst>
            <pc:docMk/>
            <pc:sldMk cId="968575036" sldId="7843"/>
            <ac:spMk id="2" creationId="{C1F944C4-EE20-D3A6-B720-884F47AB9497}"/>
          </ac:spMkLst>
        </pc:spChg>
        <pc:spChg chg="mod">
          <ac:chgData name="FoustB" userId="036fd538-e6a0-4478-b832-b99ce6775b9a" providerId="ADAL" clId="{63FB1594-B7A5-47E9-B139-89A7BF401D63}" dt="2024-04-12T18:51:15.708" v="2154" actId="207"/>
          <ac:spMkLst>
            <pc:docMk/>
            <pc:sldMk cId="968575036" sldId="7843"/>
            <ac:spMk id="3" creationId="{4BBD67A2-C088-1652-7350-397000E2752D}"/>
          </ac:spMkLst>
        </pc:spChg>
        <pc:spChg chg="del">
          <ac:chgData name="FoustB" userId="036fd538-e6a0-4478-b832-b99ce6775b9a" providerId="ADAL" clId="{63FB1594-B7A5-47E9-B139-89A7BF401D63}" dt="2024-04-12T18:51:05.650" v="2148" actId="478"/>
          <ac:spMkLst>
            <pc:docMk/>
            <pc:sldMk cId="968575036" sldId="7843"/>
            <ac:spMk id="5" creationId="{44DDB221-2035-9180-01A6-EC2713B100C7}"/>
          </ac:spMkLst>
        </pc:spChg>
      </pc:sldChg>
      <pc:sldChg chg="addSp delSp modSp add del mod delAnim modAnim">
        <pc:chgData name="FoustB" userId="036fd538-e6a0-4478-b832-b99ce6775b9a" providerId="ADAL" clId="{63FB1594-B7A5-47E9-B139-89A7BF401D63}" dt="2024-04-12T19:09:22.227" v="2255" actId="47"/>
        <pc:sldMkLst>
          <pc:docMk/>
          <pc:sldMk cId="3305640204" sldId="7844"/>
        </pc:sldMkLst>
        <pc:spChg chg="del">
          <ac:chgData name="FoustB" userId="036fd538-e6a0-4478-b832-b99ce6775b9a" providerId="ADAL" clId="{63FB1594-B7A5-47E9-B139-89A7BF401D63}" dt="2024-04-12T18:55:26.519" v="2234" actId="478"/>
          <ac:spMkLst>
            <pc:docMk/>
            <pc:sldMk cId="3305640204" sldId="7844"/>
            <ac:spMk id="2" creationId="{C1F944C4-EE20-D3A6-B720-884F47AB9497}"/>
          </ac:spMkLst>
        </pc:spChg>
        <pc:spChg chg="mod">
          <ac:chgData name="FoustB" userId="036fd538-e6a0-4478-b832-b99ce6775b9a" providerId="ADAL" clId="{63FB1594-B7A5-47E9-B139-89A7BF401D63}" dt="2024-04-12T18:55:41.790" v="2239" actId="207"/>
          <ac:spMkLst>
            <pc:docMk/>
            <pc:sldMk cId="3305640204" sldId="7844"/>
            <ac:spMk id="3" creationId="{4BBD67A2-C088-1652-7350-397000E2752D}"/>
          </ac:spMkLst>
        </pc:spChg>
        <pc:spChg chg="add mod">
          <ac:chgData name="FoustB" userId="036fd538-e6a0-4478-b832-b99ce6775b9a" providerId="ADAL" clId="{63FB1594-B7A5-47E9-B139-89A7BF401D63}" dt="2024-04-12T18:58:11.896" v="2241" actId="1076"/>
          <ac:spMkLst>
            <pc:docMk/>
            <pc:sldMk cId="3305640204" sldId="7844"/>
            <ac:spMk id="4" creationId="{0391A30E-077D-8141-3C29-2E0A9DDF9E0A}"/>
          </ac:spMkLst>
        </pc:spChg>
        <pc:picChg chg="del">
          <ac:chgData name="FoustB" userId="036fd538-e6a0-4478-b832-b99ce6775b9a" providerId="ADAL" clId="{63FB1594-B7A5-47E9-B139-89A7BF401D63}" dt="2024-04-12T18:55:17.605" v="2232" actId="478"/>
          <ac:picMkLst>
            <pc:docMk/>
            <pc:sldMk cId="3305640204" sldId="7844"/>
            <ac:picMk id="28674" creationId="{122498D0-97D5-542A-8C9E-0D16B6E0F7C0}"/>
          </ac:picMkLst>
        </pc:picChg>
      </pc:sldChg>
      <pc:sldChg chg="addSp delSp modSp add mod ord delAnim modAnim">
        <pc:chgData name="FoustB" userId="036fd538-e6a0-4478-b832-b99ce6775b9a" providerId="ADAL" clId="{63FB1594-B7A5-47E9-B139-89A7BF401D63}" dt="2024-04-12T19:16:36.782" v="2702" actId="478"/>
        <pc:sldMkLst>
          <pc:docMk/>
          <pc:sldMk cId="2023202709" sldId="7845"/>
        </pc:sldMkLst>
        <pc:spChg chg="del">
          <ac:chgData name="FoustB" userId="036fd538-e6a0-4478-b832-b99ce6775b9a" providerId="ADAL" clId="{63FB1594-B7A5-47E9-B139-89A7BF401D63}" dt="2024-04-12T19:06:44.910" v="2252" actId="478"/>
          <ac:spMkLst>
            <pc:docMk/>
            <pc:sldMk cId="2023202709" sldId="7845"/>
            <ac:spMk id="2" creationId="{C1F944C4-EE20-D3A6-B720-884F47AB9497}"/>
          </ac:spMkLst>
        </pc:spChg>
        <pc:spChg chg="mod">
          <ac:chgData name="FoustB" userId="036fd538-e6a0-4478-b832-b99ce6775b9a" providerId="ADAL" clId="{63FB1594-B7A5-47E9-B139-89A7BF401D63}" dt="2024-04-12T19:06:35.619" v="2249" actId="207"/>
          <ac:spMkLst>
            <pc:docMk/>
            <pc:sldMk cId="2023202709" sldId="7845"/>
            <ac:spMk id="3" creationId="{4BBD67A2-C088-1652-7350-397000E2752D}"/>
          </ac:spMkLst>
        </pc:spChg>
        <pc:spChg chg="add mod">
          <ac:chgData name="FoustB" userId="036fd538-e6a0-4478-b832-b99ce6775b9a" providerId="ADAL" clId="{63FB1594-B7A5-47E9-B139-89A7BF401D63}" dt="2024-04-12T19:06:54.298" v="2254" actId="1076"/>
          <ac:spMkLst>
            <pc:docMk/>
            <pc:sldMk cId="2023202709" sldId="7845"/>
            <ac:spMk id="4" creationId="{95CDE785-176F-66BE-E0A2-28874C0215A5}"/>
          </ac:spMkLst>
        </pc:spChg>
        <pc:spChg chg="add mod">
          <ac:chgData name="FoustB" userId="036fd538-e6a0-4478-b832-b99ce6775b9a" providerId="ADAL" clId="{63FB1594-B7A5-47E9-B139-89A7BF401D63}" dt="2024-04-12T19:14:52.709" v="2695" actId="14100"/>
          <ac:spMkLst>
            <pc:docMk/>
            <pc:sldMk cId="2023202709" sldId="7845"/>
            <ac:spMk id="5" creationId="{F0B5F050-0B20-46A4-889F-6CB0B87E1C5D}"/>
          </ac:spMkLst>
        </pc:spChg>
        <pc:spChg chg="add mod">
          <ac:chgData name="FoustB" userId="036fd538-e6a0-4478-b832-b99ce6775b9a" providerId="ADAL" clId="{63FB1594-B7A5-47E9-B139-89A7BF401D63}" dt="2024-04-12T19:15:02.219" v="2699" actId="1076"/>
          <ac:spMkLst>
            <pc:docMk/>
            <pc:sldMk cId="2023202709" sldId="7845"/>
            <ac:spMk id="6" creationId="{68CF9811-AAE1-1CFC-84FF-B26D46F3FEDE}"/>
          </ac:spMkLst>
        </pc:spChg>
        <pc:spChg chg="add del mod">
          <ac:chgData name="FoustB" userId="036fd538-e6a0-4478-b832-b99ce6775b9a" providerId="ADAL" clId="{63FB1594-B7A5-47E9-B139-89A7BF401D63}" dt="2024-04-12T19:16:36.782" v="2702" actId="478"/>
          <ac:spMkLst>
            <pc:docMk/>
            <pc:sldMk cId="2023202709" sldId="7845"/>
            <ac:spMk id="7" creationId="{84D88E70-7CD6-9B4B-8AC8-0C4D8750069B}"/>
          </ac:spMkLst>
        </pc:spChg>
      </pc:sldChg>
      <pc:sldChg chg="add del">
        <pc:chgData name="FoustB" userId="036fd538-e6a0-4478-b832-b99ce6775b9a" providerId="ADAL" clId="{63FB1594-B7A5-47E9-B139-89A7BF401D63}" dt="2024-04-12T20:20:10.683" v="3786" actId="47"/>
        <pc:sldMkLst>
          <pc:docMk/>
          <pc:sldMk cId="2062766838" sldId="7846"/>
        </pc:sldMkLst>
      </pc:sldChg>
      <pc:sldChg chg="addSp delSp modSp add mod delAnim modAnim">
        <pc:chgData name="FoustB" userId="036fd538-e6a0-4478-b832-b99ce6775b9a" providerId="ADAL" clId="{63FB1594-B7A5-47E9-B139-89A7BF401D63}" dt="2024-04-12T19:11:43.305" v="2461"/>
        <pc:sldMkLst>
          <pc:docMk/>
          <pc:sldMk cId="392098391" sldId="7847"/>
        </pc:sldMkLst>
        <pc:spChg chg="add mod">
          <ac:chgData name="FoustB" userId="036fd538-e6a0-4478-b832-b99ce6775b9a" providerId="ADAL" clId="{63FB1594-B7A5-47E9-B139-89A7BF401D63}" dt="2024-04-12T19:11:18.749" v="2455" actId="1035"/>
          <ac:spMkLst>
            <pc:docMk/>
            <pc:sldMk cId="392098391" sldId="7847"/>
            <ac:spMk id="2" creationId="{45736DF9-770F-B8AF-9E4E-99388BE5EA27}"/>
          </ac:spMkLst>
        </pc:spChg>
        <pc:spChg chg="del">
          <ac:chgData name="FoustB" userId="036fd538-e6a0-4478-b832-b99ce6775b9a" providerId="ADAL" clId="{63FB1594-B7A5-47E9-B139-89A7BF401D63}" dt="2024-04-12T19:09:31.398" v="2257" actId="478"/>
          <ac:spMkLst>
            <pc:docMk/>
            <pc:sldMk cId="392098391" sldId="7847"/>
            <ac:spMk id="4" creationId="{95CDE785-176F-66BE-E0A2-28874C0215A5}"/>
          </ac:spMkLst>
        </pc:spChg>
        <pc:spChg chg="add mod">
          <ac:chgData name="FoustB" userId="036fd538-e6a0-4478-b832-b99ce6775b9a" providerId="ADAL" clId="{63FB1594-B7A5-47E9-B139-89A7BF401D63}" dt="2024-04-12T19:10:45.864" v="2382" actId="14100"/>
          <ac:spMkLst>
            <pc:docMk/>
            <pc:sldMk cId="392098391" sldId="7847"/>
            <ac:spMk id="5" creationId="{99EB0E67-B0E6-62CB-3130-10394935DC7D}"/>
          </ac:spMkLst>
        </pc:spChg>
        <pc:spChg chg="add mod">
          <ac:chgData name="FoustB" userId="036fd538-e6a0-4478-b832-b99ce6775b9a" providerId="ADAL" clId="{63FB1594-B7A5-47E9-B139-89A7BF401D63}" dt="2024-04-12T19:11:16.265" v="2454" actId="14100"/>
          <ac:spMkLst>
            <pc:docMk/>
            <pc:sldMk cId="392098391" sldId="7847"/>
            <ac:spMk id="6" creationId="{01FAE034-E1C3-799D-952A-766B7A5895BC}"/>
          </ac:spMkLst>
        </pc:spChg>
      </pc:sldChg>
      <pc:sldChg chg="modSp add modAnim">
        <pc:chgData name="FoustB" userId="036fd538-e6a0-4478-b832-b99ce6775b9a" providerId="ADAL" clId="{63FB1594-B7A5-47E9-B139-89A7BF401D63}" dt="2024-04-13T17:36:23.350" v="4311" actId="20577"/>
        <pc:sldMkLst>
          <pc:docMk/>
          <pc:sldMk cId="2261161293" sldId="7848"/>
        </pc:sldMkLst>
        <pc:spChg chg="mod">
          <ac:chgData name="FoustB" userId="036fd538-e6a0-4478-b832-b99ce6775b9a" providerId="ADAL" clId="{63FB1594-B7A5-47E9-B139-89A7BF401D63}" dt="2024-04-13T17:36:23.350" v="4311" actId="20577"/>
          <ac:spMkLst>
            <pc:docMk/>
            <pc:sldMk cId="2261161293" sldId="7848"/>
            <ac:spMk id="5" creationId="{F0B5F050-0B20-46A4-889F-6CB0B87E1C5D}"/>
          </ac:spMkLst>
        </pc:spChg>
      </pc:sldChg>
      <pc:sldChg chg="modSp add mod modAnim">
        <pc:chgData name="FoustB" userId="036fd538-e6a0-4478-b832-b99ce6775b9a" providerId="ADAL" clId="{63FB1594-B7A5-47E9-B139-89A7BF401D63}" dt="2024-04-13T17:36:37.355" v="4312" actId="1076"/>
        <pc:sldMkLst>
          <pc:docMk/>
          <pc:sldMk cId="700180467" sldId="7849"/>
        </pc:sldMkLst>
        <pc:spChg chg="mod">
          <ac:chgData name="FoustB" userId="036fd538-e6a0-4478-b832-b99ce6775b9a" providerId="ADAL" clId="{63FB1594-B7A5-47E9-B139-89A7BF401D63}" dt="2024-04-13T17:36:37.355" v="4312" actId="1076"/>
          <ac:spMkLst>
            <pc:docMk/>
            <pc:sldMk cId="700180467" sldId="7849"/>
            <ac:spMk id="7" creationId="{84D88E70-7CD6-9B4B-8AC8-0C4D8750069B}"/>
          </ac:spMkLst>
        </pc:spChg>
      </pc:sldChg>
      <pc:sldChg chg="addSp delSp modSp add mod modAnim">
        <pc:chgData name="FoustB" userId="036fd538-e6a0-4478-b832-b99ce6775b9a" providerId="ADAL" clId="{63FB1594-B7A5-47E9-B139-89A7BF401D63}" dt="2024-04-12T19:19:48.131" v="2779" actId="478"/>
        <pc:sldMkLst>
          <pc:docMk/>
          <pc:sldMk cId="479732990" sldId="7850"/>
        </pc:sldMkLst>
        <pc:spChg chg="mod ord">
          <ac:chgData name="FoustB" userId="036fd538-e6a0-4478-b832-b99ce6775b9a" providerId="ADAL" clId="{63FB1594-B7A5-47E9-B139-89A7BF401D63}" dt="2024-04-12T19:19:31.956" v="2776" actId="166"/>
          <ac:spMkLst>
            <pc:docMk/>
            <pc:sldMk cId="479732990" sldId="7850"/>
            <ac:spMk id="3" creationId="{4BBD67A2-C088-1652-7350-397000E2752D}"/>
          </ac:spMkLst>
        </pc:spChg>
        <pc:spChg chg="del">
          <ac:chgData name="FoustB" userId="036fd538-e6a0-4478-b832-b99ce6775b9a" providerId="ADAL" clId="{63FB1594-B7A5-47E9-B139-89A7BF401D63}" dt="2024-04-12T19:18:33.350" v="2765" actId="478"/>
          <ac:spMkLst>
            <pc:docMk/>
            <pc:sldMk cId="479732990" sldId="7850"/>
            <ac:spMk id="4" creationId="{95CDE785-176F-66BE-E0A2-28874C0215A5}"/>
          </ac:spMkLst>
        </pc:spChg>
        <pc:spChg chg="del">
          <ac:chgData name="FoustB" userId="036fd538-e6a0-4478-b832-b99ce6775b9a" providerId="ADAL" clId="{63FB1594-B7A5-47E9-B139-89A7BF401D63}" dt="2024-04-12T19:18:32.415" v="2764" actId="478"/>
          <ac:spMkLst>
            <pc:docMk/>
            <pc:sldMk cId="479732990" sldId="7850"/>
            <ac:spMk id="5" creationId="{F0B5F050-0B20-46A4-889F-6CB0B87E1C5D}"/>
          </ac:spMkLst>
        </pc:spChg>
        <pc:spChg chg="add del mod">
          <ac:chgData name="FoustB" userId="036fd538-e6a0-4478-b832-b99ce6775b9a" providerId="ADAL" clId="{63FB1594-B7A5-47E9-B139-89A7BF401D63}" dt="2024-04-12T19:19:48.131" v="2779" actId="478"/>
          <ac:spMkLst>
            <pc:docMk/>
            <pc:sldMk cId="479732990" sldId="7850"/>
            <ac:spMk id="7" creationId="{339061B8-0F31-E581-3B49-F45DFA88D89E}"/>
          </ac:spMkLst>
        </pc:spChg>
        <pc:spChg chg="ord">
          <ac:chgData name="FoustB" userId="036fd538-e6a0-4478-b832-b99ce6775b9a" providerId="ADAL" clId="{63FB1594-B7A5-47E9-B139-89A7BF401D63}" dt="2024-04-12T19:19:23.600" v="2774" actId="166"/>
          <ac:spMkLst>
            <pc:docMk/>
            <pc:sldMk cId="479732990" sldId="7850"/>
            <ac:spMk id="11" creationId="{93AF0515-F956-D9E0-FEF1-EC2E2AF57A83}"/>
          </ac:spMkLst>
        </pc:spChg>
        <pc:picChg chg="add del mod">
          <ac:chgData name="FoustB" userId="036fd538-e6a0-4478-b832-b99ce6775b9a" providerId="ADAL" clId="{63FB1594-B7A5-47E9-B139-89A7BF401D63}" dt="2024-04-12T19:19:41.101" v="2778" actId="478"/>
          <ac:picMkLst>
            <pc:docMk/>
            <pc:sldMk cId="479732990" sldId="7850"/>
            <ac:picMk id="2" creationId="{18AF3E5D-EFA8-CC13-D946-7CEC2810F9AE}"/>
          </ac:picMkLst>
        </pc:picChg>
      </pc:sldChg>
      <pc:sldChg chg="addSp delSp modSp add mod setBg modAnim">
        <pc:chgData name="FoustB" userId="036fd538-e6a0-4478-b832-b99ce6775b9a" providerId="ADAL" clId="{63FB1594-B7A5-47E9-B139-89A7BF401D63}" dt="2024-04-13T17:41:25.358" v="4340"/>
        <pc:sldMkLst>
          <pc:docMk/>
          <pc:sldMk cId="3771269161" sldId="7851"/>
        </pc:sldMkLst>
        <pc:spChg chg="add mod">
          <ac:chgData name="FoustB" userId="036fd538-e6a0-4478-b832-b99ce6775b9a" providerId="ADAL" clId="{63FB1594-B7A5-47E9-B139-89A7BF401D63}" dt="2024-04-12T19:26:24.852" v="2949" actId="1076"/>
          <ac:spMkLst>
            <pc:docMk/>
            <pc:sldMk cId="3771269161" sldId="7851"/>
            <ac:spMk id="4" creationId="{307873C5-6A23-5FA3-5698-669BC6CB5BF9}"/>
          </ac:spMkLst>
        </pc:spChg>
        <pc:spChg chg="add mod">
          <ac:chgData name="FoustB" userId="036fd538-e6a0-4478-b832-b99ce6775b9a" providerId="ADAL" clId="{63FB1594-B7A5-47E9-B139-89A7BF401D63}" dt="2024-04-12T19:26:18.419" v="2946" actId="1076"/>
          <ac:spMkLst>
            <pc:docMk/>
            <pc:sldMk cId="3771269161" sldId="7851"/>
            <ac:spMk id="5" creationId="{53697201-C118-429E-175C-B7B629406428}"/>
          </ac:spMkLst>
        </pc:spChg>
        <pc:picChg chg="del">
          <ac:chgData name="FoustB" userId="036fd538-e6a0-4478-b832-b99ce6775b9a" providerId="ADAL" clId="{63FB1594-B7A5-47E9-B139-89A7BF401D63}" dt="2024-04-12T19:19:51.332" v="2780" actId="478"/>
          <ac:picMkLst>
            <pc:docMk/>
            <pc:sldMk cId="3771269161" sldId="7851"/>
            <ac:picMk id="8" creationId="{0AA91D59-7B16-3B35-8FC2-8F33C87A757F}"/>
          </ac:picMkLst>
        </pc:picChg>
        <pc:picChg chg="del">
          <ac:chgData name="FoustB" userId="036fd538-e6a0-4478-b832-b99ce6775b9a" providerId="ADAL" clId="{63FB1594-B7A5-47E9-B139-89A7BF401D63}" dt="2024-04-12T19:19:52.055" v="2781" actId="478"/>
          <ac:picMkLst>
            <pc:docMk/>
            <pc:sldMk cId="3771269161" sldId="7851"/>
            <ac:picMk id="28674" creationId="{122498D0-97D5-542A-8C9E-0D16B6E0F7C0}"/>
          </ac:picMkLst>
        </pc:picChg>
      </pc:sldChg>
      <pc:sldChg chg="delSp modSp add mod setBg delAnim">
        <pc:chgData name="FoustB" userId="036fd538-e6a0-4478-b832-b99ce6775b9a" providerId="ADAL" clId="{63FB1594-B7A5-47E9-B139-89A7BF401D63}" dt="2024-04-13T17:41:33.396" v="4341"/>
        <pc:sldMkLst>
          <pc:docMk/>
          <pc:sldMk cId="3519619843" sldId="7852"/>
        </pc:sldMkLst>
        <pc:spChg chg="mod">
          <ac:chgData name="FoustB" userId="036fd538-e6a0-4478-b832-b99ce6775b9a" providerId="ADAL" clId="{63FB1594-B7A5-47E9-B139-89A7BF401D63}" dt="2024-04-12T19:27:15.970" v="2958" actId="207"/>
          <ac:spMkLst>
            <pc:docMk/>
            <pc:sldMk cId="3519619843" sldId="7852"/>
            <ac:spMk id="3" creationId="{4BBD67A2-C088-1652-7350-397000E2752D}"/>
          </ac:spMkLst>
        </pc:spChg>
        <pc:spChg chg="del">
          <ac:chgData name="FoustB" userId="036fd538-e6a0-4478-b832-b99ce6775b9a" providerId="ADAL" clId="{63FB1594-B7A5-47E9-B139-89A7BF401D63}" dt="2024-04-12T19:27:02.108" v="2951" actId="478"/>
          <ac:spMkLst>
            <pc:docMk/>
            <pc:sldMk cId="3519619843" sldId="7852"/>
            <ac:spMk id="4" creationId="{307873C5-6A23-5FA3-5698-669BC6CB5BF9}"/>
          </ac:spMkLst>
        </pc:spChg>
        <pc:spChg chg="del">
          <ac:chgData name="FoustB" userId="036fd538-e6a0-4478-b832-b99ce6775b9a" providerId="ADAL" clId="{63FB1594-B7A5-47E9-B139-89A7BF401D63}" dt="2024-04-12T19:27:04.698" v="2952" actId="478"/>
          <ac:spMkLst>
            <pc:docMk/>
            <pc:sldMk cId="3519619843" sldId="7852"/>
            <ac:spMk id="5" creationId="{53697201-C118-429E-175C-B7B629406428}"/>
          </ac:spMkLst>
        </pc:spChg>
      </pc:sldChg>
      <pc:sldChg chg="modSp add mod setBg">
        <pc:chgData name="FoustB" userId="036fd538-e6a0-4478-b832-b99ce6775b9a" providerId="ADAL" clId="{63FB1594-B7A5-47E9-B139-89A7BF401D63}" dt="2024-04-13T17:41:43.413" v="4342"/>
        <pc:sldMkLst>
          <pc:docMk/>
          <pc:sldMk cId="1405158156" sldId="7853"/>
        </pc:sldMkLst>
        <pc:spChg chg="mod">
          <ac:chgData name="FoustB" userId="036fd538-e6a0-4478-b832-b99ce6775b9a" providerId="ADAL" clId="{63FB1594-B7A5-47E9-B139-89A7BF401D63}" dt="2024-04-12T19:29:24.235" v="2968" actId="14100"/>
          <ac:spMkLst>
            <pc:docMk/>
            <pc:sldMk cId="1405158156" sldId="7853"/>
            <ac:spMk id="3" creationId="{4BBD67A2-C088-1652-7350-397000E2752D}"/>
          </ac:spMkLst>
        </pc:spChg>
      </pc:sldChg>
      <pc:sldChg chg="modSp add mod setBg">
        <pc:chgData name="FoustB" userId="036fd538-e6a0-4478-b832-b99ce6775b9a" providerId="ADAL" clId="{63FB1594-B7A5-47E9-B139-89A7BF401D63}" dt="2024-04-13T17:41:50.024" v="4343"/>
        <pc:sldMkLst>
          <pc:docMk/>
          <pc:sldMk cId="1505215611" sldId="7854"/>
        </pc:sldMkLst>
        <pc:spChg chg="mod">
          <ac:chgData name="FoustB" userId="036fd538-e6a0-4478-b832-b99ce6775b9a" providerId="ADAL" clId="{63FB1594-B7A5-47E9-B139-89A7BF401D63}" dt="2024-04-12T19:29:58.999" v="2975" actId="207"/>
          <ac:spMkLst>
            <pc:docMk/>
            <pc:sldMk cId="1505215611" sldId="7854"/>
            <ac:spMk id="3" creationId="{4BBD67A2-C088-1652-7350-397000E2752D}"/>
          </ac:spMkLst>
        </pc:spChg>
      </pc:sldChg>
      <pc:sldChg chg="modSp add mod setBg">
        <pc:chgData name="FoustB" userId="036fd538-e6a0-4478-b832-b99ce6775b9a" providerId="ADAL" clId="{63FB1594-B7A5-47E9-B139-89A7BF401D63}" dt="2024-04-13T17:41:56.386" v="4344"/>
        <pc:sldMkLst>
          <pc:docMk/>
          <pc:sldMk cId="1300161033" sldId="7855"/>
        </pc:sldMkLst>
        <pc:spChg chg="mod">
          <ac:chgData name="FoustB" userId="036fd538-e6a0-4478-b832-b99ce6775b9a" providerId="ADAL" clId="{63FB1594-B7A5-47E9-B139-89A7BF401D63}" dt="2024-04-12T19:30:24.454" v="2984" actId="207"/>
          <ac:spMkLst>
            <pc:docMk/>
            <pc:sldMk cId="1300161033" sldId="7855"/>
            <ac:spMk id="3" creationId="{4BBD67A2-C088-1652-7350-397000E2752D}"/>
          </ac:spMkLst>
        </pc:spChg>
        <pc:spChg chg="mod">
          <ac:chgData name="FoustB" userId="036fd538-e6a0-4478-b832-b99ce6775b9a" providerId="ADAL" clId="{63FB1594-B7A5-47E9-B139-89A7BF401D63}" dt="2024-04-13T17:35:35.453" v="4303" actId="20577"/>
          <ac:spMkLst>
            <pc:docMk/>
            <pc:sldMk cId="1300161033" sldId="7855"/>
            <ac:spMk id="11" creationId="{93AF0515-F956-D9E0-FEF1-EC2E2AF57A83}"/>
          </ac:spMkLst>
        </pc:spChg>
      </pc:sldChg>
      <pc:sldChg chg="addSp delSp modSp add mod modAnim">
        <pc:chgData name="FoustB" userId="036fd538-e6a0-4478-b832-b99ce6775b9a" providerId="ADAL" clId="{63FB1594-B7A5-47E9-B139-89A7BF401D63}" dt="2024-04-13T17:35:41.887" v="4305" actId="20577"/>
        <pc:sldMkLst>
          <pc:docMk/>
          <pc:sldMk cId="2643761053" sldId="7856"/>
        </pc:sldMkLst>
        <pc:spChg chg="del">
          <ac:chgData name="FoustB" userId="036fd538-e6a0-4478-b832-b99ce6775b9a" providerId="ADAL" clId="{63FB1594-B7A5-47E9-B139-89A7BF401D63}" dt="2024-04-12T19:45:33.848" v="2988" actId="478"/>
          <ac:spMkLst>
            <pc:docMk/>
            <pc:sldMk cId="2643761053" sldId="7856"/>
            <ac:spMk id="3" creationId="{4BBD67A2-C088-1652-7350-397000E2752D}"/>
          </ac:spMkLst>
        </pc:spChg>
        <pc:spChg chg="add del mod">
          <ac:chgData name="FoustB" userId="036fd538-e6a0-4478-b832-b99ce6775b9a" providerId="ADAL" clId="{63FB1594-B7A5-47E9-B139-89A7BF401D63}" dt="2024-04-12T19:45:32.264" v="2987" actId="478"/>
          <ac:spMkLst>
            <pc:docMk/>
            <pc:sldMk cId="2643761053" sldId="7856"/>
            <ac:spMk id="5" creationId="{A89634F3-6C3C-4EE9-A306-118C4F1FFD46}"/>
          </ac:spMkLst>
        </pc:spChg>
        <pc:spChg chg="add mod ord">
          <ac:chgData name="FoustB" userId="036fd538-e6a0-4478-b832-b99ce6775b9a" providerId="ADAL" clId="{63FB1594-B7A5-47E9-B139-89A7BF401D63}" dt="2024-04-12T20:03:39.585" v="3356" actId="167"/>
          <ac:spMkLst>
            <pc:docMk/>
            <pc:sldMk cId="2643761053" sldId="7856"/>
            <ac:spMk id="6" creationId="{2129D123-8B33-9804-A8A5-526F6D069CCA}"/>
          </ac:spMkLst>
        </pc:spChg>
        <pc:spChg chg="add mod">
          <ac:chgData name="FoustB" userId="036fd538-e6a0-4478-b832-b99ce6775b9a" providerId="ADAL" clId="{63FB1594-B7A5-47E9-B139-89A7BF401D63}" dt="2024-04-13T17:35:41.887" v="4305" actId="20577"/>
          <ac:spMkLst>
            <pc:docMk/>
            <pc:sldMk cId="2643761053" sldId="7856"/>
            <ac:spMk id="7" creationId="{7417B122-0D0D-9033-5EA2-D54077B00B70}"/>
          </ac:spMkLst>
        </pc:spChg>
        <pc:spChg chg="mod">
          <ac:chgData name="FoustB" userId="036fd538-e6a0-4478-b832-b99ce6775b9a" providerId="ADAL" clId="{63FB1594-B7A5-47E9-B139-89A7BF401D63}" dt="2024-04-12T20:03:24.756" v="3352" actId="1076"/>
          <ac:spMkLst>
            <pc:docMk/>
            <pc:sldMk cId="2643761053" sldId="7856"/>
            <ac:spMk id="11" creationId="{93AF0515-F956-D9E0-FEF1-EC2E2AF57A83}"/>
          </ac:spMkLst>
        </pc:spChg>
        <pc:picChg chg="del">
          <ac:chgData name="FoustB" userId="036fd538-e6a0-4478-b832-b99ce6775b9a" providerId="ADAL" clId="{63FB1594-B7A5-47E9-B139-89A7BF401D63}" dt="2024-04-12T19:45:29.543" v="2986" actId="478"/>
          <ac:picMkLst>
            <pc:docMk/>
            <pc:sldMk cId="2643761053" sldId="7856"/>
            <ac:picMk id="2" creationId="{18AF3E5D-EFA8-CC13-D946-7CEC2810F9AE}"/>
          </ac:picMkLst>
        </pc:picChg>
        <pc:picChg chg="add mod">
          <ac:chgData name="FoustB" userId="036fd538-e6a0-4478-b832-b99ce6775b9a" providerId="ADAL" clId="{63FB1594-B7A5-47E9-B139-89A7BF401D63}" dt="2024-04-12T20:02:24.345" v="3223" actId="1076"/>
          <ac:picMkLst>
            <pc:docMk/>
            <pc:sldMk cId="2643761053" sldId="7856"/>
            <ac:picMk id="46082" creationId="{DE5A9D6E-A558-5A32-B9BE-54D9A170F1A0}"/>
          </ac:picMkLst>
        </pc:picChg>
      </pc:sldChg>
      <pc:sldChg chg="modSp add mod modAnim">
        <pc:chgData name="FoustB" userId="036fd538-e6a0-4478-b832-b99ce6775b9a" providerId="ADAL" clId="{63FB1594-B7A5-47E9-B139-89A7BF401D63}" dt="2024-04-12T20:08:51.960" v="3652" actId="14100"/>
        <pc:sldMkLst>
          <pc:docMk/>
          <pc:sldMk cId="641489646" sldId="7857"/>
        </pc:sldMkLst>
        <pc:spChg chg="mod">
          <ac:chgData name="FoustB" userId="036fd538-e6a0-4478-b832-b99ce6775b9a" providerId="ADAL" clId="{63FB1594-B7A5-47E9-B139-89A7BF401D63}" dt="2024-04-12T20:06:11.358" v="3522" actId="1076"/>
          <ac:spMkLst>
            <pc:docMk/>
            <pc:sldMk cId="641489646" sldId="7857"/>
            <ac:spMk id="7" creationId="{7417B122-0D0D-9033-5EA2-D54077B00B70}"/>
          </ac:spMkLst>
        </pc:spChg>
        <pc:spChg chg="mod">
          <ac:chgData name="FoustB" userId="036fd538-e6a0-4478-b832-b99ce6775b9a" providerId="ADAL" clId="{63FB1594-B7A5-47E9-B139-89A7BF401D63}" dt="2024-04-12T20:08:51.960" v="3652" actId="14100"/>
          <ac:spMkLst>
            <pc:docMk/>
            <pc:sldMk cId="641489646" sldId="7857"/>
            <ac:spMk id="11" creationId="{93AF0515-F956-D9E0-FEF1-EC2E2AF57A83}"/>
          </ac:spMkLst>
        </pc:spChg>
        <pc:picChg chg="mod">
          <ac:chgData name="FoustB" userId="036fd538-e6a0-4478-b832-b99ce6775b9a" providerId="ADAL" clId="{63FB1594-B7A5-47E9-B139-89A7BF401D63}" dt="2024-04-12T20:07:04.962" v="3618" actId="1076"/>
          <ac:picMkLst>
            <pc:docMk/>
            <pc:sldMk cId="641489646" sldId="7857"/>
            <ac:picMk id="46082" creationId="{DE5A9D6E-A558-5A32-B9BE-54D9A170F1A0}"/>
          </ac:picMkLst>
        </pc:picChg>
      </pc:sldChg>
      <pc:sldChg chg="addSp delSp modSp add mod delAnim modAnim">
        <pc:chgData name="FoustB" userId="036fd538-e6a0-4478-b832-b99ce6775b9a" providerId="ADAL" clId="{63FB1594-B7A5-47E9-B139-89A7BF401D63}" dt="2024-04-13T16:53:44.024" v="4266"/>
        <pc:sldMkLst>
          <pc:docMk/>
          <pc:sldMk cId="1876290161" sldId="7858"/>
        </pc:sldMkLst>
        <pc:spChg chg="add mod">
          <ac:chgData name="FoustB" userId="036fd538-e6a0-4478-b832-b99ce6775b9a" providerId="ADAL" clId="{63FB1594-B7A5-47E9-B139-89A7BF401D63}" dt="2024-04-12T20:17:16.727" v="3765" actId="1076"/>
          <ac:spMkLst>
            <pc:docMk/>
            <pc:sldMk cId="1876290161" sldId="7858"/>
            <ac:spMk id="2" creationId="{D69F6626-69D6-5545-8924-4AAE86FFDE39}"/>
          </ac:spMkLst>
        </pc:spChg>
        <pc:spChg chg="add del mod">
          <ac:chgData name="FoustB" userId="036fd538-e6a0-4478-b832-b99ce6775b9a" providerId="ADAL" clId="{63FB1594-B7A5-47E9-B139-89A7BF401D63}" dt="2024-04-12T20:17:00.319" v="3759" actId="478"/>
          <ac:spMkLst>
            <pc:docMk/>
            <pc:sldMk cId="1876290161" sldId="7858"/>
            <ac:spMk id="3" creationId="{F904C5C9-7C12-2E78-6EC7-77C155C026E7}"/>
          </ac:spMkLst>
        </pc:spChg>
        <pc:spChg chg="add del mod">
          <ac:chgData name="FoustB" userId="036fd538-e6a0-4478-b832-b99ce6775b9a" providerId="ADAL" clId="{63FB1594-B7A5-47E9-B139-89A7BF401D63}" dt="2024-04-12T20:17:01.716" v="3760" actId="478"/>
          <ac:spMkLst>
            <pc:docMk/>
            <pc:sldMk cId="1876290161" sldId="7858"/>
            <ac:spMk id="4" creationId="{144C11EA-CAD4-2085-FDC9-BDB49AE3D281}"/>
          </ac:spMkLst>
        </pc:spChg>
        <pc:spChg chg="del">
          <ac:chgData name="FoustB" userId="036fd538-e6a0-4478-b832-b99ce6775b9a" providerId="ADAL" clId="{63FB1594-B7A5-47E9-B139-89A7BF401D63}" dt="2024-04-12T20:10:58.142" v="3662" actId="478"/>
          <ac:spMkLst>
            <pc:docMk/>
            <pc:sldMk cId="1876290161" sldId="7858"/>
            <ac:spMk id="7" creationId="{7417B122-0D0D-9033-5EA2-D54077B00B70}"/>
          </ac:spMkLst>
        </pc:spChg>
        <pc:picChg chg="mod">
          <ac:chgData name="FoustB" userId="036fd538-e6a0-4478-b832-b99ce6775b9a" providerId="ADAL" clId="{63FB1594-B7A5-47E9-B139-89A7BF401D63}" dt="2024-04-12T20:12:09.487" v="3672" actId="1076"/>
          <ac:picMkLst>
            <pc:docMk/>
            <pc:sldMk cId="1876290161" sldId="7858"/>
            <ac:picMk id="46082" creationId="{DE5A9D6E-A558-5A32-B9BE-54D9A170F1A0}"/>
          </ac:picMkLst>
        </pc:picChg>
      </pc:sldChg>
      <pc:sldChg chg="add del">
        <pc:chgData name="FoustB" userId="036fd538-e6a0-4478-b832-b99ce6775b9a" providerId="ADAL" clId="{63FB1594-B7A5-47E9-B139-89A7BF401D63}" dt="2024-04-12T20:16:50.769" v="3757" actId="47"/>
        <pc:sldMkLst>
          <pc:docMk/>
          <pc:sldMk cId="1357732329" sldId="7859"/>
        </pc:sldMkLst>
      </pc:sldChg>
      <pc:sldChg chg="delSp modSp add mod modAnim">
        <pc:chgData name="FoustB" userId="036fd538-e6a0-4478-b832-b99ce6775b9a" providerId="ADAL" clId="{63FB1594-B7A5-47E9-B139-89A7BF401D63}" dt="2024-04-13T17:35:57.955" v="4309" actId="20577"/>
        <pc:sldMkLst>
          <pc:docMk/>
          <pc:sldMk cId="1720681213" sldId="7859"/>
        </pc:sldMkLst>
        <pc:spChg chg="del">
          <ac:chgData name="FoustB" userId="036fd538-e6a0-4478-b832-b99ce6775b9a" providerId="ADAL" clId="{63FB1594-B7A5-47E9-B139-89A7BF401D63}" dt="2024-04-12T20:17:20.750" v="3766" actId="478"/>
          <ac:spMkLst>
            <pc:docMk/>
            <pc:sldMk cId="1720681213" sldId="7859"/>
            <ac:spMk id="2" creationId="{D69F6626-69D6-5545-8924-4AAE86FFDE39}"/>
          </ac:spMkLst>
        </pc:spChg>
        <pc:spChg chg="mod">
          <ac:chgData name="FoustB" userId="036fd538-e6a0-4478-b832-b99ce6775b9a" providerId="ADAL" clId="{63FB1594-B7A5-47E9-B139-89A7BF401D63}" dt="2024-04-13T17:35:55.914" v="4307" actId="20577"/>
          <ac:spMkLst>
            <pc:docMk/>
            <pc:sldMk cId="1720681213" sldId="7859"/>
            <ac:spMk id="3" creationId="{F904C5C9-7C12-2E78-6EC7-77C155C026E7}"/>
          </ac:spMkLst>
        </pc:spChg>
        <pc:spChg chg="mod">
          <ac:chgData name="FoustB" userId="036fd538-e6a0-4478-b832-b99ce6775b9a" providerId="ADAL" clId="{63FB1594-B7A5-47E9-B139-89A7BF401D63}" dt="2024-04-13T17:35:57.955" v="4309" actId="20577"/>
          <ac:spMkLst>
            <pc:docMk/>
            <pc:sldMk cId="1720681213" sldId="7859"/>
            <ac:spMk id="4" creationId="{144C11EA-CAD4-2085-FDC9-BDB49AE3D281}"/>
          </ac:spMkLst>
        </pc:spChg>
      </pc:sldChg>
      <pc:sldChg chg="addSp delSp modSp new mod">
        <pc:chgData name="FoustB" userId="036fd538-e6a0-4478-b832-b99ce6775b9a" providerId="ADAL" clId="{63FB1594-B7A5-47E9-B139-89A7BF401D63}" dt="2024-04-12T20:22:20.486" v="3892" actId="1076"/>
        <pc:sldMkLst>
          <pc:docMk/>
          <pc:sldMk cId="659301026" sldId="7860"/>
        </pc:sldMkLst>
        <pc:spChg chg="del">
          <ac:chgData name="FoustB" userId="036fd538-e6a0-4478-b832-b99ce6775b9a" providerId="ADAL" clId="{63FB1594-B7A5-47E9-B139-89A7BF401D63}" dt="2024-04-12T20:22:04.706" v="3886"/>
          <ac:spMkLst>
            <pc:docMk/>
            <pc:sldMk cId="659301026" sldId="7860"/>
            <ac:spMk id="3" creationId="{C1956FC9-9FE8-D7A8-BCFA-148E50B4ECC6}"/>
          </ac:spMkLst>
        </pc:spChg>
        <pc:picChg chg="add mod">
          <ac:chgData name="FoustB" userId="036fd538-e6a0-4478-b832-b99ce6775b9a" providerId="ADAL" clId="{63FB1594-B7A5-47E9-B139-89A7BF401D63}" dt="2024-04-12T20:22:20.486" v="3892" actId="1076"/>
          <ac:picMkLst>
            <pc:docMk/>
            <pc:sldMk cId="659301026" sldId="7860"/>
            <ac:picMk id="5" creationId="{2A5C91C0-0AE3-CE65-1971-3B6C914129A4}"/>
          </ac:picMkLst>
        </pc:picChg>
      </pc:sldChg>
      <pc:sldChg chg="add del">
        <pc:chgData name="FoustB" userId="036fd538-e6a0-4478-b832-b99ce6775b9a" providerId="ADAL" clId="{63FB1594-B7A5-47E9-B139-89A7BF401D63}" dt="2024-04-12T20:20:04.749" v="3785" actId="47"/>
        <pc:sldMkLst>
          <pc:docMk/>
          <pc:sldMk cId="2385021364" sldId="7860"/>
        </pc:sldMkLst>
      </pc:sldChg>
      <pc:sldChg chg="addSp delSp modSp new mod">
        <pc:chgData name="FoustB" userId="036fd538-e6a0-4478-b832-b99ce6775b9a" providerId="ADAL" clId="{63FB1594-B7A5-47E9-B139-89A7BF401D63}" dt="2024-04-12T20:22:27.956" v="3895" actId="14100"/>
        <pc:sldMkLst>
          <pc:docMk/>
          <pc:sldMk cId="1856482060" sldId="7861"/>
        </pc:sldMkLst>
        <pc:spChg chg="del">
          <ac:chgData name="FoustB" userId="036fd538-e6a0-4478-b832-b99ce6775b9a" providerId="ADAL" clId="{63FB1594-B7A5-47E9-B139-89A7BF401D63}" dt="2024-04-12T20:21:59.693" v="3883"/>
          <ac:spMkLst>
            <pc:docMk/>
            <pc:sldMk cId="1856482060" sldId="7861"/>
            <ac:spMk id="3" creationId="{4C697B81-6EA5-077F-5514-C1AF1DFCE66C}"/>
          </ac:spMkLst>
        </pc:spChg>
        <pc:picChg chg="add mod">
          <ac:chgData name="FoustB" userId="036fd538-e6a0-4478-b832-b99ce6775b9a" providerId="ADAL" clId="{63FB1594-B7A5-47E9-B139-89A7BF401D63}" dt="2024-04-12T20:22:27.956" v="3895" actId="14100"/>
          <ac:picMkLst>
            <pc:docMk/>
            <pc:sldMk cId="1856482060" sldId="7861"/>
            <ac:picMk id="5" creationId="{674BD56C-7D86-8BD9-0CBB-9F2A05C37549}"/>
          </ac:picMkLst>
        </pc:picChg>
      </pc:sldChg>
      <pc:sldChg chg="add del">
        <pc:chgData name="FoustB" userId="036fd538-e6a0-4478-b832-b99ce6775b9a" providerId="ADAL" clId="{63FB1594-B7A5-47E9-B139-89A7BF401D63}" dt="2024-04-13T15:55:59.741" v="4257" actId="47"/>
        <pc:sldMkLst>
          <pc:docMk/>
          <pc:sldMk cId="4192489751" sldId="7862"/>
        </pc:sldMkLst>
      </pc:sldChg>
      <pc:sldChg chg="modSp add modAnim">
        <pc:chgData name="FoustB" userId="036fd538-e6a0-4478-b832-b99ce6775b9a" providerId="ADAL" clId="{63FB1594-B7A5-47E9-B139-89A7BF401D63}" dt="2024-04-13T17:37:27.731" v="4317" actId="20577"/>
        <pc:sldMkLst>
          <pc:docMk/>
          <pc:sldMk cId="2577952954" sldId="7863"/>
        </pc:sldMkLst>
        <pc:spChg chg="mod">
          <ac:chgData name="FoustB" userId="036fd538-e6a0-4478-b832-b99ce6775b9a" providerId="ADAL" clId="{63FB1594-B7A5-47E9-B139-89A7BF401D63}" dt="2024-04-13T15:55:55.930" v="4256" actId="20577"/>
          <ac:spMkLst>
            <pc:docMk/>
            <pc:sldMk cId="2577952954" sldId="7863"/>
            <ac:spMk id="2" creationId="{B74CC8E0-572C-613F-F407-8C2D94CE35C7}"/>
          </ac:spMkLst>
        </pc:spChg>
        <pc:spChg chg="mod">
          <ac:chgData name="FoustB" userId="036fd538-e6a0-4478-b832-b99ce6775b9a" providerId="ADAL" clId="{63FB1594-B7A5-47E9-B139-89A7BF401D63}" dt="2024-04-13T17:37:27.731" v="4317" actId="20577"/>
          <ac:spMkLst>
            <pc:docMk/>
            <pc:sldMk cId="2577952954" sldId="7863"/>
            <ac:spMk id="12" creationId="{4BBA5E37-2F6C-F561-D6C1-ABD595397F35}"/>
          </ac:spMkLst>
        </pc:spChg>
      </pc:sldChg>
      <pc:sldChg chg="addSp modSp add mod">
        <pc:chgData name="FoustB" userId="036fd538-e6a0-4478-b832-b99ce6775b9a" providerId="ADAL" clId="{63FB1594-B7A5-47E9-B139-89A7BF401D63}" dt="2024-04-13T17:04:51.966" v="4297" actId="14100"/>
        <pc:sldMkLst>
          <pc:docMk/>
          <pc:sldMk cId="2310838955" sldId="7864"/>
        </pc:sldMkLst>
        <pc:spChg chg="mod">
          <ac:chgData name="FoustB" userId="036fd538-e6a0-4478-b832-b99ce6775b9a" providerId="ADAL" clId="{63FB1594-B7A5-47E9-B139-89A7BF401D63}" dt="2024-04-13T17:04:28.235" v="4273" actId="1076"/>
          <ac:spMkLst>
            <pc:docMk/>
            <pc:sldMk cId="2310838955" sldId="7864"/>
            <ac:spMk id="4" creationId="{B4D41830-2DD8-2AFE-EC89-3EE21037B429}"/>
          </ac:spMkLst>
        </pc:spChg>
        <pc:spChg chg="add mod">
          <ac:chgData name="FoustB" userId="036fd538-e6a0-4478-b832-b99ce6775b9a" providerId="ADAL" clId="{63FB1594-B7A5-47E9-B139-89A7BF401D63}" dt="2024-04-13T17:04:51.966" v="4297" actId="14100"/>
          <ac:spMkLst>
            <pc:docMk/>
            <pc:sldMk cId="2310838955" sldId="7864"/>
            <ac:spMk id="5" creationId="{6DA0A459-0BF5-3040-8E85-07296A3F042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9B128E-639A-4DE8-9534-C974F2D0974C}" type="datetimeFigureOut">
              <a:rPr lang="en-US" smtClean="0"/>
              <a:pPr/>
              <a:t>4/25/2024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57CF2D-5C1B-4D3B-A31E-A8CB96FA52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026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C77DC-F2A7-4847-88A5-2B3DF623F74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13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C77DC-F2A7-4847-88A5-2B3DF623F74B}" type="slidenum">
              <a:rPr lang="en-US" smtClean="0"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19295-0C85-4A4E-8D42-6A8342C803FE}" type="datetimeFigureOut">
              <a:rPr lang="en-US"/>
              <a:pPr>
                <a:defRPr/>
              </a:pPr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F81D0-EEC1-43A7-84CA-31D44E3C44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63C2F-B3AE-4CEB-921B-DB81A2E5A20A}" type="datetimeFigureOut">
              <a:rPr lang="en-US"/>
              <a:pPr>
                <a:defRPr/>
              </a:pPr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E0AC3-2271-4234-AADF-B2DB8C57E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92E26-3310-4DE7-874C-187F525D031C}" type="datetimeFigureOut">
              <a:rPr lang="en-US"/>
              <a:pPr>
                <a:defRPr/>
              </a:pPr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050C8-490A-40B4-A9C3-6C67EA616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23E28-0EBC-4D0B-BA09-DA807CB13C5A}" type="datetimeFigureOut">
              <a:rPr lang="en-US"/>
              <a:pPr>
                <a:defRPr/>
              </a:pPr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3670D-7CCE-4E1A-8CA7-75213A061D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86E9F-FB8E-467A-863C-37FF07655976}" type="datetimeFigureOut">
              <a:rPr lang="en-US"/>
              <a:pPr>
                <a:defRPr/>
              </a:pPr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0C91A-E1CC-4C72-88E9-18D854DD55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56B57-B464-41C5-AEDD-B1861123536F}" type="datetimeFigureOut">
              <a:rPr lang="en-US"/>
              <a:pPr>
                <a:defRPr/>
              </a:pPr>
              <a:t>4/25/2024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EE68C-7F07-4CAA-AFA1-77D0B9B90E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414D3-807C-4519-B22E-C7E3909CD4F6}" type="datetimeFigureOut">
              <a:rPr lang="en-US"/>
              <a:pPr>
                <a:defRPr/>
              </a:pPr>
              <a:t>4/25/2024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E3EB0-B6AC-4BC4-90AF-E0376AC715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ED06D-634C-4CB2-B499-7026915CD6E8}" type="datetimeFigureOut">
              <a:rPr lang="en-US"/>
              <a:pPr>
                <a:defRPr/>
              </a:pPr>
              <a:t>4/25/2024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C26E3-FF63-420A-83D3-C852500024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42BCF-997D-425A-882E-6DA9E6E9EB13}" type="datetimeFigureOut">
              <a:rPr lang="en-US"/>
              <a:pPr>
                <a:defRPr/>
              </a:pPr>
              <a:t>4/25/2024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15A70-30AA-4BDD-B342-9EC8DBCC29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42E92-76DB-46E5-8771-B78C163E2EED}" type="datetimeFigureOut">
              <a:rPr lang="en-US"/>
              <a:pPr>
                <a:defRPr/>
              </a:pPr>
              <a:t>4/25/2024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FBB5A-504F-48B6-A9C9-11E8834617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7C8F7-49BE-434A-AFFC-A2B1FDE13930}" type="datetimeFigureOut">
              <a:rPr lang="en-US"/>
              <a:pPr>
                <a:defRPr/>
              </a:pPr>
              <a:t>4/25/2024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B6AC0-0094-48DD-A831-1F911938A6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F897E3-8187-4814-B857-6E101B1BF1BE}" type="datetimeFigureOut">
              <a:rPr lang="en-US"/>
              <a:pPr>
                <a:defRPr/>
              </a:pPr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4D9034C-701C-42F1-9431-70E1940EDA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9642626F-AE5B-4C60-AF84-A024FE51F76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056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47342-D125-FADE-1B50-7C65FE0BB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74638"/>
            <a:ext cx="6096000" cy="1143000"/>
          </a:xfrm>
        </p:spPr>
        <p:txBody>
          <a:bodyPr/>
          <a:lstStyle/>
          <a:p>
            <a:r>
              <a:rPr lang="en-US" sz="9600" b="1" dirty="0">
                <a:solidFill>
                  <a:schemeClr val="bg1">
                    <a:lumMod val="95000"/>
                  </a:schemeClr>
                </a:solidFill>
              </a:rPr>
              <a:t>Psalm 1 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F5F7350-43BE-2FCB-7D3D-A02C85E6DD99}"/>
              </a:ext>
            </a:extLst>
          </p:cNvPr>
          <p:cNvSpPr txBox="1">
            <a:spLocks/>
          </p:cNvSpPr>
          <p:nvPr/>
        </p:nvSpPr>
        <p:spPr bwMode="auto">
          <a:xfrm>
            <a:off x="5229724" y="274638"/>
            <a:ext cx="693420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6000" b="1" dirty="0">
                <a:solidFill>
                  <a:schemeClr val="bg1">
                    <a:lumMod val="95000"/>
                  </a:schemeClr>
                </a:solidFill>
              </a:rPr>
              <a:t>A “wisdom” Psalm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E9BA76-BA65-BDCC-8B17-B2EE6912C56F}"/>
              </a:ext>
            </a:extLst>
          </p:cNvPr>
          <p:cNvSpPr/>
          <p:nvPr/>
        </p:nvSpPr>
        <p:spPr>
          <a:xfrm>
            <a:off x="0" y="4724400"/>
            <a:ext cx="12192000" cy="2133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r>
              <a:rPr lang="en-US" sz="3200" b="1" baseline="30000" dirty="0">
                <a:solidFill>
                  <a:schemeClr val="tx1"/>
                </a:solidFill>
              </a:rPr>
              <a:t>Psalm 1:1</a:t>
            </a:r>
            <a:r>
              <a:rPr lang="en-US" sz="3200" b="1" baseline="30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3200" dirty="0">
                <a:solidFill>
                  <a:schemeClr val="tx1"/>
                </a:solidFill>
                <a:effectLst/>
              </a:rPr>
              <a:t>How blessed is the man </a:t>
            </a:r>
          </a:p>
          <a:p>
            <a:pPr algn="l"/>
            <a:r>
              <a:rPr lang="en-US" sz="3200" b="1" u="sng" dirty="0">
                <a:solidFill>
                  <a:srgbClr val="002060"/>
                </a:solidFill>
                <a:effectLst/>
              </a:rPr>
              <a:t>who does not </a:t>
            </a:r>
            <a:r>
              <a:rPr lang="en-US" sz="3200" b="0" dirty="0">
                <a:solidFill>
                  <a:srgbClr val="000000"/>
                </a:solidFill>
                <a:effectLst/>
              </a:rPr>
              <a:t>walk in the counsel of the wicked,</a:t>
            </a:r>
            <a:br>
              <a:rPr lang="en-US" sz="3200" b="0" dirty="0">
                <a:solidFill>
                  <a:srgbClr val="000000"/>
                </a:solidFill>
                <a:effectLst/>
              </a:rPr>
            </a:br>
            <a:r>
              <a:rPr lang="en-US" sz="3200" b="0" dirty="0">
                <a:solidFill>
                  <a:srgbClr val="000000"/>
                </a:solidFill>
                <a:effectLst/>
              </a:rPr>
              <a:t>Nor stand in the path of sinners,</a:t>
            </a:r>
            <a:br>
              <a:rPr lang="en-US" sz="3200" b="0" dirty="0">
                <a:solidFill>
                  <a:srgbClr val="000000"/>
                </a:solidFill>
                <a:effectLst/>
              </a:rPr>
            </a:br>
            <a:r>
              <a:rPr lang="en-US" sz="3200" b="0" dirty="0">
                <a:solidFill>
                  <a:srgbClr val="000000"/>
                </a:solidFill>
                <a:effectLst/>
              </a:rPr>
              <a:t>Nor sit in the seat of scoffers!</a:t>
            </a:r>
            <a:br>
              <a:rPr lang="en-US" sz="3200" b="0" dirty="0">
                <a:solidFill>
                  <a:srgbClr val="000000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1850064D-65E9-0AD8-683C-6A89D671D09F}"/>
              </a:ext>
            </a:extLst>
          </p:cNvPr>
          <p:cNvSpPr/>
          <p:nvPr/>
        </p:nvSpPr>
        <p:spPr>
          <a:xfrm>
            <a:off x="533400" y="1752600"/>
            <a:ext cx="6705600" cy="1069849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God wants us to be happy</a:t>
            </a:r>
            <a:endParaRPr lang="en-US" sz="44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000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47342-D125-FADE-1B50-7C65FE0BB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74638"/>
            <a:ext cx="6096000" cy="1143000"/>
          </a:xfrm>
        </p:spPr>
        <p:txBody>
          <a:bodyPr/>
          <a:lstStyle/>
          <a:p>
            <a:r>
              <a:rPr lang="en-US" sz="9600" b="1" dirty="0">
                <a:solidFill>
                  <a:schemeClr val="bg1">
                    <a:lumMod val="95000"/>
                  </a:schemeClr>
                </a:solidFill>
              </a:rPr>
              <a:t>Psalm 1 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F5F7350-43BE-2FCB-7D3D-A02C85E6DD99}"/>
              </a:ext>
            </a:extLst>
          </p:cNvPr>
          <p:cNvSpPr txBox="1">
            <a:spLocks/>
          </p:cNvSpPr>
          <p:nvPr/>
        </p:nvSpPr>
        <p:spPr bwMode="auto">
          <a:xfrm>
            <a:off x="5229724" y="274638"/>
            <a:ext cx="693420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6000" b="1" dirty="0">
                <a:solidFill>
                  <a:schemeClr val="bg1">
                    <a:lumMod val="95000"/>
                  </a:schemeClr>
                </a:solidFill>
              </a:rPr>
              <a:t>A “wisdom” Psalm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E9BA76-BA65-BDCC-8B17-B2EE6912C56F}"/>
              </a:ext>
            </a:extLst>
          </p:cNvPr>
          <p:cNvSpPr/>
          <p:nvPr/>
        </p:nvSpPr>
        <p:spPr>
          <a:xfrm>
            <a:off x="0" y="4724400"/>
            <a:ext cx="12192000" cy="2133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r>
              <a:rPr lang="en-US" sz="3200" b="1" baseline="30000" dirty="0">
                <a:solidFill>
                  <a:schemeClr val="tx1"/>
                </a:solidFill>
              </a:rPr>
              <a:t>Psalm 1:1</a:t>
            </a:r>
            <a:r>
              <a:rPr lang="en-US" sz="3200" b="1" baseline="30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3200" dirty="0">
                <a:solidFill>
                  <a:schemeClr val="tx1"/>
                </a:solidFill>
                <a:effectLst/>
              </a:rPr>
              <a:t>How blessed is the man </a:t>
            </a:r>
          </a:p>
          <a:p>
            <a:pPr algn="l"/>
            <a:r>
              <a:rPr lang="en-US" sz="3200" dirty="0">
                <a:solidFill>
                  <a:schemeClr val="tx1"/>
                </a:solidFill>
                <a:effectLst/>
              </a:rPr>
              <a:t>who does not walk in the </a:t>
            </a:r>
            <a:r>
              <a:rPr lang="en-US" sz="3200" b="1" u="sng" dirty="0">
                <a:solidFill>
                  <a:srgbClr val="002060"/>
                </a:solidFill>
                <a:effectLst/>
              </a:rPr>
              <a:t>counsel</a:t>
            </a:r>
            <a:r>
              <a:rPr lang="en-US" sz="3200" dirty="0">
                <a:solidFill>
                  <a:schemeClr val="tx1"/>
                </a:solidFill>
                <a:effectLst/>
              </a:rPr>
              <a:t> of the wicked</a:t>
            </a:r>
            <a:r>
              <a:rPr lang="en-US" sz="3200" b="0" dirty="0">
                <a:solidFill>
                  <a:srgbClr val="000000"/>
                </a:solidFill>
                <a:effectLst/>
              </a:rPr>
              <a:t>,</a:t>
            </a:r>
            <a:br>
              <a:rPr lang="en-US" sz="3200" b="0" dirty="0">
                <a:solidFill>
                  <a:srgbClr val="000000"/>
                </a:solidFill>
                <a:effectLst/>
              </a:rPr>
            </a:br>
            <a:r>
              <a:rPr lang="en-US" sz="3200" b="0" dirty="0">
                <a:solidFill>
                  <a:srgbClr val="000000"/>
                </a:solidFill>
                <a:effectLst/>
              </a:rPr>
              <a:t>Nor stand in the path of sinners,</a:t>
            </a:r>
            <a:br>
              <a:rPr lang="en-US" sz="3200" b="0" dirty="0">
                <a:solidFill>
                  <a:srgbClr val="000000"/>
                </a:solidFill>
                <a:effectLst/>
              </a:rPr>
            </a:br>
            <a:r>
              <a:rPr lang="en-US" sz="3200" b="0" dirty="0">
                <a:solidFill>
                  <a:srgbClr val="000000"/>
                </a:solidFill>
                <a:effectLst/>
              </a:rPr>
              <a:t>Nor sit in the seat of scoffers!</a:t>
            </a:r>
            <a:br>
              <a:rPr lang="en-US" sz="3200" b="0" dirty="0">
                <a:solidFill>
                  <a:srgbClr val="000000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1850064D-65E9-0AD8-683C-6A89D671D09F}"/>
              </a:ext>
            </a:extLst>
          </p:cNvPr>
          <p:cNvSpPr/>
          <p:nvPr/>
        </p:nvSpPr>
        <p:spPr>
          <a:xfrm>
            <a:off x="533400" y="1752600"/>
            <a:ext cx="6705600" cy="1069849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God wants us to be happy</a:t>
            </a:r>
            <a:endParaRPr lang="en-US" sz="44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097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47342-D125-FADE-1B50-7C65FE0BB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74638"/>
            <a:ext cx="6096000" cy="1143000"/>
          </a:xfrm>
        </p:spPr>
        <p:txBody>
          <a:bodyPr/>
          <a:lstStyle/>
          <a:p>
            <a:r>
              <a:rPr lang="en-US" sz="9600" b="1" dirty="0">
                <a:solidFill>
                  <a:schemeClr val="bg1">
                    <a:lumMod val="95000"/>
                  </a:schemeClr>
                </a:solidFill>
              </a:rPr>
              <a:t>Psalm 1 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F5F7350-43BE-2FCB-7D3D-A02C85E6DD99}"/>
              </a:ext>
            </a:extLst>
          </p:cNvPr>
          <p:cNvSpPr txBox="1">
            <a:spLocks/>
          </p:cNvSpPr>
          <p:nvPr/>
        </p:nvSpPr>
        <p:spPr bwMode="auto">
          <a:xfrm>
            <a:off x="5229724" y="274638"/>
            <a:ext cx="693420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6000" b="1" dirty="0">
                <a:solidFill>
                  <a:schemeClr val="bg1">
                    <a:lumMod val="95000"/>
                  </a:schemeClr>
                </a:solidFill>
              </a:rPr>
              <a:t>A “wisdom” Psalm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1850064D-65E9-0AD8-683C-6A89D671D09F}"/>
              </a:ext>
            </a:extLst>
          </p:cNvPr>
          <p:cNvSpPr/>
          <p:nvPr/>
        </p:nvSpPr>
        <p:spPr>
          <a:xfrm>
            <a:off x="533400" y="1752600"/>
            <a:ext cx="6934200" cy="1069849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Who is your life consultant?</a:t>
            </a:r>
            <a:endParaRPr lang="en-US" sz="4400" b="1" i="1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9D08BF-73ED-1FC0-1C97-5D84E27599A4}"/>
              </a:ext>
            </a:extLst>
          </p:cNvPr>
          <p:cNvSpPr/>
          <p:nvPr/>
        </p:nvSpPr>
        <p:spPr>
          <a:xfrm>
            <a:off x="0" y="4724400"/>
            <a:ext cx="12192000" cy="2133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r>
              <a:rPr lang="en-US" sz="3200" b="1" baseline="30000" dirty="0">
                <a:solidFill>
                  <a:schemeClr val="tx1"/>
                </a:solidFill>
              </a:rPr>
              <a:t>Psalm 1:1</a:t>
            </a:r>
            <a:r>
              <a:rPr lang="en-US" sz="3200" b="1" baseline="30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3200" dirty="0">
                <a:solidFill>
                  <a:schemeClr val="tx1"/>
                </a:solidFill>
                <a:effectLst/>
              </a:rPr>
              <a:t>How blessed is the man </a:t>
            </a:r>
          </a:p>
          <a:p>
            <a:pPr algn="l"/>
            <a:r>
              <a:rPr lang="en-US" sz="3200" dirty="0">
                <a:solidFill>
                  <a:schemeClr val="tx1"/>
                </a:solidFill>
                <a:effectLst/>
              </a:rPr>
              <a:t>who does not walk in the </a:t>
            </a:r>
            <a:r>
              <a:rPr lang="en-US" sz="3200" b="1" u="sng" dirty="0">
                <a:solidFill>
                  <a:srgbClr val="002060"/>
                </a:solidFill>
                <a:effectLst/>
              </a:rPr>
              <a:t>counsel</a:t>
            </a:r>
            <a:r>
              <a:rPr lang="en-US" sz="3200" dirty="0">
                <a:solidFill>
                  <a:schemeClr val="tx1"/>
                </a:solidFill>
                <a:effectLst/>
              </a:rPr>
              <a:t> of the wicked</a:t>
            </a:r>
            <a:r>
              <a:rPr lang="en-US" sz="3200" b="0" dirty="0">
                <a:solidFill>
                  <a:srgbClr val="000000"/>
                </a:solidFill>
                <a:effectLst/>
              </a:rPr>
              <a:t>,</a:t>
            </a:r>
            <a:br>
              <a:rPr lang="en-US" sz="3200" b="0" dirty="0">
                <a:solidFill>
                  <a:srgbClr val="000000"/>
                </a:solidFill>
                <a:effectLst/>
              </a:rPr>
            </a:br>
            <a:r>
              <a:rPr lang="en-US" sz="3200" b="0" dirty="0">
                <a:solidFill>
                  <a:srgbClr val="000000"/>
                </a:solidFill>
                <a:effectLst/>
              </a:rPr>
              <a:t>Nor stand in the path of sinners,</a:t>
            </a:r>
            <a:br>
              <a:rPr lang="en-US" sz="3200" b="0" dirty="0">
                <a:solidFill>
                  <a:srgbClr val="000000"/>
                </a:solidFill>
                <a:effectLst/>
              </a:rPr>
            </a:br>
            <a:r>
              <a:rPr lang="en-US" sz="3200" b="0" dirty="0">
                <a:solidFill>
                  <a:srgbClr val="000000"/>
                </a:solidFill>
                <a:effectLst/>
              </a:rPr>
              <a:t>Nor sit in the seat of scoffers!</a:t>
            </a:r>
            <a:br>
              <a:rPr lang="en-US" sz="3200" b="0" dirty="0">
                <a:solidFill>
                  <a:srgbClr val="000000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091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47342-D125-FADE-1B50-7C65FE0BB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74638"/>
            <a:ext cx="6096000" cy="1143000"/>
          </a:xfrm>
        </p:spPr>
        <p:txBody>
          <a:bodyPr/>
          <a:lstStyle/>
          <a:p>
            <a:r>
              <a:rPr lang="en-US" sz="9600" b="1" dirty="0">
                <a:solidFill>
                  <a:schemeClr val="bg1">
                    <a:lumMod val="95000"/>
                  </a:schemeClr>
                </a:solidFill>
              </a:rPr>
              <a:t>Psalm 1 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F5F7350-43BE-2FCB-7D3D-A02C85E6DD99}"/>
              </a:ext>
            </a:extLst>
          </p:cNvPr>
          <p:cNvSpPr txBox="1">
            <a:spLocks/>
          </p:cNvSpPr>
          <p:nvPr/>
        </p:nvSpPr>
        <p:spPr bwMode="auto">
          <a:xfrm>
            <a:off x="5229724" y="274638"/>
            <a:ext cx="693420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6000" b="1" dirty="0">
                <a:solidFill>
                  <a:schemeClr val="bg1">
                    <a:lumMod val="95000"/>
                  </a:schemeClr>
                </a:solidFill>
              </a:rPr>
              <a:t>A “wisdom” Psalm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1850064D-65E9-0AD8-683C-6A89D671D09F}"/>
              </a:ext>
            </a:extLst>
          </p:cNvPr>
          <p:cNvSpPr/>
          <p:nvPr/>
        </p:nvSpPr>
        <p:spPr>
          <a:xfrm>
            <a:off x="533400" y="1752600"/>
            <a:ext cx="6934200" cy="1069849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Who is your life consultant?</a:t>
            </a:r>
            <a:endParaRPr lang="en-US" sz="4400" b="1" i="1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9D08BF-73ED-1FC0-1C97-5D84E27599A4}"/>
              </a:ext>
            </a:extLst>
          </p:cNvPr>
          <p:cNvSpPr/>
          <p:nvPr/>
        </p:nvSpPr>
        <p:spPr>
          <a:xfrm>
            <a:off x="0" y="4724400"/>
            <a:ext cx="12192000" cy="2133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r>
              <a:rPr lang="en-US" sz="3200" b="1" baseline="30000" dirty="0">
                <a:solidFill>
                  <a:schemeClr val="tx1"/>
                </a:solidFill>
              </a:rPr>
              <a:t>Psalm 1:1</a:t>
            </a:r>
            <a:r>
              <a:rPr lang="en-US" sz="3200" b="1" baseline="30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3200" dirty="0">
                <a:solidFill>
                  <a:schemeClr val="tx1"/>
                </a:solidFill>
                <a:effectLst/>
              </a:rPr>
              <a:t>How blessed is the man </a:t>
            </a:r>
          </a:p>
          <a:p>
            <a:pPr algn="l"/>
            <a:r>
              <a:rPr lang="en-US" sz="3200" dirty="0">
                <a:solidFill>
                  <a:schemeClr val="tx1"/>
                </a:solidFill>
                <a:effectLst/>
              </a:rPr>
              <a:t>who does not walk in the</a:t>
            </a:r>
            <a:r>
              <a:rPr lang="en-US" sz="3200" b="1" dirty="0">
                <a:solidFill>
                  <a:srgbClr val="002060"/>
                </a:solidFill>
                <a:effectLst/>
              </a:rPr>
              <a:t> </a:t>
            </a:r>
            <a:r>
              <a:rPr lang="en-US" sz="3200" b="1" u="sng" dirty="0">
                <a:solidFill>
                  <a:srgbClr val="002060"/>
                </a:solidFill>
                <a:effectLst/>
              </a:rPr>
              <a:t>counsel of the wicked</a:t>
            </a:r>
            <a:r>
              <a:rPr lang="en-US" sz="3200" b="0" dirty="0">
                <a:solidFill>
                  <a:srgbClr val="000000"/>
                </a:solidFill>
                <a:effectLst/>
              </a:rPr>
              <a:t>,</a:t>
            </a:r>
            <a:br>
              <a:rPr lang="en-US" sz="3200" b="0" dirty="0">
                <a:solidFill>
                  <a:srgbClr val="000000"/>
                </a:solidFill>
                <a:effectLst/>
              </a:rPr>
            </a:br>
            <a:r>
              <a:rPr lang="en-US" sz="3200" b="0" dirty="0">
                <a:solidFill>
                  <a:srgbClr val="000000"/>
                </a:solidFill>
                <a:effectLst/>
              </a:rPr>
              <a:t>Nor stand in the path of sinners,</a:t>
            </a:r>
            <a:br>
              <a:rPr lang="en-US" sz="3200" b="0" dirty="0">
                <a:solidFill>
                  <a:srgbClr val="000000"/>
                </a:solidFill>
                <a:effectLst/>
              </a:rPr>
            </a:br>
            <a:r>
              <a:rPr lang="en-US" sz="3200" b="0" dirty="0">
                <a:solidFill>
                  <a:srgbClr val="000000"/>
                </a:solidFill>
                <a:effectLst/>
              </a:rPr>
              <a:t>Nor sit in the seat of scoffers!</a:t>
            </a:r>
            <a:br>
              <a:rPr lang="en-US" sz="3200" b="0" dirty="0">
                <a:solidFill>
                  <a:srgbClr val="000000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EA798CD4-D770-6243-69FF-8DE0B66DA978}"/>
              </a:ext>
            </a:extLst>
          </p:cNvPr>
          <p:cNvSpPr/>
          <p:nvPr/>
        </p:nvSpPr>
        <p:spPr>
          <a:xfrm>
            <a:off x="3886200" y="3066130"/>
            <a:ext cx="7848600" cy="1414589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Wisdom literature theme: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i="1" dirty="0">
                <a:solidFill>
                  <a:schemeClr val="bg1"/>
                </a:solidFill>
              </a:rPr>
              <a:t>The Righteous and the Wicked</a:t>
            </a:r>
          </a:p>
        </p:txBody>
      </p:sp>
    </p:spTree>
    <p:extLst>
      <p:ext uri="{BB962C8B-B14F-4D97-AF65-F5344CB8AC3E}">
        <p14:creationId xmlns:p14="http://schemas.microsoft.com/office/powerpoint/2010/main" val="3353308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47342-D125-FADE-1B50-7C65FE0BB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74638"/>
            <a:ext cx="6096000" cy="1143000"/>
          </a:xfrm>
        </p:spPr>
        <p:txBody>
          <a:bodyPr/>
          <a:lstStyle/>
          <a:p>
            <a:r>
              <a:rPr lang="en-US" sz="9600" b="1" dirty="0">
                <a:solidFill>
                  <a:schemeClr val="bg1">
                    <a:lumMod val="95000"/>
                  </a:schemeClr>
                </a:solidFill>
              </a:rPr>
              <a:t>Psalm 1 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F5F7350-43BE-2FCB-7D3D-A02C85E6DD99}"/>
              </a:ext>
            </a:extLst>
          </p:cNvPr>
          <p:cNvSpPr txBox="1">
            <a:spLocks/>
          </p:cNvSpPr>
          <p:nvPr/>
        </p:nvSpPr>
        <p:spPr bwMode="auto">
          <a:xfrm>
            <a:off x="5229724" y="274638"/>
            <a:ext cx="693420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6000" b="1" dirty="0">
                <a:solidFill>
                  <a:schemeClr val="bg1">
                    <a:lumMod val="95000"/>
                  </a:schemeClr>
                </a:solidFill>
              </a:rPr>
              <a:t>A “wisdom” Psalm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1850064D-65E9-0AD8-683C-6A89D671D09F}"/>
              </a:ext>
            </a:extLst>
          </p:cNvPr>
          <p:cNvSpPr/>
          <p:nvPr/>
        </p:nvSpPr>
        <p:spPr>
          <a:xfrm>
            <a:off x="533400" y="1752600"/>
            <a:ext cx="6934200" cy="1069849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Who is your life consultant?</a:t>
            </a:r>
            <a:endParaRPr lang="en-US" sz="4400" b="1" i="1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9D08BF-73ED-1FC0-1C97-5D84E27599A4}"/>
              </a:ext>
            </a:extLst>
          </p:cNvPr>
          <p:cNvSpPr/>
          <p:nvPr/>
        </p:nvSpPr>
        <p:spPr>
          <a:xfrm>
            <a:off x="0" y="4724400"/>
            <a:ext cx="12192000" cy="2133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r>
              <a:rPr lang="en-US" sz="3200" b="1" baseline="30000" dirty="0">
                <a:solidFill>
                  <a:schemeClr val="tx1"/>
                </a:solidFill>
              </a:rPr>
              <a:t>Psalm 1:1</a:t>
            </a:r>
            <a:r>
              <a:rPr lang="en-US" sz="3200" b="1" baseline="30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3200" dirty="0">
                <a:solidFill>
                  <a:schemeClr val="tx1"/>
                </a:solidFill>
                <a:effectLst/>
              </a:rPr>
              <a:t>How blessed is the man </a:t>
            </a:r>
          </a:p>
          <a:p>
            <a:pPr algn="l"/>
            <a:r>
              <a:rPr lang="en-US" sz="3200" dirty="0">
                <a:solidFill>
                  <a:schemeClr val="tx1"/>
                </a:solidFill>
                <a:effectLst/>
              </a:rPr>
              <a:t>who does not walk in the</a:t>
            </a:r>
            <a:r>
              <a:rPr lang="en-US" sz="3200" b="1" dirty="0">
                <a:solidFill>
                  <a:srgbClr val="002060"/>
                </a:solidFill>
                <a:effectLst/>
              </a:rPr>
              <a:t> </a:t>
            </a:r>
            <a:r>
              <a:rPr lang="en-US" sz="3200" b="1" u="sng" dirty="0">
                <a:solidFill>
                  <a:srgbClr val="002060"/>
                </a:solidFill>
                <a:effectLst/>
              </a:rPr>
              <a:t>counsel of the wicked</a:t>
            </a:r>
            <a:r>
              <a:rPr lang="en-US" sz="3200" b="0" dirty="0">
                <a:solidFill>
                  <a:srgbClr val="000000"/>
                </a:solidFill>
                <a:effectLst/>
              </a:rPr>
              <a:t>,</a:t>
            </a:r>
            <a:br>
              <a:rPr lang="en-US" sz="3200" b="0" dirty="0">
                <a:solidFill>
                  <a:srgbClr val="000000"/>
                </a:solidFill>
                <a:effectLst/>
              </a:rPr>
            </a:br>
            <a:r>
              <a:rPr lang="en-US" sz="3200" b="0" dirty="0">
                <a:solidFill>
                  <a:srgbClr val="000000"/>
                </a:solidFill>
                <a:effectLst/>
              </a:rPr>
              <a:t>Nor stand in the path of sinners,</a:t>
            </a:r>
            <a:br>
              <a:rPr lang="en-US" sz="3200" b="0" dirty="0">
                <a:solidFill>
                  <a:srgbClr val="000000"/>
                </a:solidFill>
                <a:effectLst/>
              </a:rPr>
            </a:br>
            <a:r>
              <a:rPr lang="en-US" sz="3200" b="0" dirty="0">
                <a:solidFill>
                  <a:srgbClr val="000000"/>
                </a:solidFill>
                <a:effectLst/>
              </a:rPr>
              <a:t>Nor sit in the seat of scoffers!</a:t>
            </a:r>
            <a:br>
              <a:rPr lang="en-US" sz="3200" b="0" dirty="0">
                <a:solidFill>
                  <a:srgbClr val="000000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EA798CD4-D770-6243-69FF-8DE0B66DA978}"/>
              </a:ext>
            </a:extLst>
          </p:cNvPr>
          <p:cNvSpPr/>
          <p:nvPr/>
        </p:nvSpPr>
        <p:spPr>
          <a:xfrm>
            <a:off x="304800" y="2944289"/>
            <a:ext cx="11582400" cy="165827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bg1"/>
                </a:solidFill>
              </a:rPr>
              <a:t>Since this world is going its own way, and since we ourselves are “wicked” by nature and instinct, we are literally </a:t>
            </a:r>
            <a:r>
              <a:rPr lang="en-US" sz="3600" b="1" i="1" dirty="0">
                <a:solidFill>
                  <a:schemeClr val="bg1"/>
                </a:solidFill>
              </a:rPr>
              <a:t>surrounded</a:t>
            </a:r>
            <a:r>
              <a:rPr lang="en-US" sz="3600" b="1" dirty="0">
                <a:solidFill>
                  <a:schemeClr val="bg1"/>
                </a:solidFill>
              </a:rPr>
              <a:t> by the “counsel of the wicked” </a:t>
            </a:r>
            <a:endParaRPr lang="en-US" sz="36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3257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47342-D125-FADE-1B50-7C65FE0BB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74638"/>
            <a:ext cx="6096000" cy="1143000"/>
          </a:xfrm>
        </p:spPr>
        <p:txBody>
          <a:bodyPr/>
          <a:lstStyle/>
          <a:p>
            <a:r>
              <a:rPr lang="en-US" sz="9600" b="1" dirty="0">
                <a:solidFill>
                  <a:schemeClr val="bg1">
                    <a:lumMod val="95000"/>
                  </a:schemeClr>
                </a:solidFill>
              </a:rPr>
              <a:t>Psalm 1 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F5F7350-43BE-2FCB-7D3D-A02C85E6DD99}"/>
              </a:ext>
            </a:extLst>
          </p:cNvPr>
          <p:cNvSpPr txBox="1">
            <a:spLocks/>
          </p:cNvSpPr>
          <p:nvPr/>
        </p:nvSpPr>
        <p:spPr bwMode="auto">
          <a:xfrm>
            <a:off x="5229724" y="274638"/>
            <a:ext cx="693420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6000" b="1" dirty="0">
                <a:solidFill>
                  <a:schemeClr val="bg1">
                    <a:lumMod val="95000"/>
                  </a:schemeClr>
                </a:solidFill>
              </a:rPr>
              <a:t>A “wisdom” Psalm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1850064D-65E9-0AD8-683C-6A89D671D09F}"/>
              </a:ext>
            </a:extLst>
          </p:cNvPr>
          <p:cNvSpPr/>
          <p:nvPr/>
        </p:nvSpPr>
        <p:spPr>
          <a:xfrm>
            <a:off x="533400" y="1752600"/>
            <a:ext cx="6934200" cy="1069849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Who is your life consultant?</a:t>
            </a:r>
            <a:endParaRPr lang="en-US" sz="4400" b="1" i="1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9D08BF-73ED-1FC0-1C97-5D84E27599A4}"/>
              </a:ext>
            </a:extLst>
          </p:cNvPr>
          <p:cNvSpPr/>
          <p:nvPr/>
        </p:nvSpPr>
        <p:spPr>
          <a:xfrm>
            <a:off x="0" y="4724400"/>
            <a:ext cx="12192000" cy="2133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r>
              <a:rPr lang="en-US" sz="3200" b="1" baseline="30000" dirty="0">
                <a:solidFill>
                  <a:schemeClr val="tx1"/>
                </a:solidFill>
              </a:rPr>
              <a:t>Psalm 1:1</a:t>
            </a:r>
            <a:r>
              <a:rPr lang="en-US" sz="3200" b="1" baseline="30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3200" dirty="0">
                <a:solidFill>
                  <a:schemeClr val="tx1"/>
                </a:solidFill>
                <a:effectLst/>
              </a:rPr>
              <a:t>How blessed is the man </a:t>
            </a:r>
          </a:p>
          <a:p>
            <a:pPr algn="l"/>
            <a:r>
              <a:rPr lang="en-US" sz="3200" dirty="0">
                <a:solidFill>
                  <a:schemeClr val="tx1"/>
                </a:solidFill>
                <a:effectLst/>
              </a:rPr>
              <a:t>who does not walk in the</a:t>
            </a:r>
            <a:r>
              <a:rPr lang="en-US" sz="3200" b="1" dirty="0">
                <a:solidFill>
                  <a:srgbClr val="002060"/>
                </a:solidFill>
                <a:effectLst/>
              </a:rPr>
              <a:t> </a:t>
            </a:r>
            <a:r>
              <a:rPr lang="en-US" sz="3200" b="1" u="sng" dirty="0">
                <a:solidFill>
                  <a:srgbClr val="002060"/>
                </a:solidFill>
                <a:effectLst/>
              </a:rPr>
              <a:t>counsel of the wicked</a:t>
            </a:r>
            <a:r>
              <a:rPr lang="en-US" sz="3200" b="0" dirty="0">
                <a:solidFill>
                  <a:srgbClr val="000000"/>
                </a:solidFill>
                <a:effectLst/>
              </a:rPr>
              <a:t>,</a:t>
            </a:r>
            <a:br>
              <a:rPr lang="en-US" sz="3200" b="0" dirty="0">
                <a:solidFill>
                  <a:srgbClr val="000000"/>
                </a:solidFill>
                <a:effectLst/>
              </a:rPr>
            </a:br>
            <a:r>
              <a:rPr lang="en-US" sz="3200" b="0" dirty="0">
                <a:solidFill>
                  <a:srgbClr val="000000"/>
                </a:solidFill>
                <a:effectLst/>
              </a:rPr>
              <a:t>Nor stand in the path of sinners,</a:t>
            </a:r>
            <a:br>
              <a:rPr lang="en-US" sz="3200" b="0" dirty="0">
                <a:solidFill>
                  <a:srgbClr val="000000"/>
                </a:solidFill>
                <a:effectLst/>
              </a:rPr>
            </a:br>
            <a:r>
              <a:rPr lang="en-US" sz="3200" b="0" dirty="0">
                <a:solidFill>
                  <a:srgbClr val="000000"/>
                </a:solidFill>
                <a:effectLst/>
              </a:rPr>
              <a:t>Nor sit in the seat of scoffers!</a:t>
            </a:r>
            <a:br>
              <a:rPr lang="en-US" sz="3200" b="0" dirty="0">
                <a:solidFill>
                  <a:srgbClr val="000000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EA798CD4-D770-6243-69FF-8DE0B66DA978}"/>
              </a:ext>
            </a:extLst>
          </p:cNvPr>
          <p:cNvSpPr/>
          <p:nvPr/>
        </p:nvSpPr>
        <p:spPr>
          <a:xfrm>
            <a:off x="304800" y="3181473"/>
            <a:ext cx="11582400" cy="94191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bg1"/>
                </a:solidFill>
              </a:rPr>
              <a:t>The “path of sinners” is the path of least resistance </a:t>
            </a:r>
            <a:endParaRPr lang="en-US" sz="40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935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47342-D125-FADE-1B50-7C65FE0BB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74638"/>
            <a:ext cx="6096000" cy="1143000"/>
          </a:xfrm>
        </p:spPr>
        <p:txBody>
          <a:bodyPr/>
          <a:lstStyle/>
          <a:p>
            <a:r>
              <a:rPr lang="en-US" sz="9600" b="1" dirty="0">
                <a:solidFill>
                  <a:schemeClr val="bg1">
                    <a:lumMod val="95000"/>
                  </a:schemeClr>
                </a:solidFill>
              </a:rPr>
              <a:t>Psalm 1 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F5F7350-43BE-2FCB-7D3D-A02C85E6DD99}"/>
              </a:ext>
            </a:extLst>
          </p:cNvPr>
          <p:cNvSpPr txBox="1">
            <a:spLocks/>
          </p:cNvSpPr>
          <p:nvPr/>
        </p:nvSpPr>
        <p:spPr bwMode="auto">
          <a:xfrm>
            <a:off x="5229724" y="274638"/>
            <a:ext cx="693420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6000" b="1" dirty="0">
                <a:solidFill>
                  <a:schemeClr val="bg1">
                    <a:lumMod val="95000"/>
                  </a:schemeClr>
                </a:solidFill>
              </a:rPr>
              <a:t>A “wisdom” Psalm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1850064D-65E9-0AD8-683C-6A89D671D09F}"/>
              </a:ext>
            </a:extLst>
          </p:cNvPr>
          <p:cNvSpPr/>
          <p:nvPr/>
        </p:nvSpPr>
        <p:spPr>
          <a:xfrm>
            <a:off x="533400" y="1752600"/>
            <a:ext cx="6934200" cy="1069849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Who is your life consultant?</a:t>
            </a:r>
            <a:endParaRPr lang="en-US" sz="4400" b="1" i="1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9D08BF-73ED-1FC0-1C97-5D84E27599A4}"/>
              </a:ext>
            </a:extLst>
          </p:cNvPr>
          <p:cNvSpPr/>
          <p:nvPr/>
        </p:nvSpPr>
        <p:spPr>
          <a:xfrm>
            <a:off x="0" y="4724400"/>
            <a:ext cx="12192000" cy="2133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r>
              <a:rPr lang="en-US" sz="3200" b="1" baseline="30000" dirty="0">
                <a:solidFill>
                  <a:schemeClr val="tx1"/>
                </a:solidFill>
              </a:rPr>
              <a:t>Psalm 1:1</a:t>
            </a:r>
            <a:r>
              <a:rPr lang="en-US" sz="3200" b="1" baseline="30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3200" dirty="0">
                <a:solidFill>
                  <a:schemeClr val="tx1"/>
                </a:solidFill>
                <a:effectLst/>
              </a:rPr>
              <a:t>How blessed is the man </a:t>
            </a:r>
          </a:p>
          <a:p>
            <a:pPr algn="l"/>
            <a:r>
              <a:rPr lang="en-US" sz="3200" dirty="0">
                <a:solidFill>
                  <a:schemeClr val="tx1"/>
                </a:solidFill>
                <a:effectLst/>
              </a:rPr>
              <a:t>who does not walk in the</a:t>
            </a:r>
            <a:r>
              <a:rPr lang="en-US" sz="3200" b="1" dirty="0">
                <a:solidFill>
                  <a:srgbClr val="002060"/>
                </a:solidFill>
                <a:effectLst/>
              </a:rPr>
              <a:t> </a:t>
            </a:r>
            <a:r>
              <a:rPr lang="en-US" sz="3200" dirty="0">
                <a:solidFill>
                  <a:schemeClr val="tx1"/>
                </a:solidFill>
                <a:effectLst/>
              </a:rPr>
              <a:t>counsel of the wicked,</a:t>
            </a:r>
            <a:br>
              <a:rPr lang="en-US" sz="3200" b="0" dirty="0">
                <a:solidFill>
                  <a:srgbClr val="000000"/>
                </a:solidFill>
                <a:effectLst/>
              </a:rPr>
            </a:br>
            <a:r>
              <a:rPr lang="en-US" sz="3200" b="1" u="sng" dirty="0">
                <a:solidFill>
                  <a:srgbClr val="002060"/>
                </a:solidFill>
                <a:effectLst/>
              </a:rPr>
              <a:t>Nor stand in the path of sinners,</a:t>
            </a:r>
            <a:br>
              <a:rPr lang="en-US" sz="3200" b="1" u="sng" dirty="0">
                <a:solidFill>
                  <a:srgbClr val="002060"/>
                </a:solidFill>
                <a:effectLst/>
              </a:rPr>
            </a:br>
            <a:r>
              <a:rPr lang="en-US" sz="3200" b="1" u="sng" dirty="0">
                <a:solidFill>
                  <a:srgbClr val="002060"/>
                </a:solidFill>
                <a:effectLst/>
              </a:rPr>
              <a:t>Nor sit in the seat of scoffers!</a:t>
            </a:r>
            <a:br>
              <a:rPr lang="en-US" sz="3200" b="1" u="sng" dirty="0">
                <a:solidFill>
                  <a:srgbClr val="002060"/>
                </a:solidFill>
                <a:effectLst/>
              </a:rPr>
            </a:br>
            <a:endParaRPr lang="en-US" sz="3400" b="1" u="sng" dirty="0">
              <a:solidFill>
                <a:srgbClr val="002060"/>
              </a:solidFill>
            </a:endParaRPr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EA798CD4-D770-6243-69FF-8DE0B66DA978}"/>
              </a:ext>
            </a:extLst>
          </p:cNvPr>
          <p:cNvSpPr/>
          <p:nvPr/>
        </p:nvSpPr>
        <p:spPr>
          <a:xfrm>
            <a:off x="304800" y="3181473"/>
            <a:ext cx="11582400" cy="94191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bg1"/>
                </a:solidFill>
              </a:rPr>
              <a:t>The “path of sinners” is the path of least resistance </a:t>
            </a:r>
            <a:endParaRPr lang="en-US" sz="40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2566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47342-D125-FADE-1B50-7C65FE0BB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74638"/>
            <a:ext cx="6096000" cy="1143000"/>
          </a:xfrm>
        </p:spPr>
        <p:txBody>
          <a:bodyPr/>
          <a:lstStyle/>
          <a:p>
            <a:r>
              <a:rPr lang="en-US" sz="9600" b="1" dirty="0">
                <a:solidFill>
                  <a:schemeClr val="bg1">
                    <a:lumMod val="95000"/>
                  </a:schemeClr>
                </a:solidFill>
              </a:rPr>
              <a:t>Psalm 1 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F5F7350-43BE-2FCB-7D3D-A02C85E6DD99}"/>
              </a:ext>
            </a:extLst>
          </p:cNvPr>
          <p:cNvSpPr txBox="1">
            <a:spLocks/>
          </p:cNvSpPr>
          <p:nvPr/>
        </p:nvSpPr>
        <p:spPr bwMode="auto">
          <a:xfrm>
            <a:off x="5229724" y="274638"/>
            <a:ext cx="693420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6000" b="1" dirty="0">
                <a:solidFill>
                  <a:schemeClr val="bg1">
                    <a:lumMod val="95000"/>
                  </a:schemeClr>
                </a:solidFill>
              </a:rPr>
              <a:t>A “wisdom” Psalm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1850064D-65E9-0AD8-683C-6A89D671D09F}"/>
              </a:ext>
            </a:extLst>
          </p:cNvPr>
          <p:cNvSpPr/>
          <p:nvPr/>
        </p:nvSpPr>
        <p:spPr>
          <a:xfrm>
            <a:off x="533400" y="1752600"/>
            <a:ext cx="6934200" cy="1069849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Who is your life consultant?</a:t>
            </a:r>
            <a:endParaRPr lang="en-US" sz="4400" b="1" i="1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9D08BF-73ED-1FC0-1C97-5D84E27599A4}"/>
              </a:ext>
            </a:extLst>
          </p:cNvPr>
          <p:cNvSpPr/>
          <p:nvPr/>
        </p:nvSpPr>
        <p:spPr>
          <a:xfrm>
            <a:off x="0" y="4724400"/>
            <a:ext cx="12192000" cy="2133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r>
              <a:rPr lang="en-US" sz="3200" b="1" baseline="30000" dirty="0">
                <a:solidFill>
                  <a:schemeClr val="tx1"/>
                </a:solidFill>
              </a:rPr>
              <a:t>Psalm 1:1</a:t>
            </a:r>
            <a:r>
              <a:rPr lang="en-US" sz="3200" b="1" baseline="30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3200" dirty="0">
                <a:solidFill>
                  <a:schemeClr val="tx1"/>
                </a:solidFill>
                <a:effectLst/>
              </a:rPr>
              <a:t>How blessed is the man </a:t>
            </a:r>
          </a:p>
          <a:p>
            <a:pPr algn="l"/>
            <a:r>
              <a:rPr lang="en-US" sz="3200" dirty="0">
                <a:solidFill>
                  <a:schemeClr val="tx1"/>
                </a:solidFill>
                <a:effectLst/>
              </a:rPr>
              <a:t>who does not walk in the</a:t>
            </a:r>
            <a:r>
              <a:rPr lang="en-US" sz="3200" b="1" dirty="0">
                <a:solidFill>
                  <a:srgbClr val="002060"/>
                </a:solidFill>
                <a:effectLst/>
              </a:rPr>
              <a:t> </a:t>
            </a:r>
            <a:r>
              <a:rPr lang="en-US" sz="3200" dirty="0">
                <a:solidFill>
                  <a:schemeClr val="tx1"/>
                </a:solidFill>
                <a:effectLst/>
              </a:rPr>
              <a:t>counsel of the wicked,</a:t>
            </a:r>
            <a:br>
              <a:rPr lang="en-US" sz="3200" b="0" dirty="0">
                <a:solidFill>
                  <a:srgbClr val="000000"/>
                </a:solidFill>
                <a:effectLst/>
              </a:rPr>
            </a:br>
            <a:r>
              <a:rPr lang="en-US" sz="3200" b="1" u="sng" dirty="0">
                <a:solidFill>
                  <a:srgbClr val="002060"/>
                </a:solidFill>
                <a:effectLst/>
              </a:rPr>
              <a:t>Nor stand in the path of sinners,</a:t>
            </a:r>
            <a:br>
              <a:rPr lang="en-US" sz="3200" b="1" u="sng" dirty="0">
                <a:solidFill>
                  <a:srgbClr val="002060"/>
                </a:solidFill>
                <a:effectLst/>
              </a:rPr>
            </a:br>
            <a:r>
              <a:rPr lang="en-US" sz="3200" b="1" u="sng" dirty="0">
                <a:solidFill>
                  <a:srgbClr val="002060"/>
                </a:solidFill>
                <a:effectLst/>
              </a:rPr>
              <a:t>Nor sit in the seat of scoffers!</a:t>
            </a:r>
            <a:br>
              <a:rPr lang="en-US" sz="3200" b="1" u="sng" dirty="0">
                <a:solidFill>
                  <a:srgbClr val="002060"/>
                </a:solidFill>
                <a:effectLst/>
              </a:rPr>
            </a:br>
            <a:endParaRPr lang="en-US" sz="3400" b="1" u="sng" dirty="0">
              <a:solidFill>
                <a:srgbClr val="002060"/>
              </a:solidFill>
            </a:endParaRPr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EA798CD4-D770-6243-69FF-8DE0B66DA978}"/>
              </a:ext>
            </a:extLst>
          </p:cNvPr>
          <p:cNvSpPr/>
          <p:nvPr/>
        </p:nvSpPr>
        <p:spPr>
          <a:xfrm>
            <a:off x="7086600" y="3319589"/>
            <a:ext cx="4648200" cy="94191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i="1" dirty="0">
                <a:solidFill>
                  <a:schemeClr val="bg1"/>
                </a:solidFill>
              </a:rPr>
              <a:t>“parallelism” </a:t>
            </a:r>
          </a:p>
        </p:txBody>
      </p:sp>
    </p:spTree>
    <p:extLst>
      <p:ext uri="{BB962C8B-B14F-4D97-AF65-F5344CB8AC3E}">
        <p14:creationId xmlns:p14="http://schemas.microsoft.com/office/powerpoint/2010/main" val="24824816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47342-D125-FADE-1B50-7C65FE0BB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74638"/>
            <a:ext cx="6096000" cy="1143000"/>
          </a:xfrm>
        </p:spPr>
        <p:txBody>
          <a:bodyPr/>
          <a:lstStyle/>
          <a:p>
            <a:r>
              <a:rPr lang="en-US" sz="9600" b="1" dirty="0">
                <a:solidFill>
                  <a:schemeClr val="bg1">
                    <a:lumMod val="95000"/>
                  </a:schemeClr>
                </a:solidFill>
              </a:rPr>
              <a:t>Psalm 1 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F5F7350-43BE-2FCB-7D3D-A02C85E6DD99}"/>
              </a:ext>
            </a:extLst>
          </p:cNvPr>
          <p:cNvSpPr txBox="1">
            <a:spLocks/>
          </p:cNvSpPr>
          <p:nvPr/>
        </p:nvSpPr>
        <p:spPr bwMode="auto">
          <a:xfrm>
            <a:off x="5229724" y="274638"/>
            <a:ext cx="693420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6000" b="1" dirty="0">
                <a:solidFill>
                  <a:schemeClr val="bg1">
                    <a:lumMod val="95000"/>
                  </a:schemeClr>
                </a:solidFill>
              </a:rPr>
              <a:t>A “wisdom” Psalm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1850064D-65E9-0AD8-683C-6A89D671D09F}"/>
              </a:ext>
            </a:extLst>
          </p:cNvPr>
          <p:cNvSpPr/>
          <p:nvPr/>
        </p:nvSpPr>
        <p:spPr>
          <a:xfrm>
            <a:off x="533400" y="1752600"/>
            <a:ext cx="6934200" cy="1069849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Who is your life consultant?</a:t>
            </a:r>
            <a:endParaRPr lang="en-US" sz="4400" b="1" i="1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9D08BF-73ED-1FC0-1C97-5D84E27599A4}"/>
              </a:ext>
            </a:extLst>
          </p:cNvPr>
          <p:cNvSpPr/>
          <p:nvPr/>
        </p:nvSpPr>
        <p:spPr>
          <a:xfrm>
            <a:off x="0" y="4724400"/>
            <a:ext cx="12192000" cy="2133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r>
              <a:rPr lang="en-US" sz="3200" b="1" baseline="30000" dirty="0">
                <a:solidFill>
                  <a:schemeClr val="tx1"/>
                </a:solidFill>
              </a:rPr>
              <a:t>Psalm 1:1</a:t>
            </a:r>
            <a:r>
              <a:rPr lang="en-US" sz="3200" b="1" baseline="30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3200" dirty="0">
                <a:solidFill>
                  <a:schemeClr val="tx1"/>
                </a:solidFill>
                <a:effectLst/>
              </a:rPr>
              <a:t>How blessed is the man </a:t>
            </a:r>
          </a:p>
          <a:p>
            <a:pPr algn="l"/>
            <a:r>
              <a:rPr lang="en-US" sz="3200" dirty="0">
                <a:solidFill>
                  <a:schemeClr val="tx1"/>
                </a:solidFill>
                <a:effectLst/>
              </a:rPr>
              <a:t>who does not </a:t>
            </a:r>
            <a:r>
              <a:rPr lang="en-US" sz="3200" b="1" u="sng" dirty="0">
                <a:solidFill>
                  <a:srgbClr val="002060"/>
                </a:solidFill>
                <a:effectLst/>
              </a:rPr>
              <a:t>walk</a:t>
            </a:r>
            <a:r>
              <a:rPr lang="en-US" sz="3200" dirty="0">
                <a:solidFill>
                  <a:schemeClr val="tx1"/>
                </a:solidFill>
                <a:effectLst/>
              </a:rPr>
              <a:t> in the</a:t>
            </a:r>
            <a:r>
              <a:rPr lang="en-US" sz="3200" b="1" dirty="0">
                <a:solidFill>
                  <a:srgbClr val="002060"/>
                </a:solidFill>
                <a:effectLst/>
              </a:rPr>
              <a:t> </a:t>
            </a:r>
            <a:r>
              <a:rPr lang="en-US" sz="3200" dirty="0">
                <a:solidFill>
                  <a:schemeClr val="tx1"/>
                </a:solidFill>
                <a:effectLst/>
              </a:rPr>
              <a:t>counsel of the wicked,</a:t>
            </a:r>
            <a:br>
              <a:rPr lang="en-US" sz="3200" b="0" dirty="0">
                <a:solidFill>
                  <a:srgbClr val="000000"/>
                </a:solidFill>
                <a:effectLst/>
              </a:rPr>
            </a:br>
            <a:r>
              <a:rPr lang="en-US" sz="3200" dirty="0">
                <a:solidFill>
                  <a:schemeClr val="tx1"/>
                </a:solidFill>
                <a:effectLst/>
              </a:rPr>
              <a:t>Nor </a:t>
            </a:r>
            <a:r>
              <a:rPr lang="en-US" sz="3200" b="1" u="sng" dirty="0">
                <a:solidFill>
                  <a:srgbClr val="002060"/>
                </a:solidFill>
                <a:effectLst/>
              </a:rPr>
              <a:t>stand</a:t>
            </a:r>
            <a:r>
              <a:rPr lang="en-US" sz="3200" dirty="0">
                <a:solidFill>
                  <a:schemeClr val="tx1"/>
                </a:solidFill>
                <a:effectLst/>
              </a:rPr>
              <a:t> in the path of sinners,</a:t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r>
              <a:rPr lang="en-US" sz="3200" dirty="0">
                <a:solidFill>
                  <a:schemeClr val="tx1"/>
                </a:solidFill>
                <a:effectLst/>
              </a:rPr>
              <a:t>Nor </a:t>
            </a:r>
            <a:r>
              <a:rPr lang="en-US" sz="3200" b="1" u="sng" dirty="0">
                <a:solidFill>
                  <a:srgbClr val="002060"/>
                </a:solidFill>
                <a:effectLst/>
              </a:rPr>
              <a:t>sit</a:t>
            </a:r>
            <a:r>
              <a:rPr lang="en-US" sz="3200" dirty="0">
                <a:solidFill>
                  <a:schemeClr val="tx1"/>
                </a:solidFill>
                <a:effectLst/>
              </a:rPr>
              <a:t> in the seat of scoffers!</a:t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EA798CD4-D770-6243-69FF-8DE0B66DA978}"/>
              </a:ext>
            </a:extLst>
          </p:cNvPr>
          <p:cNvSpPr/>
          <p:nvPr/>
        </p:nvSpPr>
        <p:spPr>
          <a:xfrm>
            <a:off x="7086600" y="3319589"/>
            <a:ext cx="4648200" cy="94191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i="1" dirty="0">
                <a:solidFill>
                  <a:schemeClr val="bg1"/>
                </a:solidFill>
              </a:rPr>
              <a:t>“parallelism” </a:t>
            </a:r>
          </a:p>
        </p:txBody>
      </p:sp>
    </p:spTree>
    <p:extLst>
      <p:ext uri="{BB962C8B-B14F-4D97-AF65-F5344CB8AC3E}">
        <p14:creationId xmlns:p14="http://schemas.microsoft.com/office/powerpoint/2010/main" val="36414481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47342-D125-FADE-1B50-7C65FE0BB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74638"/>
            <a:ext cx="6096000" cy="1143000"/>
          </a:xfrm>
        </p:spPr>
        <p:txBody>
          <a:bodyPr/>
          <a:lstStyle/>
          <a:p>
            <a:r>
              <a:rPr lang="en-US" sz="9600" b="1" dirty="0">
                <a:solidFill>
                  <a:schemeClr val="bg1">
                    <a:lumMod val="95000"/>
                  </a:schemeClr>
                </a:solidFill>
              </a:rPr>
              <a:t>Psalm 1 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F5F7350-43BE-2FCB-7D3D-A02C85E6DD99}"/>
              </a:ext>
            </a:extLst>
          </p:cNvPr>
          <p:cNvSpPr txBox="1">
            <a:spLocks/>
          </p:cNvSpPr>
          <p:nvPr/>
        </p:nvSpPr>
        <p:spPr bwMode="auto">
          <a:xfrm>
            <a:off x="5229724" y="274638"/>
            <a:ext cx="693420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6000" b="1" dirty="0">
                <a:solidFill>
                  <a:schemeClr val="bg1">
                    <a:lumMod val="95000"/>
                  </a:schemeClr>
                </a:solidFill>
              </a:rPr>
              <a:t>A “wisdom” Psalm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1850064D-65E9-0AD8-683C-6A89D671D09F}"/>
              </a:ext>
            </a:extLst>
          </p:cNvPr>
          <p:cNvSpPr/>
          <p:nvPr/>
        </p:nvSpPr>
        <p:spPr>
          <a:xfrm>
            <a:off x="533400" y="1752600"/>
            <a:ext cx="6934200" cy="1069849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Who is your life consultant?</a:t>
            </a:r>
            <a:endParaRPr lang="en-US" sz="4400" b="1" i="1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9D08BF-73ED-1FC0-1C97-5D84E27599A4}"/>
              </a:ext>
            </a:extLst>
          </p:cNvPr>
          <p:cNvSpPr/>
          <p:nvPr/>
        </p:nvSpPr>
        <p:spPr>
          <a:xfrm>
            <a:off x="0" y="4724400"/>
            <a:ext cx="12192000" cy="2133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r>
              <a:rPr lang="en-US" sz="3200" b="1" baseline="30000" dirty="0">
                <a:solidFill>
                  <a:schemeClr val="tx1"/>
                </a:solidFill>
              </a:rPr>
              <a:t>Psalm 1:1</a:t>
            </a:r>
            <a:r>
              <a:rPr lang="en-US" sz="3200" b="1" baseline="30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3200" dirty="0">
                <a:solidFill>
                  <a:schemeClr val="tx1"/>
                </a:solidFill>
                <a:effectLst/>
              </a:rPr>
              <a:t>How blessed is the man </a:t>
            </a:r>
          </a:p>
          <a:p>
            <a:pPr algn="l"/>
            <a:r>
              <a:rPr lang="en-US" sz="3200" dirty="0">
                <a:solidFill>
                  <a:schemeClr val="tx1"/>
                </a:solidFill>
                <a:effectLst/>
              </a:rPr>
              <a:t>who does not </a:t>
            </a:r>
            <a:r>
              <a:rPr lang="en-US" sz="3200" b="1" u="sng" dirty="0">
                <a:solidFill>
                  <a:srgbClr val="002060"/>
                </a:solidFill>
                <a:effectLst/>
              </a:rPr>
              <a:t>walk</a:t>
            </a:r>
            <a:r>
              <a:rPr lang="en-US" sz="3200" dirty="0">
                <a:solidFill>
                  <a:schemeClr val="tx1"/>
                </a:solidFill>
                <a:effectLst/>
              </a:rPr>
              <a:t> in the</a:t>
            </a:r>
            <a:r>
              <a:rPr lang="en-US" sz="3200" b="1" dirty="0">
                <a:solidFill>
                  <a:srgbClr val="002060"/>
                </a:solidFill>
                <a:effectLst/>
              </a:rPr>
              <a:t> </a:t>
            </a:r>
            <a:r>
              <a:rPr lang="en-US" sz="3200" dirty="0">
                <a:solidFill>
                  <a:schemeClr val="tx1"/>
                </a:solidFill>
                <a:effectLst/>
              </a:rPr>
              <a:t>counsel of the wicked,</a:t>
            </a:r>
            <a:br>
              <a:rPr lang="en-US" sz="3200" b="0" dirty="0">
                <a:solidFill>
                  <a:srgbClr val="000000"/>
                </a:solidFill>
                <a:effectLst/>
              </a:rPr>
            </a:br>
            <a:r>
              <a:rPr lang="en-US" sz="3200" dirty="0">
                <a:solidFill>
                  <a:schemeClr val="tx1"/>
                </a:solidFill>
                <a:effectLst/>
              </a:rPr>
              <a:t>Nor </a:t>
            </a:r>
            <a:r>
              <a:rPr lang="en-US" sz="3200" b="1" u="sng" dirty="0">
                <a:solidFill>
                  <a:srgbClr val="002060"/>
                </a:solidFill>
                <a:effectLst/>
              </a:rPr>
              <a:t>stand</a:t>
            </a:r>
            <a:r>
              <a:rPr lang="en-US" sz="3200" dirty="0">
                <a:solidFill>
                  <a:schemeClr val="tx1"/>
                </a:solidFill>
                <a:effectLst/>
              </a:rPr>
              <a:t> in the path of sinners,</a:t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r>
              <a:rPr lang="en-US" sz="3200" dirty="0">
                <a:solidFill>
                  <a:schemeClr val="tx1"/>
                </a:solidFill>
                <a:effectLst/>
              </a:rPr>
              <a:t>Nor </a:t>
            </a:r>
            <a:r>
              <a:rPr lang="en-US" sz="3200" b="1" u="sng" dirty="0">
                <a:solidFill>
                  <a:srgbClr val="002060"/>
                </a:solidFill>
                <a:effectLst/>
              </a:rPr>
              <a:t>sit</a:t>
            </a:r>
            <a:r>
              <a:rPr lang="en-US" sz="3200" dirty="0">
                <a:solidFill>
                  <a:schemeClr val="tx1"/>
                </a:solidFill>
                <a:effectLst/>
              </a:rPr>
              <a:t> in the seat of scoffers!</a:t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EA798CD4-D770-6243-69FF-8DE0B66DA978}"/>
              </a:ext>
            </a:extLst>
          </p:cNvPr>
          <p:cNvSpPr/>
          <p:nvPr/>
        </p:nvSpPr>
        <p:spPr>
          <a:xfrm>
            <a:off x="7086600" y="3319589"/>
            <a:ext cx="4648200" cy="94191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i="1" dirty="0">
                <a:solidFill>
                  <a:schemeClr val="bg1"/>
                </a:solidFill>
              </a:rPr>
              <a:t>“parallelism” </a:t>
            </a:r>
          </a:p>
        </p:txBody>
      </p:sp>
      <p:sp>
        <p:nvSpPr>
          <p:cNvPr id="7" name="Rounded Rectangular Callout 11">
            <a:extLst>
              <a:ext uri="{FF2B5EF4-FFF2-40B4-BE49-F238E27FC236}">
                <a16:creationId xmlns:a16="http://schemas.microsoft.com/office/drawing/2014/main" id="{9393C24C-7A9F-D59F-540E-2E208949743A}"/>
              </a:ext>
            </a:extLst>
          </p:cNvPr>
          <p:cNvSpPr/>
          <p:nvPr/>
        </p:nvSpPr>
        <p:spPr>
          <a:xfrm>
            <a:off x="1295400" y="3319589"/>
            <a:ext cx="4648200" cy="94191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i="1" dirty="0">
                <a:solidFill>
                  <a:schemeClr val="bg1"/>
                </a:solidFill>
              </a:rPr>
              <a:t>“imagery” </a:t>
            </a:r>
          </a:p>
        </p:txBody>
      </p:sp>
    </p:spTree>
    <p:extLst>
      <p:ext uri="{BB962C8B-B14F-4D97-AF65-F5344CB8AC3E}">
        <p14:creationId xmlns:p14="http://schemas.microsoft.com/office/powerpoint/2010/main" val="128721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47342-D125-FADE-1B50-7C65FE0BB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6934201" cy="1143000"/>
          </a:xfrm>
        </p:spPr>
        <p:txBody>
          <a:bodyPr/>
          <a:lstStyle/>
          <a:p>
            <a:r>
              <a:rPr lang="en-US" sz="9600" b="1" dirty="0">
                <a:solidFill>
                  <a:schemeClr val="bg1">
                    <a:lumMod val="95000"/>
                  </a:schemeClr>
                </a:solidFill>
              </a:rPr>
              <a:t>P S A L M S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F2C70925-F9A7-CF8C-A60E-6DD7301429BF}"/>
              </a:ext>
            </a:extLst>
          </p:cNvPr>
          <p:cNvSpPr/>
          <p:nvPr/>
        </p:nvSpPr>
        <p:spPr>
          <a:xfrm>
            <a:off x="762000" y="5257800"/>
            <a:ext cx="5638800" cy="1219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>
                <a:solidFill>
                  <a:schemeClr val="bg1"/>
                </a:solidFill>
              </a:rPr>
              <a:t>Psalm 1 </a:t>
            </a:r>
            <a:endParaRPr lang="en-US" sz="66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614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47342-D125-FADE-1B50-7C65FE0BB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74638"/>
            <a:ext cx="6096000" cy="1143000"/>
          </a:xfrm>
        </p:spPr>
        <p:txBody>
          <a:bodyPr/>
          <a:lstStyle/>
          <a:p>
            <a:r>
              <a:rPr lang="en-US" sz="9600" b="1" dirty="0">
                <a:solidFill>
                  <a:schemeClr val="bg1">
                    <a:lumMod val="95000"/>
                  </a:schemeClr>
                </a:solidFill>
              </a:rPr>
              <a:t>Psalm 1 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F5F7350-43BE-2FCB-7D3D-A02C85E6DD99}"/>
              </a:ext>
            </a:extLst>
          </p:cNvPr>
          <p:cNvSpPr txBox="1">
            <a:spLocks/>
          </p:cNvSpPr>
          <p:nvPr/>
        </p:nvSpPr>
        <p:spPr bwMode="auto">
          <a:xfrm>
            <a:off x="5229724" y="274638"/>
            <a:ext cx="693420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6000" b="1" dirty="0">
                <a:solidFill>
                  <a:schemeClr val="bg1">
                    <a:lumMod val="95000"/>
                  </a:schemeClr>
                </a:solidFill>
              </a:rPr>
              <a:t>A “wisdom” Psalm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1850064D-65E9-0AD8-683C-6A89D671D09F}"/>
              </a:ext>
            </a:extLst>
          </p:cNvPr>
          <p:cNvSpPr/>
          <p:nvPr/>
        </p:nvSpPr>
        <p:spPr>
          <a:xfrm>
            <a:off x="533400" y="1752600"/>
            <a:ext cx="6934200" cy="1069849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Who is your life consultant?</a:t>
            </a:r>
            <a:endParaRPr lang="en-US" sz="4400" b="1" i="1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9D08BF-73ED-1FC0-1C97-5D84E27599A4}"/>
              </a:ext>
            </a:extLst>
          </p:cNvPr>
          <p:cNvSpPr/>
          <p:nvPr/>
        </p:nvSpPr>
        <p:spPr>
          <a:xfrm>
            <a:off x="0" y="4724400"/>
            <a:ext cx="12192000" cy="2133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r>
              <a:rPr lang="en-US" sz="3200" b="1" baseline="30000" dirty="0">
                <a:solidFill>
                  <a:schemeClr val="tx1"/>
                </a:solidFill>
              </a:rPr>
              <a:t>Psalm 1:1</a:t>
            </a:r>
            <a:r>
              <a:rPr lang="en-US" sz="3200" b="1" baseline="30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3200" dirty="0">
                <a:solidFill>
                  <a:schemeClr val="tx1"/>
                </a:solidFill>
                <a:effectLst/>
              </a:rPr>
              <a:t>How blessed is the man </a:t>
            </a:r>
          </a:p>
          <a:p>
            <a:pPr algn="l"/>
            <a:r>
              <a:rPr lang="en-US" sz="3200" dirty="0">
                <a:solidFill>
                  <a:schemeClr val="tx1"/>
                </a:solidFill>
                <a:effectLst/>
              </a:rPr>
              <a:t>who does not walk in the</a:t>
            </a:r>
            <a:r>
              <a:rPr lang="en-US" sz="3200" b="1" dirty="0">
                <a:solidFill>
                  <a:srgbClr val="002060"/>
                </a:solidFill>
                <a:effectLst/>
              </a:rPr>
              <a:t> </a:t>
            </a:r>
            <a:r>
              <a:rPr lang="en-US" sz="3200" b="1" u="sng" dirty="0">
                <a:solidFill>
                  <a:srgbClr val="002060"/>
                </a:solidFill>
                <a:effectLst/>
              </a:rPr>
              <a:t>counsel</a:t>
            </a:r>
            <a:r>
              <a:rPr lang="en-US" sz="3200" dirty="0">
                <a:solidFill>
                  <a:schemeClr val="tx1"/>
                </a:solidFill>
                <a:effectLst/>
              </a:rPr>
              <a:t> of the wicked,</a:t>
            </a:r>
            <a:br>
              <a:rPr lang="en-US" sz="3200" b="0" dirty="0">
                <a:solidFill>
                  <a:srgbClr val="000000"/>
                </a:solidFill>
                <a:effectLst/>
              </a:rPr>
            </a:br>
            <a:r>
              <a:rPr lang="en-US" sz="3200" dirty="0">
                <a:solidFill>
                  <a:schemeClr val="tx1"/>
                </a:solidFill>
                <a:effectLst/>
              </a:rPr>
              <a:t>Nor stand in the </a:t>
            </a:r>
            <a:r>
              <a:rPr lang="en-US" sz="3200" b="1" u="sng" dirty="0">
                <a:solidFill>
                  <a:srgbClr val="002060"/>
                </a:solidFill>
                <a:effectLst/>
              </a:rPr>
              <a:t>path</a:t>
            </a:r>
            <a:r>
              <a:rPr lang="en-US" sz="3200" dirty="0">
                <a:solidFill>
                  <a:schemeClr val="tx1"/>
                </a:solidFill>
                <a:effectLst/>
              </a:rPr>
              <a:t> of sinners,</a:t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r>
              <a:rPr lang="en-US" sz="3200" dirty="0">
                <a:solidFill>
                  <a:schemeClr val="tx1"/>
                </a:solidFill>
                <a:effectLst/>
              </a:rPr>
              <a:t>Nor sit in the </a:t>
            </a:r>
            <a:r>
              <a:rPr lang="en-US" sz="3200" b="1" u="sng" dirty="0">
                <a:solidFill>
                  <a:srgbClr val="002060"/>
                </a:solidFill>
                <a:effectLst/>
              </a:rPr>
              <a:t>seat</a:t>
            </a:r>
            <a:r>
              <a:rPr lang="en-US" sz="3200" dirty="0">
                <a:solidFill>
                  <a:schemeClr val="tx1"/>
                </a:solidFill>
                <a:effectLst/>
              </a:rPr>
              <a:t> of scoffers!</a:t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EA798CD4-D770-6243-69FF-8DE0B66DA978}"/>
              </a:ext>
            </a:extLst>
          </p:cNvPr>
          <p:cNvSpPr/>
          <p:nvPr/>
        </p:nvSpPr>
        <p:spPr>
          <a:xfrm>
            <a:off x="7086600" y="3319589"/>
            <a:ext cx="4648200" cy="94191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i="1" dirty="0">
                <a:solidFill>
                  <a:schemeClr val="bg1"/>
                </a:solidFill>
              </a:rPr>
              <a:t>“parallelism” </a:t>
            </a:r>
          </a:p>
        </p:txBody>
      </p:sp>
      <p:sp>
        <p:nvSpPr>
          <p:cNvPr id="7" name="Rounded Rectangular Callout 11">
            <a:extLst>
              <a:ext uri="{FF2B5EF4-FFF2-40B4-BE49-F238E27FC236}">
                <a16:creationId xmlns:a16="http://schemas.microsoft.com/office/drawing/2014/main" id="{9393C24C-7A9F-D59F-540E-2E208949743A}"/>
              </a:ext>
            </a:extLst>
          </p:cNvPr>
          <p:cNvSpPr/>
          <p:nvPr/>
        </p:nvSpPr>
        <p:spPr>
          <a:xfrm>
            <a:off x="1295400" y="3319589"/>
            <a:ext cx="4648200" cy="94191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i="1" dirty="0">
                <a:solidFill>
                  <a:schemeClr val="bg1"/>
                </a:solidFill>
              </a:rPr>
              <a:t>“imagery” </a:t>
            </a:r>
          </a:p>
        </p:txBody>
      </p:sp>
    </p:spTree>
    <p:extLst>
      <p:ext uri="{BB962C8B-B14F-4D97-AF65-F5344CB8AC3E}">
        <p14:creationId xmlns:p14="http://schemas.microsoft.com/office/powerpoint/2010/main" val="29294664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47342-D125-FADE-1B50-7C65FE0BB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74638"/>
            <a:ext cx="6096000" cy="1143000"/>
          </a:xfrm>
        </p:spPr>
        <p:txBody>
          <a:bodyPr/>
          <a:lstStyle/>
          <a:p>
            <a:r>
              <a:rPr lang="en-US" sz="9600" b="1" dirty="0">
                <a:solidFill>
                  <a:schemeClr val="bg1">
                    <a:lumMod val="95000"/>
                  </a:schemeClr>
                </a:solidFill>
              </a:rPr>
              <a:t>Psalm 1 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F5F7350-43BE-2FCB-7D3D-A02C85E6DD99}"/>
              </a:ext>
            </a:extLst>
          </p:cNvPr>
          <p:cNvSpPr txBox="1">
            <a:spLocks/>
          </p:cNvSpPr>
          <p:nvPr/>
        </p:nvSpPr>
        <p:spPr bwMode="auto">
          <a:xfrm>
            <a:off x="5229724" y="274638"/>
            <a:ext cx="693420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6000" b="1" dirty="0">
                <a:solidFill>
                  <a:schemeClr val="bg1">
                    <a:lumMod val="95000"/>
                  </a:schemeClr>
                </a:solidFill>
              </a:rPr>
              <a:t>A “wisdom” Psalm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1850064D-65E9-0AD8-683C-6A89D671D09F}"/>
              </a:ext>
            </a:extLst>
          </p:cNvPr>
          <p:cNvSpPr/>
          <p:nvPr/>
        </p:nvSpPr>
        <p:spPr>
          <a:xfrm>
            <a:off x="533400" y="1752600"/>
            <a:ext cx="6934200" cy="1069849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Who is your life consultant?</a:t>
            </a:r>
            <a:endParaRPr lang="en-US" sz="4400" b="1" i="1" dirty="0">
              <a:solidFill>
                <a:schemeClr val="bg1"/>
              </a:solidFill>
            </a:endParaRPr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EA798CD4-D770-6243-69FF-8DE0B66DA978}"/>
              </a:ext>
            </a:extLst>
          </p:cNvPr>
          <p:cNvSpPr/>
          <p:nvPr/>
        </p:nvSpPr>
        <p:spPr>
          <a:xfrm>
            <a:off x="7086600" y="3319589"/>
            <a:ext cx="4648200" cy="94191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i="1" dirty="0">
                <a:solidFill>
                  <a:schemeClr val="bg1"/>
                </a:solidFill>
              </a:rPr>
              <a:t>“parallelism” </a:t>
            </a:r>
          </a:p>
        </p:txBody>
      </p:sp>
      <p:sp>
        <p:nvSpPr>
          <p:cNvPr id="7" name="Rounded Rectangular Callout 11">
            <a:extLst>
              <a:ext uri="{FF2B5EF4-FFF2-40B4-BE49-F238E27FC236}">
                <a16:creationId xmlns:a16="http://schemas.microsoft.com/office/drawing/2014/main" id="{9393C24C-7A9F-D59F-540E-2E208949743A}"/>
              </a:ext>
            </a:extLst>
          </p:cNvPr>
          <p:cNvSpPr/>
          <p:nvPr/>
        </p:nvSpPr>
        <p:spPr>
          <a:xfrm>
            <a:off x="1295400" y="3319589"/>
            <a:ext cx="4648200" cy="94191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i="1" dirty="0">
                <a:solidFill>
                  <a:schemeClr val="bg1"/>
                </a:solidFill>
              </a:rPr>
              <a:t>“imagery”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7D644A-74D8-33E0-3565-774C9F08AB49}"/>
              </a:ext>
            </a:extLst>
          </p:cNvPr>
          <p:cNvSpPr/>
          <p:nvPr/>
        </p:nvSpPr>
        <p:spPr>
          <a:xfrm>
            <a:off x="0" y="4724400"/>
            <a:ext cx="12192000" cy="2133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r>
              <a:rPr lang="en-US" sz="3200" b="1" baseline="30000" dirty="0">
                <a:solidFill>
                  <a:schemeClr val="tx1"/>
                </a:solidFill>
              </a:rPr>
              <a:t>Psalm 1:1</a:t>
            </a:r>
            <a:r>
              <a:rPr lang="en-US" sz="3200" b="1" baseline="30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3200" dirty="0">
                <a:solidFill>
                  <a:schemeClr val="tx1"/>
                </a:solidFill>
                <a:effectLst/>
              </a:rPr>
              <a:t>How blessed is the man </a:t>
            </a:r>
          </a:p>
          <a:p>
            <a:pPr algn="l"/>
            <a:r>
              <a:rPr lang="en-US" sz="3200" dirty="0">
                <a:solidFill>
                  <a:schemeClr val="tx1"/>
                </a:solidFill>
                <a:effectLst/>
              </a:rPr>
              <a:t>who does not walk in the</a:t>
            </a:r>
            <a:r>
              <a:rPr lang="en-US" sz="3200" b="1" dirty="0">
                <a:solidFill>
                  <a:srgbClr val="002060"/>
                </a:solidFill>
                <a:effectLst/>
              </a:rPr>
              <a:t> </a:t>
            </a:r>
            <a:r>
              <a:rPr lang="en-US" sz="3200" dirty="0">
                <a:solidFill>
                  <a:schemeClr val="tx1"/>
                </a:solidFill>
                <a:effectLst/>
              </a:rPr>
              <a:t>counsel of the wicked,</a:t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r>
              <a:rPr lang="en-US" sz="3200" dirty="0">
                <a:solidFill>
                  <a:schemeClr val="tx1"/>
                </a:solidFill>
                <a:effectLst/>
              </a:rPr>
              <a:t>Nor stand in the path of sinners,</a:t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r>
              <a:rPr lang="en-US" sz="3200" dirty="0">
                <a:solidFill>
                  <a:schemeClr val="tx1"/>
                </a:solidFill>
                <a:effectLst/>
              </a:rPr>
              <a:t>Nor sit in </a:t>
            </a:r>
            <a:r>
              <a:rPr lang="en-US" sz="3200" b="1" u="sng" dirty="0">
                <a:solidFill>
                  <a:srgbClr val="002060"/>
                </a:solidFill>
                <a:effectLst/>
              </a:rPr>
              <a:t>the seat of scoffers</a:t>
            </a:r>
            <a:r>
              <a:rPr lang="en-US" sz="3200" dirty="0">
                <a:solidFill>
                  <a:schemeClr val="tx1"/>
                </a:solidFill>
                <a:effectLst/>
              </a:rPr>
              <a:t>!</a:t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57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47342-D125-FADE-1B50-7C65FE0BB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74638"/>
            <a:ext cx="6096000" cy="1143000"/>
          </a:xfrm>
        </p:spPr>
        <p:txBody>
          <a:bodyPr/>
          <a:lstStyle/>
          <a:p>
            <a:r>
              <a:rPr lang="en-US" sz="9600" b="1" dirty="0">
                <a:solidFill>
                  <a:schemeClr val="bg1">
                    <a:lumMod val="95000"/>
                  </a:schemeClr>
                </a:solidFill>
              </a:rPr>
              <a:t>Psalm 1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9D08BF-73ED-1FC0-1C97-5D84E27599A4}"/>
              </a:ext>
            </a:extLst>
          </p:cNvPr>
          <p:cNvSpPr/>
          <p:nvPr/>
        </p:nvSpPr>
        <p:spPr>
          <a:xfrm>
            <a:off x="0" y="4724400"/>
            <a:ext cx="12192000" cy="2133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r>
              <a:rPr lang="en-US" sz="3200" b="1" baseline="30000" dirty="0">
                <a:solidFill>
                  <a:schemeClr val="tx1"/>
                </a:solidFill>
              </a:rPr>
              <a:t>Psalm 1:1</a:t>
            </a:r>
            <a:r>
              <a:rPr lang="en-US" sz="3200" b="1" baseline="30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3200" dirty="0">
                <a:solidFill>
                  <a:schemeClr val="tx1"/>
                </a:solidFill>
                <a:effectLst/>
              </a:rPr>
              <a:t>How blessed is the man </a:t>
            </a:r>
          </a:p>
          <a:p>
            <a:pPr algn="l"/>
            <a:r>
              <a:rPr lang="en-US" sz="3200" dirty="0">
                <a:solidFill>
                  <a:schemeClr val="tx1"/>
                </a:solidFill>
                <a:effectLst/>
              </a:rPr>
              <a:t>who does not walk in the</a:t>
            </a:r>
            <a:r>
              <a:rPr lang="en-US" sz="3200" b="1" dirty="0">
                <a:solidFill>
                  <a:srgbClr val="002060"/>
                </a:solidFill>
                <a:effectLst/>
              </a:rPr>
              <a:t> </a:t>
            </a:r>
            <a:r>
              <a:rPr lang="en-US" sz="3200" dirty="0">
                <a:solidFill>
                  <a:schemeClr val="tx1"/>
                </a:solidFill>
                <a:effectLst/>
              </a:rPr>
              <a:t>counsel of the wicked,</a:t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r>
              <a:rPr lang="en-US" sz="3200" dirty="0">
                <a:solidFill>
                  <a:schemeClr val="tx1"/>
                </a:solidFill>
                <a:effectLst/>
              </a:rPr>
              <a:t>Nor stand in the path of sinners,</a:t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r>
              <a:rPr lang="en-US" sz="3200" dirty="0">
                <a:solidFill>
                  <a:schemeClr val="tx1"/>
                </a:solidFill>
                <a:effectLst/>
              </a:rPr>
              <a:t>Nor sit in </a:t>
            </a:r>
            <a:r>
              <a:rPr lang="en-US" sz="3200" b="1" u="sng" dirty="0">
                <a:solidFill>
                  <a:srgbClr val="002060"/>
                </a:solidFill>
                <a:effectLst/>
              </a:rPr>
              <a:t>the seat of scoffers</a:t>
            </a:r>
            <a:r>
              <a:rPr lang="en-US" sz="3200" dirty="0">
                <a:solidFill>
                  <a:schemeClr val="tx1"/>
                </a:solidFill>
                <a:effectLst/>
              </a:rPr>
              <a:t>!</a:t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0270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47342-D125-FADE-1B50-7C65FE0BB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74638"/>
            <a:ext cx="6096000" cy="1143000"/>
          </a:xfrm>
        </p:spPr>
        <p:txBody>
          <a:bodyPr/>
          <a:lstStyle/>
          <a:p>
            <a:r>
              <a:rPr lang="en-US" sz="9600" b="1" dirty="0">
                <a:solidFill>
                  <a:schemeClr val="bg1">
                    <a:lumMod val="95000"/>
                  </a:schemeClr>
                </a:solidFill>
              </a:rPr>
              <a:t>Psalm 1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9D08BF-73ED-1FC0-1C97-5D84E27599A4}"/>
              </a:ext>
            </a:extLst>
          </p:cNvPr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400" b="1" baseline="30000" dirty="0">
                <a:solidFill>
                  <a:schemeClr val="tx1"/>
                </a:solidFill>
              </a:rPr>
              <a:t>Psalm 1:2 </a:t>
            </a:r>
            <a:r>
              <a:rPr lang="en-US" sz="3400" b="1" u="sng" dirty="0">
                <a:solidFill>
                  <a:srgbClr val="002060"/>
                </a:solidFill>
              </a:rPr>
              <a:t>But</a:t>
            </a:r>
            <a:r>
              <a:rPr lang="en-US" sz="3400" dirty="0">
                <a:solidFill>
                  <a:schemeClr val="tx1"/>
                </a:solidFill>
              </a:rPr>
              <a:t> his delight is in the law of the </a:t>
            </a:r>
            <a:r>
              <a:rPr lang="en-US" sz="3400" cap="small" dirty="0">
                <a:solidFill>
                  <a:schemeClr val="tx1"/>
                </a:solidFill>
              </a:rPr>
              <a:t>Lord</a:t>
            </a:r>
            <a:r>
              <a:rPr lang="en-US" sz="3400" dirty="0">
                <a:solidFill>
                  <a:schemeClr val="tx1"/>
                </a:solidFill>
              </a:rPr>
              <a:t>,</a:t>
            </a:r>
            <a:br>
              <a:rPr lang="en-US" sz="3400" dirty="0">
                <a:solidFill>
                  <a:schemeClr val="tx1"/>
                </a:solidFill>
              </a:rPr>
            </a:br>
            <a:r>
              <a:rPr lang="en-US" sz="3400" dirty="0">
                <a:solidFill>
                  <a:schemeClr val="tx1"/>
                </a:solidFill>
              </a:rPr>
              <a:t>And in His law he meditates day and night.</a:t>
            </a:r>
          </a:p>
          <a:p>
            <a:r>
              <a:rPr lang="en-US" sz="3400" b="1" baseline="30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3 </a:t>
            </a:r>
            <a:r>
              <a:rPr lang="en-US" sz="34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He will be like a tree firmly planted by streams of water</a:t>
            </a:r>
          </a:p>
          <a:p>
            <a:pPr algn="l"/>
            <a:br>
              <a:rPr lang="en-US" sz="3200" dirty="0">
                <a:solidFill>
                  <a:schemeClr val="tx1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2853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47342-D125-FADE-1B50-7C65FE0BB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74638"/>
            <a:ext cx="6096000" cy="1143000"/>
          </a:xfrm>
        </p:spPr>
        <p:txBody>
          <a:bodyPr/>
          <a:lstStyle/>
          <a:p>
            <a:r>
              <a:rPr lang="en-US" sz="9600" b="1" dirty="0">
                <a:solidFill>
                  <a:schemeClr val="bg1">
                    <a:lumMod val="95000"/>
                  </a:schemeClr>
                </a:solidFill>
              </a:rPr>
              <a:t>Psalm 1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22B2079-858C-D5FA-207B-582B0BABC28C}"/>
              </a:ext>
            </a:extLst>
          </p:cNvPr>
          <p:cNvSpPr/>
          <p:nvPr/>
        </p:nvSpPr>
        <p:spPr>
          <a:xfrm>
            <a:off x="1066800" y="2590800"/>
            <a:ext cx="9829800" cy="16764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bg1"/>
                </a:solidFill>
              </a:rPr>
              <a:t>Proverbs 4:1 </a:t>
            </a:r>
            <a:r>
              <a:rPr lang="en-US" sz="3200" b="0" dirty="0">
                <a:solidFill>
                  <a:schemeClr val="bg1"/>
                </a:solidFill>
                <a:effectLst/>
              </a:rPr>
              <a:t>Hear, O sons, the instruction of a father, And give attention that you may gain understanding, </a:t>
            </a:r>
            <a:r>
              <a:rPr lang="en-US" sz="3200" b="1" baseline="30000" dirty="0">
                <a:solidFill>
                  <a:schemeClr val="bg1"/>
                </a:solidFill>
                <a:effectLst/>
              </a:rPr>
              <a:t>2 </a:t>
            </a:r>
            <a:r>
              <a:rPr lang="en-US" sz="3200" b="0" dirty="0">
                <a:solidFill>
                  <a:schemeClr val="bg1"/>
                </a:solidFill>
                <a:effectLst/>
              </a:rPr>
              <a:t>For I give you sound teaching; Do not abandon my </a:t>
            </a:r>
            <a:r>
              <a:rPr lang="en-US" sz="3200" b="1" u="sng" dirty="0">
                <a:solidFill>
                  <a:schemeClr val="bg1"/>
                </a:solidFill>
                <a:effectLst/>
              </a:rPr>
              <a:t>instruction</a:t>
            </a:r>
            <a:r>
              <a:rPr lang="en-US" sz="3200" b="0" dirty="0">
                <a:solidFill>
                  <a:schemeClr val="bg1"/>
                </a:solidFill>
                <a:effectLst/>
              </a:rPr>
              <a:t>.</a:t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746981-29B1-19B2-1DA9-7CA77047FE8B}"/>
              </a:ext>
            </a:extLst>
          </p:cNvPr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400" b="1" baseline="30000" dirty="0">
                <a:solidFill>
                  <a:schemeClr val="tx1"/>
                </a:solidFill>
              </a:rPr>
              <a:t>Psalm 1:2 </a:t>
            </a:r>
            <a:r>
              <a:rPr lang="en-US" sz="3400" dirty="0">
                <a:solidFill>
                  <a:schemeClr val="tx1"/>
                </a:solidFill>
              </a:rPr>
              <a:t>But </a:t>
            </a:r>
            <a:r>
              <a:rPr lang="en-US" sz="3400" b="1" u="sng" dirty="0">
                <a:solidFill>
                  <a:srgbClr val="002060"/>
                </a:solidFill>
              </a:rPr>
              <a:t>his delight is in the law of the </a:t>
            </a:r>
            <a:r>
              <a:rPr lang="en-US" sz="3400" b="1" u="sng" cap="small" dirty="0">
                <a:solidFill>
                  <a:srgbClr val="002060"/>
                </a:solidFill>
              </a:rPr>
              <a:t>Lord</a:t>
            </a:r>
            <a:r>
              <a:rPr lang="en-US" sz="3400" dirty="0">
                <a:solidFill>
                  <a:schemeClr val="tx1"/>
                </a:solidFill>
              </a:rPr>
              <a:t>,</a:t>
            </a:r>
            <a:br>
              <a:rPr lang="en-US" sz="3400" dirty="0">
                <a:solidFill>
                  <a:schemeClr val="tx1"/>
                </a:solidFill>
              </a:rPr>
            </a:br>
            <a:r>
              <a:rPr lang="en-US" sz="3400" dirty="0">
                <a:solidFill>
                  <a:schemeClr val="tx1"/>
                </a:solidFill>
              </a:rPr>
              <a:t>And in His law he meditates day and night.</a:t>
            </a:r>
          </a:p>
          <a:p>
            <a:r>
              <a:rPr lang="en-US" sz="3400" b="1" baseline="30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3 </a:t>
            </a:r>
            <a:r>
              <a:rPr lang="en-US" sz="34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He will be like a tree firmly planted by streams of water</a:t>
            </a:r>
          </a:p>
          <a:p>
            <a:pPr algn="l"/>
            <a:br>
              <a:rPr lang="en-US" sz="3200" dirty="0">
                <a:solidFill>
                  <a:schemeClr val="tx1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131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47342-D125-FADE-1B50-7C65FE0BB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74638"/>
            <a:ext cx="6096000" cy="1143000"/>
          </a:xfrm>
        </p:spPr>
        <p:txBody>
          <a:bodyPr/>
          <a:lstStyle/>
          <a:p>
            <a:r>
              <a:rPr lang="en-US" sz="9600" b="1" dirty="0">
                <a:solidFill>
                  <a:schemeClr val="bg1">
                    <a:lumMod val="95000"/>
                  </a:schemeClr>
                </a:solidFill>
              </a:rPr>
              <a:t>Psalm 1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194E63-BF3B-11CA-DCFA-842D0D4014C6}"/>
              </a:ext>
            </a:extLst>
          </p:cNvPr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400" b="1" baseline="30000" dirty="0">
                <a:solidFill>
                  <a:schemeClr val="tx1"/>
                </a:solidFill>
              </a:rPr>
              <a:t>Psalm 1:2 </a:t>
            </a:r>
            <a:r>
              <a:rPr lang="en-US" sz="3400" dirty="0">
                <a:solidFill>
                  <a:schemeClr val="tx1"/>
                </a:solidFill>
              </a:rPr>
              <a:t>But </a:t>
            </a:r>
            <a:r>
              <a:rPr lang="en-US" sz="3400" b="1" u="sng" dirty="0">
                <a:solidFill>
                  <a:srgbClr val="002060"/>
                </a:solidFill>
              </a:rPr>
              <a:t>his delight is in the law of the </a:t>
            </a:r>
            <a:r>
              <a:rPr lang="en-US" sz="3400" b="1" u="sng" cap="small" dirty="0">
                <a:solidFill>
                  <a:srgbClr val="002060"/>
                </a:solidFill>
              </a:rPr>
              <a:t>Lord</a:t>
            </a:r>
            <a:r>
              <a:rPr lang="en-US" sz="3400" dirty="0">
                <a:solidFill>
                  <a:schemeClr val="tx1"/>
                </a:solidFill>
              </a:rPr>
              <a:t>,</a:t>
            </a:r>
            <a:br>
              <a:rPr lang="en-US" sz="3400" dirty="0">
                <a:solidFill>
                  <a:schemeClr val="tx1"/>
                </a:solidFill>
              </a:rPr>
            </a:br>
            <a:r>
              <a:rPr lang="en-US" sz="3400" dirty="0">
                <a:solidFill>
                  <a:schemeClr val="tx1"/>
                </a:solidFill>
              </a:rPr>
              <a:t>And in His law he meditates day and night.</a:t>
            </a:r>
          </a:p>
          <a:p>
            <a:r>
              <a:rPr lang="en-US" sz="3400" b="1" baseline="30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3 </a:t>
            </a:r>
            <a:r>
              <a:rPr lang="en-US" sz="34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He will be like a tree firmly planted by streams of water</a:t>
            </a:r>
          </a:p>
          <a:p>
            <a:pPr algn="l"/>
            <a:br>
              <a:rPr lang="en-US" sz="3200" dirty="0">
                <a:solidFill>
                  <a:schemeClr val="tx1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1532C6A-F7A6-117B-2443-E3EF70186DF3}"/>
              </a:ext>
            </a:extLst>
          </p:cNvPr>
          <p:cNvSpPr/>
          <p:nvPr/>
        </p:nvSpPr>
        <p:spPr>
          <a:xfrm>
            <a:off x="2514600" y="4953001"/>
            <a:ext cx="1447800" cy="844132"/>
          </a:xfrm>
          <a:prstGeom prst="ellipse">
            <a:avLst/>
          </a:prstGeom>
          <a:noFill/>
          <a:ln w="1047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ounded Rectangular Callout 11">
            <a:extLst>
              <a:ext uri="{FF2B5EF4-FFF2-40B4-BE49-F238E27FC236}">
                <a16:creationId xmlns:a16="http://schemas.microsoft.com/office/drawing/2014/main" id="{E9D56F26-D49F-5C83-1769-EC71C55C9A09}"/>
              </a:ext>
            </a:extLst>
          </p:cNvPr>
          <p:cNvSpPr/>
          <p:nvPr/>
        </p:nvSpPr>
        <p:spPr>
          <a:xfrm>
            <a:off x="342899" y="1729563"/>
            <a:ext cx="11506200" cy="15240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The man made happy by God, is the one whose counsel and path and seat is the word of God</a:t>
            </a:r>
            <a:endParaRPr lang="en-US" sz="44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64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47342-D125-FADE-1B50-7C65FE0BB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74638"/>
            <a:ext cx="6096000" cy="1143000"/>
          </a:xfrm>
        </p:spPr>
        <p:txBody>
          <a:bodyPr/>
          <a:lstStyle/>
          <a:p>
            <a:r>
              <a:rPr lang="en-US" sz="9600" b="1" dirty="0">
                <a:solidFill>
                  <a:schemeClr val="bg1">
                    <a:lumMod val="95000"/>
                  </a:schemeClr>
                </a:solidFill>
              </a:rPr>
              <a:t>Psalm 1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194E63-BF3B-11CA-DCFA-842D0D4014C6}"/>
              </a:ext>
            </a:extLst>
          </p:cNvPr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400" b="1" baseline="30000" dirty="0">
                <a:solidFill>
                  <a:schemeClr val="tx1"/>
                </a:solidFill>
              </a:rPr>
              <a:t>Psalm 1:2 </a:t>
            </a:r>
            <a:r>
              <a:rPr lang="en-US" sz="3400" dirty="0">
                <a:solidFill>
                  <a:schemeClr val="tx1"/>
                </a:solidFill>
              </a:rPr>
              <a:t>But his delight is in the law of the </a:t>
            </a:r>
            <a:r>
              <a:rPr lang="en-US" sz="3400" cap="small" dirty="0">
                <a:solidFill>
                  <a:schemeClr val="tx1"/>
                </a:solidFill>
              </a:rPr>
              <a:t>Lord</a:t>
            </a:r>
            <a:r>
              <a:rPr lang="en-US" sz="3400" dirty="0">
                <a:solidFill>
                  <a:schemeClr val="tx1"/>
                </a:solidFill>
              </a:rPr>
              <a:t>,</a:t>
            </a:r>
            <a:br>
              <a:rPr lang="en-US" sz="3400" dirty="0">
                <a:solidFill>
                  <a:schemeClr val="tx1"/>
                </a:solidFill>
              </a:rPr>
            </a:br>
            <a:r>
              <a:rPr lang="en-US" sz="3400" b="1" u="sng" dirty="0">
                <a:solidFill>
                  <a:srgbClr val="002060"/>
                </a:solidFill>
              </a:rPr>
              <a:t>And in His law he meditates day and night.</a:t>
            </a:r>
          </a:p>
          <a:p>
            <a:r>
              <a:rPr lang="en-US" sz="3400" b="1" baseline="30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3 </a:t>
            </a:r>
            <a:r>
              <a:rPr lang="en-US" sz="34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He will be like a tree firmly planted by streams of water</a:t>
            </a:r>
          </a:p>
          <a:p>
            <a:pPr algn="l"/>
            <a:br>
              <a:rPr lang="en-US" sz="3200" dirty="0">
                <a:solidFill>
                  <a:schemeClr val="tx1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568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47342-D125-FADE-1B50-7C65FE0BB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74638"/>
            <a:ext cx="6096000" cy="1143000"/>
          </a:xfrm>
        </p:spPr>
        <p:txBody>
          <a:bodyPr/>
          <a:lstStyle/>
          <a:p>
            <a:r>
              <a:rPr lang="en-US" sz="9600" b="1" dirty="0">
                <a:solidFill>
                  <a:schemeClr val="bg1">
                    <a:lumMod val="95000"/>
                  </a:schemeClr>
                </a:solidFill>
              </a:rPr>
              <a:t>Psalm 1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BD67A2-C088-1652-7350-397000E2752D}"/>
              </a:ext>
            </a:extLst>
          </p:cNvPr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400" b="1" baseline="30000" dirty="0">
                <a:solidFill>
                  <a:schemeClr val="tx1"/>
                </a:solidFill>
              </a:rPr>
              <a:t>Psalm 1:2</a:t>
            </a:r>
            <a:r>
              <a:rPr lang="en-US" sz="3400" baseline="30000" dirty="0">
                <a:solidFill>
                  <a:schemeClr val="tx1"/>
                </a:solidFill>
              </a:rPr>
              <a:t> </a:t>
            </a:r>
            <a:r>
              <a:rPr lang="en-US" sz="3400" dirty="0">
                <a:solidFill>
                  <a:schemeClr val="tx1"/>
                </a:solidFill>
              </a:rPr>
              <a:t>But his delight is in the law of the </a:t>
            </a:r>
            <a:r>
              <a:rPr lang="en-US" sz="3400" cap="small" dirty="0">
                <a:solidFill>
                  <a:schemeClr val="tx1"/>
                </a:solidFill>
              </a:rPr>
              <a:t>Lord</a:t>
            </a:r>
            <a:r>
              <a:rPr lang="en-US" sz="3400" dirty="0">
                <a:solidFill>
                  <a:schemeClr val="tx1"/>
                </a:solidFill>
              </a:rPr>
              <a:t>,</a:t>
            </a:r>
            <a:br>
              <a:rPr lang="en-US" sz="3400" dirty="0">
                <a:solidFill>
                  <a:schemeClr val="tx1"/>
                </a:solidFill>
              </a:rPr>
            </a:br>
            <a:r>
              <a:rPr lang="en-US" sz="3400" dirty="0">
                <a:solidFill>
                  <a:schemeClr val="tx1"/>
                </a:solidFill>
              </a:rPr>
              <a:t>And in His law he meditates day and night.</a:t>
            </a:r>
          </a:p>
          <a:p>
            <a:r>
              <a:rPr lang="en-US" sz="3400" b="1" baseline="30000" dirty="0">
                <a:solidFill>
                  <a:schemeClr val="tx1"/>
                </a:solidFill>
              </a:rPr>
              <a:t> 3 </a:t>
            </a:r>
            <a:r>
              <a:rPr lang="en-US" sz="3400" b="1" u="sng" dirty="0">
                <a:solidFill>
                  <a:srgbClr val="002060"/>
                </a:solidFill>
              </a:rPr>
              <a:t>He will be like a tree firmly planted by streams of water</a:t>
            </a:r>
          </a:p>
          <a:p>
            <a:pPr algn="l"/>
            <a:br>
              <a:rPr lang="en-US" sz="3200" dirty="0">
                <a:solidFill>
                  <a:schemeClr val="tx1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4695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47342-D125-FADE-1B50-7C65FE0BB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74638"/>
            <a:ext cx="6096000" cy="1143000"/>
          </a:xfrm>
        </p:spPr>
        <p:txBody>
          <a:bodyPr/>
          <a:lstStyle/>
          <a:p>
            <a:r>
              <a:rPr lang="en-US" sz="9600" b="1" dirty="0">
                <a:solidFill>
                  <a:schemeClr val="bg1">
                    <a:lumMod val="95000"/>
                  </a:schemeClr>
                </a:solidFill>
              </a:rPr>
              <a:t>Psalm 1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BD67A2-C088-1652-7350-397000E2752D}"/>
              </a:ext>
            </a:extLst>
          </p:cNvPr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400" b="1" baseline="30000" dirty="0">
                <a:solidFill>
                  <a:schemeClr val="tx1"/>
                </a:solidFill>
              </a:rPr>
              <a:t>Psalm 1:2</a:t>
            </a:r>
            <a:r>
              <a:rPr lang="en-US" sz="3400" baseline="30000" dirty="0">
                <a:solidFill>
                  <a:schemeClr val="tx1"/>
                </a:solidFill>
              </a:rPr>
              <a:t> </a:t>
            </a:r>
            <a:r>
              <a:rPr lang="en-US" sz="3400" dirty="0">
                <a:solidFill>
                  <a:schemeClr val="tx1"/>
                </a:solidFill>
              </a:rPr>
              <a:t>But his delight is in the law of the </a:t>
            </a:r>
            <a:r>
              <a:rPr lang="en-US" sz="3400" cap="small" dirty="0">
                <a:solidFill>
                  <a:schemeClr val="tx1"/>
                </a:solidFill>
              </a:rPr>
              <a:t>Lord</a:t>
            </a:r>
            <a:r>
              <a:rPr lang="en-US" sz="3400" dirty="0">
                <a:solidFill>
                  <a:schemeClr val="tx1"/>
                </a:solidFill>
              </a:rPr>
              <a:t>,</a:t>
            </a:r>
            <a:br>
              <a:rPr lang="en-US" sz="3400" dirty="0">
                <a:solidFill>
                  <a:schemeClr val="tx1"/>
                </a:solidFill>
              </a:rPr>
            </a:br>
            <a:r>
              <a:rPr lang="en-US" sz="3400" dirty="0">
                <a:solidFill>
                  <a:schemeClr val="tx1"/>
                </a:solidFill>
              </a:rPr>
              <a:t>And in His law he meditates day and night.</a:t>
            </a:r>
          </a:p>
          <a:p>
            <a:r>
              <a:rPr lang="en-US" sz="3400" b="1" baseline="30000" dirty="0">
                <a:solidFill>
                  <a:schemeClr val="tx1"/>
                </a:solidFill>
              </a:rPr>
              <a:t> 3 </a:t>
            </a:r>
            <a:r>
              <a:rPr lang="en-US" sz="3400" b="1" u="sng" dirty="0">
                <a:solidFill>
                  <a:srgbClr val="002060"/>
                </a:solidFill>
              </a:rPr>
              <a:t>He will be like a tree firmly planted by streams of water</a:t>
            </a:r>
          </a:p>
          <a:p>
            <a:pPr algn="l"/>
            <a:br>
              <a:rPr lang="en-US" sz="3200" dirty="0">
                <a:solidFill>
                  <a:schemeClr val="tx1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170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47342-D125-FADE-1B50-7C65FE0BB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74638"/>
            <a:ext cx="6096000" cy="1143000"/>
          </a:xfrm>
        </p:spPr>
        <p:txBody>
          <a:bodyPr/>
          <a:lstStyle/>
          <a:p>
            <a:r>
              <a:rPr lang="en-US" sz="9600" b="1" dirty="0">
                <a:solidFill>
                  <a:schemeClr val="bg1">
                    <a:lumMod val="95000"/>
                  </a:schemeClr>
                </a:solidFill>
              </a:rPr>
              <a:t>Psalm 1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BD67A2-C088-1652-7350-397000E2752D}"/>
              </a:ext>
            </a:extLst>
          </p:cNvPr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400" b="1" baseline="30000" dirty="0">
                <a:solidFill>
                  <a:schemeClr val="tx1"/>
                </a:solidFill>
              </a:rPr>
              <a:t>Psalm 1:2</a:t>
            </a:r>
            <a:r>
              <a:rPr lang="en-US" sz="3400" baseline="30000" dirty="0">
                <a:solidFill>
                  <a:schemeClr val="tx1"/>
                </a:solidFill>
              </a:rPr>
              <a:t> </a:t>
            </a:r>
            <a:r>
              <a:rPr lang="en-US" sz="3400" dirty="0">
                <a:solidFill>
                  <a:schemeClr val="tx1"/>
                </a:solidFill>
              </a:rPr>
              <a:t>But his delight is in the law of the </a:t>
            </a:r>
            <a:r>
              <a:rPr lang="en-US" sz="3400" cap="small" dirty="0">
                <a:solidFill>
                  <a:schemeClr val="tx1"/>
                </a:solidFill>
              </a:rPr>
              <a:t>Lord</a:t>
            </a:r>
            <a:r>
              <a:rPr lang="en-US" sz="3400" dirty="0">
                <a:solidFill>
                  <a:schemeClr val="tx1"/>
                </a:solidFill>
              </a:rPr>
              <a:t>,</a:t>
            </a:r>
            <a:br>
              <a:rPr lang="en-US" sz="3400" dirty="0">
                <a:solidFill>
                  <a:schemeClr val="tx1"/>
                </a:solidFill>
              </a:rPr>
            </a:br>
            <a:r>
              <a:rPr lang="en-US" sz="3400" dirty="0">
                <a:solidFill>
                  <a:schemeClr val="tx1"/>
                </a:solidFill>
              </a:rPr>
              <a:t>And in His law he meditates day and night.</a:t>
            </a:r>
          </a:p>
          <a:p>
            <a:r>
              <a:rPr lang="en-US" sz="3400" b="1" baseline="30000" dirty="0">
                <a:solidFill>
                  <a:schemeClr val="tx1"/>
                </a:solidFill>
              </a:rPr>
              <a:t> 3 </a:t>
            </a:r>
            <a:r>
              <a:rPr lang="en-US" sz="3400" b="1" u="sng" dirty="0">
                <a:solidFill>
                  <a:srgbClr val="002060"/>
                </a:solidFill>
              </a:rPr>
              <a:t>He will be like a tree firmly planted by streams of water</a:t>
            </a:r>
          </a:p>
          <a:p>
            <a:pPr algn="l"/>
            <a:br>
              <a:rPr lang="en-US" sz="3200" dirty="0">
                <a:solidFill>
                  <a:schemeClr val="tx1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AB9435-F049-3245-B8DF-4C7468E64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523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47342-D125-FADE-1B50-7C65FE0BB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6934201" cy="1143000"/>
          </a:xfrm>
        </p:spPr>
        <p:txBody>
          <a:bodyPr/>
          <a:lstStyle/>
          <a:p>
            <a:r>
              <a:rPr lang="en-US" sz="9600" b="1" dirty="0">
                <a:solidFill>
                  <a:schemeClr val="bg1">
                    <a:lumMod val="95000"/>
                  </a:schemeClr>
                </a:solidFill>
              </a:rPr>
              <a:t>P S A L M S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F2C70925-F9A7-CF8C-A60E-6DD7301429BF}"/>
              </a:ext>
            </a:extLst>
          </p:cNvPr>
          <p:cNvSpPr/>
          <p:nvPr/>
        </p:nvSpPr>
        <p:spPr>
          <a:xfrm>
            <a:off x="0" y="5257800"/>
            <a:ext cx="12192000" cy="1219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i="1" dirty="0">
                <a:solidFill>
                  <a:schemeClr val="bg1"/>
                </a:solidFill>
              </a:rPr>
              <a:t>What are the Psalms?</a:t>
            </a:r>
          </a:p>
        </p:txBody>
      </p:sp>
    </p:spTree>
    <p:extLst>
      <p:ext uri="{BB962C8B-B14F-4D97-AF65-F5344CB8AC3E}">
        <p14:creationId xmlns:p14="http://schemas.microsoft.com/office/powerpoint/2010/main" val="1927996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BBD67A2-C088-1652-7350-397000E2752D}"/>
              </a:ext>
            </a:extLst>
          </p:cNvPr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400" b="1" baseline="30000" dirty="0">
                <a:solidFill>
                  <a:schemeClr val="tx1"/>
                </a:solidFill>
              </a:rPr>
              <a:t>Psalm 1:2</a:t>
            </a:r>
            <a:r>
              <a:rPr lang="en-US" sz="3400" baseline="30000" dirty="0">
                <a:solidFill>
                  <a:schemeClr val="tx1"/>
                </a:solidFill>
              </a:rPr>
              <a:t> </a:t>
            </a:r>
            <a:r>
              <a:rPr lang="en-US" sz="3400" dirty="0">
                <a:solidFill>
                  <a:schemeClr val="tx1"/>
                </a:solidFill>
              </a:rPr>
              <a:t>But his delight is in the law of the </a:t>
            </a:r>
            <a:r>
              <a:rPr lang="en-US" sz="3400" cap="small" dirty="0">
                <a:solidFill>
                  <a:schemeClr val="tx1"/>
                </a:solidFill>
              </a:rPr>
              <a:t>Lord</a:t>
            </a:r>
            <a:r>
              <a:rPr lang="en-US" sz="3400" dirty="0">
                <a:solidFill>
                  <a:schemeClr val="tx1"/>
                </a:solidFill>
              </a:rPr>
              <a:t>,</a:t>
            </a:r>
            <a:br>
              <a:rPr lang="en-US" sz="3400" dirty="0">
                <a:solidFill>
                  <a:schemeClr val="tx1"/>
                </a:solidFill>
              </a:rPr>
            </a:br>
            <a:r>
              <a:rPr lang="en-US" sz="3400" dirty="0">
                <a:solidFill>
                  <a:schemeClr val="tx1"/>
                </a:solidFill>
              </a:rPr>
              <a:t>And in His law he meditates day and night.</a:t>
            </a:r>
          </a:p>
          <a:p>
            <a:r>
              <a:rPr lang="en-US" sz="3400" b="1" baseline="30000" dirty="0">
                <a:solidFill>
                  <a:schemeClr val="tx1"/>
                </a:solidFill>
              </a:rPr>
              <a:t> 3 </a:t>
            </a:r>
            <a:r>
              <a:rPr lang="en-US" sz="3400" b="1" u="sng" dirty="0">
                <a:solidFill>
                  <a:srgbClr val="002060"/>
                </a:solidFill>
              </a:rPr>
              <a:t>He will be like a tree firmly planted by streams of water</a:t>
            </a:r>
          </a:p>
          <a:p>
            <a:pPr algn="l"/>
            <a:br>
              <a:rPr lang="en-US" sz="3200" dirty="0">
                <a:solidFill>
                  <a:schemeClr val="tx1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11" name="Rounded Rectangular Callout 11">
            <a:extLst>
              <a:ext uri="{FF2B5EF4-FFF2-40B4-BE49-F238E27FC236}">
                <a16:creationId xmlns:a16="http://schemas.microsoft.com/office/drawing/2014/main" id="{93AF0515-F956-D9E0-FEF1-EC2E2AF57A83}"/>
              </a:ext>
            </a:extLst>
          </p:cNvPr>
          <p:cNvSpPr/>
          <p:nvPr/>
        </p:nvSpPr>
        <p:spPr>
          <a:xfrm>
            <a:off x="6762755" y="228600"/>
            <a:ext cx="5151519" cy="8792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48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bg1"/>
                </a:solidFill>
              </a:rPr>
              <a:t>You are like a tree</a:t>
            </a:r>
          </a:p>
        </p:txBody>
      </p:sp>
      <p:sp>
        <p:nvSpPr>
          <p:cNvPr id="12" name="Rounded Rectangular Callout 11">
            <a:extLst>
              <a:ext uri="{FF2B5EF4-FFF2-40B4-BE49-F238E27FC236}">
                <a16:creationId xmlns:a16="http://schemas.microsoft.com/office/drawing/2014/main" id="{4BBA5E37-2F6C-F561-D6C1-ABD595397F35}"/>
              </a:ext>
            </a:extLst>
          </p:cNvPr>
          <p:cNvSpPr/>
          <p:nvPr/>
        </p:nvSpPr>
        <p:spPr>
          <a:xfrm>
            <a:off x="152400" y="2373460"/>
            <a:ext cx="9003634" cy="159213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48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And God’s word is like the nutrition you take in from your environment </a:t>
            </a:r>
          </a:p>
        </p:txBody>
      </p:sp>
      <p:sp>
        <p:nvSpPr>
          <p:cNvPr id="13" name="Rounded Rectangular Callout 11">
            <a:extLst>
              <a:ext uri="{FF2B5EF4-FFF2-40B4-BE49-F238E27FC236}">
                <a16:creationId xmlns:a16="http://schemas.microsoft.com/office/drawing/2014/main" id="{BA121BFF-CEEC-064C-AAD6-9F56AA5F4A82}"/>
              </a:ext>
            </a:extLst>
          </p:cNvPr>
          <p:cNvSpPr/>
          <p:nvPr/>
        </p:nvSpPr>
        <p:spPr>
          <a:xfrm>
            <a:off x="6629400" y="4085866"/>
            <a:ext cx="5498434" cy="87921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48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That you need </a:t>
            </a:r>
            <a:r>
              <a:rPr lang="en-US" sz="4400" b="1" i="1" dirty="0">
                <a:solidFill>
                  <a:schemeClr val="bg1"/>
                </a:solidFill>
              </a:rPr>
              <a:t>to live </a:t>
            </a:r>
          </a:p>
        </p:txBody>
      </p:sp>
    </p:spTree>
    <p:extLst>
      <p:ext uri="{BB962C8B-B14F-4D97-AF65-F5344CB8AC3E}">
        <p14:creationId xmlns:p14="http://schemas.microsoft.com/office/powerpoint/2010/main" val="2480851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BBD67A2-C088-1652-7350-397000E2752D}"/>
              </a:ext>
            </a:extLst>
          </p:cNvPr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400" b="1" baseline="30000" dirty="0">
                <a:solidFill>
                  <a:schemeClr val="tx1"/>
                </a:solidFill>
              </a:rPr>
              <a:t>Psalm 1:2</a:t>
            </a:r>
            <a:r>
              <a:rPr lang="en-US" sz="3400" baseline="30000" dirty="0">
                <a:solidFill>
                  <a:schemeClr val="tx1"/>
                </a:solidFill>
              </a:rPr>
              <a:t> </a:t>
            </a:r>
            <a:r>
              <a:rPr lang="en-US" sz="3400" dirty="0">
                <a:solidFill>
                  <a:schemeClr val="tx1"/>
                </a:solidFill>
              </a:rPr>
              <a:t>But his delight is in the law of the </a:t>
            </a:r>
            <a:r>
              <a:rPr lang="en-US" sz="3400" cap="small" dirty="0">
                <a:solidFill>
                  <a:schemeClr val="tx1"/>
                </a:solidFill>
              </a:rPr>
              <a:t>Lord</a:t>
            </a:r>
            <a:r>
              <a:rPr lang="en-US" sz="3400" dirty="0">
                <a:solidFill>
                  <a:schemeClr val="tx1"/>
                </a:solidFill>
              </a:rPr>
              <a:t>,</a:t>
            </a:r>
            <a:br>
              <a:rPr lang="en-US" sz="3400" dirty="0">
                <a:solidFill>
                  <a:schemeClr val="tx1"/>
                </a:solidFill>
              </a:rPr>
            </a:br>
            <a:r>
              <a:rPr lang="en-US" sz="3400" dirty="0">
                <a:solidFill>
                  <a:schemeClr val="tx1"/>
                </a:solidFill>
              </a:rPr>
              <a:t>And in His law he meditates day and night.</a:t>
            </a:r>
          </a:p>
          <a:p>
            <a:r>
              <a:rPr lang="en-US" sz="3400" b="1" baseline="30000" dirty="0">
                <a:solidFill>
                  <a:schemeClr val="tx1"/>
                </a:solidFill>
              </a:rPr>
              <a:t> 3 </a:t>
            </a:r>
            <a:r>
              <a:rPr lang="en-US" sz="3400" b="1" u="sng" dirty="0">
                <a:solidFill>
                  <a:srgbClr val="002060"/>
                </a:solidFill>
              </a:rPr>
              <a:t>He will be like a tree firmly planted by streams of water</a:t>
            </a:r>
          </a:p>
          <a:p>
            <a:pPr algn="l"/>
            <a:br>
              <a:rPr lang="en-US" sz="3200" dirty="0">
                <a:solidFill>
                  <a:schemeClr val="tx1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11" name="Rounded Rectangular Callout 11">
            <a:extLst>
              <a:ext uri="{FF2B5EF4-FFF2-40B4-BE49-F238E27FC236}">
                <a16:creationId xmlns:a16="http://schemas.microsoft.com/office/drawing/2014/main" id="{93AF0515-F956-D9E0-FEF1-EC2E2AF57A83}"/>
              </a:ext>
            </a:extLst>
          </p:cNvPr>
          <p:cNvSpPr/>
          <p:nvPr/>
        </p:nvSpPr>
        <p:spPr>
          <a:xfrm>
            <a:off x="6762755" y="228600"/>
            <a:ext cx="5151519" cy="8792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48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bg1"/>
                </a:solidFill>
              </a:rPr>
              <a:t>You are like a tree</a:t>
            </a:r>
          </a:p>
        </p:txBody>
      </p:sp>
      <p:sp>
        <p:nvSpPr>
          <p:cNvPr id="12" name="Rounded Rectangular Callout 11">
            <a:extLst>
              <a:ext uri="{FF2B5EF4-FFF2-40B4-BE49-F238E27FC236}">
                <a16:creationId xmlns:a16="http://schemas.microsoft.com/office/drawing/2014/main" id="{4BBA5E37-2F6C-F561-D6C1-ABD595397F35}"/>
              </a:ext>
            </a:extLst>
          </p:cNvPr>
          <p:cNvSpPr/>
          <p:nvPr/>
        </p:nvSpPr>
        <p:spPr>
          <a:xfrm>
            <a:off x="152400" y="2373460"/>
            <a:ext cx="9003634" cy="159213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48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And God’s word is like the nutrition you take in from your environment </a:t>
            </a:r>
          </a:p>
        </p:txBody>
      </p:sp>
      <p:sp>
        <p:nvSpPr>
          <p:cNvPr id="13" name="Rounded Rectangular Callout 11">
            <a:extLst>
              <a:ext uri="{FF2B5EF4-FFF2-40B4-BE49-F238E27FC236}">
                <a16:creationId xmlns:a16="http://schemas.microsoft.com/office/drawing/2014/main" id="{BA121BFF-CEEC-064C-AAD6-9F56AA5F4A82}"/>
              </a:ext>
            </a:extLst>
          </p:cNvPr>
          <p:cNvSpPr/>
          <p:nvPr/>
        </p:nvSpPr>
        <p:spPr>
          <a:xfrm>
            <a:off x="6248400" y="4085866"/>
            <a:ext cx="5879434" cy="87921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48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That you need </a:t>
            </a:r>
            <a:r>
              <a:rPr lang="en-US" sz="4400" b="1" i="1" dirty="0">
                <a:solidFill>
                  <a:schemeClr val="bg1"/>
                </a:solidFill>
              </a:rPr>
              <a:t>to thrive </a:t>
            </a:r>
          </a:p>
        </p:txBody>
      </p:sp>
    </p:spTree>
    <p:extLst>
      <p:ext uri="{BB962C8B-B14F-4D97-AF65-F5344CB8AC3E}">
        <p14:creationId xmlns:p14="http://schemas.microsoft.com/office/powerpoint/2010/main" val="345298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BBD67A2-C088-1652-7350-397000E2752D}"/>
              </a:ext>
            </a:extLst>
          </p:cNvPr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400" b="1" baseline="30000" dirty="0">
                <a:solidFill>
                  <a:schemeClr val="tx1"/>
                </a:solidFill>
              </a:rPr>
              <a:t>Psalm 1:2</a:t>
            </a:r>
            <a:r>
              <a:rPr lang="en-US" sz="3400" baseline="30000" dirty="0">
                <a:solidFill>
                  <a:schemeClr val="tx1"/>
                </a:solidFill>
              </a:rPr>
              <a:t> </a:t>
            </a:r>
            <a:r>
              <a:rPr lang="en-US" sz="3400" dirty="0">
                <a:solidFill>
                  <a:schemeClr val="tx1"/>
                </a:solidFill>
              </a:rPr>
              <a:t>But his delight is in the law of the </a:t>
            </a:r>
            <a:r>
              <a:rPr lang="en-US" sz="3400" cap="small" dirty="0">
                <a:solidFill>
                  <a:schemeClr val="tx1"/>
                </a:solidFill>
              </a:rPr>
              <a:t>Lord</a:t>
            </a:r>
            <a:r>
              <a:rPr lang="en-US" sz="3400" dirty="0">
                <a:solidFill>
                  <a:schemeClr val="tx1"/>
                </a:solidFill>
              </a:rPr>
              <a:t>,</a:t>
            </a:r>
            <a:br>
              <a:rPr lang="en-US" sz="3400" dirty="0">
                <a:solidFill>
                  <a:schemeClr val="tx1"/>
                </a:solidFill>
              </a:rPr>
            </a:br>
            <a:r>
              <a:rPr lang="en-US" sz="3400" dirty="0">
                <a:solidFill>
                  <a:schemeClr val="tx1"/>
                </a:solidFill>
              </a:rPr>
              <a:t>And in His law he meditates day and night.</a:t>
            </a:r>
          </a:p>
          <a:p>
            <a:r>
              <a:rPr lang="en-US" sz="3400" b="1" baseline="30000" dirty="0">
                <a:solidFill>
                  <a:schemeClr val="tx1"/>
                </a:solidFill>
              </a:rPr>
              <a:t> 3 </a:t>
            </a:r>
            <a:r>
              <a:rPr lang="en-US" sz="3400" b="1" u="sng" dirty="0">
                <a:solidFill>
                  <a:srgbClr val="002060"/>
                </a:solidFill>
              </a:rPr>
              <a:t>He will be like a tree firmly planted by streams of water</a:t>
            </a:r>
          </a:p>
          <a:p>
            <a:pPr algn="l"/>
            <a:br>
              <a:rPr lang="en-US" sz="3200" dirty="0">
                <a:solidFill>
                  <a:schemeClr val="tx1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11" name="Rounded Rectangular Callout 11">
            <a:extLst>
              <a:ext uri="{FF2B5EF4-FFF2-40B4-BE49-F238E27FC236}">
                <a16:creationId xmlns:a16="http://schemas.microsoft.com/office/drawing/2014/main" id="{93AF0515-F956-D9E0-FEF1-EC2E2AF57A83}"/>
              </a:ext>
            </a:extLst>
          </p:cNvPr>
          <p:cNvSpPr/>
          <p:nvPr/>
        </p:nvSpPr>
        <p:spPr>
          <a:xfrm>
            <a:off x="6762755" y="228600"/>
            <a:ext cx="5151519" cy="8792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48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bg1"/>
                </a:solidFill>
              </a:rPr>
              <a:t>You are like a tree</a:t>
            </a:r>
          </a:p>
        </p:txBody>
      </p:sp>
      <p:sp>
        <p:nvSpPr>
          <p:cNvPr id="12" name="Rounded Rectangular Callout 11">
            <a:extLst>
              <a:ext uri="{FF2B5EF4-FFF2-40B4-BE49-F238E27FC236}">
                <a16:creationId xmlns:a16="http://schemas.microsoft.com/office/drawing/2014/main" id="{4BBA5E37-2F6C-F561-D6C1-ABD595397F35}"/>
              </a:ext>
            </a:extLst>
          </p:cNvPr>
          <p:cNvSpPr/>
          <p:nvPr/>
        </p:nvSpPr>
        <p:spPr>
          <a:xfrm>
            <a:off x="152400" y="2373460"/>
            <a:ext cx="9003634" cy="159213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48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And God’s word is like the nutrition you take in from your environment </a:t>
            </a:r>
          </a:p>
        </p:txBody>
      </p:sp>
      <p:sp>
        <p:nvSpPr>
          <p:cNvPr id="13" name="Rounded Rectangular Callout 11">
            <a:extLst>
              <a:ext uri="{FF2B5EF4-FFF2-40B4-BE49-F238E27FC236}">
                <a16:creationId xmlns:a16="http://schemas.microsoft.com/office/drawing/2014/main" id="{BA121BFF-CEEC-064C-AAD6-9F56AA5F4A82}"/>
              </a:ext>
            </a:extLst>
          </p:cNvPr>
          <p:cNvSpPr/>
          <p:nvPr/>
        </p:nvSpPr>
        <p:spPr>
          <a:xfrm>
            <a:off x="6248400" y="4085866"/>
            <a:ext cx="5879434" cy="87921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48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That you need </a:t>
            </a:r>
            <a:r>
              <a:rPr lang="en-US" sz="4400" b="1" i="1" dirty="0">
                <a:solidFill>
                  <a:schemeClr val="bg1"/>
                </a:solidFill>
              </a:rPr>
              <a:t>to grow</a:t>
            </a:r>
          </a:p>
        </p:txBody>
      </p:sp>
    </p:spTree>
    <p:extLst>
      <p:ext uri="{BB962C8B-B14F-4D97-AF65-F5344CB8AC3E}">
        <p14:creationId xmlns:p14="http://schemas.microsoft.com/office/powerpoint/2010/main" val="3892129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BBD67A2-C088-1652-7350-397000E2752D}"/>
              </a:ext>
            </a:extLst>
          </p:cNvPr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400" b="1" baseline="30000" dirty="0">
                <a:solidFill>
                  <a:schemeClr val="tx1"/>
                </a:solidFill>
              </a:rPr>
              <a:t>Psalm 1:2</a:t>
            </a:r>
            <a:r>
              <a:rPr lang="en-US" sz="3400" baseline="30000" dirty="0">
                <a:solidFill>
                  <a:schemeClr val="tx1"/>
                </a:solidFill>
              </a:rPr>
              <a:t> </a:t>
            </a:r>
            <a:r>
              <a:rPr lang="en-US" sz="3400" dirty="0">
                <a:solidFill>
                  <a:schemeClr val="tx1"/>
                </a:solidFill>
              </a:rPr>
              <a:t>But his delight is in the law of the </a:t>
            </a:r>
            <a:r>
              <a:rPr lang="en-US" sz="3400" cap="small" dirty="0">
                <a:solidFill>
                  <a:schemeClr val="tx1"/>
                </a:solidFill>
              </a:rPr>
              <a:t>Lord</a:t>
            </a:r>
            <a:r>
              <a:rPr lang="en-US" sz="3400" dirty="0">
                <a:solidFill>
                  <a:schemeClr val="tx1"/>
                </a:solidFill>
              </a:rPr>
              <a:t>,</a:t>
            </a:r>
            <a:br>
              <a:rPr lang="en-US" sz="3400" dirty="0">
                <a:solidFill>
                  <a:schemeClr val="tx1"/>
                </a:solidFill>
              </a:rPr>
            </a:br>
            <a:r>
              <a:rPr lang="en-US" sz="3400" dirty="0">
                <a:solidFill>
                  <a:schemeClr val="tx1"/>
                </a:solidFill>
              </a:rPr>
              <a:t>And in His law he meditates day and night.</a:t>
            </a:r>
          </a:p>
          <a:p>
            <a:r>
              <a:rPr lang="en-US" sz="3400" b="1" baseline="30000" dirty="0">
                <a:solidFill>
                  <a:schemeClr val="tx1"/>
                </a:solidFill>
              </a:rPr>
              <a:t> 3 </a:t>
            </a:r>
            <a:r>
              <a:rPr lang="en-US" sz="3400" b="1" u="sng" dirty="0">
                <a:solidFill>
                  <a:srgbClr val="002060"/>
                </a:solidFill>
              </a:rPr>
              <a:t>He will be like a tree firmly planted by streams of water</a:t>
            </a:r>
          </a:p>
          <a:p>
            <a:pPr algn="l"/>
            <a:br>
              <a:rPr lang="en-US" sz="3200" dirty="0">
                <a:solidFill>
                  <a:schemeClr val="tx1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11" name="Rounded Rectangular Callout 11">
            <a:extLst>
              <a:ext uri="{FF2B5EF4-FFF2-40B4-BE49-F238E27FC236}">
                <a16:creationId xmlns:a16="http://schemas.microsoft.com/office/drawing/2014/main" id="{93AF0515-F956-D9E0-FEF1-EC2E2AF57A83}"/>
              </a:ext>
            </a:extLst>
          </p:cNvPr>
          <p:cNvSpPr/>
          <p:nvPr/>
        </p:nvSpPr>
        <p:spPr>
          <a:xfrm>
            <a:off x="6762755" y="228600"/>
            <a:ext cx="5151519" cy="8792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48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bg1"/>
                </a:solidFill>
              </a:rPr>
              <a:t>You are like a tree</a:t>
            </a:r>
          </a:p>
        </p:txBody>
      </p:sp>
      <p:sp>
        <p:nvSpPr>
          <p:cNvPr id="12" name="Rounded Rectangular Callout 11">
            <a:extLst>
              <a:ext uri="{FF2B5EF4-FFF2-40B4-BE49-F238E27FC236}">
                <a16:creationId xmlns:a16="http://schemas.microsoft.com/office/drawing/2014/main" id="{4BBA5E37-2F6C-F561-D6C1-ABD595397F35}"/>
              </a:ext>
            </a:extLst>
          </p:cNvPr>
          <p:cNvSpPr/>
          <p:nvPr/>
        </p:nvSpPr>
        <p:spPr>
          <a:xfrm>
            <a:off x="152400" y="2373460"/>
            <a:ext cx="9003634" cy="159213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48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And God’s word is like the nutrition you take in from your environment </a:t>
            </a:r>
          </a:p>
        </p:txBody>
      </p:sp>
      <p:sp>
        <p:nvSpPr>
          <p:cNvPr id="13" name="Rounded Rectangular Callout 11">
            <a:extLst>
              <a:ext uri="{FF2B5EF4-FFF2-40B4-BE49-F238E27FC236}">
                <a16:creationId xmlns:a16="http://schemas.microsoft.com/office/drawing/2014/main" id="{BA121BFF-CEEC-064C-AAD6-9F56AA5F4A82}"/>
              </a:ext>
            </a:extLst>
          </p:cNvPr>
          <p:cNvSpPr/>
          <p:nvPr/>
        </p:nvSpPr>
        <p:spPr>
          <a:xfrm>
            <a:off x="6248400" y="4085866"/>
            <a:ext cx="5879434" cy="87921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48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To be </a:t>
            </a:r>
            <a:r>
              <a:rPr lang="en-US" sz="4400" b="1" i="1" dirty="0">
                <a:solidFill>
                  <a:schemeClr val="bg1"/>
                </a:solidFill>
              </a:rPr>
              <a:t>resilient </a:t>
            </a:r>
          </a:p>
        </p:txBody>
      </p:sp>
    </p:spTree>
    <p:extLst>
      <p:ext uri="{BB962C8B-B14F-4D97-AF65-F5344CB8AC3E}">
        <p14:creationId xmlns:p14="http://schemas.microsoft.com/office/powerpoint/2010/main" val="661713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BBD67A2-C088-1652-7350-397000E2752D}"/>
              </a:ext>
            </a:extLst>
          </p:cNvPr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400" b="1" baseline="30000" dirty="0">
                <a:solidFill>
                  <a:schemeClr val="tx1"/>
                </a:solidFill>
              </a:rPr>
              <a:t>Psalm 1:2</a:t>
            </a:r>
            <a:r>
              <a:rPr lang="en-US" sz="3400" baseline="30000" dirty="0">
                <a:solidFill>
                  <a:schemeClr val="tx1"/>
                </a:solidFill>
              </a:rPr>
              <a:t> </a:t>
            </a:r>
            <a:r>
              <a:rPr lang="en-US" sz="3400" dirty="0">
                <a:solidFill>
                  <a:schemeClr val="tx1"/>
                </a:solidFill>
              </a:rPr>
              <a:t>But his delight is in the law of the </a:t>
            </a:r>
            <a:r>
              <a:rPr lang="en-US" sz="3400" cap="small" dirty="0">
                <a:solidFill>
                  <a:schemeClr val="tx1"/>
                </a:solidFill>
              </a:rPr>
              <a:t>Lord</a:t>
            </a:r>
            <a:r>
              <a:rPr lang="en-US" sz="3400" dirty="0">
                <a:solidFill>
                  <a:schemeClr val="tx1"/>
                </a:solidFill>
              </a:rPr>
              <a:t>,</a:t>
            </a:r>
            <a:br>
              <a:rPr lang="en-US" sz="3400" dirty="0">
                <a:solidFill>
                  <a:schemeClr val="tx1"/>
                </a:solidFill>
              </a:rPr>
            </a:br>
            <a:r>
              <a:rPr lang="en-US" sz="3400" dirty="0">
                <a:solidFill>
                  <a:schemeClr val="tx1"/>
                </a:solidFill>
              </a:rPr>
              <a:t>And in His law he meditates day and night.</a:t>
            </a:r>
          </a:p>
          <a:p>
            <a:r>
              <a:rPr lang="en-US" sz="3400" b="1" baseline="30000" dirty="0">
                <a:solidFill>
                  <a:schemeClr val="tx1"/>
                </a:solidFill>
              </a:rPr>
              <a:t> 3 </a:t>
            </a:r>
            <a:r>
              <a:rPr lang="en-US" sz="3400" b="1" u="sng" dirty="0">
                <a:solidFill>
                  <a:srgbClr val="002060"/>
                </a:solidFill>
              </a:rPr>
              <a:t>He will be like a tree firmly planted by streams of water</a:t>
            </a:r>
          </a:p>
          <a:p>
            <a:pPr algn="l"/>
            <a:br>
              <a:rPr lang="en-US" sz="3200" dirty="0">
                <a:solidFill>
                  <a:schemeClr val="tx1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11" name="Rounded Rectangular Callout 11">
            <a:extLst>
              <a:ext uri="{FF2B5EF4-FFF2-40B4-BE49-F238E27FC236}">
                <a16:creationId xmlns:a16="http://schemas.microsoft.com/office/drawing/2014/main" id="{93AF0515-F956-D9E0-FEF1-EC2E2AF57A83}"/>
              </a:ext>
            </a:extLst>
          </p:cNvPr>
          <p:cNvSpPr/>
          <p:nvPr/>
        </p:nvSpPr>
        <p:spPr>
          <a:xfrm>
            <a:off x="6762755" y="228600"/>
            <a:ext cx="5151519" cy="8792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48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bg1"/>
                </a:solidFill>
              </a:rPr>
              <a:t>You are like a tree</a:t>
            </a:r>
          </a:p>
        </p:txBody>
      </p:sp>
      <p:sp>
        <p:nvSpPr>
          <p:cNvPr id="12" name="Rounded Rectangular Callout 11">
            <a:extLst>
              <a:ext uri="{FF2B5EF4-FFF2-40B4-BE49-F238E27FC236}">
                <a16:creationId xmlns:a16="http://schemas.microsoft.com/office/drawing/2014/main" id="{4BBA5E37-2F6C-F561-D6C1-ABD595397F35}"/>
              </a:ext>
            </a:extLst>
          </p:cNvPr>
          <p:cNvSpPr/>
          <p:nvPr/>
        </p:nvSpPr>
        <p:spPr>
          <a:xfrm>
            <a:off x="152400" y="2373460"/>
            <a:ext cx="9003634" cy="159213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48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And God’s word is like the nutrition you take in from your environment </a:t>
            </a:r>
          </a:p>
        </p:txBody>
      </p:sp>
      <p:sp>
        <p:nvSpPr>
          <p:cNvPr id="13" name="Rounded Rectangular Callout 11">
            <a:extLst>
              <a:ext uri="{FF2B5EF4-FFF2-40B4-BE49-F238E27FC236}">
                <a16:creationId xmlns:a16="http://schemas.microsoft.com/office/drawing/2014/main" id="{BA121BFF-CEEC-064C-AAD6-9F56AA5F4A82}"/>
              </a:ext>
            </a:extLst>
          </p:cNvPr>
          <p:cNvSpPr/>
          <p:nvPr/>
        </p:nvSpPr>
        <p:spPr>
          <a:xfrm>
            <a:off x="6248400" y="4085866"/>
            <a:ext cx="5879434" cy="87921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48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That you were </a:t>
            </a:r>
            <a:r>
              <a:rPr lang="en-US" sz="4400" b="1" i="1" dirty="0">
                <a:solidFill>
                  <a:schemeClr val="bg1"/>
                </a:solidFill>
              </a:rPr>
              <a:t>made for </a:t>
            </a:r>
          </a:p>
        </p:txBody>
      </p:sp>
      <p:sp>
        <p:nvSpPr>
          <p:cNvPr id="2" name="Rounded Rectangular Callout 11">
            <a:extLst>
              <a:ext uri="{FF2B5EF4-FFF2-40B4-BE49-F238E27FC236}">
                <a16:creationId xmlns:a16="http://schemas.microsoft.com/office/drawing/2014/main" id="{B74CC8E0-572C-613F-F407-8C2D94CE35C7}"/>
              </a:ext>
            </a:extLst>
          </p:cNvPr>
          <p:cNvSpPr/>
          <p:nvPr/>
        </p:nvSpPr>
        <p:spPr>
          <a:xfrm>
            <a:off x="348918" y="1301030"/>
            <a:ext cx="11506200" cy="8792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It’s </a:t>
            </a:r>
            <a:r>
              <a:rPr lang="en-US" sz="4400" b="1" i="1" dirty="0">
                <a:solidFill>
                  <a:schemeClr val="bg1"/>
                </a:solidFill>
              </a:rPr>
              <a:t>natural</a:t>
            </a:r>
            <a:r>
              <a:rPr lang="en-US" sz="4400" b="1" dirty="0">
                <a:solidFill>
                  <a:schemeClr val="bg1"/>
                </a:solidFill>
              </a:rPr>
              <a:t> to hear and ingest what God says</a:t>
            </a:r>
          </a:p>
        </p:txBody>
      </p:sp>
    </p:spTree>
    <p:extLst>
      <p:ext uri="{BB962C8B-B14F-4D97-AF65-F5344CB8AC3E}">
        <p14:creationId xmlns:p14="http://schemas.microsoft.com/office/powerpoint/2010/main" val="1424616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BBD67A2-C088-1652-7350-397000E2752D}"/>
              </a:ext>
            </a:extLst>
          </p:cNvPr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400" b="1" baseline="30000" dirty="0">
                <a:solidFill>
                  <a:schemeClr val="tx1"/>
                </a:solidFill>
              </a:rPr>
              <a:t>Psalm 1:2</a:t>
            </a:r>
            <a:r>
              <a:rPr lang="en-US" sz="3400" baseline="30000" dirty="0">
                <a:solidFill>
                  <a:schemeClr val="tx1"/>
                </a:solidFill>
              </a:rPr>
              <a:t> </a:t>
            </a:r>
            <a:r>
              <a:rPr lang="en-US" sz="3400" dirty="0">
                <a:solidFill>
                  <a:schemeClr val="tx1"/>
                </a:solidFill>
              </a:rPr>
              <a:t>But his delight is in the law of the </a:t>
            </a:r>
            <a:r>
              <a:rPr lang="en-US" sz="3400" cap="small" dirty="0">
                <a:solidFill>
                  <a:schemeClr val="tx1"/>
                </a:solidFill>
              </a:rPr>
              <a:t>Lord</a:t>
            </a:r>
            <a:r>
              <a:rPr lang="en-US" sz="3400" dirty="0">
                <a:solidFill>
                  <a:schemeClr val="tx1"/>
                </a:solidFill>
              </a:rPr>
              <a:t>,</a:t>
            </a:r>
            <a:br>
              <a:rPr lang="en-US" sz="3400" dirty="0">
                <a:solidFill>
                  <a:schemeClr val="tx1"/>
                </a:solidFill>
              </a:rPr>
            </a:br>
            <a:r>
              <a:rPr lang="en-US" sz="3400" dirty="0">
                <a:solidFill>
                  <a:schemeClr val="tx1"/>
                </a:solidFill>
              </a:rPr>
              <a:t>And in His law he meditates day and night.</a:t>
            </a:r>
          </a:p>
          <a:p>
            <a:r>
              <a:rPr lang="en-US" sz="3400" b="1" baseline="30000" dirty="0">
                <a:solidFill>
                  <a:schemeClr val="tx1"/>
                </a:solidFill>
              </a:rPr>
              <a:t> 3 </a:t>
            </a:r>
            <a:r>
              <a:rPr lang="en-US" sz="3400" b="1" u="sng" dirty="0">
                <a:solidFill>
                  <a:srgbClr val="002060"/>
                </a:solidFill>
              </a:rPr>
              <a:t>He will be like a tree firmly planted by streams of water</a:t>
            </a:r>
          </a:p>
          <a:p>
            <a:pPr algn="l"/>
            <a:br>
              <a:rPr lang="en-US" sz="3200" dirty="0">
                <a:solidFill>
                  <a:schemeClr val="tx1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11" name="Rounded Rectangular Callout 11">
            <a:extLst>
              <a:ext uri="{FF2B5EF4-FFF2-40B4-BE49-F238E27FC236}">
                <a16:creationId xmlns:a16="http://schemas.microsoft.com/office/drawing/2014/main" id="{93AF0515-F956-D9E0-FEF1-EC2E2AF57A83}"/>
              </a:ext>
            </a:extLst>
          </p:cNvPr>
          <p:cNvSpPr/>
          <p:nvPr/>
        </p:nvSpPr>
        <p:spPr>
          <a:xfrm>
            <a:off x="6762755" y="228600"/>
            <a:ext cx="5151519" cy="8792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48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bg1"/>
                </a:solidFill>
              </a:rPr>
              <a:t>You are like a tree</a:t>
            </a:r>
          </a:p>
        </p:txBody>
      </p:sp>
      <p:sp>
        <p:nvSpPr>
          <p:cNvPr id="12" name="Rounded Rectangular Callout 11">
            <a:extLst>
              <a:ext uri="{FF2B5EF4-FFF2-40B4-BE49-F238E27FC236}">
                <a16:creationId xmlns:a16="http://schemas.microsoft.com/office/drawing/2014/main" id="{4BBA5E37-2F6C-F561-D6C1-ABD595397F35}"/>
              </a:ext>
            </a:extLst>
          </p:cNvPr>
          <p:cNvSpPr/>
          <p:nvPr/>
        </p:nvSpPr>
        <p:spPr>
          <a:xfrm>
            <a:off x="152400" y="2373460"/>
            <a:ext cx="9003634" cy="159213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48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And God’s word is like the nutrition you take in from your environment </a:t>
            </a:r>
          </a:p>
        </p:txBody>
      </p:sp>
      <p:sp>
        <p:nvSpPr>
          <p:cNvPr id="13" name="Rounded Rectangular Callout 11">
            <a:extLst>
              <a:ext uri="{FF2B5EF4-FFF2-40B4-BE49-F238E27FC236}">
                <a16:creationId xmlns:a16="http://schemas.microsoft.com/office/drawing/2014/main" id="{BA121BFF-CEEC-064C-AAD6-9F56AA5F4A82}"/>
              </a:ext>
            </a:extLst>
          </p:cNvPr>
          <p:cNvSpPr/>
          <p:nvPr/>
        </p:nvSpPr>
        <p:spPr>
          <a:xfrm>
            <a:off x="6248400" y="4085866"/>
            <a:ext cx="5879434" cy="87921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48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That you were </a:t>
            </a:r>
            <a:r>
              <a:rPr lang="en-US" sz="4400" b="1" i="1" dirty="0">
                <a:solidFill>
                  <a:schemeClr val="bg1"/>
                </a:solidFill>
              </a:rPr>
              <a:t>made for </a:t>
            </a:r>
          </a:p>
        </p:txBody>
      </p:sp>
      <p:sp>
        <p:nvSpPr>
          <p:cNvPr id="2" name="Rounded Rectangular Callout 11">
            <a:extLst>
              <a:ext uri="{FF2B5EF4-FFF2-40B4-BE49-F238E27FC236}">
                <a16:creationId xmlns:a16="http://schemas.microsoft.com/office/drawing/2014/main" id="{B74CC8E0-572C-613F-F407-8C2D94CE35C7}"/>
              </a:ext>
            </a:extLst>
          </p:cNvPr>
          <p:cNvSpPr/>
          <p:nvPr/>
        </p:nvSpPr>
        <p:spPr>
          <a:xfrm>
            <a:off x="348918" y="1301030"/>
            <a:ext cx="11506200" cy="8792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i="1" dirty="0">
                <a:solidFill>
                  <a:schemeClr val="bg1"/>
                </a:solidFill>
              </a:rPr>
              <a:t>What if there is a God, and He said something?</a:t>
            </a:r>
          </a:p>
        </p:txBody>
      </p:sp>
    </p:spTree>
    <p:extLst>
      <p:ext uri="{BB962C8B-B14F-4D97-AF65-F5344CB8AC3E}">
        <p14:creationId xmlns:p14="http://schemas.microsoft.com/office/powerpoint/2010/main" val="257795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BBD67A2-C088-1652-7350-397000E2752D}"/>
              </a:ext>
            </a:extLst>
          </p:cNvPr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400" b="1" baseline="30000" dirty="0">
                <a:solidFill>
                  <a:schemeClr val="tx1"/>
                </a:solidFill>
              </a:rPr>
              <a:t>Psalm 1:2</a:t>
            </a:r>
            <a:r>
              <a:rPr lang="en-US" sz="3400" baseline="30000" dirty="0">
                <a:solidFill>
                  <a:schemeClr val="tx1"/>
                </a:solidFill>
              </a:rPr>
              <a:t> </a:t>
            </a:r>
            <a:r>
              <a:rPr lang="en-US" sz="3400" dirty="0">
                <a:solidFill>
                  <a:schemeClr val="tx1"/>
                </a:solidFill>
              </a:rPr>
              <a:t>But his delight is in the law of the </a:t>
            </a:r>
            <a:r>
              <a:rPr lang="en-US" sz="3400" cap="small" dirty="0">
                <a:solidFill>
                  <a:schemeClr val="tx1"/>
                </a:solidFill>
              </a:rPr>
              <a:t>Lord</a:t>
            </a:r>
            <a:r>
              <a:rPr lang="en-US" sz="3400" dirty="0">
                <a:solidFill>
                  <a:schemeClr val="tx1"/>
                </a:solidFill>
              </a:rPr>
              <a:t>,</a:t>
            </a:r>
            <a:br>
              <a:rPr lang="en-US" sz="3400" dirty="0">
                <a:solidFill>
                  <a:schemeClr val="tx1"/>
                </a:solidFill>
              </a:rPr>
            </a:br>
            <a:r>
              <a:rPr lang="en-US" sz="3400" dirty="0">
                <a:solidFill>
                  <a:schemeClr val="tx1"/>
                </a:solidFill>
              </a:rPr>
              <a:t>And in His law he meditates day and night.</a:t>
            </a:r>
          </a:p>
          <a:p>
            <a:r>
              <a:rPr lang="en-US" sz="3400" b="1" baseline="30000" dirty="0">
                <a:solidFill>
                  <a:schemeClr val="tx1"/>
                </a:solidFill>
              </a:rPr>
              <a:t> 3 </a:t>
            </a:r>
            <a:r>
              <a:rPr lang="en-US" sz="3400" b="1" u="sng" dirty="0">
                <a:solidFill>
                  <a:srgbClr val="002060"/>
                </a:solidFill>
              </a:rPr>
              <a:t>He will be like a tree firmly planted by streams of water</a:t>
            </a:r>
          </a:p>
          <a:p>
            <a:pPr algn="l"/>
            <a:br>
              <a:rPr lang="en-US" sz="3200" dirty="0">
                <a:solidFill>
                  <a:schemeClr val="tx1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11" name="Rounded Rectangular Callout 11">
            <a:extLst>
              <a:ext uri="{FF2B5EF4-FFF2-40B4-BE49-F238E27FC236}">
                <a16:creationId xmlns:a16="http://schemas.microsoft.com/office/drawing/2014/main" id="{93AF0515-F956-D9E0-FEF1-EC2E2AF57A83}"/>
              </a:ext>
            </a:extLst>
          </p:cNvPr>
          <p:cNvSpPr/>
          <p:nvPr/>
        </p:nvSpPr>
        <p:spPr>
          <a:xfrm>
            <a:off x="6762755" y="228600"/>
            <a:ext cx="5151519" cy="8792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48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bg1"/>
                </a:solidFill>
              </a:rPr>
              <a:t>You are like a tree</a:t>
            </a:r>
          </a:p>
        </p:txBody>
      </p:sp>
      <p:sp>
        <p:nvSpPr>
          <p:cNvPr id="12" name="Rounded Rectangular Callout 11">
            <a:extLst>
              <a:ext uri="{FF2B5EF4-FFF2-40B4-BE49-F238E27FC236}">
                <a16:creationId xmlns:a16="http://schemas.microsoft.com/office/drawing/2014/main" id="{4BBA5E37-2F6C-F561-D6C1-ABD595397F35}"/>
              </a:ext>
            </a:extLst>
          </p:cNvPr>
          <p:cNvSpPr/>
          <p:nvPr/>
        </p:nvSpPr>
        <p:spPr>
          <a:xfrm>
            <a:off x="152400" y="2373460"/>
            <a:ext cx="9003634" cy="1592136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48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And God’s word is like the nutrition you take in from your environment </a:t>
            </a:r>
          </a:p>
        </p:txBody>
      </p:sp>
      <p:sp>
        <p:nvSpPr>
          <p:cNvPr id="13" name="Rounded Rectangular Callout 11">
            <a:extLst>
              <a:ext uri="{FF2B5EF4-FFF2-40B4-BE49-F238E27FC236}">
                <a16:creationId xmlns:a16="http://schemas.microsoft.com/office/drawing/2014/main" id="{BA121BFF-CEEC-064C-AAD6-9F56AA5F4A82}"/>
              </a:ext>
            </a:extLst>
          </p:cNvPr>
          <p:cNvSpPr/>
          <p:nvPr/>
        </p:nvSpPr>
        <p:spPr>
          <a:xfrm>
            <a:off x="5486400" y="4085866"/>
            <a:ext cx="6641434" cy="879211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48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That you need to be </a:t>
            </a:r>
            <a:r>
              <a:rPr lang="en-US" sz="4400" b="1" i="1" dirty="0">
                <a:solidFill>
                  <a:schemeClr val="bg1"/>
                </a:solidFill>
              </a:rPr>
              <a:t>happy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0B28253-54A7-CB53-ED49-0ABB0A4D5EEF}"/>
              </a:ext>
            </a:extLst>
          </p:cNvPr>
          <p:cNvSpPr/>
          <p:nvPr/>
        </p:nvSpPr>
        <p:spPr>
          <a:xfrm>
            <a:off x="152400" y="475295"/>
            <a:ext cx="6096000" cy="7432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r>
              <a:rPr lang="en-US" sz="3200" b="1" baseline="30000" dirty="0">
                <a:solidFill>
                  <a:schemeClr val="tx1"/>
                </a:solidFill>
              </a:rPr>
              <a:t>Psalm 1:1</a:t>
            </a:r>
            <a:r>
              <a:rPr lang="en-US" sz="3200" b="1" baseline="30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3200" dirty="0">
                <a:solidFill>
                  <a:schemeClr val="tx1"/>
                </a:solidFill>
                <a:effectLst/>
              </a:rPr>
              <a:t>How blessed is the man …</a:t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3EB06C2-1FF2-D75E-E016-CC3B771C73C3}"/>
              </a:ext>
            </a:extLst>
          </p:cNvPr>
          <p:cNvSpPr/>
          <p:nvPr/>
        </p:nvSpPr>
        <p:spPr>
          <a:xfrm>
            <a:off x="-20062" y="1779455"/>
            <a:ext cx="12208049" cy="218614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dirty="0"/>
              <a:t>“The Psalmist saith more to the point about true happiness in this short Psalm than any one of the philosophers, or all of them put together; they did but beat the bush; God hath here put the bird into our hand.”											- John Trapp</a:t>
            </a:r>
          </a:p>
          <a:p>
            <a:br>
              <a:rPr lang="en-US" sz="3200" dirty="0">
                <a:solidFill>
                  <a:schemeClr val="tx1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CE8D692-22DE-0AED-0A81-62168F8C9FD5}"/>
              </a:ext>
            </a:extLst>
          </p:cNvPr>
          <p:cNvSpPr/>
          <p:nvPr/>
        </p:nvSpPr>
        <p:spPr>
          <a:xfrm>
            <a:off x="7162800" y="6081964"/>
            <a:ext cx="1600200" cy="776035"/>
          </a:xfrm>
          <a:prstGeom prst="ellipse">
            <a:avLst/>
          </a:prstGeom>
          <a:noFill/>
          <a:ln w="1047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820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" grpId="0" animBg="1"/>
      <p:bldP spid="4" grpId="0" animBg="1"/>
      <p:bldP spid="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BBD67A2-C088-1652-7350-397000E2752D}"/>
              </a:ext>
            </a:extLst>
          </p:cNvPr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400" b="1" baseline="30000" dirty="0">
                <a:solidFill>
                  <a:schemeClr val="tx1"/>
                </a:solidFill>
              </a:rPr>
              <a:t>Psalm 1:2</a:t>
            </a:r>
            <a:r>
              <a:rPr lang="en-US" sz="3400" baseline="30000" dirty="0">
                <a:solidFill>
                  <a:schemeClr val="tx1"/>
                </a:solidFill>
              </a:rPr>
              <a:t> </a:t>
            </a:r>
            <a:r>
              <a:rPr lang="en-US" sz="3400" dirty="0">
                <a:solidFill>
                  <a:schemeClr val="tx1"/>
                </a:solidFill>
              </a:rPr>
              <a:t>But his delight is in the law of the </a:t>
            </a:r>
            <a:r>
              <a:rPr lang="en-US" sz="3400" cap="small" dirty="0">
                <a:solidFill>
                  <a:schemeClr val="tx1"/>
                </a:solidFill>
              </a:rPr>
              <a:t>Lord</a:t>
            </a:r>
            <a:r>
              <a:rPr lang="en-US" sz="3400" dirty="0">
                <a:solidFill>
                  <a:schemeClr val="tx1"/>
                </a:solidFill>
              </a:rPr>
              <a:t>,</a:t>
            </a:r>
            <a:br>
              <a:rPr lang="en-US" sz="3400" dirty="0">
                <a:solidFill>
                  <a:schemeClr val="tx1"/>
                </a:solidFill>
              </a:rPr>
            </a:br>
            <a:r>
              <a:rPr lang="en-US" sz="3400" dirty="0">
                <a:solidFill>
                  <a:schemeClr val="tx1"/>
                </a:solidFill>
              </a:rPr>
              <a:t>And in His law he meditates day and night.</a:t>
            </a:r>
          </a:p>
          <a:p>
            <a:r>
              <a:rPr lang="en-US" sz="3400" b="1" baseline="30000" dirty="0">
                <a:solidFill>
                  <a:schemeClr val="tx1"/>
                </a:solidFill>
              </a:rPr>
              <a:t> 3 </a:t>
            </a:r>
            <a:r>
              <a:rPr lang="en-US" sz="3400" b="1" u="sng" dirty="0">
                <a:solidFill>
                  <a:srgbClr val="002060"/>
                </a:solidFill>
              </a:rPr>
              <a:t>He will be like a tree firmly planted by streams of water</a:t>
            </a:r>
          </a:p>
          <a:p>
            <a:pPr algn="l"/>
            <a:br>
              <a:rPr lang="en-US" sz="3200" dirty="0">
                <a:solidFill>
                  <a:schemeClr val="tx1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11" name="Rounded Rectangular Callout 11">
            <a:extLst>
              <a:ext uri="{FF2B5EF4-FFF2-40B4-BE49-F238E27FC236}">
                <a16:creationId xmlns:a16="http://schemas.microsoft.com/office/drawing/2014/main" id="{93AF0515-F956-D9E0-FEF1-EC2E2AF57A83}"/>
              </a:ext>
            </a:extLst>
          </p:cNvPr>
          <p:cNvSpPr/>
          <p:nvPr/>
        </p:nvSpPr>
        <p:spPr>
          <a:xfrm>
            <a:off x="84226" y="152400"/>
            <a:ext cx="11955374" cy="8792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dirty="0">
                <a:solidFill>
                  <a:schemeClr val="bg1"/>
                </a:solidFill>
              </a:rPr>
              <a:t>Let God’s word be your provision for this life </a:t>
            </a:r>
          </a:p>
        </p:txBody>
      </p:sp>
    </p:spTree>
    <p:extLst>
      <p:ext uri="{BB962C8B-B14F-4D97-AF65-F5344CB8AC3E}">
        <p14:creationId xmlns:p14="http://schemas.microsoft.com/office/powerpoint/2010/main" val="3357271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BBD67A2-C088-1652-7350-397000E2752D}"/>
              </a:ext>
            </a:extLst>
          </p:cNvPr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400" b="1" baseline="30000" dirty="0">
                <a:solidFill>
                  <a:schemeClr val="tx1"/>
                </a:solidFill>
              </a:rPr>
              <a:t>Psalm 1:2</a:t>
            </a:r>
            <a:r>
              <a:rPr lang="en-US" sz="3400" baseline="30000" dirty="0">
                <a:solidFill>
                  <a:schemeClr val="tx1"/>
                </a:solidFill>
              </a:rPr>
              <a:t> </a:t>
            </a:r>
            <a:r>
              <a:rPr lang="en-US" sz="3400" dirty="0">
                <a:solidFill>
                  <a:schemeClr val="tx1"/>
                </a:solidFill>
              </a:rPr>
              <a:t>But his delight is in the law of the </a:t>
            </a:r>
            <a:r>
              <a:rPr lang="en-US" sz="3400" cap="small" dirty="0">
                <a:solidFill>
                  <a:schemeClr val="tx1"/>
                </a:solidFill>
              </a:rPr>
              <a:t>Lord</a:t>
            </a:r>
            <a:r>
              <a:rPr lang="en-US" sz="3400" dirty="0">
                <a:solidFill>
                  <a:schemeClr val="tx1"/>
                </a:solidFill>
              </a:rPr>
              <a:t>,</a:t>
            </a:r>
            <a:br>
              <a:rPr lang="en-US" sz="3400" dirty="0">
                <a:solidFill>
                  <a:schemeClr val="tx1"/>
                </a:solidFill>
              </a:rPr>
            </a:br>
            <a:r>
              <a:rPr lang="en-US" sz="3400" dirty="0">
                <a:solidFill>
                  <a:schemeClr val="tx1"/>
                </a:solidFill>
              </a:rPr>
              <a:t>And </a:t>
            </a:r>
            <a:r>
              <a:rPr lang="en-US" sz="3400" b="1" u="sng" dirty="0">
                <a:solidFill>
                  <a:srgbClr val="002060"/>
                </a:solidFill>
              </a:rPr>
              <a:t>in His law he meditates day and night</a:t>
            </a:r>
            <a:r>
              <a:rPr lang="en-US" sz="3400" dirty="0">
                <a:solidFill>
                  <a:schemeClr val="tx1"/>
                </a:solidFill>
              </a:rPr>
              <a:t>.</a:t>
            </a:r>
          </a:p>
          <a:p>
            <a:r>
              <a:rPr lang="en-US" sz="3400" b="1" baseline="30000" dirty="0">
                <a:solidFill>
                  <a:schemeClr val="tx1"/>
                </a:solidFill>
              </a:rPr>
              <a:t> 3 </a:t>
            </a:r>
            <a:r>
              <a:rPr lang="en-US" sz="3400" dirty="0">
                <a:solidFill>
                  <a:schemeClr val="tx1"/>
                </a:solidFill>
              </a:rPr>
              <a:t>He will be like a tree firmly planted by streams of water</a:t>
            </a:r>
          </a:p>
          <a:p>
            <a:pPr algn="l"/>
            <a:br>
              <a:rPr lang="en-US" sz="3200" dirty="0">
                <a:solidFill>
                  <a:schemeClr val="tx1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11" name="Rounded Rectangular Callout 11">
            <a:extLst>
              <a:ext uri="{FF2B5EF4-FFF2-40B4-BE49-F238E27FC236}">
                <a16:creationId xmlns:a16="http://schemas.microsoft.com/office/drawing/2014/main" id="{93AF0515-F956-D9E0-FEF1-EC2E2AF57A83}"/>
              </a:ext>
            </a:extLst>
          </p:cNvPr>
          <p:cNvSpPr/>
          <p:nvPr/>
        </p:nvSpPr>
        <p:spPr>
          <a:xfrm>
            <a:off x="84226" y="152400"/>
            <a:ext cx="11955374" cy="8792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dirty="0">
                <a:solidFill>
                  <a:schemeClr val="bg1"/>
                </a:solidFill>
              </a:rPr>
              <a:t>Let God’s word be your provision for this life </a:t>
            </a:r>
          </a:p>
        </p:txBody>
      </p:sp>
      <p:sp>
        <p:nvSpPr>
          <p:cNvPr id="2" name="Rounded Rectangular Callout 11">
            <a:extLst>
              <a:ext uri="{FF2B5EF4-FFF2-40B4-BE49-F238E27FC236}">
                <a16:creationId xmlns:a16="http://schemas.microsoft.com/office/drawing/2014/main" id="{86F69544-3BFC-AD32-00F2-0261A0B83888}"/>
              </a:ext>
            </a:extLst>
          </p:cNvPr>
          <p:cNvSpPr/>
          <p:nvPr/>
        </p:nvSpPr>
        <p:spPr>
          <a:xfrm>
            <a:off x="84226" y="3381343"/>
            <a:ext cx="11955374" cy="151688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48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your mind soaks in will permeate your thinking and characterize your daily life </a:t>
            </a:r>
            <a:endParaRPr lang="en-US" sz="40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994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BBD67A2-C088-1652-7350-397000E2752D}"/>
              </a:ext>
            </a:extLst>
          </p:cNvPr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400" b="1" baseline="30000" dirty="0">
                <a:solidFill>
                  <a:schemeClr val="tx1"/>
                </a:solidFill>
              </a:rPr>
              <a:t>Psalm 1:2</a:t>
            </a:r>
            <a:r>
              <a:rPr lang="en-US" sz="3400" baseline="30000" dirty="0">
                <a:solidFill>
                  <a:schemeClr val="tx1"/>
                </a:solidFill>
              </a:rPr>
              <a:t> </a:t>
            </a:r>
            <a:r>
              <a:rPr lang="en-US" sz="3400" dirty="0">
                <a:solidFill>
                  <a:schemeClr val="tx1"/>
                </a:solidFill>
              </a:rPr>
              <a:t>But his delight is in the law of the </a:t>
            </a:r>
            <a:r>
              <a:rPr lang="en-US" sz="3400" cap="small" dirty="0">
                <a:solidFill>
                  <a:schemeClr val="tx1"/>
                </a:solidFill>
              </a:rPr>
              <a:t>Lord</a:t>
            </a:r>
            <a:r>
              <a:rPr lang="en-US" sz="3400" dirty="0">
                <a:solidFill>
                  <a:schemeClr val="tx1"/>
                </a:solidFill>
              </a:rPr>
              <a:t>,</a:t>
            </a:r>
            <a:br>
              <a:rPr lang="en-US" sz="3400" dirty="0">
                <a:solidFill>
                  <a:schemeClr val="tx1"/>
                </a:solidFill>
              </a:rPr>
            </a:br>
            <a:r>
              <a:rPr lang="en-US" sz="3400" dirty="0">
                <a:solidFill>
                  <a:schemeClr val="tx1"/>
                </a:solidFill>
              </a:rPr>
              <a:t>And </a:t>
            </a:r>
            <a:r>
              <a:rPr lang="en-US" sz="3400" b="1" u="sng" dirty="0">
                <a:solidFill>
                  <a:srgbClr val="002060"/>
                </a:solidFill>
              </a:rPr>
              <a:t>in His law he meditates day and night</a:t>
            </a:r>
            <a:r>
              <a:rPr lang="en-US" sz="3400" dirty="0">
                <a:solidFill>
                  <a:schemeClr val="tx1"/>
                </a:solidFill>
              </a:rPr>
              <a:t>.</a:t>
            </a:r>
          </a:p>
          <a:p>
            <a:r>
              <a:rPr lang="en-US" sz="3400" b="1" baseline="30000" dirty="0">
                <a:solidFill>
                  <a:schemeClr val="tx1"/>
                </a:solidFill>
              </a:rPr>
              <a:t> 3 </a:t>
            </a:r>
            <a:r>
              <a:rPr lang="en-US" sz="3400" dirty="0">
                <a:solidFill>
                  <a:schemeClr val="tx1"/>
                </a:solidFill>
              </a:rPr>
              <a:t>He will be like a tree firmly planted by streams of water</a:t>
            </a:r>
          </a:p>
          <a:p>
            <a:pPr algn="l"/>
            <a:br>
              <a:rPr lang="en-US" sz="3200" dirty="0">
                <a:solidFill>
                  <a:schemeClr val="tx1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11" name="Rounded Rectangular Callout 11">
            <a:extLst>
              <a:ext uri="{FF2B5EF4-FFF2-40B4-BE49-F238E27FC236}">
                <a16:creationId xmlns:a16="http://schemas.microsoft.com/office/drawing/2014/main" id="{93AF0515-F956-D9E0-FEF1-EC2E2AF57A83}"/>
              </a:ext>
            </a:extLst>
          </p:cNvPr>
          <p:cNvSpPr/>
          <p:nvPr/>
        </p:nvSpPr>
        <p:spPr>
          <a:xfrm>
            <a:off x="84226" y="152400"/>
            <a:ext cx="11955374" cy="8792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dirty="0">
                <a:solidFill>
                  <a:schemeClr val="bg1"/>
                </a:solidFill>
              </a:rPr>
              <a:t>Let God’s word be your provision for this life </a:t>
            </a:r>
          </a:p>
        </p:txBody>
      </p:sp>
      <p:sp>
        <p:nvSpPr>
          <p:cNvPr id="2" name="Rounded Rectangular Callout 11">
            <a:extLst>
              <a:ext uri="{FF2B5EF4-FFF2-40B4-BE49-F238E27FC236}">
                <a16:creationId xmlns:a16="http://schemas.microsoft.com/office/drawing/2014/main" id="{86F69544-3BFC-AD32-00F2-0261A0B83888}"/>
              </a:ext>
            </a:extLst>
          </p:cNvPr>
          <p:cNvSpPr/>
          <p:nvPr/>
        </p:nvSpPr>
        <p:spPr>
          <a:xfrm>
            <a:off x="84226" y="3381343"/>
            <a:ext cx="11955374" cy="151688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48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your mind soaks in will permeate your thinking and characterize your daily life </a:t>
            </a:r>
            <a:endParaRPr lang="en-US" sz="40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581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47342-D125-FADE-1B50-7C65FE0BB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6934201" cy="1143000"/>
          </a:xfrm>
        </p:spPr>
        <p:txBody>
          <a:bodyPr/>
          <a:lstStyle/>
          <a:p>
            <a:r>
              <a:rPr lang="en-US" sz="9600" b="1" dirty="0">
                <a:solidFill>
                  <a:schemeClr val="bg1">
                    <a:lumMod val="95000"/>
                  </a:schemeClr>
                </a:solidFill>
              </a:rPr>
              <a:t>P S A L M S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F2C70925-F9A7-CF8C-A60E-6DD7301429BF}"/>
              </a:ext>
            </a:extLst>
          </p:cNvPr>
          <p:cNvSpPr/>
          <p:nvPr/>
        </p:nvSpPr>
        <p:spPr>
          <a:xfrm>
            <a:off x="0" y="5257800"/>
            <a:ext cx="6400800" cy="1219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i="1" dirty="0">
                <a:solidFill>
                  <a:schemeClr val="bg1"/>
                </a:solidFill>
              </a:rPr>
              <a:t>Why study Psalms?</a:t>
            </a:r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7A8E2F11-AAA4-BC7C-6837-23D2B80AC28A}"/>
              </a:ext>
            </a:extLst>
          </p:cNvPr>
          <p:cNvSpPr/>
          <p:nvPr/>
        </p:nvSpPr>
        <p:spPr>
          <a:xfrm>
            <a:off x="6553200" y="5257800"/>
            <a:ext cx="5105400" cy="14478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>
              <a:lumMod val="75000"/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bg1"/>
                </a:solidFill>
              </a:rPr>
              <a:t>They are inspired scripture</a:t>
            </a:r>
            <a:endParaRPr lang="en-US" sz="4800" b="1" i="1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211F17-9125-4AC2-18F6-CB39E3183332}"/>
              </a:ext>
            </a:extLst>
          </p:cNvPr>
          <p:cNvSpPr/>
          <p:nvPr/>
        </p:nvSpPr>
        <p:spPr>
          <a:xfrm>
            <a:off x="0" y="2125237"/>
            <a:ext cx="12192000" cy="20574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bg1">
                    <a:lumMod val="95000"/>
                  </a:schemeClr>
                </a:solidFill>
              </a:rPr>
              <a:t>Acts 4:24</a:t>
            </a:r>
            <a:r>
              <a:rPr lang="en-US" sz="32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dirty="0"/>
              <a:t>And when they heard this, they lifted their voices to God with one accord and said, “O Lord, it is You who </a:t>
            </a:r>
            <a:r>
              <a:rPr lang="en-US" sz="3200" cap="small" dirty="0"/>
              <a:t>made the heaven and the earth and the sea, and all that is in them</a:t>
            </a:r>
            <a:r>
              <a:rPr lang="en-US" sz="3200" dirty="0"/>
              <a:t>, </a:t>
            </a:r>
            <a:r>
              <a:rPr lang="en-US" sz="3200" b="1" baseline="30000" dirty="0"/>
              <a:t>25 </a:t>
            </a:r>
            <a:r>
              <a:rPr lang="en-US" sz="3200" b="1" u="sng" dirty="0"/>
              <a:t>who by the Holy Spirit, through the mouth of our father David Your servant, said</a:t>
            </a:r>
            <a:r>
              <a:rPr lang="en-US" sz="3200" b="1" dirty="0"/>
              <a:t>, … (Quotes Psalm 2) 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 animBg="1"/>
      <p:bldP spid="6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BBD67A2-C088-1652-7350-397000E2752D}"/>
              </a:ext>
            </a:extLst>
          </p:cNvPr>
          <p:cNvSpPr/>
          <p:nvPr/>
        </p:nvSpPr>
        <p:spPr>
          <a:xfrm>
            <a:off x="0" y="4648200"/>
            <a:ext cx="12192000" cy="22098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400" b="1" baseline="30000" dirty="0">
                <a:solidFill>
                  <a:schemeClr val="tx1"/>
                </a:solidFill>
              </a:rPr>
              <a:t>Psalm 1:3 </a:t>
            </a:r>
            <a:r>
              <a:rPr lang="en-US" sz="3400" b="0" dirty="0">
                <a:solidFill>
                  <a:srgbClr val="000000"/>
                </a:solidFill>
                <a:effectLst/>
              </a:rPr>
              <a:t>He will be like a tree firmly planted by streams of water,</a:t>
            </a:r>
            <a:br>
              <a:rPr lang="en-US" sz="3400" dirty="0"/>
            </a:br>
            <a:r>
              <a:rPr lang="en-US" sz="3400" b="0" dirty="0">
                <a:solidFill>
                  <a:srgbClr val="000000"/>
                </a:solidFill>
                <a:effectLst/>
              </a:rPr>
              <a:t>Which yields its fruit in its season</a:t>
            </a:r>
            <a:br>
              <a:rPr lang="en-US" sz="3400" dirty="0"/>
            </a:br>
            <a:r>
              <a:rPr lang="en-US" sz="3400" b="0" dirty="0">
                <a:solidFill>
                  <a:srgbClr val="000000"/>
                </a:solidFill>
                <a:effectLst/>
              </a:rPr>
              <a:t>And its leaf does not wither;</a:t>
            </a:r>
            <a:br>
              <a:rPr lang="en-US" sz="3400" dirty="0"/>
            </a:br>
            <a:r>
              <a:rPr lang="en-US" sz="3400" b="0" dirty="0">
                <a:solidFill>
                  <a:srgbClr val="000000"/>
                </a:solidFill>
                <a:effectLst/>
              </a:rPr>
              <a:t>And in whatever he does, he prospers.</a:t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11" name="Rounded Rectangular Callout 11">
            <a:extLst>
              <a:ext uri="{FF2B5EF4-FFF2-40B4-BE49-F238E27FC236}">
                <a16:creationId xmlns:a16="http://schemas.microsoft.com/office/drawing/2014/main" id="{93AF0515-F956-D9E0-FEF1-EC2E2AF57A83}"/>
              </a:ext>
            </a:extLst>
          </p:cNvPr>
          <p:cNvSpPr/>
          <p:nvPr/>
        </p:nvSpPr>
        <p:spPr>
          <a:xfrm>
            <a:off x="84226" y="152400"/>
            <a:ext cx="11955374" cy="8792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dirty="0">
                <a:solidFill>
                  <a:schemeClr val="bg1"/>
                </a:solidFill>
              </a:rPr>
              <a:t>Let God’s word be your provision for this life </a:t>
            </a:r>
          </a:p>
        </p:txBody>
      </p:sp>
    </p:spTree>
    <p:extLst>
      <p:ext uri="{BB962C8B-B14F-4D97-AF65-F5344CB8AC3E}">
        <p14:creationId xmlns:p14="http://schemas.microsoft.com/office/powerpoint/2010/main" val="27536172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BBD67A2-C088-1652-7350-397000E2752D}"/>
              </a:ext>
            </a:extLst>
          </p:cNvPr>
          <p:cNvSpPr/>
          <p:nvPr/>
        </p:nvSpPr>
        <p:spPr>
          <a:xfrm>
            <a:off x="0" y="4648200"/>
            <a:ext cx="12192000" cy="22098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400" b="1" baseline="30000" dirty="0">
                <a:solidFill>
                  <a:schemeClr val="tx1"/>
                </a:solidFill>
              </a:rPr>
              <a:t>Psalm 1:3 </a:t>
            </a:r>
            <a:r>
              <a:rPr lang="en-US" sz="3400" b="0" dirty="0">
                <a:solidFill>
                  <a:srgbClr val="000000"/>
                </a:solidFill>
                <a:effectLst/>
              </a:rPr>
              <a:t>He will be like a tree firmly planted by streams of water,</a:t>
            </a:r>
            <a:br>
              <a:rPr lang="en-US" sz="3400" dirty="0"/>
            </a:br>
            <a:r>
              <a:rPr lang="en-US" sz="3400" b="1" u="sng" dirty="0">
                <a:solidFill>
                  <a:srgbClr val="002060"/>
                </a:solidFill>
                <a:effectLst/>
              </a:rPr>
              <a:t>Which yields its fruit in its season</a:t>
            </a:r>
            <a:br>
              <a:rPr lang="en-US" sz="3400" dirty="0"/>
            </a:br>
            <a:r>
              <a:rPr lang="en-US" sz="3400" b="0" dirty="0">
                <a:solidFill>
                  <a:srgbClr val="000000"/>
                </a:solidFill>
                <a:effectLst/>
              </a:rPr>
              <a:t>And its leaf does not wither;</a:t>
            </a:r>
            <a:br>
              <a:rPr lang="en-US" sz="3400" dirty="0"/>
            </a:br>
            <a:r>
              <a:rPr lang="en-US" sz="3400" b="0" dirty="0">
                <a:solidFill>
                  <a:srgbClr val="000000"/>
                </a:solidFill>
                <a:effectLst/>
              </a:rPr>
              <a:t>And in whatever he does, he prospers.</a:t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11" name="Rounded Rectangular Callout 11">
            <a:extLst>
              <a:ext uri="{FF2B5EF4-FFF2-40B4-BE49-F238E27FC236}">
                <a16:creationId xmlns:a16="http://schemas.microsoft.com/office/drawing/2014/main" id="{93AF0515-F956-D9E0-FEF1-EC2E2AF57A83}"/>
              </a:ext>
            </a:extLst>
          </p:cNvPr>
          <p:cNvSpPr/>
          <p:nvPr/>
        </p:nvSpPr>
        <p:spPr>
          <a:xfrm>
            <a:off x="84226" y="152400"/>
            <a:ext cx="11955374" cy="8792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dirty="0">
                <a:solidFill>
                  <a:schemeClr val="bg1"/>
                </a:solidFill>
              </a:rPr>
              <a:t>Let God’s word be your provision for this life </a:t>
            </a:r>
          </a:p>
        </p:txBody>
      </p:sp>
      <p:sp>
        <p:nvSpPr>
          <p:cNvPr id="2" name="Rounded Rectangular Callout 11">
            <a:extLst>
              <a:ext uri="{FF2B5EF4-FFF2-40B4-BE49-F238E27FC236}">
                <a16:creationId xmlns:a16="http://schemas.microsoft.com/office/drawing/2014/main" id="{427B2B25-F173-2E02-80B8-4071FC64CB1B}"/>
              </a:ext>
            </a:extLst>
          </p:cNvPr>
          <p:cNvSpPr/>
          <p:nvPr/>
        </p:nvSpPr>
        <p:spPr>
          <a:xfrm>
            <a:off x="896357" y="1262765"/>
            <a:ext cx="10331111" cy="139844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48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It gives the Holy Spirit ammunition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to accomplish His work through you </a:t>
            </a:r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BA01D55F-3CF4-370A-2C62-75D765644F44}"/>
              </a:ext>
            </a:extLst>
          </p:cNvPr>
          <p:cNvSpPr/>
          <p:nvPr/>
        </p:nvSpPr>
        <p:spPr>
          <a:xfrm>
            <a:off x="896357" y="2892360"/>
            <a:ext cx="10331111" cy="139844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48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It gives the Holy Spirit ammunition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to be </a:t>
            </a:r>
            <a:r>
              <a:rPr lang="en-US" sz="4400" b="1" i="1" dirty="0">
                <a:solidFill>
                  <a:schemeClr val="bg1"/>
                </a:solidFill>
              </a:rPr>
              <a:t>your</a:t>
            </a:r>
            <a:r>
              <a:rPr lang="en-US" sz="4400" b="1" dirty="0">
                <a:solidFill>
                  <a:schemeClr val="bg1"/>
                </a:solidFill>
              </a:rPr>
              <a:t> provision and your counsel</a:t>
            </a:r>
          </a:p>
        </p:txBody>
      </p:sp>
    </p:spTree>
    <p:extLst>
      <p:ext uri="{BB962C8B-B14F-4D97-AF65-F5344CB8AC3E}">
        <p14:creationId xmlns:p14="http://schemas.microsoft.com/office/powerpoint/2010/main" val="697412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4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BBD67A2-C088-1652-7350-397000E2752D}"/>
              </a:ext>
            </a:extLst>
          </p:cNvPr>
          <p:cNvSpPr/>
          <p:nvPr/>
        </p:nvSpPr>
        <p:spPr>
          <a:xfrm>
            <a:off x="0" y="4648200"/>
            <a:ext cx="12192000" cy="22098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400" b="1" baseline="30000" dirty="0">
                <a:solidFill>
                  <a:schemeClr val="tx1"/>
                </a:solidFill>
              </a:rPr>
              <a:t>Psalm 1:3 </a:t>
            </a:r>
            <a:r>
              <a:rPr lang="en-US" sz="3400" b="0" dirty="0">
                <a:solidFill>
                  <a:srgbClr val="000000"/>
                </a:solidFill>
                <a:effectLst/>
              </a:rPr>
              <a:t>He will be like a tree firmly planted by streams of water,</a:t>
            </a:r>
            <a:br>
              <a:rPr lang="en-US" sz="3400" dirty="0"/>
            </a:br>
            <a:r>
              <a:rPr lang="en-US" sz="3400" b="1" u="sng" dirty="0">
                <a:solidFill>
                  <a:srgbClr val="002060"/>
                </a:solidFill>
                <a:effectLst/>
              </a:rPr>
              <a:t>Which yields its fruit in its season</a:t>
            </a:r>
            <a:br>
              <a:rPr lang="en-US" sz="3400" dirty="0"/>
            </a:br>
            <a:r>
              <a:rPr lang="en-US" sz="3400" b="0" dirty="0">
                <a:solidFill>
                  <a:srgbClr val="000000"/>
                </a:solidFill>
                <a:effectLst/>
              </a:rPr>
              <a:t>And its leaf does not wither;</a:t>
            </a:r>
            <a:br>
              <a:rPr lang="en-US" sz="3400" dirty="0"/>
            </a:br>
            <a:r>
              <a:rPr lang="en-US" sz="3400" b="0" dirty="0">
                <a:solidFill>
                  <a:srgbClr val="000000"/>
                </a:solidFill>
                <a:effectLst/>
              </a:rPr>
              <a:t>And in whatever he does, he prospers.</a:t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11" name="Rounded Rectangular Callout 11">
            <a:extLst>
              <a:ext uri="{FF2B5EF4-FFF2-40B4-BE49-F238E27FC236}">
                <a16:creationId xmlns:a16="http://schemas.microsoft.com/office/drawing/2014/main" id="{93AF0515-F956-D9E0-FEF1-EC2E2AF57A83}"/>
              </a:ext>
            </a:extLst>
          </p:cNvPr>
          <p:cNvSpPr/>
          <p:nvPr/>
        </p:nvSpPr>
        <p:spPr>
          <a:xfrm>
            <a:off x="84226" y="152400"/>
            <a:ext cx="11955374" cy="8792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dirty="0">
                <a:solidFill>
                  <a:schemeClr val="bg1"/>
                </a:solidFill>
              </a:rPr>
              <a:t>Let God’s word be your provision for this life </a:t>
            </a:r>
          </a:p>
        </p:txBody>
      </p:sp>
      <p:sp>
        <p:nvSpPr>
          <p:cNvPr id="2" name="Rounded Rectangular Callout 11">
            <a:extLst>
              <a:ext uri="{FF2B5EF4-FFF2-40B4-BE49-F238E27FC236}">
                <a16:creationId xmlns:a16="http://schemas.microsoft.com/office/drawing/2014/main" id="{427B2B25-F173-2E02-80B8-4071FC64CB1B}"/>
              </a:ext>
            </a:extLst>
          </p:cNvPr>
          <p:cNvSpPr/>
          <p:nvPr/>
        </p:nvSpPr>
        <p:spPr>
          <a:xfrm>
            <a:off x="896357" y="1262765"/>
            <a:ext cx="10331111" cy="139844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48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It gives the Holy Spirit ammunition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to accomplish His work through you </a:t>
            </a:r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BA01D55F-3CF4-370A-2C62-75D765644F44}"/>
              </a:ext>
            </a:extLst>
          </p:cNvPr>
          <p:cNvSpPr/>
          <p:nvPr/>
        </p:nvSpPr>
        <p:spPr>
          <a:xfrm>
            <a:off x="896357" y="2892360"/>
            <a:ext cx="10331111" cy="139844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48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It gives the Holy Spirit ammunition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to be </a:t>
            </a:r>
            <a:r>
              <a:rPr lang="en-US" sz="4400" b="1" i="1" dirty="0">
                <a:solidFill>
                  <a:schemeClr val="bg1"/>
                </a:solidFill>
              </a:rPr>
              <a:t>your</a:t>
            </a:r>
            <a:r>
              <a:rPr lang="en-US" sz="4400" b="1" dirty="0">
                <a:solidFill>
                  <a:schemeClr val="bg1"/>
                </a:solidFill>
              </a:rPr>
              <a:t> provision and your counsel</a:t>
            </a:r>
          </a:p>
        </p:txBody>
      </p:sp>
    </p:spTree>
    <p:extLst>
      <p:ext uri="{BB962C8B-B14F-4D97-AF65-F5344CB8AC3E}">
        <p14:creationId xmlns:p14="http://schemas.microsoft.com/office/powerpoint/2010/main" val="37499832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BBD67A2-C088-1652-7350-397000E2752D}"/>
              </a:ext>
            </a:extLst>
          </p:cNvPr>
          <p:cNvSpPr/>
          <p:nvPr/>
        </p:nvSpPr>
        <p:spPr>
          <a:xfrm>
            <a:off x="0" y="4648200"/>
            <a:ext cx="12192000" cy="22098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400" b="1" baseline="30000" dirty="0">
                <a:solidFill>
                  <a:schemeClr val="tx1"/>
                </a:solidFill>
              </a:rPr>
              <a:t>Psalm 1:3 </a:t>
            </a:r>
            <a:r>
              <a:rPr lang="en-US" sz="3400" b="0" dirty="0">
                <a:solidFill>
                  <a:srgbClr val="000000"/>
                </a:solidFill>
                <a:effectLst/>
              </a:rPr>
              <a:t>He will be like a tree firmly planted by streams of water,</a:t>
            </a:r>
            <a:br>
              <a:rPr lang="en-US" sz="3400" dirty="0"/>
            </a:br>
            <a:r>
              <a:rPr lang="en-US" sz="3400" dirty="0">
                <a:solidFill>
                  <a:schemeClr val="tx1"/>
                </a:solidFill>
                <a:effectLst/>
              </a:rPr>
              <a:t>Which yields its fruit in its season</a:t>
            </a:r>
            <a:br>
              <a:rPr lang="en-US" sz="3400" dirty="0"/>
            </a:br>
            <a:r>
              <a:rPr lang="en-US" sz="3400" b="1" u="sng" dirty="0">
                <a:solidFill>
                  <a:srgbClr val="002060"/>
                </a:solidFill>
                <a:effectLst/>
              </a:rPr>
              <a:t>And its leaf does not wither;</a:t>
            </a:r>
            <a:br>
              <a:rPr lang="en-US" sz="3400" dirty="0"/>
            </a:br>
            <a:r>
              <a:rPr lang="en-US" sz="3400" b="0" dirty="0">
                <a:solidFill>
                  <a:srgbClr val="000000"/>
                </a:solidFill>
                <a:effectLst/>
              </a:rPr>
              <a:t>And in whatever he does, he prospers.</a:t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11" name="Rounded Rectangular Callout 11">
            <a:extLst>
              <a:ext uri="{FF2B5EF4-FFF2-40B4-BE49-F238E27FC236}">
                <a16:creationId xmlns:a16="http://schemas.microsoft.com/office/drawing/2014/main" id="{93AF0515-F956-D9E0-FEF1-EC2E2AF57A83}"/>
              </a:ext>
            </a:extLst>
          </p:cNvPr>
          <p:cNvSpPr/>
          <p:nvPr/>
        </p:nvSpPr>
        <p:spPr>
          <a:xfrm>
            <a:off x="84226" y="152400"/>
            <a:ext cx="11955374" cy="8792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dirty="0">
                <a:solidFill>
                  <a:schemeClr val="bg1"/>
                </a:solidFill>
              </a:rPr>
              <a:t>Let God’s word be your provision for this life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DDB221-2035-9180-01A6-EC2713B100C7}"/>
              </a:ext>
            </a:extLst>
          </p:cNvPr>
          <p:cNvSpPr/>
          <p:nvPr/>
        </p:nvSpPr>
        <p:spPr>
          <a:xfrm>
            <a:off x="-16049" y="1390646"/>
            <a:ext cx="12208049" cy="3117399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/>
              <a:t>Matt 13:5   5 </a:t>
            </a:r>
            <a:r>
              <a:rPr lang="en-US" sz="3200" dirty="0"/>
              <a:t>Others fell on the rocky places, where they did not have much soil… </a:t>
            </a:r>
            <a:r>
              <a:rPr lang="en-US" sz="3200" b="1" baseline="30000" dirty="0"/>
              <a:t>6 </a:t>
            </a:r>
            <a:r>
              <a:rPr lang="en-US" sz="3200" dirty="0"/>
              <a:t>But when the sun had risen, they were scorched; and because they had no root, they withered away… </a:t>
            </a:r>
            <a:r>
              <a:rPr lang="en-US" sz="3200" b="1" baseline="30000" dirty="0"/>
              <a:t>20 </a:t>
            </a:r>
            <a:r>
              <a:rPr lang="en-US" sz="3200" dirty="0"/>
              <a:t>this is the man who hears the word and immediately receives it with joy; </a:t>
            </a:r>
            <a:r>
              <a:rPr lang="en-US" sz="3200" b="1" baseline="30000" dirty="0"/>
              <a:t>21 </a:t>
            </a:r>
            <a:r>
              <a:rPr lang="en-US" sz="3200" dirty="0"/>
              <a:t>yet he has no firm root in himself, but is only temporary, and when affliction or persecution arises because of the word, immediately he falls away. </a:t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589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BBD67A2-C088-1652-7350-397000E2752D}"/>
              </a:ext>
            </a:extLst>
          </p:cNvPr>
          <p:cNvSpPr/>
          <p:nvPr/>
        </p:nvSpPr>
        <p:spPr>
          <a:xfrm>
            <a:off x="0" y="4648200"/>
            <a:ext cx="12192000" cy="22098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400" b="1" baseline="30000" dirty="0">
                <a:solidFill>
                  <a:schemeClr val="tx1"/>
                </a:solidFill>
              </a:rPr>
              <a:t>Psalm 1:3 </a:t>
            </a:r>
            <a:r>
              <a:rPr lang="en-US" sz="3400" b="0" dirty="0">
                <a:solidFill>
                  <a:srgbClr val="000000"/>
                </a:solidFill>
                <a:effectLst/>
              </a:rPr>
              <a:t>He will be like a tree firmly planted by streams of water,</a:t>
            </a:r>
            <a:br>
              <a:rPr lang="en-US" sz="3400" dirty="0"/>
            </a:br>
            <a:r>
              <a:rPr lang="en-US" sz="3400" dirty="0">
                <a:solidFill>
                  <a:schemeClr val="tx1"/>
                </a:solidFill>
                <a:effectLst/>
              </a:rPr>
              <a:t>Which yields its fruit in its season</a:t>
            </a:r>
            <a:br>
              <a:rPr lang="en-US" sz="3400" dirty="0"/>
            </a:br>
            <a:r>
              <a:rPr lang="en-US" sz="3400" dirty="0">
                <a:solidFill>
                  <a:schemeClr val="tx1"/>
                </a:solidFill>
                <a:effectLst/>
              </a:rPr>
              <a:t>And its leaf does not wither;</a:t>
            </a:r>
            <a:br>
              <a:rPr lang="en-US" sz="3400" dirty="0"/>
            </a:br>
            <a:r>
              <a:rPr lang="en-US" sz="3400" b="1" u="sng" dirty="0">
                <a:solidFill>
                  <a:srgbClr val="002060"/>
                </a:solidFill>
                <a:effectLst/>
              </a:rPr>
              <a:t>And in whatever he does, he prospers.</a:t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11" name="Rounded Rectangular Callout 11">
            <a:extLst>
              <a:ext uri="{FF2B5EF4-FFF2-40B4-BE49-F238E27FC236}">
                <a16:creationId xmlns:a16="http://schemas.microsoft.com/office/drawing/2014/main" id="{93AF0515-F956-D9E0-FEF1-EC2E2AF57A83}"/>
              </a:ext>
            </a:extLst>
          </p:cNvPr>
          <p:cNvSpPr/>
          <p:nvPr/>
        </p:nvSpPr>
        <p:spPr>
          <a:xfrm>
            <a:off x="84226" y="152400"/>
            <a:ext cx="11955374" cy="8792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dirty="0">
                <a:solidFill>
                  <a:schemeClr val="bg1"/>
                </a:solidFill>
              </a:rPr>
              <a:t>Let God’s word be your provision for this life </a:t>
            </a:r>
          </a:p>
        </p:txBody>
      </p:sp>
      <p:sp>
        <p:nvSpPr>
          <p:cNvPr id="2" name="Rounded Rectangular Callout 11">
            <a:extLst>
              <a:ext uri="{FF2B5EF4-FFF2-40B4-BE49-F238E27FC236}">
                <a16:creationId xmlns:a16="http://schemas.microsoft.com/office/drawing/2014/main" id="{C1F944C4-EE20-D3A6-B720-884F47AB9497}"/>
              </a:ext>
            </a:extLst>
          </p:cNvPr>
          <p:cNvSpPr/>
          <p:nvPr/>
        </p:nvSpPr>
        <p:spPr>
          <a:xfrm>
            <a:off x="1676400" y="2303868"/>
            <a:ext cx="8575503" cy="137396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48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Wisdom promises: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prevail as true in general over time </a:t>
            </a:r>
          </a:p>
        </p:txBody>
      </p:sp>
    </p:spTree>
    <p:extLst>
      <p:ext uri="{BB962C8B-B14F-4D97-AF65-F5344CB8AC3E}">
        <p14:creationId xmlns:p14="http://schemas.microsoft.com/office/powerpoint/2010/main" val="968575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BBD67A2-C088-1652-7350-397000E2752D}"/>
              </a:ext>
            </a:extLst>
          </p:cNvPr>
          <p:cNvSpPr/>
          <p:nvPr/>
        </p:nvSpPr>
        <p:spPr>
          <a:xfrm>
            <a:off x="0" y="4648200"/>
            <a:ext cx="12192000" cy="22098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400" b="1" baseline="30000" dirty="0">
                <a:solidFill>
                  <a:schemeClr val="tx1"/>
                </a:solidFill>
              </a:rPr>
              <a:t>Psalm 1:4  </a:t>
            </a:r>
            <a:r>
              <a:rPr lang="en-US" sz="3400" b="1" i="0" u="sng" dirty="0">
                <a:solidFill>
                  <a:srgbClr val="002060"/>
                </a:solidFill>
                <a:effectLst/>
              </a:rPr>
              <a:t>The wicked are not so</a:t>
            </a:r>
            <a:r>
              <a:rPr lang="en-US" sz="3400" b="0" i="0" dirty="0">
                <a:solidFill>
                  <a:srgbClr val="000000"/>
                </a:solidFill>
                <a:effectLst/>
              </a:rPr>
              <a:t>,</a:t>
            </a:r>
            <a:br>
              <a:rPr lang="en-US" sz="3400" dirty="0"/>
            </a:br>
            <a:r>
              <a:rPr lang="en-US" sz="3400" b="0" i="0" dirty="0">
                <a:solidFill>
                  <a:srgbClr val="000000"/>
                </a:solidFill>
                <a:effectLst/>
              </a:rPr>
              <a:t>But they are like chaff which the wind drives away.</a:t>
            </a:r>
            <a:br>
              <a:rPr lang="en-US" sz="3400" dirty="0"/>
            </a:br>
            <a:r>
              <a:rPr lang="en-US" sz="3400" b="1" i="0" baseline="30000" dirty="0">
                <a:solidFill>
                  <a:srgbClr val="000000"/>
                </a:solidFill>
                <a:effectLst/>
              </a:rPr>
              <a:t>5 </a:t>
            </a:r>
            <a:r>
              <a:rPr lang="en-US" sz="3400" b="0" i="0" dirty="0">
                <a:solidFill>
                  <a:srgbClr val="000000"/>
                </a:solidFill>
                <a:effectLst/>
              </a:rPr>
              <a:t>Therefore the wicked will not stand in the judgment,</a:t>
            </a:r>
            <a:br>
              <a:rPr lang="en-US" sz="3400" dirty="0"/>
            </a:br>
            <a:r>
              <a:rPr lang="en-US" sz="3400" b="0" i="0" dirty="0">
                <a:solidFill>
                  <a:srgbClr val="000000"/>
                </a:solidFill>
                <a:effectLst/>
              </a:rPr>
              <a:t>Nor sinners in the assembly of the righteous.</a:t>
            </a:r>
            <a:br>
              <a:rPr lang="en-US" sz="3600" dirty="0"/>
            </a:br>
            <a:br>
              <a:rPr lang="en-US" sz="3200" dirty="0">
                <a:solidFill>
                  <a:schemeClr val="tx1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11" name="Rounded Rectangular Callout 11">
            <a:extLst>
              <a:ext uri="{FF2B5EF4-FFF2-40B4-BE49-F238E27FC236}">
                <a16:creationId xmlns:a16="http://schemas.microsoft.com/office/drawing/2014/main" id="{93AF0515-F956-D9E0-FEF1-EC2E2AF57A83}"/>
              </a:ext>
            </a:extLst>
          </p:cNvPr>
          <p:cNvSpPr/>
          <p:nvPr/>
        </p:nvSpPr>
        <p:spPr>
          <a:xfrm>
            <a:off x="84226" y="152400"/>
            <a:ext cx="11955374" cy="8792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dirty="0">
                <a:solidFill>
                  <a:schemeClr val="bg1"/>
                </a:solidFill>
              </a:rPr>
              <a:t>Let God’s word be your provision for this life </a:t>
            </a:r>
          </a:p>
        </p:txBody>
      </p:sp>
      <p:sp>
        <p:nvSpPr>
          <p:cNvPr id="2" name="Speech Bubble: Rectangle with Corners Rounded 1">
            <a:extLst>
              <a:ext uri="{FF2B5EF4-FFF2-40B4-BE49-F238E27FC236}">
                <a16:creationId xmlns:a16="http://schemas.microsoft.com/office/drawing/2014/main" id="{45736DF9-770F-B8AF-9E4E-99388BE5EA27}"/>
              </a:ext>
            </a:extLst>
          </p:cNvPr>
          <p:cNvSpPr/>
          <p:nvPr/>
        </p:nvSpPr>
        <p:spPr>
          <a:xfrm>
            <a:off x="381000" y="1371600"/>
            <a:ext cx="6705600" cy="879210"/>
          </a:xfrm>
          <a:prstGeom prst="wedgeRoundRectCallout">
            <a:avLst>
              <a:gd name="adj1" fmla="val -57915"/>
              <a:gd name="adj2" fmla="val 106290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Isn’t this kind of “black and white?” </a:t>
            </a: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99EB0E67-B0E6-62CB-3130-10394935DC7D}"/>
              </a:ext>
            </a:extLst>
          </p:cNvPr>
          <p:cNvSpPr/>
          <p:nvPr/>
        </p:nvSpPr>
        <p:spPr>
          <a:xfrm>
            <a:off x="5109413" y="2348163"/>
            <a:ext cx="6930187" cy="1140090"/>
          </a:xfrm>
          <a:prstGeom prst="wedgeRoundRectCallout">
            <a:avLst>
              <a:gd name="adj1" fmla="val 55279"/>
              <a:gd name="adj2" fmla="val 95033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There are only 2 kinds of people and you’re just one or the other? </a:t>
            </a:r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01FAE034-E1C3-799D-952A-766B7A5895BC}"/>
              </a:ext>
            </a:extLst>
          </p:cNvPr>
          <p:cNvSpPr/>
          <p:nvPr/>
        </p:nvSpPr>
        <p:spPr>
          <a:xfrm>
            <a:off x="685800" y="3601647"/>
            <a:ext cx="9448800" cy="745053"/>
          </a:xfrm>
          <a:prstGeom prst="wedgeRoundRectCallout">
            <a:avLst>
              <a:gd name="adj1" fmla="val -61699"/>
              <a:gd name="adj2" fmla="val 92880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So God will judge me if I don’t read the Bible enough? </a:t>
            </a:r>
          </a:p>
        </p:txBody>
      </p:sp>
    </p:spTree>
    <p:extLst>
      <p:ext uri="{BB962C8B-B14F-4D97-AF65-F5344CB8AC3E}">
        <p14:creationId xmlns:p14="http://schemas.microsoft.com/office/powerpoint/2010/main" val="392098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BBD67A2-C088-1652-7350-397000E2752D}"/>
              </a:ext>
            </a:extLst>
          </p:cNvPr>
          <p:cNvSpPr/>
          <p:nvPr/>
        </p:nvSpPr>
        <p:spPr>
          <a:xfrm>
            <a:off x="0" y="4648200"/>
            <a:ext cx="12192000" cy="22098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400" b="1" baseline="30000" dirty="0">
                <a:solidFill>
                  <a:schemeClr val="tx1"/>
                </a:solidFill>
              </a:rPr>
              <a:t>Psalm 1:4  </a:t>
            </a:r>
            <a:r>
              <a:rPr lang="en-US" sz="3400" b="1" i="0" u="sng" dirty="0">
                <a:solidFill>
                  <a:srgbClr val="002060"/>
                </a:solidFill>
                <a:effectLst/>
              </a:rPr>
              <a:t>The wicked are not so</a:t>
            </a:r>
            <a:r>
              <a:rPr lang="en-US" sz="3400" b="0" i="0" dirty="0">
                <a:solidFill>
                  <a:srgbClr val="000000"/>
                </a:solidFill>
                <a:effectLst/>
              </a:rPr>
              <a:t>,</a:t>
            </a:r>
            <a:br>
              <a:rPr lang="en-US" sz="3400" dirty="0"/>
            </a:br>
            <a:r>
              <a:rPr lang="en-US" sz="3400" b="0" i="0" dirty="0">
                <a:solidFill>
                  <a:srgbClr val="000000"/>
                </a:solidFill>
                <a:effectLst/>
              </a:rPr>
              <a:t>But they are like chaff which the wind drives away.</a:t>
            </a:r>
            <a:br>
              <a:rPr lang="en-US" sz="3400" dirty="0"/>
            </a:br>
            <a:r>
              <a:rPr lang="en-US" sz="3400" b="1" i="0" baseline="30000" dirty="0">
                <a:solidFill>
                  <a:srgbClr val="000000"/>
                </a:solidFill>
                <a:effectLst/>
              </a:rPr>
              <a:t>5 </a:t>
            </a:r>
            <a:r>
              <a:rPr lang="en-US" sz="3400" b="0" i="0" dirty="0">
                <a:solidFill>
                  <a:srgbClr val="000000"/>
                </a:solidFill>
                <a:effectLst/>
              </a:rPr>
              <a:t>Therefore the wicked will not stand in the judgment,</a:t>
            </a:r>
            <a:br>
              <a:rPr lang="en-US" sz="3400" dirty="0"/>
            </a:br>
            <a:r>
              <a:rPr lang="en-US" sz="3400" b="0" i="0" dirty="0">
                <a:solidFill>
                  <a:srgbClr val="000000"/>
                </a:solidFill>
                <a:effectLst/>
              </a:rPr>
              <a:t>Nor sinners in the assembly of the righteous.</a:t>
            </a:r>
            <a:br>
              <a:rPr lang="en-US" sz="3600" dirty="0"/>
            </a:br>
            <a:br>
              <a:rPr lang="en-US" sz="3200" dirty="0">
                <a:solidFill>
                  <a:schemeClr val="tx1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11" name="Rounded Rectangular Callout 11">
            <a:extLst>
              <a:ext uri="{FF2B5EF4-FFF2-40B4-BE49-F238E27FC236}">
                <a16:creationId xmlns:a16="http://schemas.microsoft.com/office/drawing/2014/main" id="{93AF0515-F956-D9E0-FEF1-EC2E2AF57A83}"/>
              </a:ext>
            </a:extLst>
          </p:cNvPr>
          <p:cNvSpPr/>
          <p:nvPr/>
        </p:nvSpPr>
        <p:spPr>
          <a:xfrm>
            <a:off x="84226" y="152400"/>
            <a:ext cx="11955374" cy="8792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dirty="0">
                <a:solidFill>
                  <a:schemeClr val="bg1"/>
                </a:solidFill>
              </a:rPr>
              <a:t>Let God’s word be your provision for this life </a:t>
            </a:r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95CDE785-176F-66BE-E0A2-28874C0215A5}"/>
              </a:ext>
            </a:extLst>
          </p:cNvPr>
          <p:cNvSpPr/>
          <p:nvPr/>
        </p:nvSpPr>
        <p:spPr>
          <a:xfrm>
            <a:off x="3962400" y="2990851"/>
            <a:ext cx="7848600" cy="1414589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Wisdom literature theme: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i="1" dirty="0">
                <a:solidFill>
                  <a:schemeClr val="bg1"/>
                </a:solidFill>
              </a:rPr>
              <a:t>The Righteous and the Wicked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F0B5F050-0B20-46A4-889F-6CB0B87E1C5D}"/>
              </a:ext>
            </a:extLst>
          </p:cNvPr>
          <p:cNvSpPr/>
          <p:nvPr/>
        </p:nvSpPr>
        <p:spPr>
          <a:xfrm>
            <a:off x="84226" y="1374127"/>
            <a:ext cx="10278974" cy="74042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48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bg1"/>
                </a:solidFill>
              </a:rPr>
              <a:t>Contrasting 2 diverging paths and where they lead</a:t>
            </a:r>
          </a:p>
        </p:txBody>
      </p:sp>
      <p:sp>
        <p:nvSpPr>
          <p:cNvPr id="6" name="Rounded Rectangular Callout 11">
            <a:extLst>
              <a:ext uri="{FF2B5EF4-FFF2-40B4-BE49-F238E27FC236}">
                <a16:creationId xmlns:a16="http://schemas.microsoft.com/office/drawing/2014/main" id="{68CF9811-AAE1-1CFC-84FF-B26D46F3FEDE}"/>
              </a:ext>
            </a:extLst>
          </p:cNvPr>
          <p:cNvSpPr/>
          <p:nvPr/>
        </p:nvSpPr>
        <p:spPr>
          <a:xfrm>
            <a:off x="6749715" y="2222953"/>
            <a:ext cx="5410198" cy="65949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48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bg1"/>
                </a:solidFill>
              </a:rPr>
              <a:t>In stark terms for effect</a:t>
            </a:r>
          </a:p>
        </p:txBody>
      </p:sp>
    </p:spTree>
    <p:extLst>
      <p:ext uri="{BB962C8B-B14F-4D97-AF65-F5344CB8AC3E}">
        <p14:creationId xmlns:p14="http://schemas.microsoft.com/office/powerpoint/2010/main" val="2023202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BBD67A2-C088-1652-7350-397000E2752D}"/>
              </a:ext>
            </a:extLst>
          </p:cNvPr>
          <p:cNvSpPr/>
          <p:nvPr/>
        </p:nvSpPr>
        <p:spPr>
          <a:xfrm>
            <a:off x="0" y="4648200"/>
            <a:ext cx="12192000" cy="22098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400" b="1" baseline="30000" dirty="0">
                <a:solidFill>
                  <a:schemeClr val="tx1"/>
                </a:solidFill>
              </a:rPr>
              <a:t>Psalm 1:4  </a:t>
            </a:r>
            <a:r>
              <a:rPr lang="en-US" sz="3400" b="1" i="0" u="sng" dirty="0">
                <a:solidFill>
                  <a:srgbClr val="002060"/>
                </a:solidFill>
                <a:effectLst/>
              </a:rPr>
              <a:t>The wicked are not so</a:t>
            </a:r>
            <a:r>
              <a:rPr lang="en-US" sz="3400" b="0" i="0" dirty="0">
                <a:solidFill>
                  <a:srgbClr val="000000"/>
                </a:solidFill>
                <a:effectLst/>
              </a:rPr>
              <a:t>,</a:t>
            </a:r>
            <a:br>
              <a:rPr lang="en-US" sz="3400" dirty="0"/>
            </a:br>
            <a:r>
              <a:rPr lang="en-US" sz="3400" b="0" i="0" dirty="0">
                <a:solidFill>
                  <a:srgbClr val="000000"/>
                </a:solidFill>
                <a:effectLst/>
              </a:rPr>
              <a:t>But they are like chaff which the wind drives away.</a:t>
            </a:r>
            <a:br>
              <a:rPr lang="en-US" sz="3400" dirty="0"/>
            </a:br>
            <a:r>
              <a:rPr lang="en-US" sz="3400" b="1" i="0" baseline="30000" dirty="0">
                <a:solidFill>
                  <a:srgbClr val="000000"/>
                </a:solidFill>
                <a:effectLst/>
              </a:rPr>
              <a:t>5 </a:t>
            </a:r>
            <a:r>
              <a:rPr lang="en-US" sz="3400" b="0" i="0" dirty="0">
                <a:solidFill>
                  <a:srgbClr val="000000"/>
                </a:solidFill>
                <a:effectLst/>
              </a:rPr>
              <a:t>Therefore the wicked will not stand in the judgment,</a:t>
            </a:r>
            <a:br>
              <a:rPr lang="en-US" sz="3400" dirty="0"/>
            </a:br>
            <a:r>
              <a:rPr lang="en-US" sz="3400" b="0" i="0" dirty="0">
                <a:solidFill>
                  <a:srgbClr val="000000"/>
                </a:solidFill>
                <a:effectLst/>
              </a:rPr>
              <a:t>Nor sinners in the assembly of the righteous.</a:t>
            </a:r>
            <a:br>
              <a:rPr lang="en-US" sz="3600" dirty="0"/>
            </a:br>
            <a:br>
              <a:rPr lang="en-US" sz="3200" dirty="0">
                <a:solidFill>
                  <a:schemeClr val="tx1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11" name="Rounded Rectangular Callout 11">
            <a:extLst>
              <a:ext uri="{FF2B5EF4-FFF2-40B4-BE49-F238E27FC236}">
                <a16:creationId xmlns:a16="http://schemas.microsoft.com/office/drawing/2014/main" id="{93AF0515-F956-D9E0-FEF1-EC2E2AF57A83}"/>
              </a:ext>
            </a:extLst>
          </p:cNvPr>
          <p:cNvSpPr/>
          <p:nvPr/>
        </p:nvSpPr>
        <p:spPr>
          <a:xfrm>
            <a:off x="84226" y="152400"/>
            <a:ext cx="11955374" cy="8792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dirty="0">
                <a:solidFill>
                  <a:schemeClr val="bg1"/>
                </a:solidFill>
              </a:rPr>
              <a:t>Let God’s word be your provision for this life </a:t>
            </a:r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95CDE785-176F-66BE-E0A2-28874C0215A5}"/>
              </a:ext>
            </a:extLst>
          </p:cNvPr>
          <p:cNvSpPr/>
          <p:nvPr/>
        </p:nvSpPr>
        <p:spPr>
          <a:xfrm>
            <a:off x="3962400" y="2990851"/>
            <a:ext cx="7848600" cy="1414589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Wisdom literature theme: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i="1" dirty="0">
                <a:solidFill>
                  <a:schemeClr val="bg1"/>
                </a:solidFill>
              </a:rPr>
              <a:t>The Righteous and the Wicked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F0B5F050-0B20-46A4-889F-6CB0B87E1C5D}"/>
              </a:ext>
            </a:extLst>
          </p:cNvPr>
          <p:cNvSpPr/>
          <p:nvPr/>
        </p:nvSpPr>
        <p:spPr>
          <a:xfrm>
            <a:off x="84226" y="1374127"/>
            <a:ext cx="10278974" cy="740424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48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bg1"/>
                </a:solidFill>
              </a:rPr>
              <a:t>Contrasting 2 diverging paths and where they lead</a:t>
            </a:r>
          </a:p>
        </p:txBody>
      </p:sp>
      <p:sp>
        <p:nvSpPr>
          <p:cNvPr id="6" name="Rounded Rectangular Callout 11">
            <a:extLst>
              <a:ext uri="{FF2B5EF4-FFF2-40B4-BE49-F238E27FC236}">
                <a16:creationId xmlns:a16="http://schemas.microsoft.com/office/drawing/2014/main" id="{68CF9811-AAE1-1CFC-84FF-B26D46F3FEDE}"/>
              </a:ext>
            </a:extLst>
          </p:cNvPr>
          <p:cNvSpPr/>
          <p:nvPr/>
        </p:nvSpPr>
        <p:spPr>
          <a:xfrm>
            <a:off x="6749715" y="2222953"/>
            <a:ext cx="5410198" cy="65949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48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bg1"/>
                </a:solidFill>
              </a:rPr>
              <a:t>In stark terms for effect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D88E70-7CD6-9B4B-8AC8-0C4D8750069B}"/>
              </a:ext>
            </a:extLst>
          </p:cNvPr>
          <p:cNvSpPr/>
          <p:nvPr/>
        </p:nvSpPr>
        <p:spPr>
          <a:xfrm>
            <a:off x="0" y="301748"/>
            <a:ext cx="12208049" cy="418375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/>
              <a:t>Matt 7:24 </a:t>
            </a:r>
            <a:r>
              <a:rPr lang="en-US" sz="3200" dirty="0"/>
              <a:t>“Therefore everyone who hears these words of Mine and acts on them, may be compared to a wise man who built his house on the rock. </a:t>
            </a:r>
            <a:r>
              <a:rPr lang="en-US" sz="3200" b="1" baseline="30000" dirty="0"/>
              <a:t>25 </a:t>
            </a:r>
            <a:r>
              <a:rPr lang="en-US" sz="3200" dirty="0"/>
              <a:t>And the rain fell, and the floods came, and the winds blew and slammed against that house; and </a:t>
            </a:r>
            <a:r>
              <a:rPr lang="en-US" sz="3200" i="1" dirty="0"/>
              <a:t>yet</a:t>
            </a:r>
            <a:r>
              <a:rPr lang="en-US" sz="3200" dirty="0"/>
              <a:t> it did not fall, for it had been founded on the rock. </a:t>
            </a:r>
            <a:r>
              <a:rPr lang="en-US" sz="3200" b="1" baseline="30000" dirty="0"/>
              <a:t>26 </a:t>
            </a:r>
            <a:r>
              <a:rPr lang="en-US" sz="3200" dirty="0"/>
              <a:t>Everyone who hears these words of Mine and does not act on them, will be like a foolish man who built his house on the sand. </a:t>
            </a:r>
            <a:r>
              <a:rPr lang="en-US" sz="3200" b="1" baseline="30000" dirty="0"/>
              <a:t>27 </a:t>
            </a:r>
            <a:r>
              <a:rPr lang="en-US" sz="3200" dirty="0"/>
              <a:t>The rain fell, and the floods came, and the winds blew and slammed against that house; and it fell—and great was its fall.”</a:t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18046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BBD67A2-C088-1652-7350-397000E2752D}"/>
              </a:ext>
            </a:extLst>
          </p:cNvPr>
          <p:cNvSpPr/>
          <p:nvPr/>
        </p:nvSpPr>
        <p:spPr>
          <a:xfrm>
            <a:off x="0" y="4648200"/>
            <a:ext cx="12192000" cy="22098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400" b="1" baseline="30000" dirty="0">
                <a:solidFill>
                  <a:schemeClr val="tx1"/>
                </a:solidFill>
              </a:rPr>
              <a:t>Psalm 1:4  </a:t>
            </a:r>
            <a:r>
              <a:rPr lang="en-US" sz="3400" b="1" i="0" u="sng" dirty="0">
                <a:solidFill>
                  <a:srgbClr val="002060"/>
                </a:solidFill>
                <a:effectLst/>
              </a:rPr>
              <a:t>The wicked are not so</a:t>
            </a:r>
            <a:r>
              <a:rPr lang="en-US" sz="3400" b="0" i="0" dirty="0">
                <a:solidFill>
                  <a:srgbClr val="000000"/>
                </a:solidFill>
                <a:effectLst/>
              </a:rPr>
              <a:t>,</a:t>
            </a:r>
            <a:br>
              <a:rPr lang="en-US" sz="3400" dirty="0"/>
            </a:br>
            <a:r>
              <a:rPr lang="en-US" sz="3400" b="0" i="0" dirty="0">
                <a:solidFill>
                  <a:srgbClr val="000000"/>
                </a:solidFill>
                <a:effectLst/>
              </a:rPr>
              <a:t>But they are like chaff which the wind drives away.</a:t>
            </a:r>
            <a:br>
              <a:rPr lang="en-US" sz="3400" dirty="0"/>
            </a:br>
            <a:r>
              <a:rPr lang="en-US" sz="3400" b="1" i="0" baseline="30000" dirty="0">
                <a:solidFill>
                  <a:srgbClr val="000000"/>
                </a:solidFill>
                <a:effectLst/>
              </a:rPr>
              <a:t>5 </a:t>
            </a:r>
            <a:r>
              <a:rPr lang="en-US" sz="3400" b="0" i="0" dirty="0">
                <a:solidFill>
                  <a:srgbClr val="000000"/>
                </a:solidFill>
                <a:effectLst/>
              </a:rPr>
              <a:t>Therefore the wicked will not stand in the judgment,</a:t>
            </a:r>
            <a:br>
              <a:rPr lang="en-US" sz="3400" dirty="0"/>
            </a:br>
            <a:r>
              <a:rPr lang="en-US" sz="3400" b="0" i="0" dirty="0">
                <a:solidFill>
                  <a:srgbClr val="000000"/>
                </a:solidFill>
                <a:effectLst/>
              </a:rPr>
              <a:t>Nor sinners in the assembly of the righteous.</a:t>
            </a:r>
            <a:br>
              <a:rPr lang="en-US" sz="3600" dirty="0"/>
            </a:br>
            <a:br>
              <a:rPr lang="en-US" sz="3200" dirty="0">
                <a:solidFill>
                  <a:schemeClr val="tx1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11" name="Rounded Rectangular Callout 11">
            <a:extLst>
              <a:ext uri="{FF2B5EF4-FFF2-40B4-BE49-F238E27FC236}">
                <a16:creationId xmlns:a16="http://schemas.microsoft.com/office/drawing/2014/main" id="{93AF0515-F956-D9E0-FEF1-EC2E2AF57A83}"/>
              </a:ext>
            </a:extLst>
          </p:cNvPr>
          <p:cNvSpPr/>
          <p:nvPr/>
        </p:nvSpPr>
        <p:spPr>
          <a:xfrm>
            <a:off x="84226" y="152400"/>
            <a:ext cx="11955374" cy="8792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dirty="0">
                <a:solidFill>
                  <a:schemeClr val="bg1"/>
                </a:solidFill>
              </a:rPr>
              <a:t>Let God’s word be your provision for this life </a:t>
            </a:r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95CDE785-176F-66BE-E0A2-28874C0215A5}"/>
              </a:ext>
            </a:extLst>
          </p:cNvPr>
          <p:cNvSpPr/>
          <p:nvPr/>
        </p:nvSpPr>
        <p:spPr>
          <a:xfrm>
            <a:off x="3962400" y="2990851"/>
            <a:ext cx="7848600" cy="1414589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Wisdom literature theme: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i="1" dirty="0">
                <a:solidFill>
                  <a:schemeClr val="bg1"/>
                </a:solidFill>
              </a:rPr>
              <a:t>The Righteous and the Wicked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F0B5F050-0B20-46A4-889F-6CB0B87E1C5D}"/>
              </a:ext>
            </a:extLst>
          </p:cNvPr>
          <p:cNvSpPr/>
          <p:nvPr/>
        </p:nvSpPr>
        <p:spPr>
          <a:xfrm>
            <a:off x="838200" y="1374126"/>
            <a:ext cx="9906000" cy="137396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48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The “wicked” refers to those who follow the path of scoffing at God’s word</a:t>
            </a:r>
          </a:p>
        </p:txBody>
      </p:sp>
    </p:spTree>
    <p:extLst>
      <p:ext uri="{BB962C8B-B14F-4D97-AF65-F5344CB8AC3E}">
        <p14:creationId xmlns:p14="http://schemas.microsoft.com/office/powerpoint/2010/main" val="2261161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ular Callout 11">
            <a:extLst>
              <a:ext uri="{FF2B5EF4-FFF2-40B4-BE49-F238E27FC236}">
                <a16:creationId xmlns:a16="http://schemas.microsoft.com/office/drawing/2014/main" id="{93AF0515-F956-D9E0-FEF1-EC2E2AF57A83}"/>
              </a:ext>
            </a:extLst>
          </p:cNvPr>
          <p:cNvSpPr/>
          <p:nvPr/>
        </p:nvSpPr>
        <p:spPr>
          <a:xfrm>
            <a:off x="84226" y="152400"/>
            <a:ext cx="11955374" cy="8792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dirty="0">
                <a:solidFill>
                  <a:schemeClr val="bg1"/>
                </a:solidFill>
              </a:rPr>
              <a:t>Let God’s word be your provision for this life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BD67A2-C088-1652-7350-397000E2752D}"/>
              </a:ext>
            </a:extLst>
          </p:cNvPr>
          <p:cNvSpPr/>
          <p:nvPr/>
        </p:nvSpPr>
        <p:spPr>
          <a:xfrm>
            <a:off x="0" y="4648200"/>
            <a:ext cx="12192000" cy="22098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400" b="1" baseline="30000" dirty="0">
                <a:solidFill>
                  <a:schemeClr val="tx1"/>
                </a:solidFill>
              </a:rPr>
              <a:t>Psalm 1:4  </a:t>
            </a:r>
            <a:r>
              <a:rPr lang="en-US" sz="3400" i="0" dirty="0">
                <a:solidFill>
                  <a:schemeClr val="tx1"/>
                </a:solidFill>
                <a:effectLst/>
              </a:rPr>
              <a:t>The wicked are not so,</a:t>
            </a:r>
            <a:br>
              <a:rPr lang="en-US" sz="3400" dirty="0"/>
            </a:br>
            <a:r>
              <a:rPr lang="en-US" sz="3400" b="1" i="0" u="sng" dirty="0">
                <a:solidFill>
                  <a:srgbClr val="002060"/>
                </a:solidFill>
                <a:effectLst/>
              </a:rPr>
              <a:t>But they are like chaff which the wind drives away</a:t>
            </a:r>
            <a:r>
              <a:rPr lang="en-US" sz="3400" b="0" i="0" dirty="0">
                <a:solidFill>
                  <a:srgbClr val="000000"/>
                </a:solidFill>
                <a:effectLst/>
              </a:rPr>
              <a:t>.</a:t>
            </a:r>
            <a:br>
              <a:rPr lang="en-US" sz="3400" dirty="0"/>
            </a:br>
            <a:r>
              <a:rPr lang="en-US" sz="3400" b="1" i="0" baseline="30000" dirty="0">
                <a:solidFill>
                  <a:srgbClr val="000000"/>
                </a:solidFill>
                <a:effectLst/>
              </a:rPr>
              <a:t>5 </a:t>
            </a:r>
            <a:r>
              <a:rPr lang="en-US" sz="3400" b="0" i="0" dirty="0">
                <a:solidFill>
                  <a:srgbClr val="000000"/>
                </a:solidFill>
                <a:effectLst/>
              </a:rPr>
              <a:t>Therefore the wicked will not stand in the judgment,</a:t>
            </a:r>
            <a:br>
              <a:rPr lang="en-US" sz="3400" dirty="0"/>
            </a:br>
            <a:r>
              <a:rPr lang="en-US" sz="3400" b="0" i="0" dirty="0">
                <a:solidFill>
                  <a:srgbClr val="000000"/>
                </a:solidFill>
                <a:effectLst/>
              </a:rPr>
              <a:t>Nor sinners in the assembly of the righteous.</a:t>
            </a:r>
            <a:br>
              <a:rPr lang="en-US" sz="3600" dirty="0"/>
            </a:br>
            <a:br>
              <a:rPr lang="en-US" sz="3200" dirty="0">
                <a:solidFill>
                  <a:schemeClr val="tx1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732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47342-D125-FADE-1B50-7C65FE0BB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6934201" cy="1143000"/>
          </a:xfrm>
        </p:spPr>
        <p:txBody>
          <a:bodyPr/>
          <a:lstStyle/>
          <a:p>
            <a:r>
              <a:rPr lang="en-US" sz="9600" b="1" dirty="0">
                <a:solidFill>
                  <a:schemeClr val="bg1">
                    <a:lumMod val="95000"/>
                  </a:schemeClr>
                </a:solidFill>
              </a:rPr>
              <a:t>P S A L M S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F2C70925-F9A7-CF8C-A60E-6DD7301429BF}"/>
              </a:ext>
            </a:extLst>
          </p:cNvPr>
          <p:cNvSpPr/>
          <p:nvPr/>
        </p:nvSpPr>
        <p:spPr>
          <a:xfrm>
            <a:off x="0" y="5257800"/>
            <a:ext cx="6400800" cy="1219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i="1" dirty="0">
                <a:solidFill>
                  <a:schemeClr val="bg1"/>
                </a:solidFill>
              </a:rPr>
              <a:t>Why study Psalms?</a:t>
            </a:r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7A8E2F11-AAA4-BC7C-6837-23D2B80AC28A}"/>
              </a:ext>
            </a:extLst>
          </p:cNvPr>
          <p:cNvSpPr/>
          <p:nvPr/>
        </p:nvSpPr>
        <p:spPr>
          <a:xfrm>
            <a:off x="6400800" y="5257800"/>
            <a:ext cx="5638800" cy="14478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>
              <a:lumMod val="75000"/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200" b="1" dirty="0">
                <a:solidFill>
                  <a:schemeClr val="bg1"/>
                </a:solidFill>
              </a:rPr>
              <a:t>Convey truth through multiple modalities</a:t>
            </a:r>
            <a:endParaRPr lang="en-US" sz="42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401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ular Callout 11">
            <a:extLst>
              <a:ext uri="{FF2B5EF4-FFF2-40B4-BE49-F238E27FC236}">
                <a16:creationId xmlns:a16="http://schemas.microsoft.com/office/drawing/2014/main" id="{93AF0515-F956-D9E0-FEF1-EC2E2AF57A83}"/>
              </a:ext>
            </a:extLst>
          </p:cNvPr>
          <p:cNvSpPr/>
          <p:nvPr/>
        </p:nvSpPr>
        <p:spPr>
          <a:xfrm>
            <a:off x="84226" y="152400"/>
            <a:ext cx="11955374" cy="8792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dirty="0">
                <a:solidFill>
                  <a:schemeClr val="bg1"/>
                </a:solidFill>
              </a:rPr>
              <a:t>Let God’s word be your provision for this life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BD67A2-C088-1652-7350-397000E2752D}"/>
              </a:ext>
            </a:extLst>
          </p:cNvPr>
          <p:cNvSpPr/>
          <p:nvPr/>
        </p:nvSpPr>
        <p:spPr>
          <a:xfrm>
            <a:off x="0" y="4648200"/>
            <a:ext cx="12192000" cy="22098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400" b="1" baseline="30000" dirty="0">
                <a:solidFill>
                  <a:schemeClr val="tx1"/>
                </a:solidFill>
              </a:rPr>
              <a:t>Psalm 1:4  </a:t>
            </a:r>
            <a:r>
              <a:rPr lang="en-US" sz="3400" i="0" dirty="0">
                <a:solidFill>
                  <a:schemeClr val="tx1"/>
                </a:solidFill>
                <a:effectLst/>
              </a:rPr>
              <a:t>The wicked are not so,</a:t>
            </a:r>
            <a:br>
              <a:rPr lang="en-US" sz="3400" dirty="0"/>
            </a:br>
            <a:r>
              <a:rPr lang="en-US" sz="3400" b="1" i="0" u="sng" dirty="0">
                <a:solidFill>
                  <a:srgbClr val="002060"/>
                </a:solidFill>
                <a:effectLst/>
              </a:rPr>
              <a:t>But they are like chaff which the wind drives away</a:t>
            </a:r>
            <a:r>
              <a:rPr lang="en-US" sz="3400" b="0" i="0" dirty="0">
                <a:solidFill>
                  <a:srgbClr val="000000"/>
                </a:solidFill>
                <a:effectLst/>
              </a:rPr>
              <a:t>.</a:t>
            </a:r>
            <a:br>
              <a:rPr lang="en-US" sz="3400" dirty="0"/>
            </a:br>
            <a:r>
              <a:rPr lang="en-US" sz="3400" b="1" i="0" baseline="30000" dirty="0">
                <a:solidFill>
                  <a:srgbClr val="000000"/>
                </a:solidFill>
                <a:effectLst/>
              </a:rPr>
              <a:t>5 </a:t>
            </a:r>
            <a:r>
              <a:rPr lang="en-US" sz="3400" b="0" i="0" dirty="0">
                <a:solidFill>
                  <a:srgbClr val="000000"/>
                </a:solidFill>
                <a:effectLst/>
              </a:rPr>
              <a:t>Therefore the wicked will not stand in the judgment,</a:t>
            </a:r>
            <a:br>
              <a:rPr lang="en-US" sz="3400" dirty="0"/>
            </a:br>
            <a:r>
              <a:rPr lang="en-US" sz="3400" b="0" i="0" dirty="0">
                <a:solidFill>
                  <a:srgbClr val="000000"/>
                </a:solidFill>
                <a:effectLst/>
              </a:rPr>
              <a:t>Nor sinners in the assembly of the righteous.</a:t>
            </a:r>
            <a:br>
              <a:rPr lang="en-US" sz="3600" dirty="0"/>
            </a:br>
            <a:br>
              <a:rPr lang="en-US" sz="3200" dirty="0">
                <a:solidFill>
                  <a:schemeClr val="tx1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307873C5-6A23-5FA3-5698-669BC6CB5BF9}"/>
              </a:ext>
            </a:extLst>
          </p:cNvPr>
          <p:cNvSpPr/>
          <p:nvPr/>
        </p:nvSpPr>
        <p:spPr>
          <a:xfrm>
            <a:off x="156413" y="1148143"/>
            <a:ext cx="11811000" cy="1282325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48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bg1"/>
                </a:solidFill>
              </a:rPr>
              <a:t>Counsel that scoffs at God is worthless, fleeting, dead, without substance, and soon blown away 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53697201-C118-429E-175C-B7B629406428}"/>
              </a:ext>
            </a:extLst>
          </p:cNvPr>
          <p:cNvSpPr/>
          <p:nvPr/>
        </p:nvSpPr>
        <p:spPr>
          <a:xfrm>
            <a:off x="5257801" y="3732960"/>
            <a:ext cx="6709612" cy="732802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1">
              <a:alpha val="48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bg1"/>
                </a:solidFill>
              </a:rPr>
              <a:t>And a source of </a:t>
            </a:r>
            <a:r>
              <a:rPr lang="en-US" sz="4000" b="1" i="1" dirty="0">
                <a:solidFill>
                  <a:schemeClr val="bg1"/>
                </a:solidFill>
              </a:rPr>
              <a:t>un</a:t>
            </a:r>
            <a:r>
              <a:rPr lang="en-US" sz="4000" b="1" dirty="0">
                <a:solidFill>
                  <a:schemeClr val="bg1"/>
                </a:solidFill>
              </a:rPr>
              <a:t>happiness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4D8FAEA-F30F-1E72-84FA-B98BC2F4E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269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ular Callout 11">
            <a:extLst>
              <a:ext uri="{FF2B5EF4-FFF2-40B4-BE49-F238E27FC236}">
                <a16:creationId xmlns:a16="http://schemas.microsoft.com/office/drawing/2014/main" id="{93AF0515-F956-D9E0-FEF1-EC2E2AF57A83}"/>
              </a:ext>
            </a:extLst>
          </p:cNvPr>
          <p:cNvSpPr/>
          <p:nvPr/>
        </p:nvSpPr>
        <p:spPr>
          <a:xfrm>
            <a:off x="84226" y="152400"/>
            <a:ext cx="11955374" cy="8792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dirty="0">
                <a:solidFill>
                  <a:schemeClr val="bg1"/>
                </a:solidFill>
              </a:rPr>
              <a:t>Let God’s word be your provision for this life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BD67A2-C088-1652-7350-397000E2752D}"/>
              </a:ext>
            </a:extLst>
          </p:cNvPr>
          <p:cNvSpPr/>
          <p:nvPr/>
        </p:nvSpPr>
        <p:spPr>
          <a:xfrm>
            <a:off x="0" y="4648200"/>
            <a:ext cx="12192000" cy="22098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400" b="1" baseline="30000" dirty="0">
                <a:solidFill>
                  <a:schemeClr val="tx1"/>
                </a:solidFill>
              </a:rPr>
              <a:t>Psalm 1:4  </a:t>
            </a:r>
            <a:r>
              <a:rPr lang="en-US" sz="3400" i="0" dirty="0">
                <a:solidFill>
                  <a:schemeClr val="tx1"/>
                </a:solidFill>
                <a:effectLst/>
              </a:rPr>
              <a:t>The wicked are not so,</a:t>
            </a:r>
            <a:br>
              <a:rPr lang="en-US" sz="3400" dirty="0"/>
            </a:br>
            <a:r>
              <a:rPr lang="en-US" sz="3400" i="0" dirty="0">
                <a:solidFill>
                  <a:schemeClr val="tx1"/>
                </a:solidFill>
                <a:effectLst/>
              </a:rPr>
              <a:t>But they are like chaff which the wind drives away</a:t>
            </a:r>
            <a:r>
              <a:rPr lang="en-US" sz="3400" b="0" i="0" dirty="0">
                <a:solidFill>
                  <a:srgbClr val="000000"/>
                </a:solidFill>
                <a:effectLst/>
              </a:rPr>
              <a:t>.</a:t>
            </a:r>
            <a:br>
              <a:rPr lang="en-US" sz="3400" dirty="0"/>
            </a:br>
            <a:r>
              <a:rPr lang="en-US" sz="3400" b="1" i="0" baseline="30000" dirty="0">
                <a:solidFill>
                  <a:srgbClr val="000000"/>
                </a:solidFill>
                <a:effectLst/>
              </a:rPr>
              <a:t>5 </a:t>
            </a:r>
            <a:r>
              <a:rPr lang="en-US" sz="3400" b="1" i="0" u="sng" dirty="0">
                <a:solidFill>
                  <a:srgbClr val="002060"/>
                </a:solidFill>
                <a:effectLst/>
              </a:rPr>
              <a:t>Therefore the wicked will not stand in the judgment,</a:t>
            </a:r>
            <a:br>
              <a:rPr lang="en-US" sz="3400" b="1" u="sng" dirty="0">
                <a:solidFill>
                  <a:srgbClr val="002060"/>
                </a:solidFill>
              </a:rPr>
            </a:br>
            <a:r>
              <a:rPr lang="en-US" sz="3400" b="1" i="0" u="sng" dirty="0">
                <a:solidFill>
                  <a:srgbClr val="002060"/>
                </a:solidFill>
                <a:effectLst/>
              </a:rPr>
              <a:t>Nor sinners in the assembly of the righteous.</a:t>
            </a:r>
            <a:br>
              <a:rPr lang="en-US" sz="3600" b="1" u="sng" dirty="0">
                <a:solidFill>
                  <a:srgbClr val="002060"/>
                </a:solidFill>
              </a:rPr>
            </a:br>
            <a:br>
              <a:rPr lang="en-US" sz="3200" dirty="0">
                <a:solidFill>
                  <a:schemeClr val="tx1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B44DE89-C97A-509D-0649-B482841DBC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61984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ular Callout 11">
            <a:extLst>
              <a:ext uri="{FF2B5EF4-FFF2-40B4-BE49-F238E27FC236}">
                <a16:creationId xmlns:a16="http://schemas.microsoft.com/office/drawing/2014/main" id="{93AF0515-F956-D9E0-FEF1-EC2E2AF57A83}"/>
              </a:ext>
            </a:extLst>
          </p:cNvPr>
          <p:cNvSpPr/>
          <p:nvPr/>
        </p:nvSpPr>
        <p:spPr>
          <a:xfrm>
            <a:off x="84226" y="152400"/>
            <a:ext cx="11955374" cy="8792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dirty="0">
                <a:solidFill>
                  <a:schemeClr val="bg1"/>
                </a:solidFill>
              </a:rPr>
              <a:t>Let God’s word be your provision for this life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BD67A2-C088-1652-7350-397000E2752D}"/>
              </a:ext>
            </a:extLst>
          </p:cNvPr>
          <p:cNvSpPr/>
          <p:nvPr/>
        </p:nvSpPr>
        <p:spPr>
          <a:xfrm>
            <a:off x="0" y="4777906"/>
            <a:ext cx="12192000" cy="20800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400" b="1" baseline="30000" dirty="0">
                <a:solidFill>
                  <a:schemeClr val="tx1"/>
                </a:solidFill>
              </a:rPr>
              <a:t>Psalm 1:</a:t>
            </a:r>
            <a:r>
              <a:rPr lang="en-US" sz="34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US" sz="34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 the </a:t>
            </a:r>
            <a:r>
              <a:rPr lang="en-US" sz="3400" kern="0" cap="small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Lord</a:t>
            </a:r>
            <a:r>
              <a:rPr lang="en-US" sz="34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knows the way of the righteous,</a:t>
            </a:r>
            <a:br>
              <a:rPr lang="en-US" sz="34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4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But the way of the wicked will perish.</a:t>
            </a:r>
            <a:endParaRPr lang="en-US" sz="34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br>
              <a:rPr lang="en-US" sz="3600" b="1" u="sng" dirty="0">
                <a:solidFill>
                  <a:srgbClr val="002060"/>
                </a:solidFill>
              </a:rPr>
            </a:br>
            <a:br>
              <a:rPr lang="en-US" sz="3200" dirty="0">
                <a:solidFill>
                  <a:schemeClr val="tx1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E9F1706-2E8A-238A-78CE-5056BB65A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15815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ular Callout 11">
            <a:extLst>
              <a:ext uri="{FF2B5EF4-FFF2-40B4-BE49-F238E27FC236}">
                <a16:creationId xmlns:a16="http://schemas.microsoft.com/office/drawing/2014/main" id="{93AF0515-F956-D9E0-FEF1-EC2E2AF57A83}"/>
              </a:ext>
            </a:extLst>
          </p:cNvPr>
          <p:cNvSpPr/>
          <p:nvPr/>
        </p:nvSpPr>
        <p:spPr>
          <a:xfrm>
            <a:off x="84226" y="152400"/>
            <a:ext cx="11955374" cy="8792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dirty="0">
                <a:solidFill>
                  <a:schemeClr val="bg1"/>
                </a:solidFill>
              </a:rPr>
              <a:t>Let God’s word be your provision for this life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BD67A2-C088-1652-7350-397000E2752D}"/>
              </a:ext>
            </a:extLst>
          </p:cNvPr>
          <p:cNvSpPr/>
          <p:nvPr/>
        </p:nvSpPr>
        <p:spPr>
          <a:xfrm>
            <a:off x="0" y="4777906"/>
            <a:ext cx="12192000" cy="20800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400" b="1" baseline="30000" dirty="0">
                <a:solidFill>
                  <a:schemeClr val="tx1"/>
                </a:solidFill>
              </a:rPr>
              <a:t>Psalm 1:</a:t>
            </a:r>
            <a:r>
              <a:rPr lang="en-US" sz="34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US" sz="34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 the </a:t>
            </a:r>
            <a:r>
              <a:rPr lang="en-US" sz="3400" kern="0" cap="small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Lord</a:t>
            </a:r>
            <a:r>
              <a:rPr lang="en-US" sz="34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knows the </a:t>
            </a:r>
            <a:r>
              <a:rPr lang="en-US" sz="34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way</a:t>
            </a:r>
            <a:r>
              <a:rPr lang="en-US" sz="34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of the righteous,</a:t>
            </a:r>
            <a:br>
              <a:rPr lang="en-US" sz="34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4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But the </a:t>
            </a:r>
            <a:r>
              <a:rPr lang="en-US" sz="34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way</a:t>
            </a:r>
            <a:r>
              <a:rPr lang="en-US" sz="34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of the wicked will perish.</a:t>
            </a:r>
            <a:endParaRPr lang="en-US" sz="34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br>
              <a:rPr lang="en-US" sz="3600" b="1" u="sng" dirty="0">
                <a:solidFill>
                  <a:srgbClr val="002060"/>
                </a:solidFill>
              </a:rPr>
            </a:br>
            <a:br>
              <a:rPr lang="en-US" sz="3200" dirty="0">
                <a:solidFill>
                  <a:schemeClr val="tx1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6391941-BF38-9954-EC68-469C45AD8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21561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ular Callout 11">
            <a:extLst>
              <a:ext uri="{FF2B5EF4-FFF2-40B4-BE49-F238E27FC236}">
                <a16:creationId xmlns:a16="http://schemas.microsoft.com/office/drawing/2014/main" id="{93AF0515-F956-D9E0-FEF1-EC2E2AF57A83}"/>
              </a:ext>
            </a:extLst>
          </p:cNvPr>
          <p:cNvSpPr/>
          <p:nvPr/>
        </p:nvSpPr>
        <p:spPr>
          <a:xfrm>
            <a:off x="84226" y="152400"/>
            <a:ext cx="11955374" cy="8792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dirty="0">
                <a:solidFill>
                  <a:schemeClr val="bg1"/>
                </a:solidFill>
              </a:rPr>
              <a:t>Let God’s word be your provision for this life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BD67A2-C088-1652-7350-397000E2752D}"/>
              </a:ext>
            </a:extLst>
          </p:cNvPr>
          <p:cNvSpPr/>
          <p:nvPr/>
        </p:nvSpPr>
        <p:spPr>
          <a:xfrm>
            <a:off x="0" y="4777906"/>
            <a:ext cx="12192000" cy="20800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400" b="1" baseline="30000" dirty="0">
                <a:solidFill>
                  <a:schemeClr val="tx1"/>
                </a:solidFill>
              </a:rPr>
              <a:t>Psalm 1:</a:t>
            </a:r>
            <a:r>
              <a:rPr lang="en-US" sz="34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US" sz="34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 the </a:t>
            </a:r>
            <a:r>
              <a:rPr lang="en-US" sz="3400" b="1" u="sng" kern="0" cap="small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Lord</a:t>
            </a:r>
            <a:r>
              <a:rPr lang="en-US" sz="3400" b="1" u="sng" kern="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knows the way of the righteous</a:t>
            </a:r>
            <a:r>
              <a:rPr lang="en-US" sz="34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4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4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But the way of the wicked will perish.</a:t>
            </a:r>
            <a:endParaRPr lang="en-US" sz="34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br>
              <a:rPr lang="en-US" sz="3600" b="1" u="sng" dirty="0">
                <a:solidFill>
                  <a:srgbClr val="002060"/>
                </a:solidFill>
              </a:rPr>
            </a:br>
            <a:br>
              <a:rPr lang="en-US" sz="3200" dirty="0">
                <a:solidFill>
                  <a:schemeClr val="tx1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F8C86BE-B3D0-160F-30B4-5EB622BFEB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16103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ular Callout 11">
            <a:extLst>
              <a:ext uri="{FF2B5EF4-FFF2-40B4-BE49-F238E27FC236}">
                <a16:creationId xmlns:a16="http://schemas.microsoft.com/office/drawing/2014/main" id="{2129D123-8B33-9804-A8A5-526F6D069CCA}"/>
              </a:ext>
            </a:extLst>
          </p:cNvPr>
          <p:cNvSpPr/>
          <p:nvPr/>
        </p:nvSpPr>
        <p:spPr>
          <a:xfrm>
            <a:off x="8001000" y="228600"/>
            <a:ext cx="4191000" cy="8792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dirty="0">
                <a:solidFill>
                  <a:schemeClr val="bg1"/>
                </a:solidFill>
              </a:rPr>
              <a:t>Application </a:t>
            </a:r>
          </a:p>
        </p:txBody>
      </p:sp>
      <p:sp>
        <p:nvSpPr>
          <p:cNvPr id="11" name="Rounded Rectangular Callout 11">
            <a:extLst>
              <a:ext uri="{FF2B5EF4-FFF2-40B4-BE49-F238E27FC236}">
                <a16:creationId xmlns:a16="http://schemas.microsoft.com/office/drawing/2014/main" id="{93AF0515-F956-D9E0-FEF1-EC2E2AF57A83}"/>
              </a:ext>
            </a:extLst>
          </p:cNvPr>
          <p:cNvSpPr/>
          <p:nvPr/>
        </p:nvSpPr>
        <p:spPr>
          <a:xfrm>
            <a:off x="6629400" y="4724400"/>
            <a:ext cx="5063287" cy="13716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i="1" dirty="0">
                <a:solidFill>
                  <a:schemeClr val="tx1"/>
                </a:solidFill>
              </a:rPr>
              <a:t>How can we thrive? </a:t>
            </a:r>
          </a:p>
        </p:txBody>
      </p:sp>
      <p:sp>
        <p:nvSpPr>
          <p:cNvPr id="7" name="Rounded Rectangular Callout 11">
            <a:extLst>
              <a:ext uri="{FF2B5EF4-FFF2-40B4-BE49-F238E27FC236}">
                <a16:creationId xmlns:a16="http://schemas.microsoft.com/office/drawing/2014/main" id="{7417B122-0D0D-9033-5EA2-D54077B00B70}"/>
              </a:ext>
            </a:extLst>
          </p:cNvPr>
          <p:cNvSpPr/>
          <p:nvPr/>
        </p:nvSpPr>
        <p:spPr>
          <a:xfrm>
            <a:off x="6476999" y="2057400"/>
            <a:ext cx="5368087" cy="13716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tx1"/>
                </a:solidFill>
              </a:rPr>
              <a:t>Psalm 1 helps because it teaches us that we can thrive in any environment if we have our roots deep in God’s word. </a:t>
            </a:r>
          </a:p>
        </p:txBody>
      </p:sp>
    </p:spTree>
    <p:extLst>
      <p:ext uri="{BB962C8B-B14F-4D97-AF65-F5344CB8AC3E}">
        <p14:creationId xmlns:p14="http://schemas.microsoft.com/office/powerpoint/2010/main" val="2643761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7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ular Callout 11">
            <a:extLst>
              <a:ext uri="{FF2B5EF4-FFF2-40B4-BE49-F238E27FC236}">
                <a16:creationId xmlns:a16="http://schemas.microsoft.com/office/drawing/2014/main" id="{2129D123-8B33-9804-A8A5-526F6D069CCA}"/>
              </a:ext>
            </a:extLst>
          </p:cNvPr>
          <p:cNvSpPr/>
          <p:nvPr/>
        </p:nvSpPr>
        <p:spPr>
          <a:xfrm>
            <a:off x="8001000" y="228600"/>
            <a:ext cx="4191000" cy="8792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dirty="0">
                <a:solidFill>
                  <a:schemeClr val="bg1"/>
                </a:solidFill>
              </a:rPr>
              <a:t>Application </a:t>
            </a:r>
          </a:p>
        </p:txBody>
      </p:sp>
      <p:sp>
        <p:nvSpPr>
          <p:cNvPr id="11" name="Rounded Rectangular Callout 11">
            <a:extLst>
              <a:ext uri="{FF2B5EF4-FFF2-40B4-BE49-F238E27FC236}">
                <a16:creationId xmlns:a16="http://schemas.microsoft.com/office/drawing/2014/main" id="{93AF0515-F956-D9E0-FEF1-EC2E2AF57A83}"/>
              </a:ext>
            </a:extLst>
          </p:cNvPr>
          <p:cNvSpPr/>
          <p:nvPr/>
        </p:nvSpPr>
        <p:spPr>
          <a:xfrm>
            <a:off x="4343400" y="4267200"/>
            <a:ext cx="7754351" cy="13716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tx1"/>
                </a:solidFill>
              </a:rPr>
              <a:t>The difference is that you can </a:t>
            </a:r>
            <a:r>
              <a:rPr lang="en-US" sz="4000" b="1" i="1" dirty="0">
                <a:solidFill>
                  <a:schemeClr val="tx1"/>
                </a:solidFill>
              </a:rPr>
              <a:t>choose</a:t>
            </a:r>
            <a:r>
              <a:rPr lang="en-US" sz="4000" b="1" dirty="0">
                <a:solidFill>
                  <a:schemeClr val="tx1"/>
                </a:solidFill>
              </a:rPr>
              <a:t> what you put your roots in </a:t>
            </a:r>
          </a:p>
        </p:txBody>
      </p:sp>
      <p:sp>
        <p:nvSpPr>
          <p:cNvPr id="7" name="Rounded Rectangular Callout 11">
            <a:extLst>
              <a:ext uri="{FF2B5EF4-FFF2-40B4-BE49-F238E27FC236}">
                <a16:creationId xmlns:a16="http://schemas.microsoft.com/office/drawing/2014/main" id="{7417B122-0D0D-9033-5EA2-D54077B00B70}"/>
              </a:ext>
            </a:extLst>
          </p:cNvPr>
          <p:cNvSpPr/>
          <p:nvPr/>
        </p:nvSpPr>
        <p:spPr>
          <a:xfrm>
            <a:off x="6400800" y="1828800"/>
            <a:ext cx="5596687" cy="13716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dirty="0">
                <a:solidFill>
                  <a:schemeClr val="tx1"/>
                </a:solidFill>
              </a:rPr>
              <a:t>What’s the same about you and a tree, is that both need healthy nutrition, or else they will eventually succumb to the environment </a:t>
            </a:r>
          </a:p>
        </p:txBody>
      </p:sp>
    </p:spTree>
    <p:extLst>
      <p:ext uri="{BB962C8B-B14F-4D97-AF65-F5344CB8AC3E}">
        <p14:creationId xmlns:p14="http://schemas.microsoft.com/office/powerpoint/2010/main" val="641489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7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ular Callout 11">
            <a:extLst>
              <a:ext uri="{FF2B5EF4-FFF2-40B4-BE49-F238E27FC236}">
                <a16:creationId xmlns:a16="http://schemas.microsoft.com/office/drawing/2014/main" id="{2129D123-8B33-9804-A8A5-526F6D069CCA}"/>
              </a:ext>
            </a:extLst>
          </p:cNvPr>
          <p:cNvSpPr/>
          <p:nvPr/>
        </p:nvSpPr>
        <p:spPr>
          <a:xfrm>
            <a:off x="8001000" y="228600"/>
            <a:ext cx="4191000" cy="8792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dirty="0">
                <a:solidFill>
                  <a:schemeClr val="bg1"/>
                </a:solidFill>
              </a:rPr>
              <a:t>Application </a:t>
            </a:r>
          </a:p>
        </p:txBody>
      </p:sp>
      <p:sp>
        <p:nvSpPr>
          <p:cNvPr id="11" name="Rounded Rectangular Callout 11">
            <a:extLst>
              <a:ext uri="{FF2B5EF4-FFF2-40B4-BE49-F238E27FC236}">
                <a16:creationId xmlns:a16="http://schemas.microsoft.com/office/drawing/2014/main" id="{93AF0515-F956-D9E0-FEF1-EC2E2AF57A83}"/>
              </a:ext>
            </a:extLst>
          </p:cNvPr>
          <p:cNvSpPr/>
          <p:nvPr/>
        </p:nvSpPr>
        <p:spPr>
          <a:xfrm>
            <a:off x="4343400" y="4267200"/>
            <a:ext cx="7754351" cy="13716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tx1"/>
                </a:solidFill>
              </a:rPr>
              <a:t>The difference is that you can </a:t>
            </a:r>
            <a:r>
              <a:rPr lang="en-US" sz="4000" b="1" i="1" dirty="0">
                <a:solidFill>
                  <a:schemeClr val="tx1"/>
                </a:solidFill>
              </a:rPr>
              <a:t>choose</a:t>
            </a:r>
            <a:r>
              <a:rPr lang="en-US" sz="4000" b="1" dirty="0">
                <a:solidFill>
                  <a:schemeClr val="tx1"/>
                </a:solidFill>
              </a:rPr>
              <a:t> what you put your roots in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69F6626-69D6-5545-8924-4AAE86FFDE39}"/>
              </a:ext>
            </a:extLst>
          </p:cNvPr>
          <p:cNvSpPr/>
          <p:nvPr/>
        </p:nvSpPr>
        <p:spPr>
          <a:xfrm>
            <a:off x="6934200" y="505326"/>
            <a:ext cx="5163551" cy="21095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b="1" baseline="30000" dirty="0">
                <a:solidFill>
                  <a:schemeClr val="tx1"/>
                </a:solidFill>
              </a:rPr>
              <a:t>Psalm 1:</a:t>
            </a:r>
            <a:r>
              <a:rPr lang="en-US" sz="3000" b="1" kern="0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2 </a:t>
            </a:r>
            <a:r>
              <a:rPr lang="en-US" sz="30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But his delight is in the law of the </a:t>
            </a:r>
            <a:r>
              <a:rPr lang="en-US" sz="3000" kern="0" cap="small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Lord</a:t>
            </a:r>
            <a:r>
              <a:rPr lang="en-US" sz="30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0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in His law he meditates day and night.</a:t>
            </a:r>
            <a:endParaRPr lang="en-US" sz="30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br>
              <a:rPr lang="en-US" sz="3600" b="1" u="sng" dirty="0">
                <a:solidFill>
                  <a:srgbClr val="002060"/>
                </a:solidFill>
              </a:rPr>
            </a:br>
            <a:br>
              <a:rPr lang="en-US" sz="3200" dirty="0">
                <a:solidFill>
                  <a:schemeClr val="tx1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29016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ular Callout 11">
            <a:extLst>
              <a:ext uri="{FF2B5EF4-FFF2-40B4-BE49-F238E27FC236}">
                <a16:creationId xmlns:a16="http://schemas.microsoft.com/office/drawing/2014/main" id="{2129D123-8B33-9804-A8A5-526F6D069CCA}"/>
              </a:ext>
            </a:extLst>
          </p:cNvPr>
          <p:cNvSpPr/>
          <p:nvPr/>
        </p:nvSpPr>
        <p:spPr>
          <a:xfrm>
            <a:off x="8001000" y="228600"/>
            <a:ext cx="4191000" cy="87921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dirty="0">
                <a:solidFill>
                  <a:schemeClr val="bg1"/>
                </a:solidFill>
              </a:rPr>
              <a:t>Application </a:t>
            </a:r>
          </a:p>
        </p:txBody>
      </p:sp>
      <p:sp>
        <p:nvSpPr>
          <p:cNvPr id="11" name="Rounded Rectangular Callout 11">
            <a:extLst>
              <a:ext uri="{FF2B5EF4-FFF2-40B4-BE49-F238E27FC236}">
                <a16:creationId xmlns:a16="http://schemas.microsoft.com/office/drawing/2014/main" id="{93AF0515-F956-D9E0-FEF1-EC2E2AF57A83}"/>
              </a:ext>
            </a:extLst>
          </p:cNvPr>
          <p:cNvSpPr/>
          <p:nvPr/>
        </p:nvSpPr>
        <p:spPr>
          <a:xfrm>
            <a:off x="4343400" y="4267200"/>
            <a:ext cx="7754351" cy="13716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tx1"/>
                </a:solidFill>
              </a:rPr>
              <a:t>The difference is that you can </a:t>
            </a:r>
            <a:r>
              <a:rPr lang="en-US" sz="4000" b="1" i="1" dirty="0">
                <a:solidFill>
                  <a:schemeClr val="tx1"/>
                </a:solidFill>
              </a:rPr>
              <a:t>choose</a:t>
            </a:r>
            <a:r>
              <a:rPr lang="en-US" sz="4000" b="1" dirty="0">
                <a:solidFill>
                  <a:schemeClr val="tx1"/>
                </a:solidFill>
              </a:rPr>
              <a:t> what you put your roots in </a:t>
            </a:r>
          </a:p>
        </p:txBody>
      </p:sp>
      <p:sp>
        <p:nvSpPr>
          <p:cNvPr id="3" name="Rounded Rectangular Callout 11">
            <a:extLst>
              <a:ext uri="{FF2B5EF4-FFF2-40B4-BE49-F238E27FC236}">
                <a16:creationId xmlns:a16="http://schemas.microsoft.com/office/drawing/2014/main" id="{F904C5C9-7C12-2E78-6EC7-77C155C026E7}"/>
              </a:ext>
            </a:extLst>
          </p:cNvPr>
          <p:cNvSpPr/>
          <p:nvPr/>
        </p:nvSpPr>
        <p:spPr>
          <a:xfrm>
            <a:off x="6839951" y="1028885"/>
            <a:ext cx="5257800" cy="13716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71500" indent="-571500" algn="ctr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4000" b="1" dirty="0">
                <a:solidFill>
                  <a:schemeClr val="tx1"/>
                </a:solidFill>
              </a:rPr>
              <a:t>Learn to “delight”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tx1"/>
                </a:solidFill>
              </a:rPr>
              <a:t>in His word</a:t>
            </a:r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144C11EA-CAD4-2085-FDC9-BDB49AE3D281}"/>
              </a:ext>
            </a:extLst>
          </p:cNvPr>
          <p:cNvSpPr/>
          <p:nvPr/>
        </p:nvSpPr>
        <p:spPr>
          <a:xfrm>
            <a:off x="6858000" y="2362200"/>
            <a:ext cx="5334000" cy="13716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71500" indent="-571500" algn="ctr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4000" b="1" dirty="0">
                <a:solidFill>
                  <a:schemeClr val="tx1"/>
                </a:solidFill>
              </a:rPr>
              <a:t>Learn to “meditate”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tx1"/>
                </a:solidFill>
              </a:rPr>
              <a:t>on His word</a:t>
            </a:r>
          </a:p>
        </p:txBody>
      </p:sp>
    </p:spTree>
    <p:extLst>
      <p:ext uri="{BB962C8B-B14F-4D97-AF65-F5344CB8AC3E}">
        <p14:creationId xmlns:p14="http://schemas.microsoft.com/office/powerpoint/2010/main" val="1720681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DE924-7F99-8340-F7A7-9294C48F7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EDEB2-7DFC-D656-9387-700880DA9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4D41830-2DD8-2AFE-EC89-3EE21037B429}"/>
              </a:ext>
            </a:extLst>
          </p:cNvPr>
          <p:cNvSpPr txBox="1">
            <a:spLocks/>
          </p:cNvSpPr>
          <p:nvPr/>
        </p:nvSpPr>
        <p:spPr bwMode="auto">
          <a:xfrm>
            <a:off x="76200" y="3437824"/>
            <a:ext cx="693420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9600" b="1" dirty="0">
                <a:solidFill>
                  <a:schemeClr val="bg1">
                    <a:lumMod val="95000"/>
                  </a:schemeClr>
                </a:solidFill>
              </a:rPr>
              <a:t>P S A L M 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DA0A459-0BF5-3040-8E85-07296A3F0425}"/>
              </a:ext>
            </a:extLst>
          </p:cNvPr>
          <p:cNvSpPr txBox="1">
            <a:spLocks/>
          </p:cNvSpPr>
          <p:nvPr/>
        </p:nvSpPr>
        <p:spPr bwMode="auto">
          <a:xfrm>
            <a:off x="5943600" y="5440362"/>
            <a:ext cx="5943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8000" b="1" i="1" dirty="0">
                <a:solidFill>
                  <a:schemeClr val="bg1">
                    <a:lumMod val="95000"/>
                  </a:schemeClr>
                </a:solidFill>
              </a:rPr>
              <a:t>next week…</a:t>
            </a:r>
          </a:p>
        </p:txBody>
      </p:sp>
    </p:spTree>
    <p:extLst>
      <p:ext uri="{BB962C8B-B14F-4D97-AF65-F5344CB8AC3E}">
        <p14:creationId xmlns:p14="http://schemas.microsoft.com/office/powerpoint/2010/main" val="2310838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47342-D125-FADE-1B50-7C65FE0BB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6934201" cy="1143000"/>
          </a:xfrm>
        </p:spPr>
        <p:txBody>
          <a:bodyPr/>
          <a:lstStyle/>
          <a:p>
            <a:r>
              <a:rPr lang="en-US" sz="9600" b="1" dirty="0">
                <a:solidFill>
                  <a:schemeClr val="bg1">
                    <a:lumMod val="95000"/>
                  </a:schemeClr>
                </a:solidFill>
              </a:rPr>
              <a:t>P S A L M S</a:t>
            </a: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F2C70925-F9A7-CF8C-A60E-6DD7301429BF}"/>
              </a:ext>
            </a:extLst>
          </p:cNvPr>
          <p:cNvSpPr/>
          <p:nvPr/>
        </p:nvSpPr>
        <p:spPr>
          <a:xfrm>
            <a:off x="0" y="5257800"/>
            <a:ext cx="6400800" cy="12192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i="1" dirty="0">
                <a:solidFill>
                  <a:schemeClr val="bg1"/>
                </a:solidFill>
              </a:rPr>
              <a:t>Why study Psalms?</a:t>
            </a:r>
          </a:p>
        </p:txBody>
      </p:sp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7A8E2F11-AAA4-BC7C-6837-23D2B80AC28A}"/>
              </a:ext>
            </a:extLst>
          </p:cNvPr>
          <p:cNvSpPr/>
          <p:nvPr/>
        </p:nvSpPr>
        <p:spPr>
          <a:xfrm>
            <a:off x="6781800" y="5257800"/>
            <a:ext cx="5105399" cy="1447800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>
              <a:lumMod val="75000"/>
              <a:alpha val="64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They teach us how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to pray</a:t>
            </a:r>
            <a:endParaRPr lang="en-US" sz="44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291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9642626F-AE5B-4C60-AF84-A024FE51F76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275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47342-D125-FADE-1B50-7C65FE0BB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6095999" cy="1143000"/>
          </a:xfrm>
        </p:spPr>
        <p:txBody>
          <a:bodyPr/>
          <a:lstStyle/>
          <a:p>
            <a:r>
              <a:rPr lang="en-US" sz="9600" b="1" dirty="0">
                <a:solidFill>
                  <a:schemeClr val="bg1">
                    <a:lumMod val="95000"/>
                  </a:schemeClr>
                </a:solidFill>
              </a:rPr>
              <a:t>Psalm 1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6DC51C-A109-A1D6-A767-487D7297A1DA}"/>
              </a:ext>
            </a:extLst>
          </p:cNvPr>
          <p:cNvSpPr/>
          <p:nvPr/>
        </p:nvSpPr>
        <p:spPr>
          <a:xfrm>
            <a:off x="0" y="1752600"/>
            <a:ext cx="12192000" cy="5105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r>
              <a:rPr lang="en-US" sz="3200" b="1" baseline="30000" dirty="0">
                <a:solidFill>
                  <a:schemeClr val="tx1"/>
                </a:solidFill>
              </a:rPr>
              <a:t>Psalm 1:1</a:t>
            </a:r>
            <a:r>
              <a:rPr lang="en-US" sz="3200" b="1" baseline="30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3200" b="0" dirty="0">
                <a:solidFill>
                  <a:srgbClr val="000000"/>
                </a:solidFill>
                <a:effectLst/>
              </a:rPr>
              <a:t>How blessed is the man </a:t>
            </a:r>
          </a:p>
          <a:p>
            <a:pPr algn="l"/>
            <a:r>
              <a:rPr lang="en-US" sz="3200" b="0" dirty="0">
                <a:solidFill>
                  <a:srgbClr val="000000"/>
                </a:solidFill>
                <a:effectLst/>
              </a:rPr>
              <a:t>who does not walk in the counsel of the wicked,</a:t>
            </a:r>
            <a:br>
              <a:rPr lang="en-US" sz="3200" b="0" dirty="0">
                <a:solidFill>
                  <a:srgbClr val="000000"/>
                </a:solidFill>
                <a:effectLst/>
              </a:rPr>
            </a:br>
            <a:r>
              <a:rPr lang="en-US" sz="3200" b="0" dirty="0">
                <a:solidFill>
                  <a:srgbClr val="000000"/>
                </a:solidFill>
                <a:effectLst/>
              </a:rPr>
              <a:t>Nor stand in the path of sinners,</a:t>
            </a:r>
            <a:br>
              <a:rPr lang="en-US" sz="3200" b="0" dirty="0">
                <a:solidFill>
                  <a:srgbClr val="000000"/>
                </a:solidFill>
                <a:effectLst/>
              </a:rPr>
            </a:br>
            <a:r>
              <a:rPr lang="en-US" sz="3200" b="0" dirty="0">
                <a:solidFill>
                  <a:srgbClr val="000000"/>
                </a:solidFill>
                <a:effectLst/>
              </a:rPr>
              <a:t>Nor sit in the seat of scoffers!</a:t>
            </a:r>
            <a:br>
              <a:rPr lang="en-US" sz="3200" b="0" dirty="0">
                <a:solidFill>
                  <a:srgbClr val="000000"/>
                </a:solidFill>
                <a:effectLst/>
              </a:rPr>
            </a:br>
            <a:r>
              <a:rPr lang="en-US" sz="3200" b="1" baseline="30000" dirty="0">
                <a:solidFill>
                  <a:srgbClr val="000000"/>
                </a:solidFill>
                <a:effectLst/>
              </a:rPr>
              <a:t>2 </a:t>
            </a:r>
            <a:r>
              <a:rPr lang="en-US" sz="3200" b="0" dirty="0">
                <a:solidFill>
                  <a:srgbClr val="000000"/>
                </a:solidFill>
                <a:effectLst/>
              </a:rPr>
              <a:t>But his delight is in the law of the </a:t>
            </a:r>
            <a:r>
              <a:rPr lang="en-US" sz="3200" b="0" cap="small" dirty="0">
                <a:solidFill>
                  <a:srgbClr val="000000"/>
                </a:solidFill>
                <a:effectLst/>
              </a:rPr>
              <a:t>Lord</a:t>
            </a:r>
            <a:r>
              <a:rPr lang="en-US" sz="3200" b="0" dirty="0">
                <a:solidFill>
                  <a:srgbClr val="000000"/>
                </a:solidFill>
                <a:effectLst/>
              </a:rPr>
              <a:t>,</a:t>
            </a:r>
            <a:br>
              <a:rPr lang="en-US" sz="3200" b="0" dirty="0">
                <a:solidFill>
                  <a:srgbClr val="000000"/>
                </a:solidFill>
                <a:effectLst/>
              </a:rPr>
            </a:br>
            <a:r>
              <a:rPr lang="en-US" sz="3200" b="0" dirty="0">
                <a:solidFill>
                  <a:srgbClr val="000000"/>
                </a:solidFill>
                <a:effectLst/>
              </a:rPr>
              <a:t>And in His law he meditates day and night.</a:t>
            </a:r>
            <a:br>
              <a:rPr lang="en-US" sz="3200" b="0" dirty="0">
                <a:solidFill>
                  <a:srgbClr val="000000"/>
                </a:solidFill>
                <a:effectLst/>
              </a:rPr>
            </a:br>
            <a:r>
              <a:rPr lang="en-US" sz="3200" b="1" baseline="30000" dirty="0">
                <a:solidFill>
                  <a:srgbClr val="000000"/>
                </a:solidFill>
                <a:effectLst/>
              </a:rPr>
              <a:t>3 </a:t>
            </a:r>
            <a:r>
              <a:rPr lang="en-US" sz="3200" b="0" dirty="0">
                <a:solidFill>
                  <a:srgbClr val="000000"/>
                </a:solidFill>
                <a:effectLst/>
              </a:rPr>
              <a:t>He will be like a tree firmly planted by streams of water,</a:t>
            </a:r>
            <a:br>
              <a:rPr lang="en-US" sz="3200" b="0" dirty="0">
                <a:solidFill>
                  <a:srgbClr val="000000"/>
                </a:solidFill>
                <a:effectLst/>
              </a:rPr>
            </a:br>
            <a:r>
              <a:rPr lang="en-US" sz="3200" b="0" dirty="0">
                <a:solidFill>
                  <a:srgbClr val="000000"/>
                </a:solidFill>
                <a:effectLst/>
              </a:rPr>
              <a:t>Which yields its fruit in its season</a:t>
            </a:r>
            <a:br>
              <a:rPr lang="en-US" sz="3200" b="0" dirty="0">
                <a:solidFill>
                  <a:srgbClr val="000000"/>
                </a:solidFill>
                <a:effectLst/>
              </a:rPr>
            </a:br>
            <a:r>
              <a:rPr lang="en-US" sz="3200" b="0" dirty="0">
                <a:solidFill>
                  <a:srgbClr val="000000"/>
                </a:solidFill>
                <a:effectLst/>
              </a:rPr>
              <a:t>And its leaf does not wither;</a:t>
            </a:r>
            <a:br>
              <a:rPr lang="en-US" sz="3200" b="0" dirty="0">
                <a:solidFill>
                  <a:srgbClr val="000000"/>
                </a:solidFill>
                <a:effectLst/>
              </a:rPr>
            </a:br>
            <a:r>
              <a:rPr lang="en-US" sz="3200" b="0" dirty="0">
                <a:solidFill>
                  <a:srgbClr val="000000"/>
                </a:solidFill>
                <a:effectLst/>
              </a:rPr>
              <a:t>And in whatever he does, he prospers.</a:t>
            </a:r>
            <a:endParaRPr lang="en-US" sz="3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087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47342-D125-FADE-1B50-7C65FE0BB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74638"/>
            <a:ext cx="6096000" cy="1143000"/>
          </a:xfrm>
        </p:spPr>
        <p:txBody>
          <a:bodyPr/>
          <a:lstStyle/>
          <a:p>
            <a:r>
              <a:rPr lang="en-US" sz="9600" b="1" dirty="0">
                <a:solidFill>
                  <a:schemeClr val="bg1">
                    <a:lumMod val="95000"/>
                  </a:schemeClr>
                </a:solidFill>
              </a:rPr>
              <a:t>Psalm 1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6DC51C-A109-A1D6-A767-487D7297A1DA}"/>
              </a:ext>
            </a:extLst>
          </p:cNvPr>
          <p:cNvSpPr/>
          <p:nvPr/>
        </p:nvSpPr>
        <p:spPr>
          <a:xfrm>
            <a:off x="0" y="1676400"/>
            <a:ext cx="12192000" cy="32003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r>
              <a:rPr lang="en-US" sz="3200" b="1" baseline="30000" dirty="0">
                <a:solidFill>
                  <a:schemeClr val="tx1"/>
                </a:solidFill>
              </a:rPr>
              <a:t>Psalm 1:</a:t>
            </a:r>
            <a:r>
              <a:rPr lang="en-US" sz="3200" b="1" baseline="30000" dirty="0">
                <a:solidFill>
                  <a:srgbClr val="000000"/>
                </a:solidFill>
                <a:effectLst/>
              </a:rPr>
              <a:t>4 </a:t>
            </a:r>
            <a:r>
              <a:rPr lang="en-US" sz="3200" b="0" dirty="0">
                <a:solidFill>
                  <a:srgbClr val="000000"/>
                </a:solidFill>
                <a:effectLst/>
              </a:rPr>
              <a:t>The wicked are not so,</a:t>
            </a:r>
            <a:br>
              <a:rPr lang="en-US" sz="3200" b="0" dirty="0">
                <a:solidFill>
                  <a:srgbClr val="000000"/>
                </a:solidFill>
                <a:effectLst/>
              </a:rPr>
            </a:br>
            <a:r>
              <a:rPr lang="en-US" sz="3200" b="0" dirty="0">
                <a:solidFill>
                  <a:srgbClr val="000000"/>
                </a:solidFill>
                <a:effectLst/>
              </a:rPr>
              <a:t>But they are like chaff which the wind drives away.</a:t>
            </a:r>
            <a:br>
              <a:rPr lang="en-US" sz="3200" b="0" dirty="0">
                <a:solidFill>
                  <a:srgbClr val="000000"/>
                </a:solidFill>
                <a:effectLst/>
              </a:rPr>
            </a:br>
            <a:r>
              <a:rPr lang="en-US" sz="3200" b="1" baseline="30000" dirty="0">
                <a:solidFill>
                  <a:srgbClr val="000000"/>
                </a:solidFill>
                <a:effectLst/>
              </a:rPr>
              <a:t>5 </a:t>
            </a:r>
            <a:r>
              <a:rPr lang="en-US" sz="3200" b="0" dirty="0">
                <a:solidFill>
                  <a:srgbClr val="000000"/>
                </a:solidFill>
                <a:effectLst/>
              </a:rPr>
              <a:t>Therefore the wicked will not stand in the judgment,</a:t>
            </a:r>
            <a:br>
              <a:rPr lang="en-US" sz="3200" b="0" dirty="0">
                <a:solidFill>
                  <a:srgbClr val="000000"/>
                </a:solidFill>
                <a:effectLst/>
              </a:rPr>
            </a:br>
            <a:r>
              <a:rPr lang="en-US" sz="3200" b="0" dirty="0">
                <a:solidFill>
                  <a:srgbClr val="000000"/>
                </a:solidFill>
                <a:effectLst/>
              </a:rPr>
              <a:t>Nor sinners in the assembly of the righteous.</a:t>
            </a:r>
            <a:br>
              <a:rPr lang="en-US" sz="3200" b="0" dirty="0">
                <a:solidFill>
                  <a:srgbClr val="000000"/>
                </a:solidFill>
                <a:effectLst/>
              </a:rPr>
            </a:br>
            <a:r>
              <a:rPr lang="en-US" sz="3200" b="1" baseline="30000" dirty="0">
                <a:solidFill>
                  <a:srgbClr val="000000"/>
                </a:solidFill>
                <a:effectLst/>
              </a:rPr>
              <a:t>6 </a:t>
            </a:r>
            <a:r>
              <a:rPr lang="en-US" sz="3200" b="0" dirty="0">
                <a:solidFill>
                  <a:srgbClr val="000000"/>
                </a:solidFill>
                <a:effectLst/>
              </a:rPr>
              <a:t>For the </a:t>
            </a:r>
            <a:r>
              <a:rPr lang="en-US" sz="3200" b="0" cap="small" dirty="0">
                <a:solidFill>
                  <a:srgbClr val="000000"/>
                </a:solidFill>
                <a:effectLst/>
              </a:rPr>
              <a:t>Lord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b="0" dirty="0">
                <a:solidFill>
                  <a:srgbClr val="000000"/>
                </a:solidFill>
                <a:effectLst/>
              </a:rPr>
              <a:t>knows the way of the righteous,</a:t>
            </a:r>
            <a:br>
              <a:rPr lang="en-US" sz="3200" b="0" dirty="0">
                <a:solidFill>
                  <a:srgbClr val="000000"/>
                </a:solidFill>
                <a:effectLst/>
              </a:rPr>
            </a:br>
            <a:r>
              <a:rPr lang="en-US" sz="3200" b="0" dirty="0">
                <a:solidFill>
                  <a:srgbClr val="000000"/>
                </a:solidFill>
                <a:effectLst/>
              </a:rPr>
              <a:t>But the way of the wicked will perish.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F5F7350-43BE-2FCB-7D3D-A02C85E6DD99}"/>
              </a:ext>
            </a:extLst>
          </p:cNvPr>
          <p:cNvSpPr txBox="1">
            <a:spLocks/>
          </p:cNvSpPr>
          <p:nvPr/>
        </p:nvSpPr>
        <p:spPr bwMode="auto">
          <a:xfrm>
            <a:off x="5229724" y="274638"/>
            <a:ext cx="693420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6000" b="1" dirty="0">
                <a:solidFill>
                  <a:schemeClr val="bg1">
                    <a:lumMod val="95000"/>
                  </a:schemeClr>
                </a:solidFill>
              </a:rPr>
              <a:t>A “wisdom” Psalm</a:t>
            </a:r>
          </a:p>
        </p:txBody>
      </p:sp>
    </p:spTree>
    <p:extLst>
      <p:ext uri="{BB962C8B-B14F-4D97-AF65-F5344CB8AC3E}">
        <p14:creationId xmlns:p14="http://schemas.microsoft.com/office/powerpoint/2010/main" val="2941698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47342-D125-FADE-1B50-7C65FE0BB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74638"/>
            <a:ext cx="6096000" cy="1143000"/>
          </a:xfrm>
        </p:spPr>
        <p:txBody>
          <a:bodyPr/>
          <a:lstStyle/>
          <a:p>
            <a:r>
              <a:rPr lang="en-US" sz="9600" b="1" dirty="0">
                <a:solidFill>
                  <a:schemeClr val="bg1">
                    <a:lumMod val="95000"/>
                  </a:schemeClr>
                </a:solidFill>
              </a:rPr>
              <a:t>Psalm 1 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F5F7350-43BE-2FCB-7D3D-A02C85E6DD99}"/>
              </a:ext>
            </a:extLst>
          </p:cNvPr>
          <p:cNvSpPr txBox="1">
            <a:spLocks/>
          </p:cNvSpPr>
          <p:nvPr/>
        </p:nvSpPr>
        <p:spPr bwMode="auto">
          <a:xfrm>
            <a:off x="5229724" y="274638"/>
            <a:ext cx="693420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6000" b="1" dirty="0">
                <a:solidFill>
                  <a:schemeClr val="bg1">
                    <a:lumMod val="95000"/>
                  </a:schemeClr>
                </a:solidFill>
              </a:rPr>
              <a:t>A “wisdom” Psalm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E9BA76-BA65-BDCC-8B17-B2EE6912C56F}"/>
              </a:ext>
            </a:extLst>
          </p:cNvPr>
          <p:cNvSpPr/>
          <p:nvPr/>
        </p:nvSpPr>
        <p:spPr>
          <a:xfrm>
            <a:off x="0" y="4724400"/>
            <a:ext cx="12192000" cy="2133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r>
              <a:rPr lang="en-US" sz="3200" b="1" baseline="30000" dirty="0">
                <a:solidFill>
                  <a:schemeClr val="tx1"/>
                </a:solidFill>
              </a:rPr>
              <a:t>Psalm 1:1</a:t>
            </a:r>
            <a:r>
              <a:rPr lang="en-US" sz="3200" b="1" baseline="30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3200" b="1" u="sng" dirty="0">
                <a:solidFill>
                  <a:srgbClr val="002060"/>
                </a:solidFill>
                <a:effectLst/>
              </a:rPr>
              <a:t>How blessed is the man </a:t>
            </a:r>
          </a:p>
          <a:p>
            <a:pPr algn="l"/>
            <a:r>
              <a:rPr lang="en-US" sz="3200" b="0" dirty="0">
                <a:solidFill>
                  <a:srgbClr val="000000"/>
                </a:solidFill>
                <a:effectLst/>
              </a:rPr>
              <a:t>who does not walk in the counsel of the wicked,</a:t>
            </a:r>
            <a:br>
              <a:rPr lang="en-US" sz="3200" b="0" dirty="0">
                <a:solidFill>
                  <a:srgbClr val="000000"/>
                </a:solidFill>
                <a:effectLst/>
              </a:rPr>
            </a:br>
            <a:r>
              <a:rPr lang="en-US" sz="3200" b="0" dirty="0">
                <a:solidFill>
                  <a:srgbClr val="000000"/>
                </a:solidFill>
                <a:effectLst/>
              </a:rPr>
              <a:t>Nor stand in the path of sinners,</a:t>
            </a:r>
            <a:br>
              <a:rPr lang="en-US" sz="3200" b="0" dirty="0">
                <a:solidFill>
                  <a:srgbClr val="000000"/>
                </a:solidFill>
                <a:effectLst/>
              </a:rPr>
            </a:br>
            <a:r>
              <a:rPr lang="en-US" sz="3200" b="0" dirty="0">
                <a:solidFill>
                  <a:srgbClr val="000000"/>
                </a:solidFill>
                <a:effectLst/>
              </a:rPr>
              <a:t>Nor sit in the seat of scoffers!</a:t>
            </a:r>
            <a:br>
              <a:rPr lang="en-US" sz="3200" b="0" dirty="0">
                <a:solidFill>
                  <a:srgbClr val="000000"/>
                </a:solidFill>
                <a:effectLst/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5" name="Rounded Rectangular Callout 11">
            <a:extLst>
              <a:ext uri="{FF2B5EF4-FFF2-40B4-BE49-F238E27FC236}">
                <a16:creationId xmlns:a16="http://schemas.microsoft.com/office/drawing/2014/main" id="{1850064D-65E9-0AD8-683C-6A89D671D09F}"/>
              </a:ext>
            </a:extLst>
          </p:cNvPr>
          <p:cNvSpPr/>
          <p:nvPr/>
        </p:nvSpPr>
        <p:spPr>
          <a:xfrm>
            <a:off x="533400" y="1752600"/>
            <a:ext cx="6705600" cy="1069849"/>
          </a:xfrm>
          <a:prstGeom prst="wedgeRoundRectCallout">
            <a:avLst>
              <a:gd name="adj1" fmla="val -21927"/>
              <a:gd name="adj2" fmla="val 49596"/>
              <a:gd name="adj3" fmla="val 16667"/>
            </a:avLst>
          </a:prstGeom>
          <a:solidFill>
            <a:schemeClr val="tx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</a:rPr>
              <a:t>God wants us to be happy</a:t>
            </a:r>
            <a:endParaRPr lang="en-US" sz="44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919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20773</TotalTime>
  <Words>3411</Words>
  <Application>Microsoft Office PowerPoint</Application>
  <PresentationFormat>Widescreen</PresentationFormat>
  <Paragraphs>274</Paragraphs>
  <Slides>60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5" baseType="lpstr">
      <vt:lpstr>Aptos</vt:lpstr>
      <vt:lpstr>Arial</vt:lpstr>
      <vt:lpstr>Calibri</vt:lpstr>
      <vt:lpstr>Times New Roman</vt:lpstr>
      <vt:lpstr>Office Theme</vt:lpstr>
      <vt:lpstr>PowerPoint Presentation</vt:lpstr>
      <vt:lpstr>P S A L M S</vt:lpstr>
      <vt:lpstr>P S A L M S</vt:lpstr>
      <vt:lpstr>P S A L M S</vt:lpstr>
      <vt:lpstr>P S A L M S</vt:lpstr>
      <vt:lpstr>P S A L M S</vt:lpstr>
      <vt:lpstr>Psalm 1 </vt:lpstr>
      <vt:lpstr>Psalm 1 </vt:lpstr>
      <vt:lpstr>Psalm 1 </vt:lpstr>
      <vt:lpstr>Psalm 1 </vt:lpstr>
      <vt:lpstr>Psalm 1 </vt:lpstr>
      <vt:lpstr>Psalm 1 </vt:lpstr>
      <vt:lpstr>Psalm 1 </vt:lpstr>
      <vt:lpstr>Psalm 1 </vt:lpstr>
      <vt:lpstr>Psalm 1 </vt:lpstr>
      <vt:lpstr>Psalm 1 </vt:lpstr>
      <vt:lpstr>Psalm 1 </vt:lpstr>
      <vt:lpstr>Psalm 1 </vt:lpstr>
      <vt:lpstr>Psalm 1 </vt:lpstr>
      <vt:lpstr>Psalm 1 </vt:lpstr>
      <vt:lpstr>Psalm 1 </vt:lpstr>
      <vt:lpstr>Psalm 1 </vt:lpstr>
      <vt:lpstr>Psalm 1 </vt:lpstr>
      <vt:lpstr>Psalm 1 </vt:lpstr>
      <vt:lpstr>Psalm 1 </vt:lpstr>
      <vt:lpstr>Psalm 1 </vt:lpstr>
      <vt:lpstr>Psalm 1 </vt:lpstr>
      <vt:lpstr>Psalm 1 </vt:lpstr>
      <vt:lpstr>Psalm 1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Ben and Sarah</dc:creator>
  <cp:lastModifiedBy>Haley</cp:lastModifiedBy>
  <cp:revision>757</cp:revision>
  <dcterms:created xsi:type="dcterms:W3CDTF">2010-12-28T16:51:17Z</dcterms:created>
  <dcterms:modified xsi:type="dcterms:W3CDTF">2024-04-25T18:12:14Z</dcterms:modified>
</cp:coreProperties>
</file>