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4753" r:id="rId2"/>
    <p:sldId id="4717" r:id="rId3"/>
    <p:sldId id="4718" r:id="rId4"/>
    <p:sldId id="4720" r:id="rId5"/>
    <p:sldId id="4721" r:id="rId6"/>
    <p:sldId id="4727" r:id="rId7"/>
    <p:sldId id="4730" r:id="rId8"/>
    <p:sldId id="4732" r:id="rId9"/>
    <p:sldId id="4733" r:id="rId10"/>
    <p:sldId id="4734" r:id="rId11"/>
    <p:sldId id="4723" r:id="rId12"/>
    <p:sldId id="4735" r:id="rId13"/>
    <p:sldId id="4736" r:id="rId14"/>
    <p:sldId id="4739" r:id="rId15"/>
    <p:sldId id="4752" r:id="rId16"/>
    <p:sldId id="4743" r:id="rId17"/>
    <p:sldId id="4745" r:id="rId18"/>
    <p:sldId id="4746" r:id="rId19"/>
    <p:sldId id="474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668" y="432"/>
      </p:cViewPr>
      <p:guideLst/>
    </p:cSldViewPr>
  </p:slideViewPr>
  <p:notesTextViewPr>
    <p:cViewPr>
      <p:scale>
        <a:sx n="1" d="1"/>
        <a:sy n="1" d="1"/>
      </p:scale>
      <p:origin x="0" y="0"/>
    </p:cViewPr>
  </p:notesTextViewPr>
  <p:sorterViewPr>
    <p:cViewPr>
      <p:scale>
        <a:sx n="116" d="100"/>
        <a:sy n="116" d="100"/>
      </p:scale>
      <p:origin x="0" y="-73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47"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B489F9CF-D9AF-4635-A35F-3F8C40410244}"/>
    <pc:docChg chg="undo custSel addSld delSld modSld sldOrd">
      <pc:chgData name="DelashmuttG" userId="63692143-3df2-4169-8601-adb8b0614986" providerId="ADAL" clId="{B489F9CF-D9AF-4635-A35F-3F8C40410244}" dt="2022-09-25T12:54:45.004" v="3434"/>
      <pc:docMkLst>
        <pc:docMk/>
      </pc:docMkLst>
      <pc:sldChg chg="ord">
        <pc:chgData name="DelashmuttG" userId="63692143-3df2-4169-8601-adb8b0614986" providerId="ADAL" clId="{B489F9CF-D9AF-4635-A35F-3F8C40410244}" dt="2022-09-24T20:34:18.417" v="2971"/>
        <pc:sldMkLst>
          <pc:docMk/>
          <pc:sldMk cId="3634158530" sldId="4550"/>
        </pc:sldMkLst>
      </pc:sldChg>
      <pc:sldChg chg="modTransition modAnim">
        <pc:chgData name="DelashmuttG" userId="63692143-3df2-4169-8601-adb8b0614986" providerId="ADAL" clId="{B489F9CF-D9AF-4635-A35F-3F8C40410244}" dt="2022-09-24T20:34:10.318" v="2969"/>
        <pc:sldMkLst>
          <pc:docMk/>
          <pc:sldMk cId="1583077026" sldId="4644"/>
        </pc:sldMkLst>
      </pc:sldChg>
      <pc:sldChg chg="modSp modTransition">
        <pc:chgData name="DelashmuttG" userId="63692143-3df2-4169-8601-adb8b0614986" providerId="ADAL" clId="{B489F9CF-D9AF-4635-A35F-3F8C40410244}" dt="2022-09-24T16:53:59.486" v="137"/>
        <pc:sldMkLst>
          <pc:docMk/>
          <pc:sldMk cId="1175533261" sldId="4714"/>
        </pc:sldMkLst>
        <pc:spChg chg="mod">
          <ac:chgData name="DelashmuttG" userId="63692143-3df2-4169-8601-adb8b0614986" providerId="ADAL" clId="{B489F9CF-D9AF-4635-A35F-3F8C40410244}" dt="2022-09-24T16:47:36.880" v="18" actId="20577"/>
          <ac:spMkLst>
            <pc:docMk/>
            <pc:sldMk cId="1175533261" sldId="4714"/>
            <ac:spMk id="2" creationId="{00000000-0000-0000-0000-000000000000}"/>
          </ac:spMkLst>
        </pc:spChg>
        <pc:spChg chg="mod">
          <ac:chgData name="DelashmuttG" userId="63692143-3df2-4169-8601-adb8b0614986" providerId="ADAL" clId="{B489F9CF-D9AF-4635-A35F-3F8C40410244}" dt="2022-09-24T16:49:53.964" v="135" actId="313"/>
          <ac:spMkLst>
            <pc:docMk/>
            <pc:sldMk cId="1175533261" sldId="4714"/>
            <ac:spMk id="5" creationId="{91BC202B-485D-4915-B084-0AB5B9F640A7}"/>
          </ac:spMkLst>
        </pc:spChg>
        <pc:spChg chg="mod">
          <ac:chgData name="DelashmuttG" userId="63692143-3df2-4169-8601-adb8b0614986" providerId="ADAL" clId="{B489F9CF-D9AF-4635-A35F-3F8C40410244}" dt="2022-09-24T16:47:45.467" v="37" actId="20577"/>
          <ac:spMkLst>
            <pc:docMk/>
            <pc:sldMk cId="1175533261" sldId="4714"/>
            <ac:spMk id="24580" creationId="{00000000-0000-0000-0000-000000000000}"/>
          </ac:spMkLst>
        </pc:spChg>
      </pc:sldChg>
      <pc:sldChg chg="del">
        <pc:chgData name="DelashmuttG" userId="63692143-3df2-4169-8601-adb8b0614986" providerId="ADAL" clId="{B489F9CF-D9AF-4635-A35F-3F8C40410244}" dt="2022-09-25T11:53:35.782" v="3399" actId="2696"/>
        <pc:sldMkLst>
          <pc:docMk/>
          <pc:sldMk cId="2321917374" sldId="4715"/>
        </pc:sldMkLst>
      </pc:sldChg>
      <pc:sldChg chg="modSp add modAnim">
        <pc:chgData name="DelashmuttG" userId="63692143-3df2-4169-8601-adb8b0614986" providerId="ADAL" clId="{B489F9CF-D9AF-4635-A35F-3F8C40410244}" dt="2022-09-24T16:54:34.239" v="170" actId="20577"/>
        <pc:sldMkLst>
          <pc:docMk/>
          <pc:sldMk cId="623444459" sldId="4716"/>
        </pc:sldMkLst>
        <pc:spChg chg="mod">
          <ac:chgData name="DelashmuttG" userId="63692143-3df2-4169-8601-adb8b0614986" providerId="ADAL" clId="{B489F9CF-D9AF-4635-A35F-3F8C40410244}" dt="2022-09-24T16:54:34.239" v="170" actId="20577"/>
          <ac:spMkLst>
            <pc:docMk/>
            <pc:sldMk cId="623444459" sldId="4716"/>
            <ac:spMk id="2" creationId="{00000000-0000-0000-0000-000000000000}"/>
          </ac:spMkLst>
        </pc:spChg>
      </pc:sldChg>
      <pc:sldChg chg="addSp delSp modSp add modTransition modAnim">
        <pc:chgData name="DelashmuttG" userId="63692143-3df2-4169-8601-adb8b0614986" providerId="ADAL" clId="{B489F9CF-D9AF-4635-A35F-3F8C40410244}" dt="2022-09-24T17:01:07.292" v="351" actId="207"/>
        <pc:sldMkLst>
          <pc:docMk/>
          <pc:sldMk cId="3519715408" sldId="4717"/>
        </pc:sldMkLst>
        <pc:spChg chg="del mod">
          <ac:chgData name="DelashmuttG" userId="63692143-3df2-4169-8601-adb8b0614986" providerId="ADAL" clId="{B489F9CF-D9AF-4635-A35F-3F8C40410244}" dt="2022-09-24T16:55:55.920" v="173" actId="478"/>
          <ac:spMkLst>
            <pc:docMk/>
            <pc:sldMk cId="3519715408" sldId="4717"/>
            <ac:spMk id="5" creationId="{91BC202B-485D-4915-B084-0AB5B9F640A7}"/>
          </ac:spMkLst>
        </pc:spChg>
        <pc:spChg chg="add mod">
          <ac:chgData name="DelashmuttG" userId="63692143-3df2-4169-8601-adb8b0614986" providerId="ADAL" clId="{B489F9CF-D9AF-4635-A35F-3F8C40410244}" dt="2022-09-24T17:01:07.292" v="351" actId="207"/>
          <ac:spMkLst>
            <pc:docMk/>
            <pc:sldMk cId="3519715408" sldId="4717"/>
            <ac:spMk id="7" creationId="{097410BF-5222-4A5E-8F4F-D18DB788D740}"/>
          </ac:spMkLst>
        </pc:spChg>
        <pc:spChg chg="mod">
          <ac:chgData name="DelashmuttG" userId="63692143-3df2-4169-8601-adb8b0614986" providerId="ADAL" clId="{B489F9CF-D9AF-4635-A35F-3F8C40410244}" dt="2022-09-24T16:57:01.338" v="269" actId="20577"/>
          <ac:spMkLst>
            <pc:docMk/>
            <pc:sldMk cId="3519715408" sldId="4717"/>
            <ac:spMk id="24580" creationId="{00000000-0000-0000-0000-000000000000}"/>
          </ac:spMkLst>
        </pc:spChg>
      </pc:sldChg>
      <pc:sldChg chg="add modTransition modAnim">
        <pc:chgData name="DelashmuttG" userId="63692143-3df2-4169-8601-adb8b0614986" providerId="ADAL" clId="{B489F9CF-D9AF-4635-A35F-3F8C40410244}" dt="2022-09-24T17:00:54.424" v="350"/>
        <pc:sldMkLst>
          <pc:docMk/>
          <pc:sldMk cId="2519397305" sldId="4718"/>
        </pc:sldMkLst>
      </pc:sldChg>
      <pc:sldChg chg="modSp add modAnim">
        <pc:chgData name="DelashmuttG" userId="63692143-3df2-4169-8601-adb8b0614986" providerId="ADAL" clId="{B489F9CF-D9AF-4635-A35F-3F8C40410244}" dt="2022-09-25T12:01:48.513" v="3400" actId="20577"/>
        <pc:sldMkLst>
          <pc:docMk/>
          <pc:sldMk cId="2800356229" sldId="4719"/>
        </pc:sldMkLst>
        <pc:spChg chg="mod">
          <ac:chgData name="DelashmuttG" userId="63692143-3df2-4169-8601-adb8b0614986" providerId="ADAL" clId="{B489F9CF-D9AF-4635-A35F-3F8C40410244}" dt="2022-09-24T17:07:14.505" v="477" actId="207"/>
          <ac:spMkLst>
            <pc:docMk/>
            <pc:sldMk cId="2800356229" sldId="4719"/>
            <ac:spMk id="7" creationId="{097410BF-5222-4A5E-8F4F-D18DB788D740}"/>
          </ac:spMkLst>
        </pc:spChg>
        <pc:spChg chg="mod">
          <ac:chgData name="DelashmuttG" userId="63692143-3df2-4169-8601-adb8b0614986" providerId="ADAL" clId="{B489F9CF-D9AF-4635-A35F-3F8C40410244}" dt="2022-09-25T12:01:48.513" v="3400" actId="20577"/>
          <ac:spMkLst>
            <pc:docMk/>
            <pc:sldMk cId="2800356229" sldId="4719"/>
            <ac:spMk id="24580" creationId="{00000000-0000-0000-0000-000000000000}"/>
          </ac:spMkLst>
        </pc:spChg>
      </pc:sldChg>
      <pc:sldChg chg="modSp add modAnim">
        <pc:chgData name="DelashmuttG" userId="63692143-3df2-4169-8601-adb8b0614986" providerId="ADAL" clId="{B489F9CF-D9AF-4635-A35F-3F8C40410244}" dt="2022-09-25T12:02:49.678" v="3407" actId="6549"/>
        <pc:sldMkLst>
          <pc:docMk/>
          <pc:sldMk cId="464016252" sldId="4720"/>
        </pc:sldMkLst>
        <pc:spChg chg="mod">
          <ac:chgData name="DelashmuttG" userId="63692143-3df2-4169-8601-adb8b0614986" providerId="ADAL" clId="{B489F9CF-D9AF-4635-A35F-3F8C40410244}" dt="2022-09-25T12:02:49.678" v="3407" actId="6549"/>
          <ac:spMkLst>
            <pc:docMk/>
            <pc:sldMk cId="464016252" sldId="4720"/>
            <ac:spMk id="7" creationId="{097410BF-5222-4A5E-8F4F-D18DB788D740}"/>
          </ac:spMkLst>
        </pc:spChg>
        <pc:spChg chg="mod">
          <ac:chgData name="DelashmuttG" userId="63692143-3df2-4169-8601-adb8b0614986" providerId="ADAL" clId="{B489F9CF-D9AF-4635-A35F-3F8C40410244}" dt="2022-09-25T12:02:13.668" v="3401" actId="20577"/>
          <ac:spMkLst>
            <pc:docMk/>
            <pc:sldMk cId="464016252" sldId="4720"/>
            <ac:spMk id="24580" creationId="{00000000-0000-0000-0000-000000000000}"/>
          </ac:spMkLst>
        </pc:spChg>
      </pc:sldChg>
      <pc:sldChg chg="delSp modSp add modTransition">
        <pc:chgData name="DelashmuttG" userId="63692143-3df2-4169-8601-adb8b0614986" providerId="ADAL" clId="{B489F9CF-D9AF-4635-A35F-3F8C40410244}" dt="2022-09-25T12:03:52.496" v="3408" actId="20577"/>
        <pc:sldMkLst>
          <pc:docMk/>
          <pc:sldMk cId="331023902" sldId="4721"/>
        </pc:sldMkLst>
        <pc:spChg chg="del mod">
          <ac:chgData name="DelashmuttG" userId="63692143-3df2-4169-8601-adb8b0614986" providerId="ADAL" clId="{B489F9CF-D9AF-4635-A35F-3F8C40410244}" dt="2022-09-24T17:08:07.037" v="480" actId="478"/>
          <ac:spMkLst>
            <pc:docMk/>
            <pc:sldMk cId="331023902" sldId="4721"/>
            <ac:spMk id="7" creationId="{097410BF-5222-4A5E-8F4F-D18DB788D740}"/>
          </ac:spMkLst>
        </pc:spChg>
        <pc:spChg chg="mod">
          <ac:chgData name="DelashmuttG" userId="63692143-3df2-4169-8601-adb8b0614986" providerId="ADAL" clId="{B489F9CF-D9AF-4635-A35F-3F8C40410244}" dt="2022-09-25T12:03:52.496" v="3408" actId="20577"/>
          <ac:spMkLst>
            <pc:docMk/>
            <pc:sldMk cId="331023902" sldId="4721"/>
            <ac:spMk id="24580" creationId="{00000000-0000-0000-0000-000000000000}"/>
          </ac:spMkLst>
        </pc:spChg>
      </pc:sldChg>
      <pc:sldChg chg="delSp modSp add modTransition">
        <pc:chgData name="DelashmuttG" userId="63692143-3df2-4169-8601-adb8b0614986" providerId="ADAL" clId="{B489F9CF-D9AF-4635-A35F-3F8C40410244}" dt="2022-09-24T17:11:19.040" v="655" actId="20577"/>
        <pc:sldMkLst>
          <pc:docMk/>
          <pc:sldMk cId="1015351170" sldId="4722"/>
        </pc:sldMkLst>
        <pc:spChg chg="del mod">
          <ac:chgData name="DelashmuttG" userId="63692143-3df2-4169-8601-adb8b0614986" providerId="ADAL" clId="{B489F9CF-D9AF-4635-A35F-3F8C40410244}" dt="2022-09-24T17:09:40.945" v="498" actId="478"/>
          <ac:spMkLst>
            <pc:docMk/>
            <pc:sldMk cId="1015351170" sldId="4722"/>
            <ac:spMk id="5" creationId="{91BC202B-485D-4915-B084-0AB5B9F640A7}"/>
          </ac:spMkLst>
        </pc:spChg>
        <pc:spChg chg="mod">
          <ac:chgData name="DelashmuttG" userId="63692143-3df2-4169-8601-adb8b0614986" providerId="ADAL" clId="{B489F9CF-D9AF-4635-A35F-3F8C40410244}" dt="2022-09-24T17:11:19.040" v="655" actId="20577"/>
          <ac:spMkLst>
            <pc:docMk/>
            <pc:sldMk cId="1015351170" sldId="4722"/>
            <ac:spMk id="24580" creationId="{00000000-0000-0000-0000-000000000000}"/>
          </ac:spMkLst>
        </pc:spChg>
      </pc:sldChg>
      <pc:sldChg chg="add del">
        <pc:chgData name="DelashmuttG" userId="63692143-3df2-4169-8601-adb8b0614986" providerId="ADAL" clId="{B489F9CF-D9AF-4635-A35F-3F8C40410244}" dt="2022-09-24T17:09:21.026" v="495" actId="2696"/>
        <pc:sldMkLst>
          <pc:docMk/>
          <pc:sldMk cId="3447034093" sldId="4722"/>
        </pc:sldMkLst>
      </pc:sldChg>
      <pc:sldChg chg="addSp modSp add modAnim">
        <pc:chgData name="DelashmuttG" userId="63692143-3df2-4169-8601-adb8b0614986" providerId="ADAL" clId="{B489F9CF-D9AF-4635-A35F-3F8C40410244}" dt="2022-09-25T12:33:30.706" v="3410" actId="20577"/>
        <pc:sldMkLst>
          <pc:docMk/>
          <pc:sldMk cId="3930388625" sldId="4723"/>
        </pc:sldMkLst>
        <pc:spChg chg="add mod">
          <ac:chgData name="DelashmuttG" userId="63692143-3df2-4169-8601-adb8b0614986" providerId="ADAL" clId="{B489F9CF-D9AF-4635-A35F-3F8C40410244}" dt="2022-09-24T19:58:02.701" v="1663" actId="115"/>
          <ac:spMkLst>
            <pc:docMk/>
            <pc:sldMk cId="3930388625" sldId="4723"/>
            <ac:spMk id="5" creationId="{A5AE12A7-90D8-4797-915C-59A4A2C4A957}"/>
          </ac:spMkLst>
        </pc:spChg>
        <pc:spChg chg="mod">
          <ac:chgData name="DelashmuttG" userId="63692143-3df2-4169-8601-adb8b0614986" providerId="ADAL" clId="{B489F9CF-D9AF-4635-A35F-3F8C40410244}" dt="2022-09-25T12:33:30.706" v="3410" actId="20577"/>
          <ac:spMkLst>
            <pc:docMk/>
            <pc:sldMk cId="3930388625" sldId="4723"/>
            <ac:spMk id="24580" creationId="{00000000-0000-0000-0000-000000000000}"/>
          </ac:spMkLst>
        </pc:spChg>
      </pc:sldChg>
      <pc:sldChg chg="modSp add modTransition">
        <pc:chgData name="DelashmuttG" userId="63692143-3df2-4169-8601-adb8b0614986" providerId="ADAL" clId="{B489F9CF-D9AF-4635-A35F-3F8C40410244}" dt="2022-09-24T19:46:29.522" v="1441" actId="20577"/>
        <pc:sldMkLst>
          <pc:docMk/>
          <pc:sldMk cId="1993609389" sldId="4724"/>
        </pc:sldMkLst>
        <pc:spChg chg="mod">
          <ac:chgData name="DelashmuttG" userId="63692143-3df2-4169-8601-adb8b0614986" providerId="ADAL" clId="{B489F9CF-D9AF-4635-A35F-3F8C40410244}" dt="2022-09-24T19:46:29.522" v="1441" actId="20577"/>
          <ac:spMkLst>
            <pc:docMk/>
            <pc:sldMk cId="1993609389" sldId="4724"/>
            <ac:spMk id="24580" creationId="{00000000-0000-0000-0000-000000000000}"/>
          </ac:spMkLst>
        </pc:spChg>
      </pc:sldChg>
      <pc:sldChg chg="modSp add">
        <pc:chgData name="DelashmuttG" userId="63692143-3df2-4169-8601-adb8b0614986" providerId="ADAL" clId="{B489F9CF-D9AF-4635-A35F-3F8C40410244}" dt="2022-09-24T19:46:40.743" v="1442"/>
        <pc:sldMkLst>
          <pc:docMk/>
          <pc:sldMk cId="2089506590" sldId="4725"/>
        </pc:sldMkLst>
        <pc:spChg chg="mod">
          <ac:chgData name="DelashmuttG" userId="63692143-3df2-4169-8601-adb8b0614986" providerId="ADAL" clId="{B489F9CF-D9AF-4635-A35F-3F8C40410244}" dt="2022-09-24T19:46:40.743" v="1442"/>
          <ac:spMkLst>
            <pc:docMk/>
            <pc:sldMk cId="2089506590" sldId="4725"/>
            <ac:spMk id="24580" creationId="{00000000-0000-0000-0000-000000000000}"/>
          </ac:spMkLst>
        </pc:spChg>
      </pc:sldChg>
      <pc:sldChg chg="modSp add">
        <pc:chgData name="DelashmuttG" userId="63692143-3df2-4169-8601-adb8b0614986" providerId="ADAL" clId="{B489F9CF-D9AF-4635-A35F-3F8C40410244}" dt="2022-09-24T19:46:44.369" v="1443"/>
        <pc:sldMkLst>
          <pc:docMk/>
          <pc:sldMk cId="3839184591" sldId="4726"/>
        </pc:sldMkLst>
        <pc:spChg chg="mod">
          <ac:chgData name="DelashmuttG" userId="63692143-3df2-4169-8601-adb8b0614986" providerId="ADAL" clId="{B489F9CF-D9AF-4635-A35F-3F8C40410244}" dt="2022-09-24T19:46:44.369" v="1443"/>
          <ac:spMkLst>
            <pc:docMk/>
            <pc:sldMk cId="3839184591" sldId="4726"/>
            <ac:spMk id="24580" creationId="{00000000-0000-0000-0000-000000000000}"/>
          </ac:spMkLst>
        </pc:spChg>
      </pc:sldChg>
      <pc:sldChg chg="modSp add">
        <pc:chgData name="DelashmuttG" userId="63692143-3df2-4169-8601-adb8b0614986" providerId="ADAL" clId="{B489F9CF-D9AF-4635-A35F-3F8C40410244}" dt="2022-09-24T19:46:50.462" v="1444"/>
        <pc:sldMkLst>
          <pc:docMk/>
          <pc:sldMk cId="4157218708" sldId="4727"/>
        </pc:sldMkLst>
        <pc:spChg chg="mod">
          <ac:chgData name="DelashmuttG" userId="63692143-3df2-4169-8601-adb8b0614986" providerId="ADAL" clId="{B489F9CF-D9AF-4635-A35F-3F8C40410244}" dt="2022-09-24T19:46:50.462" v="1444"/>
          <ac:spMkLst>
            <pc:docMk/>
            <pc:sldMk cId="4157218708" sldId="4727"/>
            <ac:spMk id="24580" creationId="{00000000-0000-0000-0000-000000000000}"/>
          </ac:spMkLst>
        </pc:spChg>
      </pc:sldChg>
      <pc:sldChg chg="add del">
        <pc:chgData name="DelashmuttG" userId="63692143-3df2-4169-8601-adb8b0614986" providerId="ADAL" clId="{B489F9CF-D9AF-4635-A35F-3F8C40410244}" dt="2022-09-24T17:22:47.413" v="1138" actId="2696"/>
        <pc:sldMkLst>
          <pc:docMk/>
          <pc:sldMk cId="2693137918" sldId="4728"/>
        </pc:sldMkLst>
      </pc:sldChg>
      <pc:sldChg chg="modSp add modTransition">
        <pc:chgData name="DelashmuttG" userId="63692143-3df2-4169-8601-adb8b0614986" providerId="ADAL" clId="{B489F9CF-D9AF-4635-A35F-3F8C40410244}" dt="2022-09-24T19:44:12.525" v="1423" actId="6549"/>
        <pc:sldMkLst>
          <pc:docMk/>
          <pc:sldMk cId="413010208" sldId="4729"/>
        </pc:sldMkLst>
        <pc:spChg chg="mod">
          <ac:chgData name="DelashmuttG" userId="63692143-3df2-4169-8601-adb8b0614986" providerId="ADAL" clId="{B489F9CF-D9AF-4635-A35F-3F8C40410244}" dt="2022-09-24T19:44:12.525" v="1423" actId="6549"/>
          <ac:spMkLst>
            <pc:docMk/>
            <pc:sldMk cId="413010208" sldId="4729"/>
            <ac:spMk id="24580" creationId="{00000000-0000-0000-0000-000000000000}"/>
          </ac:spMkLst>
        </pc:spChg>
      </pc:sldChg>
      <pc:sldChg chg="addSp modSp add modTransition modAnim">
        <pc:chgData name="DelashmuttG" userId="63692143-3df2-4169-8601-adb8b0614986" providerId="ADAL" clId="{B489F9CF-D9AF-4635-A35F-3F8C40410244}" dt="2022-09-24T17:27:02.916" v="1284" actId="20577"/>
        <pc:sldMkLst>
          <pc:docMk/>
          <pc:sldMk cId="863902493" sldId="4730"/>
        </pc:sldMkLst>
        <pc:spChg chg="add mod">
          <ac:chgData name="DelashmuttG" userId="63692143-3df2-4169-8601-adb8b0614986" providerId="ADAL" clId="{B489F9CF-D9AF-4635-A35F-3F8C40410244}" dt="2022-09-24T17:27:02.916" v="1284" actId="20577"/>
          <ac:spMkLst>
            <pc:docMk/>
            <pc:sldMk cId="863902493" sldId="4730"/>
            <ac:spMk id="5" creationId="{EAED58B8-9877-4EB0-823A-121E911C7A46}"/>
          </ac:spMkLst>
        </pc:spChg>
      </pc:sldChg>
      <pc:sldChg chg="add del modTransition">
        <pc:chgData name="DelashmuttG" userId="63692143-3df2-4169-8601-adb8b0614986" providerId="ADAL" clId="{B489F9CF-D9AF-4635-A35F-3F8C40410244}" dt="2022-09-24T19:46:00.550" v="1432" actId="2696"/>
        <pc:sldMkLst>
          <pc:docMk/>
          <pc:sldMk cId="2456078659" sldId="4731"/>
        </pc:sldMkLst>
      </pc:sldChg>
      <pc:sldChg chg="add del">
        <pc:chgData name="DelashmuttG" userId="63692143-3df2-4169-8601-adb8b0614986" providerId="ADAL" clId="{B489F9CF-D9AF-4635-A35F-3F8C40410244}" dt="2022-09-24T17:27:52.064" v="1291" actId="2696"/>
        <pc:sldMkLst>
          <pc:docMk/>
          <pc:sldMk cId="1118801125" sldId="4732"/>
        </pc:sldMkLst>
      </pc:sldChg>
      <pc:sldChg chg="modSp add modTransition">
        <pc:chgData name="DelashmuttG" userId="63692143-3df2-4169-8601-adb8b0614986" providerId="ADAL" clId="{B489F9CF-D9AF-4635-A35F-3F8C40410244}" dt="2022-09-24T19:47:17.980" v="1448"/>
        <pc:sldMkLst>
          <pc:docMk/>
          <pc:sldMk cId="1597835013" sldId="4732"/>
        </pc:sldMkLst>
        <pc:spChg chg="mod">
          <ac:chgData name="DelashmuttG" userId="63692143-3df2-4169-8601-adb8b0614986" providerId="ADAL" clId="{B489F9CF-D9AF-4635-A35F-3F8C40410244}" dt="2022-09-24T19:40:56.443" v="1384" actId="6549"/>
          <ac:spMkLst>
            <pc:docMk/>
            <pc:sldMk cId="1597835013" sldId="4732"/>
            <ac:spMk id="5" creationId="{EAED58B8-9877-4EB0-823A-121E911C7A46}"/>
          </ac:spMkLst>
        </pc:spChg>
      </pc:sldChg>
      <pc:sldChg chg="modSp add modTransition">
        <pc:chgData name="DelashmuttG" userId="63692143-3df2-4169-8601-adb8b0614986" providerId="ADAL" clId="{B489F9CF-D9AF-4635-A35F-3F8C40410244}" dt="2022-09-24T19:47:24.961" v="1452"/>
        <pc:sldMkLst>
          <pc:docMk/>
          <pc:sldMk cId="203381331" sldId="4733"/>
        </pc:sldMkLst>
        <pc:spChg chg="mod">
          <ac:chgData name="DelashmuttG" userId="63692143-3df2-4169-8601-adb8b0614986" providerId="ADAL" clId="{B489F9CF-D9AF-4635-A35F-3F8C40410244}" dt="2022-09-24T19:42:36.865" v="1421" actId="6549"/>
          <ac:spMkLst>
            <pc:docMk/>
            <pc:sldMk cId="203381331" sldId="4733"/>
            <ac:spMk id="5" creationId="{EAED58B8-9877-4EB0-823A-121E911C7A46}"/>
          </ac:spMkLst>
        </pc:spChg>
      </pc:sldChg>
      <pc:sldChg chg="modSp add">
        <pc:chgData name="DelashmuttG" userId="63692143-3df2-4169-8601-adb8b0614986" providerId="ADAL" clId="{B489F9CF-D9AF-4635-A35F-3F8C40410244}" dt="2022-09-24T19:45:07.482" v="1431" actId="20577"/>
        <pc:sldMkLst>
          <pc:docMk/>
          <pc:sldMk cId="1195100177" sldId="4734"/>
        </pc:sldMkLst>
        <pc:spChg chg="mod">
          <ac:chgData name="DelashmuttG" userId="63692143-3df2-4169-8601-adb8b0614986" providerId="ADAL" clId="{B489F9CF-D9AF-4635-A35F-3F8C40410244}" dt="2022-09-24T19:45:07.482" v="1431" actId="20577"/>
          <ac:spMkLst>
            <pc:docMk/>
            <pc:sldMk cId="1195100177" sldId="4734"/>
            <ac:spMk id="24580" creationId="{00000000-0000-0000-0000-000000000000}"/>
          </ac:spMkLst>
        </pc:spChg>
      </pc:sldChg>
      <pc:sldChg chg="modSp add modTransition modAnim">
        <pc:chgData name="DelashmuttG" userId="63692143-3df2-4169-8601-adb8b0614986" providerId="ADAL" clId="{B489F9CF-D9AF-4635-A35F-3F8C40410244}" dt="2022-09-25T12:33:36.689" v="3411" actId="20577"/>
        <pc:sldMkLst>
          <pc:docMk/>
          <pc:sldMk cId="3487662024" sldId="4735"/>
        </pc:sldMkLst>
        <pc:spChg chg="mod">
          <ac:chgData name="DelashmuttG" userId="63692143-3df2-4169-8601-adb8b0614986" providerId="ADAL" clId="{B489F9CF-D9AF-4635-A35F-3F8C40410244}" dt="2022-09-24T19:57:36.598" v="1661" actId="115"/>
          <ac:spMkLst>
            <pc:docMk/>
            <pc:sldMk cId="3487662024" sldId="4735"/>
            <ac:spMk id="5" creationId="{A5AE12A7-90D8-4797-915C-59A4A2C4A957}"/>
          </ac:spMkLst>
        </pc:spChg>
        <pc:spChg chg="mod">
          <ac:chgData name="DelashmuttG" userId="63692143-3df2-4169-8601-adb8b0614986" providerId="ADAL" clId="{B489F9CF-D9AF-4635-A35F-3F8C40410244}" dt="2022-09-25T12:33:36.689" v="3411" actId="20577"/>
          <ac:spMkLst>
            <pc:docMk/>
            <pc:sldMk cId="3487662024" sldId="4735"/>
            <ac:spMk id="24580" creationId="{00000000-0000-0000-0000-000000000000}"/>
          </ac:spMkLst>
        </pc:spChg>
      </pc:sldChg>
      <pc:sldChg chg="modSp add modTransition">
        <pc:chgData name="DelashmuttG" userId="63692143-3df2-4169-8601-adb8b0614986" providerId="ADAL" clId="{B489F9CF-D9AF-4635-A35F-3F8C40410244}" dt="2022-09-25T12:33:40.293" v="3412" actId="20577"/>
        <pc:sldMkLst>
          <pc:docMk/>
          <pc:sldMk cId="2828059255" sldId="4736"/>
        </pc:sldMkLst>
        <pc:spChg chg="mod">
          <ac:chgData name="DelashmuttG" userId="63692143-3df2-4169-8601-adb8b0614986" providerId="ADAL" clId="{B489F9CF-D9AF-4635-A35F-3F8C40410244}" dt="2022-09-24T19:56:58.796" v="1652" actId="115"/>
          <ac:spMkLst>
            <pc:docMk/>
            <pc:sldMk cId="2828059255" sldId="4736"/>
            <ac:spMk id="5" creationId="{A5AE12A7-90D8-4797-915C-59A4A2C4A957}"/>
          </ac:spMkLst>
        </pc:spChg>
        <pc:spChg chg="mod">
          <ac:chgData name="DelashmuttG" userId="63692143-3df2-4169-8601-adb8b0614986" providerId="ADAL" clId="{B489F9CF-D9AF-4635-A35F-3F8C40410244}" dt="2022-09-25T12:33:40.293" v="3412" actId="20577"/>
          <ac:spMkLst>
            <pc:docMk/>
            <pc:sldMk cId="2828059255" sldId="4736"/>
            <ac:spMk id="24580" creationId="{00000000-0000-0000-0000-000000000000}"/>
          </ac:spMkLst>
        </pc:spChg>
      </pc:sldChg>
      <pc:sldChg chg="delSp modSp add modTransition">
        <pc:chgData name="DelashmuttG" userId="63692143-3df2-4169-8601-adb8b0614986" providerId="ADAL" clId="{B489F9CF-D9AF-4635-A35F-3F8C40410244}" dt="2022-09-25T12:33:45.202" v="3413" actId="20577"/>
        <pc:sldMkLst>
          <pc:docMk/>
          <pc:sldMk cId="3122756695" sldId="4737"/>
        </pc:sldMkLst>
        <pc:spChg chg="del">
          <ac:chgData name="DelashmuttG" userId="63692143-3df2-4169-8601-adb8b0614986" providerId="ADAL" clId="{B489F9CF-D9AF-4635-A35F-3F8C40410244}" dt="2022-09-24T19:58:32.515" v="1665" actId="478"/>
          <ac:spMkLst>
            <pc:docMk/>
            <pc:sldMk cId="3122756695" sldId="4737"/>
            <ac:spMk id="5" creationId="{A5AE12A7-90D8-4797-915C-59A4A2C4A957}"/>
          </ac:spMkLst>
        </pc:spChg>
        <pc:spChg chg="mod">
          <ac:chgData name="DelashmuttG" userId="63692143-3df2-4169-8601-adb8b0614986" providerId="ADAL" clId="{B489F9CF-D9AF-4635-A35F-3F8C40410244}" dt="2022-09-25T12:33:45.202" v="3413" actId="20577"/>
          <ac:spMkLst>
            <pc:docMk/>
            <pc:sldMk cId="3122756695" sldId="4737"/>
            <ac:spMk id="24580" creationId="{00000000-0000-0000-0000-000000000000}"/>
          </ac:spMkLst>
        </pc:spChg>
      </pc:sldChg>
      <pc:sldChg chg="modSp add">
        <pc:chgData name="DelashmuttG" userId="63692143-3df2-4169-8601-adb8b0614986" providerId="ADAL" clId="{B489F9CF-D9AF-4635-A35F-3F8C40410244}" dt="2022-09-25T12:34:05.957" v="3419" actId="20577"/>
        <pc:sldMkLst>
          <pc:docMk/>
          <pc:sldMk cId="4239526681" sldId="4738"/>
        </pc:sldMkLst>
        <pc:spChg chg="mod">
          <ac:chgData name="DelashmuttG" userId="63692143-3df2-4169-8601-adb8b0614986" providerId="ADAL" clId="{B489F9CF-D9AF-4635-A35F-3F8C40410244}" dt="2022-09-25T12:34:05.957" v="3419" actId="20577"/>
          <ac:spMkLst>
            <pc:docMk/>
            <pc:sldMk cId="4239526681" sldId="4738"/>
            <ac:spMk id="24580" creationId="{00000000-0000-0000-0000-000000000000}"/>
          </ac:spMkLst>
        </pc:spChg>
      </pc:sldChg>
      <pc:sldChg chg="modSp add modTransition">
        <pc:chgData name="DelashmuttG" userId="63692143-3df2-4169-8601-adb8b0614986" providerId="ADAL" clId="{B489F9CF-D9AF-4635-A35F-3F8C40410244}" dt="2022-09-25T12:33:49.090" v="3414" actId="20577"/>
        <pc:sldMkLst>
          <pc:docMk/>
          <pc:sldMk cId="618203591" sldId="4739"/>
        </pc:sldMkLst>
        <pc:spChg chg="mod">
          <ac:chgData name="DelashmuttG" userId="63692143-3df2-4169-8601-adb8b0614986" providerId="ADAL" clId="{B489F9CF-D9AF-4635-A35F-3F8C40410244}" dt="2022-09-25T12:33:49.090" v="3414" actId="20577"/>
          <ac:spMkLst>
            <pc:docMk/>
            <pc:sldMk cId="618203591" sldId="4739"/>
            <ac:spMk id="24580" creationId="{00000000-0000-0000-0000-000000000000}"/>
          </ac:spMkLst>
        </pc:spChg>
      </pc:sldChg>
      <pc:sldChg chg="modSp add del">
        <pc:chgData name="DelashmuttG" userId="63692143-3df2-4169-8601-adb8b0614986" providerId="ADAL" clId="{B489F9CF-D9AF-4635-A35F-3F8C40410244}" dt="2022-09-24T20:41:02.142" v="2981" actId="2696"/>
        <pc:sldMkLst>
          <pc:docMk/>
          <pc:sldMk cId="417124082" sldId="4740"/>
        </pc:sldMkLst>
        <pc:spChg chg="mod">
          <ac:chgData name="DelashmuttG" userId="63692143-3df2-4169-8601-adb8b0614986" providerId="ADAL" clId="{B489F9CF-D9AF-4635-A35F-3F8C40410244}" dt="2022-09-24T20:10:01.752" v="2070" actId="6549"/>
          <ac:spMkLst>
            <pc:docMk/>
            <pc:sldMk cId="417124082" sldId="4740"/>
            <ac:spMk id="24580" creationId="{00000000-0000-0000-0000-000000000000}"/>
          </ac:spMkLst>
        </pc:spChg>
      </pc:sldChg>
      <pc:sldChg chg="modSp add del">
        <pc:chgData name="DelashmuttG" userId="63692143-3df2-4169-8601-adb8b0614986" providerId="ADAL" clId="{B489F9CF-D9AF-4635-A35F-3F8C40410244}" dt="2022-09-24T20:41:02.139" v="2980" actId="2696"/>
        <pc:sldMkLst>
          <pc:docMk/>
          <pc:sldMk cId="219427784" sldId="4741"/>
        </pc:sldMkLst>
        <pc:spChg chg="mod">
          <ac:chgData name="DelashmuttG" userId="63692143-3df2-4169-8601-adb8b0614986" providerId="ADAL" clId="{B489F9CF-D9AF-4635-A35F-3F8C40410244}" dt="2022-09-24T20:10:08.802" v="2071" actId="20577"/>
          <ac:spMkLst>
            <pc:docMk/>
            <pc:sldMk cId="219427784" sldId="4741"/>
            <ac:spMk id="24580" creationId="{00000000-0000-0000-0000-000000000000}"/>
          </ac:spMkLst>
        </pc:spChg>
      </pc:sldChg>
      <pc:sldChg chg="add del">
        <pc:chgData name="DelashmuttG" userId="63692143-3df2-4169-8601-adb8b0614986" providerId="ADAL" clId="{B489F9CF-D9AF-4635-A35F-3F8C40410244}" dt="2022-09-24T20:43:24.286" v="3164" actId="2696"/>
        <pc:sldMkLst>
          <pc:docMk/>
          <pc:sldMk cId="4175920780" sldId="4742"/>
        </pc:sldMkLst>
      </pc:sldChg>
      <pc:sldChg chg="modSp add">
        <pc:chgData name="DelashmuttG" userId="63692143-3df2-4169-8601-adb8b0614986" providerId="ADAL" clId="{B489F9CF-D9AF-4635-A35F-3F8C40410244}" dt="2022-09-25T12:34:02.323" v="3418" actId="20577"/>
        <pc:sldMkLst>
          <pc:docMk/>
          <pc:sldMk cId="1209084610" sldId="4743"/>
        </pc:sldMkLst>
        <pc:spChg chg="mod">
          <ac:chgData name="DelashmuttG" userId="63692143-3df2-4169-8601-adb8b0614986" providerId="ADAL" clId="{B489F9CF-D9AF-4635-A35F-3F8C40410244}" dt="2022-09-25T12:34:02.323" v="3418" actId="20577"/>
          <ac:spMkLst>
            <pc:docMk/>
            <pc:sldMk cId="1209084610" sldId="4743"/>
            <ac:spMk id="24580" creationId="{00000000-0000-0000-0000-000000000000}"/>
          </ac:spMkLst>
        </pc:spChg>
      </pc:sldChg>
      <pc:sldChg chg="modSp add modTransition">
        <pc:chgData name="DelashmuttG" userId="63692143-3df2-4169-8601-adb8b0614986" providerId="ADAL" clId="{B489F9CF-D9AF-4635-A35F-3F8C40410244}" dt="2022-09-25T12:34:16.120" v="3420" actId="20577"/>
        <pc:sldMkLst>
          <pc:docMk/>
          <pc:sldMk cId="3573651113" sldId="4744"/>
        </pc:sldMkLst>
        <pc:spChg chg="mod">
          <ac:chgData name="DelashmuttG" userId="63692143-3df2-4169-8601-adb8b0614986" providerId="ADAL" clId="{B489F9CF-D9AF-4635-A35F-3F8C40410244}" dt="2022-09-25T12:34:16.120" v="3420" actId="20577"/>
          <ac:spMkLst>
            <pc:docMk/>
            <pc:sldMk cId="3573651113" sldId="4744"/>
            <ac:spMk id="24580" creationId="{00000000-0000-0000-0000-000000000000}"/>
          </ac:spMkLst>
        </pc:spChg>
      </pc:sldChg>
      <pc:sldChg chg="modSp add">
        <pc:chgData name="DelashmuttG" userId="63692143-3df2-4169-8601-adb8b0614986" providerId="ADAL" clId="{B489F9CF-D9AF-4635-A35F-3F8C40410244}" dt="2022-09-25T12:34:20.773" v="3421" actId="20577"/>
        <pc:sldMkLst>
          <pc:docMk/>
          <pc:sldMk cId="1863104304" sldId="4745"/>
        </pc:sldMkLst>
        <pc:spChg chg="mod">
          <ac:chgData name="DelashmuttG" userId="63692143-3df2-4169-8601-adb8b0614986" providerId="ADAL" clId="{B489F9CF-D9AF-4635-A35F-3F8C40410244}" dt="2022-09-25T12:34:20.773" v="3421" actId="20577"/>
          <ac:spMkLst>
            <pc:docMk/>
            <pc:sldMk cId="1863104304" sldId="4745"/>
            <ac:spMk id="24580" creationId="{00000000-0000-0000-0000-000000000000}"/>
          </ac:spMkLst>
        </pc:spChg>
      </pc:sldChg>
      <pc:sldChg chg="addSp modSp add modTransition">
        <pc:chgData name="DelashmuttG" userId="63692143-3df2-4169-8601-adb8b0614986" providerId="ADAL" clId="{B489F9CF-D9AF-4635-A35F-3F8C40410244}" dt="2022-09-25T12:33:10.697" v="3409"/>
        <pc:sldMkLst>
          <pc:docMk/>
          <pc:sldMk cId="362035133" sldId="4746"/>
        </pc:sldMkLst>
        <pc:spChg chg="add mod">
          <ac:chgData name="DelashmuttG" userId="63692143-3df2-4169-8601-adb8b0614986" providerId="ADAL" clId="{B489F9CF-D9AF-4635-A35F-3F8C40410244}" dt="2022-09-24T20:46:18.032" v="3369" actId="1035"/>
          <ac:spMkLst>
            <pc:docMk/>
            <pc:sldMk cId="362035133" sldId="4746"/>
            <ac:spMk id="5" creationId="{B57C7D46-97B1-4464-8592-29EB50B2EE8B}"/>
          </ac:spMkLst>
        </pc:spChg>
        <pc:spChg chg="mod">
          <ac:chgData name="DelashmuttG" userId="63692143-3df2-4169-8601-adb8b0614986" providerId="ADAL" clId="{B489F9CF-D9AF-4635-A35F-3F8C40410244}" dt="2022-09-25T12:33:10.697" v="3409"/>
          <ac:spMkLst>
            <pc:docMk/>
            <pc:sldMk cId="362035133" sldId="4746"/>
            <ac:spMk id="24580" creationId="{00000000-0000-0000-0000-000000000000}"/>
          </ac:spMkLst>
        </pc:spChg>
      </pc:sldChg>
      <pc:sldChg chg="delSp modSp add modTransition">
        <pc:chgData name="DelashmuttG" userId="63692143-3df2-4169-8601-adb8b0614986" providerId="ADAL" clId="{B489F9CF-D9AF-4635-A35F-3F8C40410244}" dt="2022-09-25T12:34:29.296" v="3422" actId="20577"/>
        <pc:sldMkLst>
          <pc:docMk/>
          <pc:sldMk cId="3921044511" sldId="4747"/>
        </pc:sldMkLst>
        <pc:spChg chg="del mod">
          <ac:chgData name="DelashmuttG" userId="63692143-3df2-4169-8601-adb8b0614986" providerId="ADAL" clId="{B489F9CF-D9AF-4635-A35F-3F8C40410244}" dt="2022-09-24T20:26:56.120" v="2759" actId="478"/>
          <ac:spMkLst>
            <pc:docMk/>
            <pc:sldMk cId="3921044511" sldId="4747"/>
            <ac:spMk id="5" creationId="{B57C7D46-97B1-4464-8592-29EB50B2EE8B}"/>
          </ac:spMkLst>
        </pc:spChg>
        <pc:spChg chg="mod">
          <ac:chgData name="DelashmuttG" userId="63692143-3df2-4169-8601-adb8b0614986" providerId="ADAL" clId="{B489F9CF-D9AF-4635-A35F-3F8C40410244}" dt="2022-09-25T12:34:29.296" v="3422" actId="20577"/>
          <ac:spMkLst>
            <pc:docMk/>
            <pc:sldMk cId="3921044511" sldId="4747"/>
            <ac:spMk id="24580" creationId="{00000000-0000-0000-0000-000000000000}"/>
          </ac:spMkLst>
        </pc:spChg>
      </pc:sldChg>
      <pc:sldChg chg="modSp add">
        <pc:chgData name="DelashmuttG" userId="63692143-3df2-4169-8601-adb8b0614986" providerId="ADAL" clId="{B489F9CF-D9AF-4635-A35F-3F8C40410244}" dt="2022-09-25T12:34:32.530" v="3423" actId="20577"/>
        <pc:sldMkLst>
          <pc:docMk/>
          <pc:sldMk cId="2240147658" sldId="4748"/>
        </pc:sldMkLst>
        <pc:spChg chg="mod">
          <ac:chgData name="DelashmuttG" userId="63692143-3df2-4169-8601-adb8b0614986" providerId="ADAL" clId="{B489F9CF-D9AF-4635-A35F-3F8C40410244}" dt="2022-09-25T12:34:32.530" v="3423" actId="20577"/>
          <ac:spMkLst>
            <pc:docMk/>
            <pc:sldMk cId="2240147658" sldId="4748"/>
            <ac:spMk id="24580" creationId="{00000000-0000-0000-0000-000000000000}"/>
          </ac:spMkLst>
        </pc:spChg>
      </pc:sldChg>
      <pc:sldChg chg="modSp add">
        <pc:chgData name="DelashmuttG" userId="63692143-3df2-4169-8601-adb8b0614986" providerId="ADAL" clId="{B489F9CF-D9AF-4635-A35F-3F8C40410244}" dt="2022-09-25T12:34:35.460" v="3424" actId="20577"/>
        <pc:sldMkLst>
          <pc:docMk/>
          <pc:sldMk cId="1295488075" sldId="4749"/>
        </pc:sldMkLst>
        <pc:spChg chg="mod">
          <ac:chgData name="DelashmuttG" userId="63692143-3df2-4169-8601-adb8b0614986" providerId="ADAL" clId="{B489F9CF-D9AF-4635-A35F-3F8C40410244}" dt="2022-09-25T12:34:35.460" v="3424" actId="20577"/>
          <ac:spMkLst>
            <pc:docMk/>
            <pc:sldMk cId="1295488075" sldId="4749"/>
            <ac:spMk id="24580" creationId="{00000000-0000-0000-0000-000000000000}"/>
          </ac:spMkLst>
        </pc:spChg>
      </pc:sldChg>
      <pc:sldChg chg="modSp add modTransition">
        <pc:chgData name="DelashmuttG" userId="63692143-3df2-4169-8601-adb8b0614986" providerId="ADAL" clId="{B489F9CF-D9AF-4635-A35F-3F8C40410244}" dt="2022-09-25T12:33:52.865" v="3415" actId="20577"/>
        <pc:sldMkLst>
          <pc:docMk/>
          <pc:sldMk cId="190068417" sldId="4750"/>
        </pc:sldMkLst>
        <pc:spChg chg="mod">
          <ac:chgData name="DelashmuttG" userId="63692143-3df2-4169-8601-adb8b0614986" providerId="ADAL" clId="{B489F9CF-D9AF-4635-A35F-3F8C40410244}" dt="2022-09-25T12:33:52.865" v="3415" actId="20577"/>
          <ac:spMkLst>
            <pc:docMk/>
            <pc:sldMk cId="190068417" sldId="4750"/>
            <ac:spMk id="24580" creationId="{00000000-0000-0000-0000-000000000000}"/>
          </ac:spMkLst>
        </pc:spChg>
      </pc:sldChg>
      <pc:sldChg chg="modSp add">
        <pc:chgData name="DelashmuttG" userId="63692143-3df2-4169-8601-adb8b0614986" providerId="ADAL" clId="{B489F9CF-D9AF-4635-A35F-3F8C40410244}" dt="2022-09-25T12:33:55.844" v="3416" actId="20577"/>
        <pc:sldMkLst>
          <pc:docMk/>
          <pc:sldMk cId="1080593846" sldId="4751"/>
        </pc:sldMkLst>
        <pc:spChg chg="mod">
          <ac:chgData name="DelashmuttG" userId="63692143-3df2-4169-8601-adb8b0614986" providerId="ADAL" clId="{B489F9CF-D9AF-4635-A35F-3F8C40410244}" dt="2022-09-25T12:33:55.844" v="3416" actId="20577"/>
          <ac:spMkLst>
            <pc:docMk/>
            <pc:sldMk cId="1080593846" sldId="4751"/>
            <ac:spMk id="24580" creationId="{00000000-0000-0000-0000-000000000000}"/>
          </ac:spMkLst>
        </pc:spChg>
      </pc:sldChg>
      <pc:sldChg chg="modSp add">
        <pc:chgData name="DelashmuttG" userId="63692143-3df2-4169-8601-adb8b0614986" providerId="ADAL" clId="{B489F9CF-D9AF-4635-A35F-3F8C40410244}" dt="2022-09-25T12:33:58.909" v="3417" actId="20577"/>
        <pc:sldMkLst>
          <pc:docMk/>
          <pc:sldMk cId="3556739412" sldId="4752"/>
        </pc:sldMkLst>
        <pc:spChg chg="mod">
          <ac:chgData name="DelashmuttG" userId="63692143-3df2-4169-8601-adb8b0614986" providerId="ADAL" clId="{B489F9CF-D9AF-4635-A35F-3F8C40410244}" dt="2022-09-25T12:33:58.909" v="3417" actId="20577"/>
          <ac:spMkLst>
            <pc:docMk/>
            <pc:sldMk cId="3556739412" sldId="4752"/>
            <ac:spMk id="24580" creationId="{00000000-0000-0000-0000-000000000000}"/>
          </ac:spMkLst>
        </pc:spChg>
      </pc:sldChg>
      <pc:sldChg chg="modSp add modTransition modAnim">
        <pc:chgData name="DelashmuttG" userId="63692143-3df2-4169-8601-adb8b0614986" providerId="ADAL" clId="{B489F9CF-D9AF-4635-A35F-3F8C40410244}" dt="2022-09-25T12:54:45.004" v="3434"/>
        <pc:sldMkLst>
          <pc:docMk/>
          <pc:sldMk cId="2320448519" sldId="4753"/>
        </pc:sldMkLst>
        <pc:spChg chg="mod">
          <ac:chgData name="DelashmuttG" userId="63692143-3df2-4169-8601-adb8b0614986" providerId="ADAL" clId="{B489F9CF-D9AF-4635-A35F-3F8C40410244}" dt="2022-09-25T12:54:29.647" v="3431" actId="115"/>
          <ac:spMkLst>
            <pc:docMk/>
            <pc:sldMk cId="2320448519" sldId="4753"/>
            <ac:spMk id="5" creationId="{91BC202B-485D-4915-B084-0AB5B9F640A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184686377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92726812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115959402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67472984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215349731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389000376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120568136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293574902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213893543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126723427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148286635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34197039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endParaRPr lang="en-US" sz="4000" dirty="0">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endParaRPr lang="en-US" sz="4400" dirty="0"/>
          </a:p>
        </p:txBody>
      </p:sp>
      <p:sp>
        <p:nvSpPr>
          <p:cNvPr id="5" name="Text Box 4">
            <a:extLst>
              <a:ext uri="{FF2B5EF4-FFF2-40B4-BE49-F238E27FC236}">
                <a16:creationId xmlns:a16="http://schemas.microsoft.com/office/drawing/2014/main" xmlns="" id="{91BC202B-485D-4915-B084-0AB5B9F640A7}"/>
              </a:ext>
            </a:extLst>
          </p:cNvPr>
          <p:cNvSpPr txBox="1">
            <a:spLocks noChangeArrowheads="1"/>
          </p:cNvSpPr>
          <p:nvPr/>
        </p:nvSpPr>
        <p:spPr bwMode="auto">
          <a:xfrm>
            <a:off x="0" y="1727220"/>
            <a:ext cx="12192000" cy="501675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10:1</a:t>
            </a:r>
            <a:r>
              <a:rPr lang="en-US" sz="3200" dirty="0"/>
              <a:t> Now I, Paul, myself urge you by the meekness and gentleness of Christ—I who am “meek” when face to face with you, but bold toward you when absent!” </a:t>
            </a:r>
            <a:r>
              <a:rPr lang="en-US" sz="3200" baseline="30000" dirty="0"/>
              <a:t>2</a:t>
            </a:r>
            <a:r>
              <a:rPr lang="en-US" sz="3200" dirty="0"/>
              <a:t> I ask that when I am present I need not be bold with the confidence with which I propose to be courageous against some, who regard us as if we walked according to the flesh. </a:t>
            </a:r>
            <a:r>
              <a:rPr lang="en-US" sz="3200" baseline="30000" dirty="0"/>
              <a:t>3</a:t>
            </a:r>
            <a:r>
              <a:rPr lang="en-US" sz="3200" dirty="0"/>
              <a:t> For though we walk in the flesh, we do not </a:t>
            </a:r>
            <a:r>
              <a:rPr lang="en-US" sz="3200" u="sng" dirty="0"/>
              <a:t>war</a:t>
            </a:r>
            <a:r>
              <a:rPr lang="en-US" sz="3200" dirty="0"/>
              <a:t> according to the flesh, </a:t>
            </a:r>
            <a:r>
              <a:rPr lang="en-US" sz="3200" baseline="30000" dirty="0"/>
              <a:t>4</a:t>
            </a:r>
            <a:r>
              <a:rPr lang="en-US" sz="3200" dirty="0"/>
              <a:t> for </a:t>
            </a:r>
            <a:r>
              <a:rPr lang="en-US" sz="3200" u="sng" dirty="0"/>
              <a:t>the weapons of our warfare </a:t>
            </a:r>
            <a:r>
              <a:rPr lang="en-US" sz="3200" dirty="0"/>
              <a:t>are not of the flesh, but divinely powerful for </a:t>
            </a:r>
            <a:r>
              <a:rPr lang="en-US" sz="3200" u="sng" dirty="0"/>
              <a:t>the destruction of fortresses</a:t>
            </a:r>
            <a:r>
              <a:rPr lang="en-US" sz="3200" dirty="0"/>
              <a:t>. </a:t>
            </a:r>
            <a:r>
              <a:rPr lang="en-US" sz="3200" baseline="30000" dirty="0"/>
              <a:t>5</a:t>
            </a:r>
            <a:r>
              <a:rPr lang="en-US" sz="3200" dirty="0"/>
              <a:t> We are </a:t>
            </a:r>
            <a:r>
              <a:rPr lang="en-US" sz="3200" u="sng" dirty="0"/>
              <a:t>destroying</a:t>
            </a:r>
            <a:r>
              <a:rPr lang="en-US" sz="3200" dirty="0"/>
              <a:t> speculations and every lofty thing raised up against the knowledge of God, and we are taking every thought </a:t>
            </a:r>
            <a:r>
              <a:rPr lang="en-US" sz="3200" u="sng" dirty="0"/>
              <a:t>captive</a:t>
            </a:r>
            <a:r>
              <a:rPr lang="en-US" sz="3200" dirty="0"/>
              <a:t> to the obedience of Christ, </a:t>
            </a:r>
            <a:r>
              <a:rPr lang="en-US" sz="3200" baseline="30000" dirty="0"/>
              <a:t>6</a:t>
            </a:r>
            <a:r>
              <a:rPr lang="en-US" sz="3200" dirty="0"/>
              <a:t> and we are ready to </a:t>
            </a:r>
            <a:r>
              <a:rPr lang="en-US" sz="3200" u="sng" dirty="0"/>
              <a:t>punish</a:t>
            </a:r>
            <a:r>
              <a:rPr lang="en-US" sz="3200" dirty="0"/>
              <a:t> all disobedience, whenever your obedience is complete. </a:t>
            </a:r>
          </a:p>
        </p:txBody>
      </p:sp>
    </p:spTree>
    <p:extLst>
      <p:ext uri="{BB962C8B-B14F-4D97-AF65-F5344CB8AC3E}">
        <p14:creationId xmlns:p14="http://schemas.microsoft.com/office/powerpoint/2010/main" val="2320448519"/>
      </p:ext>
    </p:extLst>
  </p:cSld>
  <p:clrMapOvr>
    <a:masterClrMapping/>
  </p:clrMapOvr>
  <p:transition spd="med">
    <p:randomBa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LEADERS ARE RESPONSIBLE TO PROTECT MEMBERS FROM SPIRITUAL DECEPTION</a:t>
            </a:r>
          </a:p>
          <a:p>
            <a:pPr marL="0" indent="0" algn="ctr" eaLnBrk="1" hangingPunct="1">
              <a:lnSpc>
                <a:spcPts val="3600"/>
              </a:lnSpc>
              <a:spcBef>
                <a:spcPts val="1200"/>
              </a:spcBef>
              <a:defRPr/>
            </a:pPr>
            <a:r>
              <a:rPr lang="en-US" sz="4400" b="0" i="1" dirty="0">
                <a:effectLst/>
                <a:cs typeface="Times New Roman" pitchFamily="18" charset="0"/>
              </a:rPr>
              <a:t>Should not be belligerent or cruel – </a:t>
            </a:r>
            <a:br>
              <a:rPr lang="en-US" sz="4400" b="0" i="1" dirty="0">
                <a:effectLst/>
                <a:cs typeface="Times New Roman" pitchFamily="18" charset="0"/>
              </a:rPr>
            </a:br>
            <a:r>
              <a:rPr lang="en-US" sz="4400" b="0" i="1" dirty="0">
                <a:effectLst/>
                <a:cs typeface="Times New Roman" pitchFamily="18" charset="0"/>
              </a:rPr>
              <a:t>but gentle &amp; patient, </a:t>
            </a:r>
            <a:br>
              <a:rPr lang="en-US" sz="4400" b="0" i="1" dirty="0">
                <a:effectLst/>
                <a:cs typeface="Times New Roman" pitchFamily="18" charset="0"/>
              </a:rPr>
            </a:br>
            <a:r>
              <a:rPr lang="en-US" sz="4400" b="0" i="1" dirty="0">
                <a:effectLst/>
                <a:cs typeface="Times New Roman" pitchFamily="18" charset="0"/>
              </a:rPr>
              <a:t>trying to persuade with Scripture . . .</a:t>
            </a:r>
          </a:p>
          <a:p>
            <a:pPr marL="0" indent="0" algn="ctr" eaLnBrk="1" hangingPunct="1">
              <a:lnSpc>
                <a:spcPts val="3600"/>
              </a:lnSpc>
              <a:spcBef>
                <a:spcPts val="2400"/>
              </a:spcBef>
              <a:defRPr/>
            </a:pPr>
            <a:r>
              <a:rPr lang="en-US" sz="4400" b="0" i="1" dirty="0">
                <a:effectLst/>
                <a:cs typeface="Times New Roman" pitchFamily="18" charset="0"/>
              </a:rPr>
              <a:t>. . . but failure to protect members is </a:t>
            </a:r>
            <a:br>
              <a:rPr lang="en-US" sz="4400" b="0" i="1" dirty="0">
                <a:effectLst/>
                <a:cs typeface="Times New Roman" pitchFamily="18" charset="0"/>
              </a:rPr>
            </a:br>
            <a:r>
              <a:rPr lang="en-US" sz="4400" b="0" i="1" dirty="0">
                <a:effectLst/>
                <a:cs typeface="Times New Roman" pitchFamily="18" charset="0"/>
              </a:rPr>
              <a:t>spiritual manslaughter (Ezek. 33)</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Tree>
    <p:extLst>
      <p:ext uri="{BB962C8B-B14F-4D97-AF65-F5344CB8AC3E}">
        <p14:creationId xmlns:p14="http://schemas.microsoft.com/office/powerpoint/2010/main" val="1195100177"/>
      </p:ext>
    </p:extLst>
  </p:cSld>
  <p:clrMapOvr>
    <a:masterClrMapping/>
  </p:clrMapOvr>
  <p:transition spd="med">
    <p:randomBa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MEMBERS ARE RESPONSIBLE TO GROW IN SPIRITUAL DISCERNMENT</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
        <p:nvSpPr>
          <p:cNvPr id="5" name="Text Box 4">
            <a:extLst>
              <a:ext uri="{FF2B5EF4-FFF2-40B4-BE49-F238E27FC236}">
                <a16:creationId xmlns:a16="http://schemas.microsoft.com/office/drawing/2014/main" xmlns="" id="{A5AE12A7-90D8-4797-915C-59A4A2C4A957}"/>
              </a:ext>
            </a:extLst>
          </p:cNvPr>
          <p:cNvSpPr txBox="1">
            <a:spLocks noChangeArrowheads="1"/>
          </p:cNvSpPr>
          <p:nvPr/>
        </p:nvSpPr>
        <p:spPr bwMode="auto">
          <a:xfrm>
            <a:off x="172208" y="2765445"/>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Ephesians 4:11</a:t>
            </a:r>
            <a:r>
              <a:rPr lang="en-US" sz="3200" dirty="0"/>
              <a:t> God gave some as apostles, and some as prophets, and some as evangelists, and some as pastors and teachers, </a:t>
            </a:r>
            <a:br>
              <a:rPr lang="en-US" sz="3200" dirty="0"/>
            </a:br>
            <a:r>
              <a:rPr lang="en-US" sz="3200" baseline="30000" dirty="0"/>
              <a:t>12</a:t>
            </a:r>
            <a:r>
              <a:rPr lang="en-US" sz="3200" dirty="0"/>
              <a:t> for the equipping of the saints . . . </a:t>
            </a:r>
            <a:r>
              <a:rPr lang="en-US" sz="3200" baseline="30000" dirty="0"/>
              <a:t>13</a:t>
            </a:r>
            <a:r>
              <a:rPr lang="en-US" sz="3200" dirty="0"/>
              <a:t> until we </a:t>
            </a:r>
            <a:r>
              <a:rPr lang="en-US" sz="3200" u="sng" dirty="0"/>
              <a:t>all</a:t>
            </a:r>
            <a:r>
              <a:rPr lang="en-US" sz="3200" dirty="0"/>
              <a:t> attain to </a:t>
            </a:r>
            <a:br>
              <a:rPr lang="en-US" sz="3200" dirty="0"/>
            </a:br>
            <a:r>
              <a:rPr lang="en-US" sz="3200" dirty="0"/>
              <a:t>. . . the knowledge of the Son of God, to a mature man . . . </a:t>
            </a:r>
            <a:br>
              <a:rPr lang="en-US" sz="3200" dirty="0"/>
            </a:br>
            <a:r>
              <a:rPr lang="en-US" sz="3200" baseline="30000" dirty="0"/>
              <a:t>14</a:t>
            </a:r>
            <a:r>
              <a:rPr lang="en-US" sz="3200" dirty="0"/>
              <a:t> As a result, </a:t>
            </a:r>
            <a:r>
              <a:rPr lang="en-US" sz="3200" u="sng" dirty="0"/>
              <a:t>we are no longer to be children, tossed here and there by waves and carried about by every wind of doctrine, by the trickery of men, by craftiness in deceitful scheming</a:t>
            </a:r>
            <a:r>
              <a:rPr lang="en-US" sz="3200" dirty="0"/>
              <a:t> . . . </a:t>
            </a:r>
          </a:p>
        </p:txBody>
      </p:sp>
    </p:spTree>
    <p:extLst>
      <p:ext uri="{BB962C8B-B14F-4D97-AF65-F5344CB8AC3E}">
        <p14:creationId xmlns:p14="http://schemas.microsoft.com/office/powerpoint/2010/main" val="393038862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MEMBERS ARE RESPONSIBLE TO GROW IN SPIRITUAL DISCERNMENT</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
        <p:nvSpPr>
          <p:cNvPr id="5" name="Text Box 4">
            <a:extLst>
              <a:ext uri="{FF2B5EF4-FFF2-40B4-BE49-F238E27FC236}">
                <a16:creationId xmlns:a16="http://schemas.microsoft.com/office/drawing/2014/main" xmlns="" id="{A5AE12A7-90D8-4797-915C-59A4A2C4A957}"/>
              </a:ext>
            </a:extLst>
          </p:cNvPr>
          <p:cNvSpPr txBox="1">
            <a:spLocks noChangeArrowheads="1"/>
          </p:cNvSpPr>
          <p:nvPr/>
        </p:nvSpPr>
        <p:spPr bwMode="auto">
          <a:xfrm>
            <a:off x="172208" y="2765445"/>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Philippians 1:9</a:t>
            </a:r>
            <a:r>
              <a:rPr lang="en-US" sz="3200" dirty="0"/>
              <a:t> And this I pray, that your love may abound still more and more in </a:t>
            </a:r>
            <a:r>
              <a:rPr lang="en-US" sz="3200" u="sng" dirty="0"/>
              <a:t>real knowledge and all discernment, </a:t>
            </a:r>
            <a:r>
              <a:rPr lang="en-US" sz="3200" u="sng" baseline="30000" dirty="0"/>
              <a:t>10</a:t>
            </a:r>
            <a:r>
              <a:rPr lang="en-US" sz="3200" u="sng" dirty="0"/>
              <a:t> so that you may distinguish between the things that differ</a:t>
            </a:r>
            <a:r>
              <a:rPr lang="en-US" sz="3200" dirty="0"/>
              <a:t>, in order to be sincere and blameless until the day of Christ . . .</a:t>
            </a:r>
          </a:p>
        </p:txBody>
      </p:sp>
    </p:spTree>
    <p:extLst>
      <p:ext uri="{BB962C8B-B14F-4D97-AF65-F5344CB8AC3E}">
        <p14:creationId xmlns:p14="http://schemas.microsoft.com/office/powerpoint/2010/main" val="3487662024"/>
      </p:ext>
    </p:extLst>
  </p:cSld>
  <p:clrMapOvr>
    <a:masterClrMapping/>
  </p:clrMapOvr>
  <p:transition spd="med">
    <p:split orient="vert"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MEMBERS ARE RESPONSIBLE TO GROW IN SPIRITUAL DISCERNMENT</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
        <p:nvSpPr>
          <p:cNvPr id="5" name="Text Box 4">
            <a:extLst>
              <a:ext uri="{FF2B5EF4-FFF2-40B4-BE49-F238E27FC236}">
                <a16:creationId xmlns:a16="http://schemas.microsoft.com/office/drawing/2014/main" xmlns="" id="{A5AE12A7-90D8-4797-915C-59A4A2C4A957}"/>
              </a:ext>
            </a:extLst>
          </p:cNvPr>
          <p:cNvSpPr txBox="1">
            <a:spLocks noChangeArrowheads="1"/>
          </p:cNvSpPr>
          <p:nvPr/>
        </p:nvSpPr>
        <p:spPr bwMode="auto">
          <a:xfrm>
            <a:off x="172208" y="2765445"/>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Hebrews 5:12</a:t>
            </a:r>
            <a:r>
              <a:rPr lang="en-US" sz="3200" dirty="0"/>
              <a:t> For though by this time you ought to be teachers, you have need again for someone to teach you the elementary principles of the oracles of God, and you have come to need milk and not solid food. </a:t>
            </a:r>
            <a:r>
              <a:rPr lang="en-US" sz="3200" baseline="30000" dirty="0"/>
              <a:t>13</a:t>
            </a:r>
            <a:r>
              <a:rPr lang="en-US" sz="3200" dirty="0"/>
              <a:t> For everyone who partakes only of milk is not accustomed to the word of righteousness, for he is an infant. </a:t>
            </a:r>
            <a:r>
              <a:rPr lang="en-US" sz="3200" baseline="30000" dirty="0"/>
              <a:t>14</a:t>
            </a:r>
            <a:r>
              <a:rPr lang="en-US" sz="3200" dirty="0"/>
              <a:t> But solid food is for </a:t>
            </a:r>
            <a:r>
              <a:rPr lang="en-US" sz="3200" u="sng" dirty="0"/>
              <a:t>the mature, who because of practice have their senses trained to discern good and evil</a:t>
            </a:r>
            <a:r>
              <a:rPr lang="en-US" sz="3200" dirty="0"/>
              <a:t>. </a:t>
            </a:r>
          </a:p>
        </p:txBody>
      </p:sp>
    </p:spTree>
    <p:extLst>
      <p:ext uri="{BB962C8B-B14F-4D97-AF65-F5344CB8AC3E}">
        <p14:creationId xmlns:p14="http://schemas.microsoft.com/office/powerpoint/2010/main" val="2828059255"/>
      </p:ext>
    </p:extLst>
  </p:cSld>
  <p:clrMapOvr>
    <a:masterClrMapping/>
  </p:clrMapOvr>
  <p:transition spd="med">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MEMBERS ARE RESPONSIBLE TO GROW IN SPIRITUAL DISCERNMENT</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By practicing discernment of </a:t>
            </a:r>
            <a:r>
              <a:rPr lang="en-US" sz="4000" u="sng" dirty="0">
                <a:cs typeface="Times New Roman" pitchFamily="18" charset="0"/>
              </a:rPr>
              <a:t>external</a:t>
            </a:r>
            <a:r>
              <a:rPr lang="en-US" sz="4000" dirty="0">
                <a:cs typeface="Times New Roman" pitchFamily="18" charset="0"/>
              </a:rPr>
              <a:t> messages</a:t>
            </a:r>
          </a:p>
          <a:p>
            <a:pPr marL="0" indent="0" algn="ctr" eaLnBrk="1" hangingPunct="1">
              <a:lnSpc>
                <a:spcPts val="3600"/>
              </a:lnSpc>
              <a:spcBef>
                <a:spcPts val="2400"/>
              </a:spcBef>
              <a:defRPr/>
            </a:pPr>
            <a:r>
              <a:rPr lang="en-US" sz="4400" b="0" i="1" dirty="0">
                <a:effectLst/>
                <a:cs typeface="Times New Roman" pitchFamily="18" charset="0"/>
              </a:rPr>
              <a:t>The average American is online </a:t>
            </a:r>
            <a:br>
              <a:rPr lang="en-US" sz="4400" b="0" i="1" dirty="0">
                <a:effectLst/>
                <a:cs typeface="Times New Roman" pitchFamily="18" charset="0"/>
              </a:rPr>
            </a:br>
            <a:r>
              <a:rPr lang="en-US" sz="4400" b="0" i="1" dirty="0">
                <a:effectLst/>
                <a:cs typeface="Times New Roman" pitchFamily="18" charset="0"/>
              </a:rPr>
              <a:t>7+ hours a day (plus radio, television, advertising, etc.)</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Tree>
    <p:extLst>
      <p:ext uri="{BB962C8B-B14F-4D97-AF65-F5344CB8AC3E}">
        <p14:creationId xmlns:p14="http://schemas.microsoft.com/office/powerpoint/2010/main" val="618203591"/>
      </p:ext>
    </p:extLst>
  </p:cSld>
  <p:clrMapOvr>
    <a:masterClrMapping/>
  </p:clrMapOvr>
  <p:transition spd="slow">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MEMBERS ARE RESPONSIBLE TO GROW IN SPIRITUAL DISCERNMENT</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By practicing discernment of </a:t>
            </a:r>
            <a:r>
              <a:rPr lang="en-US" sz="4000" u="sng" dirty="0">
                <a:cs typeface="Times New Roman" pitchFamily="18" charset="0"/>
              </a:rPr>
              <a:t>external</a:t>
            </a:r>
            <a:r>
              <a:rPr lang="en-US" sz="4000" dirty="0">
                <a:cs typeface="Times New Roman" pitchFamily="18" charset="0"/>
              </a:rPr>
              <a:t> messages</a:t>
            </a:r>
          </a:p>
          <a:p>
            <a:pPr marL="1371600" lvl="2" indent="-571500" eaLnBrk="1" hangingPunct="1">
              <a:lnSpc>
                <a:spcPts val="3600"/>
              </a:lnSpc>
              <a:spcBef>
                <a:spcPts val="1200"/>
              </a:spcBef>
              <a:buFont typeface="Wingdings" panose="05000000000000000000" pitchFamily="2" charset="2"/>
              <a:buChar char="Ø"/>
              <a:defRPr/>
            </a:pPr>
            <a:r>
              <a:rPr lang="en-US" sz="4000" b="0" dirty="0">
                <a:effectLst/>
                <a:cs typeface="Times New Roman" pitchFamily="18" charset="0"/>
              </a:rPr>
              <a:t>RESIST MENTAL PASSIVITY!</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ASK: “HOW DOES THIS SQUARE WITH GOD’S WORD?</a:t>
            </a:r>
          </a:p>
          <a:p>
            <a:pPr marL="1371600" lvl="2" indent="-571500" eaLnBrk="1" hangingPunct="1">
              <a:lnSpc>
                <a:spcPts val="3600"/>
              </a:lnSpc>
              <a:spcBef>
                <a:spcPts val="1200"/>
              </a:spcBef>
              <a:buFont typeface="Wingdings" panose="05000000000000000000" pitchFamily="2" charset="2"/>
              <a:buChar char="Ø"/>
              <a:defRPr/>
            </a:pPr>
            <a:r>
              <a:rPr lang="en-US" sz="4000" b="0" dirty="0">
                <a:effectLst/>
                <a:cs typeface="Times New Roman" pitchFamily="18" charset="0"/>
              </a:rPr>
              <a:t>“EAT THE FISH &amp; LEAVE THE BONES”</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Tree>
    <p:extLst>
      <p:ext uri="{BB962C8B-B14F-4D97-AF65-F5344CB8AC3E}">
        <p14:creationId xmlns:p14="http://schemas.microsoft.com/office/powerpoint/2010/main" val="3556739412"/>
      </p:ext>
    </p:extLst>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MEMBERS ARE RESPONSIBLE TO GROW IN SPIRITUAL DISCERNMENT</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By practicing discernment of </a:t>
            </a:r>
            <a:r>
              <a:rPr lang="en-US" sz="4000" u="sng" dirty="0">
                <a:cs typeface="Times New Roman" pitchFamily="18" charset="0"/>
              </a:rPr>
              <a:t>external</a:t>
            </a:r>
            <a:r>
              <a:rPr lang="en-US" sz="4000" dirty="0">
                <a:cs typeface="Times New Roman" pitchFamily="18" charset="0"/>
              </a:rPr>
              <a:t> messages</a:t>
            </a:r>
          </a:p>
          <a:p>
            <a:pPr marL="0" indent="0" algn="ctr" eaLnBrk="1" hangingPunct="1">
              <a:lnSpc>
                <a:spcPts val="3600"/>
              </a:lnSpc>
              <a:spcBef>
                <a:spcPts val="2400"/>
              </a:spcBef>
              <a:defRPr/>
            </a:pPr>
            <a:r>
              <a:rPr lang="en-US" sz="4400" b="0" i="1" dirty="0">
                <a:effectLst/>
                <a:cs typeface="Times New Roman" pitchFamily="18" charset="0"/>
              </a:rPr>
              <a:t>Why not spend as much time </a:t>
            </a:r>
            <a:br>
              <a:rPr lang="en-US" sz="4400" b="0" i="1" dirty="0">
                <a:effectLst/>
                <a:cs typeface="Times New Roman" pitchFamily="18" charset="0"/>
              </a:rPr>
            </a:br>
            <a:r>
              <a:rPr lang="en-US" sz="4400" b="0" i="1" dirty="0">
                <a:effectLst/>
                <a:cs typeface="Times New Roman" pitchFamily="18" charset="0"/>
              </a:rPr>
              <a:t>creatively immersed in God’s Word </a:t>
            </a:r>
            <a:br>
              <a:rPr lang="en-US" sz="4400" b="0" i="1" dirty="0">
                <a:effectLst/>
                <a:cs typeface="Times New Roman" pitchFamily="18" charset="0"/>
              </a:rPr>
            </a:br>
            <a:r>
              <a:rPr lang="en-US" sz="4400" b="0" i="1" dirty="0">
                <a:effectLst/>
                <a:cs typeface="Times New Roman" pitchFamily="18" charset="0"/>
              </a:rPr>
              <a:t>as you spend immersed </a:t>
            </a:r>
            <a:br>
              <a:rPr lang="en-US" sz="4400" b="0" i="1" dirty="0">
                <a:effectLst/>
                <a:cs typeface="Times New Roman" pitchFamily="18" charset="0"/>
              </a:rPr>
            </a:br>
            <a:r>
              <a:rPr lang="en-US" sz="4400" b="0" i="1" dirty="0">
                <a:effectLst/>
                <a:cs typeface="Times New Roman" pitchFamily="18" charset="0"/>
              </a:rPr>
              <a:t>in these other messages?</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Tree>
    <p:extLst>
      <p:ext uri="{BB962C8B-B14F-4D97-AF65-F5344CB8AC3E}">
        <p14:creationId xmlns:p14="http://schemas.microsoft.com/office/powerpoint/2010/main" val="1209084610"/>
      </p:ext>
    </p:extLst>
  </p:cSld>
  <p:clrMapOvr>
    <a:masterClrMapping/>
  </p:clrMapOvr>
  <p:transition spd="slow">
    <p:randomBa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MEMBERS ARE RESPONSIBLE TO GROW IN SPIRITUAL DISCERNMENT</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By practicing discernment of </a:t>
            </a:r>
            <a:r>
              <a:rPr lang="en-US" sz="4000" u="sng" dirty="0">
                <a:cs typeface="Times New Roman" pitchFamily="18" charset="0"/>
              </a:rPr>
              <a:t>internal</a:t>
            </a:r>
            <a:r>
              <a:rPr lang="en-US" sz="4000" dirty="0">
                <a:cs typeface="Times New Roman" pitchFamily="18" charset="0"/>
              </a:rPr>
              <a:t> </a:t>
            </a:r>
            <a:br>
              <a:rPr lang="en-US" sz="4000" dirty="0">
                <a:cs typeface="Times New Roman" pitchFamily="18" charset="0"/>
              </a:rPr>
            </a:br>
            <a:r>
              <a:rPr lang="en-US" sz="4000" dirty="0">
                <a:cs typeface="Times New Roman" pitchFamily="18" charset="0"/>
              </a:rPr>
              <a:t>thought-habits</a:t>
            </a:r>
          </a:p>
          <a:p>
            <a:pPr marL="0" indent="0" algn="ctr" eaLnBrk="1" hangingPunct="1">
              <a:lnSpc>
                <a:spcPts val="3600"/>
              </a:lnSpc>
              <a:spcBef>
                <a:spcPts val="1200"/>
              </a:spcBef>
              <a:defRPr/>
            </a:pPr>
            <a:r>
              <a:rPr lang="en-US" sz="4400" b="0" i="1" dirty="0">
                <a:effectLst/>
                <a:cs typeface="Times New Roman" pitchFamily="18" charset="0"/>
              </a:rPr>
              <a:t>We can monitor our thought-habits </a:t>
            </a:r>
            <a:br>
              <a:rPr lang="en-US" sz="4400" b="0" i="1" dirty="0">
                <a:effectLst/>
                <a:cs typeface="Times New Roman" pitchFamily="18" charset="0"/>
              </a:rPr>
            </a:br>
            <a:r>
              <a:rPr lang="en-US" sz="4400" b="0" i="1" dirty="0">
                <a:effectLst/>
                <a:cs typeface="Times New Roman" pitchFamily="18" charset="0"/>
              </a:rPr>
              <a:t>&amp; replace them with new thought-habits (neuro-plasticity)</a:t>
            </a:r>
          </a:p>
          <a:p>
            <a:pPr marL="0" indent="0" algn="ctr" eaLnBrk="1" hangingPunct="1">
              <a:lnSpc>
                <a:spcPts val="3600"/>
              </a:lnSpc>
              <a:spcBef>
                <a:spcPts val="1200"/>
              </a:spcBef>
              <a:defRPr/>
            </a:pPr>
            <a:r>
              <a:rPr lang="en-US" sz="4400" b="0" i="1" dirty="0">
                <a:effectLst/>
                <a:cs typeface="Times New Roman" pitchFamily="18" charset="0"/>
              </a:rPr>
              <a:t>God transforms our lives as </a:t>
            </a:r>
            <a:br>
              <a:rPr lang="en-US" sz="4400" b="0" i="1" dirty="0">
                <a:effectLst/>
                <a:cs typeface="Times New Roman" pitchFamily="18" charset="0"/>
              </a:rPr>
            </a:br>
            <a:r>
              <a:rPr lang="en-US" sz="4400" b="0" i="1" dirty="0">
                <a:effectLst/>
                <a:cs typeface="Times New Roman" pitchFamily="18" charset="0"/>
              </a:rPr>
              <a:t>we renew our minds with His truth</a:t>
            </a:r>
            <a:br>
              <a:rPr lang="en-US" sz="4400" b="0" i="1" dirty="0">
                <a:effectLst/>
                <a:cs typeface="Times New Roman" pitchFamily="18" charset="0"/>
              </a:rPr>
            </a:br>
            <a:r>
              <a:rPr lang="en-US" sz="4400" b="0" i="1" dirty="0">
                <a:effectLst/>
                <a:cs typeface="Times New Roman" pitchFamily="18" charset="0"/>
              </a:rPr>
              <a:t>(Rom. 12:2)</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Tree>
    <p:extLst>
      <p:ext uri="{BB962C8B-B14F-4D97-AF65-F5344CB8AC3E}">
        <p14:creationId xmlns:p14="http://schemas.microsoft.com/office/powerpoint/2010/main" val="1863104304"/>
      </p:ext>
    </p:extLst>
  </p:cSld>
  <p:clrMapOvr>
    <a:masterClrMapping/>
  </p:clrMapOvr>
  <p:transition spd="med">
    <p:randomBa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a:cs typeface="Times New Roman" pitchFamily="18" charset="0"/>
              </a:rPr>
              <a:t>CHURCH MEMBERS ARE RESPONSIBLE TO GROW IN THEIR SPIRITUAL DISCERNMENT</a:t>
            </a:r>
            <a:endParaRPr lang="en-US" sz="4000" dirty="0">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By practicing discernment of </a:t>
            </a:r>
            <a:r>
              <a:rPr lang="en-US" sz="4000" u="sng" dirty="0">
                <a:cs typeface="Times New Roman" pitchFamily="18" charset="0"/>
              </a:rPr>
              <a:t>internal</a:t>
            </a:r>
            <a:r>
              <a:rPr lang="en-US" sz="4000" dirty="0">
                <a:cs typeface="Times New Roman" pitchFamily="18" charset="0"/>
              </a:rPr>
              <a:t> </a:t>
            </a:r>
            <a:br>
              <a:rPr lang="en-US" sz="4000" dirty="0">
                <a:cs typeface="Times New Roman" pitchFamily="18" charset="0"/>
              </a:rPr>
            </a:br>
            <a:r>
              <a:rPr lang="en-US" sz="4000" dirty="0">
                <a:cs typeface="Times New Roman" pitchFamily="18" charset="0"/>
              </a:rPr>
              <a:t>thought-habits</a:t>
            </a:r>
          </a:p>
          <a:p>
            <a:pPr marL="0" indent="0" algn="ctr" eaLnBrk="1" hangingPunct="1">
              <a:lnSpc>
                <a:spcPts val="3600"/>
              </a:lnSpc>
              <a:spcBef>
                <a:spcPts val="1200"/>
              </a:spcBef>
              <a:defRPr/>
            </a:pPr>
            <a:r>
              <a:rPr lang="en-US" sz="4400" b="0" i="1" dirty="0">
                <a:effectLst/>
                <a:cs typeface="Times New Roman" pitchFamily="18" charset="0"/>
              </a:rPr>
              <a:t>We can monitor our thought-habits </a:t>
            </a:r>
            <a:br>
              <a:rPr lang="en-US" sz="4400" b="0" i="1" dirty="0">
                <a:effectLst/>
                <a:cs typeface="Times New Roman" pitchFamily="18" charset="0"/>
              </a:rPr>
            </a:br>
            <a:r>
              <a:rPr lang="en-US" sz="4400" b="0" i="1" dirty="0">
                <a:effectLst/>
                <a:cs typeface="Times New Roman" pitchFamily="18" charset="0"/>
              </a:rPr>
              <a:t>&amp; replace them with new thought-habits (neuro-plasticity)</a:t>
            </a:r>
          </a:p>
          <a:p>
            <a:pPr marL="0" indent="0" algn="ctr" eaLnBrk="1" hangingPunct="1">
              <a:lnSpc>
                <a:spcPts val="3600"/>
              </a:lnSpc>
              <a:spcBef>
                <a:spcPts val="1200"/>
              </a:spcBef>
              <a:defRPr/>
            </a:pPr>
            <a:r>
              <a:rPr lang="en-US" sz="4400" b="0" i="1" dirty="0">
                <a:effectLst/>
                <a:cs typeface="Times New Roman" pitchFamily="18" charset="0"/>
              </a:rPr>
              <a:t>God transforms our lives as </a:t>
            </a:r>
            <a:br>
              <a:rPr lang="en-US" sz="4400" b="0" i="1" dirty="0">
                <a:effectLst/>
                <a:cs typeface="Times New Roman" pitchFamily="18" charset="0"/>
              </a:rPr>
            </a:br>
            <a:r>
              <a:rPr lang="en-US" sz="4400" b="0" i="1" dirty="0">
                <a:effectLst/>
                <a:cs typeface="Times New Roman" pitchFamily="18" charset="0"/>
              </a:rPr>
              <a:t>we renew our minds with His truth</a:t>
            </a:r>
            <a:br>
              <a:rPr lang="en-US" sz="4400" b="0" i="1" dirty="0">
                <a:effectLst/>
                <a:cs typeface="Times New Roman" pitchFamily="18" charset="0"/>
              </a:rPr>
            </a:br>
            <a:r>
              <a:rPr lang="en-US" sz="4400" b="0" i="1" dirty="0">
                <a:effectLst/>
                <a:cs typeface="Times New Roman" pitchFamily="18" charset="0"/>
              </a:rPr>
              <a:t>(Rom. 12:2)</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
        <p:nvSpPr>
          <p:cNvPr id="5" name="Text Box 4">
            <a:extLst>
              <a:ext uri="{FF2B5EF4-FFF2-40B4-BE49-F238E27FC236}">
                <a16:creationId xmlns:a16="http://schemas.microsoft.com/office/drawing/2014/main" xmlns="" id="{B57C7D46-97B1-4464-8592-29EB50B2EE8B}"/>
              </a:ext>
            </a:extLst>
          </p:cNvPr>
          <p:cNvSpPr txBox="1">
            <a:spLocks noChangeArrowheads="1"/>
          </p:cNvSpPr>
          <p:nvPr/>
        </p:nvSpPr>
        <p:spPr bwMode="auto">
          <a:xfrm>
            <a:off x="0" y="12610"/>
            <a:ext cx="12192000" cy="7036670"/>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“Have you realized that most of your unhappiness in life is due to the fact that you are listening to yourself instead of talking to yourself?  Take those thoughts that come to you the moment you wake up in the morning.  You have not originated them, but they start talking to you, they bring back the problems of yesterday, etc.  Somebody is talking.  Who is talking to you?  Your self is talking to you.  Now this man’s treatment was this; instead of allowing this self to talk to him, he starts talking to himself. ‘Why are you cast down, O my soul?’ he asks.  His soul had been depressing him, crushing him.  So he stands up and says: ‘Self, listen for moment, I will speak to you.’ . . . You have to take yourself in hand, you have to address yourself, preach to yourself, question yourself . . . And then you must go on to remind yourself of God, Who God is, and what God is and what God has done and what God has pledged Himself to do.”</a:t>
            </a:r>
          </a:p>
          <a:p>
            <a:pPr>
              <a:lnSpc>
                <a:spcPts val="2400"/>
              </a:lnSpc>
              <a:spcBef>
                <a:spcPts val="600"/>
              </a:spcBef>
            </a:pPr>
            <a:r>
              <a:rPr lang="en-US" sz="2400" dirty="0"/>
              <a:t>D. M. Lloyd-Jones, </a:t>
            </a:r>
            <a:r>
              <a:rPr lang="en-US" sz="2400" i="1" dirty="0"/>
              <a:t>Spiritual Depression: Its Causes and Cure </a:t>
            </a:r>
            <a:r>
              <a:rPr lang="en-US" sz="2400" dirty="0"/>
              <a:t>(Eerdmans Publishing Co., 1982), pp. 20,21.</a:t>
            </a:r>
          </a:p>
        </p:txBody>
      </p:sp>
    </p:spTree>
    <p:extLst>
      <p:ext uri="{BB962C8B-B14F-4D97-AF65-F5344CB8AC3E}">
        <p14:creationId xmlns:p14="http://schemas.microsoft.com/office/powerpoint/2010/main" val="362035133"/>
      </p:ext>
    </p:extLst>
  </p:cSld>
  <p:clrMapOvr>
    <a:masterClrMapping/>
  </p:clrMapOvr>
  <p:transition spd="med">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MEMBERS ARE RESPONSIBLE TO GROW IN SPIRITUAL DISCERNMENT</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By practicing discernment of </a:t>
            </a:r>
            <a:r>
              <a:rPr lang="en-US" sz="4000" u="sng" dirty="0">
                <a:cs typeface="Times New Roman" pitchFamily="18" charset="0"/>
              </a:rPr>
              <a:t>internal</a:t>
            </a:r>
            <a:r>
              <a:rPr lang="en-US" sz="4000" dirty="0">
                <a:cs typeface="Times New Roman" pitchFamily="18" charset="0"/>
              </a:rPr>
              <a:t> </a:t>
            </a:r>
            <a:br>
              <a:rPr lang="en-US" sz="4000" dirty="0">
                <a:cs typeface="Times New Roman" pitchFamily="18" charset="0"/>
              </a:rPr>
            </a:br>
            <a:r>
              <a:rPr lang="en-US" sz="4000" dirty="0">
                <a:cs typeface="Times New Roman" pitchFamily="18" charset="0"/>
              </a:rPr>
              <a:t>thought-habits</a:t>
            </a:r>
          </a:p>
          <a:p>
            <a:pPr marL="1371600" lvl="2" indent="-571500" eaLnBrk="1" hangingPunct="1">
              <a:lnSpc>
                <a:spcPts val="3600"/>
              </a:lnSpc>
              <a:spcBef>
                <a:spcPts val="600"/>
              </a:spcBef>
              <a:buFont typeface="Wingdings" panose="05000000000000000000" pitchFamily="2" charset="2"/>
              <a:buChar char="Ø"/>
              <a:defRPr/>
            </a:pPr>
            <a:r>
              <a:rPr lang="en-US" sz="4000" dirty="0">
                <a:cs typeface="Times New Roman" pitchFamily="18" charset="0"/>
              </a:rPr>
              <a:t>NEGATIVITY &amp; COMPLAINT vs. GRATITUDE </a:t>
            </a:r>
            <a:br>
              <a:rPr lang="en-US" sz="4000" dirty="0">
                <a:cs typeface="Times New Roman" pitchFamily="18" charset="0"/>
              </a:rPr>
            </a:br>
            <a:r>
              <a:rPr lang="en-US" sz="4000" dirty="0">
                <a:cs typeface="Times New Roman" pitchFamily="18" charset="0"/>
              </a:rPr>
              <a:t>&amp; PRAISE</a:t>
            </a:r>
          </a:p>
          <a:p>
            <a:pPr marL="1371600" lvl="2" indent="-571500" eaLnBrk="1" hangingPunct="1">
              <a:lnSpc>
                <a:spcPts val="3600"/>
              </a:lnSpc>
              <a:spcBef>
                <a:spcPts val="600"/>
              </a:spcBef>
              <a:buFont typeface="Wingdings" panose="05000000000000000000" pitchFamily="2" charset="2"/>
              <a:buChar char="Ø"/>
              <a:defRPr/>
            </a:pPr>
            <a:r>
              <a:rPr lang="en-US" sz="4000" dirty="0">
                <a:cs typeface="Times New Roman" pitchFamily="18" charset="0"/>
              </a:rPr>
              <a:t>WITHDRAWAL FROM GOD AFTER SIN vs. DRAW NEAR TO GOD UNDER GRACE</a:t>
            </a:r>
          </a:p>
          <a:p>
            <a:pPr marL="1371600" lvl="2" indent="-571500" eaLnBrk="1" hangingPunct="1">
              <a:lnSpc>
                <a:spcPts val="3600"/>
              </a:lnSpc>
              <a:spcBef>
                <a:spcPts val="600"/>
              </a:spcBef>
              <a:buFont typeface="Wingdings" panose="05000000000000000000" pitchFamily="2" charset="2"/>
              <a:buChar char="Ø"/>
              <a:defRPr/>
            </a:pPr>
            <a:r>
              <a:rPr lang="en-US" sz="4000" dirty="0">
                <a:cs typeface="Times New Roman" pitchFamily="18" charset="0"/>
              </a:rPr>
              <a:t>HOW PEOPLE DISAPPOINT ME vs. </a:t>
            </a:r>
            <a:br>
              <a:rPr lang="en-US" sz="4000" dirty="0">
                <a:cs typeface="Times New Roman" pitchFamily="18" charset="0"/>
              </a:rPr>
            </a:br>
            <a:r>
              <a:rPr lang="en-US" sz="4000" dirty="0">
                <a:cs typeface="Times New Roman" pitchFamily="18" charset="0"/>
              </a:rPr>
              <a:t>HOW I CAN SERVE PEOPLE</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Tree>
    <p:extLst>
      <p:ext uri="{BB962C8B-B14F-4D97-AF65-F5344CB8AC3E}">
        <p14:creationId xmlns:p14="http://schemas.microsoft.com/office/powerpoint/2010/main" val="1295488075"/>
      </p:ext>
    </p:extLst>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algn="ctr" eaLnBrk="1" hangingPunct="1">
              <a:lnSpc>
                <a:spcPts val="3600"/>
              </a:lnSpc>
              <a:spcBef>
                <a:spcPts val="1200"/>
              </a:spcBef>
              <a:defRPr/>
            </a:pPr>
            <a:r>
              <a:rPr lang="en-US" sz="4400" b="0" i="1" dirty="0">
                <a:effectLst/>
                <a:cs typeface="Times New Roman" pitchFamily="18" charset="0"/>
              </a:rPr>
              <a:t>Paul’s enemies are false teachers who promote a counterfeit form of Christianity</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
        <p:nvSpPr>
          <p:cNvPr id="7" name="Text Box 4">
            <a:extLst>
              <a:ext uri="{FF2B5EF4-FFF2-40B4-BE49-F238E27FC236}">
                <a16:creationId xmlns:a16="http://schemas.microsoft.com/office/drawing/2014/main" xmlns="" id="{097410BF-5222-4A5E-8F4F-D18DB788D740}"/>
              </a:ext>
            </a:extLst>
          </p:cNvPr>
          <p:cNvSpPr txBox="1">
            <a:spLocks noChangeArrowheads="1"/>
          </p:cNvSpPr>
          <p:nvPr/>
        </p:nvSpPr>
        <p:spPr bwMode="auto">
          <a:xfrm>
            <a:off x="172208" y="2858213"/>
            <a:ext cx="11839169" cy="378565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11:4</a:t>
            </a:r>
            <a:r>
              <a:rPr lang="en-US" sz="3200" dirty="0"/>
              <a:t> For if one comes and preaches another Jesus whom we have not preached, or you receive a different spirit which you have not received, or a different gospel which you have not accepted, you bear this beautifully . . . </a:t>
            </a:r>
            <a:r>
              <a:rPr lang="en-US" sz="3200" baseline="30000" dirty="0">
                <a:solidFill>
                  <a:schemeClr val="bg1"/>
                </a:solidFill>
              </a:rPr>
              <a:t>13</a:t>
            </a:r>
            <a:r>
              <a:rPr lang="en-US" sz="3200" dirty="0">
                <a:solidFill>
                  <a:schemeClr val="bg1"/>
                </a:solidFill>
              </a:rPr>
              <a:t> For such men are false apostles, deceitful workers, disguising themselves as apostles of Christ. </a:t>
            </a:r>
            <a:r>
              <a:rPr lang="en-US" sz="3200" baseline="30000" dirty="0">
                <a:solidFill>
                  <a:schemeClr val="bg1"/>
                </a:solidFill>
              </a:rPr>
              <a:t>14</a:t>
            </a:r>
            <a:r>
              <a:rPr lang="en-US" sz="3200" dirty="0">
                <a:solidFill>
                  <a:schemeClr val="bg1"/>
                </a:solidFill>
              </a:rPr>
              <a:t> No wonder, for even Satan disguises himself as an angel of light. </a:t>
            </a:r>
            <a:r>
              <a:rPr lang="en-US" sz="3200" baseline="30000" dirty="0">
                <a:solidFill>
                  <a:schemeClr val="bg1"/>
                </a:solidFill>
              </a:rPr>
              <a:t>15</a:t>
            </a:r>
            <a:r>
              <a:rPr lang="en-US" sz="3200" dirty="0">
                <a:solidFill>
                  <a:schemeClr val="bg1"/>
                </a:solidFill>
              </a:rPr>
              <a:t> Therefore it is not surprising if his servants also disguise themselves as servants of righteousness, whose end will be according to their deeds. </a:t>
            </a:r>
          </a:p>
        </p:txBody>
      </p:sp>
    </p:spTree>
    <p:extLst>
      <p:ext uri="{BB962C8B-B14F-4D97-AF65-F5344CB8AC3E}">
        <p14:creationId xmlns:p14="http://schemas.microsoft.com/office/powerpoint/2010/main" val="3519715408"/>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algn="ctr" eaLnBrk="1" hangingPunct="1">
              <a:lnSpc>
                <a:spcPts val="3600"/>
              </a:lnSpc>
              <a:spcBef>
                <a:spcPts val="1200"/>
              </a:spcBef>
              <a:defRPr/>
            </a:pPr>
            <a:r>
              <a:rPr lang="en-US" sz="4400" b="0" i="1" dirty="0">
                <a:effectLst/>
                <a:cs typeface="Times New Roman" pitchFamily="18" charset="0"/>
              </a:rPr>
              <a:t>Paul’s enemies are false teachers who promote a counterfeit form of Christianity</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
        <p:nvSpPr>
          <p:cNvPr id="7" name="Text Box 4">
            <a:extLst>
              <a:ext uri="{FF2B5EF4-FFF2-40B4-BE49-F238E27FC236}">
                <a16:creationId xmlns:a16="http://schemas.microsoft.com/office/drawing/2014/main" xmlns="" id="{097410BF-5222-4A5E-8F4F-D18DB788D740}"/>
              </a:ext>
            </a:extLst>
          </p:cNvPr>
          <p:cNvSpPr txBox="1">
            <a:spLocks noChangeArrowheads="1"/>
          </p:cNvSpPr>
          <p:nvPr/>
        </p:nvSpPr>
        <p:spPr bwMode="auto">
          <a:xfrm>
            <a:off x="172208" y="2858213"/>
            <a:ext cx="11839169" cy="378565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11:4</a:t>
            </a:r>
            <a:r>
              <a:rPr lang="en-US" sz="3200" dirty="0"/>
              <a:t> For if one comes and preaches another Jesus whom we have not preached, or you receive a different spirit which you have not received, or a different gospel which you have not accepted, you bear this beautifully . . . </a:t>
            </a:r>
            <a:r>
              <a:rPr lang="en-US" sz="3200" baseline="30000" dirty="0"/>
              <a:t>13</a:t>
            </a:r>
            <a:r>
              <a:rPr lang="en-US" sz="3200" dirty="0"/>
              <a:t> For such men are false apostles, deceitful workers, disguising themselves as apostles of Christ. </a:t>
            </a:r>
            <a:r>
              <a:rPr lang="en-US" sz="3200" baseline="30000" dirty="0"/>
              <a:t>14</a:t>
            </a:r>
            <a:r>
              <a:rPr lang="en-US" sz="3200" dirty="0"/>
              <a:t> No wonder, for even Satan disguises himself as an angel of light. </a:t>
            </a:r>
            <a:r>
              <a:rPr lang="en-US" sz="3200" baseline="30000" dirty="0"/>
              <a:t>15</a:t>
            </a:r>
            <a:r>
              <a:rPr lang="en-US" sz="3200" dirty="0"/>
              <a:t> Therefore it is not surprising if his servants also disguise themselves as servants of righteousness, whose end will be according to their deeds. </a:t>
            </a:r>
          </a:p>
        </p:txBody>
      </p:sp>
    </p:spTree>
    <p:extLst>
      <p:ext uri="{BB962C8B-B14F-4D97-AF65-F5344CB8AC3E}">
        <p14:creationId xmlns:p14="http://schemas.microsoft.com/office/powerpoint/2010/main" val="2519397305"/>
      </p:ext>
    </p:extLst>
  </p:cSld>
  <p:clrMapOvr>
    <a:masterClrMapping/>
  </p:clrMapOvr>
  <p:transition spd="med">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algn="ctr" eaLnBrk="1" hangingPunct="1">
              <a:lnSpc>
                <a:spcPts val="3600"/>
              </a:lnSpc>
              <a:spcBef>
                <a:spcPts val="1200"/>
              </a:spcBef>
              <a:defRPr/>
            </a:pPr>
            <a:r>
              <a:rPr lang="en-US" sz="4400" b="0" i="1" dirty="0">
                <a:effectLst/>
                <a:cs typeface="Times New Roman" pitchFamily="18" charset="0"/>
              </a:rPr>
              <a:t>Paul’s weaponry is God’s Word </a:t>
            </a:r>
            <a:br>
              <a:rPr lang="en-US" sz="4400" b="0" i="1" dirty="0">
                <a:effectLst/>
                <a:cs typeface="Times New Roman" pitchFamily="18" charset="0"/>
              </a:rPr>
            </a:br>
            <a:r>
              <a:rPr lang="en-US" sz="4400" b="0" i="1" dirty="0">
                <a:effectLst/>
                <a:cs typeface="Times New Roman" pitchFamily="18" charset="0"/>
              </a:rPr>
              <a:t>that is communicated with God’s power</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
        <p:nvSpPr>
          <p:cNvPr id="7" name="Text Box 4">
            <a:extLst>
              <a:ext uri="{FF2B5EF4-FFF2-40B4-BE49-F238E27FC236}">
                <a16:creationId xmlns:a16="http://schemas.microsoft.com/office/drawing/2014/main" xmlns="" id="{097410BF-5222-4A5E-8F4F-D18DB788D740}"/>
              </a:ext>
            </a:extLst>
          </p:cNvPr>
          <p:cNvSpPr txBox="1">
            <a:spLocks noChangeArrowheads="1"/>
          </p:cNvSpPr>
          <p:nvPr/>
        </p:nvSpPr>
        <p:spPr bwMode="auto">
          <a:xfrm>
            <a:off x="172208" y="2858213"/>
            <a:ext cx="11839169" cy="3375283"/>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 . . </a:t>
            </a:r>
            <a:r>
              <a:rPr lang="en-US" sz="3200" baseline="30000" dirty="0"/>
              <a:t>4</a:t>
            </a:r>
            <a:r>
              <a:rPr lang="en-US" sz="3200" dirty="0"/>
              <a:t> for the weapons of our warfare are not of the flesh, but divinely powerful for the destruction of fortresses. </a:t>
            </a:r>
            <a:r>
              <a:rPr lang="en-US" sz="3200" baseline="30000" dirty="0"/>
              <a:t>5</a:t>
            </a:r>
            <a:r>
              <a:rPr lang="en-US" sz="3200" dirty="0"/>
              <a:t> We are destroying speculations and every lofty thing raised up against the knowledge of God, and we are taking every thought captive to the obedience of Christ . . . </a:t>
            </a:r>
          </a:p>
          <a:p>
            <a:pPr>
              <a:lnSpc>
                <a:spcPts val="3200"/>
              </a:lnSpc>
            </a:pPr>
            <a:endParaRPr lang="en-US" sz="3200" baseline="30000" dirty="0"/>
          </a:p>
          <a:p>
            <a:pPr>
              <a:lnSpc>
                <a:spcPts val="3200"/>
              </a:lnSpc>
            </a:pPr>
            <a:r>
              <a:rPr lang="en-US" sz="3200" baseline="30000" dirty="0"/>
              <a:t>6:7</a:t>
            </a:r>
            <a:r>
              <a:rPr lang="en-US" sz="3200" dirty="0"/>
              <a:t> . . . by the word of truth, by the power of God; by the weapons of righteousness for the right hand and the left . . .</a:t>
            </a:r>
          </a:p>
        </p:txBody>
      </p:sp>
    </p:spTree>
    <p:extLst>
      <p:ext uri="{BB962C8B-B14F-4D97-AF65-F5344CB8AC3E}">
        <p14:creationId xmlns:p14="http://schemas.microsoft.com/office/powerpoint/2010/main" val="464016252"/>
      </p:ext>
    </p:extLst>
  </p:cSld>
  <p:clrMapOvr>
    <a:masterClrMapping/>
  </p:clrMapOvr>
  <p:transition spd="med">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algn="ctr" eaLnBrk="1" hangingPunct="1">
              <a:lnSpc>
                <a:spcPts val="3600"/>
              </a:lnSpc>
              <a:spcBef>
                <a:spcPts val="1200"/>
              </a:spcBef>
              <a:defRPr/>
            </a:pPr>
            <a:r>
              <a:rPr lang="en-US" sz="4400" b="0" i="1" dirty="0">
                <a:effectLst/>
              </a:rPr>
              <a:t>“When I visit, I will refute these </a:t>
            </a:r>
            <a:br>
              <a:rPr lang="en-US" sz="4400" b="0" i="1" dirty="0">
                <a:effectLst/>
              </a:rPr>
            </a:br>
            <a:r>
              <a:rPr lang="en-US" sz="4400" b="0" i="1" dirty="0">
                <a:effectLst/>
              </a:rPr>
              <a:t>false teachers &amp; expose their false teachings with God’s Word.  And I hope to persuade you to also reject them &amp; their teaching.”</a:t>
            </a:r>
            <a:endParaRPr lang="en-US" sz="4400" b="0" i="1" dirty="0">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Tree>
    <p:extLst>
      <p:ext uri="{BB962C8B-B14F-4D97-AF65-F5344CB8AC3E}">
        <p14:creationId xmlns:p14="http://schemas.microsoft.com/office/powerpoint/2010/main" val="331023902"/>
      </p:ext>
    </p:extLst>
  </p:cSld>
  <p:clrMapOvr>
    <a:masterClrMapping/>
  </p:clrMapOvr>
  <p:transition spd="med">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LEADERS ARE RESPONSIBLE TO PROTECT MEMBERS FROM SPIRITUAL DECEPTION</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Must provide spiritual </a:t>
            </a:r>
            <a:r>
              <a:rPr lang="en-US" sz="4000" u="sng" dirty="0">
                <a:cs typeface="Times New Roman" pitchFamily="18" charset="0"/>
              </a:rPr>
              <a:t>nourishment</a:t>
            </a:r>
            <a:r>
              <a:rPr lang="en-US" sz="4000" dirty="0">
                <a:cs typeface="Times New Roman" pitchFamily="18" charset="0"/>
              </a:rPr>
              <a:t> through sound biblical teaching</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Must provide an </a:t>
            </a:r>
            <a:r>
              <a:rPr lang="en-US" sz="4000" u="sng" dirty="0">
                <a:cs typeface="Times New Roman" pitchFamily="18" charset="0"/>
              </a:rPr>
              <a:t>example</a:t>
            </a:r>
            <a:r>
              <a:rPr lang="en-US" sz="4000" dirty="0">
                <a:cs typeface="Times New Roman" pitchFamily="18" charset="0"/>
              </a:rPr>
              <a:t> of loving &amp; </a:t>
            </a:r>
            <a:br>
              <a:rPr lang="en-US" sz="4000" dirty="0">
                <a:cs typeface="Times New Roman" pitchFamily="18" charset="0"/>
              </a:rPr>
            </a:br>
            <a:r>
              <a:rPr lang="en-US" sz="4000" dirty="0">
                <a:cs typeface="Times New Roman" pitchFamily="18" charset="0"/>
              </a:rPr>
              <a:t>Christ-like character</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Must provide </a:t>
            </a:r>
            <a:r>
              <a:rPr lang="en-US" sz="4000" u="sng" dirty="0">
                <a:cs typeface="Times New Roman" pitchFamily="18" charset="0"/>
              </a:rPr>
              <a:t>direction</a:t>
            </a:r>
            <a:r>
              <a:rPr lang="en-US" sz="4000" dirty="0">
                <a:cs typeface="Times New Roman" pitchFamily="18" charset="0"/>
              </a:rPr>
              <a:t> to accomplish the mission</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Must provide </a:t>
            </a:r>
            <a:r>
              <a:rPr lang="en-US" sz="4000" u="sng" dirty="0">
                <a:cs typeface="Times New Roman" pitchFamily="18" charset="0"/>
              </a:rPr>
              <a:t>protection</a:t>
            </a:r>
            <a:r>
              <a:rPr lang="en-US" sz="4000" dirty="0">
                <a:cs typeface="Times New Roman" pitchFamily="18" charset="0"/>
              </a:rPr>
              <a:t> from falsehood</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Tree>
    <p:extLst>
      <p:ext uri="{BB962C8B-B14F-4D97-AF65-F5344CB8AC3E}">
        <p14:creationId xmlns:p14="http://schemas.microsoft.com/office/powerpoint/2010/main" val="4157218708"/>
      </p:ext>
    </p:extLst>
  </p:cSld>
  <p:clrMapOvr>
    <a:masterClrMapping/>
  </p:clrMapOvr>
  <p:transition spd="med">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LEADERS ARE RESPONSIBLE TO PROTECT MEMBERS FROM SPIRITUAL DECEPTION</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
        <p:nvSpPr>
          <p:cNvPr id="5" name="Text Box 4">
            <a:extLst>
              <a:ext uri="{FF2B5EF4-FFF2-40B4-BE49-F238E27FC236}">
                <a16:creationId xmlns:a16="http://schemas.microsoft.com/office/drawing/2014/main" xmlns="" id="{EAED58B8-9877-4EB0-823A-121E911C7A46}"/>
              </a:ext>
            </a:extLst>
          </p:cNvPr>
          <p:cNvSpPr txBox="1">
            <a:spLocks noChangeArrowheads="1"/>
          </p:cNvSpPr>
          <p:nvPr/>
        </p:nvSpPr>
        <p:spPr bwMode="auto">
          <a:xfrm>
            <a:off x="172208" y="2765445"/>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Titus 1:9</a:t>
            </a:r>
            <a:r>
              <a:rPr lang="en-US" sz="3200" dirty="0"/>
              <a:t> (An elder must) hold fast the faithful word which is in accordance with the teaching, so that he will be able both to exhort in sound doctrine and to refute those who contradict. </a:t>
            </a:r>
            <a:br>
              <a:rPr lang="en-US" sz="3200" dirty="0"/>
            </a:br>
            <a:r>
              <a:rPr lang="en-US" sz="3200" baseline="30000" dirty="0"/>
              <a:t>10</a:t>
            </a:r>
            <a:r>
              <a:rPr lang="en-US" sz="3200" dirty="0"/>
              <a:t> For there are many rebellious men, empty talkers and deceivers . . . </a:t>
            </a:r>
            <a:r>
              <a:rPr lang="en-US" sz="3200" baseline="30000" dirty="0"/>
              <a:t>11</a:t>
            </a:r>
            <a:r>
              <a:rPr lang="en-US" sz="3200" dirty="0"/>
              <a:t> who must be silenced because they are destroying whole families, teaching things they should not teach . . .  </a:t>
            </a:r>
          </a:p>
        </p:txBody>
      </p:sp>
    </p:spTree>
    <p:extLst>
      <p:ext uri="{BB962C8B-B14F-4D97-AF65-F5344CB8AC3E}">
        <p14:creationId xmlns:p14="http://schemas.microsoft.com/office/powerpoint/2010/main" val="863902493"/>
      </p:ext>
    </p:extLst>
  </p:cSld>
  <p:clrMapOvr>
    <a:masterClrMapping/>
  </p:clrMapOvr>
  <p:transition spd="med">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LEADERS ARE RESPONSIBLE TO PROTECT MEMBERS FROM SPIRITUAL DECEPTION</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
        <p:nvSpPr>
          <p:cNvPr id="5" name="Text Box 4">
            <a:extLst>
              <a:ext uri="{FF2B5EF4-FFF2-40B4-BE49-F238E27FC236}">
                <a16:creationId xmlns:a16="http://schemas.microsoft.com/office/drawing/2014/main" xmlns="" id="{EAED58B8-9877-4EB0-823A-121E911C7A46}"/>
              </a:ext>
            </a:extLst>
          </p:cNvPr>
          <p:cNvSpPr txBox="1">
            <a:spLocks noChangeArrowheads="1"/>
          </p:cNvSpPr>
          <p:nvPr/>
        </p:nvSpPr>
        <p:spPr bwMode="auto">
          <a:xfrm>
            <a:off x="172208" y="2765445"/>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Acts 20:28</a:t>
            </a:r>
            <a:r>
              <a:rPr lang="en-US" sz="3200" dirty="0"/>
              <a:t> “Be on guard for yourselves and for all the flock, among which the Holy Spirit has made you overseers, to shepherd the church of God which He purchased with His own blood. </a:t>
            </a:r>
            <a:r>
              <a:rPr lang="en-US" sz="3200" baseline="30000" dirty="0"/>
              <a:t>29</a:t>
            </a:r>
            <a:r>
              <a:rPr lang="en-US" sz="3200" dirty="0"/>
              <a:t> I know that after my departure savage wolves will come in among you, not sparing the flock; </a:t>
            </a:r>
            <a:r>
              <a:rPr lang="en-US" sz="3200" baseline="30000" dirty="0"/>
              <a:t>30</a:t>
            </a:r>
            <a:r>
              <a:rPr lang="en-US" sz="3200" dirty="0"/>
              <a:t> and from among your own selves men will arise, speaking perverse things, to draw away the disciples after them. </a:t>
            </a:r>
            <a:r>
              <a:rPr lang="en-US" sz="3200" baseline="30000" dirty="0"/>
              <a:t>31</a:t>
            </a:r>
            <a:r>
              <a:rPr lang="en-US" sz="3200" dirty="0"/>
              <a:t> Therefore be on the alert . . .” </a:t>
            </a:r>
          </a:p>
        </p:txBody>
      </p:sp>
    </p:spTree>
    <p:extLst>
      <p:ext uri="{BB962C8B-B14F-4D97-AF65-F5344CB8AC3E}">
        <p14:creationId xmlns:p14="http://schemas.microsoft.com/office/powerpoint/2010/main" val="1597835013"/>
      </p:ext>
    </p:extLst>
  </p:cSld>
  <p:clrMapOvr>
    <a:masterClrMapping/>
  </p:clrMapOvr>
  <p:transition spd="med">
    <p:split orient="vert"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CHURCH LEADERS ARE RESPONSIBLE TO PROTECT MEMBERS FROM SPIRITUAL DECEPTION</a:t>
            </a:r>
          </a:p>
        </p:txBody>
      </p:sp>
      <p:sp>
        <p:nvSpPr>
          <p:cNvPr id="2" name="Title 1"/>
          <p:cNvSpPr>
            <a:spLocks noGrp="1"/>
          </p:cNvSpPr>
          <p:nvPr>
            <p:ph type="title"/>
          </p:nvPr>
        </p:nvSpPr>
        <p:spPr/>
        <p:txBody>
          <a:bodyPr/>
          <a:lstStyle/>
          <a:p>
            <a:pPr>
              <a:lnSpc>
                <a:spcPts val="4000"/>
              </a:lnSpc>
              <a:spcBef>
                <a:spcPts val="0"/>
              </a:spcBef>
            </a:pPr>
            <a:r>
              <a:rPr lang="en-US" sz="4400" dirty="0"/>
              <a:t>2 Corinthians 10:1-6</a:t>
            </a:r>
            <a:br>
              <a:rPr lang="en-US" sz="4400" dirty="0"/>
            </a:br>
            <a:r>
              <a:rPr lang="en-US" sz="4400" dirty="0"/>
              <a:t>Combating Spiritual Deception</a:t>
            </a:r>
          </a:p>
        </p:txBody>
      </p:sp>
      <p:sp>
        <p:nvSpPr>
          <p:cNvPr id="5" name="Text Box 4">
            <a:extLst>
              <a:ext uri="{FF2B5EF4-FFF2-40B4-BE49-F238E27FC236}">
                <a16:creationId xmlns:a16="http://schemas.microsoft.com/office/drawing/2014/main" xmlns="" id="{EAED58B8-9877-4EB0-823A-121E911C7A46}"/>
              </a:ext>
            </a:extLst>
          </p:cNvPr>
          <p:cNvSpPr txBox="1">
            <a:spLocks noChangeArrowheads="1"/>
          </p:cNvSpPr>
          <p:nvPr/>
        </p:nvSpPr>
        <p:spPr bwMode="auto">
          <a:xfrm>
            <a:off x="172208" y="2765445"/>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Jude 1:3</a:t>
            </a:r>
            <a:r>
              <a:rPr lang="en-US" sz="3200" dirty="0"/>
              <a:t> Beloved, while I was making every effort to write you about our common salvation, I felt the necessity to write to you appealing that you contend earnestly for the faith which was once for all handed down to the saints. </a:t>
            </a:r>
            <a:r>
              <a:rPr lang="en-US" sz="3200" baseline="30000" dirty="0"/>
              <a:t>4</a:t>
            </a:r>
            <a:r>
              <a:rPr lang="en-US" sz="3200" dirty="0"/>
              <a:t> For certain persons have crept in unnoticed . . . ungodly persons who turn the grace of our God into licentiousness and deny our only Master and Lord, Jesus Christ. </a:t>
            </a:r>
          </a:p>
        </p:txBody>
      </p:sp>
    </p:spTree>
    <p:extLst>
      <p:ext uri="{BB962C8B-B14F-4D97-AF65-F5344CB8AC3E}">
        <p14:creationId xmlns:p14="http://schemas.microsoft.com/office/powerpoint/2010/main" val="203381331"/>
      </p:ext>
    </p:extLst>
  </p:cSld>
  <p:clrMapOvr>
    <a:masterClrMapping/>
  </p:clrMapOvr>
  <p:transition spd="med">
    <p:split orient="vert"/>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1374</Words>
  <Application>Microsoft Office PowerPoint</Application>
  <PresentationFormat>Widescreen</PresentationFormat>
  <Paragraphs>75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Times New Roman</vt:lpstr>
      <vt:lpstr>Trebuchet MS</vt:lpstr>
      <vt:lpstr>Wingdings</vt:lpstr>
      <vt:lpstr>1_Default Design</vt:lpstr>
      <vt:lpstr>2 Corinthians 10:1-6 </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lpstr>2 Corinthians 10:1-6 Combating Spiritual Deception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2022-10-10T20:31:57Z</dcterms:created>
  <dcterms:modified xsi:type="dcterms:W3CDTF">2022-10-10T20:32:02Z</dcterms:modified>
</cp:coreProperties>
</file>