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70" r:id="rId14"/>
    <p:sldId id="267" r:id="rId15"/>
    <p:sldId id="268" r:id="rId16"/>
    <p:sldId id="272" r:id="rId17"/>
    <p:sldId id="271" r:id="rId18"/>
    <p:sldId id="292" r:id="rId19"/>
    <p:sldId id="273" r:id="rId20"/>
    <p:sldId id="302" r:id="rId21"/>
    <p:sldId id="274" r:id="rId22"/>
    <p:sldId id="275" r:id="rId23"/>
    <p:sldId id="276" r:id="rId24"/>
    <p:sldId id="277" r:id="rId25"/>
    <p:sldId id="279" r:id="rId26"/>
    <p:sldId id="278" r:id="rId27"/>
    <p:sldId id="280" r:id="rId28"/>
    <p:sldId id="281" r:id="rId29"/>
    <p:sldId id="295" r:id="rId30"/>
    <p:sldId id="296" r:id="rId31"/>
    <p:sldId id="297" r:id="rId32"/>
    <p:sldId id="298" r:id="rId33"/>
    <p:sldId id="282" r:id="rId34"/>
    <p:sldId id="293" r:id="rId35"/>
    <p:sldId id="300" r:id="rId36"/>
    <p:sldId id="283" r:id="rId37"/>
    <p:sldId id="286" r:id="rId38"/>
    <p:sldId id="294" r:id="rId39"/>
    <p:sldId id="299" r:id="rId40"/>
    <p:sldId id="303" r:id="rId41"/>
    <p:sldId id="288" r:id="rId42"/>
    <p:sldId id="289" r:id="rId43"/>
    <p:sldId id="290" r:id="rId44"/>
    <p:sldId id="301" r:id="rId45"/>
    <p:sldId id="29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73E81-F886-4C45-A775-D1F2C0547A90}" v="2" dt="2024-09-01T14:09:17.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weryR" userId="d95e7125-c11d-45ad-a9aa-2825f18c9141" providerId="ADAL" clId="{96173E81-F886-4C45-A775-D1F2C0547A90}"/>
    <pc:docChg chg="modSld">
      <pc:chgData name="LoweryR" userId="d95e7125-c11d-45ad-a9aa-2825f18c9141" providerId="ADAL" clId="{96173E81-F886-4C45-A775-D1F2C0547A90}" dt="2024-09-01T14:09:17.308" v="1"/>
      <pc:docMkLst>
        <pc:docMk/>
      </pc:docMkLst>
      <pc:sldChg chg="modTransition modAnim">
        <pc:chgData name="LoweryR" userId="d95e7125-c11d-45ad-a9aa-2825f18c9141" providerId="ADAL" clId="{96173E81-F886-4C45-A775-D1F2C0547A90}" dt="2024-09-01T14:09:17.308" v="1"/>
        <pc:sldMkLst>
          <pc:docMk/>
          <pc:sldMk cId="336493670"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7868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134673-A23E-409F-8D76-DB3F4DC80EB2}"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25F2F-DECA-4838-AB5A-3DC18E322DD7}" type="slidenum">
              <a:rPr lang="en-US" smtClean="0"/>
              <a:t>‹#›</a:t>
            </a:fld>
            <a:endParaRPr lang="en-US"/>
          </a:p>
        </p:txBody>
      </p:sp>
    </p:spTree>
    <p:extLst>
      <p:ext uri="{BB962C8B-B14F-4D97-AF65-F5344CB8AC3E}">
        <p14:creationId xmlns:p14="http://schemas.microsoft.com/office/powerpoint/2010/main" val="127222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134673-A23E-409F-8D76-DB3F4DC80EB2}"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25F2F-DECA-4838-AB5A-3DC18E322DD7}" type="slidenum">
              <a:rPr lang="en-US" smtClean="0"/>
              <a:t>‹#›</a:t>
            </a:fld>
            <a:endParaRPr lang="en-US"/>
          </a:p>
        </p:txBody>
      </p:sp>
    </p:spTree>
    <p:extLst>
      <p:ext uri="{BB962C8B-B14F-4D97-AF65-F5344CB8AC3E}">
        <p14:creationId xmlns:p14="http://schemas.microsoft.com/office/powerpoint/2010/main" val="1549546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134673-A23E-409F-8D76-DB3F4DC80EB2}"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25F2F-DECA-4838-AB5A-3DC18E322DD7}"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00318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134673-A23E-409F-8D76-DB3F4DC80EB2}"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25F2F-DECA-4838-AB5A-3DC18E322DD7}" type="slidenum">
              <a:rPr lang="en-US" smtClean="0"/>
              <a:t>‹#›</a:t>
            </a:fld>
            <a:endParaRPr lang="en-US"/>
          </a:p>
        </p:txBody>
      </p:sp>
    </p:spTree>
    <p:extLst>
      <p:ext uri="{BB962C8B-B14F-4D97-AF65-F5344CB8AC3E}">
        <p14:creationId xmlns:p14="http://schemas.microsoft.com/office/powerpoint/2010/main" val="1585328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4134673-A23E-409F-8D76-DB3F4DC80EB2}" type="datetimeFigureOut">
              <a:rPr lang="en-US" smtClean="0"/>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25F2F-DECA-4838-AB5A-3DC18E322DD7}" type="slidenum">
              <a:rPr lang="en-US" smtClean="0"/>
              <a:t>‹#›</a:t>
            </a:fld>
            <a:endParaRPr lang="en-US"/>
          </a:p>
        </p:txBody>
      </p:sp>
    </p:spTree>
    <p:extLst>
      <p:ext uri="{BB962C8B-B14F-4D97-AF65-F5344CB8AC3E}">
        <p14:creationId xmlns:p14="http://schemas.microsoft.com/office/powerpoint/2010/main" val="3509454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4134673-A23E-409F-8D76-DB3F4DC80EB2}" type="datetimeFigureOut">
              <a:rPr lang="en-US" smtClean="0"/>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25F2F-DECA-4838-AB5A-3DC18E322DD7}" type="slidenum">
              <a:rPr lang="en-US" smtClean="0"/>
              <a:t>‹#›</a:t>
            </a:fld>
            <a:endParaRPr lang="en-US"/>
          </a:p>
        </p:txBody>
      </p:sp>
    </p:spTree>
    <p:extLst>
      <p:ext uri="{BB962C8B-B14F-4D97-AF65-F5344CB8AC3E}">
        <p14:creationId xmlns:p14="http://schemas.microsoft.com/office/powerpoint/2010/main" val="3078322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395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7764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5692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008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0" y="202881"/>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0" y="1804161"/>
            <a:ext cx="11798135" cy="4537262"/>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9044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342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969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0531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3744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4550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0340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0026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2295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97651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046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134673-A23E-409F-8D76-DB3F4DC80EB2}"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25F2F-DECA-4838-AB5A-3DC18E322DD7}" type="slidenum">
              <a:rPr lang="en-US" smtClean="0"/>
              <a:t>‹#›</a:t>
            </a:fld>
            <a:endParaRPr lang="en-US"/>
          </a:p>
        </p:txBody>
      </p:sp>
    </p:spTree>
    <p:extLst>
      <p:ext uri="{BB962C8B-B14F-4D97-AF65-F5344CB8AC3E}">
        <p14:creationId xmlns:p14="http://schemas.microsoft.com/office/powerpoint/2010/main" val="2863618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7937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909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134673-A23E-409F-8D76-DB3F4DC80EB2}"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25F2F-DECA-4838-AB5A-3DC18E322DD7}" type="slidenum">
              <a:rPr lang="en-US" smtClean="0"/>
              <a:t>‹#›</a:t>
            </a:fld>
            <a:endParaRPr lang="en-US"/>
          </a:p>
        </p:txBody>
      </p:sp>
    </p:spTree>
    <p:extLst>
      <p:ext uri="{BB962C8B-B14F-4D97-AF65-F5344CB8AC3E}">
        <p14:creationId xmlns:p14="http://schemas.microsoft.com/office/powerpoint/2010/main" val="342242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134673-A23E-409F-8D76-DB3F4DC80EB2}" type="datetimeFigureOut">
              <a:rPr lang="en-US" smtClean="0"/>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25F2F-DECA-4838-AB5A-3DC18E322DD7}" type="slidenum">
              <a:rPr lang="en-US" smtClean="0"/>
              <a:t>‹#›</a:t>
            </a:fld>
            <a:endParaRPr lang="en-US"/>
          </a:p>
        </p:txBody>
      </p:sp>
    </p:spTree>
    <p:extLst>
      <p:ext uri="{BB962C8B-B14F-4D97-AF65-F5344CB8AC3E}">
        <p14:creationId xmlns:p14="http://schemas.microsoft.com/office/powerpoint/2010/main" val="123513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134673-A23E-409F-8D76-DB3F4DC80EB2}" type="datetimeFigureOut">
              <a:rPr lang="en-US" smtClean="0"/>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25F2F-DECA-4838-AB5A-3DC18E322DD7}" type="slidenum">
              <a:rPr lang="en-US" smtClean="0"/>
              <a:t>‹#›</a:t>
            </a:fld>
            <a:endParaRPr lang="en-US"/>
          </a:p>
        </p:txBody>
      </p:sp>
    </p:spTree>
    <p:extLst>
      <p:ext uri="{BB962C8B-B14F-4D97-AF65-F5344CB8AC3E}">
        <p14:creationId xmlns:p14="http://schemas.microsoft.com/office/powerpoint/2010/main" val="58801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34673-A23E-409F-8D76-DB3F4DC80EB2}" type="datetimeFigureOut">
              <a:rPr lang="en-US" smtClean="0"/>
              <a:t>9/15/2024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25F2F-DECA-4838-AB5A-3DC18E322DD7}" type="slidenum">
              <a:rPr lang="en-US" smtClean="0"/>
              <a:t>‹#›</a:t>
            </a:fld>
            <a:endParaRPr lang="en-US"/>
          </a:p>
        </p:txBody>
      </p:sp>
    </p:spTree>
    <p:extLst>
      <p:ext uri="{BB962C8B-B14F-4D97-AF65-F5344CB8AC3E}">
        <p14:creationId xmlns:p14="http://schemas.microsoft.com/office/powerpoint/2010/main" val="172062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134673-A23E-409F-8D76-DB3F4DC80EB2}"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25F2F-DECA-4838-AB5A-3DC18E322DD7}" type="slidenum">
              <a:rPr lang="en-US" smtClean="0"/>
              <a:t>‹#›</a:t>
            </a:fld>
            <a:endParaRPr lang="en-US"/>
          </a:p>
        </p:txBody>
      </p:sp>
    </p:spTree>
    <p:extLst>
      <p:ext uri="{BB962C8B-B14F-4D97-AF65-F5344CB8AC3E}">
        <p14:creationId xmlns:p14="http://schemas.microsoft.com/office/powerpoint/2010/main" val="139162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134673-A23E-409F-8D76-DB3F4DC80EB2}"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25F2F-DECA-4838-AB5A-3DC18E322DD7}" type="slidenum">
              <a:rPr lang="en-US" smtClean="0"/>
              <a:t>‹#›</a:t>
            </a:fld>
            <a:endParaRPr lang="en-US"/>
          </a:p>
        </p:txBody>
      </p:sp>
    </p:spTree>
    <p:extLst>
      <p:ext uri="{BB962C8B-B14F-4D97-AF65-F5344CB8AC3E}">
        <p14:creationId xmlns:p14="http://schemas.microsoft.com/office/powerpoint/2010/main" val="151317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134673-A23E-409F-8D76-DB3F4DC80EB2}" type="datetimeFigureOut">
              <a:rPr lang="en-US" smtClean="0"/>
              <a:t>9/15/2024</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4B25F2F-DECA-4838-AB5A-3DC18E322DD7}" type="slidenum">
              <a:rPr lang="en-US" smtClean="0"/>
              <a:t>‹#›</a:t>
            </a:fld>
            <a:endParaRPr lang="en-US"/>
          </a:p>
        </p:txBody>
      </p:sp>
    </p:spTree>
    <p:extLst>
      <p:ext uri="{BB962C8B-B14F-4D97-AF65-F5344CB8AC3E}">
        <p14:creationId xmlns:p14="http://schemas.microsoft.com/office/powerpoint/2010/main" val="26594872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9/15/2024</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30157424"/>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ref.ly/logosres/nasb95?ref=BibleNASB95.Lk13.34&amp;off=1&amp;ctx=ide+of+Jerusalem.+%0a+~34+%E2%80%9Ca%EF%BB%BFO+Jerusalem%2c+J"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FCA8-B985-7EA2-0B9A-4DF8BC95CABC}"/>
              </a:ext>
            </a:extLst>
          </p:cNvPr>
          <p:cNvSpPr>
            <a:spLocks noGrp="1"/>
          </p:cNvSpPr>
          <p:nvPr>
            <p:ph type="ctrTitle"/>
          </p:nvPr>
        </p:nvSpPr>
        <p:spPr/>
        <p:txBody>
          <a:bodyPr>
            <a:normAutofit/>
          </a:bodyPr>
          <a:lstStyle/>
          <a:p>
            <a:r>
              <a:rPr lang="en-US" sz="6000" dirty="0"/>
              <a:t>The book of Hebrews</a:t>
            </a:r>
          </a:p>
        </p:txBody>
      </p:sp>
      <p:sp>
        <p:nvSpPr>
          <p:cNvPr id="3" name="Subtitle 2">
            <a:extLst>
              <a:ext uri="{FF2B5EF4-FFF2-40B4-BE49-F238E27FC236}">
                <a16:creationId xmlns:a16="http://schemas.microsoft.com/office/drawing/2014/main" id="{5C8E3E3C-6D93-790B-095D-B7DE5C446FA7}"/>
              </a:ext>
            </a:extLst>
          </p:cNvPr>
          <p:cNvSpPr>
            <a:spLocks noGrp="1"/>
          </p:cNvSpPr>
          <p:nvPr>
            <p:ph type="subTitle" idx="1"/>
          </p:nvPr>
        </p:nvSpPr>
        <p:spPr/>
        <p:txBody>
          <a:bodyPr>
            <a:normAutofit/>
          </a:bodyPr>
          <a:lstStyle/>
          <a:p>
            <a:r>
              <a:rPr lang="en-US" sz="3600" dirty="0"/>
              <a:t>Introduction to the book Ch 1:1-2</a:t>
            </a:r>
          </a:p>
        </p:txBody>
      </p:sp>
    </p:spTree>
    <p:extLst>
      <p:ext uri="{BB962C8B-B14F-4D97-AF65-F5344CB8AC3E}">
        <p14:creationId xmlns:p14="http://schemas.microsoft.com/office/powerpoint/2010/main" val="340155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247494" y="2547091"/>
            <a:ext cx="1448536" cy="461665"/>
          </a:xfrm>
          <a:prstGeom prst="rect">
            <a:avLst/>
          </a:prstGeom>
          <a:noFill/>
        </p:spPr>
        <p:txBody>
          <a:bodyPr wrap="square" rtlCol="0">
            <a:spAutoFit/>
          </a:bodyPr>
          <a:lstStyle/>
          <a:p>
            <a:r>
              <a:rPr lang="en-US" sz="2400" dirty="0"/>
              <a:t>Egypt</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174737" y="4075265"/>
            <a:ext cx="1234754" cy="584775"/>
          </a:xfrm>
          <a:prstGeom prst="rect">
            <a:avLst/>
          </a:prstGeom>
          <a:noFill/>
        </p:spPr>
        <p:txBody>
          <a:bodyPr wrap="square" rtlCol="0">
            <a:spAutoFit/>
          </a:bodyPr>
          <a:lstStyle/>
          <a:p>
            <a:pPr algn="ctr"/>
            <a:r>
              <a:rPr lang="en-US" sz="1600" dirty="0"/>
              <a:t>1870-1440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Patriarchs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2100-1900 B.C.</a:t>
            </a:r>
          </a:p>
        </p:txBody>
      </p:sp>
      <p:sp>
        <p:nvSpPr>
          <p:cNvPr id="19" name="TextBox 18">
            <a:extLst>
              <a:ext uri="{FF2B5EF4-FFF2-40B4-BE49-F238E27FC236}">
                <a16:creationId xmlns:a16="http://schemas.microsoft.com/office/drawing/2014/main" id="{5867884F-CC21-4106-D62F-35568B1DB767}"/>
              </a:ext>
            </a:extLst>
          </p:cNvPr>
          <p:cNvSpPr txBox="1"/>
          <p:nvPr/>
        </p:nvSpPr>
        <p:spPr>
          <a:xfrm>
            <a:off x="5747243" y="1751042"/>
            <a:ext cx="6146800" cy="452431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l" rtl="0"/>
            <a:r>
              <a:rPr lang="en-US" sz="3200" b="1" dirty="0"/>
              <a:t>Genesis 12:2–3 (NASB95) — </a:t>
            </a:r>
            <a:r>
              <a:rPr lang="en-US" sz="3200" b="1" i="0" u="none" baseline="0" dirty="0"/>
              <a:t>2</a:t>
            </a:r>
            <a:r>
              <a:rPr lang="en-US" sz="3200" b="0" i="0" u="none" baseline="0" dirty="0"/>
              <a:t> And I will make you a great nation, And I will bless you, And make your name great; And so you shall be a blessing; </a:t>
            </a:r>
            <a:r>
              <a:rPr lang="en-US" sz="3200" b="1" i="0" u="none" baseline="0" dirty="0"/>
              <a:t>3</a:t>
            </a:r>
            <a:r>
              <a:rPr lang="en-US" sz="3200" b="0" i="0" u="none" baseline="0" dirty="0"/>
              <a:t> And I will bless those who bless you, And the one who curses you I will curse. And in you all the families of the earth will be blessed.”</a:t>
            </a:r>
          </a:p>
        </p:txBody>
      </p:sp>
    </p:spTree>
    <p:extLst>
      <p:ext uri="{BB962C8B-B14F-4D97-AF65-F5344CB8AC3E}">
        <p14:creationId xmlns:p14="http://schemas.microsoft.com/office/powerpoint/2010/main" val="29267585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247494" y="2547091"/>
            <a:ext cx="1448536" cy="461665"/>
          </a:xfrm>
          <a:prstGeom prst="rect">
            <a:avLst/>
          </a:prstGeom>
          <a:noFill/>
        </p:spPr>
        <p:txBody>
          <a:bodyPr wrap="square" rtlCol="0">
            <a:spAutoFit/>
          </a:bodyPr>
          <a:lstStyle/>
          <a:p>
            <a:r>
              <a:rPr lang="en-US" sz="2400" dirty="0"/>
              <a:t>Egypt</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174737" y="4075265"/>
            <a:ext cx="1234754" cy="584775"/>
          </a:xfrm>
          <a:prstGeom prst="rect">
            <a:avLst/>
          </a:prstGeom>
          <a:noFill/>
        </p:spPr>
        <p:txBody>
          <a:bodyPr wrap="square" rtlCol="0">
            <a:spAutoFit/>
          </a:bodyPr>
          <a:lstStyle/>
          <a:p>
            <a:pPr algn="ctr"/>
            <a:r>
              <a:rPr lang="en-US" sz="1600" dirty="0"/>
              <a:t>1870-1440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Patriarchs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2100-1900 B.C.</a:t>
            </a:r>
          </a:p>
        </p:txBody>
      </p:sp>
    </p:spTree>
    <p:extLst>
      <p:ext uri="{BB962C8B-B14F-4D97-AF65-F5344CB8AC3E}">
        <p14:creationId xmlns:p14="http://schemas.microsoft.com/office/powerpoint/2010/main" val="355054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247494" y="2547091"/>
            <a:ext cx="1448536" cy="461665"/>
          </a:xfrm>
          <a:prstGeom prst="rect">
            <a:avLst/>
          </a:prstGeom>
          <a:noFill/>
        </p:spPr>
        <p:txBody>
          <a:bodyPr wrap="square" rtlCol="0">
            <a:spAutoFit/>
          </a:bodyPr>
          <a:lstStyle/>
          <a:p>
            <a:r>
              <a:rPr lang="en-US" sz="2400" dirty="0"/>
              <a:t>Egypt</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174737" y="4075265"/>
            <a:ext cx="1234754" cy="584775"/>
          </a:xfrm>
          <a:prstGeom prst="rect">
            <a:avLst/>
          </a:prstGeom>
          <a:noFill/>
        </p:spPr>
        <p:txBody>
          <a:bodyPr wrap="square" rtlCol="0">
            <a:spAutoFit/>
          </a:bodyPr>
          <a:lstStyle/>
          <a:p>
            <a:pPr algn="ctr"/>
            <a:r>
              <a:rPr lang="en-US" sz="1600" dirty="0"/>
              <a:t>1870-1440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Patriarchs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2100-1900 B.C.</a:t>
            </a:r>
          </a:p>
        </p:txBody>
      </p:sp>
    </p:spTree>
    <p:extLst>
      <p:ext uri="{BB962C8B-B14F-4D97-AF65-F5344CB8AC3E}">
        <p14:creationId xmlns:p14="http://schemas.microsoft.com/office/powerpoint/2010/main" val="277702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247494" y="2547091"/>
            <a:ext cx="1448536" cy="461665"/>
          </a:xfrm>
          <a:prstGeom prst="rect">
            <a:avLst/>
          </a:prstGeom>
          <a:noFill/>
        </p:spPr>
        <p:txBody>
          <a:bodyPr wrap="square" rtlCol="0">
            <a:spAutoFit/>
          </a:bodyPr>
          <a:lstStyle/>
          <a:p>
            <a:r>
              <a:rPr lang="en-US" sz="2400" dirty="0"/>
              <a:t>Judges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174737" y="4075265"/>
            <a:ext cx="1234754" cy="584775"/>
          </a:xfrm>
          <a:prstGeom prst="rect">
            <a:avLst/>
          </a:prstGeom>
          <a:noFill/>
        </p:spPr>
        <p:txBody>
          <a:bodyPr wrap="square" rtlCol="0">
            <a:spAutoFit/>
          </a:bodyPr>
          <a:lstStyle/>
          <a:p>
            <a:pPr algn="ctr"/>
            <a:r>
              <a:rPr lang="en-US" sz="1600" dirty="0"/>
              <a:t>1370-1020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Egypt</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1870-1440 B.C.</a:t>
            </a:r>
          </a:p>
        </p:txBody>
      </p:sp>
      <p:sp>
        <p:nvSpPr>
          <p:cNvPr id="38" name="TextBox 37">
            <a:extLst>
              <a:ext uri="{FF2B5EF4-FFF2-40B4-BE49-F238E27FC236}">
                <a16:creationId xmlns:a16="http://schemas.microsoft.com/office/drawing/2014/main" id="{8045C797-F227-5CE8-F09F-308C6B6881F5}"/>
              </a:ext>
            </a:extLst>
          </p:cNvPr>
          <p:cNvSpPr txBox="1"/>
          <p:nvPr/>
        </p:nvSpPr>
        <p:spPr>
          <a:xfrm>
            <a:off x="5842368" y="1862349"/>
            <a:ext cx="6146800" cy="397031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l" rtl="0"/>
            <a:r>
              <a:rPr lang="en-US" sz="3600" b="1" dirty="0"/>
              <a:t>Genesis 15:13 (NASB95) — </a:t>
            </a:r>
            <a:r>
              <a:rPr lang="en-US" sz="3600" b="1" i="0" u="none" baseline="0" dirty="0"/>
              <a:t>13</a:t>
            </a:r>
            <a:r>
              <a:rPr lang="en-US" sz="3600" b="0" i="0" u="none" baseline="0" dirty="0"/>
              <a:t> God said to Abram, “Know for certain that your descendants will be strangers in a land that is not theirs, where they will be enslaved and oppressed four hundred years.</a:t>
            </a:r>
          </a:p>
        </p:txBody>
      </p:sp>
    </p:spTree>
    <p:extLst>
      <p:ext uri="{BB962C8B-B14F-4D97-AF65-F5344CB8AC3E}">
        <p14:creationId xmlns:p14="http://schemas.microsoft.com/office/powerpoint/2010/main" val="29884831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247494" y="2547091"/>
            <a:ext cx="1448536" cy="461665"/>
          </a:xfrm>
          <a:prstGeom prst="rect">
            <a:avLst/>
          </a:prstGeom>
          <a:noFill/>
        </p:spPr>
        <p:txBody>
          <a:bodyPr wrap="square" rtlCol="0">
            <a:spAutoFit/>
          </a:bodyPr>
          <a:lstStyle/>
          <a:p>
            <a:r>
              <a:rPr lang="en-US" sz="2400" dirty="0"/>
              <a:t>Judges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174737" y="4075265"/>
            <a:ext cx="1234754" cy="584775"/>
          </a:xfrm>
          <a:prstGeom prst="rect">
            <a:avLst/>
          </a:prstGeom>
          <a:noFill/>
        </p:spPr>
        <p:txBody>
          <a:bodyPr wrap="square" rtlCol="0">
            <a:spAutoFit/>
          </a:bodyPr>
          <a:lstStyle/>
          <a:p>
            <a:pPr algn="ctr"/>
            <a:r>
              <a:rPr lang="en-US" sz="1600" dirty="0"/>
              <a:t>1370-1020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Egypt</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1870-1440 B.C.</a:t>
            </a:r>
          </a:p>
        </p:txBody>
      </p:sp>
      <p:sp>
        <p:nvSpPr>
          <p:cNvPr id="38" name="TextBox 37">
            <a:extLst>
              <a:ext uri="{FF2B5EF4-FFF2-40B4-BE49-F238E27FC236}">
                <a16:creationId xmlns:a16="http://schemas.microsoft.com/office/drawing/2014/main" id="{8045C797-F227-5CE8-F09F-308C6B6881F5}"/>
              </a:ext>
            </a:extLst>
          </p:cNvPr>
          <p:cNvSpPr txBox="1"/>
          <p:nvPr/>
        </p:nvSpPr>
        <p:spPr>
          <a:xfrm>
            <a:off x="5842368" y="1862349"/>
            <a:ext cx="6146800" cy="397031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l" rtl="0"/>
            <a:r>
              <a:rPr lang="en-US" sz="3600" b="1" dirty="0"/>
              <a:t>Exodus 2:24–25 (NASB95) — </a:t>
            </a:r>
            <a:r>
              <a:rPr lang="en-US" sz="3600" b="1" i="0" u="none" baseline="0" dirty="0"/>
              <a:t>24</a:t>
            </a:r>
            <a:r>
              <a:rPr lang="en-US" sz="3600" b="0" i="0" u="none" baseline="0" dirty="0"/>
              <a:t> So God heard their groaning; and God remembered His covenant with Abraham, Isaac, and Jacob. </a:t>
            </a:r>
            <a:r>
              <a:rPr lang="en-US" sz="3600" b="1" i="0" u="none" baseline="0" dirty="0"/>
              <a:t>25</a:t>
            </a:r>
            <a:r>
              <a:rPr lang="en-US" sz="3600" b="0" i="0" u="none" baseline="0" dirty="0"/>
              <a:t> God saw the sons of Israel, and God took notice of them.</a:t>
            </a:r>
          </a:p>
        </p:txBody>
      </p:sp>
    </p:spTree>
    <p:extLst>
      <p:ext uri="{BB962C8B-B14F-4D97-AF65-F5344CB8AC3E}">
        <p14:creationId xmlns:p14="http://schemas.microsoft.com/office/powerpoint/2010/main" val="17724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247494" y="2547091"/>
            <a:ext cx="1448536" cy="461665"/>
          </a:xfrm>
          <a:prstGeom prst="rect">
            <a:avLst/>
          </a:prstGeom>
          <a:noFill/>
        </p:spPr>
        <p:txBody>
          <a:bodyPr wrap="square" rtlCol="0">
            <a:spAutoFit/>
          </a:bodyPr>
          <a:lstStyle/>
          <a:p>
            <a:r>
              <a:rPr lang="en-US" sz="2400" dirty="0"/>
              <a:t>Judges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174737" y="4075265"/>
            <a:ext cx="1234754" cy="584775"/>
          </a:xfrm>
          <a:prstGeom prst="rect">
            <a:avLst/>
          </a:prstGeom>
          <a:noFill/>
        </p:spPr>
        <p:txBody>
          <a:bodyPr wrap="square" rtlCol="0">
            <a:spAutoFit/>
          </a:bodyPr>
          <a:lstStyle/>
          <a:p>
            <a:pPr algn="ctr"/>
            <a:r>
              <a:rPr lang="en-US" sz="1600" dirty="0"/>
              <a:t>1370-1020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Egypt</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1870-1440 B.C.</a:t>
            </a:r>
          </a:p>
        </p:txBody>
      </p:sp>
      <p:sp>
        <p:nvSpPr>
          <p:cNvPr id="38" name="TextBox 37">
            <a:extLst>
              <a:ext uri="{FF2B5EF4-FFF2-40B4-BE49-F238E27FC236}">
                <a16:creationId xmlns:a16="http://schemas.microsoft.com/office/drawing/2014/main" id="{8045C797-F227-5CE8-F09F-308C6B6881F5}"/>
              </a:ext>
            </a:extLst>
          </p:cNvPr>
          <p:cNvSpPr txBox="1"/>
          <p:nvPr/>
        </p:nvSpPr>
        <p:spPr>
          <a:xfrm>
            <a:off x="5823318" y="335845"/>
            <a:ext cx="6146800" cy="618630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l" rtl="0"/>
            <a:r>
              <a:rPr lang="en-US" sz="3600" b="1" dirty="0"/>
              <a:t>Exodus 19:5–6 (NASB95) — </a:t>
            </a:r>
            <a:r>
              <a:rPr lang="en-US" sz="3600" b="1" i="0" u="none" baseline="0" dirty="0"/>
              <a:t>5</a:t>
            </a:r>
            <a:r>
              <a:rPr lang="en-US" sz="3600" b="0" i="0" u="none" baseline="0" dirty="0"/>
              <a:t> ‘Now then, if you will indeed obey My voice and keep My covenant, then you shall be My own possession among all the peoples, for all the earth is Mine; </a:t>
            </a:r>
            <a:r>
              <a:rPr lang="en-US" sz="3600" b="1" i="0" u="none" baseline="0" dirty="0"/>
              <a:t>6</a:t>
            </a:r>
            <a:r>
              <a:rPr lang="en-US" sz="3600" b="0" i="0" u="none" baseline="0" dirty="0"/>
              <a:t> and you shall be to Me a kingdom of priests and a holy nation.’ These are the words that you shall speak to the sons of Israel.”</a:t>
            </a:r>
          </a:p>
        </p:txBody>
      </p:sp>
    </p:spTree>
    <p:extLst>
      <p:ext uri="{BB962C8B-B14F-4D97-AF65-F5344CB8AC3E}">
        <p14:creationId xmlns:p14="http://schemas.microsoft.com/office/powerpoint/2010/main" val="160068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247494" y="2547091"/>
            <a:ext cx="1448536" cy="461665"/>
          </a:xfrm>
          <a:prstGeom prst="rect">
            <a:avLst/>
          </a:prstGeom>
          <a:noFill/>
        </p:spPr>
        <p:txBody>
          <a:bodyPr wrap="square" rtlCol="0">
            <a:spAutoFit/>
          </a:bodyPr>
          <a:lstStyle/>
          <a:p>
            <a:r>
              <a:rPr lang="en-US" sz="2400" dirty="0"/>
              <a:t>Judges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174737" y="4075265"/>
            <a:ext cx="1234754" cy="584775"/>
          </a:xfrm>
          <a:prstGeom prst="rect">
            <a:avLst/>
          </a:prstGeom>
          <a:noFill/>
        </p:spPr>
        <p:txBody>
          <a:bodyPr wrap="square" rtlCol="0">
            <a:spAutoFit/>
          </a:bodyPr>
          <a:lstStyle/>
          <a:p>
            <a:pPr algn="ctr"/>
            <a:r>
              <a:rPr lang="en-US" sz="1600" dirty="0"/>
              <a:t>1370-1020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Egypt</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1870-1440 B.C.</a:t>
            </a:r>
          </a:p>
        </p:txBody>
      </p:sp>
    </p:spTree>
    <p:extLst>
      <p:ext uri="{BB962C8B-B14F-4D97-AF65-F5344CB8AC3E}">
        <p14:creationId xmlns:p14="http://schemas.microsoft.com/office/powerpoint/2010/main" val="45763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247494" y="2547091"/>
            <a:ext cx="1448536" cy="461665"/>
          </a:xfrm>
          <a:prstGeom prst="rect">
            <a:avLst/>
          </a:prstGeom>
          <a:noFill/>
        </p:spPr>
        <p:txBody>
          <a:bodyPr wrap="square" rtlCol="0">
            <a:spAutoFit/>
          </a:bodyPr>
          <a:lstStyle/>
          <a:p>
            <a:r>
              <a:rPr lang="en-US" sz="2400" dirty="0"/>
              <a:t>Judges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174737" y="4075265"/>
            <a:ext cx="1234754" cy="584775"/>
          </a:xfrm>
          <a:prstGeom prst="rect">
            <a:avLst/>
          </a:prstGeom>
          <a:noFill/>
        </p:spPr>
        <p:txBody>
          <a:bodyPr wrap="square" rtlCol="0">
            <a:spAutoFit/>
          </a:bodyPr>
          <a:lstStyle/>
          <a:p>
            <a:pPr algn="ctr"/>
            <a:r>
              <a:rPr lang="en-US" sz="1600" dirty="0"/>
              <a:t>1370-1020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Egypt</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1870-1440 B.C.</a:t>
            </a:r>
          </a:p>
        </p:txBody>
      </p:sp>
      <p:sp>
        <p:nvSpPr>
          <p:cNvPr id="21" name="TextBox 20">
            <a:extLst>
              <a:ext uri="{FF2B5EF4-FFF2-40B4-BE49-F238E27FC236}">
                <a16:creationId xmlns:a16="http://schemas.microsoft.com/office/drawing/2014/main" id="{8377876F-F7E0-7F42-45BA-6D305D4715F6}"/>
              </a:ext>
            </a:extLst>
          </p:cNvPr>
          <p:cNvSpPr txBox="1"/>
          <p:nvPr/>
        </p:nvSpPr>
        <p:spPr>
          <a:xfrm>
            <a:off x="7210150" y="34389"/>
            <a:ext cx="4777792" cy="637097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l" rtl="0"/>
            <a:r>
              <a:rPr lang="en-US" sz="3400" b="1" dirty="0"/>
              <a:t>Leviticus 26:12–13 (NASB95) — </a:t>
            </a:r>
            <a:r>
              <a:rPr lang="en-US" sz="3400" b="1" i="0" u="none" baseline="0" dirty="0"/>
              <a:t>12</a:t>
            </a:r>
            <a:r>
              <a:rPr lang="en-US" sz="3400" b="0" i="0" u="none" baseline="0" dirty="0"/>
              <a:t> ‘I will also walk among you and be your God, and you shall be My people. </a:t>
            </a:r>
            <a:r>
              <a:rPr lang="en-US" sz="3400" b="1" i="0" u="none" baseline="0" dirty="0"/>
              <a:t>13</a:t>
            </a:r>
            <a:r>
              <a:rPr lang="en-US" sz="3400" b="0" i="0" u="none" baseline="0" dirty="0"/>
              <a:t> ‘I am the Lord your God, who brought you out of the land of Egypt so that you would not be their slaves, and I broke the bars of your yoke and made you walk erect.</a:t>
            </a:r>
          </a:p>
        </p:txBody>
      </p:sp>
    </p:spTree>
    <p:extLst>
      <p:ext uri="{BB962C8B-B14F-4D97-AF65-F5344CB8AC3E}">
        <p14:creationId xmlns:p14="http://schemas.microsoft.com/office/powerpoint/2010/main" val="119352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247494" y="2547091"/>
            <a:ext cx="1448536" cy="461665"/>
          </a:xfrm>
          <a:prstGeom prst="rect">
            <a:avLst/>
          </a:prstGeom>
          <a:noFill/>
        </p:spPr>
        <p:txBody>
          <a:bodyPr wrap="square" rtlCol="0">
            <a:spAutoFit/>
          </a:bodyPr>
          <a:lstStyle/>
          <a:p>
            <a:r>
              <a:rPr lang="en-US" sz="2400" dirty="0"/>
              <a:t>Judges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174737" y="4075265"/>
            <a:ext cx="1234754" cy="584775"/>
          </a:xfrm>
          <a:prstGeom prst="rect">
            <a:avLst/>
          </a:prstGeom>
          <a:noFill/>
        </p:spPr>
        <p:txBody>
          <a:bodyPr wrap="square" rtlCol="0">
            <a:spAutoFit/>
          </a:bodyPr>
          <a:lstStyle/>
          <a:p>
            <a:pPr algn="ctr"/>
            <a:r>
              <a:rPr lang="en-US" sz="1600" dirty="0"/>
              <a:t>1370-1020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Egypt</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1870-1440 B.C.</a:t>
            </a:r>
          </a:p>
        </p:txBody>
      </p:sp>
      <p:sp>
        <p:nvSpPr>
          <p:cNvPr id="21" name="TextBox 20">
            <a:extLst>
              <a:ext uri="{FF2B5EF4-FFF2-40B4-BE49-F238E27FC236}">
                <a16:creationId xmlns:a16="http://schemas.microsoft.com/office/drawing/2014/main" id="{ADC7163A-7637-FC9A-1D6A-88A8AA233B85}"/>
              </a:ext>
            </a:extLst>
          </p:cNvPr>
          <p:cNvSpPr txBox="1"/>
          <p:nvPr/>
        </p:nvSpPr>
        <p:spPr>
          <a:xfrm>
            <a:off x="4785732" y="1281142"/>
            <a:ext cx="7029643" cy="507831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l" rtl="0"/>
            <a:r>
              <a:rPr lang="en-US" sz="3600" b="1" dirty="0"/>
              <a:t>Deuteronomy 31:29 (NASB95) — </a:t>
            </a:r>
            <a:r>
              <a:rPr lang="en-US" sz="3600" b="1" i="0" u="none" baseline="0" dirty="0"/>
              <a:t>29</a:t>
            </a:r>
            <a:r>
              <a:rPr lang="en-US" sz="3600" b="0" i="0" u="none" baseline="0" dirty="0"/>
              <a:t> “For I know that after my death you will act corruptly and turn from the way which I have commanded you; and evil will befall you in the latter days, for you will do that which is evil in the sight of the Lord, provoking Him to anger with the work of your hands.”</a:t>
            </a:r>
          </a:p>
        </p:txBody>
      </p:sp>
    </p:spTree>
    <p:extLst>
      <p:ext uri="{BB962C8B-B14F-4D97-AF65-F5344CB8AC3E}">
        <p14:creationId xmlns:p14="http://schemas.microsoft.com/office/powerpoint/2010/main" val="326217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441873" y="2524937"/>
            <a:ext cx="845953" cy="461665"/>
          </a:xfrm>
          <a:prstGeom prst="rect">
            <a:avLst/>
          </a:prstGeom>
          <a:noFill/>
        </p:spPr>
        <p:txBody>
          <a:bodyPr wrap="square" rtlCol="0">
            <a:spAutoFit/>
          </a:bodyPr>
          <a:lstStyle/>
          <a:p>
            <a:r>
              <a:rPr lang="en-US" sz="2400" dirty="0"/>
              <a:t>Kings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247494" y="4083906"/>
            <a:ext cx="1234754" cy="584775"/>
          </a:xfrm>
          <a:prstGeom prst="rect">
            <a:avLst/>
          </a:prstGeom>
          <a:noFill/>
        </p:spPr>
        <p:txBody>
          <a:bodyPr wrap="square" rtlCol="0">
            <a:spAutoFit/>
          </a:bodyPr>
          <a:lstStyle/>
          <a:p>
            <a:pPr algn="ctr"/>
            <a:r>
              <a:rPr lang="en-US" sz="1600" dirty="0"/>
              <a:t>1000-720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Judges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1370-1020 B.C.</a:t>
            </a:r>
          </a:p>
        </p:txBody>
      </p:sp>
      <p:sp>
        <p:nvSpPr>
          <p:cNvPr id="6" name="TextBox 5">
            <a:extLst>
              <a:ext uri="{FF2B5EF4-FFF2-40B4-BE49-F238E27FC236}">
                <a16:creationId xmlns:a16="http://schemas.microsoft.com/office/drawing/2014/main" id="{197DB963-C13E-24D7-E600-E9734D85AC72}"/>
              </a:ext>
            </a:extLst>
          </p:cNvPr>
          <p:cNvSpPr txBox="1"/>
          <p:nvPr/>
        </p:nvSpPr>
        <p:spPr>
          <a:xfrm>
            <a:off x="1352917" y="1887376"/>
            <a:ext cx="8488177" cy="304698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l" rtl="0"/>
            <a:r>
              <a:rPr lang="en-US" sz="4800" b="1" dirty="0"/>
              <a:t>Judges 21:25 (NASB95) — </a:t>
            </a:r>
            <a:r>
              <a:rPr lang="en-US" sz="4800" b="1" i="0" u="none" baseline="0" dirty="0"/>
              <a:t>25</a:t>
            </a:r>
            <a:r>
              <a:rPr lang="en-US" sz="4800" b="0" i="0" u="none" baseline="0" dirty="0"/>
              <a:t> In those days there was no king in Israel; everyone did what was right in his own eyes.</a:t>
            </a:r>
          </a:p>
        </p:txBody>
      </p:sp>
    </p:spTree>
    <p:extLst>
      <p:ext uri="{BB962C8B-B14F-4D97-AF65-F5344CB8AC3E}">
        <p14:creationId xmlns:p14="http://schemas.microsoft.com/office/powerpoint/2010/main" val="38271429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5DA919-5C37-DB47-791F-3FAB927587E4}"/>
              </a:ext>
            </a:extLst>
          </p:cNvPr>
          <p:cNvSpPr>
            <a:spLocks noGrp="1"/>
          </p:cNvSpPr>
          <p:nvPr>
            <p:ph type="title"/>
          </p:nvPr>
        </p:nvSpPr>
        <p:spPr>
          <a:xfrm>
            <a:off x="225630" y="202881"/>
            <a:ext cx="11798135" cy="1478570"/>
          </a:xfrm>
        </p:spPr>
        <p:txBody>
          <a:bodyPr/>
          <a:lstStyle/>
          <a:p>
            <a:r>
              <a:rPr lang="en-US" dirty="0"/>
              <a:t>Hebrews</a:t>
            </a:r>
          </a:p>
        </p:txBody>
      </p:sp>
      <p:sp>
        <p:nvSpPr>
          <p:cNvPr id="15" name="Content Placeholder 2">
            <a:extLst>
              <a:ext uri="{FF2B5EF4-FFF2-40B4-BE49-F238E27FC236}">
                <a16:creationId xmlns:a16="http://schemas.microsoft.com/office/drawing/2014/main" id="{4D798703-3603-272C-31EC-0CC9C1532CB6}"/>
              </a:ext>
            </a:extLst>
          </p:cNvPr>
          <p:cNvSpPr>
            <a:spLocks noGrp="1"/>
          </p:cNvSpPr>
          <p:nvPr>
            <p:ph idx="1"/>
          </p:nvPr>
        </p:nvSpPr>
        <p:spPr>
          <a:xfrm>
            <a:off x="225630" y="1804161"/>
            <a:ext cx="11798135" cy="4537262"/>
          </a:xfrm>
        </p:spPr>
        <p:txBody>
          <a:bodyPr/>
          <a:lstStyle/>
          <a:p>
            <a:r>
              <a:rPr lang="en-US" dirty="0"/>
              <a:t>Who wrote it? (</a:t>
            </a:r>
            <a:r>
              <a:rPr lang="en-US" dirty="0" err="1"/>
              <a:t>ch.</a:t>
            </a:r>
            <a:r>
              <a:rPr lang="en-US" dirty="0"/>
              <a:t> 13)</a:t>
            </a:r>
          </a:p>
          <a:p>
            <a:r>
              <a:rPr lang="en-US" dirty="0"/>
              <a:t>The original audience</a:t>
            </a:r>
          </a:p>
          <a:p>
            <a:pPr lvl="1"/>
            <a:r>
              <a:rPr lang="en-US" dirty="0"/>
              <a:t>Jewish background Christians</a:t>
            </a:r>
          </a:p>
          <a:p>
            <a:pPr lvl="1"/>
            <a:r>
              <a:rPr lang="en-US" dirty="0"/>
              <a:t>Under heavy persecution</a:t>
            </a:r>
          </a:p>
          <a:p>
            <a:pPr lvl="1"/>
            <a:r>
              <a:rPr lang="en-US" dirty="0"/>
              <a:t>Tempted to go back to the “old ways”</a:t>
            </a:r>
          </a:p>
        </p:txBody>
      </p:sp>
    </p:spTree>
    <p:extLst>
      <p:ext uri="{BB962C8B-B14F-4D97-AF65-F5344CB8AC3E}">
        <p14:creationId xmlns:p14="http://schemas.microsoft.com/office/powerpoint/2010/main" val="362500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441873" y="2524937"/>
            <a:ext cx="845953" cy="461665"/>
          </a:xfrm>
          <a:prstGeom prst="rect">
            <a:avLst/>
          </a:prstGeom>
          <a:noFill/>
        </p:spPr>
        <p:txBody>
          <a:bodyPr wrap="square" rtlCol="0">
            <a:spAutoFit/>
          </a:bodyPr>
          <a:lstStyle/>
          <a:p>
            <a:r>
              <a:rPr lang="en-US" sz="2400" dirty="0"/>
              <a:t>Kings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247494" y="4083906"/>
            <a:ext cx="1234754" cy="584775"/>
          </a:xfrm>
          <a:prstGeom prst="rect">
            <a:avLst/>
          </a:prstGeom>
          <a:noFill/>
        </p:spPr>
        <p:txBody>
          <a:bodyPr wrap="square" rtlCol="0">
            <a:spAutoFit/>
          </a:bodyPr>
          <a:lstStyle/>
          <a:p>
            <a:pPr algn="ctr"/>
            <a:r>
              <a:rPr lang="en-US" sz="1600" dirty="0"/>
              <a:t>1000-720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Judges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1370-1020 B.C.</a:t>
            </a:r>
          </a:p>
        </p:txBody>
      </p:sp>
    </p:spTree>
    <p:extLst>
      <p:ext uri="{BB962C8B-B14F-4D97-AF65-F5344CB8AC3E}">
        <p14:creationId xmlns:p14="http://schemas.microsoft.com/office/powerpoint/2010/main" val="33649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441873" y="2524937"/>
            <a:ext cx="845953" cy="461665"/>
          </a:xfrm>
          <a:prstGeom prst="rect">
            <a:avLst/>
          </a:prstGeom>
          <a:noFill/>
        </p:spPr>
        <p:txBody>
          <a:bodyPr wrap="square" rtlCol="0">
            <a:spAutoFit/>
          </a:bodyPr>
          <a:lstStyle/>
          <a:p>
            <a:r>
              <a:rPr lang="en-US" sz="2400" dirty="0"/>
              <a:t>Kings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247494" y="4083906"/>
            <a:ext cx="1234754" cy="584775"/>
          </a:xfrm>
          <a:prstGeom prst="rect">
            <a:avLst/>
          </a:prstGeom>
          <a:noFill/>
        </p:spPr>
        <p:txBody>
          <a:bodyPr wrap="square" rtlCol="0">
            <a:spAutoFit/>
          </a:bodyPr>
          <a:lstStyle/>
          <a:p>
            <a:pPr algn="ctr"/>
            <a:r>
              <a:rPr lang="en-US" sz="1600" dirty="0"/>
              <a:t>1000-720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Judges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1370-1020 B.C.</a:t>
            </a:r>
          </a:p>
        </p:txBody>
      </p:sp>
    </p:spTree>
    <p:extLst>
      <p:ext uri="{BB962C8B-B14F-4D97-AF65-F5344CB8AC3E}">
        <p14:creationId xmlns:p14="http://schemas.microsoft.com/office/powerpoint/2010/main" val="13939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9796296" y="2470890"/>
            <a:ext cx="2137108" cy="461665"/>
          </a:xfrm>
          <a:prstGeom prst="rect">
            <a:avLst/>
          </a:prstGeom>
          <a:noFill/>
        </p:spPr>
        <p:txBody>
          <a:bodyPr wrap="square" rtlCol="0">
            <a:spAutoFit/>
          </a:bodyPr>
          <a:lstStyle/>
          <a:p>
            <a:r>
              <a:rPr lang="en-US" sz="2400" dirty="0"/>
              <a:t>Intertestamental</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247494" y="4083906"/>
            <a:ext cx="1234754" cy="584775"/>
          </a:xfrm>
          <a:prstGeom prst="rect">
            <a:avLst/>
          </a:prstGeom>
          <a:noFill/>
        </p:spPr>
        <p:txBody>
          <a:bodyPr wrap="square" rtlCol="0">
            <a:spAutoFit/>
          </a:bodyPr>
          <a:lstStyle/>
          <a:p>
            <a:pPr algn="ctr"/>
            <a:r>
              <a:rPr lang="en-US" sz="1600" dirty="0"/>
              <a:t>420-4</a:t>
            </a:r>
          </a:p>
          <a:p>
            <a:pPr algn="ctr"/>
            <a:r>
              <a:rPr lang="en-US" sz="1600" dirty="0"/>
              <a:t>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Kings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1000-720 B.C.</a:t>
            </a:r>
          </a:p>
        </p:txBody>
      </p:sp>
      <p:sp>
        <p:nvSpPr>
          <p:cNvPr id="15" name="TextBox 14">
            <a:extLst>
              <a:ext uri="{FF2B5EF4-FFF2-40B4-BE49-F238E27FC236}">
                <a16:creationId xmlns:a16="http://schemas.microsoft.com/office/drawing/2014/main" id="{A6CF025F-19DC-0AC0-EA04-5F36634DC9C4}"/>
              </a:ext>
            </a:extLst>
          </p:cNvPr>
          <p:cNvSpPr txBox="1"/>
          <p:nvPr/>
        </p:nvSpPr>
        <p:spPr>
          <a:xfrm>
            <a:off x="5953831" y="1352419"/>
            <a:ext cx="6146800" cy="317009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l" rtl="0"/>
            <a:r>
              <a:rPr lang="en-US" sz="4000" b="1" dirty="0"/>
              <a:t>2 Samuel 7:16 (NASB95) — </a:t>
            </a:r>
            <a:r>
              <a:rPr lang="en-US" sz="4000" b="1" i="0" u="none" baseline="0" dirty="0"/>
              <a:t>16</a:t>
            </a:r>
            <a:r>
              <a:rPr lang="en-US" sz="4000" b="0" i="0" u="none" baseline="0" dirty="0"/>
              <a:t> “Your house and your kingdom shall endure before Me forever; your throne shall be established forever.” ’ ”</a:t>
            </a:r>
          </a:p>
        </p:txBody>
      </p:sp>
    </p:spTree>
    <p:extLst>
      <p:ext uri="{BB962C8B-B14F-4D97-AF65-F5344CB8AC3E}">
        <p14:creationId xmlns:p14="http://schemas.microsoft.com/office/powerpoint/2010/main" val="37209205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127374" y="2404730"/>
            <a:ext cx="1474951" cy="461665"/>
          </a:xfrm>
          <a:prstGeom prst="rect">
            <a:avLst/>
          </a:prstGeom>
          <a:noFill/>
        </p:spPr>
        <p:txBody>
          <a:bodyPr wrap="square" rtlCol="0">
            <a:spAutoFit/>
          </a:bodyPr>
          <a:lstStyle/>
          <a:p>
            <a:r>
              <a:rPr lang="en-US" sz="2400" dirty="0"/>
              <a:t>Captivities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247494" y="4083906"/>
            <a:ext cx="1234754" cy="584775"/>
          </a:xfrm>
          <a:prstGeom prst="rect">
            <a:avLst/>
          </a:prstGeom>
          <a:noFill/>
        </p:spPr>
        <p:txBody>
          <a:bodyPr wrap="square" rtlCol="0">
            <a:spAutoFit/>
          </a:bodyPr>
          <a:lstStyle/>
          <a:p>
            <a:pPr algn="ctr"/>
            <a:r>
              <a:rPr lang="en-US" sz="1600" dirty="0"/>
              <a:t>720-420</a:t>
            </a:r>
          </a:p>
          <a:p>
            <a:pPr algn="ctr"/>
            <a:r>
              <a:rPr lang="en-US" sz="1600" dirty="0"/>
              <a:t>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30" y="2470891"/>
            <a:ext cx="1448536" cy="461665"/>
          </a:xfrm>
          <a:prstGeom prst="rect">
            <a:avLst/>
          </a:prstGeom>
          <a:noFill/>
        </p:spPr>
        <p:txBody>
          <a:bodyPr wrap="square" rtlCol="0">
            <a:spAutoFit/>
          </a:bodyPr>
          <a:lstStyle/>
          <a:p>
            <a:r>
              <a:rPr lang="en-US" sz="2400" dirty="0"/>
              <a:t>Kings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1000-720 B.C.</a:t>
            </a:r>
          </a:p>
        </p:txBody>
      </p:sp>
    </p:spTree>
    <p:extLst>
      <p:ext uri="{BB962C8B-B14F-4D97-AF65-F5344CB8AC3E}">
        <p14:creationId xmlns:p14="http://schemas.microsoft.com/office/powerpoint/2010/main" val="210556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9842500" y="2404730"/>
            <a:ext cx="2247898" cy="461665"/>
          </a:xfrm>
          <a:prstGeom prst="rect">
            <a:avLst/>
          </a:prstGeom>
          <a:noFill/>
        </p:spPr>
        <p:txBody>
          <a:bodyPr wrap="square" rtlCol="0">
            <a:spAutoFit/>
          </a:bodyPr>
          <a:lstStyle/>
          <a:p>
            <a:r>
              <a:rPr lang="en-US" sz="2400" dirty="0"/>
              <a:t>Intertestamental</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247494" y="4083906"/>
            <a:ext cx="1234754" cy="584775"/>
          </a:xfrm>
          <a:prstGeom prst="rect">
            <a:avLst/>
          </a:prstGeom>
          <a:noFill/>
        </p:spPr>
        <p:txBody>
          <a:bodyPr wrap="square" rtlCol="0">
            <a:spAutoFit/>
          </a:bodyPr>
          <a:lstStyle/>
          <a:p>
            <a:pPr algn="ctr"/>
            <a:r>
              <a:rPr lang="en-US" sz="1600" dirty="0"/>
              <a:t>420-4</a:t>
            </a:r>
          </a:p>
          <a:p>
            <a:pPr algn="ctr"/>
            <a:r>
              <a:rPr lang="en-US" sz="1600" dirty="0"/>
              <a:t>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29" y="2470891"/>
            <a:ext cx="1587929" cy="461665"/>
          </a:xfrm>
          <a:prstGeom prst="rect">
            <a:avLst/>
          </a:prstGeom>
          <a:noFill/>
        </p:spPr>
        <p:txBody>
          <a:bodyPr wrap="square" rtlCol="0">
            <a:spAutoFit/>
          </a:bodyPr>
          <a:lstStyle/>
          <a:p>
            <a:r>
              <a:rPr lang="en-US" sz="2400" dirty="0"/>
              <a:t>Captivities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720-420</a:t>
            </a:r>
          </a:p>
          <a:p>
            <a:pPr algn="ctr"/>
            <a:r>
              <a:rPr lang="en-US" sz="1600" dirty="0"/>
              <a:t> B.C.</a:t>
            </a:r>
          </a:p>
        </p:txBody>
      </p:sp>
    </p:spTree>
    <p:extLst>
      <p:ext uri="{BB962C8B-B14F-4D97-AF65-F5344CB8AC3E}">
        <p14:creationId xmlns:p14="http://schemas.microsoft.com/office/powerpoint/2010/main" val="3075082641"/>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9842500" y="2404730"/>
            <a:ext cx="2247898" cy="461665"/>
          </a:xfrm>
          <a:prstGeom prst="rect">
            <a:avLst/>
          </a:prstGeom>
          <a:noFill/>
        </p:spPr>
        <p:txBody>
          <a:bodyPr wrap="square" rtlCol="0">
            <a:spAutoFit/>
          </a:bodyPr>
          <a:lstStyle/>
          <a:p>
            <a:r>
              <a:rPr lang="en-US" sz="2400" dirty="0"/>
              <a:t>Intertestamental</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247494" y="4083906"/>
            <a:ext cx="1234754" cy="584775"/>
          </a:xfrm>
          <a:prstGeom prst="rect">
            <a:avLst/>
          </a:prstGeom>
          <a:noFill/>
        </p:spPr>
        <p:txBody>
          <a:bodyPr wrap="square" rtlCol="0">
            <a:spAutoFit/>
          </a:bodyPr>
          <a:lstStyle/>
          <a:p>
            <a:pPr algn="ctr"/>
            <a:r>
              <a:rPr lang="en-US" sz="1600" dirty="0"/>
              <a:t>420-4</a:t>
            </a:r>
          </a:p>
          <a:p>
            <a:pPr algn="ctr"/>
            <a:r>
              <a:rPr lang="en-US" sz="1600" dirty="0"/>
              <a:t>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29" y="2470891"/>
            <a:ext cx="1587929" cy="461665"/>
          </a:xfrm>
          <a:prstGeom prst="rect">
            <a:avLst/>
          </a:prstGeom>
          <a:noFill/>
        </p:spPr>
        <p:txBody>
          <a:bodyPr wrap="square" rtlCol="0">
            <a:spAutoFit/>
          </a:bodyPr>
          <a:lstStyle/>
          <a:p>
            <a:r>
              <a:rPr lang="en-US" sz="2400" dirty="0"/>
              <a:t>Captivities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720-420</a:t>
            </a:r>
          </a:p>
          <a:p>
            <a:pPr algn="ctr"/>
            <a:r>
              <a:rPr lang="en-US" sz="1600" dirty="0"/>
              <a:t> B.C.</a:t>
            </a:r>
          </a:p>
        </p:txBody>
      </p:sp>
      <p:sp>
        <p:nvSpPr>
          <p:cNvPr id="4" name="TextBox 3">
            <a:extLst>
              <a:ext uri="{FF2B5EF4-FFF2-40B4-BE49-F238E27FC236}">
                <a16:creationId xmlns:a16="http://schemas.microsoft.com/office/drawing/2014/main" id="{34A8EA84-206E-A957-7D61-89E35BF1E5B7}"/>
              </a:ext>
            </a:extLst>
          </p:cNvPr>
          <p:cNvSpPr txBox="1"/>
          <p:nvPr/>
        </p:nvSpPr>
        <p:spPr>
          <a:xfrm>
            <a:off x="6155598" y="942166"/>
            <a:ext cx="2429091" cy="646331"/>
          </a:xfrm>
          <a:prstGeom prst="rect">
            <a:avLst/>
          </a:prstGeom>
          <a:noFill/>
        </p:spPr>
        <p:txBody>
          <a:bodyPr wrap="square" rtlCol="0">
            <a:spAutoFit/>
          </a:bodyPr>
          <a:lstStyle/>
          <a:p>
            <a:r>
              <a:rPr lang="en-US" sz="3600" dirty="0"/>
              <a:t>Babylon</a:t>
            </a:r>
          </a:p>
        </p:txBody>
      </p:sp>
      <p:sp>
        <p:nvSpPr>
          <p:cNvPr id="6" name="TextBox 5">
            <a:extLst>
              <a:ext uri="{FF2B5EF4-FFF2-40B4-BE49-F238E27FC236}">
                <a16:creationId xmlns:a16="http://schemas.microsoft.com/office/drawing/2014/main" id="{657981FE-8615-B87B-77D4-97B9251F973C}"/>
              </a:ext>
            </a:extLst>
          </p:cNvPr>
          <p:cNvSpPr txBox="1"/>
          <p:nvPr/>
        </p:nvSpPr>
        <p:spPr>
          <a:xfrm>
            <a:off x="6277057" y="1860216"/>
            <a:ext cx="3092215" cy="646331"/>
          </a:xfrm>
          <a:prstGeom prst="rect">
            <a:avLst/>
          </a:prstGeom>
          <a:noFill/>
        </p:spPr>
        <p:txBody>
          <a:bodyPr wrap="square" rtlCol="0">
            <a:spAutoFit/>
          </a:bodyPr>
          <a:lstStyle/>
          <a:p>
            <a:r>
              <a:rPr lang="en-US" sz="3600" dirty="0"/>
              <a:t>Media-Persia</a:t>
            </a:r>
          </a:p>
        </p:txBody>
      </p:sp>
      <p:sp>
        <p:nvSpPr>
          <p:cNvPr id="10" name="TextBox 9">
            <a:extLst>
              <a:ext uri="{FF2B5EF4-FFF2-40B4-BE49-F238E27FC236}">
                <a16:creationId xmlns:a16="http://schemas.microsoft.com/office/drawing/2014/main" id="{849FEFB0-2B25-AF61-CB32-0DEFDE9A6EC9}"/>
              </a:ext>
            </a:extLst>
          </p:cNvPr>
          <p:cNvSpPr txBox="1"/>
          <p:nvPr/>
        </p:nvSpPr>
        <p:spPr>
          <a:xfrm>
            <a:off x="6499314" y="2782668"/>
            <a:ext cx="2429091" cy="646331"/>
          </a:xfrm>
          <a:prstGeom prst="rect">
            <a:avLst/>
          </a:prstGeom>
          <a:noFill/>
        </p:spPr>
        <p:txBody>
          <a:bodyPr wrap="square" rtlCol="0">
            <a:spAutoFit/>
          </a:bodyPr>
          <a:lstStyle/>
          <a:p>
            <a:r>
              <a:rPr lang="en-US" sz="3600" dirty="0"/>
              <a:t>Greece</a:t>
            </a:r>
          </a:p>
        </p:txBody>
      </p:sp>
      <p:sp>
        <p:nvSpPr>
          <p:cNvPr id="15" name="TextBox 14">
            <a:extLst>
              <a:ext uri="{FF2B5EF4-FFF2-40B4-BE49-F238E27FC236}">
                <a16:creationId xmlns:a16="http://schemas.microsoft.com/office/drawing/2014/main" id="{15E248B7-87D3-0A94-BAC6-F9B5CA54D653}"/>
              </a:ext>
            </a:extLst>
          </p:cNvPr>
          <p:cNvSpPr txBox="1"/>
          <p:nvPr/>
        </p:nvSpPr>
        <p:spPr>
          <a:xfrm>
            <a:off x="6536597" y="4004344"/>
            <a:ext cx="2429091" cy="646331"/>
          </a:xfrm>
          <a:prstGeom prst="rect">
            <a:avLst/>
          </a:prstGeom>
          <a:noFill/>
        </p:spPr>
        <p:txBody>
          <a:bodyPr wrap="square" rtlCol="0">
            <a:spAutoFit/>
          </a:bodyPr>
          <a:lstStyle/>
          <a:p>
            <a:r>
              <a:rPr lang="en-US" sz="3600" dirty="0"/>
              <a:t>Rome</a:t>
            </a:r>
          </a:p>
        </p:txBody>
      </p:sp>
      <p:sp>
        <p:nvSpPr>
          <p:cNvPr id="17" name="TextBox 16">
            <a:extLst>
              <a:ext uri="{FF2B5EF4-FFF2-40B4-BE49-F238E27FC236}">
                <a16:creationId xmlns:a16="http://schemas.microsoft.com/office/drawing/2014/main" id="{99607633-5C14-CA84-4902-E7837F286319}"/>
              </a:ext>
            </a:extLst>
          </p:cNvPr>
          <p:cNvSpPr txBox="1"/>
          <p:nvPr/>
        </p:nvSpPr>
        <p:spPr>
          <a:xfrm>
            <a:off x="6229718" y="4961986"/>
            <a:ext cx="2429091" cy="646331"/>
          </a:xfrm>
          <a:prstGeom prst="rect">
            <a:avLst/>
          </a:prstGeom>
          <a:noFill/>
        </p:spPr>
        <p:txBody>
          <a:bodyPr wrap="square" rtlCol="0">
            <a:spAutoFit/>
          </a:bodyPr>
          <a:lstStyle/>
          <a:p>
            <a:r>
              <a:rPr lang="en-US" sz="3600" dirty="0"/>
              <a:t>New Rome</a:t>
            </a:r>
          </a:p>
        </p:txBody>
      </p:sp>
    </p:spTree>
    <p:extLst>
      <p:ext uri="{BB962C8B-B14F-4D97-AF65-F5344CB8AC3E}">
        <p14:creationId xmlns:p14="http://schemas.microsoft.com/office/powerpoint/2010/main" val="351863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9842500" y="2404730"/>
            <a:ext cx="2247898" cy="461665"/>
          </a:xfrm>
          <a:prstGeom prst="rect">
            <a:avLst/>
          </a:prstGeom>
          <a:noFill/>
        </p:spPr>
        <p:txBody>
          <a:bodyPr wrap="square" rtlCol="0">
            <a:spAutoFit/>
          </a:bodyPr>
          <a:lstStyle/>
          <a:p>
            <a:r>
              <a:rPr lang="en-US" sz="2400" dirty="0"/>
              <a:t>Intertestamental</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247494" y="4083906"/>
            <a:ext cx="1234754" cy="584775"/>
          </a:xfrm>
          <a:prstGeom prst="rect">
            <a:avLst/>
          </a:prstGeom>
          <a:noFill/>
        </p:spPr>
        <p:txBody>
          <a:bodyPr wrap="square" rtlCol="0">
            <a:spAutoFit/>
          </a:bodyPr>
          <a:lstStyle/>
          <a:p>
            <a:pPr algn="ctr"/>
            <a:r>
              <a:rPr lang="en-US" sz="1600" dirty="0"/>
              <a:t>420-4</a:t>
            </a:r>
          </a:p>
          <a:p>
            <a:pPr algn="ctr"/>
            <a:r>
              <a:rPr lang="en-US" sz="1600" dirty="0"/>
              <a:t>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29" y="2470891"/>
            <a:ext cx="1587929" cy="461665"/>
          </a:xfrm>
          <a:prstGeom prst="rect">
            <a:avLst/>
          </a:prstGeom>
          <a:noFill/>
        </p:spPr>
        <p:txBody>
          <a:bodyPr wrap="square" rtlCol="0">
            <a:spAutoFit/>
          </a:bodyPr>
          <a:lstStyle/>
          <a:p>
            <a:r>
              <a:rPr lang="en-US" sz="2400" dirty="0"/>
              <a:t>Captivities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720-420</a:t>
            </a:r>
          </a:p>
          <a:p>
            <a:pPr algn="ctr"/>
            <a:r>
              <a:rPr lang="en-US" sz="1600" dirty="0"/>
              <a:t> B.C.</a:t>
            </a:r>
          </a:p>
        </p:txBody>
      </p:sp>
      <p:sp>
        <p:nvSpPr>
          <p:cNvPr id="4" name="TextBox 3">
            <a:extLst>
              <a:ext uri="{FF2B5EF4-FFF2-40B4-BE49-F238E27FC236}">
                <a16:creationId xmlns:a16="http://schemas.microsoft.com/office/drawing/2014/main" id="{BE674E13-B0EF-5AD4-6330-8DF142D2A9F1}"/>
              </a:ext>
            </a:extLst>
          </p:cNvPr>
          <p:cNvSpPr txBox="1"/>
          <p:nvPr/>
        </p:nvSpPr>
        <p:spPr>
          <a:xfrm>
            <a:off x="8518915" y="1100916"/>
            <a:ext cx="2429091" cy="646331"/>
          </a:xfrm>
          <a:prstGeom prst="rect">
            <a:avLst/>
          </a:prstGeom>
          <a:noFill/>
        </p:spPr>
        <p:txBody>
          <a:bodyPr wrap="square" rtlCol="0">
            <a:spAutoFit/>
          </a:bodyPr>
          <a:lstStyle/>
          <a:p>
            <a:r>
              <a:rPr lang="en-US" sz="3600" dirty="0"/>
              <a:t>Babylon</a:t>
            </a:r>
          </a:p>
        </p:txBody>
      </p:sp>
      <p:sp>
        <p:nvSpPr>
          <p:cNvPr id="10" name="TextBox 9">
            <a:extLst>
              <a:ext uri="{FF2B5EF4-FFF2-40B4-BE49-F238E27FC236}">
                <a16:creationId xmlns:a16="http://schemas.microsoft.com/office/drawing/2014/main" id="{166F0E74-C628-402A-3BE5-3C42EF3F5DF1}"/>
              </a:ext>
            </a:extLst>
          </p:cNvPr>
          <p:cNvSpPr txBox="1"/>
          <p:nvPr/>
        </p:nvSpPr>
        <p:spPr>
          <a:xfrm>
            <a:off x="8640374" y="2018966"/>
            <a:ext cx="3092215" cy="646331"/>
          </a:xfrm>
          <a:prstGeom prst="rect">
            <a:avLst/>
          </a:prstGeom>
          <a:noFill/>
        </p:spPr>
        <p:txBody>
          <a:bodyPr wrap="square" rtlCol="0">
            <a:spAutoFit/>
          </a:bodyPr>
          <a:lstStyle/>
          <a:p>
            <a:r>
              <a:rPr lang="en-US" sz="3600" dirty="0"/>
              <a:t>Media-Persia</a:t>
            </a:r>
          </a:p>
        </p:txBody>
      </p:sp>
      <p:sp>
        <p:nvSpPr>
          <p:cNvPr id="15" name="TextBox 14">
            <a:extLst>
              <a:ext uri="{FF2B5EF4-FFF2-40B4-BE49-F238E27FC236}">
                <a16:creationId xmlns:a16="http://schemas.microsoft.com/office/drawing/2014/main" id="{3322DF83-2824-2E61-412F-2E84F05A91DC}"/>
              </a:ext>
            </a:extLst>
          </p:cNvPr>
          <p:cNvSpPr txBox="1"/>
          <p:nvPr/>
        </p:nvSpPr>
        <p:spPr>
          <a:xfrm>
            <a:off x="8862631" y="2941418"/>
            <a:ext cx="2429091" cy="646331"/>
          </a:xfrm>
          <a:prstGeom prst="rect">
            <a:avLst/>
          </a:prstGeom>
          <a:noFill/>
        </p:spPr>
        <p:txBody>
          <a:bodyPr wrap="square" rtlCol="0">
            <a:spAutoFit/>
          </a:bodyPr>
          <a:lstStyle/>
          <a:p>
            <a:r>
              <a:rPr lang="en-US" sz="3600" dirty="0"/>
              <a:t>Greece</a:t>
            </a:r>
          </a:p>
        </p:txBody>
      </p:sp>
      <p:sp>
        <p:nvSpPr>
          <p:cNvPr id="17" name="TextBox 16">
            <a:extLst>
              <a:ext uri="{FF2B5EF4-FFF2-40B4-BE49-F238E27FC236}">
                <a16:creationId xmlns:a16="http://schemas.microsoft.com/office/drawing/2014/main" id="{E4B7C236-0CE2-2146-35B1-F382FF0CB098}"/>
              </a:ext>
            </a:extLst>
          </p:cNvPr>
          <p:cNvSpPr txBox="1"/>
          <p:nvPr/>
        </p:nvSpPr>
        <p:spPr>
          <a:xfrm>
            <a:off x="8899914" y="4163094"/>
            <a:ext cx="2429091" cy="646331"/>
          </a:xfrm>
          <a:prstGeom prst="rect">
            <a:avLst/>
          </a:prstGeom>
          <a:noFill/>
        </p:spPr>
        <p:txBody>
          <a:bodyPr wrap="square" rtlCol="0">
            <a:spAutoFit/>
          </a:bodyPr>
          <a:lstStyle/>
          <a:p>
            <a:r>
              <a:rPr lang="en-US" sz="3600" dirty="0"/>
              <a:t>Rome</a:t>
            </a:r>
          </a:p>
        </p:txBody>
      </p:sp>
      <p:sp>
        <p:nvSpPr>
          <p:cNvPr id="21" name="TextBox 20">
            <a:extLst>
              <a:ext uri="{FF2B5EF4-FFF2-40B4-BE49-F238E27FC236}">
                <a16:creationId xmlns:a16="http://schemas.microsoft.com/office/drawing/2014/main" id="{DD13E907-B420-0AFF-0D86-7002431DDD89}"/>
              </a:ext>
            </a:extLst>
          </p:cNvPr>
          <p:cNvSpPr txBox="1"/>
          <p:nvPr/>
        </p:nvSpPr>
        <p:spPr>
          <a:xfrm>
            <a:off x="8593035" y="5120736"/>
            <a:ext cx="2429091" cy="646331"/>
          </a:xfrm>
          <a:prstGeom prst="rect">
            <a:avLst/>
          </a:prstGeom>
          <a:noFill/>
        </p:spPr>
        <p:txBody>
          <a:bodyPr wrap="square" rtlCol="0">
            <a:spAutoFit/>
          </a:bodyPr>
          <a:lstStyle/>
          <a:p>
            <a:r>
              <a:rPr lang="en-US" sz="3600" dirty="0"/>
              <a:t>New Rome</a:t>
            </a:r>
          </a:p>
        </p:txBody>
      </p:sp>
      <p:sp>
        <p:nvSpPr>
          <p:cNvPr id="38" name="TextBox 37">
            <a:extLst>
              <a:ext uri="{FF2B5EF4-FFF2-40B4-BE49-F238E27FC236}">
                <a16:creationId xmlns:a16="http://schemas.microsoft.com/office/drawing/2014/main" id="{A4412A4B-4BB9-89D6-8B8C-67059E4C4DFD}"/>
              </a:ext>
            </a:extLst>
          </p:cNvPr>
          <p:cNvSpPr txBox="1"/>
          <p:nvPr/>
        </p:nvSpPr>
        <p:spPr>
          <a:xfrm>
            <a:off x="2462537" y="2220064"/>
            <a:ext cx="4059036" cy="646331"/>
          </a:xfrm>
          <a:prstGeom prst="rect">
            <a:avLst/>
          </a:prstGeom>
          <a:noFill/>
        </p:spPr>
        <p:txBody>
          <a:bodyPr wrap="square" rtlCol="0">
            <a:spAutoFit/>
          </a:bodyPr>
          <a:lstStyle/>
          <a:p>
            <a:r>
              <a:rPr lang="en-US" sz="3600" dirty="0"/>
              <a:t>The Kingdom of God</a:t>
            </a:r>
          </a:p>
        </p:txBody>
      </p:sp>
    </p:spTree>
    <p:extLst>
      <p:ext uri="{BB962C8B-B14F-4D97-AF65-F5344CB8AC3E}">
        <p14:creationId xmlns:p14="http://schemas.microsoft.com/office/powerpoint/2010/main" val="394634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9842500" y="2404730"/>
            <a:ext cx="2247898" cy="461665"/>
          </a:xfrm>
          <a:prstGeom prst="rect">
            <a:avLst/>
          </a:prstGeom>
          <a:noFill/>
        </p:spPr>
        <p:txBody>
          <a:bodyPr wrap="square" rtlCol="0">
            <a:spAutoFit/>
          </a:bodyPr>
          <a:lstStyle/>
          <a:p>
            <a:r>
              <a:rPr lang="en-US" sz="2400" dirty="0"/>
              <a:t>Intertestamental</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247494" y="4083906"/>
            <a:ext cx="1234754" cy="584775"/>
          </a:xfrm>
          <a:prstGeom prst="rect">
            <a:avLst/>
          </a:prstGeom>
          <a:noFill/>
        </p:spPr>
        <p:txBody>
          <a:bodyPr wrap="square" rtlCol="0">
            <a:spAutoFit/>
          </a:bodyPr>
          <a:lstStyle/>
          <a:p>
            <a:pPr algn="ctr"/>
            <a:r>
              <a:rPr lang="en-US" sz="1600" dirty="0"/>
              <a:t>420-4</a:t>
            </a:r>
          </a:p>
          <a:p>
            <a:pPr algn="ctr"/>
            <a:r>
              <a:rPr lang="en-US" sz="1600" dirty="0"/>
              <a:t> B.C.</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29" y="2470891"/>
            <a:ext cx="1587929" cy="461665"/>
          </a:xfrm>
          <a:prstGeom prst="rect">
            <a:avLst/>
          </a:prstGeom>
          <a:noFill/>
        </p:spPr>
        <p:txBody>
          <a:bodyPr wrap="square" rtlCol="0">
            <a:spAutoFit/>
          </a:bodyPr>
          <a:lstStyle/>
          <a:p>
            <a:r>
              <a:rPr lang="en-US" sz="2400" dirty="0"/>
              <a:t>Captivities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720-420</a:t>
            </a:r>
          </a:p>
          <a:p>
            <a:pPr algn="ctr"/>
            <a:r>
              <a:rPr lang="en-US" sz="1600" dirty="0"/>
              <a:t> B.C.</a:t>
            </a:r>
          </a:p>
        </p:txBody>
      </p:sp>
      <p:sp>
        <p:nvSpPr>
          <p:cNvPr id="10" name="TextBox 9">
            <a:extLst>
              <a:ext uri="{FF2B5EF4-FFF2-40B4-BE49-F238E27FC236}">
                <a16:creationId xmlns:a16="http://schemas.microsoft.com/office/drawing/2014/main" id="{D934C15D-303A-A143-359E-F27DBA49D1AE}"/>
              </a:ext>
            </a:extLst>
          </p:cNvPr>
          <p:cNvSpPr txBox="1"/>
          <p:nvPr/>
        </p:nvSpPr>
        <p:spPr>
          <a:xfrm>
            <a:off x="4337050" y="1342933"/>
            <a:ext cx="6146800" cy="483209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l" rtl="0"/>
            <a:r>
              <a:rPr lang="en-US" sz="2800" b="1" dirty="0"/>
              <a:t>Malachi 4:4–6 (NASB95) — </a:t>
            </a:r>
            <a:r>
              <a:rPr lang="en-US" sz="2800" b="1" i="0" u="none" baseline="0" dirty="0"/>
              <a:t>4</a:t>
            </a:r>
            <a:r>
              <a:rPr lang="en-US" sz="2800" b="0" i="0" u="none" baseline="0" dirty="0"/>
              <a:t> “Remember the law of Moses My servant, even the statutes and ordinances which I commanded him in Horeb for all Israel. </a:t>
            </a:r>
            <a:r>
              <a:rPr lang="en-US" sz="2800" b="1" i="0" u="none" baseline="0" dirty="0"/>
              <a:t>5</a:t>
            </a:r>
            <a:r>
              <a:rPr lang="en-US" sz="2800" b="0" i="0" u="none" baseline="0" dirty="0"/>
              <a:t> “Behold, I am going to send you Elijah the prophet before the coming of the great and terrible day of the Lord. </a:t>
            </a:r>
            <a:r>
              <a:rPr lang="en-US" sz="2800" b="1" i="0" u="none" baseline="0" dirty="0"/>
              <a:t>6</a:t>
            </a:r>
            <a:r>
              <a:rPr lang="en-US" sz="2800" b="0" i="0" u="none" baseline="0" dirty="0"/>
              <a:t> “He will restore the hearts of the fathers to their children and the hearts of the children to their fathers, so that I will not come and smite the land with a curse.”</a:t>
            </a:r>
          </a:p>
        </p:txBody>
      </p:sp>
    </p:spTree>
    <p:extLst>
      <p:ext uri="{BB962C8B-B14F-4D97-AF65-F5344CB8AC3E}">
        <p14:creationId xmlns:p14="http://schemas.microsoft.com/office/powerpoint/2010/main" val="123928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A921-5706-3DD6-59A4-2107A8273F5C}"/>
              </a:ext>
            </a:extLst>
          </p:cNvPr>
          <p:cNvSpPr>
            <a:spLocks noGrp="1"/>
          </p:cNvSpPr>
          <p:nvPr>
            <p:ph type="title"/>
          </p:nvPr>
        </p:nvSpPr>
        <p:spPr/>
        <p:txBody>
          <a:bodyPr/>
          <a:lstStyle/>
          <a:p>
            <a:r>
              <a:rPr lang="en-US" dirty="0"/>
              <a:t>God’s Answer to human sin</a:t>
            </a:r>
          </a:p>
        </p:txBody>
      </p:sp>
      <p:sp>
        <p:nvSpPr>
          <p:cNvPr id="5" name="TextBox 4">
            <a:extLst>
              <a:ext uri="{FF2B5EF4-FFF2-40B4-BE49-F238E27FC236}">
                <a16:creationId xmlns:a16="http://schemas.microsoft.com/office/drawing/2014/main" id="{7676C5E1-C760-3595-D6D3-BA74A625DB49}"/>
              </a:ext>
            </a:extLst>
          </p:cNvPr>
          <p:cNvSpPr txBox="1"/>
          <p:nvPr/>
        </p:nvSpPr>
        <p:spPr>
          <a:xfrm>
            <a:off x="5821680" y="1615701"/>
            <a:ext cx="3619500" cy="923330"/>
          </a:xfrm>
          <a:prstGeom prst="rect">
            <a:avLst/>
          </a:prstGeom>
          <a:noFill/>
        </p:spPr>
        <p:txBody>
          <a:bodyPr wrap="square" rtlCol="0">
            <a:spAutoFit/>
          </a:bodyPr>
          <a:lstStyle/>
          <a:p>
            <a:r>
              <a:rPr lang="en-US" sz="5400" dirty="0"/>
              <a:t>Gen 3:15</a:t>
            </a:r>
          </a:p>
        </p:txBody>
      </p:sp>
    </p:spTree>
    <p:extLst>
      <p:ext uri="{BB962C8B-B14F-4D97-AF65-F5344CB8AC3E}">
        <p14:creationId xmlns:p14="http://schemas.microsoft.com/office/powerpoint/2010/main" val="3847421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A921-5706-3DD6-59A4-2107A8273F5C}"/>
              </a:ext>
            </a:extLst>
          </p:cNvPr>
          <p:cNvSpPr>
            <a:spLocks noGrp="1"/>
          </p:cNvSpPr>
          <p:nvPr>
            <p:ph type="title"/>
          </p:nvPr>
        </p:nvSpPr>
        <p:spPr/>
        <p:txBody>
          <a:bodyPr/>
          <a:lstStyle/>
          <a:p>
            <a:r>
              <a:rPr lang="en-US" dirty="0"/>
              <a:t>God’s Answer to human sin</a:t>
            </a:r>
          </a:p>
        </p:txBody>
      </p:sp>
      <p:sp>
        <p:nvSpPr>
          <p:cNvPr id="5" name="TextBox 4">
            <a:extLst>
              <a:ext uri="{FF2B5EF4-FFF2-40B4-BE49-F238E27FC236}">
                <a16:creationId xmlns:a16="http://schemas.microsoft.com/office/drawing/2014/main" id="{7676C5E1-C760-3595-D6D3-BA74A625DB49}"/>
              </a:ext>
            </a:extLst>
          </p:cNvPr>
          <p:cNvSpPr txBox="1"/>
          <p:nvPr/>
        </p:nvSpPr>
        <p:spPr>
          <a:xfrm>
            <a:off x="5821680" y="1615701"/>
            <a:ext cx="1203960" cy="369332"/>
          </a:xfrm>
          <a:prstGeom prst="rect">
            <a:avLst/>
          </a:prstGeom>
          <a:noFill/>
        </p:spPr>
        <p:txBody>
          <a:bodyPr wrap="square" rtlCol="0">
            <a:spAutoFit/>
          </a:bodyPr>
          <a:lstStyle/>
          <a:p>
            <a:r>
              <a:rPr lang="en-US" dirty="0"/>
              <a:t>Gen 3:15</a:t>
            </a:r>
          </a:p>
        </p:txBody>
      </p:sp>
      <p:sp>
        <p:nvSpPr>
          <p:cNvPr id="7" name="TextBox 6">
            <a:extLst>
              <a:ext uri="{FF2B5EF4-FFF2-40B4-BE49-F238E27FC236}">
                <a16:creationId xmlns:a16="http://schemas.microsoft.com/office/drawing/2014/main" id="{16E8C979-0F2E-B788-1F4F-86E5403BA9EE}"/>
              </a:ext>
            </a:extLst>
          </p:cNvPr>
          <p:cNvSpPr txBox="1"/>
          <p:nvPr/>
        </p:nvSpPr>
        <p:spPr>
          <a:xfrm>
            <a:off x="5595880" y="3854485"/>
            <a:ext cx="4675880" cy="1107996"/>
          </a:xfrm>
          <a:prstGeom prst="rect">
            <a:avLst/>
          </a:prstGeom>
          <a:noFill/>
        </p:spPr>
        <p:txBody>
          <a:bodyPr wrap="square" rtlCol="0">
            <a:spAutoFit/>
          </a:bodyPr>
          <a:lstStyle/>
          <a:p>
            <a:r>
              <a:rPr lang="en-US" sz="6600" dirty="0"/>
              <a:t>Gen 12</a:t>
            </a:r>
          </a:p>
        </p:txBody>
      </p:sp>
    </p:spTree>
    <p:extLst>
      <p:ext uri="{BB962C8B-B14F-4D97-AF65-F5344CB8AC3E}">
        <p14:creationId xmlns:p14="http://schemas.microsoft.com/office/powerpoint/2010/main" val="33060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5DA919-5C37-DB47-791F-3FAB927587E4}"/>
              </a:ext>
            </a:extLst>
          </p:cNvPr>
          <p:cNvSpPr>
            <a:spLocks noGrp="1"/>
          </p:cNvSpPr>
          <p:nvPr>
            <p:ph type="title"/>
          </p:nvPr>
        </p:nvSpPr>
        <p:spPr>
          <a:xfrm>
            <a:off x="225630" y="202881"/>
            <a:ext cx="11798135" cy="1478570"/>
          </a:xfrm>
        </p:spPr>
        <p:txBody>
          <a:bodyPr/>
          <a:lstStyle/>
          <a:p>
            <a:r>
              <a:rPr lang="en-US" dirty="0"/>
              <a:t>Hebrews</a:t>
            </a:r>
          </a:p>
        </p:txBody>
      </p:sp>
      <p:sp>
        <p:nvSpPr>
          <p:cNvPr id="15" name="Content Placeholder 2">
            <a:extLst>
              <a:ext uri="{FF2B5EF4-FFF2-40B4-BE49-F238E27FC236}">
                <a16:creationId xmlns:a16="http://schemas.microsoft.com/office/drawing/2014/main" id="{4D798703-3603-272C-31EC-0CC9C1532CB6}"/>
              </a:ext>
            </a:extLst>
          </p:cNvPr>
          <p:cNvSpPr>
            <a:spLocks noGrp="1"/>
          </p:cNvSpPr>
          <p:nvPr>
            <p:ph idx="1"/>
          </p:nvPr>
        </p:nvSpPr>
        <p:spPr>
          <a:xfrm>
            <a:off x="225630" y="1804161"/>
            <a:ext cx="11798135" cy="4537262"/>
          </a:xfrm>
        </p:spPr>
        <p:txBody>
          <a:bodyPr/>
          <a:lstStyle/>
          <a:p>
            <a:r>
              <a:rPr lang="en-US" dirty="0"/>
              <a:t>Who wrote it?</a:t>
            </a:r>
          </a:p>
          <a:p>
            <a:r>
              <a:rPr lang="en-US" dirty="0"/>
              <a:t>The original audience</a:t>
            </a:r>
          </a:p>
          <a:p>
            <a:pPr lvl="1"/>
            <a:r>
              <a:rPr lang="en-US" dirty="0"/>
              <a:t>Jewish background Christians</a:t>
            </a:r>
          </a:p>
          <a:p>
            <a:pPr lvl="1"/>
            <a:r>
              <a:rPr lang="en-US" dirty="0"/>
              <a:t>Under heavy persecution</a:t>
            </a:r>
          </a:p>
          <a:p>
            <a:pPr lvl="1"/>
            <a:r>
              <a:rPr lang="en-US" dirty="0"/>
              <a:t>Tempted to go back to the “old ways”</a:t>
            </a:r>
          </a:p>
        </p:txBody>
      </p:sp>
      <p:pic>
        <p:nvPicPr>
          <p:cNvPr id="2" name="Picture 1" descr="pg5">
            <a:extLst>
              <a:ext uri="{FF2B5EF4-FFF2-40B4-BE49-F238E27FC236}">
                <a16:creationId xmlns:a16="http://schemas.microsoft.com/office/drawing/2014/main" id="{C641BC6F-2B29-4F7E-8E78-A3A364F9C92D}"/>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28858" t="28097" r="29873" b="22412"/>
          <a:stretch/>
        </p:blipFill>
        <p:spPr>
          <a:xfrm>
            <a:off x="2625212" y="1410346"/>
            <a:ext cx="8279149" cy="4787254"/>
          </a:xfrm>
          <a:prstGeom prst="rect">
            <a:avLst/>
          </a:prstGeom>
          <a:noFill/>
          <a:ln>
            <a:noFill/>
          </a:ln>
        </p:spPr>
      </p:pic>
    </p:spTree>
    <p:extLst>
      <p:ext uri="{BB962C8B-B14F-4D97-AF65-F5344CB8AC3E}">
        <p14:creationId xmlns:p14="http://schemas.microsoft.com/office/powerpoint/2010/main" val="353666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A921-5706-3DD6-59A4-2107A8273F5C}"/>
              </a:ext>
            </a:extLst>
          </p:cNvPr>
          <p:cNvSpPr>
            <a:spLocks noGrp="1"/>
          </p:cNvSpPr>
          <p:nvPr>
            <p:ph type="title"/>
          </p:nvPr>
        </p:nvSpPr>
        <p:spPr/>
        <p:txBody>
          <a:bodyPr/>
          <a:lstStyle/>
          <a:p>
            <a:r>
              <a:rPr lang="en-US" dirty="0"/>
              <a:t>God’s Answer to human sin</a:t>
            </a:r>
          </a:p>
        </p:txBody>
      </p:sp>
      <p:sp>
        <p:nvSpPr>
          <p:cNvPr id="5" name="TextBox 4">
            <a:extLst>
              <a:ext uri="{FF2B5EF4-FFF2-40B4-BE49-F238E27FC236}">
                <a16:creationId xmlns:a16="http://schemas.microsoft.com/office/drawing/2014/main" id="{7676C5E1-C760-3595-D6D3-BA74A625DB49}"/>
              </a:ext>
            </a:extLst>
          </p:cNvPr>
          <p:cNvSpPr txBox="1"/>
          <p:nvPr/>
        </p:nvSpPr>
        <p:spPr>
          <a:xfrm>
            <a:off x="5821680" y="1615701"/>
            <a:ext cx="1203960" cy="369332"/>
          </a:xfrm>
          <a:prstGeom prst="rect">
            <a:avLst/>
          </a:prstGeom>
          <a:noFill/>
        </p:spPr>
        <p:txBody>
          <a:bodyPr wrap="square" rtlCol="0">
            <a:spAutoFit/>
          </a:bodyPr>
          <a:lstStyle/>
          <a:p>
            <a:r>
              <a:rPr lang="en-US" dirty="0"/>
              <a:t>Gen 3:15</a:t>
            </a:r>
          </a:p>
        </p:txBody>
      </p:sp>
      <p:sp>
        <p:nvSpPr>
          <p:cNvPr id="7" name="TextBox 6">
            <a:extLst>
              <a:ext uri="{FF2B5EF4-FFF2-40B4-BE49-F238E27FC236}">
                <a16:creationId xmlns:a16="http://schemas.microsoft.com/office/drawing/2014/main" id="{16E8C979-0F2E-B788-1F4F-86E5403BA9EE}"/>
              </a:ext>
            </a:extLst>
          </p:cNvPr>
          <p:cNvSpPr txBox="1"/>
          <p:nvPr/>
        </p:nvSpPr>
        <p:spPr>
          <a:xfrm>
            <a:off x="5669280" y="2909605"/>
            <a:ext cx="1203960" cy="369332"/>
          </a:xfrm>
          <a:prstGeom prst="rect">
            <a:avLst/>
          </a:prstGeom>
          <a:noFill/>
        </p:spPr>
        <p:txBody>
          <a:bodyPr wrap="square" rtlCol="0">
            <a:spAutoFit/>
          </a:bodyPr>
          <a:lstStyle/>
          <a:p>
            <a:r>
              <a:rPr lang="en-US" dirty="0"/>
              <a:t>Gen 12</a:t>
            </a:r>
          </a:p>
        </p:txBody>
      </p:sp>
      <p:sp>
        <p:nvSpPr>
          <p:cNvPr id="9" name="TextBox 8">
            <a:extLst>
              <a:ext uri="{FF2B5EF4-FFF2-40B4-BE49-F238E27FC236}">
                <a16:creationId xmlns:a16="http://schemas.microsoft.com/office/drawing/2014/main" id="{BCB4A76E-962D-AF29-79ED-3BB5710D9C9A}"/>
              </a:ext>
            </a:extLst>
          </p:cNvPr>
          <p:cNvSpPr txBox="1"/>
          <p:nvPr/>
        </p:nvSpPr>
        <p:spPr>
          <a:xfrm>
            <a:off x="5617444" y="4448845"/>
            <a:ext cx="4852435" cy="923330"/>
          </a:xfrm>
          <a:prstGeom prst="rect">
            <a:avLst/>
          </a:prstGeom>
          <a:noFill/>
        </p:spPr>
        <p:txBody>
          <a:bodyPr wrap="square" rtlCol="0">
            <a:spAutoFit/>
          </a:bodyPr>
          <a:lstStyle/>
          <a:p>
            <a:r>
              <a:rPr lang="en-US" sz="5400" dirty="0"/>
              <a:t>2 Sam 7</a:t>
            </a:r>
          </a:p>
        </p:txBody>
      </p:sp>
    </p:spTree>
    <p:extLst>
      <p:ext uri="{BB962C8B-B14F-4D97-AF65-F5344CB8AC3E}">
        <p14:creationId xmlns:p14="http://schemas.microsoft.com/office/powerpoint/2010/main" val="539611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A921-5706-3DD6-59A4-2107A8273F5C}"/>
              </a:ext>
            </a:extLst>
          </p:cNvPr>
          <p:cNvSpPr>
            <a:spLocks noGrp="1"/>
          </p:cNvSpPr>
          <p:nvPr>
            <p:ph type="title"/>
          </p:nvPr>
        </p:nvSpPr>
        <p:spPr/>
        <p:txBody>
          <a:bodyPr/>
          <a:lstStyle/>
          <a:p>
            <a:r>
              <a:rPr lang="en-US" dirty="0"/>
              <a:t>God’s Answer to human sin</a:t>
            </a:r>
          </a:p>
        </p:txBody>
      </p:sp>
      <p:sp>
        <p:nvSpPr>
          <p:cNvPr id="5" name="TextBox 4">
            <a:extLst>
              <a:ext uri="{FF2B5EF4-FFF2-40B4-BE49-F238E27FC236}">
                <a16:creationId xmlns:a16="http://schemas.microsoft.com/office/drawing/2014/main" id="{7676C5E1-C760-3595-D6D3-BA74A625DB49}"/>
              </a:ext>
            </a:extLst>
          </p:cNvPr>
          <p:cNvSpPr txBox="1"/>
          <p:nvPr/>
        </p:nvSpPr>
        <p:spPr>
          <a:xfrm>
            <a:off x="5821680" y="1615701"/>
            <a:ext cx="1203960" cy="369332"/>
          </a:xfrm>
          <a:prstGeom prst="rect">
            <a:avLst/>
          </a:prstGeom>
          <a:noFill/>
        </p:spPr>
        <p:txBody>
          <a:bodyPr wrap="square" rtlCol="0">
            <a:spAutoFit/>
          </a:bodyPr>
          <a:lstStyle/>
          <a:p>
            <a:r>
              <a:rPr lang="en-US" dirty="0"/>
              <a:t>Gen 3:15</a:t>
            </a:r>
          </a:p>
        </p:txBody>
      </p:sp>
      <p:sp>
        <p:nvSpPr>
          <p:cNvPr id="7" name="TextBox 6">
            <a:extLst>
              <a:ext uri="{FF2B5EF4-FFF2-40B4-BE49-F238E27FC236}">
                <a16:creationId xmlns:a16="http://schemas.microsoft.com/office/drawing/2014/main" id="{16E8C979-0F2E-B788-1F4F-86E5403BA9EE}"/>
              </a:ext>
            </a:extLst>
          </p:cNvPr>
          <p:cNvSpPr txBox="1"/>
          <p:nvPr/>
        </p:nvSpPr>
        <p:spPr>
          <a:xfrm>
            <a:off x="5669280" y="2909605"/>
            <a:ext cx="1203960" cy="369332"/>
          </a:xfrm>
          <a:prstGeom prst="rect">
            <a:avLst/>
          </a:prstGeom>
          <a:noFill/>
        </p:spPr>
        <p:txBody>
          <a:bodyPr wrap="square" rtlCol="0">
            <a:spAutoFit/>
          </a:bodyPr>
          <a:lstStyle/>
          <a:p>
            <a:r>
              <a:rPr lang="en-US" dirty="0"/>
              <a:t>Gen 12</a:t>
            </a:r>
          </a:p>
        </p:txBody>
      </p:sp>
      <p:sp>
        <p:nvSpPr>
          <p:cNvPr id="9" name="TextBox 8">
            <a:extLst>
              <a:ext uri="{FF2B5EF4-FFF2-40B4-BE49-F238E27FC236}">
                <a16:creationId xmlns:a16="http://schemas.microsoft.com/office/drawing/2014/main" id="{BCB4A76E-962D-AF29-79ED-3BB5710D9C9A}"/>
              </a:ext>
            </a:extLst>
          </p:cNvPr>
          <p:cNvSpPr txBox="1"/>
          <p:nvPr/>
        </p:nvSpPr>
        <p:spPr>
          <a:xfrm>
            <a:off x="5617445" y="4448845"/>
            <a:ext cx="1203960" cy="369332"/>
          </a:xfrm>
          <a:prstGeom prst="rect">
            <a:avLst/>
          </a:prstGeom>
          <a:noFill/>
        </p:spPr>
        <p:txBody>
          <a:bodyPr wrap="square" rtlCol="0">
            <a:spAutoFit/>
          </a:bodyPr>
          <a:lstStyle/>
          <a:p>
            <a:r>
              <a:rPr lang="en-US" dirty="0"/>
              <a:t>2 Sam 7</a:t>
            </a:r>
          </a:p>
        </p:txBody>
      </p:sp>
      <p:sp>
        <p:nvSpPr>
          <p:cNvPr id="10" name="TextBox 9">
            <a:extLst>
              <a:ext uri="{FF2B5EF4-FFF2-40B4-BE49-F238E27FC236}">
                <a16:creationId xmlns:a16="http://schemas.microsoft.com/office/drawing/2014/main" id="{03E45D95-1A12-FDE1-2F08-F7BBAAA0E956}"/>
              </a:ext>
            </a:extLst>
          </p:cNvPr>
          <p:cNvSpPr txBox="1"/>
          <p:nvPr/>
        </p:nvSpPr>
        <p:spPr>
          <a:xfrm rot="19907671">
            <a:off x="188163" y="2243931"/>
            <a:ext cx="3279296" cy="646331"/>
          </a:xfrm>
          <a:prstGeom prst="rect">
            <a:avLst/>
          </a:prstGeom>
          <a:noFill/>
        </p:spPr>
        <p:txBody>
          <a:bodyPr wrap="none" rtlCol="0">
            <a:spAutoFit/>
          </a:bodyPr>
          <a:lstStyle/>
          <a:p>
            <a:r>
              <a:rPr lang="en-US" sz="3600" dirty="0"/>
              <a:t>Daniel chapter 9</a:t>
            </a:r>
          </a:p>
        </p:txBody>
      </p:sp>
      <p:sp>
        <p:nvSpPr>
          <p:cNvPr id="11" name="TextBox 10">
            <a:extLst>
              <a:ext uri="{FF2B5EF4-FFF2-40B4-BE49-F238E27FC236}">
                <a16:creationId xmlns:a16="http://schemas.microsoft.com/office/drawing/2014/main" id="{FAD2E1AE-6DC9-F1E0-448F-C2595D64ADE6}"/>
              </a:ext>
            </a:extLst>
          </p:cNvPr>
          <p:cNvSpPr txBox="1"/>
          <p:nvPr/>
        </p:nvSpPr>
        <p:spPr>
          <a:xfrm rot="2357895">
            <a:off x="8301367" y="4714498"/>
            <a:ext cx="3160352" cy="646331"/>
          </a:xfrm>
          <a:prstGeom prst="rect">
            <a:avLst/>
          </a:prstGeom>
          <a:noFill/>
        </p:spPr>
        <p:txBody>
          <a:bodyPr wrap="none" rtlCol="0">
            <a:spAutoFit/>
          </a:bodyPr>
          <a:lstStyle/>
          <a:p>
            <a:r>
              <a:rPr lang="en-US" sz="3600" dirty="0"/>
              <a:t>Born of a virgin</a:t>
            </a:r>
          </a:p>
        </p:txBody>
      </p:sp>
      <p:sp>
        <p:nvSpPr>
          <p:cNvPr id="12" name="TextBox 11">
            <a:extLst>
              <a:ext uri="{FF2B5EF4-FFF2-40B4-BE49-F238E27FC236}">
                <a16:creationId xmlns:a16="http://schemas.microsoft.com/office/drawing/2014/main" id="{3570F856-C1E2-2690-09C4-6A391C48D43A}"/>
              </a:ext>
            </a:extLst>
          </p:cNvPr>
          <p:cNvSpPr txBox="1"/>
          <p:nvPr/>
        </p:nvSpPr>
        <p:spPr>
          <a:xfrm rot="331481">
            <a:off x="686155" y="4608147"/>
            <a:ext cx="3428759" cy="646331"/>
          </a:xfrm>
          <a:prstGeom prst="rect">
            <a:avLst/>
          </a:prstGeom>
          <a:noFill/>
        </p:spPr>
        <p:txBody>
          <a:bodyPr wrap="none" rtlCol="0">
            <a:spAutoFit/>
          </a:bodyPr>
          <a:lstStyle/>
          <a:p>
            <a:r>
              <a:rPr lang="en-US" sz="3600" dirty="0"/>
              <a:t>Born In Bethlehem</a:t>
            </a:r>
          </a:p>
        </p:txBody>
      </p:sp>
      <p:sp>
        <p:nvSpPr>
          <p:cNvPr id="13" name="TextBox 12">
            <a:extLst>
              <a:ext uri="{FF2B5EF4-FFF2-40B4-BE49-F238E27FC236}">
                <a16:creationId xmlns:a16="http://schemas.microsoft.com/office/drawing/2014/main" id="{F5B14564-C45A-A3F8-8E61-F35600184AB3}"/>
              </a:ext>
            </a:extLst>
          </p:cNvPr>
          <p:cNvSpPr txBox="1"/>
          <p:nvPr/>
        </p:nvSpPr>
        <p:spPr>
          <a:xfrm>
            <a:off x="5617445" y="5384248"/>
            <a:ext cx="2957861" cy="646331"/>
          </a:xfrm>
          <a:prstGeom prst="rect">
            <a:avLst/>
          </a:prstGeom>
          <a:noFill/>
        </p:spPr>
        <p:txBody>
          <a:bodyPr wrap="none" rtlCol="0">
            <a:spAutoFit/>
          </a:bodyPr>
          <a:lstStyle/>
          <a:p>
            <a:r>
              <a:rPr lang="en-US" sz="3600" dirty="0"/>
              <a:t>Elijah will come</a:t>
            </a:r>
          </a:p>
        </p:txBody>
      </p:sp>
    </p:spTree>
    <p:extLst>
      <p:ext uri="{BB962C8B-B14F-4D97-AF65-F5344CB8AC3E}">
        <p14:creationId xmlns:p14="http://schemas.microsoft.com/office/powerpoint/2010/main" val="342961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9842500" y="2404730"/>
            <a:ext cx="2247898" cy="461665"/>
          </a:xfrm>
          <a:prstGeom prst="rect">
            <a:avLst/>
          </a:prstGeom>
          <a:noFill/>
        </p:spPr>
        <p:txBody>
          <a:bodyPr wrap="square" rtlCol="0">
            <a:spAutoFit/>
          </a:bodyPr>
          <a:lstStyle/>
          <a:p>
            <a:r>
              <a:rPr lang="en-US" sz="2400" dirty="0"/>
              <a:t>The Cross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247494" y="4083906"/>
            <a:ext cx="1234754" cy="338554"/>
          </a:xfrm>
          <a:prstGeom prst="rect">
            <a:avLst/>
          </a:prstGeom>
          <a:noFill/>
        </p:spPr>
        <p:txBody>
          <a:bodyPr wrap="square" rtlCol="0">
            <a:spAutoFit/>
          </a:bodyPr>
          <a:lstStyle/>
          <a:p>
            <a:pPr algn="ctr"/>
            <a:r>
              <a:rPr lang="en-US" sz="1600" dirty="0"/>
              <a:t>4 B.C-33A.D</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29" y="2470891"/>
            <a:ext cx="2262071" cy="461665"/>
          </a:xfrm>
          <a:prstGeom prst="rect">
            <a:avLst/>
          </a:prstGeom>
          <a:noFill/>
        </p:spPr>
        <p:txBody>
          <a:bodyPr wrap="square" rtlCol="0">
            <a:spAutoFit/>
          </a:bodyPr>
          <a:lstStyle/>
          <a:p>
            <a:r>
              <a:rPr lang="en-US" sz="2400" dirty="0"/>
              <a:t>Intertestamental</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420-4</a:t>
            </a:r>
          </a:p>
          <a:p>
            <a:pPr algn="ctr"/>
            <a:r>
              <a:rPr lang="en-US" sz="1600" dirty="0"/>
              <a:t> B.C.</a:t>
            </a:r>
          </a:p>
        </p:txBody>
      </p:sp>
    </p:spTree>
    <p:extLst>
      <p:ext uri="{BB962C8B-B14F-4D97-AF65-F5344CB8AC3E}">
        <p14:creationId xmlns:p14="http://schemas.microsoft.com/office/powerpoint/2010/main" val="4207882649"/>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9842500" y="2404730"/>
            <a:ext cx="2247898" cy="461665"/>
          </a:xfrm>
          <a:prstGeom prst="rect">
            <a:avLst/>
          </a:prstGeom>
          <a:noFill/>
        </p:spPr>
        <p:txBody>
          <a:bodyPr wrap="square" rtlCol="0">
            <a:spAutoFit/>
          </a:bodyPr>
          <a:lstStyle/>
          <a:p>
            <a:r>
              <a:rPr lang="en-US" sz="2400" dirty="0"/>
              <a:t>The Cross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247494" y="4083906"/>
            <a:ext cx="1234754" cy="338554"/>
          </a:xfrm>
          <a:prstGeom prst="rect">
            <a:avLst/>
          </a:prstGeom>
          <a:noFill/>
        </p:spPr>
        <p:txBody>
          <a:bodyPr wrap="square" rtlCol="0">
            <a:spAutoFit/>
          </a:bodyPr>
          <a:lstStyle/>
          <a:p>
            <a:pPr algn="ctr"/>
            <a:r>
              <a:rPr lang="en-US" sz="1600" dirty="0"/>
              <a:t>4 B.C-33A.D</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29" y="2470891"/>
            <a:ext cx="2262071" cy="461665"/>
          </a:xfrm>
          <a:prstGeom prst="rect">
            <a:avLst/>
          </a:prstGeom>
          <a:noFill/>
        </p:spPr>
        <p:txBody>
          <a:bodyPr wrap="square" rtlCol="0">
            <a:spAutoFit/>
          </a:bodyPr>
          <a:lstStyle/>
          <a:p>
            <a:r>
              <a:rPr lang="en-US" sz="2400" dirty="0"/>
              <a:t>Intertestamental</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584775"/>
          </a:xfrm>
          <a:prstGeom prst="rect">
            <a:avLst/>
          </a:prstGeom>
          <a:noFill/>
        </p:spPr>
        <p:txBody>
          <a:bodyPr wrap="square" rtlCol="0">
            <a:spAutoFit/>
          </a:bodyPr>
          <a:lstStyle/>
          <a:p>
            <a:pPr algn="ctr"/>
            <a:r>
              <a:rPr lang="en-US" sz="1600" dirty="0"/>
              <a:t>420-4</a:t>
            </a:r>
          </a:p>
          <a:p>
            <a:pPr algn="ctr"/>
            <a:r>
              <a:rPr lang="en-US" sz="1600" dirty="0"/>
              <a:t> B.C.</a:t>
            </a:r>
          </a:p>
        </p:txBody>
      </p:sp>
    </p:spTree>
    <p:extLst>
      <p:ext uri="{BB962C8B-B14F-4D97-AF65-F5344CB8AC3E}">
        <p14:creationId xmlns:p14="http://schemas.microsoft.com/office/powerpoint/2010/main" val="38767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sp>
        <p:nvSpPr>
          <p:cNvPr id="4" name="Content Placeholder 3">
            <a:extLst>
              <a:ext uri="{FF2B5EF4-FFF2-40B4-BE49-F238E27FC236}">
                <a16:creationId xmlns:a16="http://schemas.microsoft.com/office/drawing/2014/main" id="{A57141AB-C8EC-47EF-6AB9-96FE31AB5021}"/>
              </a:ext>
            </a:extLst>
          </p:cNvPr>
          <p:cNvSpPr>
            <a:spLocks noGrp="1"/>
          </p:cNvSpPr>
          <p:nvPr>
            <p:ph idx="1"/>
          </p:nvPr>
        </p:nvSpPr>
        <p:spPr/>
        <p:txBody>
          <a:bodyPr/>
          <a:lstStyle/>
          <a:p>
            <a:r>
              <a:rPr lang="en-US" dirty="0"/>
              <a:t>Suddenly everyone speaks Greek</a:t>
            </a:r>
          </a:p>
          <a:p>
            <a:r>
              <a:rPr lang="en-US" dirty="0"/>
              <a:t>Roads, security, rapid travel</a:t>
            </a:r>
          </a:p>
          <a:p>
            <a:r>
              <a:rPr lang="en-US" dirty="0"/>
              <a:t>The time of prophetic fulfillment  </a:t>
            </a:r>
          </a:p>
        </p:txBody>
      </p:sp>
    </p:spTree>
    <p:extLst>
      <p:ext uri="{BB962C8B-B14F-4D97-AF65-F5344CB8AC3E}">
        <p14:creationId xmlns:p14="http://schemas.microsoft.com/office/powerpoint/2010/main" val="302529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9220201" y="2404730"/>
            <a:ext cx="2870197" cy="461665"/>
          </a:xfrm>
          <a:prstGeom prst="rect">
            <a:avLst/>
          </a:prstGeom>
          <a:noFill/>
        </p:spPr>
        <p:txBody>
          <a:bodyPr wrap="square" rtlCol="0">
            <a:spAutoFit/>
          </a:bodyPr>
          <a:lstStyle/>
          <a:p>
            <a:r>
              <a:rPr lang="en-US" sz="2400" dirty="0"/>
              <a:t>The Book of Hebrews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039718" y="4083906"/>
            <a:ext cx="1442530" cy="338554"/>
          </a:xfrm>
          <a:prstGeom prst="rect">
            <a:avLst/>
          </a:prstGeom>
          <a:noFill/>
        </p:spPr>
        <p:txBody>
          <a:bodyPr wrap="square" rtlCol="0">
            <a:spAutoFit/>
          </a:bodyPr>
          <a:lstStyle/>
          <a:p>
            <a:pPr algn="ctr"/>
            <a:r>
              <a:rPr lang="en-US" sz="1600" dirty="0"/>
              <a:t>Cir. 50-64 AD</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29" y="2470891"/>
            <a:ext cx="2262071" cy="461665"/>
          </a:xfrm>
          <a:prstGeom prst="rect">
            <a:avLst/>
          </a:prstGeom>
          <a:noFill/>
        </p:spPr>
        <p:txBody>
          <a:bodyPr wrap="square" rtlCol="0">
            <a:spAutoFit/>
          </a:bodyPr>
          <a:lstStyle/>
          <a:p>
            <a:r>
              <a:rPr lang="en-US" sz="2400" dirty="0"/>
              <a:t>The Cross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338554"/>
          </a:xfrm>
          <a:prstGeom prst="rect">
            <a:avLst/>
          </a:prstGeom>
          <a:noFill/>
        </p:spPr>
        <p:txBody>
          <a:bodyPr wrap="square" rtlCol="0">
            <a:spAutoFit/>
          </a:bodyPr>
          <a:lstStyle/>
          <a:p>
            <a:pPr algn="ctr"/>
            <a:r>
              <a:rPr lang="en-US" sz="1600" dirty="0"/>
              <a:t>4 B.C-33A.D</a:t>
            </a:r>
          </a:p>
        </p:txBody>
      </p:sp>
      <p:sp>
        <p:nvSpPr>
          <p:cNvPr id="17" name="TextBox 16">
            <a:extLst>
              <a:ext uri="{FF2B5EF4-FFF2-40B4-BE49-F238E27FC236}">
                <a16:creationId xmlns:a16="http://schemas.microsoft.com/office/drawing/2014/main" id="{1F429746-9250-990A-8D4F-CAD0FDD72E6A}"/>
              </a:ext>
            </a:extLst>
          </p:cNvPr>
          <p:cNvSpPr txBox="1"/>
          <p:nvPr/>
        </p:nvSpPr>
        <p:spPr>
          <a:xfrm>
            <a:off x="5897806" y="908208"/>
            <a:ext cx="6146800" cy="507831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3600" b="1" dirty="0"/>
              <a:t>Luke 13:34 (NASB95) — </a:t>
            </a:r>
            <a:r>
              <a:rPr lang="en-US" sz="3600" b="1" i="0" u="none" baseline="0" dirty="0"/>
              <a:t>34</a:t>
            </a:r>
            <a:r>
              <a:rPr lang="en-US" sz="3600" b="0" i="0" u="none" baseline="0" dirty="0"/>
              <a:t> “O Jerusalem, Jerusalem, the city that kills the prophets and stones those sent to her! How often I wanted to gather your children together, just as a hen gathers her brood under her wings, and you would not have it!</a:t>
            </a:r>
          </a:p>
          <a:p>
            <a:endParaRPr lang="en-US" sz="3600" b="0" i="0" u="none" strike="noStrike" baseline="0" dirty="0">
              <a:solidFill>
                <a:srgbClr val="0000FF"/>
              </a:solidFill>
              <a:hlinkClick r:id="rId2"/>
            </a:endParaRPr>
          </a:p>
        </p:txBody>
      </p:sp>
    </p:spTree>
    <p:extLst>
      <p:ext uri="{BB962C8B-B14F-4D97-AF65-F5344CB8AC3E}">
        <p14:creationId xmlns:p14="http://schemas.microsoft.com/office/powerpoint/2010/main" val="5097824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9220201" y="2404730"/>
            <a:ext cx="2870197" cy="461665"/>
          </a:xfrm>
          <a:prstGeom prst="rect">
            <a:avLst/>
          </a:prstGeom>
          <a:noFill/>
        </p:spPr>
        <p:txBody>
          <a:bodyPr wrap="square" rtlCol="0">
            <a:spAutoFit/>
          </a:bodyPr>
          <a:lstStyle/>
          <a:p>
            <a:r>
              <a:rPr lang="en-US" sz="2400" dirty="0"/>
              <a:t>The Book of Hebrews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039718" y="4083906"/>
            <a:ext cx="1442530" cy="338554"/>
          </a:xfrm>
          <a:prstGeom prst="rect">
            <a:avLst/>
          </a:prstGeom>
          <a:noFill/>
        </p:spPr>
        <p:txBody>
          <a:bodyPr wrap="square" rtlCol="0">
            <a:spAutoFit/>
          </a:bodyPr>
          <a:lstStyle/>
          <a:p>
            <a:pPr algn="ctr"/>
            <a:r>
              <a:rPr lang="en-US" sz="1600" dirty="0"/>
              <a:t>Cir. 50-64 AD</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29" y="2470891"/>
            <a:ext cx="2262071" cy="461665"/>
          </a:xfrm>
          <a:prstGeom prst="rect">
            <a:avLst/>
          </a:prstGeom>
          <a:noFill/>
        </p:spPr>
        <p:txBody>
          <a:bodyPr wrap="square" rtlCol="0">
            <a:spAutoFit/>
          </a:bodyPr>
          <a:lstStyle/>
          <a:p>
            <a:r>
              <a:rPr lang="en-US" sz="2400" dirty="0"/>
              <a:t>The Cross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338554"/>
          </a:xfrm>
          <a:prstGeom prst="rect">
            <a:avLst/>
          </a:prstGeom>
          <a:noFill/>
        </p:spPr>
        <p:txBody>
          <a:bodyPr wrap="square" rtlCol="0">
            <a:spAutoFit/>
          </a:bodyPr>
          <a:lstStyle/>
          <a:p>
            <a:pPr algn="ctr"/>
            <a:r>
              <a:rPr lang="en-US" sz="1600" dirty="0"/>
              <a:t>4 B.C-33A.D</a:t>
            </a:r>
          </a:p>
        </p:txBody>
      </p:sp>
      <p:sp>
        <p:nvSpPr>
          <p:cNvPr id="17" name="TextBox 16">
            <a:extLst>
              <a:ext uri="{FF2B5EF4-FFF2-40B4-BE49-F238E27FC236}">
                <a16:creationId xmlns:a16="http://schemas.microsoft.com/office/drawing/2014/main" id="{1F429746-9250-990A-8D4F-CAD0FDD72E6A}"/>
              </a:ext>
            </a:extLst>
          </p:cNvPr>
          <p:cNvSpPr txBox="1"/>
          <p:nvPr/>
        </p:nvSpPr>
        <p:spPr>
          <a:xfrm>
            <a:off x="2323562" y="1558141"/>
            <a:ext cx="9275769" cy="397031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l" rtl="0"/>
            <a:r>
              <a:rPr lang="en-US" sz="3600" b="1" dirty="0"/>
              <a:t>John 1:10–14 (NASB95) — </a:t>
            </a:r>
            <a:r>
              <a:rPr lang="en-US" sz="3600" b="1" i="0" u="none" baseline="0" dirty="0"/>
              <a:t>10</a:t>
            </a:r>
            <a:r>
              <a:rPr lang="en-US" sz="3600" b="0" i="0" u="none" baseline="0" dirty="0"/>
              <a:t> He was in the world, and the world was made through Him, and the world did not know Him. </a:t>
            </a:r>
            <a:r>
              <a:rPr lang="en-US" sz="3600" b="1" i="0" u="none" baseline="0" dirty="0"/>
              <a:t>11</a:t>
            </a:r>
            <a:r>
              <a:rPr lang="en-US" sz="3600" b="0" i="0" u="none" baseline="0" dirty="0"/>
              <a:t> He came to His own, and those who were His own did not receive Him. </a:t>
            </a:r>
            <a:r>
              <a:rPr lang="en-US" sz="3600" b="1" i="0" u="none" baseline="0" dirty="0"/>
              <a:t>12</a:t>
            </a:r>
            <a:r>
              <a:rPr lang="en-US" sz="3600" b="0" i="0" u="none" baseline="0" dirty="0"/>
              <a:t> But as many as received Him, to them He gave the right to become children of God, even to those who believe in His name, </a:t>
            </a:r>
          </a:p>
        </p:txBody>
      </p:sp>
    </p:spTree>
    <p:extLst>
      <p:ext uri="{BB962C8B-B14F-4D97-AF65-F5344CB8AC3E}">
        <p14:creationId xmlns:p14="http://schemas.microsoft.com/office/powerpoint/2010/main" val="60111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9220201" y="2404730"/>
            <a:ext cx="2870197" cy="461665"/>
          </a:xfrm>
          <a:prstGeom prst="rect">
            <a:avLst/>
          </a:prstGeom>
          <a:noFill/>
        </p:spPr>
        <p:txBody>
          <a:bodyPr wrap="square" rtlCol="0">
            <a:spAutoFit/>
          </a:bodyPr>
          <a:lstStyle/>
          <a:p>
            <a:r>
              <a:rPr lang="en-US" sz="2400" dirty="0"/>
              <a:t>The Book of Hebrews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039718" y="4083906"/>
            <a:ext cx="1442530" cy="338554"/>
          </a:xfrm>
          <a:prstGeom prst="rect">
            <a:avLst/>
          </a:prstGeom>
          <a:noFill/>
        </p:spPr>
        <p:txBody>
          <a:bodyPr wrap="square" rtlCol="0">
            <a:spAutoFit/>
          </a:bodyPr>
          <a:lstStyle/>
          <a:p>
            <a:pPr algn="ctr"/>
            <a:r>
              <a:rPr lang="en-US" sz="1600" dirty="0"/>
              <a:t>Cir. 50-64 AD</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29" y="2470891"/>
            <a:ext cx="2262071" cy="461665"/>
          </a:xfrm>
          <a:prstGeom prst="rect">
            <a:avLst/>
          </a:prstGeom>
          <a:noFill/>
        </p:spPr>
        <p:txBody>
          <a:bodyPr wrap="square" rtlCol="0">
            <a:spAutoFit/>
          </a:bodyPr>
          <a:lstStyle/>
          <a:p>
            <a:r>
              <a:rPr lang="en-US" sz="2400" dirty="0"/>
              <a:t>The Cross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338554"/>
          </a:xfrm>
          <a:prstGeom prst="rect">
            <a:avLst/>
          </a:prstGeom>
          <a:noFill/>
        </p:spPr>
        <p:txBody>
          <a:bodyPr wrap="square" rtlCol="0">
            <a:spAutoFit/>
          </a:bodyPr>
          <a:lstStyle/>
          <a:p>
            <a:pPr algn="ctr"/>
            <a:r>
              <a:rPr lang="en-US" sz="1600" dirty="0"/>
              <a:t>4 B.C-33A.D</a:t>
            </a:r>
          </a:p>
        </p:txBody>
      </p:sp>
      <p:sp>
        <p:nvSpPr>
          <p:cNvPr id="17" name="TextBox 16">
            <a:extLst>
              <a:ext uri="{FF2B5EF4-FFF2-40B4-BE49-F238E27FC236}">
                <a16:creationId xmlns:a16="http://schemas.microsoft.com/office/drawing/2014/main" id="{1F429746-9250-990A-8D4F-CAD0FDD72E6A}"/>
              </a:ext>
            </a:extLst>
          </p:cNvPr>
          <p:cNvSpPr txBox="1"/>
          <p:nvPr/>
        </p:nvSpPr>
        <p:spPr>
          <a:xfrm>
            <a:off x="2323562" y="1558141"/>
            <a:ext cx="9275769" cy="286232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gn="l" rtl="0"/>
            <a:r>
              <a:rPr lang="en-US" sz="3600" b="1" i="0" u="none" baseline="0" dirty="0"/>
              <a:t>13</a:t>
            </a:r>
            <a:r>
              <a:rPr lang="en-US" sz="3600" b="0" i="0" u="none" baseline="0" dirty="0"/>
              <a:t> who were born, not of blood nor of the will of the flesh nor of the will of man, but of God. </a:t>
            </a:r>
            <a:r>
              <a:rPr lang="en-US" sz="3600" b="1" i="0" u="none" baseline="0" dirty="0"/>
              <a:t>14</a:t>
            </a:r>
            <a:r>
              <a:rPr lang="en-US" sz="3600" b="0" i="0" u="none" baseline="0" dirty="0"/>
              <a:t> And the Word became flesh, and dwelt among us, and we saw His glory, glory as of the only begotten from the Father, full of grace and truth.</a:t>
            </a:r>
          </a:p>
        </p:txBody>
      </p:sp>
    </p:spTree>
    <p:extLst>
      <p:ext uri="{BB962C8B-B14F-4D97-AF65-F5344CB8AC3E}">
        <p14:creationId xmlns:p14="http://schemas.microsoft.com/office/powerpoint/2010/main" val="352503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9220201" y="2404730"/>
            <a:ext cx="2870197" cy="461665"/>
          </a:xfrm>
          <a:prstGeom prst="rect">
            <a:avLst/>
          </a:prstGeom>
          <a:noFill/>
        </p:spPr>
        <p:txBody>
          <a:bodyPr wrap="square" rtlCol="0">
            <a:spAutoFit/>
          </a:bodyPr>
          <a:lstStyle/>
          <a:p>
            <a:r>
              <a:rPr lang="en-US" sz="2400" dirty="0"/>
              <a:t>The Book of Hebrews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039718" y="4083906"/>
            <a:ext cx="1442530" cy="338554"/>
          </a:xfrm>
          <a:prstGeom prst="rect">
            <a:avLst/>
          </a:prstGeom>
          <a:noFill/>
        </p:spPr>
        <p:txBody>
          <a:bodyPr wrap="square" rtlCol="0">
            <a:spAutoFit/>
          </a:bodyPr>
          <a:lstStyle/>
          <a:p>
            <a:pPr algn="ctr"/>
            <a:r>
              <a:rPr lang="en-US" sz="1600" dirty="0"/>
              <a:t>Cir. 50-64 AD</a:t>
            </a:r>
          </a:p>
        </p:txBody>
      </p:sp>
      <p:sp>
        <p:nvSpPr>
          <p:cNvPr id="8" name="TextBox 7">
            <a:extLst>
              <a:ext uri="{FF2B5EF4-FFF2-40B4-BE49-F238E27FC236}">
                <a16:creationId xmlns:a16="http://schemas.microsoft.com/office/drawing/2014/main" id="{2BD441CD-64A3-816A-EBB5-D4296B7F819F}"/>
              </a:ext>
            </a:extLst>
          </p:cNvPr>
          <p:cNvSpPr txBox="1"/>
          <p:nvPr/>
        </p:nvSpPr>
        <p:spPr>
          <a:xfrm>
            <a:off x="23929" y="2470891"/>
            <a:ext cx="2262071" cy="461665"/>
          </a:xfrm>
          <a:prstGeom prst="rect">
            <a:avLst/>
          </a:prstGeom>
          <a:noFill/>
        </p:spPr>
        <p:txBody>
          <a:bodyPr wrap="square" rtlCol="0">
            <a:spAutoFit/>
          </a:bodyPr>
          <a:lstStyle/>
          <a:p>
            <a:r>
              <a:rPr lang="en-US" sz="2400" dirty="0"/>
              <a:t>The Cross</a:t>
            </a:r>
          </a:p>
        </p:txBody>
      </p:sp>
      <p:sp>
        <p:nvSpPr>
          <p:cNvPr id="11" name="TextBox 10">
            <a:extLst>
              <a:ext uri="{FF2B5EF4-FFF2-40B4-BE49-F238E27FC236}">
                <a16:creationId xmlns:a16="http://schemas.microsoft.com/office/drawing/2014/main" id="{68977414-69A6-A609-E5AF-8EB7BF47F042}"/>
              </a:ext>
            </a:extLst>
          </p:cNvPr>
          <p:cNvSpPr txBox="1"/>
          <p:nvPr/>
        </p:nvSpPr>
        <p:spPr>
          <a:xfrm>
            <a:off x="-48827" y="3999065"/>
            <a:ext cx="1234754" cy="338554"/>
          </a:xfrm>
          <a:prstGeom prst="rect">
            <a:avLst/>
          </a:prstGeom>
          <a:noFill/>
        </p:spPr>
        <p:txBody>
          <a:bodyPr wrap="square" rtlCol="0">
            <a:spAutoFit/>
          </a:bodyPr>
          <a:lstStyle/>
          <a:p>
            <a:pPr algn="ctr"/>
            <a:r>
              <a:rPr lang="en-US" sz="1600" dirty="0"/>
              <a:t>4 B.C-33A.D</a:t>
            </a:r>
          </a:p>
        </p:txBody>
      </p:sp>
      <p:cxnSp>
        <p:nvCxnSpPr>
          <p:cNvPr id="10" name="Straight Arrow Connector 9">
            <a:extLst>
              <a:ext uri="{FF2B5EF4-FFF2-40B4-BE49-F238E27FC236}">
                <a16:creationId xmlns:a16="http://schemas.microsoft.com/office/drawing/2014/main" id="{3C9E2B2F-EDF1-288C-2B4A-C71034AF7820}"/>
              </a:ext>
            </a:extLst>
          </p:cNvPr>
          <p:cNvCxnSpPr>
            <a:cxnSpLocks/>
          </p:cNvCxnSpPr>
          <p:nvPr/>
        </p:nvCxnSpPr>
        <p:spPr>
          <a:xfrm>
            <a:off x="1348172" y="129540"/>
            <a:ext cx="3738546" cy="19888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E2E6B77-DE6D-5C6B-6281-E7817939A333}"/>
              </a:ext>
            </a:extLst>
          </p:cNvPr>
          <p:cNvCxnSpPr>
            <a:cxnSpLocks/>
          </p:cNvCxnSpPr>
          <p:nvPr/>
        </p:nvCxnSpPr>
        <p:spPr>
          <a:xfrm flipV="1">
            <a:off x="1445342" y="2270760"/>
            <a:ext cx="3793776" cy="34594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29DF317-EB73-E3B9-1E90-5CB1894DB187}"/>
              </a:ext>
            </a:extLst>
          </p:cNvPr>
          <p:cNvCxnSpPr>
            <a:cxnSpLocks/>
          </p:cNvCxnSpPr>
          <p:nvPr/>
        </p:nvCxnSpPr>
        <p:spPr>
          <a:xfrm>
            <a:off x="991586" y="1814996"/>
            <a:ext cx="4280961" cy="3767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EB94AD4-D107-AC1A-0733-376970C49EBC}"/>
              </a:ext>
            </a:extLst>
          </p:cNvPr>
          <p:cNvCxnSpPr>
            <a:cxnSpLocks/>
          </p:cNvCxnSpPr>
          <p:nvPr/>
        </p:nvCxnSpPr>
        <p:spPr>
          <a:xfrm flipH="1">
            <a:off x="5467718" y="908748"/>
            <a:ext cx="2982265" cy="127373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0BE524C-C253-AC89-DD53-41D0979E7E6C}"/>
              </a:ext>
            </a:extLst>
          </p:cNvPr>
          <p:cNvCxnSpPr>
            <a:cxnSpLocks/>
          </p:cNvCxnSpPr>
          <p:nvPr/>
        </p:nvCxnSpPr>
        <p:spPr>
          <a:xfrm flipH="1" flipV="1">
            <a:off x="5389993" y="2177829"/>
            <a:ext cx="302880" cy="424583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962EDC8-374F-1044-F8E5-BB8352039664}"/>
              </a:ext>
            </a:extLst>
          </p:cNvPr>
          <p:cNvCxnSpPr>
            <a:cxnSpLocks/>
          </p:cNvCxnSpPr>
          <p:nvPr/>
        </p:nvCxnSpPr>
        <p:spPr>
          <a:xfrm flipV="1">
            <a:off x="1162343" y="2210219"/>
            <a:ext cx="4226717" cy="12540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D54E2BB-CDD2-A9C4-6A22-88DF098929F7}"/>
              </a:ext>
            </a:extLst>
          </p:cNvPr>
          <p:cNvCxnSpPr>
            <a:cxnSpLocks/>
          </p:cNvCxnSpPr>
          <p:nvPr/>
        </p:nvCxnSpPr>
        <p:spPr>
          <a:xfrm flipH="1" flipV="1">
            <a:off x="5410752" y="2224091"/>
            <a:ext cx="5454098" cy="105891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34801FF-3D48-B93F-8593-9C5E950B6161}"/>
              </a:ext>
            </a:extLst>
          </p:cNvPr>
          <p:cNvCxnSpPr>
            <a:cxnSpLocks/>
          </p:cNvCxnSpPr>
          <p:nvPr/>
        </p:nvCxnSpPr>
        <p:spPr>
          <a:xfrm>
            <a:off x="5281889" y="129540"/>
            <a:ext cx="58829" cy="21183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47C2C3E-8B57-9FC4-801A-F1D88CF60520}"/>
              </a:ext>
            </a:extLst>
          </p:cNvPr>
          <p:cNvCxnSpPr>
            <a:cxnSpLocks/>
          </p:cNvCxnSpPr>
          <p:nvPr/>
        </p:nvCxnSpPr>
        <p:spPr>
          <a:xfrm flipH="1" flipV="1">
            <a:off x="5535010" y="2389891"/>
            <a:ext cx="2962906" cy="21051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40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wipe(up)">
                                      <p:cBhvr>
                                        <p:cTn id="10" dur="1000"/>
                                        <p:tgtEl>
                                          <p:spTgt spid="70"/>
                                        </p:tgtEl>
                                      </p:cBhvr>
                                    </p:animEffect>
                                  </p:childTnLst>
                                </p:cTn>
                              </p:par>
                              <p:par>
                                <p:cTn id="11" presetID="22" presetClass="entr" presetSubtype="2"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right)">
                                      <p:cBhvr>
                                        <p:cTn id="13" dur="1000"/>
                                        <p:tgtEl>
                                          <p:spTgt spid="39"/>
                                        </p:tgtEl>
                                      </p:cBhvr>
                                    </p:animEffect>
                                  </p:childTnLst>
                                </p:cTn>
                              </p:par>
                              <p:par>
                                <p:cTn id="14" presetID="22" presetClass="entr" presetSubtype="2"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right)">
                                      <p:cBhvr>
                                        <p:cTn id="16" dur="1000"/>
                                        <p:tgtEl>
                                          <p:spTgt spid="53"/>
                                        </p:tgtEl>
                                      </p:cBhvr>
                                    </p:animEffect>
                                  </p:childTnLst>
                                </p:cTn>
                              </p:par>
                              <p:par>
                                <p:cTn id="17" presetID="22" presetClass="entr" presetSubtype="2"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right)">
                                      <p:cBhvr>
                                        <p:cTn id="19" dur="1000"/>
                                        <p:tgtEl>
                                          <p:spTgt spid="73"/>
                                        </p:tgtEl>
                                      </p:cBhvr>
                                    </p:animEffect>
                                  </p:childTnLst>
                                </p:cTn>
                              </p:par>
                              <p:par>
                                <p:cTn id="20" presetID="22" presetClass="entr" presetSubtype="4"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1000"/>
                                        <p:tgtEl>
                                          <p:spTgt spid="43"/>
                                        </p:tgtEl>
                                      </p:cBhvr>
                                    </p:animEffect>
                                  </p:childTnLst>
                                </p:cTn>
                              </p:par>
                              <p:par>
                                <p:cTn id="23" presetID="2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par>
                                <p:cTn id="26" presetID="22" presetClass="entr" presetSubtype="8"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left)">
                                      <p:cBhvr>
                                        <p:cTn id="28" dur="1000"/>
                                        <p:tgtEl>
                                          <p:spTgt spid="50"/>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5E89-4239-8DD0-02A7-62F359E78CFC}"/>
              </a:ext>
            </a:extLst>
          </p:cNvPr>
          <p:cNvSpPr>
            <a:spLocks noGrp="1"/>
          </p:cNvSpPr>
          <p:nvPr>
            <p:ph type="title"/>
          </p:nvPr>
        </p:nvSpPr>
        <p:spPr/>
        <p:txBody>
          <a:bodyPr/>
          <a:lstStyle/>
          <a:p>
            <a:r>
              <a:rPr lang="en-US" dirty="0"/>
              <a:t>God In History</a:t>
            </a:r>
          </a:p>
        </p:txBody>
      </p:sp>
      <p:sp>
        <p:nvSpPr>
          <p:cNvPr id="3" name="Content Placeholder 2">
            <a:extLst>
              <a:ext uri="{FF2B5EF4-FFF2-40B4-BE49-F238E27FC236}">
                <a16:creationId xmlns:a16="http://schemas.microsoft.com/office/drawing/2014/main" id="{44EC206E-8D42-52FE-D158-6FAC9256CDE4}"/>
              </a:ext>
            </a:extLst>
          </p:cNvPr>
          <p:cNvSpPr>
            <a:spLocks noGrp="1"/>
          </p:cNvSpPr>
          <p:nvPr>
            <p:ph idx="1"/>
          </p:nvPr>
        </p:nvSpPr>
        <p:spPr/>
        <p:txBody>
          <a:bodyPr/>
          <a:lstStyle/>
          <a:p>
            <a:r>
              <a:rPr lang="en-US" dirty="0"/>
              <a:t>The Jews who believe in the Messiah are being persecuted</a:t>
            </a:r>
          </a:p>
          <a:p>
            <a:r>
              <a:rPr lang="en-US" dirty="0"/>
              <a:t>Struggling and in need of reassurance</a:t>
            </a:r>
          </a:p>
        </p:txBody>
      </p:sp>
    </p:spTree>
    <p:extLst>
      <p:ext uri="{BB962C8B-B14F-4D97-AF65-F5344CB8AC3E}">
        <p14:creationId xmlns:p14="http://schemas.microsoft.com/office/powerpoint/2010/main" val="254287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E789-4175-3ACA-F4C1-2EE0D20A7457}"/>
              </a:ext>
            </a:extLst>
          </p:cNvPr>
          <p:cNvSpPr>
            <a:spLocks noGrp="1"/>
          </p:cNvSpPr>
          <p:nvPr>
            <p:ph type="title"/>
          </p:nvPr>
        </p:nvSpPr>
        <p:spPr/>
        <p:txBody>
          <a:bodyPr/>
          <a:lstStyle/>
          <a:p>
            <a:r>
              <a:rPr lang="en-US" b="1" dirty="0"/>
              <a:t>Hebrews 1:1–2 (NASB95) </a:t>
            </a:r>
            <a:endParaRPr lang="en-US" dirty="0"/>
          </a:p>
        </p:txBody>
      </p:sp>
      <p:sp>
        <p:nvSpPr>
          <p:cNvPr id="3" name="Content Placeholder 2">
            <a:extLst>
              <a:ext uri="{FF2B5EF4-FFF2-40B4-BE49-F238E27FC236}">
                <a16:creationId xmlns:a16="http://schemas.microsoft.com/office/drawing/2014/main" id="{077ADBB6-6D4B-E520-F3E2-6D85D7CAD2B6}"/>
              </a:ext>
            </a:extLst>
          </p:cNvPr>
          <p:cNvSpPr>
            <a:spLocks noGrp="1"/>
          </p:cNvSpPr>
          <p:nvPr>
            <p:ph idx="1"/>
          </p:nvPr>
        </p:nvSpPr>
        <p:spPr/>
        <p:txBody>
          <a:bodyPr>
            <a:normAutofit/>
          </a:bodyPr>
          <a:lstStyle/>
          <a:p>
            <a:pPr marL="0" indent="0">
              <a:buNone/>
            </a:pPr>
            <a:r>
              <a:rPr lang="en-US" b="1" i="0" u="none" baseline="0" dirty="0"/>
              <a:t>1</a:t>
            </a:r>
            <a:r>
              <a:rPr lang="en-US" b="0" i="0" u="none" baseline="0" dirty="0"/>
              <a:t> God, after </a:t>
            </a:r>
            <a:r>
              <a:rPr lang="en-US" b="0" i="0" u="sng" baseline="0" dirty="0"/>
              <a:t>He spoke </a:t>
            </a:r>
            <a:r>
              <a:rPr lang="en-US" b="0" i="0" u="none" baseline="0" dirty="0"/>
              <a:t>long ago to the fathers </a:t>
            </a:r>
            <a:r>
              <a:rPr lang="en-US" b="0" i="0" u="sng" baseline="0" dirty="0"/>
              <a:t>in the prophets </a:t>
            </a:r>
            <a:r>
              <a:rPr lang="en-US" b="0" i="0" u="none" baseline="0" dirty="0"/>
              <a:t>in many portions and in many ways, </a:t>
            </a:r>
            <a:r>
              <a:rPr lang="en-US" b="1" i="0" u="none" baseline="0" dirty="0"/>
              <a:t>2</a:t>
            </a:r>
            <a:r>
              <a:rPr lang="en-US" b="0" i="0" u="none" baseline="0" dirty="0"/>
              <a:t> </a:t>
            </a:r>
            <a:r>
              <a:rPr lang="en-US" b="0" i="0" u="sng" baseline="0" dirty="0"/>
              <a:t>in these last days has spoken to us in His Son</a:t>
            </a:r>
            <a:r>
              <a:rPr lang="en-US" b="0" i="0" u="none" baseline="0" dirty="0"/>
              <a:t>, whom He appointed heir of all things, through whom also He made the world.</a:t>
            </a:r>
          </a:p>
          <a:p>
            <a:pPr marL="0" indent="0">
              <a:buNone/>
            </a:pPr>
            <a:endParaRPr lang="en-US" dirty="0"/>
          </a:p>
        </p:txBody>
      </p:sp>
    </p:spTree>
    <p:extLst>
      <p:ext uri="{BB962C8B-B14F-4D97-AF65-F5344CB8AC3E}">
        <p14:creationId xmlns:p14="http://schemas.microsoft.com/office/powerpoint/2010/main" val="4066545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E789-4175-3ACA-F4C1-2EE0D20A7457}"/>
              </a:ext>
            </a:extLst>
          </p:cNvPr>
          <p:cNvSpPr>
            <a:spLocks noGrp="1"/>
          </p:cNvSpPr>
          <p:nvPr>
            <p:ph type="title"/>
          </p:nvPr>
        </p:nvSpPr>
        <p:spPr/>
        <p:txBody>
          <a:bodyPr/>
          <a:lstStyle/>
          <a:p>
            <a:r>
              <a:rPr lang="en-US" b="1" dirty="0"/>
              <a:t>Hebrews 1:1–2 (NASB95) </a:t>
            </a:r>
            <a:endParaRPr lang="en-US" dirty="0"/>
          </a:p>
        </p:txBody>
      </p:sp>
      <p:sp>
        <p:nvSpPr>
          <p:cNvPr id="3" name="Content Placeholder 2">
            <a:extLst>
              <a:ext uri="{FF2B5EF4-FFF2-40B4-BE49-F238E27FC236}">
                <a16:creationId xmlns:a16="http://schemas.microsoft.com/office/drawing/2014/main" id="{077ADBB6-6D4B-E520-F3E2-6D85D7CAD2B6}"/>
              </a:ext>
            </a:extLst>
          </p:cNvPr>
          <p:cNvSpPr>
            <a:spLocks noGrp="1"/>
          </p:cNvSpPr>
          <p:nvPr>
            <p:ph idx="1"/>
          </p:nvPr>
        </p:nvSpPr>
        <p:spPr/>
        <p:txBody>
          <a:bodyPr>
            <a:normAutofit/>
          </a:bodyPr>
          <a:lstStyle/>
          <a:p>
            <a:pPr marL="0" indent="0">
              <a:buNone/>
            </a:pPr>
            <a:r>
              <a:rPr lang="en-US" b="1" i="0" u="none" baseline="0" dirty="0"/>
              <a:t>1</a:t>
            </a:r>
            <a:r>
              <a:rPr lang="en-US" b="0" i="0" u="none" baseline="0" dirty="0"/>
              <a:t> God, after </a:t>
            </a:r>
            <a:r>
              <a:rPr lang="en-US" b="0" i="0" u="sng" baseline="0" dirty="0"/>
              <a:t>He spoke </a:t>
            </a:r>
            <a:r>
              <a:rPr lang="en-US" b="0" i="0" u="none" baseline="0" dirty="0"/>
              <a:t>long ago to the fathers </a:t>
            </a:r>
            <a:r>
              <a:rPr lang="en-US" b="0" i="0" u="sng" baseline="0" dirty="0"/>
              <a:t>in the prophets </a:t>
            </a:r>
            <a:r>
              <a:rPr lang="en-US" b="0" i="0" u="none" baseline="0" dirty="0"/>
              <a:t>in many portions and in many ways, </a:t>
            </a:r>
            <a:r>
              <a:rPr lang="en-US" b="1" i="0" u="none" baseline="0" dirty="0"/>
              <a:t>2</a:t>
            </a:r>
            <a:r>
              <a:rPr lang="en-US" b="0" i="0" u="none" baseline="0" dirty="0"/>
              <a:t> </a:t>
            </a:r>
            <a:r>
              <a:rPr lang="en-US" b="0" i="0" u="sng" baseline="0" dirty="0"/>
              <a:t>in these last days has spoken to us in His Son</a:t>
            </a:r>
            <a:r>
              <a:rPr lang="en-US" b="0" i="0" u="none" baseline="0" dirty="0"/>
              <a:t>, whom He appointed heir of all things, through whom also He made the world.</a:t>
            </a:r>
          </a:p>
          <a:p>
            <a:pPr marL="0" indent="0">
              <a:buNone/>
            </a:pPr>
            <a:endParaRPr lang="en-US" dirty="0"/>
          </a:p>
        </p:txBody>
      </p:sp>
    </p:spTree>
    <p:extLst>
      <p:ext uri="{BB962C8B-B14F-4D97-AF65-F5344CB8AC3E}">
        <p14:creationId xmlns:p14="http://schemas.microsoft.com/office/powerpoint/2010/main" val="4146668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D4EF-20B9-52D0-88A1-231BE94B74C8}"/>
              </a:ext>
            </a:extLst>
          </p:cNvPr>
          <p:cNvSpPr>
            <a:spLocks noGrp="1"/>
          </p:cNvSpPr>
          <p:nvPr>
            <p:ph type="title"/>
          </p:nvPr>
        </p:nvSpPr>
        <p:spPr/>
        <p:txBody>
          <a:bodyPr/>
          <a:lstStyle/>
          <a:p>
            <a:r>
              <a:rPr lang="en-US" dirty="0"/>
              <a:t>The Original Audience</a:t>
            </a:r>
          </a:p>
        </p:txBody>
      </p:sp>
      <p:sp>
        <p:nvSpPr>
          <p:cNvPr id="3" name="Content Placeholder 2">
            <a:extLst>
              <a:ext uri="{FF2B5EF4-FFF2-40B4-BE49-F238E27FC236}">
                <a16:creationId xmlns:a16="http://schemas.microsoft.com/office/drawing/2014/main" id="{91B3BDA8-0529-C8EC-1733-58BFBFDDE789}"/>
              </a:ext>
            </a:extLst>
          </p:cNvPr>
          <p:cNvSpPr>
            <a:spLocks noGrp="1"/>
          </p:cNvSpPr>
          <p:nvPr>
            <p:ph idx="1"/>
          </p:nvPr>
        </p:nvSpPr>
        <p:spPr/>
        <p:txBody>
          <a:bodyPr>
            <a:normAutofit fontScale="92500"/>
          </a:bodyPr>
          <a:lstStyle/>
          <a:p>
            <a:r>
              <a:rPr lang="en-US" dirty="0"/>
              <a:t>Is God going to come through or not?</a:t>
            </a:r>
          </a:p>
          <a:p>
            <a:r>
              <a:rPr lang="en-US" dirty="0"/>
              <a:t>Why should I persevere through this suffering?</a:t>
            </a:r>
          </a:p>
          <a:p>
            <a:r>
              <a:rPr lang="en-US" dirty="0"/>
              <a:t>What about OT rituals?</a:t>
            </a:r>
          </a:p>
          <a:p>
            <a:r>
              <a:rPr lang="en-US" dirty="0"/>
              <a:t>How does Jesus fit with what we know about the OT?</a:t>
            </a:r>
          </a:p>
        </p:txBody>
      </p:sp>
    </p:spTree>
    <p:extLst>
      <p:ext uri="{BB962C8B-B14F-4D97-AF65-F5344CB8AC3E}">
        <p14:creationId xmlns:p14="http://schemas.microsoft.com/office/powerpoint/2010/main" val="121087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D4EF-20B9-52D0-88A1-231BE94B74C8}"/>
              </a:ext>
            </a:extLst>
          </p:cNvPr>
          <p:cNvSpPr>
            <a:spLocks noGrp="1"/>
          </p:cNvSpPr>
          <p:nvPr>
            <p:ph type="title"/>
          </p:nvPr>
        </p:nvSpPr>
        <p:spPr/>
        <p:txBody>
          <a:bodyPr/>
          <a:lstStyle/>
          <a:p>
            <a:r>
              <a:rPr lang="en-US" dirty="0"/>
              <a:t>The Importance</a:t>
            </a:r>
          </a:p>
        </p:txBody>
      </p:sp>
      <p:sp>
        <p:nvSpPr>
          <p:cNvPr id="3" name="Content Placeholder 2">
            <a:extLst>
              <a:ext uri="{FF2B5EF4-FFF2-40B4-BE49-F238E27FC236}">
                <a16:creationId xmlns:a16="http://schemas.microsoft.com/office/drawing/2014/main" id="{91B3BDA8-0529-C8EC-1733-58BFBFDDE789}"/>
              </a:ext>
            </a:extLst>
          </p:cNvPr>
          <p:cNvSpPr>
            <a:spLocks noGrp="1"/>
          </p:cNvSpPr>
          <p:nvPr>
            <p:ph idx="1"/>
          </p:nvPr>
        </p:nvSpPr>
        <p:spPr/>
        <p:txBody>
          <a:bodyPr>
            <a:normAutofit/>
          </a:bodyPr>
          <a:lstStyle/>
          <a:p>
            <a:r>
              <a:rPr lang="en-US" dirty="0"/>
              <a:t>God has always been intimately involved in the affairs of men</a:t>
            </a:r>
          </a:p>
          <a:p>
            <a:r>
              <a:rPr lang="en-US" dirty="0"/>
              <a:t>We must remember the goodness and faithfulness of God when we are discouraged</a:t>
            </a:r>
          </a:p>
        </p:txBody>
      </p:sp>
      <p:sp>
        <p:nvSpPr>
          <p:cNvPr id="7" name="TextBox 6">
            <a:extLst>
              <a:ext uri="{FF2B5EF4-FFF2-40B4-BE49-F238E27FC236}">
                <a16:creationId xmlns:a16="http://schemas.microsoft.com/office/drawing/2014/main" id="{23DBA61A-DAF0-6781-ED30-127D3C5974A2}"/>
              </a:ext>
            </a:extLst>
          </p:cNvPr>
          <p:cNvSpPr txBox="1"/>
          <p:nvPr/>
        </p:nvSpPr>
        <p:spPr>
          <a:xfrm>
            <a:off x="1263650" y="844888"/>
            <a:ext cx="10585450" cy="452431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l" rtl="0"/>
            <a:r>
              <a:rPr lang="en-US" sz="3600" b="1" dirty="0"/>
              <a:t>Psalm 77:11–15 (NASB95) — </a:t>
            </a:r>
            <a:r>
              <a:rPr lang="en-US" sz="3600" b="1" i="0" u="none" baseline="0" dirty="0"/>
              <a:t>11</a:t>
            </a:r>
            <a:r>
              <a:rPr lang="en-US" sz="3600" b="0" i="0" u="none" baseline="0" dirty="0"/>
              <a:t> I shall remember the deeds of the Lord; Surely I will remember Your wonders of old. </a:t>
            </a:r>
            <a:r>
              <a:rPr lang="en-US" sz="3600" b="1" i="0" u="none" baseline="0" dirty="0"/>
              <a:t>12</a:t>
            </a:r>
            <a:r>
              <a:rPr lang="en-US" sz="3600" b="0" i="0" u="none" baseline="0" dirty="0"/>
              <a:t> I will meditate on all Your work And muse on Your deeds. </a:t>
            </a:r>
            <a:r>
              <a:rPr lang="en-US" sz="3600" b="1" i="0" u="none" baseline="0" dirty="0"/>
              <a:t>13</a:t>
            </a:r>
            <a:r>
              <a:rPr lang="en-US" sz="3600" b="0" i="0" u="none" baseline="0" dirty="0"/>
              <a:t> Your way, O God, is holy; What god is great like our God? </a:t>
            </a:r>
            <a:r>
              <a:rPr lang="en-US" sz="3600" b="1" i="0" u="none" baseline="0" dirty="0"/>
              <a:t>14</a:t>
            </a:r>
            <a:r>
              <a:rPr lang="en-US" sz="3600" b="0" i="0" u="none" baseline="0" dirty="0"/>
              <a:t> You are the God who works wonders; You have made known Your strength among the peoples. </a:t>
            </a:r>
            <a:r>
              <a:rPr lang="en-US" sz="3600" b="1" i="0" u="none" baseline="0" dirty="0"/>
              <a:t>15</a:t>
            </a:r>
            <a:r>
              <a:rPr lang="en-US" sz="3600" b="0" i="0" u="none" baseline="0" dirty="0"/>
              <a:t> You have by Your power redeemed Your people, The sons of Jacob and Joseph. Selah.</a:t>
            </a:r>
          </a:p>
        </p:txBody>
      </p:sp>
    </p:spTree>
    <p:extLst>
      <p:ext uri="{BB962C8B-B14F-4D97-AF65-F5344CB8AC3E}">
        <p14:creationId xmlns:p14="http://schemas.microsoft.com/office/powerpoint/2010/main" val="15621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D4EF-20B9-52D0-88A1-231BE94B74C8}"/>
              </a:ext>
            </a:extLst>
          </p:cNvPr>
          <p:cNvSpPr>
            <a:spLocks noGrp="1"/>
          </p:cNvSpPr>
          <p:nvPr>
            <p:ph type="title"/>
          </p:nvPr>
        </p:nvSpPr>
        <p:spPr/>
        <p:txBody>
          <a:bodyPr/>
          <a:lstStyle/>
          <a:p>
            <a:r>
              <a:rPr lang="en-US" dirty="0"/>
              <a:t>The Importance</a:t>
            </a:r>
          </a:p>
        </p:txBody>
      </p:sp>
      <p:sp>
        <p:nvSpPr>
          <p:cNvPr id="3" name="Content Placeholder 2">
            <a:extLst>
              <a:ext uri="{FF2B5EF4-FFF2-40B4-BE49-F238E27FC236}">
                <a16:creationId xmlns:a16="http://schemas.microsoft.com/office/drawing/2014/main" id="{91B3BDA8-0529-C8EC-1733-58BFBFDDE789}"/>
              </a:ext>
            </a:extLst>
          </p:cNvPr>
          <p:cNvSpPr>
            <a:spLocks noGrp="1"/>
          </p:cNvSpPr>
          <p:nvPr>
            <p:ph idx="1"/>
          </p:nvPr>
        </p:nvSpPr>
        <p:spPr/>
        <p:txBody>
          <a:bodyPr>
            <a:normAutofit/>
          </a:bodyPr>
          <a:lstStyle/>
          <a:p>
            <a:r>
              <a:rPr lang="en-US" dirty="0"/>
              <a:t>Jesus is the ultimate way to understand who God is</a:t>
            </a:r>
          </a:p>
        </p:txBody>
      </p:sp>
    </p:spTree>
    <p:extLst>
      <p:ext uri="{BB962C8B-B14F-4D97-AF65-F5344CB8AC3E}">
        <p14:creationId xmlns:p14="http://schemas.microsoft.com/office/powerpoint/2010/main" val="4229629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D4EF-20B9-52D0-88A1-231BE94B74C8}"/>
              </a:ext>
            </a:extLst>
          </p:cNvPr>
          <p:cNvSpPr>
            <a:spLocks noGrp="1"/>
          </p:cNvSpPr>
          <p:nvPr>
            <p:ph type="title"/>
          </p:nvPr>
        </p:nvSpPr>
        <p:spPr/>
        <p:txBody>
          <a:bodyPr/>
          <a:lstStyle/>
          <a:p>
            <a:r>
              <a:rPr lang="en-US" dirty="0"/>
              <a:t>The Importance</a:t>
            </a:r>
          </a:p>
        </p:txBody>
      </p:sp>
      <p:sp>
        <p:nvSpPr>
          <p:cNvPr id="3" name="Content Placeholder 2">
            <a:extLst>
              <a:ext uri="{FF2B5EF4-FFF2-40B4-BE49-F238E27FC236}">
                <a16:creationId xmlns:a16="http://schemas.microsoft.com/office/drawing/2014/main" id="{91B3BDA8-0529-C8EC-1733-58BFBFDDE789}"/>
              </a:ext>
            </a:extLst>
          </p:cNvPr>
          <p:cNvSpPr>
            <a:spLocks noGrp="1"/>
          </p:cNvSpPr>
          <p:nvPr>
            <p:ph idx="1"/>
          </p:nvPr>
        </p:nvSpPr>
        <p:spPr/>
        <p:txBody>
          <a:bodyPr>
            <a:normAutofit/>
          </a:bodyPr>
          <a:lstStyle/>
          <a:p>
            <a:r>
              <a:rPr lang="en-US" dirty="0"/>
              <a:t>God has the answer to the problem of human sin</a:t>
            </a:r>
          </a:p>
          <a:p>
            <a:r>
              <a:rPr lang="en-US" dirty="0"/>
              <a:t>It’s a relationship not a ritual</a:t>
            </a:r>
          </a:p>
        </p:txBody>
      </p:sp>
    </p:spTree>
    <p:extLst>
      <p:ext uri="{BB962C8B-B14F-4D97-AF65-F5344CB8AC3E}">
        <p14:creationId xmlns:p14="http://schemas.microsoft.com/office/powerpoint/2010/main" val="36438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a:cxnSpLocks/>
          </p:cNvCxnSpPr>
          <p:nvPr/>
        </p:nvCxnSpPr>
        <p:spPr>
          <a:xfrm>
            <a:off x="495300" y="3543300"/>
            <a:ext cx="1160780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9558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8394C4-D744-C443-AA9F-351807F588E4}"/>
              </a:ext>
            </a:extLst>
          </p:cNvPr>
          <p:cNvCxnSpPr/>
          <p:nvPr/>
        </p:nvCxnSpPr>
        <p:spPr>
          <a:xfrm>
            <a:off x="3416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435C39-8424-DFA8-6FB7-E69AC39BEF3C}"/>
              </a:ext>
            </a:extLst>
          </p:cNvPr>
          <p:cNvCxnSpPr/>
          <p:nvPr/>
        </p:nvCxnSpPr>
        <p:spPr>
          <a:xfrm>
            <a:off x="48768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C24239-1B13-4145-7DDE-0FF4918B73B8}"/>
              </a:ext>
            </a:extLst>
          </p:cNvPr>
          <p:cNvCxnSpPr/>
          <p:nvPr/>
        </p:nvCxnSpPr>
        <p:spPr>
          <a:xfrm>
            <a:off x="6337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ADC8E7-F5EA-F468-A687-507272CE5EA9}"/>
              </a:ext>
            </a:extLst>
          </p:cNvPr>
          <p:cNvCxnSpPr/>
          <p:nvPr/>
        </p:nvCxnSpPr>
        <p:spPr>
          <a:xfrm>
            <a:off x="77978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7D919A-3005-40A7-E5A5-09F28FB95053}"/>
              </a:ext>
            </a:extLst>
          </p:cNvPr>
          <p:cNvCxnSpPr/>
          <p:nvPr/>
        </p:nvCxnSpPr>
        <p:spPr>
          <a:xfrm>
            <a:off x="9258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C30706-8A34-A54F-9626-8508F2FD2321}"/>
              </a:ext>
            </a:extLst>
          </p:cNvPr>
          <p:cNvCxnSpPr/>
          <p:nvPr/>
        </p:nvCxnSpPr>
        <p:spPr>
          <a:xfrm>
            <a:off x="107188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4248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41238E5-F3EE-90D2-524A-9E42CE04212D}"/>
              </a:ext>
            </a:extLst>
          </p:cNvPr>
          <p:cNvCxnSpPr/>
          <p:nvPr/>
        </p:nvCxnSpPr>
        <p:spPr>
          <a:xfrm>
            <a:off x="241793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E580BB-C5E9-632F-8A24-D23BC3CDBAFB}"/>
              </a:ext>
            </a:extLst>
          </p:cNvPr>
          <p:cNvCxnSpPr/>
          <p:nvPr/>
        </p:nvCxnSpPr>
        <p:spPr>
          <a:xfrm>
            <a:off x="253679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BACE111-6EF2-2CBA-00A2-23A1682D8B7E}"/>
              </a:ext>
            </a:extLst>
          </p:cNvPr>
          <p:cNvCxnSpPr/>
          <p:nvPr/>
        </p:nvCxnSpPr>
        <p:spPr>
          <a:xfrm>
            <a:off x="265565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C2DB77-8F61-5808-FFE8-2D0E2FD0A932}"/>
              </a:ext>
            </a:extLst>
          </p:cNvPr>
          <p:cNvCxnSpPr/>
          <p:nvPr/>
        </p:nvCxnSpPr>
        <p:spPr>
          <a:xfrm>
            <a:off x="277451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664FAEA-06ED-B89D-D11C-BD1EB528F165}"/>
              </a:ext>
            </a:extLst>
          </p:cNvPr>
          <p:cNvCxnSpPr/>
          <p:nvPr/>
        </p:nvCxnSpPr>
        <p:spPr>
          <a:xfrm>
            <a:off x="289337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E007266-6253-932E-EED1-238374F99EF2}"/>
              </a:ext>
            </a:extLst>
          </p:cNvPr>
          <p:cNvCxnSpPr/>
          <p:nvPr/>
        </p:nvCxnSpPr>
        <p:spPr>
          <a:xfrm>
            <a:off x="301224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D0CE766-F2D4-7CAC-D7DC-73F67C0F994D}"/>
              </a:ext>
            </a:extLst>
          </p:cNvPr>
          <p:cNvCxnSpPr/>
          <p:nvPr/>
        </p:nvCxnSpPr>
        <p:spPr>
          <a:xfrm>
            <a:off x="313110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105B4E0-A67F-1D46-69CA-82A7A8A1C0C6}"/>
              </a:ext>
            </a:extLst>
          </p:cNvPr>
          <p:cNvCxnSpPr/>
          <p:nvPr/>
        </p:nvCxnSpPr>
        <p:spPr>
          <a:xfrm>
            <a:off x="324996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CC6BBEF-696D-4575-0098-5FAE7E62308E}"/>
              </a:ext>
            </a:extLst>
          </p:cNvPr>
          <p:cNvCxnSpPr/>
          <p:nvPr/>
        </p:nvCxnSpPr>
        <p:spPr>
          <a:xfrm>
            <a:off x="336882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D2E4B67-FB62-7568-F6E3-3352C9D389CD}"/>
              </a:ext>
            </a:extLst>
          </p:cNvPr>
          <p:cNvCxnSpPr/>
          <p:nvPr/>
        </p:nvCxnSpPr>
        <p:spPr>
          <a:xfrm>
            <a:off x="348768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87D36DD-7DC8-D1FC-AC20-4900D524C696}"/>
              </a:ext>
            </a:extLst>
          </p:cNvPr>
          <p:cNvCxnSpPr/>
          <p:nvPr/>
        </p:nvCxnSpPr>
        <p:spPr>
          <a:xfrm>
            <a:off x="360655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3D3CA52-CA44-2CB6-0F97-A170DCF7F031}"/>
              </a:ext>
            </a:extLst>
          </p:cNvPr>
          <p:cNvCxnSpPr/>
          <p:nvPr/>
        </p:nvCxnSpPr>
        <p:spPr>
          <a:xfrm>
            <a:off x="372541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0F4AEDB-8376-273F-31A8-AA6A6EDD224C}"/>
              </a:ext>
            </a:extLst>
          </p:cNvPr>
          <p:cNvCxnSpPr/>
          <p:nvPr/>
        </p:nvCxnSpPr>
        <p:spPr>
          <a:xfrm>
            <a:off x="384427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E7AAF46-1A10-8E78-D10A-18D1BC8E298F}"/>
              </a:ext>
            </a:extLst>
          </p:cNvPr>
          <p:cNvCxnSpPr/>
          <p:nvPr/>
        </p:nvCxnSpPr>
        <p:spPr>
          <a:xfrm>
            <a:off x="396313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D927C16-70E8-6A23-9743-E26DABCFAD7A}"/>
              </a:ext>
            </a:extLst>
          </p:cNvPr>
          <p:cNvCxnSpPr/>
          <p:nvPr/>
        </p:nvCxnSpPr>
        <p:spPr>
          <a:xfrm>
            <a:off x="408199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8E524CB-A29F-957F-D4A0-22C9EFD3CF50}"/>
              </a:ext>
            </a:extLst>
          </p:cNvPr>
          <p:cNvCxnSpPr/>
          <p:nvPr/>
        </p:nvCxnSpPr>
        <p:spPr>
          <a:xfrm>
            <a:off x="420086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29F9063-E082-AF73-7185-1539FD95AA53}"/>
              </a:ext>
            </a:extLst>
          </p:cNvPr>
          <p:cNvCxnSpPr/>
          <p:nvPr/>
        </p:nvCxnSpPr>
        <p:spPr>
          <a:xfrm>
            <a:off x="431972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90FFC93-AB57-48FC-ED34-592B831F1EA2}"/>
              </a:ext>
            </a:extLst>
          </p:cNvPr>
          <p:cNvCxnSpPr/>
          <p:nvPr/>
        </p:nvCxnSpPr>
        <p:spPr>
          <a:xfrm>
            <a:off x="443858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C49D9C0-4558-8F82-A0AE-B93397F96686}"/>
              </a:ext>
            </a:extLst>
          </p:cNvPr>
          <p:cNvCxnSpPr/>
          <p:nvPr/>
        </p:nvCxnSpPr>
        <p:spPr>
          <a:xfrm>
            <a:off x="455744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EE82D4E-6FDF-B21D-BDE2-DAF7D69C5AF2}"/>
              </a:ext>
            </a:extLst>
          </p:cNvPr>
          <p:cNvCxnSpPr/>
          <p:nvPr/>
        </p:nvCxnSpPr>
        <p:spPr>
          <a:xfrm>
            <a:off x="467630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8EB10CB-6FD5-A7BE-2366-FC7F0868550A}"/>
              </a:ext>
            </a:extLst>
          </p:cNvPr>
          <p:cNvCxnSpPr/>
          <p:nvPr/>
        </p:nvCxnSpPr>
        <p:spPr>
          <a:xfrm>
            <a:off x="479517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AEEBC7B-6D2C-42FA-B328-997C98BC4B23}"/>
              </a:ext>
            </a:extLst>
          </p:cNvPr>
          <p:cNvCxnSpPr/>
          <p:nvPr/>
        </p:nvCxnSpPr>
        <p:spPr>
          <a:xfrm>
            <a:off x="491403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1744165-A26C-78CC-C924-7804170D2335}"/>
              </a:ext>
            </a:extLst>
          </p:cNvPr>
          <p:cNvCxnSpPr/>
          <p:nvPr/>
        </p:nvCxnSpPr>
        <p:spPr>
          <a:xfrm>
            <a:off x="503289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94003D6-C908-94F7-AE14-2A6BDDD2E42B}"/>
              </a:ext>
            </a:extLst>
          </p:cNvPr>
          <p:cNvCxnSpPr/>
          <p:nvPr/>
        </p:nvCxnSpPr>
        <p:spPr>
          <a:xfrm>
            <a:off x="515175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48828AB-B55A-E889-11A1-1B72D1923CD4}"/>
              </a:ext>
            </a:extLst>
          </p:cNvPr>
          <p:cNvCxnSpPr/>
          <p:nvPr/>
        </p:nvCxnSpPr>
        <p:spPr>
          <a:xfrm>
            <a:off x="52706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C446AF-C9C9-9CF8-C67B-EB73256C751A}"/>
              </a:ext>
            </a:extLst>
          </p:cNvPr>
          <p:cNvCxnSpPr/>
          <p:nvPr/>
        </p:nvCxnSpPr>
        <p:spPr>
          <a:xfrm>
            <a:off x="538948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4664AD8-096A-9BA1-FA27-1168D8AC39F3}"/>
              </a:ext>
            </a:extLst>
          </p:cNvPr>
          <p:cNvCxnSpPr/>
          <p:nvPr/>
        </p:nvCxnSpPr>
        <p:spPr>
          <a:xfrm>
            <a:off x="550834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1D50EAF-0940-6DE4-5397-BCD58A368FC8}"/>
              </a:ext>
            </a:extLst>
          </p:cNvPr>
          <p:cNvCxnSpPr/>
          <p:nvPr/>
        </p:nvCxnSpPr>
        <p:spPr>
          <a:xfrm>
            <a:off x="562720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5694F29-0032-F25D-0895-5DD9F09D3669}"/>
              </a:ext>
            </a:extLst>
          </p:cNvPr>
          <p:cNvCxnSpPr/>
          <p:nvPr/>
        </p:nvCxnSpPr>
        <p:spPr>
          <a:xfrm>
            <a:off x="574606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C0A8937-1736-E1AA-0980-83CE1A1D33BF}"/>
              </a:ext>
            </a:extLst>
          </p:cNvPr>
          <p:cNvCxnSpPr/>
          <p:nvPr/>
        </p:nvCxnSpPr>
        <p:spPr>
          <a:xfrm>
            <a:off x="586492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EEF2707-0B55-F705-4398-CB919E80395A}"/>
              </a:ext>
            </a:extLst>
          </p:cNvPr>
          <p:cNvCxnSpPr/>
          <p:nvPr/>
        </p:nvCxnSpPr>
        <p:spPr>
          <a:xfrm>
            <a:off x="598379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0A78C1E-59E9-669D-15F3-92B889C48625}"/>
              </a:ext>
            </a:extLst>
          </p:cNvPr>
          <p:cNvCxnSpPr/>
          <p:nvPr/>
        </p:nvCxnSpPr>
        <p:spPr>
          <a:xfrm>
            <a:off x="610265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E2A2F43-E9E2-0EEA-2E1B-D0DD462DE9D2}"/>
              </a:ext>
            </a:extLst>
          </p:cNvPr>
          <p:cNvCxnSpPr/>
          <p:nvPr/>
        </p:nvCxnSpPr>
        <p:spPr>
          <a:xfrm>
            <a:off x="622151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7AD6F60-E5FA-621A-64A0-E50E9142BDEA}"/>
              </a:ext>
            </a:extLst>
          </p:cNvPr>
          <p:cNvCxnSpPr/>
          <p:nvPr/>
        </p:nvCxnSpPr>
        <p:spPr>
          <a:xfrm>
            <a:off x="634037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DD666AD-3DAD-FB2A-4513-0678F57C04DB}"/>
              </a:ext>
            </a:extLst>
          </p:cNvPr>
          <p:cNvCxnSpPr/>
          <p:nvPr/>
        </p:nvCxnSpPr>
        <p:spPr>
          <a:xfrm>
            <a:off x="645923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5D0317B-0DC4-B65C-4C5D-3A27C6E0DEA0}"/>
              </a:ext>
            </a:extLst>
          </p:cNvPr>
          <p:cNvCxnSpPr/>
          <p:nvPr/>
        </p:nvCxnSpPr>
        <p:spPr>
          <a:xfrm>
            <a:off x="65781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336A635-C0B6-C5FA-8D5E-B2CFB548D012}"/>
              </a:ext>
            </a:extLst>
          </p:cNvPr>
          <p:cNvCxnSpPr/>
          <p:nvPr/>
        </p:nvCxnSpPr>
        <p:spPr>
          <a:xfrm>
            <a:off x="66969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2281248-8CBF-4992-52A5-1E335723B4C6}"/>
              </a:ext>
            </a:extLst>
          </p:cNvPr>
          <p:cNvCxnSpPr/>
          <p:nvPr/>
        </p:nvCxnSpPr>
        <p:spPr>
          <a:xfrm>
            <a:off x="68158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94A256B-3DB8-C96B-00DC-078AAEB1B932}"/>
              </a:ext>
            </a:extLst>
          </p:cNvPr>
          <p:cNvCxnSpPr/>
          <p:nvPr/>
        </p:nvCxnSpPr>
        <p:spPr>
          <a:xfrm>
            <a:off x="69346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4EAF72B-1084-4495-8E82-34515BBC8907}"/>
              </a:ext>
            </a:extLst>
          </p:cNvPr>
          <p:cNvCxnSpPr/>
          <p:nvPr/>
        </p:nvCxnSpPr>
        <p:spPr>
          <a:xfrm>
            <a:off x="70535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3DC2B77-D2C5-34A5-F6BE-532C50F5C1DA}"/>
              </a:ext>
            </a:extLst>
          </p:cNvPr>
          <p:cNvCxnSpPr/>
          <p:nvPr/>
        </p:nvCxnSpPr>
        <p:spPr>
          <a:xfrm>
            <a:off x="71724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FF85C42-D8C3-4D1B-22E0-144B5005B483}"/>
              </a:ext>
            </a:extLst>
          </p:cNvPr>
          <p:cNvCxnSpPr/>
          <p:nvPr/>
        </p:nvCxnSpPr>
        <p:spPr>
          <a:xfrm>
            <a:off x="72912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86546F-7233-E78E-CE0A-1ECFA2DACC2A}"/>
              </a:ext>
            </a:extLst>
          </p:cNvPr>
          <p:cNvCxnSpPr/>
          <p:nvPr/>
        </p:nvCxnSpPr>
        <p:spPr>
          <a:xfrm>
            <a:off x="74101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075AC7F-D7A3-42E3-CE3D-5D52C6B15074}"/>
              </a:ext>
            </a:extLst>
          </p:cNvPr>
          <p:cNvCxnSpPr/>
          <p:nvPr/>
        </p:nvCxnSpPr>
        <p:spPr>
          <a:xfrm>
            <a:off x="75289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5C3CF4A-6D25-3EE0-4009-926B152050A2}"/>
              </a:ext>
            </a:extLst>
          </p:cNvPr>
          <p:cNvCxnSpPr/>
          <p:nvPr/>
        </p:nvCxnSpPr>
        <p:spPr>
          <a:xfrm>
            <a:off x="76478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689CF06-36F9-56F4-7A2A-1C95BA77CD43}"/>
              </a:ext>
            </a:extLst>
          </p:cNvPr>
          <p:cNvCxnSpPr/>
          <p:nvPr/>
        </p:nvCxnSpPr>
        <p:spPr>
          <a:xfrm>
            <a:off x="77667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0B0CBFA-5556-77D7-566C-8536B6B10161}"/>
              </a:ext>
            </a:extLst>
          </p:cNvPr>
          <p:cNvCxnSpPr/>
          <p:nvPr/>
        </p:nvCxnSpPr>
        <p:spPr>
          <a:xfrm>
            <a:off x="788558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94917B8-2917-AF79-779B-F06CF1F875A8}"/>
              </a:ext>
            </a:extLst>
          </p:cNvPr>
          <p:cNvCxnSpPr/>
          <p:nvPr/>
        </p:nvCxnSpPr>
        <p:spPr>
          <a:xfrm>
            <a:off x="80044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480A64C-437F-234C-A5A1-A56361E13965}"/>
              </a:ext>
            </a:extLst>
          </p:cNvPr>
          <p:cNvCxnSpPr/>
          <p:nvPr/>
        </p:nvCxnSpPr>
        <p:spPr>
          <a:xfrm>
            <a:off x="81233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FDE31BF-6E3C-A89C-19A1-186A7C0ABC45}"/>
              </a:ext>
            </a:extLst>
          </p:cNvPr>
          <p:cNvCxnSpPr/>
          <p:nvPr/>
        </p:nvCxnSpPr>
        <p:spPr>
          <a:xfrm>
            <a:off x="82421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99E2FAD-AD43-20B5-6BC4-9749307B6AAE}"/>
              </a:ext>
            </a:extLst>
          </p:cNvPr>
          <p:cNvCxnSpPr/>
          <p:nvPr/>
        </p:nvCxnSpPr>
        <p:spPr>
          <a:xfrm>
            <a:off x="836103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8659BE8-30BD-3349-B60A-CF6A9D5BD7CA}"/>
              </a:ext>
            </a:extLst>
          </p:cNvPr>
          <p:cNvCxnSpPr/>
          <p:nvPr/>
        </p:nvCxnSpPr>
        <p:spPr>
          <a:xfrm>
            <a:off x="847989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CA7B12E-02AC-8635-BE68-CB6B943BA112}"/>
              </a:ext>
            </a:extLst>
          </p:cNvPr>
          <p:cNvCxnSpPr/>
          <p:nvPr/>
        </p:nvCxnSpPr>
        <p:spPr>
          <a:xfrm>
            <a:off x="859875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D636251-57D2-5458-0398-F3C31EA5480D}"/>
              </a:ext>
            </a:extLst>
          </p:cNvPr>
          <p:cNvCxnSpPr/>
          <p:nvPr/>
        </p:nvCxnSpPr>
        <p:spPr>
          <a:xfrm>
            <a:off x="871761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73B7CB2-A41C-97E8-00BD-5DE00D7C5B67}"/>
              </a:ext>
            </a:extLst>
          </p:cNvPr>
          <p:cNvCxnSpPr/>
          <p:nvPr/>
        </p:nvCxnSpPr>
        <p:spPr>
          <a:xfrm>
            <a:off x="883647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9264F9B-A23F-4A7A-23EB-FD581D713BFD}"/>
              </a:ext>
            </a:extLst>
          </p:cNvPr>
          <p:cNvCxnSpPr/>
          <p:nvPr/>
        </p:nvCxnSpPr>
        <p:spPr>
          <a:xfrm>
            <a:off x="895534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93173B7-B994-6E73-F6C4-D5E144ECD6DA}"/>
              </a:ext>
            </a:extLst>
          </p:cNvPr>
          <p:cNvCxnSpPr/>
          <p:nvPr/>
        </p:nvCxnSpPr>
        <p:spPr>
          <a:xfrm>
            <a:off x="907420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03D4C6-BC56-A067-A096-748E2DFD94CD}"/>
              </a:ext>
            </a:extLst>
          </p:cNvPr>
          <p:cNvCxnSpPr/>
          <p:nvPr/>
        </p:nvCxnSpPr>
        <p:spPr>
          <a:xfrm>
            <a:off x="919306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73A459A-E704-92CD-93A2-A5498BE63766}"/>
              </a:ext>
            </a:extLst>
          </p:cNvPr>
          <p:cNvCxnSpPr/>
          <p:nvPr/>
        </p:nvCxnSpPr>
        <p:spPr>
          <a:xfrm>
            <a:off x="931192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11A1D44-D08B-0850-343A-B862FB5405F6}"/>
              </a:ext>
            </a:extLst>
          </p:cNvPr>
          <p:cNvCxnSpPr/>
          <p:nvPr/>
        </p:nvCxnSpPr>
        <p:spPr>
          <a:xfrm>
            <a:off x="943078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5A5EFA3-2BD3-2DE8-E381-01E355B7CFF9}"/>
              </a:ext>
            </a:extLst>
          </p:cNvPr>
          <p:cNvCxnSpPr/>
          <p:nvPr/>
        </p:nvCxnSpPr>
        <p:spPr>
          <a:xfrm>
            <a:off x="954965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CCDBC08-556E-4999-5528-B1035F4B0744}"/>
              </a:ext>
            </a:extLst>
          </p:cNvPr>
          <p:cNvCxnSpPr/>
          <p:nvPr/>
        </p:nvCxnSpPr>
        <p:spPr>
          <a:xfrm>
            <a:off x="966851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5F0DDD4-3ED1-7B17-39C2-35B8A197E2CE}"/>
              </a:ext>
            </a:extLst>
          </p:cNvPr>
          <p:cNvCxnSpPr/>
          <p:nvPr/>
        </p:nvCxnSpPr>
        <p:spPr>
          <a:xfrm>
            <a:off x="978737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58F986A-D876-3631-05F4-E74285CD65EB}"/>
              </a:ext>
            </a:extLst>
          </p:cNvPr>
          <p:cNvCxnSpPr/>
          <p:nvPr/>
        </p:nvCxnSpPr>
        <p:spPr>
          <a:xfrm>
            <a:off x="990623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F75F06B-9C63-7142-966E-7183B73970C8}"/>
              </a:ext>
            </a:extLst>
          </p:cNvPr>
          <p:cNvCxnSpPr/>
          <p:nvPr/>
        </p:nvCxnSpPr>
        <p:spPr>
          <a:xfrm>
            <a:off x="1002509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6951796-38BC-673D-3220-7AC1FB48B382}"/>
              </a:ext>
            </a:extLst>
          </p:cNvPr>
          <p:cNvCxnSpPr/>
          <p:nvPr/>
        </p:nvCxnSpPr>
        <p:spPr>
          <a:xfrm>
            <a:off x="1014396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B0370FE-4E91-2CF0-AC82-C8661855F9F5}"/>
              </a:ext>
            </a:extLst>
          </p:cNvPr>
          <p:cNvCxnSpPr/>
          <p:nvPr/>
        </p:nvCxnSpPr>
        <p:spPr>
          <a:xfrm>
            <a:off x="1026282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30F9707-4FAC-290A-BE57-DD623AAE86FC}"/>
              </a:ext>
            </a:extLst>
          </p:cNvPr>
          <p:cNvCxnSpPr/>
          <p:nvPr/>
        </p:nvCxnSpPr>
        <p:spPr>
          <a:xfrm>
            <a:off x="1038168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D85F84C-D1A3-5217-9B28-8B46ACAB27E5}"/>
              </a:ext>
            </a:extLst>
          </p:cNvPr>
          <p:cNvCxnSpPr/>
          <p:nvPr/>
        </p:nvCxnSpPr>
        <p:spPr>
          <a:xfrm>
            <a:off x="1050054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578F7A6-0C86-A9AF-5433-7E4615F58924}"/>
              </a:ext>
            </a:extLst>
          </p:cNvPr>
          <p:cNvCxnSpPr/>
          <p:nvPr/>
        </p:nvCxnSpPr>
        <p:spPr>
          <a:xfrm>
            <a:off x="1061940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E37C654-E603-C67C-315A-27106E713EA1}"/>
              </a:ext>
            </a:extLst>
          </p:cNvPr>
          <p:cNvCxnSpPr/>
          <p:nvPr/>
        </p:nvCxnSpPr>
        <p:spPr>
          <a:xfrm>
            <a:off x="10738270"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B1C6E8F-9D31-468A-29C6-F9A253A24110}"/>
              </a:ext>
            </a:extLst>
          </p:cNvPr>
          <p:cNvSpPr txBox="1"/>
          <p:nvPr/>
        </p:nvSpPr>
        <p:spPr>
          <a:xfrm>
            <a:off x="23913" y="2256133"/>
            <a:ext cx="1350997" cy="461665"/>
          </a:xfrm>
          <a:prstGeom prst="rect">
            <a:avLst/>
          </a:prstGeom>
          <a:noFill/>
        </p:spPr>
        <p:txBody>
          <a:bodyPr wrap="square" rtlCol="0">
            <a:spAutoFit/>
          </a:bodyPr>
          <a:lstStyle/>
          <a:p>
            <a:r>
              <a:rPr lang="en-US" sz="2400" dirty="0"/>
              <a:t>Creation</a:t>
            </a:r>
          </a:p>
        </p:txBody>
      </p:sp>
      <p:sp>
        <p:nvSpPr>
          <p:cNvPr id="110" name="TextBox 109">
            <a:extLst>
              <a:ext uri="{FF2B5EF4-FFF2-40B4-BE49-F238E27FC236}">
                <a16:creationId xmlns:a16="http://schemas.microsoft.com/office/drawing/2014/main" id="{F90F612D-4544-8A26-2BFD-F42831DFA808}"/>
              </a:ext>
            </a:extLst>
          </p:cNvPr>
          <p:cNvSpPr txBox="1"/>
          <p:nvPr/>
        </p:nvSpPr>
        <p:spPr>
          <a:xfrm>
            <a:off x="314597" y="4095754"/>
            <a:ext cx="463178" cy="523220"/>
          </a:xfrm>
          <a:prstGeom prst="rect">
            <a:avLst/>
          </a:prstGeom>
          <a:noFill/>
        </p:spPr>
        <p:txBody>
          <a:bodyPr wrap="square" rtlCol="0">
            <a:spAutoFit/>
          </a:bodyPr>
          <a:lstStyle/>
          <a:p>
            <a:r>
              <a:rPr lang="en-US" sz="2800" dirty="0"/>
              <a:t>??</a:t>
            </a:r>
          </a:p>
        </p:txBody>
      </p:sp>
      <p:sp>
        <p:nvSpPr>
          <p:cNvPr id="111" name="TextBox 110">
            <a:extLst>
              <a:ext uri="{FF2B5EF4-FFF2-40B4-BE49-F238E27FC236}">
                <a16:creationId xmlns:a16="http://schemas.microsoft.com/office/drawing/2014/main" id="{1FE65CAD-7778-EE46-0318-212EDCE9163F}"/>
              </a:ext>
            </a:extLst>
          </p:cNvPr>
          <p:cNvSpPr txBox="1"/>
          <p:nvPr/>
        </p:nvSpPr>
        <p:spPr>
          <a:xfrm>
            <a:off x="1444842" y="2567579"/>
            <a:ext cx="1448536" cy="461665"/>
          </a:xfrm>
          <a:prstGeom prst="rect">
            <a:avLst/>
          </a:prstGeom>
          <a:noFill/>
        </p:spPr>
        <p:txBody>
          <a:bodyPr wrap="square" rtlCol="0">
            <a:spAutoFit/>
          </a:bodyPr>
          <a:lstStyle/>
          <a:p>
            <a:r>
              <a:rPr lang="en-US" sz="2400" dirty="0"/>
              <a:t>Patriarchs</a:t>
            </a:r>
          </a:p>
        </p:txBody>
      </p:sp>
      <p:sp>
        <p:nvSpPr>
          <p:cNvPr id="112" name="TextBox 111">
            <a:extLst>
              <a:ext uri="{FF2B5EF4-FFF2-40B4-BE49-F238E27FC236}">
                <a16:creationId xmlns:a16="http://schemas.microsoft.com/office/drawing/2014/main" id="{4602229B-54CA-B760-7915-42D294620489}"/>
              </a:ext>
            </a:extLst>
          </p:cNvPr>
          <p:cNvSpPr txBox="1"/>
          <p:nvPr/>
        </p:nvSpPr>
        <p:spPr>
          <a:xfrm>
            <a:off x="2943810" y="2186284"/>
            <a:ext cx="944979" cy="461665"/>
          </a:xfrm>
          <a:prstGeom prst="rect">
            <a:avLst/>
          </a:prstGeom>
          <a:noFill/>
        </p:spPr>
        <p:txBody>
          <a:bodyPr wrap="square" rtlCol="0">
            <a:spAutoFit/>
          </a:bodyPr>
          <a:lstStyle/>
          <a:p>
            <a:r>
              <a:rPr lang="en-US" sz="2400" dirty="0"/>
              <a:t>Egypt</a:t>
            </a:r>
          </a:p>
        </p:txBody>
      </p:sp>
      <p:sp>
        <p:nvSpPr>
          <p:cNvPr id="113" name="TextBox 112">
            <a:extLst>
              <a:ext uri="{FF2B5EF4-FFF2-40B4-BE49-F238E27FC236}">
                <a16:creationId xmlns:a16="http://schemas.microsoft.com/office/drawing/2014/main" id="{7DA89282-7F23-EBA5-EF92-0A0843B75D78}"/>
              </a:ext>
            </a:extLst>
          </p:cNvPr>
          <p:cNvSpPr txBox="1"/>
          <p:nvPr/>
        </p:nvSpPr>
        <p:spPr>
          <a:xfrm>
            <a:off x="4344947" y="2545207"/>
            <a:ext cx="1032636" cy="461665"/>
          </a:xfrm>
          <a:prstGeom prst="rect">
            <a:avLst/>
          </a:prstGeom>
          <a:noFill/>
        </p:spPr>
        <p:txBody>
          <a:bodyPr wrap="square" rtlCol="0">
            <a:spAutoFit/>
          </a:bodyPr>
          <a:lstStyle/>
          <a:p>
            <a:r>
              <a:rPr lang="en-US" sz="2400" dirty="0"/>
              <a:t>Judges</a:t>
            </a:r>
          </a:p>
        </p:txBody>
      </p:sp>
      <p:sp>
        <p:nvSpPr>
          <p:cNvPr id="114" name="TextBox 113">
            <a:extLst>
              <a:ext uri="{FF2B5EF4-FFF2-40B4-BE49-F238E27FC236}">
                <a16:creationId xmlns:a16="http://schemas.microsoft.com/office/drawing/2014/main" id="{413AD10D-580D-9351-3916-62858FB6D1F0}"/>
              </a:ext>
            </a:extLst>
          </p:cNvPr>
          <p:cNvSpPr txBox="1"/>
          <p:nvPr/>
        </p:nvSpPr>
        <p:spPr>
          <a:xfrm>
            <a:off x="5864928" y="2153583"/>
            <a:ext cx="828950" cy="461665"/>
          </a:xfrm>
          <a:prstGeom prst="rect">
            <a:avLst/>
          </a:prstGeom>
          <a:noFill/>
        </p:spPr>
        <p:txBody>
          <a:bodyPr wrap="square" rtlCol="0">
            <a:spAutoFit/>
          </a:bodyPr>
          <a:lstStyle/>
          <a:p>
            <a:r>
              <a:rPr lang="en-US" sz="2400" dirty="0"/>
              <a:t>Kings</a:t>
            </a:r>
          </a:p>
        </p:txBody>
      </p:sp>
      <p:sp>
        <p:nvSpPr>
          <p:cNvPr id="115" name="TextBox 114">
            <a:extLst>
              <a:ext uri="{FF2B5EF4-FFF2-40B4-BE49-F238E27FC236}">
                <a16:creationId xmlns:a16="http://schemas.microsoft.com/office/drawing/2014/main" id="{D01C4699-C26E-C7C0-EC53-03A1A18DF2E4}"/>
              </a:ext>
            </a:extLst>
          </p:cNvPr>
          <p:cNvSpPr txBox="1"/>
          <p:nvPr/>
        </p:nvSpPr>
        <p:spPr>
          <a:xfrm>
            <a:off x="8252083" y="2137371"/>
            <a:ext cx="2207825" cy="461665"/>
          </a:xfrm>
          <a:prstGeom prst="rect">
            <a:avLst/>
          </a:prstGeom>
          <a:noFill/>
        </p:spPr>
        <p:txBody>
          <a:bodyPr wrap="square" rtlCol="0">
            <a:spAutoFit/>
          </a:bodyPr>
          <a:lstStyle/>
          <a:p>
            <a:r>
              <a:rPr lang="en-US" sz="2400" dirty="0"/>
              <a:t>Intertestamental</a:t>
            </a:r>
          </a:p>
        </p:txBody>
      </p:sp>
      <p:sp>
        <p:nvSpPr>
          <p:cNvPr id="116" name="TextBox 115">
            <a:extLst>
              <a:ext uri="{FF2B5EF4-FFF2-40B4-BE49-F238E27FC236}">
                <a16:creationId xmlns:a16="http://schemas.microsoft.com/office/drawing/2014/main" id="{3A6D15FC-9500-580E-AB56-2CEF016E2518}"/>
              </a:ext>
            </a:extLst>
          </p:cNvPr>
          <p:cNvSpPr txBox="1"/>
          <p:nvPr/>
        </p:nvSpPr>
        <p:spPr>
          <a:xfrm>
            <a:off x="10061337" y="2609503"/>
            <a:ext cx="1341636" cy="461665"/>
          </a:xfrm>
          <a:prstGeom prst="rect">
            <a:avLst/>
          </a:prstGeom>
          <a:noFill/>
        </p:spPr>
        <p:txBody>
          <a:bodyPr wrap="square" rtlCol="0">
            <a:spAutoFit/>
          </a:bodyPr>
          <a:lstStyle/>
          <a:p>
            <a:r>
              <a:rPr lang="en-US" sz="2400" dirty="0"/>
              <a:t>The Cross</a:t>
            </a:r>
          </a:p>
        </p:txBody>
      </p:sp>
      <p:sp>
        <p:nvSpPr>
          <p:cNvPr id="118" name="TextBox 117">
            <a:extLst>
              <a:ext uri="{FF2B5EF4-FFF2-40B4-BE49-F238E27FC236}">
                <a16:creationId xmlns:a16="http://schemas.microsoft.com/office/drawing/2014/main" id="{F9ED59D9-4F20-3B07-F325-AFB03A87C264}"/>
              </a:ext>
            </a:extLst>
          </p:cNvPr>
          <p:cNvSpPr txBox="1"/>
          <p:nvPr/>
        </p:nvSpPr>
        <p:spPr>
          <a:xfrm>
            <a:off x="1372085" y="4095753"/>
            <a:ext cx="1234754" cy="584775"/>
          </a:xfrm>
          <a:prstGeom prst="rect">
            <a:avLst/>
          </a:prstGeom>
          <a:noFill/>
        </p:spPr>
        <p:txBody>
          <a:bodyPr wrap="square" rtlCol="0">
            <a:spAutoFit/>
          </a:bodyPr>
          <a:lstStyle/>
          <a:p>
            <a:pPr algn="ctr"/>
            <a:r>
              <a:rPr lang="en-US" sz="1600" dirty="0"/>
              <a:t>2100-1900 B.C.</a:t>
            </a:r>
          </a:p>
        </p:txBody>
      </p:sp>
      <p:sp>
        <p:nvSpPr>
          <p:cNvPr id="119" name="TextBox 118">
            <a:extLst>
              <a:ext uri="{FF2B5EF4-FFF2-40B4-BE49-F238E27FC236}">
                <a16:creationId xmlns:a16="http://schemas.microsoft.com/office/drawing/2014/main" id="{CF006CFF-9A66-1806-31C9-DB696A70F845}"/>
              </a:ext>
            </a:extLst>
          </p:cNvPr>
          <p:cNvSpPr txBox="1"/>
          <p:nvPr/>
        </p:nvSpPr>
        <p:spPr>
          <a:xfrm>
            <a:off x="2798922" y="4133563"/>
            <a:ext cx="1234754" cy="584775"/>
          </a:xfrm>
          <a:prstGeom prst="rect">
            <a:avLst/>
          </a:prstGeom>
          <a:noFill/>
        </p:spPr>
        <p:txBody>
          <a:bodyPr wrap="square" rtlCol="0">
            <a:spAutoFit/>
          </a:bodyPr>
          <a:lstStyle/>
          <a:p>
            <a:pPr algn="ctr"/>
            <a:r>
              <a:rPr lang="en-US" sz="1600" dirty="0"/>
              <a:t>1870-1440 B.C.</a:t>
            </a:r>
          </a:p>
        </p:txBody>
      </p:sp>
      <p:sp>
        <p:nvSpPr>
          <p:cNvPr id="120" name="TextBox 119">
            <a:extLst>
              <a:ext uri="{FF2B5EF4-FFF2-40B4-BE49-F238E27FC236}">
                <a16:creationId xmlns:a16="http://schemas.microsoft.com/office/drawing/2014/main" id="{D5FF2E15-85D5-28BA-6603-DC4F135DEF36}"/>
              </a:ext>
            </a:extLst>
          </p:cNvPr>
          <p:cNvSpPr txBox="1"/>
          <p:nvPr/>
        </p:nvSpPr>
        <p:spPr>
          <a:xfrm>
            <a:off x="4243888" y="4133562"/>
            <a:ext cx="1234754" cy="584775"/>
          </a:xfrm>
          <a:prstGeom prst="rect">
            <a:avLst/>
          </a:prstGeom>
          <a:noFill/>
        </p:spPr>
        <p:txBody>
          <a:bodyPr wrap="square" rtlCol="0">
            <a:spAutoFit/>
          </a:bodyPr>
          <a:lstStyle/>
          <a:p>
            <a:pPr algn="ctr"/>
            <a:r>
              <a:rPr lang="en-US" sz="1600" dirty="0"/>
              <a:t>1370-1020 B.C.</a:t>
            </a:r>
          </a:p>
        </p:txBody>
      </p:sp>
      <p:sp>
        <p:nvSpPr>
          <p:cNvPr id="121" name="TextBox 120">
            <a:extLst>
              <a:ext uri="{FF2B5EF4-FFF2-40B4-BE49-F238E27FC236}">
                <a16:creationId xmlns:a16="http://schemas.microsoft.com/office/drawing/2014/main" id="{60DEB4FE-6401-B83D-4E44-90110F4B73DD}"/>
              </a:ext>
            </a:extLst>
          </p:cNvPr>
          <p:cNvSpPr txBox="1"/>
          <p:nvPr/>
        </p:nvSpPr>
        <p:spPr>
          <a:xfrm>
            <a:off x="5719196" y="4163055"/>
            <a:ext cx="1234754" cy="584775"/>
          </a:xfrm>
          <a:prstGeom prst="rect">
            <a:avLst/>
          </a:prstGeom>
          <a:noFill/>
        </p:spPr>
        <p:txBody>
          <a:bodyPr wrap="square" rtlCol="0">
            <a:spAutoFit/>
          </a:bodyPr>
          <a:lstStyle/>
          <a:p>
            <a:pPr algn="ctr"/>
            <a:r>
              <a:rPr lang="en-US" sz="1600" dirty="0"/>
              <a:t>1000-720 B.C.</a:t>
            </a:r>
          </a:p>
        </p:txBody>
      </p:sp>
      <p:sp>
        <p:nvSpPr>
          <p:cNvPr id="122" name="TextBox 121">
            <a:extLst>
              <a:ext uri="{FF2B5EF4-FFF2-40B4-BE49-F238E27FC236}">
                <a16:creationId xmlns:a16="http://schemas.microsoft.com/office/drawing/2014/main" id="{A1F60C0B-6647-E13A-0119-9065F9230F81}"/>
              </a:ext>
            </a:extLst>
          </p:cNvPr>
          <p:cNvSpPr txBox="1"/>
          <p:nvPr/>
        </p:nvSpPr>
        <p:spPr>
          <a:xfrm>
            <a:off x="8639470" y="4082479"/>
            <a:ext cx="1234754" cy="584775"/>
          </a:xfrm>
          <a:prstGeom prst="rect">
            <a:avLst/>
          </a:prstGeom>
          <a:noFill/>
        </p:spPr>
        <p:txBody>
          <a:bodyPr wrap="square" rtlCol="0">
            <a:spAutoFit/>
          </a:bodyPr>
          <a:lstStyle/>
          <a:p>
            <a:pPr algn="ctr"/>
            <a:r>
              <a:rPr lang="en-US" sz="1600" dirty="0"/>
              <a:t>420-4</a:t>
            </a:r>
          </a:p>
          <a:p>
            <a:pPr algn="ctr"/>
            <a:r>
              <a:rPr lang="en-US" sz="1600" dirty="0"/>
              <a:t> B.C.</a:t>
            </a:r>
          </a:p>
        </p:txBody>
      </p:sp>
      <p:sp>
        <p:nvSpPr>
          <p:cNvPr id="123" name="TextBox 122">
            <a:extLst>
              <a:ext uri="{FF2B5EF4-FFF2-40B4-BE49-F238E27FC236}">
                <a16:creationId xmlns:a16="http://schemas.microsoft.com/office/drawing/2014/main" id="{9A928EFE-0639-0034-0C73-10DAAD879508}"/>
              </a:ext>
            </a:extLst>
          </p:cNvPr>
          <p:cNvSpPr txBox="1"/>
          <p:nvPr/>
        </p:nvSpPr>
        <p:spPr>
          <a:xfrm>
            <a:off x="10120643" y="4133562"/>
            <a:ext cx="1234754" cy="584775"/>
          </a:xfrm>
          <a:prstGeom prst="rect">
            <a:avLst/>
          </a:prstGeom>
          <a:noFill/>
        </p:spPr>
        <p:txBody>
          <a:bodyPr wrap="square" rtlCol="0">
            <a:spAutoFit/>
          </a:bodyPr>
          <a:lstStyle/>
          <a:p>
            <a:pPr algn="ctr"/>
            <a:r>
              <a:rPr lang="en-US" sz="1600" dirty="0"/>
              <a:t>33</a:t>
            </a:r>
          </a:p>
          <a:p>
            <a:pPr algn="ctr"/>
            <a:r>
              <a:rPr lang="en-US" sz="1600" dirty="0"/>
              <a:t> A.D.</a:t>
            </a:r>
          </a:p>
        </p:txBody>
      </p:sp>
      <p:sp>
        <p:nvSpPr>
          <p:cNvPr id="124" name="TextBox 123">
            <a:extLst>
              <a:ext uri="{FF2B5EF4-FFF2-40B4-BE49-F238E27FC236}">
                <a16:creationId xmlns:a16="http://schemas.microsoft.com/office/drawing/2014/main" id="{57AA2B21-B292-5ECA-F4BB-47DA90A306D8}"/>
              </a:ext>
            </a:extLst>
          </p:cNvPr>
          <p:cNvSpPr txBox="1"/>
          <p:nvPr/>
        </p:nvSpPr>
        <p:spPr>
          <a:xfrm>
            <a:off x="7142666" y="2593802"/>
            <a:ext cx="1464763" cy="461665"/>
          </a:xfrm>
          <a:prstGeom prst="rect">
            <a:avLst/>
          </a:prstGeom>
          <a:noFill/>
        </p:spPr>
        <p:txBody>
          <a:bodyPr wrap="square" rtlCol="0">
            <a:spAutoFit/>
          </a:bodyPr>
          <a:lstStyle/>
          <a:p>
            <a:r>
              <a:rPr lang="en-US" sz="2400" dirty="0"/>
              <a:t>Captivity</a:t>
            </a:r>
          </a:p>
        </p:txBody>
      </p:sp>
      <p:sp>
        <p:nvSpPr>
          <p:cNvPr id="125" name="TextBox 124">
            <a:extLst>
              <a:ext uri="{FF2B5EF4-FFF2-40B4-BE49-F238E27FC236}">
                <a16:creationId xmlns:a16="http://schemas.microsoft.com/office/drawing/2014/main" id="{6FD40B2B-2FEF-9E6E-9777-5DEB157A8BFC}"/>
              </a:ext>
            </a:extLst>
          </p:cNvPr>
          <p:cNvSpPr txBox="1"/>
          <p:nvPr/>
        </p:nvSpPr>
        <p:spPr>
          <a:xfrm>
            <a:off x="7160983" y="4160226"/>
            <a:ext cx="1234754" cy="584775"/>
          </a:xfrm>
          <a:prstGeom prst="rect">
            <a:avLst/>
          </a:prstGeom>
          <a:noFill/>
        </p:spPr>
        <p:txBody>
          <a:bodyPr wrap="square" rtlCol="0">
            <a:spAutoFit/>
          </a:bodyPr>
          <a:lstStyle/>
          <a:p>
            <a:pPr algn="ctr"/>
            <a:r>
              <a:rPr lang="en-US" sz="1600" dirty="0"/>
              <a:t>720-420 B.C.</a:t>
            </a:r>
          </a:p>
        </p:txBody>
      </p:sp>
      <p:cxnSp>
        <p:nvCxnSpPr>
          <p:cNvPr id="4" name="Straight Connector 3">
            <a:extLst>
              <a:ext uri="{FF2B5EF4-FFF2-40B4-BE49-F238E27FC236}">
                <a16:creationId xmlns:a16="http://schemas.microsoft.com/office/drawing/2014/main" id="{34889B38-B6D8-02BF-BCC8-7E57AD99A82C}"/>
              </a:ext>
            </a:extLst>
          </p:cNvPr>
          <p:cNvCxnSpPr/>
          <p:nvPr/>
        </p:nvCxnSpPr>
        <p:spPr>
          <a:xfrm>
            <a:off x="1084559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9F08883-7D66-148F-EE12-F4F17AFC827E}"/>
              </a:ext>
            </a:extLst>
          </p:cNvPr>
          <p:cNvCxnSpPr/>
          <p:nvPr/>
        </p:nvCxnSpPr>
        <p:spPr>
          <a:xfrm>
            <a:off x="109529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BF9833C-9FF0-DAE5-15A0-773296894BC7}"/>
              </a:ext>
            </a:extLst>
          </p:cNvPr>
          <p:cNvCxnSpPr/>
          <p:nvPr/>
        </p:nvCxnSpPr>
        <p:spPr>
          <a:xfrm>
            <a:off x="1106024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3681CE-CA07-D901-196F-649802ABB851}"/>
              </a:ext>
            </a:extLst>
          </p:cNvPr>
          <p:cNvCxnSpPr/>
          <p:nvPr/>
        </p:nvCxnSpPr>
        <p:spPr>
          <a:xfrm>
            <a:off x="11682373" y="3077518"/>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3B009EB-FF08-388D-10CE-4650E8B56AFE}"/>
              </a:ext>
            </a:extLst>
          </p:cNvPr>
          <p:cNvCxnSpPr/>
          <p:nvPr/>
        </p:nvCxnSpPr>
        <p:spPr>
          <a:xfrm>
            <a:off x="11212642"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AD61AC1-DE13-39B0-E7B8-C1FE190026B9}"/>
              </a:ext>
            </a:extLst>
          </p:cNvPr>
          <p:cNvSpPr txBox="1"/>
          <p:nvPr/>
        </p:nvSpPr>
        <p:spPr>
          <a:xfrm>
            <a:off x="10870590" y="2150747"/>
            <a:ext cx="1326574" cy="461665"/>
          </a:xfrm>
          <a:prstGeom prst="rect">
            <a:avLst/>
          </a:prstGeom>
          <a:noFill/>
        </p:spPr>
        <p:txBody>
          <a:bodyPr wrap="square" rtlCol="0">
            <a:spAutoFit/>
          </a:bodyPr>
          <a:lstStyle/>
          <a:p>
            <a:r>
              <a:rPr lang="en-US" sz="2400" dirty="0"/>
              <a:t>Hebrews</a:t>
            </a:r>
          </a:p>
        </p:txBody>
      </p:sp>
      <p:sp>
        <p:nvSpPr>
          <p:cNvPr id="14" name="TextBox 13">
            <a:extLst>
              <a:ext uri="{FF2B5EF4-FFF2-40B4-BE49-F238E27FC236}">
                <a16:creationId xmlns:a16="http://schemas.microsoft.com/office/drawing/2014/main" id="{A3F28847-B092-C1F3-1581-7E39A4B5232D}"/>
              </a:ext>
            </a:extLst>
          </p:cNvPr>
          <p:cNvSpPr txBox="1"/>
          <p:nvPr/>
        </p:nvSpPr>
        <p:spPr>
          <a:xfrm>
            <a:off x="10945736" y="4095753"/>
            <a:ext cx="1442530" cy="584775"/>
          </a:xfrm>
          <a:prstGeom prst="rect">
            <a:avLst/>
          </a:prstGeom>
          <a:noFill/>
        </p:spPr>
        <p:txBody>
          <a:bodyPr wrap="square" rtlCol="0">
            <a:spAutoFit/>
          </a:bodyPr>
          <a:lstStyle/>
          <a:p>
            <a:pPr algn="ctr"/>
            <a:r>
              <a:rPr lang="en-US" sz="1600" dirty="0"/>
              <a:t>Cir. 50-</a:t>
            </a:r>
          </a:p>
          <a:p>
            <a:pPr algn="ctr"/>
            <a:r>
              <a:rPr lang="en-US" sz="1600" dirty="0"/>
              <a:t>64 AD</a:t>
            </a:r>
          </a:p>
        </p:txBody>
      </p:sp>
      <p:cxnSp>
        <p:nvCxnSpPr>
          <p:cNvPr id="16" name="Straight Connector 15">
            <a:extLst>
              <a:ext uri="{FF2B5EF4-FFF2-40B4-BE49-F238E27FC236}">
                <a16:creationId xmlns:a16="http://schemas.microsoft.com/office/drawing/2014/main" id="{21F2AE04-DAA9-F6A5-C2E3-4AC75FEA4BB6}"/>
              </a:ext>
            </a:extLst>
          </p:cNvPr>
          <p:cNvCxnSpPr/>
          <p:nvPr/>
        </p:nvCxnSpPr>
        <p:spPr>
          <a:xfrm>
            <a:off x="11367124" y="325755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E78896-8981-B146-6CD1-B40739C69E4A}"/>
              </a:ext>
            </a:extLst>
          </p:cNvPr>
          <p:cNvCxnSpPr/>
          <p:nvPr/>
        </p:nvCxnSpPr>
        <p:spPr>
          <a:xfrm>
            <a:off x="11521606" y="3251200"/>
            <a:ext cx="0" cy="5016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63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par>
                                <p:cTn id="67" presetID="10" presetClass="entr" presetSubtype="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par>
                                <p:cTn id="70" presetID="10"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par>
                                <p:cTn id="73" presetID="10"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par>
                                <p:cTn id="82" presetID="10" presetClass="entr" presetSubtype="0" fill="hold"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500"/>
                                        <p:tgtEl>
                                          <p:spTgt spid="46"/>
                                        </p:tgtEl>
                                      </p:cBhvr>
                                    </p:animEffect>
                                  </p:childTnLst>
                                </p:cTn>
                              </p:par>
                              <p:par>
                                <p:cTn id="85" presetID="10" presetClass="entr" presetSubtype="0"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par>
                                <p:cTn id="88" presetID="10" presetClass="entr" presetSubtype="0" fill="hold"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par>
                                <p:cTn id="91" presetID="10" presetClass="entr" presetSubtype="0" fill="hold"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childTnLst>
                                </p:cTn>
                              </p:par>
                              <p:par>
                                <p:cTn id="94" presetID="10" presetClass="entr" presetSubtype="0" fill="hold"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500"/>
                                        <p:tgtEl>
                                          <p:spTgt spid="48"/>
                                        </p:tgtEl>
                                      </p:cBhvr>
                                    </p:animEffect>
                                  </p:childTnLst>
                                </p:cTn>
                              </p:par>
                              <p:par>
                                <p:cTn id="97" presetID="10" presetClass="entr" presetSubtype="0"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500"/>
                                        <p:tgtEl>
                                          <p:spTgt spid="49"/>
                                        </p:tgtEl>
                                      </p:cBhvr>
                                    </p:animEffect>
                                  </p:childTnLst>
                                </p:cTn>
                              </p:par>
                              <p:par>
                                <p:cTn id="100" presetID="10" presetClass="entr" presetSubtype="0" fill="hold"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500"/>
                                        <p:tgtEl>
                                          <p:spTgt spid="50"/>
                                        </p:tgtEl>
                                      </p:cBhvr>
                                    </p:animEffect>
                                  </p:childTnLst>
                                </p:cTn>
                              </p:par>
                              <p:par>
                                <p:cTn id="103" presetID="10" presetClass="entr" presetSubtype="0" fill="hold"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fade">
                                      <p:cBhvr>
                                        <p:cTn id="105" dur="500"/>
                                        <p:tgtEl>
                                          <p:spTgt spid="51"/>
                                        </p:tgtEl>
                                      </p:cBhvr>
                                    </p:animEffect>
                                  </p:childTnLst>
                                </p:cTn>
                              </p:par>
                              <p:par>
                                <p:cTn id="106" presetID="10" presetClass="entr" presetSubtype="0" fill="hold"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par>
                                <p:cTn id="109" presetID="10" presetClass="entr" presetSubtype="0" fill="hold" nodeType="with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0"/>
                                        <p:tgtEl>
                                          <p:spTgt spid="53"/>
                                        </p:tgtEl>
                                      </p:cBhvr>
                                    </p:animEffect>
                                  </p:childTnLst>
                                </p:cTn>
                              </p:par>
                              <p:par>
                                <p:cTn id="112" presetID="10" presetClass="entr" presetSubtype="0" fill="hold"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500"/>
                                        <p:tgtEl>
                                          <p:spTgt spid="55"/>
                                        </p:tgtEl>
                                      </p:cBhvr>
                                    </p:animEffect>
                                  </p:childTnLst>
                                </p:cTn>
                              </p:par>
                              <p:par>
                                <p:cTn id="115" presetID="10" presetClass="entr" presetSubtype="0"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500"/>
                                        <p:tgtEl>
                                          <p:spTgt spid="54"/>
                                        </p:tgtEl>
                                      </p:cBhvr>
                                    </p:animEffect>
                                  </p:childTnLst>
                                </p:cTn>
                              </p:par>
                              <p:par>
                                <p:cTn id="118" presetID="10" presetClass="entr" presetSubtype="0" fill="hold" nodeType="with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par>
                                <p:cTn id="121" presetID="10" presetClass="entr" presetSubtype="0" fill="hold" nodeType="withEffect">
                                  <p:stCondLst>
                                    <p:cond delay="0"/>
                                  </p:stCondLst>
                                  <p:childTnLst>
                                    <p:set>
                                      <p:cBhvr>
                                        <p:cTn id="122" dur="1" fill="hold">
                                          <p:stCondLst>
                                            <p:cond delay="0"/>
                                          </p:stCondLst>
                                        </p:cTn>
                                        <p:tgtEl>
                                          <p:spTgt spid="57"/>
                                        </p:tgtEl>
                                        <p:attrNameLst>
                                          <p:attrName>style.visibility</p:attrName>
                                        </p:attrNameLst>
                                      </p:cBhvr>
                                      <p:to>
                                        <p:strVal val="visible"/>
                                      </p:to>
                                    </p:set>
                                    <p:animEffect transition="in" filter="fade">
                                      <p:cBhvr>
                                        <p:cTn id="123" dur="500"/>
                                        <p:tgtEl>
                                          <p:spTgt spid="57"/>
                                        </p:tgtEl>
                                      </p:cBhvr>
                                    </p:animEffect>
                                  </p:childTnLst>
                                </p:cTn>
                              </p:par>
                              <p:par>
                                <p:cTn id="124" presetID="10" presetClass="entr" presetSubtype="0" fill="hold" nodeType="with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fade">
                                      <p:cBhvr>
                                        <p:cTn id="126" dur="500"/>
                                        <p:tgtEl>
                                          <p:spTgt spid="59"/>
                                        </p:tgtEl>
                                      </p:cBhvr>
                                    </p:animEffect>
                                  </p:childTnLst>
                                </p:cTn>
                              </p:par>
                              <p:par>
                                <p:cTn id="127" presetID="10" presetClass="entr" presetSubtype="0" fill="hold" nodeType="with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fade">
                                      <p:cBhvr>
                                        <p:cTn id="129" dur="500"/>
                                        <p:tgtEl>
                                          <p:spTgt spid="58"/>
                                        </p:tgtEl>
                                      </p:cBhvr>
                                    </p:animEffect>
                                  </p:childTnLst>
                                </p:cTn>
                              </p:par>
                              <p:par>
                                <p:cTn id="130" presetID="10" presetClass="entr" presetSubtype="0" fill="hold" nodeType="with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fade">
                                      <p:cBhvr>
                                        <p:cTn id="132" dur="500"/>
                                        <p:tgtEl>
                                          <p:spTgt spid="13"/>
                                        </p:tgtEl>
                                      </p:cBhvr>
                                    </p:animEffect>
                                  </p:childTnLst>
                                </p:cTn>
                              </p:par>
                              <p:par>
                                <p:cTn id="133" presetID="10" presetClass="entr" presetSubtype="0" fill="hold" nodeType="with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fade">
                                      <p:cBhvr>
                                        <p:cTn id="135" dur="500"/>
                                        <p:tgtEl>
                                          <p:spTgt spid="60"/>
                                        </p:tgtEl>
                                      </p:cBhvr>
                                    </p:animEffect>
                                  </p:childTnLst>
                                </p:cTn>
                              </p:par>
                              <p:par>
                                <p:cTn id="136" presetID="10" presetClass="entr" presetSubtype="0" fill="hold" nodeType="withEffect">
                                  <p:stCondLst>
                                    <p:cond delay="0"/>
                                  </p:stCondLst>
                                  <p:childTnLst>
                                    <p:set>
                                      <p:cBhvr>
                                        <p:cTn id="137" dur="1" fill="hold">
                                          <p:stCondLst>
                                            <p:cond delay="0"/>
                                          </p:stCondLst>
                                        </p:cTn>
                                        <p:tgtEl>
                                          <p:spTgt spid="61"/>
                                        </p:tgtEl>
                                        <p:attrNameLst>
                                          <p:attrName>style.visibility</p:attrName>
                                        </p:attrNameLst>
                                      </p:cBhvr>
                                      <p:to>
                                        <p:strVal val="visible"/>
                                      </p:to>
                                    </p:set>
                                    <p:animEffect transition="in" filter="fade">
                                      <p:cBhvr>
                                        <p:cTn id="138" dur="500"/>
                                        <p:tgtEl>
                                          <p:spTgt spid="61"/>
                                        </p:tgtEl>
                                      </p:cBhvr>
                                    </p:animEffect>
                                  </p:childTnLst>
                                </p:cTn>
                              </p:par>
                              <p:par>
                                <p:cTn id="139" presetID="10" presetClass="entr" presetSubtype="0" fill="hold" nodeType="withEffect">
                                  <p:stCondLst>
                                    <p:cond delay="0"/>
                                  </p:stCondLst>
                                  <p:childTnLst>
                                    <p:set>
                                      <p:cBhvr>
                                        <p:cTn id="140" dur="1" fill="hold">
                                          <p:stCondLst>
                                            <p:cond delay="0"/>
                                          </p:stCondLst>
                                        </p:cTn>
                                        <p:tgtEl>
                                          <p:spTgt spid="62"/>
                                        </p:tgtEl>
                                        <p:attrNameLst>
                                          <p:attrName>style.visibility</p:attrName>
                                        </p:attrNameLst>
                                      </p:cBhvr>
                                      <p:to>
                                        <p:strVal val="visible"/>
                                      </p:to>
                                    </p:set>
                                    <p:animEffect transition="in" filter="fade">
                                      <p:cBhvr>
                                        <p:cTn id="141" dur="500"/>
                                        <p:tgtEl>
                                          <p:spTgt spid="62"/>
                                        </p:tgtEl>
                                      </p:cBhvr>
                                    </p:animEffect>
                                  </p:childTnLst>
                                </p:cTn>
                              </p:par>
                              <p:par>
                                <p:cTn id="142" presetID="10" presetClass="entr" presetSubtype="0" fill="hold"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fade">
                                      <p:cBhvr>
                                        <p:cTn id="144" dur="500"/>
                                        <p:tgtEl>
                                          <p:spTgt spid="64"/>
                                        </p:tgtEl>
                                      </p:cBhvr>
                                    </p:animEffect>
                                  </p:childTnLst>
                                </p:cTn>
                              </p:par>
                              <p:par>
                                <p:cTn id="145" presetID="10" presetClass="entr" presetSubtype="0" fill="hold" nodeType="with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fade">
                                      <p:cBhvr>
                                        <p:cTn id="147" dur="500"/>
                                        <p:tgtEl>
                                          <p:spTgt spid="63"/>
                                        </p:tgtEl>
                                      </p:cBhvr>
                                    </p:animEffect>
                                  </p:childTnLst>
                                </p:cTn>
                              </p:par>
                              <p:par>
                                <p:cTn id="148" presetID="10" presetClass="entr" presetSubtype="0" fill="hold" nodeType="with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fade">
                                      <p:cBhvr>
                                        <p:cTn id="150" dur="500"/>
                                        <p:tgtEl>
                                          <p:spTgt spid="65"/>
                                        </p:tgtEl>
                                      </p:cBhvr>
                                    </p:animEffect>
                                  </p:childTnLst>
                                </p:cTn>
                              </p:par>
                              <p:par>
                                <p:cTn id="151" presetID="10" presetClass="entr" presetSubtype="0" fill="hold" nodeType="with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fade">
                                      <p:cBhvr>
                                        <p:cTn id="153" dur="500"/>
                                        <p:tgtEl>
                                          <p:spTgt spid="66"/>
                                        </p:tgtEl>
                                      </p:cBhvr>
                                    </p:animEffect>
                                  </p:childTnLst>
                                </p:cTn>
                              </p:par>
                              <p:par>
                                <p:cTn id="154" presetID="10" presetClass="entr" presetSubtype="0" fill="hold" nodeType="withEffect">
                                  <p:stCondLst>
                                    <p:cond delay="0"/>
                                  </p:stCondLst>
                                  <p:childTnLst>
                                    <p:set>
                                      <p:cBhvr>
                                        <p:cTn id="155" dur="1" fill="hold">
                                          <p:stCondLst>
                                            <p:cond delay="0"/>
                                          </p:stCondLst>
                                        </p:cTn>
                                        <p:tgtEl>
                                          <p:spTgt spid="67"/>
                                        </p:tgtEl>
                                        <p:attrNameLst>
                                          <p:attrName>style.visibility</p:attrName>
                                        </p:attrNameLst>
                                      </p:cBhvr>
                                      <p:to>
                                        <p:strVal val="visible"/>
                                      </p:to>
                                    </p:set>
                                    <p:animEffect transition="in" filter="fade">
                                      <p:cBhvr>
                                        <p:cTn id="156" dur="500"/>
                                        <p:tgtEl>
                                          <p:spTgt spid="67"/>
                                        </p:tgtEl>
                                      </p:cBhvr>
                                    </p:animEffect>
                                  </p:childTnLst>
                                </p:cTn>
                              </p:par>
                              <p:par>
                                <p:cTn id="157" presetID="10" presetClass="entr" presetSubtype="0" fill="hold" nodeType="withEffect">
                                  <p:stCondLst>
                                    <p:cond delay="0"/>
                                  </p:stCondLst>
                                  <p:childTnLst>
                                    <p:set>
                                      <p:cBhvr>
                                        <p:cTn id="158" dur="1" fill="hold">
                                          <p:stCondLst>
                                            <p:cond delay="0"/>
                                          </p:stCondLst>
                                        </p:cTn>
                                        <p:tgtEl>
                                          <p:spTgt spid="68"/>
                                        </p:tgtEl>
                                        <p:attrNameLst>
                                          <p:attrName>style.visibility</p:attrName>
                                        </p:attrNameLst>
                                      </p:cBhvr>
                                      <p:to>
                                        <p:strVal val="visible"/>
                                      </p:to>
                                    </p:set>
                                    <p:animEffect transition="in" filter="fade">
                                      <p:cBhvr>
                                        <p:cTn id="159" dur="500"/>
                                        <p:tgtEl>
                                          <p:spTgt spid="68"/>
                                        </p:tgtEl>
                                      </p:cBhvr>
                                    </p:animEffect>
                                  </p:childTnLst>
                                </p:cTn>
                              </p:par>
                              <p:par>
                                <p:cTn id="160" presetID="10" presetClass="entr" presetSubtype="0" fill="hold" nodeType="withEffect">
                                  <p:stCondLst>
                                    <p:cond delay="0"/>
                                  </p:stCondLst>
                                  <p:childTnLst>
                                    <p:set>
                                      <p:cBhvr>
                                        <p:cTn id="161" dur="1" fill="hold">
                                          <p:stCondLst>
                                            <p:cond delay="0"/>
                                          </p:stCondLst>
                                        </p:cTn>
                                        <p:tgtEl>
                                          <p:spTgt spid="69"/>
                                        </p:tgtEl>
                                        <p:attrNameLst>
                                          <p:attrName>style.visibility</p:attrName>
                                        </p:attrNameLst>
                                      </p:cBhvr>
                                      <p:to>
                                        <p:strVal val="visible"/>
                                      </p:to>
                                    </p:set>
                                    <p:animEffect transition="in" filter="fade">
                                      <p:cBhvr>
                                        <p:cTn id="162" dur="500"/>
                                        <p:tgtEl>
                                          <p:spTgt spid="69"/>
                                        </p:tgtEl>
                                      </p:cBhvr>
                                    </p:animEffect>
                                  </p:childTnLst>
                                </p:cTn>
                              </p:par>
                              <p:par>
                                <p:cTn id="163" presetID="10" presetClass="entr" presetSubtype="0" fill="hold" nodeType="withEffect">
                                  <p:stCondLst>
                                    <p:cond delay="0"/>
                                  </p:stCondLst>
                                  <p:childTnLst>
                                    <p:set>
                                      <p:cBhvr>
                                        <p:cTn id="164" dur="1" fill="hold">
                                          <p:stCondLst>
                                            <p:cond delay="0"/>
                                          </p:stCondLst>
                                        </p:cTn>
                                        <p:tgtEl>
                                          <p:spTgt spid="70"/>
                                        </p:tgtEl>
                                        <p:attrNameLst>
                                          <p:attrName>style.visibility</p:attrName>
                                        </p:attrNameLst>
                                      </p:cBhvr>
                                      <p:to>
                                        <p:strVal val="visible"/>
                                      </p:to>
                                    </p:set>
                                    <p:animEffect transition="in" filter="fade">
                                      <p:cBhvr>
                                        <p:cTn id="165" dur="500"/>
                                        <p:tgtEl>
                                          <p:spTgt spid="70"/>
                                        </p:tgtEl>
                                      </p:cBhvr>
                                    </p:animEffect>
                                  </p:childTnLst>
                                </p:cTn>
                              </p:par>
                              <p:par>
                                <p:cTn id="166" presetID="10" presetClass="entr" presetSubtype="0" fill="hold" nodeType="withEffect">
                                  <p:stCondLst>
                                    <p:cond delay="0"/>
                                  </p:stCondLst>
                                  <p:childTnLst>
                                    <p:set>
                                      <p:cBhvr>
                                        <p:cTn id="167" dur="1" fill="hold">
                                          <p:stCondLst>
                                            <p:cond delay="0"/>
                                          </p:stCondLst>
                                        </p:cTn>
                                        <p:tgtEl>
                                          <p:spTgt spid="71"/>
                                        </p:tgtEl>
                                        <p:attrNameLst>
                                          <p:attrName>style.visibility</p:attrName>
                                        </p:attrNameLst>
                                      </p:cBhvr>
                                      <p:to>
                                        <p:strVal val="visible"/>
                                      </p:to>
                                    </p:set>
                                    <p:animEffect transition="in" filter="fade">
                                      <p:cBhvr>
                                        <p:cTn id="168" dur="500"/>
                                        <p:tgtEl>
                                          <p:spTgt spid="71"/>
                                        </p:tgtEl>
                                      </p:cBhvr>
                                    </p:animEffect>
                                  </p:childTnLst>
                                </p:cTn>
                              </p:par>
                              <p:par>
                                <p:cTn id="169" presetID="10" presetClass="entr" presetSubtype="0" fill="hold" nodeType="with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fade">
                                      <p:cBhvr>
                                        <p:cTn id="171" dur="500"/>
                                        <p:tgtEl>
                                          <p:spTgt spid="72"/>
                                        </p:tgtEl>
                                      </p:cBhvr>
                                    </p:animEffect>
                                  </p:childTnLst>
                                </p:cTn>
                              </p:par>
                              <p:par>
                                <p:cTn id="172" presetID="10" presetClass="entr" presetSubtype="0" fill="hold" nodeType="withEffect">
                                  <p:stCondLst>
                                    <p:cond delay="0"/>
                                  </p:stCondLst>
                                  <p:childTnLst>
                                    <p:set>
                                      <p:cBhvr>
                                        <p:cTn id="173" dur="1" fill="hold">
                                          <p:stCondLst>
                                            <p:cond delay="0"/>
                                          </p:stCondLst>
                                        </p:cTn>
                                        <p:tgtEl>
                                          <p:spTgt spid="73"/>
                                        </p:tgtEl>
                                        <p:attrNameLst>
                                          <p:attrName>style.visibility</p:attrName>
                                        </p:attrNameLst>
                                      </p:cBhvr>
                                      <p:to>
                                        <p:strVal val="visible"/>
                                      </p:to>
                                    </p:set>
                                    <p:animEffect transition="in" filter="fade">
                                      <p:cBhvr>
                                        <p:cTn id="174" dur="500"/>
                                        <p:tgtEl>
                                          <p:spTgt spid="73"/>
                                        </p:tgtEl>
                                      </p:cBhvr>
                                    </p:animEffect>
                                  </p:childTnLst>
                                </p:cTn>
                              </p:par>
                              <p:par>
                                <p:cTn id="175" presetID="10" presetClass="entr" presetSubtype="0" fill="hold" nodeType="withEffect">
                                  <p:stCondLst>
                                    <p:cond delay="0"/>
                                  </p:stCondLst>
                                  <p:childTnLst>
                                    <p:set>
                                      <p:cBhvr>
                                        <p:cTn id="176" dur="1" fill="hold">
                                          <p:stCondLst>
                                            <p:cond delay="0"/>
                                          </p:stCondLst>
                                        </p:cTn>
                                        <p:tgtEl>
                                          <p:spTgt spid="74"/>
                                        </p:tgtEl>
                                        <p:attrNameLst>
                                          <p:attrName>style.visibility</p:attrName>
                                        </p:attrNameLst>
                                      </p:cBhvr>
                                      <p:to>
                                        <p:strVal val="visible"/>
                                      </p:to>
                                    </p:set>
                                    <p:animEffect transition="in" filter="fade">
                                      <p:cBhvr>
                                        <p:cTn id="177" dur="500"/>
                                        <p:tgtEl>
                                          <p:spTgt spid="74"/>
                                        </p:tgtEl>
                                      </p:cBhvr>
                                    </p:animEffect>
                                  </p:childTnLst>
                                </p:cTn>
                              </p:par>
                              <p:par>
                                <p:cTn id="178" presetID="10" presetClass="entr" presetSubtype="0" fill="hold" nodeType="withEffect">
                                  <p:stCondLst>
                                    <p:cond delay="0"/>
                                  </p:stCondLst>
                                  <p:childTnLst>
                                    <p:set>
                                      <p:cBhvr>
                                        <p:cTn id="179" dur="1" fill="hold">
                                          <p:stCondLst>
                                            <p:cond delay="0"/>
                                          </p:stCondLst>
                                        </p:cTn>
                                        <p:tgtEl>
                                          <p:spTgt spid="75"/>
                                        </p:tgtEl>
                                        <p:attrNameLst>
                                          <p:attrName>style.visibility</p:attrName>
                                        </p:attrNameLst>
                                      </p:cBhvr>
                                      <p:to>
                                        <p:strVal val="visible"/>
                                      </p:to>
                                    </p:set>
                                    <p:animEffect transition="in" filter="fade">
                                      <p:cBhvr>
                                        <p:cTn id="180" dur="500"/>
                                        <p:tgtEl>
                                          <p:spTgt spid="75"/>
                                        </p:tgtEl>
                                      </p:cBhvr>
                                    </p:animEffect>
                                  </p:childTnLst>
                                </p:cTn>
                              </p:par>
                              <p:par>
                                <p:cTn id="181" presetID="10" presetClass="entr" presetSubtype="0" fill="hold" nodeType="withEffect">
                                  <p:stCondLst>
                                    <p:cond delay="0"/>
                                  </p:stCondLst>
                                  <p:childTnLst>
                                    <p:set>
                                      <p:cBhvr>
                                        <p:cTn id="182" dur="1" fill="hold">
                                          <p:stCondLst>
                                            <p:cond delay="0"/>
                                          </p:stCondLst>
                                        </p:cTn>
                                        <p:tgtEl>
                                          <p:spTgt spid="76"/>
                                        </p:tgtEl>
                                        <p:attrNameLst>
                                          <p:attrName>style.visibility</p:attrName>
                                        </p:attrNameLst>
                                      </p:cBhvr>
                                      <p:to>
                                        <p:strVal val="visible"/>
                                      </p:to>
                                    </p:set>
                                    <p:animEffect transition="in" filter="fade">
                                      <p:cBhvr>
                                        <p:cTn id="183" dur="500"/>
                                        <p:tgtEl>
                                          <p:spTgt spid="76"/>
                                        </p:tgtEl>
                                      </p:cBhvr>
                                    </p:animEffect>
                                  </p:childTnLst>
                                </p:cTn>
                              </p:par>
                              <p:par>
                                <p:cTn id="184" presetID="10" presetClass="entr" presetSubtype="0" fill="hold" nodeType="withEffect">
                                  <p:stCondLst>
                                    <p:cond delay="0"/>
                                  </p:stCondLst>
                                  <p:childTnLst>
                                    <p:set>
                                      <p:cBhvr>
                                        <p:cTn id="185" dur="1" fill="hold">
                                          <p:stCondLst>
                                            <p:cond delay="0"/>
                                          </p:stCondLst>
                                        </p:cTn>
                                        <p:tgtEl>
                                          <p:spTgt spid="77"/>
                                        </p:tgtEl>
                                        <p:attrNameLst>
                                          <p:attrName>style.visibility</p:attrName>
                                        </p:attrNameLst>
                                      </p:cBhvr>
                                      <p:to>
                                        <p:strVal val="visible"/>
                                      </p:to>
                                    </p:set>
                                    <p:animEffect transition="in" filter="fade">
                                      <p:cBhvr>
                                        <p:cTn id="186" dur="500"/>
                                        <p:tgtEl>
                                          <p:spTgt spid="77"/>
                                        </p:tgtEl>
                                      </p:cBhvr>
                                    </p:animEffect>
                                  </p:childTnLst>
                                </p:cTn>
                              </p:par>
                              <p:par>
                                <p:cTn id="187" presetID="10" presetClass="entr" presetSubtype="0" fill="hold" nodeType="withEffect">
                                  <p:stCondLst>
                                    <p:cond delay="0"/>
                                  </p:stCondLst>
                                  <p:childTnLst>
                                    <p:set>
                                      <p:cBhvr>
                                        <p:cTn id="188" dur="1" fill="hold">
                                          <p:stCondLst>
                                            <p:cond delay="0"/>
                                          </p:stCondLst>
                                        </p:cTn>
                                        <p:tgtEl>
                                          <p:spTgt spid="78"/>
                                        </p:tgtEl>
                                        <p:attrNameLst>
                                          <p:attrName>style.visibility</p:attrName>
                                        </p:attrNameLst>
                                      </p:cBhvr>
                                      <p:to>
                                        <p:strVal val="visible"/>
                                      </p:to>
                                    </p:set>
                                    <p:animEffect transition="in" filter="fade">
                                      <p:cBhvr>
                                        <p:cTn id="189" dur="500"/>
                                        <p:tgtEl>
                                          <p:spTgt spid="78"/>
                                        </p:tgtEl>
                                      </p:cBhvr>
                                    </p:animEffect>
                                  </p:childTnLst>
                                </p:cTn>
                              </p:par>
                              <p:par>
                                <p:cTn id="190" presetID="10" presetClass="entr" presetSubtype="0" fill="hold" nodeType="withEffect">
                                  <p:stCondLst>
                                    <p:cond delay="0"/>
                                  </p:stCondLst>
                                  <p:childTnLst>
                                    <p:set>
                                      <p:cBhvr>
                                        <p:cTn id="191" dur="1" fill="hold">
                                          <p:stCondLst>
                                            <p:cond delay="0"/>
                                          </p:stCondLst>
                                        </p:cTn>
                                        <p:tgtEl>
                                          <p:spTgt spid="79"/>
                                        </p:tgtEl>
                                        <p:attrNameLst>
                                          <p:attrName>style.visibility</p:attrName>
                                        </p:attrNameLst>
                                      </p:cBhvr>
                                      <p:to>
                                        <p:strVal val="visible"/>
                                      </p:to>
                                    </p:set>
                                    <p:animEffect transition="in" filter="fade">
                                      <p:cBhvr>
                                        <p:cTn id="192" dur="500"/>
                                        <p:tgtEl>
                                          <p:spTgt spid="79"/>
                                        </p:tgtEl>
                                      </p:cBhvr>
                                    </p:animEffect>
                                  </p:childTnLst>
                                </p:cTn>
                              </p:par>
                              <p:par>
                                <p:cTn id="193" presetID="10" presetClass="entr" presetSubtype="0" fill="hold" nodeType="withEffect">
                                  <p:stCondLst>
                                    <p:cond delay="0"/>
                                  </p:stCondLst>
                                  <p:childTnLst>
                                    <p:set>
                                      <p:cBhvr>
                                        <p:cTn id="194" dur="1" fill="hold">
                                          <p:stCondLst>
                                            <p:cond delay="0"/>
                                          </p:stCondLst>
                                        </p:cTn>
                                        <p:tgtEl>
                                          <p:spTgt spid="15"/>
                                        </p:tgtEl>
                                        <p:attrNameLst>
                                          <p:attrName>style.visibility</p:attrName>
                                        </p:attrNameLst>
                                      </p:cBhvr>
                                      <p:to>
                                        <p:strVal val="visible"/>
                                      </p:to>
                                    </p:set>
                                    <p:animEffect transition="in" filter="fade">
                                      <p:cBhvr>
                                        <p:cTn id="195" dur="500"/>
                                        <p:tgtEl>
                                          <p:spTgt spid="15"/>
                                        </p:tgtEl>
                                      </p:cBhvr>
                                    </p:animEffect>
                                  </p:childTnLst>
                                </p:cTn>
                              </p:par>
                              <p:par>
                                <p:cTn id="196" presetID="10" presetClass="entr" presetSubtype="0" fill="hold" nodeType="withEffect">
                                  <p:stCondLst>
                                    <p:cond delay="0"/>
                                  </p:stCondLst>
                                  <p:childTnLst>
                                    <p:set>
                                      <p:cBhvr>
                                        <p:cTn id="197" dur="1" fill="hold">
                                          <p:stCondLst>
                                            <p:cond delay="0"/>
                                          </p:stCondLst>
                                        </p:cTn>
                                        <p:tgtEl>
                                          <p:spTgt spid="80"/>
                                        </p:tgtEl>
                                        <p:attrNameLst>
                                          <p:attrName>style.visibility</p:attrName>
                                        </p:attrNameLst>
                                      </p:cBhvr>
                                      <p:to>
                                        <p:strVal val="visible"/>
                                      </p:to>
                                    </p:set>
                                    <p:animEffect transition="in" filter="fade">
                                      <p:cBhvr>
                                        <p:cTn id="198" dur="500"/>
                                        <p:tgtEl>
                                          <p:spTgt spid="80"/>
                                        </p:tgtEl>
                                      </p:cBhvr>
                                    </p:animEffect>
                                  </p:childTnLst>
                                </p:cTn>
                              </p:par>
                              <p:par>
                                <p:cTn id="199" presetID="10" presetClass="entr" presetSubtype="0" fill="hold" nodeType="withEffect">
                                  <p:stCondLst>
                                    <p:cond delay="0"/>
                                  </p:stCondLst>
                                  <p:childTnLst>
                                    <p:set>
                                      <p:cBhvr>
                                        <p:cTn id="200" dur="1" fill="hold">
                                          <p:stCondLst>
                                            <p:cond delay="0"/>
                                          </p:stCondLst>
                                        </p:cTn>
                                        <p:tgtEl>
                                          <p:spTgt spid="81"/>
                                        </p:tgtEl>
                                        <p:attrNameLst>
                                          <p:attrName>style.visibility</p:attrName>
                                        </p:attrNameLst>
                                      </p:cBhvr>
                                      <p:to>
                                        <p:strVal val="visible"/>
                                      </p:to>
                                    </p:set>
                                    <p:animEffect transition="in" filter="fade">
                                      <p:cBhvr>
                                        <p:cTn id="201" dur="500"/>
                                        <p:tgtEl>
                                          <p:spTgt spid="81"/>
                                        </p:tgtEl>
                                      </p:cBhvr>
                                    </p:animEffect>
                                  </p:childTnLst>
                                </p:cTn>
                              </p:par>
                              <p:par>
                                <p:cTn id="202" presetID="10" presetClass="entr" presetSubtype="0" fill="hold" nodeType="withEffect">
                                  <p:stCondLst>
                                    <p:cond delay="0"/>
                                  </p:stCondLst>
                                  <p:childTnLst>
                                    <p:set>
                                      <p:cBhvr>
                                        <p:cTn id="203" dur="1" fill="hold">
                                          <p:stCondLst>
                                            <p:cond delay="0"/>
                                          </p:stCondLst>
                                        </p:cTn>
                                        <p:tgtEl>
                                          <p:spTgt spid="82"/>
                                        </p:tgtEl>
                                        <p:attrNameLst>
                                          <p:attrName>style.visibility</p:attrName>
                                        </p:attrNameLst>
                                      </p:cBhvr>
                                      <p:to>
                                        <p:strVal val="visible"/>
                                      </p:to>
                                    </p:set>
                                    <p:animEffect transition="in" filter="fade">
                                      <p:cBhvr>
                                        <p:cTn id="204" dur="500"/>
                                        <p:tgtEl>
                                          <p:spTgt spid="82"/>
                                        </p:tgtEl>
                                      </p:cBhvr>
                                    </p:animEffect>
                                  </p:childTnLst>
                                </p:cTn>
                              </p:par>
                              <p:par>
                                <p:cTn id="205" presetID="10" presetClass="entr" presetSubtype="0" fill="hold" nodeType="withEffect">
                                  <p:stCondLst>
                                    <p:cond delay="0"/>
                                  </p:stCondLst>
                                  <p:childTnLst>
                                    <p:set>
                                      <p:cBhvr>
                                        <p:cTn id="206" dur="1" fill="hold">
                                          <p:stCondLst>
                                            <p:cond delay="0"/>
                                          </p:stCondLst>
                                        </p:cTn>
                                        <p:tgtEl>
                                          <p:spTgt spid="83"/>
                                        </p:tgtEl>
                                        <p:attrNameLst>
                                          <p:attrName>style.visibility</p:attrName>
                                        </p:attrNameLst>
                                      </p:cBhvr>
                                      <p:to>
                                        <p:strVal val="visible"/>
                                      </p:to>
                                    </p:set>
                                    <p:animEffect transition="in" filter="fade">
                                      <p:cBhvr>
                                        <p:cTn id="207" dur="500"/>
                                        <p:tgtEl>
                                          <p:spTgt spid="83"/>
                                        </p:tgtEl>
                                      </p:cBhvr>
                                    </p:animEffect>
                                  </p:childTnLst>
                                </p:cTn>
                              </p:par>
                              <p:par>
                                <p:cTn id="208" presetID="10" presetClass="entr" presetSubtype="0" fill="hold" nodeType="withEffect">
                                  <p:stCondLst>
                                    <p:cond delay="0"/>
                                  </p:stCondLst>
                                  <p:childTnLst>
                                    <p:set>
                                      <p:cBhvr>
                                        <p:cTn id="209" dur="1" fill="hold">
                                          <p:stCondLst>
                                            <p:cond delay="0"/>
                                          </p:stCondLst>
                                        </p:cTn>
                                        <p:tgtEl>
                                          <p:spTgt spid="84"/>
                                        </p:tgtEl>
                                        <p:attrNameLst>
                                          <p:attrName>style.visibility</p:attrName>
                                        </p:attrNameLst>
                                      </p:cBhvr>
                                      <p:to>
                                        <p:strVal val="visible"/>
                                      </p:to>
                                    </p:set>
                                    <p:animEffect transition="in" filter="fade">
                                      <p:cBhvr>
                                        <p:cTn id="210" dur="500"/>
                                        <p:tgtEl>
                                          <p:spTgt spid="84"/>
                                        </p:tgtEl>
                                      </p:cBhvr>
                                    </p:animEffect>
                                  </p:childTnLst>
                                </p:cTn>
                              </p:par>
                              <p:par>
                                <p:cTn id="211" presetID="10" presetClass="entr" presetSubtype="0" fill="hold" nodeType="withEffect">
                                  <p:stCondLst>
                                    <p:cond delay="0"/>
                                  </p:stCondLst>
                                  <p:childTnLst>
                                    <p:set>
                                      <p:cBhvr>
                                        <p:cTn id="212" dur="1" fill="hold">
                                          <p:stCondLst>
                                            <p:cond delay="0"/>
                                          </p:stCondLst>
                                        </p:cTn>
                                        <p:tgtEl>
                                          <p:spTgt spid="17"/>
                                        </p:tgtEl>
                                        <p:attrNameLst>
                                          <p:attrName>style.visibility</p:attrName>
                                        </p:attrNameLst>
                                      </p:cBhvr>
                                      <p:to>
                                        <p:strVal val="visible"/>
                                      </p:to>
                                    </p:set>
                                    <p:animEffect transition="in" filter="fade">
                                      <p:cBhvr>
                                        <p:cTn id="213" dur="500"/>
                                        <p:tgtEl>
                                          <p:spTgt spid="17"/>
                                        </p:tgtEl>
                                      </p:cBhvr>
                                    </p:animEffect>
                                  </p:childTnLst>
                                </p:cTn>
                              </p:par>
                              <p:par>
                                <p:cTn id="214" presetID="10" presetClass="entr" presetSubtype="0" fill="hold" nodeType="withEffect">
                                  <p:stCondLst>
                                    <p:cond delay="0"/>
                                  </p:stCondLst>
                                  <p:childTnLst>
                                    <p:set>
                                      <p:cBhvr>
                                        <p:cTn id="215" dur="1" fill="hold">
                                          <p:stCondLst>
                                            <p:cond delay="0"/>
                                          </p:stCondLst>
                                        </p:cTn>
                                        <p:tgtEl>
                                          <p:spTgt spid="85"/>
                                        </p:tgtEl>
                                        <p:attrNameLst>
                                          <p:attrName>style.visibility</p:attrName>
                                        </p:attrNameLst>
                                      </p:cBhvr>
                                      <p:to>
                                        <p:strVal val="visible"/>
                                      </p:to>
                                    </p:set>
                                    <p:animEffect transition="in" filter="fade">
                                      <p:cBhvr>
                                        <p:cTn id="216" dur="500"/>
                                        <p:tgtEl>
                                          <p:spTgt spid="85"/>
                                        </p:tgtEl>
                                      </p:cBhvr>
                                    </p:animEffect>
                                  </p:childTnLst>
                                </p:cTn>
                              </p:par>
                              <p:par>
                                <p:cTn id="217" presetID="10" presetClass="entr" presetSubtype="0" fill="hold" nodeType="withEffect">
                                  <p:stCondLst>
                                    <p:cond delay="0"/>
                                  </p:stCondLst>
                                  <p:childTnLst>
                                    <p:set>
                                      <p:cBhvr>
                                        <p:cTn id="218" dur="1" fill="hold">
                                          <p:stCondLst>
                                            <p:cond delay="0"/>
                                          </p:stCondLst>
                                        </p:cTn>
                                        <p:tgtEl>
                                          <p:spTgt spid="86"/>
                                        </p:tgtEl>
                                        <p:attrNameLst>
                                          <p:attrName>style.visibility</p:attrName>
                                        </p:attrNameLst>
                                      </p:cBhvr>
                                      <p:to>
                                        <p:strVal val="visible"/>
                                      </p:to>
                                    </p:set>
                                    <p:animEffect transition="in" filter="fade">
                                      <p:cBhvr>
                                        <p:cTn id="219" dur="500"/>
                                        <p:tgtEl>
                                          <p:spTgt spid="86"/>
                                        </p:tgtEl>
                                      </p:cBhvr>
                                    </p:animEffect>
                                  </p:childTnLst>
                                </p:cTn>
                              </p:par>
                              <p:par>
                                <p:cTn id="220" presetID="10" presetClass="entr" presetSubtype="0" fill="hold" nodeType="withEffect">
                                  <p:stCondLst>
                                    <p:cond delay="0"/>
                                  </p:stCondLst>
                                  <p:childTnLst>
                                    <p:set>
                                      <p:cBhvr>
                                        <p:cTn id="221" dur="1" fill="hold">
                                          <p:stCondLst>
                                            <p:cond delay="0"/>
                                          </p:stCondLst>
                                        </p:cTn>
                                        <p:tgtEl>
                                          <p:spTgt spid="87"/>
                                        </p:tgtEl>
                                        <p:attrNameLst>
                                          <p:attrName>style.visibility</p:attrName>
                                        </p:attrNameLst>
                                      </p:cBhvr>
                                      <p:to>
                                        <p:strVal val="visible"/>
                                      </p:to>
                                    </p:set>
                                    <p:animEffect transition="in" filter="fade">
                                      <p:cBhvr>
                                        <p:cTn id="222" dur="500"/>
                                        <p:tgtEl>
                                          <p:spTgt spid="87"/>
                                        </p:tgtEl>
                                      </p:cBhvr>
                                    </p:animEffect>
                                  </p:childTnLst>
                                </p:cTn>
                              </p:par>
                              <p:par>
                                <p:cTn id="223" presetID="10" presetClass="entr" presetSubtype="0" fill="hold" nodeType="withEffect">
                                  <p:stCondLst>
                                    <p:cond delay="0"/>
                                  </p:stCondLst>
                                  <p:childTnLst>
                                    <p:set>
                                      <p:cBhvr>
                                        <p:cTn id="224" dur="1" fill="hold">
                                          <p:stCondLst>
                                            <p:cond delay="0"/>
                                          </p:stCondLst>
                                        </p:cTn>
                                        <p:tgtEl>
                                          <p:spTgt spid="88"/>
                                        </p:tgtEl>
                                        <p:attrNameLst>
                                          <p:attrName>style.visibility</p:attrName>
                                        </p:attrNameLst>
                                      </p:cBhvr>
                                      <p:to>
                                        <p:strVal val="visible"/>
                                      </p:to>
                                    </p:set>
                                    <p:animEffect transition="in" filter="fade">
                                      <p:cBhvr>
                                        <p:cTn id="225" dur="500"/>
                                        <p:tgtEl>
                                          <p:spTgt spid="88"/>
                                        </p:tgtEl>
                                      </p:cBhvr>
                                    </p:animEffect>
                                  </p:childTnLst>
                                </p:cTn>
                              </p:par>
                              <p:par>
                                <p:cTn id="226" presetID="10" presetClass="entr" presetSubtype="0" fill="hold" nodeType="withEffect">
                                  <p:stCondLst>
                                    <p:cond delay="0"/>
                                  </p:stCondLst>
                                  <p:childTnLst>
                                    <p:set>
                                      <p:cBhvr>
                                        <p:cTn id="227" dur="1" fill="hold">
                                          <p:stCondLst>
                                            <p:cond delay="0"/>
                                          </p:stCondLst>
                                        </p:cTn>
                                        <p:tgtEl>
                                          <p:spTgt spid="89"/>
                                        </p:tgtEl>
                                        <p:attrNameLst>
                                          <p:attrName>style.visibility</p:attrName>
                                        </p:attrNameLst>
                                      </p:cBhvr>
                                      <p:to>
                                        <p:strVal val="visible"/>
                                      </p:to>
                                    </p:set>
                                    <p:animEffect transition="in" filter="fade">
                                      <p:cBhvr>
                                        <p:cTn id="228" dur="500"/>
                                        <p:tgtEl>
                                          <p:spTgt spid="89"/>
                                        </p:tgtEl>
                                      </p:cBhvr>
                                    </p:animEffect>
                                  </p:childTnLst>
                                </p:cTn>
                              </p:par>
                              <p:par>
                                <p:cTn id="229" presetID="10" presetClass="entr" presetSubtype="0" fill="hold" nodeType="with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500"/>
                                        <p:tgtEl>
                                          <p:spTgt spid="90"/>
                                        </p:tgtEl>
                                      </p:cBhvr>
                                    </p:animEffect>
                                  </p:childTnLst>
                                </p:cTn>
                              </p:par>
                              <p:par>
                                <p:cTn id="232" presetID="10" presetClass="entr" presetSubtype="0" fill="hold" nodeType="withEffect">
                                  <p:stCondLst>
                                    <p:cond delay="0"/>
                                  </p:stCondLst>
                                  <p:childTnLst>
                                    <p:set>
                                      <p:cBhvr>
                                        <p:cTn id="233" dur="1" fill="hold">
                                          <p:stCondLst>
                                            <p:cond delay="0"/>
                                          </p:stCondLst>
                                        </p:cTn>
                                        <p:tgtEl>
                                          <p:spTgt spid="91"/>
                                        </p:tgtEl>
                                        <p:attrNameLst>
                                          <p:attrName>style.visibility</p:attrName>
                                        </p:attrNameLst>
                                      </p:cBhvr>
                                      <p:to>
                                        <p:strVal val="visible"/>
                                      </p:to>
                                    </p:set>
                                    <p:animEffect transition="in" filter="fade">
                                      <p:cBhvr>
                                        <p:cTn id="234" dur="500"/>
                                        <p:tgtEl>
                                          <p:spTgt spid="91"/>
                                        </p:tgtEl>
                                      </p:cBhvr>
                                    </p:animEffect>
                                  </p:childTnLst>
                                </p:cTn>
                              </p:par>
                              <p:par>
                                <p:cTn id="235" presetID="10" presetClass="entr" presetSubtype="0" fill="hold" nodeType="withEffect">
                                  <p:stCondLst>
                                    <p:cond delay="0"/>
                                  </p:stCondLst>
                                  <p:childTnLst>
                                    <p:set>
                                      <p:cBhvr>
                                        <p:cTn id="236" dur="1" fill="hold">
                                          <p:stCondLst>
                                            <p:cond delay="0"/>
                                          </p:stCondLst>
                                        </p:cTn>
                                        <p:tgtEl>
                                          <p:spTgt spid="92"/>
                                        </p:tgtEl>
                                        <p:attrNameLst>
                                          <p:attrName>style.visibility</p:attrName>
                                        </p:attrNameLst>
                                      </p:cBhvr>
                                      <p:to>
                                        <p:strVal val="visible"/>
                                      </p:to>
                                    </p:set>
                                    <p:animEffect transition="in" filter="fade">
                                      <p:cBhvr>
                                        <p:cTn id="237" dur="500"/>
                                        <p:tgtEl>
                                          <p:spTgt spid="92"/>
                                        </p:tgtEl>
                                      </p:cBhvr>
                                    </p:animEffect>
                                  </p:childTnLst>
                                </p:cTn>
                              </p:par>
                              <p:par>
                                <p:cTn id="238" presetID="10" presetClass="entr" presetSubtype="0" fill="hold" nodeType="withEffect">
                                  <p:stCondLst>
                                    <p:cond delay="0"/>
                                  </p:stCondLst>
                                  <p:childTnLst>
                                    <p:set>
                                      <p:cBhvr>
                                        <p:cTn id="239" dur="1" fill="hold">
                                          <p:stCondLst>
                                            <p:cond delay="0"/>
                                          </p:stCondLst>
                                        </p:cTn>
                                        <p:tgtEl>
                                          <p:spTgt spid="93"/>
                                        </p:tgtEl>
                                        <p:attrNameLst>
                                          <p:attrName>style.visibility</p:attrName>
                                        </p:attrNameLst>
                                      </p:cBhvr>
                                      <p:to>
                                        <p:strVal val="visible"/>
                                      </p:to>
                                    </p:set>
                                    <p:animEffect transition="in" filter="fade">
                                      <p:cBhvr>
                                        <p:cTn id="240" dur="500"/>
                                        <p:tgtEl>
                                          <p:spTgt spid="93"/>
                                        </p:tgtEl>
                                      </p:cBhvr>
                                    </p:animEffect>
                                  </p:childTnLst>
                                </p:cTn>
                              </p:par>
                              <p:par>
                                <p:cTn id="241" presetID="10" presetClass="entr" presetSubtype="0" fill="hold" nodeType="withEffect">
                                  <p:stCondLst>
                                    <p:cond delay="0"/>
                                  </p:stCondLst>
                                  <p:childTnLst>
                                    <p:set>
                                      <p:cBhvr>
                                        <p:cTn id="242" dur="1" fill="hold">
                                          <p:stCondLst>
                                            <p:cond delay="0"/>
                                          </p:stCondLst>
                                        </p:cTn>
                                        <p:tgtEl>
                                          <p:spTgt spid="94"/>
                                        </p:tgtEl>
                                        <p:attrNameLst>
                                          <p:attrName>style.visibility</p:attrName>
                                        </p:attrNameLst>
                                      </p:cBhvr>
                                      <p:to>
                                        <p:strVal val="visible"/>
                                      </p:to>
                                    </p:set>
                                    <p:animEffect transition="in" filter="fade">
                                      <p:cBhvr>
                                        <p:cTn id="243" dur="500"/>
                                        <p:tgtEl>
                                          <p:spTgt spid="94"/>
                                        </p:tgtEl>
                                      </p:cBhvr>
                                    </p:animEffect>
                                  </p:childTnLst>
                                </p:cTn>
                              </p:par>
                              <p:par>
                                <p:cTn id="244" presetID="10" presetClass="entr" presetSubtype="0" fill="hold" nodeType="withEffect">
                                  <p:stCondLst>
                                    <p:cond delay="0"/>
                                  </p:stCondLst>
                                  <p:childTnLst>
                                    <p:set>
                                      <p:cBhvr>
                                        <p:cTn id="245" dur="1" fill="hold">
                                          <p:stCondLst>
                                            <p:cond delay="0"/>
                                          </p:stCondLst>
                                        </p:cTn>
                                        <p:tgtEl>
                                          <p:spTgt spid="95"/>
                                        </p:tgtEl>
                                        <p:attrNameLst>
                                          <p:attrName>style.visibility</p:attrName>
                                        </p:attrNameLst>
                                      </p:cBhvr>
                                      <p:to>
                                        <p:strVal val="visible"/>
                                      </p:to>
                                    </p:set>
                                    <p:animEffect transition="in" filter="fade">
                                      <p:cBhvr>
                                        <p:cTn id="246" dur="500"/>
                                        <p:tgtEl>
                                          <p:spTgt spid="95"/>
                                        </p:tgtEl>
                                      </p:cBhvr>
                                    </p:animEffect>
                                  </p:childTnLst>
                                </p:cTn>
                              </p:par>
                              <p:par>
                                <p:cTn id="247" presetID="10" presetClass="entr" presetSubtype="0" fill="hold" nodeType="withEffect">
                                  <p:stCondLst>
                                    <p:cond delay="0"/>
                                  </p:stCondLst>
                                  <p:childTnLst>
                                    <p:set>
                                      <p:cBhvr>
                                        <p:cTn id="248" dur="1" fill="hold">
                                          <p:stCondLst>
                                            <p:cond delay="0"/>
                                          </p:stCondLst>
                                        </p:cTn>
                                        <p:tgtEl>
                                          <p:spTgt spid="96"/>
                                        </p:tgtEl>
                                        <p:attrNameLst>
                                          <p:attrName>style.visibility</p:attrName>
                                        </p:attrNameLst>
                                      </p:cBhvr>
                                      <p:to>
                                        <p:strVal val="visible"/>
                                      </p:to>
                                    </p:set>
                                    <p:animEffect transition="in" filter="fade">
                                      <p:cBhvr>
                                        <p:cTn id="249" dur="500"/>
                                        <p:tgtEl>
                                          <p:spTgt spid="96"/>
                                        </p:tgtEl>
                                      </p:cBhvr>
                                    </p:animEffect>
                                  </p:childTnLst>
                                </p:cTn>
                              </p:par>
                              <p:par>
                                <p:cTn id="250" presetID="10" presetClass="entr" presetSubtype="0" fill="hold" nodeType="withEffect">
                                  <p:stCondLst>
                                    <p:cond delay="0"/>
                                  </p:stCondLst>
                                  <p:childTnLst>
                                    <p:set>
                                      <p:cBhvr>
                                        <p:cTn id="251" dur="1" fill="hold">
                                          <p:stCondLst>
                                            <p:cond delay="0"/>
                                          </p:stCondLst>
                                        </p:cTn>
                                        <p:tgtEl>
                                          <p:spTgt spid="19"/>
                                        </p:tgtEl>
                                        <p:attrNameLst>
                                          <p:attrName>style.visibility</p:attrName>
                                        </p:attrNameLst>
                                      </p:cBhvr>
                                      <p:to>
                                        <p:strVal val="visible"/>
                                      </p:to>
                                    </p:set>
                                    <p:animEffect transition="in" filter="fade">
                                      <p:cBhvr>
                                        <p:cTn id="252" dur="500"/>
                                        <p:tgtEl>
                                          <p:spTgt spid="19"/>
                                        </p:tgtEl>
                                      </p:cBhvr>
                                    </p:animEffect>
                                  </p:childTnLst>
                                </p:cTn>
                              </p:par>
                              <p:par>
                                <p:cTn id="253" presetID="10" presetClass="entr" presetSubtype="0" fill="hold" nodeType="withEffect">
                                  <p:stCondLst>
                                    <p:cond delay="0"/>
                                  </p:stCondLst>
                                  <p:childTnLst>
                                    <p:set>
                                      <p:cBhvr>
                                        <p:cTn id="254" dur="1" fill="hold">
                                          <p:stCondLst>
                                            <p:cond delay="0"/>
                                          </p:stCondLst>
                                        </p:cTn>
                                        <p:tgtEl>
                                          <p:spTgt spid="97"/>
                                        </p:tgtEl>
                                        <p:attrNameLst>
                                          <p:attrName>style.visibility</p:attrName>
                                        </p:attrNameLst>
                                      </p:cBhvr>
                                      <p:to>
                                        <p:strVal val="visible"/>
                                      </p:to>
                                    </p:set>
                                    <p:animEffect transition="in" filter="fade">
                                      <p:cBhvr>
                                        <p:cTn id="255" dur="500"/>
                                        <p:tgtEl>
                                          <p:spTgt spid="97"/>
                                        </p:tgtEl>
                                      </p:cBhvr>
                                    </p:animEffect>
                                  </p:childTnLst>
                                </p:cTn>
                              </p:par>
                              <p:par>
                                <p:cTn id="256" presetID="10" presetClass="entr" presetSubtype="0" fill="hold" nodeType="withEffect">
                                  <p:stCondLst>
                                    <p:cond delay="0"/>
                                  </p:stCondLst>
                                  <p:childTnLst>
                                    <p:set>
                                      <p:cBhvr>
                                        <p:cTn id="257" dur="1" fill="hold">
                                          <p:stCondLst>
                                            <p:cond delay="0"/>
                                          </p:stCondLst>
                                        </p:cTn>
                                        <p:tgtEl>
                                          <p:spTgt spid="98"/>
                                        </p:tgtEl>
                                        <p:attrNameLst>
                                          <p:attrName>style.visibility</p:attrName>
                                        </p:attrNameLst>
                                      </p:cBhvr>
                                      <p:to>
                                        <p:strVal val="visible"/>
                                      </p:to>
                                    </p:set>
                                    <p:animEffect transition="in" filter="fade">
                                      <p:cBhvr>
                                        <p:cTn id="258" dur="500"/>
                                        <p:tgtEl>
                                          <p:spTgt spid="98"/>
                                        </p:tgtEl>
                                      </p:cBhvr>
                                    </p:animEffect>
                                  </p:childTnLst>
                                </p:cTn>
                              </p:par>
                              <p:par>
                                <p:cTn id="259" presetID="10" presetClass="entr" presetSubtype="0" fill="hold" nodeType="withEffect">
                                  <p:stCondLst>
                                    <p:cond delay="0"/>
                                  </p:stCondLst>
                                  <p:childTnLst>
                                    <p:set>
                                      <p:cBhvr>
                                        <p:cTn id="260" dur="1" fill="hold">
                                          <p:stCondLst>
                                            <p:cond delay="0"/>
                                          </p:stCondLst>
                                        </p:cTn>
                                        <p:tgtEl>
                                          <p:spTgt spid="99"/>
                                        </p:tgtEl>
                                        <p:attrNameLst>
                                          <p:attrName>style.visibility</p:attrName>
                                        </p:attrNameLst>
                                      </p:cBhvr>
                                      <p:to>
                                        <p:strVal val="visible"/>
                                      </p:to>
                                    </p:set>
                                    <p:animEffect transition="in" filter="fade">
                                      <p:cBhvr>
                                        <p:cTn id="261" dur="500"/>
                                        <p:tgtEl>
                                          <p:spTgt spid="99"/>
                                        </p:tgtEl>
                                      </p:cBhvr>
                                    </p:animEffect>
                                  </p:childTnLst>
                                </p:cTn>
                              </p:par>
                              <p:par>
                                <p:cTn id="262" presetID="10" presetClass="entr" presetSubtype="0" fill="hold" nodeType="withEffect">
                                  <p:stCondLst>
                                    <p:cond delay="0"/>
                                  </p:stCondLst>
                                  <p:childTnLst>
                                    <p:set>
                                      <p:cBhvr>
                                        <p:cTn id="263" dur="1" fill="hold">
                                          <p:stCondLst>
                                            <p:cond delay="0"/>
                                          </p:stCondLst>
                                        </p:cTn>
                                        <p:tgtEl>
                                          <p:spTgt spid="100"/>
                                        </p:tgtEl>
                                        <p:attrNameLst>
                                          <p:attrName>style.visibility</p:attrName>
                                        </p:attrNameLst>
                                      </p:cBhvr>
                                      <p:to>
                                        <p:strVal val="visible"/>
                                      </p:to>
                                    </p:set>
                                    <p:animEffect transition="in" filter="fade">
                                      <p:cBhvr>
                                        <p:cTn id="264" dur="500"/>
                                        <p:tgtEl>
                                          <p:spTgt spid="100"/>
                                        </p:tgtEl>
                                      </p:cBhvr>
                                    </p:animEffect>
                                  </p:childTnLst>
                                </p:cTn>
                              </p:par>
                              <p:par>
                                <p:cTn id="265" presetID="10" presetClass="entr" presetSubtype="0" fill="hold" nodeType="withEffect">
                                  <p:stCondLst>
                                    <p:cond delay="0"/>
                                  </p:stCondLst>
                                  <p:childTnLst>
                                    <p:set>
                                      <p:cBhvr>
                                        <p:cTn id="266" dur="1" fill="hold">
                                          <p:stCondLst>
                                            <p:cond delay="0"/>
                                          </p:stCondLst>
                                        </p:cTn>
                                        <p:tgtEl>
                                          <p:spTgt spid="101"/>
                                        </p:tgtEl>
                                        <p:attrNameLst>
                                          <p:attrName>style.visibility</p:attrName>
                                        </p:attrNameLst>
                                      </p:cBhvr>
                                      <p:to>
                                        <p:strVal val="visible"/>
                                      </p:to>
                                    </p:set>
                                    <p:animEffect transition="in" filter="fade">
                                      <p:cBhvr>
                                        <p:cTn id="267" dur="500"/>
                                        <p:tgtEl>
                                          <p:spTgt spid="101"/>
                                        </p:tgtEl>
                                      </p:cBhvr>
                                    </p:animEffect>
                                  </p:childTnLst>
                                </p:cTn>
                              </p:par>
                              <p:par>
                                <p:cTn id="268" presetID="10" presetClass="entr" presetSubtype="0" fill="hold" nodeType="withEffect">
                                  <p:stCondLst>
                                    <p:cond delay="0"/>
                                  </p:stCondLst>
                                  <p:childTnLst>
                                    <p:set>
                                      <p:cBhvr>
                                        <p:cTn id="269" dur="1" fill="hold">
                                          <p:stCondLst>
                                            <p:cond delay="0"/>
                                          </p:stCondLst>
                                        </p:cTn>
                                        <p:tgtEl>
                                          <p:spTgt spid="103"/>
                                        </p:tgtEl>
                                        <p:attrNameLst>
                                          <p:attrName>style.visibility</p:attrName>
                                        </p:attrNameLst>
                                      </p:cBhvr>
                                      <p:to>
                                        <p:strVal val="visible"/>
                                      </p:to>
                                    </p:set>
                                    <p:animEffect transition="in" filter="fade">
                                      <p:cBhvr>
                                        <p:cTn id="270" dur="500"/>
                                        <p:tgtEl>
                                          <p:spTgt spid="103"/>
                                        </p:tgtEl>
                                      </p:cBhvr>
                                    </p:animEffect>
                                  </p:childTnLst>
                                </p:cTn>
                              </p:par>
                              <p:par>
                                <p:cTn id="271" presetID="10" presetClass="entr" presetSubtype="0" fill="hold" nodeType="withEffect">
                                  <p:stCondLst>
                                    <p:cond delay="0"/>
                                  </p:stCondLst>
                                  <p:childTnLst>
                                    <p:set>
                                      <p:cBhvr>
                                        <p:cTn id="272" dur="1" fill="hold">
                                          <p:stCondLst>
                                            <p:cond delay="0"/>
                                          </p:stCondLst>
                                        </p:cTn>
                                        <p:tgtEl>
                                          <p:spTgt spid="102"/>
                                        </p:tgtEl>
                                        <p:attrNameLst>
                                          <p:attrName>style.visibility</p:attrName>
                                        </p:attrNameLst>
                                      </p:cBhvr>
                                      <p:to>
                                        <p:strVal val="visible"/>
                                      </p:to>
                                    </p:set>
                                    <p:animEffect transition="in" filter="fade">
                                      <p:cBhvr>
                                        <p:cTn id="273" dur="500"/>
                                        <p:tgtEl>
                                          <p:spTgt spid="102"/>
                                        </p:tgtEl>
                                      </p:cBhvr>
                                    </p:animEffect>
                                  </p:childTnLst>
                                </p:cTn>
                              </p:par>
                              <p:par>
                                <p:cTn id="274" presetID="10" presetClass="entr" presetSubtype="0" fill="hold" nodeType="withEffect">
                                  <p:stCondLst>
                                    <p:cond delay="0"/>
                                  </p:stCondLst>
                                  <p:childTnLst>
                                    <p:set>
                                      <p:cBhvr>
                                        <p:cTn id="275" dur="1" fill="hold">
                                          <p:stCondLst>
                                            <p:cond delay="0"/>
                                          </p:stCondLst>
                                        </p:cTn>
                                        <p:tgtEl>
                                          <p:spTgt spid="104"/>
                                        </p:tgtEl>
                                        <p:attrNameLst>
                                          <p:attrName>style.visibility</p:attrName>
                                        </p:attrNameLst>
                                      </p:cBhvr>
                                      <p:to>
                                        <p:strVal val="visible"/>
                                      </p:to>
                                    </p:set>
                                    <p:animEffect transition="in" filter="fade">
                                      <p:cBhvr>
                                        <p:cTn id="276" dur="500"/>
                                        <p:tgtEl>
                                          <p:spTgt spid="104"/>
                                        </p:tgtEl>
                                      </p:cBhvr>
                                    </p:animEffect>
                                  </p:childTnLst>
                                </p:cTn>
                              </p:par>
                              <p:par>
                                <p:cTn id="277" presetID="10" presetClass="entr" presetSubtype="0" fill="hold" nodeType="withEffect">
                                  <p:stCondLst>
                                    <p:cond delay="0"/>
                                  </p:stCondLst>
                                  <p:childTnLst>
                                    <p:set>
                                      <p:cBhvr>
                                        <p:cTn id="278" dur="1" fill="hold">
                                          <p:stCondLst>
                                            <p:cond delay="0"/>
                                          </p:stCondLst>
                                        </p:cTn>
                                        <p:tgtEl>
                                          <p:spTgt spid="105"/>
                                        </p:tgtEl>
                                        <p:attrNameLst>
                                          <p:attrName>style.visibility</p:attrName>
                                        </p:attrNameLst>
                                      </p:cBhvr>
                                      <p:to>
                                        <p:strVal val="visible"/>
                                      </p:to>
                                    </p:set>
                                    <p:animEffect transition="in" filter="fade">
                                      <p:cBhvr>
                                        <p:cTn id="279" dur="500"/>
                                        <p:tgtEl>
                                          <p:spTgt spid="105"/>
                                        </p:tgtEl>
                                      </p:cBhvr>
                                    </p:animEffect>
                                  </p:childTnLst>
                                </p:cTn>
                              </p:par>
                              <p:par>
                                <p:cTn id="280" presetID="10" presetClass="entr" presetSubtype="0" fill="hold" nodeType="withEffect">
                                  <p:stCondLst>
                                    <p:cond delay="0"/>
                                  </p:stCondLst>
                                  <p:childTnLst>
                                    <p:set>
                                      <p:cBhvr>
                                        <p:cTn id="281" dur="1" fill="hold">
                                          <p:stCondLst>
                                            <p:cond delay="0"/>
                                          </p:stCondLst>
                                        </p:cTn>
                                        <p:tgtEl>
                                          <p:spTgt spid="106"/>
                                        </p:tgtEl>
                                        <p:attrNameLst>
                                          <p:attrName>style.visibility</p:attrName>
                                        </p:attrNameLst>
                                      </p:cBhvr>
                                      <p:to>
                                        <p:strVal val="visible"/>
                                      </p:to>
                                    </p:set>
                                    <p:animEffect transition="in" filter="fade">
                                      <p:cBhvr>
                                        <p:cTn id="282" dur="500"/>
                                        <p:tgtEl>
                                          <p:spTgt spid="106"/>
                                        </p:tgtEl>
                                      </p:cBhvr>
                                    </p:animEffect>
                                  </p:childTnLst>
                                </p:cTn>
                              </p:par>
                              <p:par>
                                <p:cTn id="283" presetID="10" presetClass="entr" presetSubtype="0" fill="hold" nodeType="withEffect">
                                  <p:stCondLst>
                                    <p:cond delay="0"/>
                                  </p:stCondLst>
                                  <p:childTnLst>
                                    <p:set>
                                      <p:cBhvr>
                                        <p:cTn id="284" dur="1" fill="hold">
                                          <p:stCondLst>
                                            <p:cond delay="0"/>
                                          </p:stCondLst>
                                        </p:cTn>
                                        <p:tgtEl>
                                          <p:spTgt spid="107"/>
                                        </p:tgtEl>
                                        <p:attrNameLst>
                                          <p:attrName>style.visibility</p:attrName>
                                        </p:attrNameLst>
                                      </p:cBhvr>
                                      <p:to>
                                        <p:strVal val="visible"/>
                                      </p:to>
                                    </p:set>
                                    <p:animEffect transition="in" filter="fade">
                                      <p:cBhvr>
                                        <p:cTn id="285" dur="500"/>
                                        <p:tgtEl>
                                          <p:spTgt spid="107"/>
                                        </p:tgtEl>
                                      </p:cBhvr>
                                    </p:animEffect>
                                  </p:childTnLst>
                                </p:cTn>
                              </p:par>
                              <p:par>
                                <p:cTn id="286" presetID="10" presetClass="entr" presetSubtype="0" fill="hold" nodeType="withEffect">
                                  <p:stCondLst>
                                    <p:cond delay="0"/>
                                  </p:stCondLst>
                                  <p:childTnLst>
                                    <p:set>
                                      <p:cBhvr>
                                        <p:cTn id="287" dur="1" fill="hold">
                                          <p:stCondLst>
                                            <p:cond delay="0"/>
                                          </p:stCondLst>
                                        </p:cTn>
                                        <p:tgtEl>
                                          <p:spTgt spid="108"/>
                                        </p:tgtEl>
                                        <p:attrNameLst>
                                          <p:attrName>style.visibility</p:attrName>
                                        </p:attrNameLst>
                                      </p:cBhvr>
                                      <p:to>
                                        <p:strVal val="visible"/>
                                      </p:to>
                                    </p:set>
                                    <p:animEffect transition="in" filter="fade">
                                      <p:cBhvr>
                                        <p:cTn id="288" dur="500"/>
                                        <p:tgtEl>
                                          <p:spTgt spid="108"/>
                                        </p:tgtEl>
                                      </p:cBhvr>
                                    </p:animEffect>
                                  </p:childTnLst>
                                </p:cTn>
                              </p:par>
                              <p:par>
                                <p:cTn id="289" presetID="10" presetClass="entr" presetSubtype="0" fill="hold" nodeType="withEffect">
                                  <p:stCondLst>
                                    <p:cond delay="0"/>
                                  </p:stCondLst>
                                  <p:childTnLst>
                                    <p:set>
                                      <p:cBhvr>
                                        <p:cTn id="290" dur="1" fill="hold">
                                          <p:stCondLst>
                                            <p:cond delay="0"/>
                                          </p:stCondLst>
                                        </p:cTn>
                                        <p:tgtEl>
                                          <p:spTgt spid="21"/>
                                        </p:tgtEl>
                                        <p:attrNameLst>
                                          <p:attrName>style.visibility</p:attrName>
                                        </p:attrNameLst>
                                      </p:cBhvr>
                                      <p:to>
                                        <p:strVal val="visible"/>
                                      </p:to>
                                    </p:set>
                                    <p:animEffect transition="in" filter="fade">
                                      <p:cBhvr>
                                        <p:cTn id="291" dur="500"/>
                                        <p:tgtEl>
                                          <p:spTgt spid="21"/>
                                        </p:tgtEl>
                                      </p:cBhvr>
                                    </p:animEffect>
                                  </p:childTnLst>
                                </p:cTn>
                              </p:par>
                              <p:par>
                                <p:cTn id="292" presetID="10" presetClass="entr" presetSubtype="0" fill="hold" nodeType="withEffect">
                                  <p:stCondLst>
                                    <p:cond delay="0"/>
                                  </p:stCondLst>
                                  <p:childTnLst>
                                    <p:set>
                                      <p:cBhvr>
                                        <p:cTn id="293" dur="1" fill="hold">
                                          <p:stCondLst>
                                            <p:cond delay="0"/>
                                          </p:stCondLst>
                                        </p:cTn>
                                        <p:tgtEl>
                                          <p:spTgt spid="4"/>
                                        </p:tgtEl>
                                        <p:attrNameLst>
                                          <p:attrName>style.visibility</p:attrName>
                                        </p:attrNameLst>
                                      </p:cBhvr>
                                      <p:to>
                                        <p:strVal val="visible"/>
                                      </p:to>
                                    </p:set>
                                    <p:animEffect transition="in" filter="fade">
                                      <p:cBhvr>
                                        <p:cTn id="294" dur="500"/>
                                        <p:tgtEl>
                                          <p:spTgt spid="4"/>
                                        </p:tgtEl>
                                      </p:cBhvr>
                                    </p:animEffect>
                                  </p:childTnLst>
                                </p:cTn>
                              </p:par>
                              <p:par>
                                <p:cTn id="295" presetID="10" presetClass="entr" presetSubtype="0" fill="hold" nodeType="withEffect">
                                  <p:stCondLst>
                                    <p:cond delay="0"/>
                                  </p:stCondLst>
                                  <p:childTnLst>
                                    <p:set>
                                      <p:cBhvr>
                                        <p:cTn id="296" dur="1" fill="hold">
                                          <p:stCondLst>
                                            <p:cond delay="0"/>
                                          </p:stCondLst>
                                        </p:cTn>
                                        <p:tgtEl>
                                          <p:spTgt spid="6"/>
                                        </p:tgtEl>
                                        <p:attrNameLst>
                                          <p:attrName>style.visibility</p:attrName>
                                        </p:attrNameLst>
                                      </p:cBhvr>
                                      <p:to>
                                        <p:strVal val="visible"/>
                                      </p:to>
                                    </p:set>
                                    <p:animEffect transition="in" filter="fade">
                                      <p:cBhvr>
                                        <p:cTn id="297" dur="500"/>
                                        <p:tgtEl>
                                          <p:spTgt spid="6"/>
                                        </p:tgtEl>
                                      </p:cBhvr>
                                    </p:animEffect>
                                  </p:childTnLst>
                                </p:cTn>
                              </p:par>
                              <p:par>
                                <p:cTn id="298" presetID="10" presetClass="entr" presetSubtype="0" fill="hold" nodeType="withEffect">
                                  <p:stCondLst>
                                    <p:cond delay="0"/>
                                  </p:stCondLst>
                                  <p:childTnLst>
                                    <p:set>
                                      <p:cBhvr>
                                        <p:cTn id="299" dur="1" fill="hold">
                                          <p:stCondLst>
                                            <p:cond delay="0"/>
                                          </p:stCondLst>
                                        </p:cTn>
                                        <p:tgtEl>
                                          <p:spTgt spid="8"/>
                                        </p:tgtEl>
                                        <p:attrNameLst>
                                          <p:attrName>style.visibility</p:attrName>
                                        </p:attrNameLst>
                                      </p:cBhvr>
                                      <p:to>
                                        <p:strVal val="visible"/>
                                      </p:to>
                                    </p:set>
                                    <p:animEffect transition="in" filter="fade">
                                      <p:cBhvr>
                                        <p:cTn id="300" dur="500"/>
                                        <p:tgtEl>
                                          <p:spTgt spid="8"/>
                                        </p:tgtEl>
                                      </p:cBhvr>
                                    </p:animEffect>
                                  </p:childTnLst>
                                </p:cTn>
                              </p:par>
                              <p:par>
                                <p:cTn id="301" presetID="10" presetClass="entr" presetSubtype="0" fill="hold" nodeType="withEffect">
                                  <p:stCondLst>
                                    <p:cond delay="0"/>
                                  </p:stCondLst>
                                  <p:childTnLst>
                                    <p:set>
                                      <p:cBhvr>
                                        <p:cTn id="302" dur="1" fill="hold">
                                          <p:stCondLst>
                                            <p:cond delay="0"/>
                                          </p:stCondLst>
                                        </p:cTn>
                                        <p:tgtEl>
                                          <p:spTgt spid="10"/>
                                        </p:tgtEl>
                                        <p:attrNameLst>
                                          <p:attrName>style.visibility</p:attrName>
                                        </p:attrNameLst>
                                      </p:cBhvr>
                                      <p:to>
                                        <p:strVal val="visible"/>
                                      </p:to>
                                    </p:set>
                                    <p:animEffect transition="in" filter="fade">
                                      <p:cBhvr>
                                        <p:cTn id="303" dur="500"/>
                                        <p:tgtEl>
                                          <p:spTgt spid="10"/>
                                        </p:tgtEl>
                                      </p:cBhvr>
                                    </p:animEffect>
                                  </p:childTnLst>
                                </p:cTn>
                              </p:par>
                              <p:par>
                                <p:cTn id="304" presetID="10" presetClass="entr" presetSubtype="0" fill="hold" nodeType="withEffect">
                                  <p:stCondLst>
                                    <p:cond delay="0"/>
                                  </p:stCondLst>
                                  <p:childTnLst>
                                    <p:set>
                                      <p:cBhvr>
                                        <p:cTn id="305" dur="1" fill="hold">
                                          <p:stCondLst>
                                            <p:cond delay="0"/>
                                          </p:stCondLst>
                                        </p:cTn>
                                        <p:tgtEl>
                                          <p:spTgt spid="12"/>
                                        </p:tgtEl>
                                        <p:attrNameLst>
                                          <p:attrName>style.visibility</p:attrName>
                                        </p:attrNameLst>
                                      </p:cBhvr>
                                      <p:to>
                                        <p:strVal val="visible"/>
                                      </p:to>
                                    </p:set>
                                    <p:animEffect transition="in" filter="fade">
                                      <p:cBhvr>
                                        <p:cTn id="306" dur="500"/>
                                        <p:tgtEl>
                                          <p:spTgt spid="12"/>
                                        </p:tgtEl>
                                      </p:cBhvr>
                                    </p:animEffect>
                                  </p:childTnLst>
                                </p:cTn>
                              </p:par>
                              <p:par>
                                <p:cTn id="307" presetID="10" presetClass="entr" presetSubtype="0" fill="hold" nodeType="withEffect">
                                  <p:stCondLst>
                                    <p:cond delay="0"/>
                                  </p:stCondLst>
                                  <p:childTnLst>
                                    <p:set>
                                      <p:cBhvr>
                                        <p:cTn id="308" dur="1" fill="hold">
                                          <p:stCondLst>
                                            <p:cond delay="0"/>
                                          </p:stCondLst>
                                        </p:cTn>
                                        <p:tgtEl>
                                          <p:spTgt spid="16"/>
                                        </p:tgtEl>
                                        <p:attrNameLst>
                                          <p:attrName>style.visibility</p:attrName>
                                        </p:attrNameLst>
                                      </p:cBhvr>
                                      <p:to>
                                        <p:strVal val="visible"/>
                                      </p:to>
                                    </p:set>
                                    <p:animEffect transition="in" filter="fade">
                                      <p:cBhvr>
                                        <p:cTn id="309" dur="500"/>
                                        <p:tgtEl>
                                          <p:spTgt spid="16"/>
                                        </p:tgtEl>
                                      </p:cBhvr>
                                    </p:animEffect>
                                  </p:childTnLst>
                                </p:cTn>
                              </p:par>
                              <p:par>
                                <p:cTn id="310" presetID="10" presetClass="entr" presetSubtype="0" fill="hold" nodeType="withEffect">
                                  <p:stCondLst>
                                    <p:cond delay="0"/>
                                  </p:stCondLst>
                                  <p:childTnLst>
                                    <p:set>
                                      <p:cBhvr>
                                        <p:cTn id="311" dur="1" fill="hold">
                                          <p:stCondLst>
                                            <p:cond delay="0"/>
                                          </p:stCondLst>
                                        </p:cTn>
                                        <p:tgtEl>
                                          <p:spTgt spid="18"/>
                                        </p:tgtEl>
                                        <p:attrNameLst>
                                          <p:attrName>style.visibility</p:attrName>
                                        </p:attrNameLst>
                                      </p:cBhvr>
                                      <p:to>
                                        <p:strVal val="visible"/>
                                      </p:to>
                                    </p:set>
                                    <p:animEffect transition="in" filter="fade">
                                      <p:cBhvr>
                                        <p:cTn id="312" dur="500"/>
                                        <p:tgtEl>
                                          <p:spTgt spid="18"/>
                                        </p:tgtEl>
                                      </p:cBhvr>
                                    </p:animEffect>
                                  </p:childTnLst>
                                </p:cTn>
                              </p:par>
                            </p:childTnLst>
                          </p:cTn>
                        </p:par>
                      </p:childTnLst>
                    </p:cTn>
                  </p:par>
                  <p:par>
                    <p:cTn id="313" fill="hold">
                      <p:stCondLst>
                        <p:cond delay="indefinite"/>
                      </p:stCondLst>
                      <p:childTnLst>
                        <p:par>
                          <p:cTn id="314" fill="hold">
                            <p:stCondLst>
                              <p:cond delay="0"/>
                            </p:stCondLst>
                            <p:childTnLst>
                              <p:par>
                                <p:cTn id="315" presetID="31" presetClass="entr" presetSubtype="0" fill="hold" grpId="0" nodeType="clickEffect">
                                  <p:stCondLst>
                                    <p:cond delay="0"/>
                                  </p:stCondLst>
                                  <p:childTnLst>
                                    <p:set>
                                      <p:cBhvr>
                                        <p:cTn id="316" dur="1" fill="hold">
                                          <p:stCondLst>
                                            <p:cond delay="0"/>
                                          </p:stCondLst>
                                        </p:cTn>
                                        <p:tgtEl>
                                          <p:spTgt spid="118"/>
                                        </p:tgtEl>
                                        <p:attrNameLst>
                                          <p:attrName>style.visibility</p:attrName>
                                        </p:attrNameLst>
                                      </p:cBhvr>
                                      <p:to>
                                        <p:strVal val="visible"/>
                                      </p:to>
                                    </p:set>
                                    <p:anim calcmode="lin" valueType="num">
                                      <p:cBhvr>
                                        <p:cTn id="317" dur="1000" fill="hold"/>
                                        <p:tgtEl>
                                          <p:spTgt spid="118"/>
                                        </p:tgtEl>
                                        <p:attrNameLst>
                                          <p:attrName>ppt_w</p:attrName>
                                        </p:attrNameLst>
                                      </p:cBhvr>
                                      <p:tavLst>
                                        <p:tav tm="0">
                                          <p:val>
                                            <p:fltVal val="0"/>
                                          </p:val>
                                        </p:tav>
                                        <p:tav tm="100000">
                                          <p:val>
                                            <p:strVal val="#ppt_w"/>
                                          </p:val>
                                        </p:tav>
                                      </p:tavLst>
                                    </p:anim>
                                    <p:anim calcmode="lin" valueType="num">
                                      <p:cBhvr>
                                        <p:cTn id="318" dur="1000" fill="hold"/>
                                        <p:tgtEl>
                                          <p:spTgt spid="118"/>
                                        </p:tgtEl>
                                        <p:attrNameLst>
                                          <p:attrName>ppt_h</p:attrName>
                                        </p:attrNameLst>
                                      </p:cBhvr>
                                      <p:tavLst>
                                        <p:tav tm="0">
                                          <p:val>
                                            <p:fltVal val="0"/>
                                          </p:val>
                                        </p:tav>
                                        <p:tav tm="100000">
                                          <p:val>
                                            <p:strVal val="#ppt_h"/>
                                          </p:val>
                                        </p:tav>
                                      </p:tavLst>
                                    </p:anim>
                                    <p:anim calcmode="lin" valueType="num">
                                      <p:cBhvr>
                                        <p:cTn id="319" dur="1000" fill="hold"/>
                                        <p:tgtEl>
                                          <p:spTgt spid="118"/>
                                        </p:tgtEl>
                                        <p:attrNameLst>
                                          <p:attrName>style.rotation</p:attrName>
                                        </p:attrNameLst>
                                      </p:cBhvr>
                                      <p:tavLst>
                                        <p:tav tm="0">
                                          <p:val>
                                            <p:fltVal val="90"/>
                                          </p:val>
                                        </p:tav>
                                        <p:tav tm="100000">
                                          <p:val>
                                            <p:fltVal val="0"/>
                                          </p:val>
                                        </p:tav>
                                      </p:tavLst>
                                    </p:anim>
                                    <p:animEffect transition="in" filter="fade">
                                      <p:cBhvr>
                                        <p:cTn id="320" dur="1000"/>
                                        <p:tgtEl>
                                          <p:spTgt spid="118"/>
                                        </p:tgtEl>
                                      </p:cBhvr>
                                    </p:animEffect>
                                  </p:childTnLst>
                                </p:cTn>
                              </p:par>
                              <p:par>
                                <p:cTn id="321" presetID="31" presetClass="entr" presetSubtype="0" fill="hold" grpId="0" nodeType="withEffect">
                                  <p:stCondLst>
                                    <p:cond delay="0"/>
                                  </p:stCondLst>
                                  <p:childTnLst>
                                    <p:set>
                                      <p:cBhvr>
                                        <p:cTn id="322" dur="1" fill="hold">
                                          <p:stCondLst>
                                            <p:cond delay="0"/>
                                          </p:stCondLst>
                                        </p:cTn>
                                        <p:tgtEl>
                                          <p:spTgt spid="110"/>
                                        </p:tgtEl>
                                        <p:attrNameLst>
                                          <p:attrName>style.visibility</p:attrName>
                                        </p:attrNameLst>
                                      </p:cBhvr>
                                      <p:to>
                                        <p:strVal val="visible"/>
                                      </p:to>
                                    </p:set>
                                    <p:anim calcmode="lin" valueType="num">
                                      <p:cBhvr>
                                        <p:cTn id="323" dur="1000" fill="hold"/>
                                        <p:tgtEl>
                                          <p:spTgt spid="110"/>
                                        </p:tgtEl>
                                        <p:attrNameLst>
                                          <p:attrName>ppt_w</p:attrName>
                                        </p:attrNameLst>
                                      </p:cBhvr>
                                      <p:tavLst>
                                        <p:tav tm="0">
                                          <p:val>
                                            <p:fltVal val="0"/>
                                          </p:val>
                                        </p:tav>
                                        <p:tav tm="100000">
                                          <p:val>
                                            <p:strVal val="#ppt_w"/>
                                          </p:val>
                                        </p:tav>
                                      </p:tavLst>
                                    </p:anim>
                                    <p:anim calcmode="lin" valueType="num">
                                      <p:cBhvr>
                                        <p:cTn id="324" dur="1000" fill="hold"/>
                                        <p:tgtEl>
                                          <p:spTgt spid="110"/>
                                        </p:tgtEl>
                                        <p:attrNameLst>
                                          <p:attrName>ppt_h</p:attrName>
                                        </p:attrNameLst>
                                      </p:cBhvr>
                                      <p:tavLst>
                                        <p:tav tm="0">
                                          <p:val>
                                            <p:fltVal val="0"/>
                                          </p:val>
                                        </p:tav>
                                        <p:tav tm="100000">
                                          <p:val>
                                            <p:strVal val="#ppt_h"/>
                                          </p:val>
                                        </p:tav>
                                      </p:tavLst>
                                    </p:anim>
                                    <p:anim calcmode="lin" valueType="num">
                                      <p:cBhvr>
                                        <p:cTn id="325" dur="1000" fill="hold"/>
                                        <p:tgtEl>
                                          <p:spTgt spid="110"/>
                                        </p:tgtEl>
                                        <p:attrNameLst>
                                          <p:attrName>style.rotation</p:attrName>
                                        </p:attrNameLst>
                                      </p:cBhvr>
                                      <p:tavLst>
                                        <p:tav tm="0">
                                          <p:val>
                                            <p:fltVal val="90"/>
                                          </p:val>
                                        </p:tav>
                                        <p:tav tm="100000">
                                          <p:val>
                                            <p:fltVal val="0"/>
                                          </p:val>
                                        </p:tav>
                                      </p:tavLst>
                                    </p:anim>
                                    <p:animEffect transition="in" filter="fade">
                                      <p:cBhvr>
                                        <p:cTn id="326" dur="1000"/>
                                        <p:tgtEl>
                                          <p:spTgt spid="110"/>
                                        </p:tgtEl>
                                      </p:cBhvr>
                                    </p:animEffect>
                                  </p:childTnLst>
                                </p:cTn>
                              </p:par>
                              <p:par>
                                <p:cTn id="327" presetID="31" presetClass="entr" presetSubtype="0" fill="hold" grpId="0" nodeType="withEffect">
                                  <p:stCondLst>
                                    <p:cond delay="0"/>
                                  </p:stCondLst>
                                  <p:childTnLst>
                                    <p:set>
                                      <p:cBhvr>
                                        <p:cTn id="328" dur="1" fill="hold">
                                          <p:stCondLst>
                                            <p:cond delay="0"/>
                                          </p:stCondLst>
                                        </p:cTn>
                                        <p:tgtEl>
                                          <p:spTgt spid="109"/>
                                        </p:tgtEl>
                                        <p:attrNameLst>
                                          <p:attrName>style.visibility</p:attrName>
                                        </p:attrNameLst>
                                      </p:cBhvr>
                                      <p:to>
                                        <p:strVal val="visible"/>
                                      </p:to>
                                    </p:set>
                                    <p:anim calcmode="lin" valueType="num">
                                      <p:cBhvr>
                                        <p:cTn id="329" dur="1000" fill="hold"/>
                                        <p:tgtEl>
                                          <p:spTgt spid="109"/>
                                        </p:tgtEl>
                                        <p:attrNameLst>
                                          <p:attrName>ppt_w</p:attrName>
                                        </p:attrNameLst>
                                      </p:cBhvr>
                                      <p:tavLst>
                                        <p:tav tm="0">
                                          <p:val>
                                            <p:fltVal val="0"/>
                                          </p:val>
                                        </p:tav>
                                        <p:tav tm="100000">
                                          <p:val>
                                            <p:strVal val="#ppt_w"/>
                                          </p:val>
                                        </p:tav>
                                      </p:tavLst>
                                    </p:anim>
                                    <p:anim calcmode="lin" valueType="num">
                                      <p:cBhvr>
                                        <p:cTn id="330" dur="1000" fill="hold"/>
                                        <p:tgtEl>
                                          <p:spTgt spid="109"/>
                                        </p:tgtEl>
                                        <p:attrNameLst>
                                          <p:attrName>ppt_h</p:attrName>
                                        </p:attrNameLst>
                                      </p:cBhvr>
                                      <p:tavLst>
                                        <p:tav tm="0">
                                          <p:val>
                                            <p:fltVal val="0"/>
                                          </p:val>
                                        </p:tav>
                                        <p:tav tm="100000">
                                          <p:val>
                                            <p:strVal val="#ppt_h"/>
                                          </p:val>
                                        </p:tav>
                                      </p:tavLst>
                                    </p:anim>
                                    <p:anim calcmode="lin" valueType="num">
                                      <p:cBhvr>
                                        <p:cTn id="331" dur="1000" fill="hold"/>
                                        <p:tgtEl>
                                          <p:spTgt spid="109"/>
                                        </p:tgtEl>
                                        <p:attrNameLst>
                                          <p:attrName>style.rotation</p:attrName>
                                        </p:attrNameLst>
                                      </p:cBhvr>
                                      <p:tavLst>
                                        <p:tav tm="0">
                                          <p:val>
                                            <p:fltVal val="90"/>
                                          </p:val>
                                        </p:tav>
                                        <p:tav tm="100000">
                                          <p:val>
                                            <p:fltVal val="0"/>
                                          </p:val>
                                        </p:tav>
                                      </p:tavLst>
                                    </p:anim>
                                    <p:animEffect transition="in" filter="fade">
                                      <p:cBhvr>
                                        <p:cTn id="332" dur="1000"/>
                                        <p:tgtEl>
                                          <p:spTgt spid="109"/>
                                        </p:tgtEl>
                                      </p:cBhvr>
                                    </p:animEffect>
                                  </p:childTnLst>
                                </p:cTn>
                              </p:par>
                              <p:par>
                                <p:cTn id="333" presetID="31" presetClass="entr" presetSubtype="0" fill="hold" grpId="0" nodeType="withEffect">
                                  <p:stCondLst>
                                    <p:cond delay="0"/>
                                  </p:stCondLst>
                                  <p:childTnLst>
                                    <p:set>
                                      <p:cBhvr>
                                        <p:cTn id="334" dur="1" fill="hold">
                                          <p:stCondLst>
                                            <p:cond delay="0"/>
                                          </p:stCondLst>
                                        </p:cTn>
                                        <p:tgtEl>
                                          <p:spTgt spid="111"/>
                                        </p:tgtEl>
                                        <p:attrNameLst>
                                          <p:attrName>style.visibility</p:attrName>
                                        </p:attrNameLst>
                                      </p:cBhvr>
                                      <p:to>
                                        <p:strVal val="visible"/>
                                      </p:to>
                                    </p:set>
                                    <p:anim calcmode="lin" valueType="num">
                                      <p:cBhvr>
                                        <p:cTn id="335" dur="1000" fill="hold"/>
                                        <p:tgtEl>
                                          <p:spTgt spid="111"/>
                                        </p:tgtEl>
                                        <p:attrNameLst>
                                          <p:attrName>ppt_w</p:attrName>
                                        </p:attrNameLst>
                                      </p:cBhvr>
                                      <p:tavLst>
                                        <p:tav tm="0">
                                          <p:val>
                                            <p:fltVal val="0"/>
                                          </p:val>
                                        </p:tav>
                                        <p:tav tm="100000">
                                          <p:val>
                                            <p:strVal val="#ppt_w"/>
                                          </p:val>
                                        </p:tav>
                                      </p:tavLst>
                                    </p:anim>
                                    <p:anim calcmode="lin" valueType="num">
                                      <p:cBhvr>
                                        <p:cTn id="336" dur="1000" fill="hold"/>
                                        <p:tgtEl>
                                          <p:spTgt spid="111"/>
                                        </p:tgtEl>
                                        <p:attrNameLst>
                                          <p:attrName>ppt_h</p:attrName>
                                        </p:attrNameLst>
                                      </p:cBhvr>
                                      <p:tavLst>
                                        <p:tav tm="0">
                                          <p:val>
                                            <p:fltVal val="0"/>
                                          </p:val>
                                        </p:tav>
                                        <p:tav tm="100000">
                                          <p:val>
                                            <p:strVal val="#ppt_h"/>
                                          </p:val>
                                        </p:tav>
                                      </p:tavLst>
                                    </p:anim>
                                    <p:anim calcmode="lin" valueType="num">
                                      <p:cBhvr>
                                        <p:cTn id="337" dur="1000" fill="hold"/>
                                        <p:tgtEl>
                                          <p:spTgt spid="111"/>
                                        </p:tgtEl>
                                        <p:attrNameLst>
                                          <p:attrName>style.rotation</p:attrName>
                                        </p:attrNameLst>
                                      </p:cBhvr>
                                      <p:tavLst>
                                        <p:tav tm="0">
                                          <p:val>
                                            <p:fltVal val="90"/>
                                          </p:val>
                                        </p:tav>
                                        <p:tav tm="100000">
                                          <p:val>
                                            <p:fltVal val="0"/>
                                          </p:val>
                                        </p:tav>
                                      </p:tavLst>
                                    </p:anim>
                                    <p:animEffect transition="in" filter="fade">
                                      <p:cBhvr>
                                        <p:cTn id="338" dur="1000"/>
                                        <p:tgtEl>
                                          <p:spTgt spid="111"/>
                                        </p:tgtEl>
                                      </p:cBhvr>
                                    </p:animEffect>
                                  </p:childTnLst>
                                </p:cTn>
                              </p:par>
                              <p:par>
                                <p:cTn id="339" presetID="31" presetClass="entr" presetSubtype="0" fill="hold" grpId="0" nodeType="withEffect">
                                  <p:stCondLst>
                                    <p:cond delay="0"/>
                                  </p:stCondLst>
                                  <p:childTnLst>
                                    <p:set>
                                      <p:cBhvr>
                                        <p:cTn id="340" dur="1" fill="hold">
                                          <p:stCondLst>
                                            <p:cond delay="0"/>
                                          </p:stCondLst>
                                        </p:cTn>
                                        <p:tgtEl>
                                          <p:spTgt spid="112"/>
                                        </p:tgtEl>
                                        <p:attrNameLst>
                                          <p:attrName>style.visibility</p:attrName>
                                        </p:attrNameLst>
                                      </p:cBhvr>
                                      <p:to>
                                        <p:strVal val="visible"/>
                                      </p:to>
                                    </p:set>
                                    <p:anim calcmode="lin" valueType="num">
                                      <p:cBhvr>
                                        <p:cTn id="341" dur="1000" fill="hold"/>
                                        <p:tgtEl>
                                          <p:spTgt spid="112"/>
                                        </p:tgtEl>
                                        <p:attrNameLst>
                                          <p:attrName>ppt_w</p:attrName>
                                        </p:attrNameLst>
                                      </p:cBhvr>
                                      <p:tavLst>
                                        <p:tav tm="0">
                                          <p:val>
                                            <p:fltVal val="0"/>
                                          </p:val>
                                        </p:tav>
                                        <p:tav tm="100000">
                                          <p:val>
                                            <p:strVal val="#ppt_w"/>
                                          </p:val>
                                        </p:tav>
                                      </p:tavLst>
                                    </p:anim>
                                    <p:anim calcmode="lin" valueType="num">
                                      <p:cBhvr>
                                        <p:cTn id="342" dur="1000" fill="hold"/>
                                        <p:tgtEl>
                                          <p:spTgt spid="112"/>
                                        </p:tgtEl>
                                        <p:attrNameLst>
                                          <p:attrName>ppt_h</p:attrName>
                                        </p:attrNameLst>
                                      </p:cBhvr>
                                      <p:tavLst>
                                        <p:tav tm="0">
                                          <p:val>
                                            <p:fltVal val="0"/>
                                          </p:val>
                                        </p:tav>
                                        <p:tav tm="100000">
                                          <p:val>
                                            <p:strVal val="#ppt_h"/>
                                          </p:val>
                                        </p:tav>
                                      </p:tavLst>
                                    </p:anim>
                                    <p:anim calcmode="lin" valueType="num">
                                      <p:cBhvr>
                                        <p:cTn id="343" dur="1000" fill="hold"/>
                                        <p:tgtEl>
                                          <p:spTgt spid="112"/>
                                        </p:tgtEl>
                                        <p:attrNameLst>
                                          <p:attrName>style.rotation</p:attrName>
                                        </p:attrNameLst>
                                      </p:cBhvr>
                                      <p:tavLst>
                                        <p:tav tm="0">
                                          <p:val>
                                            <p:fltVal val="90"/>
                                          </p:val>
                                        </p:tav>
                                        <p:tav tm="100000">
                                          <p:val>
                                            <p:fltVal val="0"/>
                                          </p:val>
                                        </p:tav>
                                      </p:tavLst>
                                    </p:anim>
                                    <p:animEffect transition="in" filter="fade">
                                      <p:cBhvr>
                                        <p:cTn id="344" dur="1000"/>
                                        <p:tgtEl>
                                          <p:spTgt spid="112"/>
                                        </p:tgtEl>
                                      </p:cBhvr>
                                    </p:animEffect>
                                  </p:childTnLst>
                                </p:cTn>
                              </p:par>
                              <p:par>
                                <p:cTn id="345" presetID="31" presetClass="entr" presetSubtype="0" fill="hold" grpId="0" nodeType="withEffect">
                                  <p:stCondLst>
                                    <p:cond delay="0"/>
                                  </p:stCondLst>
                                  <p:childTnLst>
                                    <p:set>
                                      <p:cBhvr>
                                        <p:cTn id="346" dur="1" fill="hold">
                                          <p:stCondLst>
                                            <p:cond delay="0"/>
                                          </p:stCondLst>
                                        </p:cTn>
                                        <p:tgtEl>
                                          <p:spTgt spid="119"/>
                                        </p:tgtEl>
                                        <p:attrNameLst>
                                          <p:attrName>style.visibility</p:attrName>
                                        </p:attrNameLst>
                                      </p:cBhvr>
                                      <p:to>
                                        <p:strVal val="visible"/>
                                      </p:to>
                                    </p:set>
                                    <p:anim calcmode="lin" valueType="num">
                                      <p:cBhvr>
                                        <p:cTn id="347" dur="1000" fill="hold"/>
                                        <p:tgtEl>
                                          <p:spTgt spid="119"/>
                                        </p:tgtEl>
                                        <p:attrNameLst>
                                          <p:attrName>ppt_w</p:attrName>
                                        </p:attrNameLst>
                                      </p:cBhvr>
                                      <p:tavLst>
                                        <p:tav tm="0">
                                          <p:val>
                                            <p:fltVal val="0"/>
                                          </p:val>
                                        </p:tav>
                                        <p:tav tm="100000">
                                          <p:val>
                                            <p:strVal val="#ppt_w"/>
                                          </p:val>
                                        </p:tav>
                                      </p:tavLst>
                                    </p:anim>
                                    <p:anim calcmode="lin" valueType="num">
                                      <p:cBhvr>
                                        <p:cTn id="348" dur="1000" fill="hold"/>
                                        <p:tgtEl>
                                          <p:spTgt spid="119"/>
                                        </p:tgtEl>
                                        <p:attrNameLst>
                                          <p:attrName>ppt_h</p:attrName>
                                        </p:attrNameLst>
                                      </p:cBhvr>
                                      <p:tavLst>
                                        <p:tav tm="0">
                                          <p:val>
                                            <p:fltVal val="0"/>
                                          </p:val>
                                        </p:tav>
                                        <p:tav tm="100000">
                                          <p:val>
                                            <p:strVal val="#ppt_h"/>
                                          </p:val>
                                        </p:tav>
                                      </p:tavLst>
                                    </p:anim>
                                    <p:anim calcmode="lin" valueType="num">
                                      <p:cBhvr>
                                        <p:cTn id="349" dur="1000" fill="hold"/>
                                        <p:tgtEl>
                                          <p:spTgt spid="119"/>
                                        </p:tgtEl>
                                        <p:attrNameLst>
                                          <p:attrName>style.rotation</p:attrName>
                                        </p:attrNameLst>
                                      </p:cBhvr>
                                      <p:tavLst>
                                        <p:tav tm="0">
                                          <p:val>
                                            <p:fltVal val="90"/>
                                          </p:val>
                                        </p:tav>
                                        <p:tav tm="100000">
                                          <p:val>
                                            <p:fltVal val="0"/>
                                          </p:val>
                                        </p:tav>
                                      </p:tavLst>
                                    </p:anim>
                                    <p:animEffect transition="in" filter="fade">
                                      <p:cBhvr>
                                        <p:cTn id="350" dur="1000"/>
                                        <p:tgtEl>
                                          <p:spTgt spid="119"/>
                                        </p:tgtEl>
                                      </p:cBhvr>
                                    </p:animEffect>
                                  </p:childTnLst>
                                </p:cTn>
                              </p:par>
                              <p:par>
                                <p:cTn id="351" presetID="31" presetClass="entr" presetSubtype="0" fill="hold" grpId="0" nodeType="withEffect">
                                  <p:stCondLst>
                                    <p:cond delay="0"/>
                                  </p:stCondLst>
                                  <p:childTnLst>
                                    <p:set>
                                      <p:cBhvr>
                                        <p:cTn id="352" dur="1" fill="hold">
                                          <p:stCondLst>
                                            <p:cond delay="0"/>
                                          </p:stCondLst>
                                        </p:cTn>
                                        <p:tgtEl>
                                          <p:spTgt spid="113"/>
                                        </p:tgtEl>
                                        <p:attrNameLst>
                                          <p:attrName>style.visibility</p:attrName>
                                        </p:attrNameLst>
                                      </p:cBhvr>
                                      <p:to>
                                        <p:strVal val="visible"/>
                                      </p:to>
                                    </p:set>
                                    <p:anim calcmode="lin" valueType="num">
                                      <p:cBhvr>
                                        <p:cTn id="353" dur="1000" fill="hold"/>
                                        <p:tgtEl>
                                          <p:spTgt spid="113"/>
                                        </p:tgtEl>
                                        <p:attrNameLst>
                                          <p:attrName>ppt_w</p:attrName>
                                        </p:attrNameLst>
                                      </p:cBhvr>
                                      <p:tavLst>
                                        <p:tav tm="0">
                                          <p:val>
                                            <p:fltVal val="0"/>
                                          </p:val>
                                        </p:tav>
                                        <p:tav tm="100000">
                                          <p:val>
                                            <p:strVal val="#ppt_w"/>
                                          </p:val>
                                        </p:tav>
                                      </p:tavLst>
                                    </p:anim>
                                    <p:anim calcmode="lin" valueType="num">
                                      <p:cBhvr>
                                        <p:cTn id="354" dur="1000" fill="hold"/>
                                        <p:tgtEl>
                                          <p:spTgt spid="113"/>
                                        </p:tgtEl>
                                        <p:attrNameLst>
                                          <p:attrName>ppt_h</p:attrName>
                                        </p:attrNameLst>
                                      </p:cBhvr>
                                      <p:tavLst>
                                        <p:tav tm="0">
                                          <p:val>
                                            <p:fltVal val="0"/>
                                          </p:val>
                                        </p:tav>
                                        <p:tav tm="100000">
                                          <p:val>
                                            <p:strVal val="#ppt_h"/>
                                          </p:val>
                                        </p:tav>
                                      </p:tavLst>
                                    </p:anim>
                                    <p:anim calcmode="lin" valueType="num">
                                      <p:cBhvr>
                                        <p:cTn id="355" dur="1000" fill="hold"/>
                                        <p:tgtEl>
                                          <p:spTgt spid="113"/>
                                        </p:tgtEl>
                                        <p:attrNameLst>
                                          <p:attrName>style.rotation</p:attrName>
                                        </p:attrNameLst>
                                      </p:cBhvr>
                                      <p:tavLst>
                                        <p:tav tm="0">
                                          <p:val>
                                            <p:fltVal val="90"/>
                                          </p:val>
                                        </p:tav>
                                        <p:tav tm="100000">
                                          <p:val>
                                            <p:fltVal val="0"/>
                                          </p:val>
                                        </p:tav>
                                      </p:tavLst>
                                    </p:anim>
                                    <p:animEffect transition="in" filter="fade">
                                      <p:cBhvr>
                                        <p:cTn id="356" dur="1000"/>
                                        <p:tgtEl>
                                          <p:spTgt spid="113"/>
                                        </p:tgtEl>
                                      </p:cBhvr>
                                    </p:animEffect>
                                  </p:childTnLst>
                                </p:cTn>
                              </p:par>
                              <p:par>
                                <p:cTn id="357" presetID="31" presetClass="entr" presetSubtype="0" fill="hold" grpId="0" nodeType="withEffect">
                                  <p:stCondLst>
                                    <p:cond delay="0"/>
                                  </p:stCondLst>
                                  <p:childTnLst>
                                    <p:set>
                                      <p:cBhvr>
                                        <p:cTn id="358" dur="1" fill="hold">
                                          <p:stCondLst>
                                            <p:cond delay="0"/>
                                          </p:stCondLst>
                                        </p:cTn>
                                        <p:tgtEl>
                                          <p:spTgt spid="120"/>
                                        </p:tgtEl>
                                        <p:attrNameLst>
                                          <p:attrName>style.visibility</p:attrName>
                                        </p:attrNameLst>
                                      </p:cBhvr>
                                      <p:to>
                                        <p:strVal val="visible"/>
                                      </p:to>
                                    </p:set>
                                    <p:anim calcmode="lin" valueType="num">
                                      <p:cBhvr>
                                        <p:cTn id="359" dur="1000" fill="hold"/>
                                        <p:tgtEl>
                                          <p:spTgt spid="120"/>
                                        </p:tgtEl>
                                        <p:attrNameLst>
                                          <p:attrName>ppt_w</p:attrName>
                                        </p:attrNameLst>
                                      </p:cBhvr>
                                      <p:tavLst>
                                        <p:tav tm="0">
                                          <p:val>
                                            <p:fltVal val="0"/>
                                          </p:val>
                                        </p:tav>
                                        <p:tav tm="100000">
                                          <p:val>
                                            <p:strVal val="#ppt_w"/>
                                          </p:val>
                                        </p:tav>
                                      </p:tavLst>
                                    </p:anim>
                                    <p:anim calcmode="lin" valueType="num">
                                      <p:cBhvr>
                                        <p:cTn id="360" dur="1000" fill="hold"/>
                                        <p:tgtEl>
                                          <p:spTgt spid="120"/>
                                        </p:tgtEl>
                                        <p:attrNameLst>
                                          <p:attrName>ppt_h</p:attrName>
                                        </p:attrNameLst>
                                      </p:cBhvr>
                                      <p:tavLst>
                                        <p:tav tm="0">
                                          <p:val>
                                            <p:fltVal val="0"/>
                                          </p:val>
                                        </p:tav>
                                        <p:tav tm="100000">
                                          <p:val>
                                            <p:strVal val="#ppt_h"/>
                                          </p:val>
                                        </p:tav>
                                      </p:tavLst>
                                    </p:anim>
                                    <p:anim calcmode="lin" valueType="num">
                                      <p:cBhvr>
                                        <p:cTn id="361" dur="1000" fill="hold"/>
                                        <p:tgtEl>
                                          <p:spTgt spid="120"/>
                                        </p:tgtEl>
                                        <p:attrNameLst>
                                          <p:attrName>style.rotation</p:attrName>
                                        </p:attrNameLst>
                                      </p:cBhvr>
                                      <p:tavLst>
                                        <p:tav tm="0">
                                          <p:val>
                                            <p:fltVal val="90"/>
                                          </p:val>
                                        </p:tav>
                                        <p:tav tm="100000">
                                          <p:val>
                                            <p:fltVal val="0"/>
                                          </p:val>
                                        </p:tav>
                                      </p:tavLst>
                                    </p:anim>
                                    <p:animEffect transition="in" filter="fade">
                                      <p:cBhvr>
                                        <p:cTn id="362" dur="1000"/>
                                        <p:tgtEl>
                                          <p:spTgt spid="120"/>
                                        </p:tgtEl>
                                      </p:cBhvr>
                                    </p:animEffect>
                                  </p:childTnLst>
                                </p:cTn>
                              </p:par>
                              <p:par>
                                <p:cTn id="363" presetID="31" presetClass="entr" presetSubtype="0" fill="hold" grpId="0" nodeType="withEffect">
                                  <p:stCondLst>
                                    <p:cond delay="0"/>
                                  </p:stCondLst>
                                  <p:childTnLst>
                                    <p:set>
                                      <p:cBhvr>
                                        <p:cTn id="364" dur="1" fill="hold">
                                          <p:stCondLst>
                                            <p:cond delay="0"/>
                                          </p:stCondLst>
                                        </p:cTn>
                                        <p:tgtEl>
                                          <p:spTgt spid="114"/>
                                        </p:tgtEl>
                                        <p:attrNameLst>
                                          <p:attrName>style.visibility</p:attrName>
                                        </p:attrNameLst>
                                      </p:cBhvr>
                                      <p:to>
                                        <p:strVal val="visible"/>
                                      </p:to>
                                    </p:set>
                                    <p:anim calcmode="lin" valueType="num">
                                      <p:cBhvr>
                                        <p:cTn id="365" dur="1000" fill="hold"/>
                                        <p:tgtEl>
                                          <p:spTgt spid="114"/>
                                        </p:tgtEl>
                                        <p:attrNameLst>
                                          <p:attrName>ppt_w</p:attrName>
                                        </p:attrNameLst>
                                      </p:cBhvr>
                                      <p:tavLst>
                                        <p:tav tm="0">
                                          <p:val>
                                            <p:fltVal val="0"/>
                                          </p:val>
                                        </p:tav>
                                        <p:tav tm="100000">
                                          <p:val>
                                            <p:strVal val="#ppt_w"/>
                                          </p:val>
                                        </p:tav>
                                      </p:tavLst>
                                    </p:anim>
                                    <p:anim calcmode="lin" valueType="num">
                                      <p:cBhvr>
                                        <p:cTn id="366" dur="1000" fill="hold"/>
                                        <p:tgtEl>
                                          <p:spTgt spid="114"/>
                                        </p:tgtEl>
                                        <p:attrNameLst>
                                          <p:attrName>ppt_h</p:attrName>
                                        </p:attrNameLst>
                                      </p:cBhvr>
                                      <p:tavLst>
                                        <p:tav tm="0">
                                          <p:val>
                                            <p:fltVal val="0"/>
                                          </p:val>
                                        </p:tav>
                                        <p:tav tm="100000">
                                          <p:val>
                                            <p:strVal val="#ppt_h"/>
                                          </p:val>
                                        </p:tav>
                                      </p:tavLst>
                                    </p:anim>
                                    <p:anim calcmode="lin" valueType="num">
                                      <p:cBhvr>
                                        <p:cTn id="367" dur="1000" fill="hold"/>
                                        <p:tgtEl>
                                          <p:spTgt spid="114"/>
                                        </p:tgtEl>
                                        <p:attrNameLst>
                                          <p:attrName>style.rotation</p:attrName>
                                        </p:attrNameLst>
                                      </p:cBhvr>
                                      <p:tavLst>
                                        <p:tav tm="0">
                                          <p:val>
                                            <p:fltVal val="90"/>
                                          </p:val>
                                        </p:tav>
                                        <p:tav tm="100000">
                                          <p:val>
                                            <p:fltVal val="0"/>
                                          </p:val>
                                        </p:tav>
                                      </p:tavLst>
                                    </p:anim>
                                    <p:animEffect transition="in" filter="fade">
                                      <p:cBhvr>
                                        <p:cTn id="368" dur="1000"/>
                                        <p:tgtEl>
                                          <p:spTgt spid="114"/>
                                        </p:tgtEl>
                                      </p:cBhvr>
                                    </p:animEffect>
                                  </p:childTnLst>
                                </p:cTn>
                              </p:par>
                              <p:par>
                                <p:cTn id="369" presetID="31" presetClass="entr" presetSubtype="0" fill="hold" grpId="0" nodeType="withEffect">
                                  <p:stCondLst>
                                    <p:cond delay="0"/>
                                  </p:stCondLst>
                                  <p:childTnLst>
                                    <p:set>
                                      <p:cBhvr>
                                        <p:cTn id="370" dur="1" fill="hold">
                                          <p:stCondLst>
                                            <p:cond delay="0"/>
                                          </p:stCondLst>
                                        </p:cTn>
                                        <p:tgtEl>
                                          <p:spTgt spid="121"/>
                                        </p:tgtEl>
                                        <p:attrNameLst>
                                          <p:attrName>style.visibility</p:attrName>
                                        </p:attrNameLst>
                                      </p:cBhvr>
                                      <p:to>
                                        <p:strVal val="visible"/>
                                      </p:to>
                                    </p:set>
                                    <p:anim calcmode="lin" valueType="num">
                                      <p:cBhvr>
                                        <p:cTn id="371" dur="1000" fill="hold"/>
                                        <p:tgtEl>
                                          <p:spTgt spid="121"/>
                                        </p:tgtEl>
                                        <p:attrNameLst>
                                          <p:attrName>ppt_w</p:attrName>
                                        </p:attrNameLst>
                                      </p:cBhvr>
                                      <p:tavLst>
                                        <p:tav tm="0">
                                          <p:val>
                                            <p:fltVal val="0"/>
                                          </p:val>
                                        </p:tav>
                                        <p:tav tm="100000">
                                          <p:val>
                                            <p:strVal val="#ppt_w"/>
                                          </p:val>
                                        </p:tav>
                                      </p:tavLst>
                                    </p:anim>
                                    <p:anim calcmode="lin" valueType="num">
                                      <p:cBhvr>
                                        <p:cTn id="372" dur="1000" fill="hold"/>
                                        <p:tgtEl>
                                          <p:spTgt spid="121"/>
                                        </p:tgtEl>
                                        <p:attrNameLst>
                                          <p:attrName>ppt_h</p:attrName>
                                        </p:attrNameLst>
                                      </p:cBhvr>
                                      <p:tavLst>
                                        <p:tav tm="0">
                                          <p:val>
                                            <p:fltVal val="0"/>
                                          </p:val>
                                        </p:tav>
                                        <p:tav tm="100000">
                                          <p:val>
                                            <p:strVal val="#ppt_h"/>
                                          </p:val>
                                        </p:tav>
                                      </p:tavLst>
                                    </p:anim>
                                    <p:anim calcmode="lin" valueType="num">
                                      <p:cBhvr>
                                        <p:cTn id="373" dur="1000" fill="hold"/>
                                        <p:tgtEl>
                                          <p:spTgt spid="121"/>
                                        </p:tgtEl>
                                        <p:attrNameLst>
                                          <p:attrName>style.rotation</p:attrName>
                                        </p:attrNameLst>
                                      </p:cBhvr>
                                      <p:tavLst>
                                        <p:tav tm="0">
                                          <p:val>
                                            <p:fltVal val="90"/>
                                          </p:val>
                                        </p:tav>
                                        <p:tav tm="100000">
                                          <p:val>
                                            <p:fltVal val="0"/>
                                          </p:val>
                                        </p:tav>
                                      </p:tavLst>
                                    </p:anim>
                                    <p:animEffect transition="in" filter="fade">
                                      <p:cBhvr>
                                        <p:cTn id="374" dur="1000"/>
                                        <p:tgtEl>
                                          <p:spTgt spid="121"/>
                                        </p:tgtEl>
                                      </p:cBhvr>
                                    </p:animEffect>
                                  </p:childTnLst>
                                </p:cTn>
                              </p:par>
                              <p:par>
                                <p:cTn id="375" presetID="31" presetClass="entr" presetSubtype="0" fill="hold" grpId="0" nodeType="withEffect">
                                  <p:stCondLst>
                                    <p:cond delay="0"/>
                                  </p:stCondLst>
                                  <p:childTnLst>
                                    <p:set>
                                      <p:cBhvr>
                                        <p:cTn id="376" dur="1" fill="hold">
                                          <p:stCondLst>
                                            <p:cond delay="0"/>
                                          </p:stCondLst>
                                        </p:cTn>
                                        <p:tgtEl>
                                          <p:spTgt spid="124"/>
                                        </p:tgtEl>
                                        <p:attrNameLst>
                                          <p:attrName>style.visibility</p:attrName>
                                        </p:attrNameLst>
                                      </p:cBhvr>
                                      <p:to>
                                        <p:strVal val="visible"/>
                                      </p:to>
                                    </p:set>
                                    <p:anim calcmode="lin" valueType="num">
                                      <p:cBhvr>
                                        <p:cTn id="377" dur="1000" fill="hold"/>
                                        <p:tgtEl>
                                          <p:spTgt spid="124"/>
                                        </p:tgtEl>
                                        <p:attrNameLst>
                                          <p:attrName>ppt_w</p:attrName>
                                        </p:attrNameLst>
                                      </p:cBhvr>
                                      <p:tavLst>
                                        <p:tav tm="0">
                                          <p:val>
                                            <p:fltVal val="0"/>
                                          </p:val>
                                        </p:tav>
                                        <p:tav tm="100000">
                                          <p:val>
                                            <p:strVal val="#ppt_w"/>
                                          </p:val>
                                        </p:tav>
                                      </p:tavLst>
                                    </p:anim>
                                    <p:anim calcmode="lin" valueType="num">
                                      <p:cBhvr>
                                        <p:cTn id="378" dur="1000" fill="hold"/>
                                        <p:tgtEl>
                                          <p:spTgt spid="124"/>
                                        </p:tgtEl>
                                        <p:attrNameLst>
                                          <p:attrName>ppt_h</p:attrName>
                                        </p:attrNameLst>
                                      </p:cBhvr>
                                      <p:tavLst>
                                        <p:tav tm="0">
                                          <p:val>
                                            <p:fltVal val="0"/>
                                          </p:val>
                                        </p:tav>
                                        <p:tav tm="100000">
                                          <p:val>
                                            <p:strVal val="#ppt_h"/>
                                          </p:val>
                                        </p:tav>
                                      </p:tavLst>
                                    </p:anim>
                                    <p:anim calcmode="lin" valueType="num">
                                      <p:cBhvr>
                                        <p:cTn id="379" dur="1000" fill="hold"/>
                                        <p:tgtEl>
                                          <p:spTgt spid="124"/>
                                        </p:tgtEl>
                                        <p:attrNameLst>
                                          <p:attrName>style.rotation</p:attrName>
                                        </p:attrNameLst>
                                      </p:cBhvr>
                                      <p:tavLst>
                                        <p:tav tm="0">
                                          <p:val>
                                            <p:fltVal val="90"/>
                                          </p:val>
                                        </p:tav>
                                        <p:tav tm="100000">
                                          <p:val>
                                            <p:fltVal val="0"/>
                                          </p:val>
                                        </p:tav>
                                      </p:tavLst>
                                    </p:anim>
                                    <p:animEffect transition="in" filter="fade">
                                      <p:cBhvr>
                                        <p:cTn id="380" dur="1000"/>
                                        <p:tgtEl>
                                          <p:spTgt spid="124"/>
                                        </p:tgtEl>
                                      </p:cBhvr>
                                    </p:animEffect>
                                  </p:childTnLst>
                                </p:cTn>
                              </p:par>
                              <p:par>
                                <p:cTn id="381" presetID="31" presetClass="entr" presetSubtype="0" fill="hold" grpId="0" nodeType="withEffect">
                                  <p:stCondLst>
                                    <p:cond delay="0"/>
                                  </p:stCondLst>
                                  <p:childTnLst>
                                    <p:set>
                                      <p:cBhvr>
                                        <p:cTn id="382" dur="1" fill="hold">
                                          <p:stCondLst>
                                            <p:cond delay="0"/>
                                          </p:stCondLst>
                                        </p:cTn>
                                        <p:tgtEl>
                                          <p:spTgt spid="125"/>
                                        </p:tgtEl>
                                        <p:attrNameLst>
                                          <p:attrName>style.visibility</p:attrName>
                                        </p:attrNameLst>
                                      </p:cBhvr>
                                      <p:to>
                                        <p:strVal val="visible"/>
                                      </p:to>
                                    </p:set>
                                    <p:anim calcmode="lin" valueType="num">
                                      <p:cBhvr>
                                        <p:cTn id="383" dur="1000" fill="hold"/>
                                        <p:tgtEl>
                                          <p:spTgt spid="125"/>
                                        </p:tgtEl>
                                        <p:attrNameLst>
                                          <p:attrName>ppt_w</p:attrName>
                                        </p:attrNameLst>
                                      </p:cBhvr>
                                      <p:tavLst>
                                        <p:tav tm="0">
                                          <p:val>
                                            <p:fltVal val="0"/>
                                          </p:val>
                                        </p:tav>
                                        <p:tav tm="100000">
                                          <p:val>
                                            <p:strVal val="#ppt_w"/>
                                          </p:val>
                                        </p:tav>
                                      </p:tavLst>
                                    </p:anim>
                                    <p:anim calcmode="lin" valueType="num">
                                      <p:cBhvr>
                                        <p:cTn id="384" dur="1000" fill="hold"/>
                                        <p:tgtEl>
                                          <p:spTgt spid="125"/>
                                        </p:tgtEl>
                                        <p:attrNameLst>
                                          <p:attrName>ppt_h</p:attrName>
                                        </p:attrNameLst>
                                      </p:cBhvr>
                                      <p:tavLst>
                                        <p:tav tm="0">
                                          <p:val>
                                            <p:fltVal val="0"/>
                                          </p:val>
                                        </p:tav>
                                        <p:tav tm="100000">
                                          <p:val>
                                            <p:strVal val="#ppt_h"/>
                                          </p:val>
                                        </p:tav>
                                      </p:tavLst>
                                    </p:anim>
                                    <p:anim calcmode="lin" valueType="num">
                                      <p:cBhvr>
                                        <p:cTn id="385" dur="1000" fill="hold"/>
                                        <p:tgtEl>
                                          <p:spTgt spid="125"/>
                                        </p:tgtEl>
                                        <p:attrNameLst>
                                          <p:attrName>style.rotation</p:attrName>
                                        </p:attrNameLst>
                                      </p:cBhvr>
                                      <p:tavLst>
                                        <p:tav tm="0">
                                          <p:val>
                                            <p:fltVal val="90"/>
                                          </p:val>
                                        </p:tav>
                                        <p:tav tm="100000">
                                          <p:val>
                                            <p:fltVal val="0"/>
                                          </p:val>
                                        </p:tav>
                                      </p:tavLst>
                                    </p:anim>
                                    <p:animEffect transition="in" filter="fade">
                                      <p:cBhvr>
                                        <p:cTn id="386" dur="1000"/>
                                        <p:tgtEl>
                                          <p:spTgt spid="125"/>
                                        </p:tgtEl>
                                      </p:cBhvr>
                                    </p:animEffect>
                                  </p:childTnLst>
                                </p:cTn>
                              </p:par>
                              <p:par>
                                <p:cTn id="387" presetID="31" presetClass="entr" presetSubtype="0" fill="hold" grpId="0" nodeType="withEffect">
                                  <p:stCondLst>
                                    <p:cond delay="0"/>
                                  </p:stCondLst>
                                  <p:childTnLst>
                                    <p:set>
                                      <p:cBhvr>
                                        <p:cTn id="388" dur="1" fill="hold">
                                          <p:stCondLst>
                                            <p:cond delay="0"/>
                                          </p:stCondLst>
                                        </p:cTn>
                                        <p:tgtEl>
                                          <p:spTgt spid="115"/>
                                        </p:tgtEl>
                                        <p:attrNameLst>
                                          <p:attrName>style.visibility</p:attrName>
                                        </p:attrNameLst>
                                      </p:cBhvr>
                                      <p:to>
                                        <p:strVal val="visible"/>
                                      </p:to>
                                    </p:set>
                                    <p:anim calcmode="lin" valueType="num">
                                      <p:cBhvr>
                                        <p:cTn id="389" dur="1000" fill="hold"/>
                                        <p:tgtEl>
                                          <p:spTgt spid="115"/>
                                        </p:tgtEl>
                                        <p:attrNameLst>
                                          <p:attrName>ppt_w</p:attrName>
                                        </p:attrNameLst>
                                      </p:cBhvr>
                                      <p:tavLst>
                                        <p:tav tm="0">
                                          <p:val>
                                            <p:fltVal val="0"/>
                                          </p:val>
                                        </p:tav>
                                        <p:tav tm="100000">
                                          <p:val>
                                            <p:strVal val="#ppt_w"/>
                                          </p:val>
                                        </p:tav>
                                      </p:tavLst>
                                    </p:anim>
                                    <p:anim calcmode="lin" valueType="num">
                                      <p:cBhvr>
                                        <p:cTn id="390" dur="1000" fill="hold"/>
                                        <p:tgtEl>
                                          <p:spTgt spid="115"/>
                                        </p:tgtEl>
                                        <p:attrNameLst>
                                          <p:attrName>ppt_h</p:attrName>
                                        </p:attrNameLst>
                                      </p:cBhvr>
                                      <p:tavLst>
                                        <p:tav tm="0">
                                          <p:val>
                                            <p:fltVal val="0"/>
                                          </p:val>
                                        </p:tav>
                                        <p:tav tm="100000">
                                          <p:val>
                                            <p:strVal val="#ppt_h"/>
                                          </p:val>
                                        </p:tav>
                                      </p:tavLst>
                                    </p:anim>
                                    <p:anim calcmode="lin" valueType="num">
                                      <p:cBhvr>
                                        <p:cTn id="391" dur="1000" fill="hold"/>
                                        <p:tgtEl>
                                          <p:spTgt spid="115"/>
                                        </p:tgtEl>
                                        <p:attrNameLst>
                                          <p:attrName>style.rotation</p:attrName>
                                        </p:attrNameLst>
                                      </p:cBhvr>
                                      <p:tavLst>
                                        <p:tav tm="0">
                                          <p:val>
                                            <p:fltVal val="90"/>
                                          </p:val>
                                        </p:tav>
                                        <p:tav tm="100000">
                                          <p:val>
                                            <p:fltVal val="0"/>
                                          </p:val>
                                        </p:tav>
                                      </p:tavLst>
                                    </p:anim>
                                    <p:animEffect transition="in" filter="fade">
                                      <p:cBhvr>
                                        <p:cTn id="392" dur="1000"/>
                                        <p:tgtEl>
                                          <p:spTgt spid="115"/>
                                        </p:tgtEl>
                                      </p:cBhvr>
                                    </p:animEffect>
                                  </p:childTnLst>
                                </p:cTn>
                              </p:par>
                              <p:par>
                                <p:cTn id="393" presetID="31" presetClass="entr" presetSubtype="0" fill="hold" grpId="0" nodeType="withEffect">
                                  <p:stCondLst>
                                    <p:cond delay="0"/>
                                  </p:stCondLst>
                                  <p:childTnLst>
                                    <p:set>
                                      <p:cBhvr>
                                        <p:cTn id="394" dur="1" fill="hold">
                                          <p:stCondLst>
                                            <p:cond delay="0"/>
                                          </p:stCondLst>
                                        </p:cTn>
                                        <p:tgtEl>
                                          <p:spTgt spid="122"/>
                                        </p:tgtEl>
                                        <p:attrNameLst>
                                          <p:attrName>style.visibility</p:attrName>
                                        </p:attrNameLst>
                                      </p:cBhvr>
                                      <p:to>
                                        <p:strVal val="visible"/>
                                      </p:to>
                                    </p:set>
                                    <p:anim calcmode="lin" valueType="num">
                                      <p:cBhvr>
                                        <p:cTn id="395" dur="1000" fill="hold"/>
                                        <p:tgtEl>
                                          <p:spTgt spid="122"/>
                                        </p:tgtEl>
                                        <p:attrNameLst>
                                          <p:attrName>ppt_w</p:attrName>
                                        </p:attrNameLst>
                                      </p:cBhvr>
                                      <p:tavLst>
                                        <p:tav tm="0">
                                          <p:val>
                                            <p:fltVal val="0"/>
                                          </p:val>
                                        </p:tav>
                                        <p:tav tm="100000">
                                          <p:val>
                                            <p:strVal val="#ppt_w"/>
                                          </p:val>
                                        </p:tav>
                                      </p:tavLst>
                                    </p:anim>
                                    <p:anim calcmode="lin" valueType="num">
                                      <p:cBhvr>
                                        <p:cTn id="396" dur="1000" fill="hold"/>
                                        <p:tgtEl>
                                          <p:spTgt spid="122"/>
                                        </p:tgtEl>
                                        <p:attrNameLst>
                                          <p:attrName>ppt_h</p:attrName>
                                        </p:attrNameLst>
                                      </p:cBhvr>
                                      <p:tavLst>
                                        <p:tav tm="0">
                                          <p:val>
                                            <p:fltVal val="0"/>
                                          </p:val>
                                        </p:tav>
                                        <p:tav tm="100000">
                                          <p:val>
                                            <p:strVal val="#ppt_h"/>
                                          </p:val>
                                        </p:tav>
                                      </p:tavLst>
                                    </p:anim>
                                    <p:anim calcmode="lin" valueType="num">
                                      <p:cBhvr>
                                        <p:cTn id="397" dur="1000" fill="hold"/>
                                        <p:tgtEl>
                                          <p:spTgt spid="122"/>
                                        </p:tgtEl>
                                        <p:attrNameLst>
                                          <p:attrName>style.rotation</p:attrName>
                                        </p:attrNameLst>
                                      </p:cBhvr>
                                      <p:tavLst>
                                        <p:tav tm="0">
                                          <p:val>
                                            <p:fltVal val="90"/>
                                          </p:val>
                                        </p:tav>
                                        <p:tav tm="100000">
                                          <p:val>
                                            <p:fltVal val="0"/>
                                          </p:val>
                                        </p:tav>
                                      </p:tavLst>
                                    </p:anim>
                                    <p:animEffect transition="in" filter="fade">
                                      <p:cBhvr>
                                        <p:cTn id="398" dur="1000"/>
                                        <p:tgtEl>
                                          <p:spTgt spid="122"/>
                                        </p:tgtEl>
                                      </p:cBhvr>
                                    </p:animEffect>
                                  </p:childTnLst>
                                </p:cTn>
                              </p:par>
                              <p:par>
                                <p:cTn id="399" presetID="31" presetClass="entr" presetSubtype="0" fill="hold" grpId="0" nodeType="withEffect">
                                  <p:stCondLst>
                                    <p:cond delay="0"/>
                                  </p:stCondLst>
                                  <p:childTnLst>
                                    <p:set>
                                      <p:cBhvr>
                                        <p:cTn id="400" dur="1" fill="hold">
                                          <p:stCondLst>
                                            <p:cond delay="0"/>
                                          </p:stCondLst>
                                        </p:cTn>
                                        <p:tgtEl>
                                          <p:spTgt spid="116"/>
                                        </p:tgtEl>
                                        <p:attrNameLst>
                                          <p:attrName>style.visibility</p:attrName>
                                        </p:attrNameLst>
                                      </p:cBhvr>
                                      <p:to>
                                        <p:strVal val="visible"/>
                                      </p:to>
                                    </p:set>
                                    <p:anim calcmode="lin" valueType="num">
                                      <p:cBhvr>
                                        <p:cTn id="401" dur="1000" fill="hold"/>
                                        <p:tgtEl>
                                          <p:spTgt spid="116"/>
                                        </p:tgtEl>
                                        <p:attrNameLst>
                                          <p:attrName>ppt_w</p:attrName>
                                        </p:attrNameLst>
                                      </p:cBhvr>
                                      <p:tavLst>
                                        <p:tav tm="0">
                                          <p:val>
                                            <p:fltVal val="0"/>
                                          </p:val>
                                        </p:tav>
                                        <p:tav tm="100000">
                                          <p:val>
                                            <p:strVal val="#ppt_w"/>
                                          </p:val>
                                        </p:tav>
                                      </p:tavLst>
                                    </p:anim>
                                    <p:anim calcmode="lin" valueType="num">
                                      <p:cBhvr>
                                        <p:cTn id="402" dur="1000" fill="hold"/>
                                        <p:tgtEl>
                                          <p:spTgt spid="116"/>
                                        </p:tgtEl>
                                        <p:attrNameLst>
                                          <p:attrName>ppt_h</p:attrName>
                                        </p:attrNameLst>
                                      </p:cBhvr>
                                      <p:tavLst>
                                        <p:tav tm="0">
                                          <p:val>
                                            <p:fltVal val="0"/>
                                          </p:val>
                                        </p:tav>
                                        <p:tav tm="100000">
                                          <p:val>
                                            <p:strVal val="#ppt_h"/>
                                          </p:val>
                                        </p:tav>
                                      </p:tavLst>
                                    </p:anim>
                                    <p:anim calcmode="lin" valueType="num">
                                      <p:cBhvr>
                                        <p:cTn id="403" dur="1000" fill="hold"/>
                                        <p:tgtEl>
                                          <p:spTgt spid="116"/>
                                        </p:tgtEl>
                                        <p:attrNameLst>
                                          <p:attrName>style.rotation</p:attrName>
                                        </p:attrNameLst>
                                      </p:cBhvr>
                                      <p:tavLst>
                                        <p:tav tm="0">
                                          <p:val>
                                            <p:fltVal val="90"/>
                                          </p:val>
                                        </p:tav>
                                        <p:tav tm="100000">
                                          <p:val>
                                            <p:fltVal val="0"/>
                                          </p:val>
                                        </p:tav>
                                      </p:tavLst>
                                    </p:anim>
                                    <p:animEffect transition="in" filter="fade">
                                      <p:cBhvr>
                                        <p:cTn id="404" dur="1000"/>
                                        <p:tgtEl>
                                          <p:spTgt spid="116"/>
                                        </p:tgtEl>
                                      </p:cBhvr>
                                    </p:animEffect>
                                  </p:childTnLst>
                                </p:cTn>
                              </p:par>
                              <p:par>
                                <p:cTn id="405" presetID="31" presetClass="entr" presetSubtype="0" fill="hold" grpId="0" nodeType="withEffect">
                                  <p:stCondLst>
                                    <p:cond delay="0"/>
                                  </p:stCondLst>
                                  <p:childTnLst>
                                    <p:set>
                                      <p:cBhvr>
                                        <p:cTn id="406" dur="1" fill="hold">
                                          <p:stCondLst>
                                            <p:cond delay="0"/>
                                          </p:stCondLst>
                                        </p:cTn>
                                        <p:tgtEl>
                                          <p:spTgt spid="123"/>
                                        </p:tgtEl>
                                        <p:attrNameLst>
                                          <p:attrName>style.visibility</p:attrName>
                                        </p:attrNameLst>
                                      </p:cBhvr>
                                      <p:to>
                                        <p:strVal val="visible"/>
                                      </p:to>
                                    </p:set>
                                    <p:anim calcmode="lin" valueType="num">
                                      <p:cBhvr>
                                        <p:cTn id="407" dur="1000" fill="hold"/>
                                        <p:tgtEl>
                                          <p:spTgt spid="123"/>
                                        </p:tgtEl>
                                        <p:attrNameLst>
                                          <p:attrName>ppt_w</p:attrName>
                                        </p:attrNameLst>
                                      </p:cBhvr>
                                      <p:tavLst>
                                        <p:tav tm="0">
                                          <p:val>
                                            <p:fltVal val="0"/>
                                          </p:val>
                                        </p:tav>
                                        <p:tav tm="100000">
                                          <p:val>
                                            <p:strVal val="#ppt_w"/>
                                          </p:val>
                                        </p:tav>
                                      </p:tavLst>
                                    </p:anim>
                                    <p:anim calcmode="lin" valueType="num">
                                      <p:cBhvr>
                                        <p:cTn id="408" dur="1000" fill="hold"/>
                                        <p:tgtEl>
                                          <p:spTgt spid="123"/>
                                        </p:tgtEl>
                                        <p:attrNameLst>
                                          <p:attrName>ppt_h</p:attrName>
                                        </p:attrNameLst>
                                      </p:cBhvr>
                                      <p:tavLst>
                                        <p:tav tm="0">
                                          <p:val>
                                            <p:fltVal val="0"/>
                                          </p:val>
                                        </p:tav>
                                        <p:tav tm="100000">
                                          <p:val>
                                            <p:strVal val="#ppt_h"/>
                                          </p:val>
                                        </p:tav>
                                      </p:tavLst>
                                    </p:anim>
                                    <p:anim calcmode="lin" valueType="num">
                                      <p:cBhvr>
                                        <p:cTn id="409" dur="1000" fill="hold"/>
                                        <p:tgtEl>
                                          <p:spTgt spid="123"/>
                                        </p:tgtEl>
                                        <p:attrNameLst>
                                          <p:attrName>style.rotation</p:attrName>
                                        </p:attrNameLst>
                                      </p:cBhvr>
                                      <p:tavLst>
                                        <p:tav tm="0">
                                          <p:val>
                                            <p:fltVal val="90"/>
                                          </p:val>
                                        </p:tav>
                                        <p:tav tm="100000">
                                          <p:val>
                                            <p:fltVal val="0"/>
                                          </p:val>
                                        </p:tav>
                                      </p:tavLst>
                                    </p:anim>
                                    <p:animEffect transition="in" filter="fade">
                                      <p:cBhvr>
                                        <p:cTn id="410" dur="1000"/>
                                        <p:tgtEl>
                                          <p:spTgt spid="123"/>
                                        </p:tgtEl>
                                      </p:cBhvr>
                                    </p:animEffect>
                                  </p:childTnLst>
                                </p:cTn>
                              </p:par>
                              <p:par>
                                <p:cTn id="411" presetID="31" presetClass="entr" presetSubtype="0" fill="hold" grpId="0" nodeType="withEffect">
                                  <p:stCondLst>
                                    <p:cond delay="0"/>
                                  </p:stCondLst>
                                  <p:childTnLst>
                                    <p:set>
                                      <p:cBhvr>
                                        <p:cTn id="412" dur="1" fill="hold">
                                          <p:stCondLst>
                                            <p:cond delay="0"/>
                                          </p:stCondLst>
                                        </p:cTn>
                                        <p:tgtEl>
                                          <p:spTgt spid="3"/>
                                        </p:tgtEl>
                                        <p:attrNameLst>
                                          <p:attrName>style.visibility</p:attrName>
                                        </p:attrNameLst>
                                      </p:cBhvr>
                                      <p:to>
                                        <p:strVal val="visible"/>
                                      </p:to>
                                    </p:set>
                                    <p:anim calcmode="lin" valueType="num">
                                      <p:cBhvr>
                                        <p:cTn id="413" dur="1000" fill="hold"/>
                                        <p:tgtEl>
                                          <p:spTgt spid="3"/>
                                        </p:tgtEl>
                                        <p:attrNameLst>
                                          <p:attrName>ppt_w</p:attrName>
                                        </p:attrNameLst>
                                      </p:cBhvr>
                                      <p:tavLst>
                                        <p:tav tm="0">
                                          <p:val>
                                            <p:fltVal val="0"/>
                                          </p:val>
                                        </p:tav>
                                        <p:tav tm="100000">
                                          <p:val>
                                            <p:strVal val="#ppt_w"/>
                                          </p:val>
                                        </p:tav>
                                      </p:tavLst>
                                    </p:anim>
                                    <p:anim calcmode="lin" valueType="num">
                                      <p:cBhvr>
                                        <p:cTn id="414" dur="1000" fill="hold"/>
                                        <p:tgtEl>
                                          <p:spTgt spid="3"/>
                                        </p:tgtEl>
                                        <p:attrNameLst>
                                          <p:attrName>ppt_h</p:attrName>
                                        </p:attrNameLst>
                                      </p:cBhvr>
                                      <p:tavLst>
                                        <p:tav tm="0">
                                          <p:val>
                                            <p:fltVal val="0"/>
                                          </p:val>
                                        </p:tav>
                                        <p:tav tm="100000">
                                          <p:val>
                                            <p:strVal val="#ppt_h"/>
                                          </p:val>
                                        </p:tav>
                                      </p:tavLst>
                                    </p:anim>
                                    <p:anim calcmode="lin" valueType="num">
                                      <p:cBhvr>
                                        <p:cTn id="415" dur="1000" fill="hold"/>
                                        <p:tgtEl>
                                          <p:spTgt spid="3"/>
                                        </p:tgtEl>
                                        <p:attrNameLst>
                                          <p:attrName>style.rotation</p:attrName>
                                        </p:attrNameLst>
                                      </p:cBhvr>
                                      <p:tavLst>
                                        <p:tav tm="0">
                                          <p:val>
                                            <p:fltVal val="90"/>
                                          </p:val>
                                        </p:tav>
                                        <p:tav tm="100000">
                                          <p:val>
                                            <p:fltVal val="0"/>
                                          </p:val>
                                        </p:tav>
                                      </p:tavLst>
                                    </p:anim>
                                    <p:animEffect transition="in" filter="fade">
                                      <p:cBhvr>
                                        <p:cTn id="416" dur="1000"/>
                                        <p:tgtEl>
                                          <p:spTgt spid="3"/>
                                        </p:tgtEl>
                                      </p:cBhvr>
                                    </p:animEffect>
                                  </p:childTnLst>
                                </p:cTn>
                              </p:par>
                              <p:par>
                                <p:cTn id="417" presetID="31" presetClass="entr" presetSubtype="0" fill="hold" grpId="0" nodeType="withEffect">
                                  <p:stCondLst>
                                    <p:cond delay="0"/>
                                  </p:stCondLst>
                                  <p:childTnLst>
                                    <p:set>
                                      <p:cBhvr>
                                        <p:cTn id="418" dur="1" fill="hold">
                                          <p:stCondLst>
                                            <p:cond delay="0"/>
                                          </p:stCondLst>
                                        </p:cTn>
                                        <p:tgtEl>
                                          <p:spTgt spid="14"/>
                                        </p:tgtEl>
                                        <p:attrNameLst>
                                          <p:attrName>style.visibility</p:attrName>
                                        </p:attrNameLst>
                                      </p:cBhvr>
                                      <p:to>
                                        <p:strVal val="visible"/>
                                      </p:to>
                                    </p:set>
                                    <p:anim calcmode="lin" valueType="num">
                                      <p:cBhvr>
                                        <p:cTn id="419" dur="1000" fill="hold"/>
                                        <p:tgtEl>
                                          <p:spTgt spid="14"/>
                                        </p:tgtEl>
                                        <p:attrNameLst>
                                          <p:attrName>ppt_w</p:attrName>
                                        </p:attrNameLst>
                                      </p:cBhvr>
                                      <p:tavLst>
                                        <p:tav tm="0">
                                          <p:val>
                                            <p:fltVal val="0"/>
                                          </p:val>
                                        </p:tav>
                                        <p:tav tm="100000">
                                          <p:val>
                                            <p:strVal val="#ppt_w"/>
                                          </p:val>
                                        </p:tav>
                                      </p:tavLst>
                                    </p:anim>
                                    <p:anim calcmode="lin" valueType="num">
                                      <p:cBhvr>
                                        <p:cTn id="420" dur="1000" fill="hold"/>
                                        <p:tgtEl>
                                          <p:spTgt spid="14"/>
                                        </p:tgtEl>
                                        <p:attrNameLst>
                                          <p:attrName>ppt_h</p:attrName>
                                        </p:attrNameLst>
                                      </p:cBhvr>
                                      <p:tavLst>
                                        <p:tav tm="0">
                                          <p:val>
                                            <p:fltVal val="0"/>
                                          </p:val>
                                        </p:tav>
                                        <p:tav tm="100000">
                                          <p:val>
                                            <p:strVal val="#ppt_h"/>
                                          </p:val>
                                        </p:tav>
                                      </p:tavLst>
                                    </p:anim>
                                    <p:anim calcmode="lin" valueType="num">
                                      <p:cBhvr>
                                        <p:cTn id="421" dur="1000" fill="hold"/>
                                        <p:tgtEl>
                                          <p:spTgt spid="14"/>
                                        </p:tgtEl>
                                        <p:attrNameLst>
                                          <p:attrName>style.rotation</p:attrName>
                                        </p:attrNameLst>
                                      </p:cBhvr>
                                      <p:tavLst>
                                        <p:tav tm="0">
                                          <p:val>
                                            <p:fltVal val="90"/>
                                          </p:val>
                                        </p:tav>
                                        <p:tav tm="100000">
                                          <p:val>
                                            <p:fltVal val="0"/>
                                          </p:val>
                                        </p:tav>
                                      </p:tavLst>
                                    </p:anim>
                                    <p:animEffect transition="in" filter="fade">
                                      <p:cBhvr>
                                        <p:cTn id="4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p:bldP spid="111" grpId="0"/>
      <p:bldP spid="112" grpId="0"/>
      <p:bldP spid="113" grpId="0"/>
      <p:bldP spid="114" grpId="0"/>
      <p:bldP spid="115" grpId="0"/>
      <p:bldP spid="116" grpId="0"/>
      <p:bldP spid="118" grpId="0"/>
      <p:bldP spid="119" grpId="0"/>
      <p:bldP spid="120" grpId="0"/>
      <p:bldP spid="121" grpId="0"/>
      <p:bldP spid="122" grpId="0"/>
      <p:bldP spid="123" grpId="0"/>
      <p:bldP spid="124" grpId="0"/>
      <p:bldP spid="125" grpId="0"/>
      <p:bldP spid="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B1C6E8F-9D31-468A-29C6-F9A253A24110}"/>
              </a:ext>
            </a:extLst>
          </p:cNvPr>
          <p:cNvSpPr txBox="1"/>
          <p:nvPr/>
        </p:nvSpPr>
        <p:spPr>
          <a:xfrm>
            <a:off x="0" y="2256133"/>
            <a:ext cx="1350997" cy="461665"/>
          </a:xfrm>
          <a:prstGeom prst="rect">
            <a:avLst/>
          </a:prstGeom>
          <a:noFill/>
        </p:spPr>
        <p:txBody>
          <a:bodyPr wrap="square" rtlCol="0">
            <a:spAutoFit/>
          </a:bodyPr>
          <a:lstStyle/>
          <a:p>
            <a:r>
              <a:rPr lang="en-US" sz="2400" dirty="0"/>
              <a:t>Creation</a:t>
            </a:r>
          </a:p>
        </p:txBody>
      </p:sp>
      <p:sp>
        <p:nvSpPr>
          <p:cNvPr id="110" name="TextBox 109">
            <a:extLst>
              <a:ext uri="{FF2B5EF4-FFF2-40B4-BE49-F238E27FC236}">
                <a16:creationId xmlns:a16="http://schemas.microsoft.com/office/drawing/2014/main" id="{F90F612D-4544-8A26-2BFD-F42831DFA808}"/>
              </a:ext>
            </a:extLst>
          </p:cNvPr>
          <p:cNvSpPr txBox="1"/>
          <p:nvPr/>
        </p:nvSpPr>
        <p:spPr>
          <a:xfrm>
            <a:off x="263711" y="4030990"/>
            <a:ext cx="463178" cy="523220"/>
          </a:xfrm>
          <a:prstGeom prst="rect">
            <a:avLst/>
          </a:prstGeom>
          <a:noFill/>
        </p:spPr>
        <p:txBody>
          <a:bodyPr wrap="square" rtlCol="0">
            <a:spAutoFit/>
          </a:bodyPr>
          <a:lstStyle/>
          <a:p>
            <a:r>
              <a:rPr lang="en-US" sz="2800"/>
              <a:t>??</a:t>
            </a:r>
            <a:endParaRPr lang="en-US" sz="2800" dirty="0"/>
          </a:p>
        </p:txBody>
      </p: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247494" y="2547091"/>
            <a:ext cx="1448536" cy="461665"/>
          </a:xfrm>
          <a:prstGeom prst="rect">
            <a:avLst/>
          </a:prstGeom>
          <a:noFill/>
        </p:spPr>
        <p:txBody>
          <a:bodyPr wrap="square" rtlCol="0">
            <a:spAutoFit/>
          </a:bodyPr>
          <a:lstStyle/>
          <a:p>
            <a:r>
              <a:rPr lang="en-US" sz="2400" dirty="0"/>
              <a:t>Patriarchs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174737" y="4075265"/>
            <a:ext cx="1234754" cy="584775"/>
          </a:xfrm>
          <a:prstGeom prst="rect">
            <a:avLst/>
          </a:prstGeom>
          <a:noFill/>
        </p:spPr>
        <p:txBody>
          <a:bodyPr wrap="square" rtlCol="0">
            <a:spAutoFit/>
          </a:bodyPr>
          <a:lstStyle/>
          <a:p>
            <a:pPr algn="ctr"/>
            <a:r>
              <a:rPr lang="en-US" sz="1600" dirty="0"/>
              <a:t>2100-1900 B.C.</a:t>
            </a:r>
          </a:p>
        </p:txBody>
      </p:sp>
      <p:sp>
        <p:nvSpPr>
          <p:cNvPr id="187" name="TextBox 186">
            <a:extLst>
              <a:ext uri="{FF2B5EF4-FFF2-40B4-BE49-F238E27FC236}">
                <a16:creationId xmlns:a16="http://schemas.microsoft.com/office/drawing/2014/main" id="{5E9B699E-325C-71A6-515E-4BC6F13C136A}"/>
              </a:ext>
            </a:extLst>
          </p:cNvPr>
          <p:cNvSpPr txBox="1"/>
          <p:nvPr/>
        </p:nvSpPr>
        <p:spPr>
          <a:xfrm>
            <a:off x="1219200" y="3868955"/>
            <a:ext cx="8940800" cy="3046988"/>
          </a:xfrm>
          <a:prstGeom prst="rect">
            <a:avLst/>
          </a:prstGeom>
          <a:noFill/>
        </p:spPr>
        <p:txBody>
          <a:bodyPr wrap="square">
            <a:spAutoFit/>
          </a:bodyPr>
          <a:lstStyle/>
          <a:p>
            <a:pPr algn="l" rtl="0"/>
            <a:r>
              <a:rPr lang="en-US" sz="3200" b="1" dirty="0"/>
              <a:t>Genesis 1:26 (NASB95) — </a:t>
            </a:r>
            <a:r>
              <a:rPr lang="en-US" sz="3200" b="1" i="0" u="none" baseline="0" dirty="0"/>
              <a:t>26</a:t>
            </a:r>
            <a:r>
              <a:rPr lang="en-US" sz="3200" b="0" i="0" u="none" baseline="0" dirty="0"/>
              <a:t> Then God said, “Let Us make man in Our image, according to Our likeness; and let them rule over the fish of the sea and over the birds of the sky and over the cattle and over all the earth, and over every creeping thing that creeps on the earth.”</a:t>
            </a:r>
          </a:p>
        </p:txBody>
      </p:sp>
    </p:spTree>
    <p:extLst>
      <p:ext uri="{BB962C8B-B14F-4D97-AF65-F5344CB8AC3E}">
        <p14:creationId xmlns:p14="http://schemas.microsoft.com/office/powerpoint/2010/main" val="1795611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B1C6E8F-9D31-468A-29C6-F9A253A24110}"/>
              </a:ext>
            </a:extLst>
          </p:cNvPr>
          <p:cNvSpPr txBox="1"/>
          <p:nvPr/>
        </p:nvSpPr>
        <p:spPr>
          <a:xfrm>
            <a:off x="0" y="2256133"/>
            <a:ext cx="1350997" cy="461665"/>
          </a:xfrm>
          <a:prstGeom prst="rect">
            <a:avLst/>
          </a:prstGeom>
          <a:noFill/>
        </p:spPr>
        <p:txBody>
          <a:bodyPr wrap="square" rtlCol="0">
            <a:spAutoFit/>
          </a:bodyPr>
          <a:lstStyle/>
          <a:p>
            <a:r>
              <a:rPr lang="en-US" sz="2400" dirty="0"/>
              <a:t>Creation</a:t>
            </a:r>
          </a:p>
        </p:txBody>
      </p:sp>
      <p:sp>
        <p:nvSpPr>
          <p:cNvPr id="110" name="TextBox 109">
            <a:extLst>
              <a:ext uri="{FF2B5EF4-FFF2-40B4-BE49-F238E27FC236}">
                <a16:creationId xmlns:a16="http://schemas.microsoft.com/office/drawing/2014/main" id="{F90F612D-4544-8A26-2BFD-F42831DFA808}"/>
              </a:ext>
            </a:extLst>
          </p:cNvPr>
          <p:cNvSpPr txBox="1"/>
          <p:nvPr/>
        </p:nvSpPr>
        <p:spPr>
          <a:xfrm>
            <a:off x="263711" y="4030990"/>
            <a:ext cx="463178" cy="523220"/>
          </a:xfrm>
          <a:prstGeom prst="rect">
            <a:avLst/>
          </a:prstGeom>
          <a:noFill/>
        </p:spPr>
        <p:txBody>
          <a:bodyPr wrap="square" rtlCol="0">
            <a:spAutoFit/>
          </a:bodyPr>
          <a:lstStyle/>
          <a:p>
            <a:r>
              <a:rPr lang="en-US" sz="2800"/>
              <a:t>??</a:t>
            </a:r>
            <a:endParaRPr lang="en-US" sz="2800" dirty="0"/>
          </a:p>
        </p:txBody>
      </p: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247494" y="2547091"/>
            <a:ext cx="1448536" cy="461665"/>
          </a:xfrm>
          <a:prstGeom prst="rect">
            <a:avLst/>
          </a:prstGeom>
          <a:noFill/>
        </p:spPr>
        <p:txBody>
          <a:bodyPr wrap="square" rtlCol="0">
            <a:spAutoFit/>
          </a:bodyPr>
          <a:lstStyle/>
          <a:p>
            <a:r>
              <a:rPr lang="en-US" sz="2400" dirty="0"/>
              <a:t>Patriarchs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174737" y="4075265"/>
            <a:ext cx="1234754" cy="584775"/>
          </a:xfrm>
          <a:prstGeom prst="rect">
            <a:avLst/>
          </a:prstGeom>
          <a:noFill/>
        </p:spPr>
        <p:txBody>
          <a:bodyPr wrap="square" rtlCol="0">
            <a:spAutoFit/>
          </a:bodyPr>
          <a:lstStyle/>
          <a:p>
            <a:pPr algn="ctr"/>
            <a:r>
              <a:rPr lang="en-US" sz="1600" dirty="0"/>
              <a:t>2100-1900 B.C.</a:t>
            </a:r>
          </a:p>
        </p:txBody>
      </p:sp>
      <p:sp>
        <p:nvSpPr>
          <p:cNvPr id="187" name="TextBox 186">
            <a:extLst>
              <a:ext uri="{FF2B5EF4-FFF2-40B4-BE49-F238E27FC236}">
                <a16:creationId xmlns:a16="http://schemas.microsoft.com/office/drawing/2014/main" id="{5E9B699E-325C-71A6-515E-4BC6F13C136A}"/>
              </a:ext>
            </a:extLst>
          </p:cNvPr>
          <p:cNvSpPr txBox="1"/>
          <p:nvPr/>
        </p:nvSpPr>
        <p:spPr>
          <a:xfrm>
            <a:off x="1200150" y="4156075"/>
            <a:ext cx="8940800" cy="1569660"/>
          </a:xfrm>
          <a:prstGeom prst="rect">
            <a:avLst/>
          </a:prstGeom>
          <a:noFill/>
        </p:spPr>
        <p:txBody>
          <a:bodyPr wrap="square">
            <a:spAutoFit/>
          </a:bodyPr>
          <a:lstStyle/>
          <a:p>
            <a:pPr algn="l" rtl="0"/>
            <a:r>
              <a:rPr lang="en-US" sz="3200" b="1" dirty="0"/>
              <a:t>Genesis 2:17 (NASB95) — </a:t>
            </a:r>
            <a:r>
              <a:rPr lang="en-US" sz="3200" b="1" i="0" u="none" baseline="0" dirty="0"/>
              <a:t>17</a:t>
            </a:r>
            <a:r>
              <a:rPr lang="en-US" sz="3200" b="0" i="0" u="none" baseline="0" dirty="0"/>
              <a:t> but from the tree of the knowledge of good and evil you shall not eat, for in the day that you eat from it you will surely die.”</a:t>
            </a:r>
          </a:p>
        </p:txBody>
      </p:sp>
    </p:spTree>
    <p:extLst>
      <p:ext uri="{BB962C8B-B14F-4D97-AF65-F5344CB8AC3E}">
        <p14:creationId xmlns:p14="http://schemas.microsoft.com/office/powerpoint/2010/main" val="313640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B1C6E8F-9D31-468A-29C6-F9A253A24110}"/>
              </a:ext>
            </a:extLst>
          </p:cNvPr>
          <p:cNvSpPr txBox="1"/>
          <p:nvPr/>
        </p:nvSpPr>
        <p:spPr>
          <a:xfrm>
            <a:off x="0" y="2256133"/>
            <a:ext cx="1350997" cy="461665"/>
          </a:xfrm>
          <a:prstGeom prst="rect">
            <a:avLst/>
          </a:prstGeom>
          <a:noFill/>
        </p:spPr>
        <p:txBody>
          <a:bodyPr wrap="square" rtlCol="0">
            <a:spAutoFit/>
          </a:bodyPr>
          <a:lstStyle/>
          <a:p>
            <a:r>
              <a:rPr lang="en-US" sz="2400" dirty="0"/>
              <a:t>Creation</a:t>
            </a:r>
          </a:p>
        </p:txBody>
      </p:sp>
      <p:sp>
        <p:nvSpPr>
          <p:cNvPr id="110" name="TextBox 109">
            <a:extLst>
              <a:ext uri="{FF2B5EF4-FFF2-40B4-BE49-F238E27FC236}">
                <a16:creationId xmlns:a16="http://schemas.microsoft.com/office/drawing/2014/main" id="{F90F612D-4544-8A26-2BFD-F42831DFA808}"/>
              </a:ext>
            </a:extLst>
          </p:cNvPr>
          <p:cNvSpPr txBox="1"/>
          <p:nvPr/>
        </p:nvSpPr>
        <p:spPr>
          <a:xfrm>
            <a:off x="263711" y="4030990"/>
            <a:ext cx="463178" cy="523220"/>
          </a:xfrm>
          <a:prstGeom prst="rect">
            <a:avLst/>
          </a:prstGeom>
          <a:noFill/>
        </p:spPr>
        <p:txBody>
          <a:bodyPr wrap="square" rtlCol="0">
            <a:spAutoFit/>
          </a:bodyPr>
          <a:lstStyle/>
          <a:p>
            <a:r>
              <a:rPr lang="en-US" sz="2800"/>
              <a:t>??</a:t>
            </a:r>
            <a:endParaRPr lang="en-US" sz="2800" dirty="0"/>
          </a:p>
        </p:txBody>
      </p: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247494" y="2547091"/>
            <a:ext cx="1448536" cy="461665"/>
          </a:xfrm>
          <a:prstGeom prst="rect">
            <a:avLst/>
          </a:prstGeom>
          <a:noFill/>
        </p:spPr>
        <p:txBody>
          <a:bodyPr wrap="square" rtlCol="0">
            <a:spAutoFit/>
          </a:bodyPr>
          <a:lstStyle/>
          <a:p>
            <a:r>
              <a:rPr lang="en-US" sz="2400" dirty="0"/>
              <a:t>Patriarchs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174737" y="4075265"/>
            <a:ext cx="1234754" cy="584775"/>
          </a:xfrm>
          <a:prstGeom prst="rect">
            <a:avLst/>
          </a:prstGeom>
          <a:noFill/>
        </p:spPr>
        <p:txBody>
          <a:bodyPr wrap="square" rtlCol="0">
            <a:spAutoFit/>
          </a:bodyPr>
          <a:lstStyle/>
          <a:p>
            <a:pPr algn="ctr"/>
            <a:r>
              <a:rPr lang="en-US" sz="1600" dirty="0"/>
              <a:t>2100-1900 B.C.</a:t>
            </a:r>
          </a:p>
        </p:txBody>
      </p:sp>
      <p:sp>
        <p:nvSpPr>
          <p:cNvPr id="187" name="TextBox 186">
            <a:extLst>
              <a:ext uri="{FF2B5EF4-FFF2-40B4-BE49-F238E27FC236}">
                <a16:creationId xmlns:a16="http://schemas.microsoft.com/office/drawing/2014/main" id="{5E9B699E-325C-71A6-515E-4BC6F13C136A}"/>
              </a:ext>
            </a:extLst>
          </p:cNvPr>
          <p:cNvSpPr txBox="1"/>
          <p:nvPr/>
        </p:nvSpPr>
        <p:spPr>
          <a:xfrm>
            <a:off x="1200150" y="4156075"/>
            <a:ext cx="8940800" cy="2062103"/>
          </a:xfrm>
          <a:prstGeom prst="rect">
            <a:avLst/>
          </a:prstGeom>
          <a:noFill/>
        </p:spPr>
        <p:txBody>
          <a:bodyPr wrap="square">
            <a:spAutoFit/>
          </a:bodyPr>
          <a:lstStyle/>
          <a:p>
            <a:pPr algn="l" rtl="0"/>
            <a:r>
              <a:rPr lang="en-US" sz="3200" b="1" dirty="0"/>
              <a:t>Genesis 3:15 (NASB95) — </a:t>
            </a:r>
            <a:r>
              <a:rPr lang="en-US" sz="3200" b="1" i="0" u="none" baseline="0" dirty="0"/>
              <a:t>15</a:t>
            </a:r>
            <a:r>
              <a:rPr lang="en-US" sz="3200" b="0" i="0" u="none" baseline="0" dirty="0"/>
              <a:t> And I will put enmity Between you and the woman, And between your seed and her seed; He shall bruise you on the head, And you shall bruise him on the heel.”</a:t>
            </a:r>
          </a:p>
        </p:txBody>
      </p:sp>
    </p:spTree>
    <p:extLst>
      <p:ext uri="{BB962C8B-B14F-4D97-AF65-F5344CB8AC3E}">
        <p14:creationId xmlns:p14="http://schemas.microsoft.com/office/powerpoint/2010/main" val="277825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CC6-398A-69C6-FFEE-06849A5CAF06}"/>
              </a:ext>
            </a:extLst>
          </p:cNvPr>
          <p:cNvSpPr>
            <a:spLocks noGrp="1"/>
          </p:cNvSpPr>
          <p:nvPr>
            <p:ph type="title"/>
          </p:nvPr>
        </p:nvSpPr>
        <p:spPr/>
        <p:txBody>
          <a:bodyPr/>
          <a:lstStyle/>
          <a:p>
            <a:r>
              <a:rPr lang="en-US" dirty="0"/>
              <a:t>God In History</a:t>
            </a:r>
          </a:p>
        </p:txBody>
      </p:sp>
      <p:cxnSp>
        <p:nvCxnSpPr>
          <p:cNvPr id="5" name="Straight Arrow Connector 4">
            <a:extLst>
              <a:ext uri="{FF2B5EF4-FFF2-40B4-BE49-F238E27FC236}">
                <a16:creationId xmlns:a16="http://schemas.microsoft.com/office/drawing/2014/main" id="{2EECE397-79E4-0278-D546-9DC660C862FD}"/>
              </a:ext>
            </a:extLst>
          </p:cNvPr>
          <p:cNvCxnSpPr/>
          <p:nvPr/>
        </p:nvCxnSpPr>
        <p:spPr>
          <a:xfrm>
            <a:off x="495300" y="3543300"/>
            <a:ext cx="10775950" cy="0"/>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204D7-8103-7ECB-0429-AD6303006F8B}"/>
              </a:ext>
            </a:extLst>
          </p:cNvPr>
          <p:cNvCxnSpPr/>
          <p:nvPr/>
        </p:nvCxnSpPr>
        <p:spPr>
          <a:xfrm>
            <a:off x="495300" y="3060700"/>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637A9A-0210-77DD-5056-C988B3EC9ED2}"/>
              </a:ext>
            </a:extLst>
          </p:cNvPr>
          <p:cNvCxnSpPr/>
          <p:nvPr/>
        </p:nvCxnSpPr>
        <p:spPr>
          <a:xfrm>
            <a:off x="10864850" y="3038475"/>
            <a:ext cx="0" cy="952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68CEAB-188D-181D-3415-AE60A13F8A3C}"/>
              </a:ext>
            </a:extLst>
          </p:cNvPr>
          <p:cNvCxnSpPr/>
          <p:nvPr/>
        </p:nvCxnSpPr>
        <p:spPr>
          <a:xfrm>
            <a:off x="63500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98925E-CEAE-1334-9141-747DEEC49266}"/>
              </a:ext>
            </a:extLst>
          </p:cNvPr>
          <p:cNvCxnSpPr/>
          <p:nvPr/>
        </p:nvCxnSpPr>
        <p:spPr>
          <a:xfrm>
            <a:off x="75386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0B2E06-679D-8D2B-6C35-38014323CB51}"/>
              </a:ext>
            </a:extLst>
          </p:cNvPr>
          <p:cNvCxnSpPr/>
          <p:nvPr/>
        </p:nvCxnSpPr>
        <p:spPr>
          <a:xfrm>
            <a:off x="87272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134096-B1B4-D7AE-F802-AAAC723CAEA9}"/>
              </a:ext>
            </a:extLst>
          </p:cNvPr>
          <p:cNvCxnSpPr/>
          <p:nvPr/>
        </p:nvCxnSpPr>
        <p:spPr>
          <a:xfrm>
            <a:off x="99158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F18513-6CF0-4F23-B7E9-96AA5FB52BD1}"/>
              </a:ext>
            </a:extLst>
          </p:cNvPr>
          <p:cNvCxnSpPr/>
          <p:nvPr/>
        </p:nvCxnSpPr>
        <p:spPr>
          <a:xfrm>
            <a:off x="111044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ECEFBBD-063F-A0D8-4ADF-BB47271BE3ED}"/>
              </a:ext>
            </a:extLst>
          </p:cNvPr>
          <p:cNvCxnSpPr/>
          <p:nvPr/>
        </p:nvCxnSpPr>
        <p:spPr>
          <a:xfrm>
            <a:off x="122931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2BF38B0-2FD0-8273-24FA-516E5A71620E}"/>
              </a:ext>
            </a:extLst>
          </p:cNvPr>
          <p:cNvCxnSpPr/>
          <p:nvPr/>
        </p:nvCxnSpPr>
        <p:spPr>
          <a:xfrm>
            <a:off x="1348172"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1580ED-B643-B438-D0D9-6AEB8585491B}"/>
              </a:ext>
            </a:extLst>
          </p:cNvPr>
          <p:cNvCxnSpPr/>
          <p:nvPr/>
        </p:nvCxnSpPr>
        <p:spPr>
          <a:xfrm>
            <a:off x="146703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71CE08-48F1-6446-6385-9947171B4D1C}"/>
              </a:ext>
            </a:extLst>
          </p:cNvPr>
          <p:cNvCxnSpPr/>
          <p:nvPr/>
        </p:nvCxnSpPr>
        <p:spPr>
          <a:xfrm>
            <a:off x="158589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375302-B070-610B-8942-F1B3DDA70291}"/>
              </a:ext>
            </a:extLst>
          </p:cNvPr>
          <p:cNvCxnSpPr/>
          <p:nvPr/>
        </p:nvCxnSpPr>
        <p:spPr>
          <a:xfrm>
            <a:off x="170475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E7A9-5B9D-12BE-C09E-FD6A6949B4E4}"/>
              </a:ext>
            </a:extLst>
          </p:cNvPr>
          <p:cNvCxnSpPr/>
          <p:nvPr/>
        </p:nvCxnSpPr>
        <p:spPr>
          <a:xfrm>
            <a:off x="1823620"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F7D23-94C9-FD0F-1026-872B00793327}"/>
              </a:ext>
            </a:extLst>
          </p:cNvPr>
          <p:cNvCxnSpPr/>
          <p:nvPr/>
        </p:nvCxnSpPr>
        <p:spPr>
          <a:xfrm>
            <a:off x="1936132" y="3286125"/>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2DD409-C542-3D82-18B6-9EED5D57F3C3}"/>
              </a:ext>
            </a:extLst>
          </p:cNvPr>
          <p:cNvCxnSpPr/>
          <p:nvPr/>
        </p:nvCxnSpPr>
        <p:spPr>
          <a:xfrm>
            <a:off x="2061344"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66BB69-EB41-BB59-79CC-50CB68CCA305}"/>
              </a:ext>
            </a:extLst>
          </p:cNvPr>
          <p:cNvCxnSpPr/>
          <p:nvPr/>
        </p:nvCxnSpPr>
        <p:spPr>
          <a:xfrm>
            <a:off x="2180206"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CC39F9-270C-F1D5-041E-797E3679CB6A}"/>
              </a:ext>
            </a:extLst>
          </p:cNvPr>
          <p:cNvCxnSpPr/>
          <p:nvPr/>
        </p:nvCxnSpPr>
        <p:spPr>
          <a:xfrm>
            <a:off x="229906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B1C6E8F-9D31-468A-29C6-F9A253A24110}"/>
              </a:ext>
            </a:extLst>
          </p:cNvPr>
          <p:cNvSpPr txBox="1"/>
          <p:nvPr/>
        </p:nvSpPr>
        <p:spPr>
          <a:xfrm>
            <a:off x="0" y="2256133"/>
            <a:ext cx="1350997" cy="461665"/>
          </a:xfrm>
          <a:prstGeom prst="rect">
            <a:avLst/>
          </a:prstGeom>
          <a:noFill/>
        </p:spPr>
        <p:txBody>
          <a:bodyPr wrap="square" rtlCol="0">
            <a:spAutoFit/>
          </a:bodyPr>
          <a:lstStyle/>
          <a:p>
            <a:r>
              <a:rPr lang="en-US" sz="2400" dirty="0"/>
              <a:t>Creation</a:t>
            </a:r>
          </a:p>
        </p:txBody>
      </p:sp>
      <p:sp>
        <p:nvSpPr>
          <p:cNvPr id="110" name="TextBox 109">
            <a:extLst>
              <a:ext uri="{FF2B5EF4-FFF2-40B4-BE49-F238E27FC236}">
                <a16:creationId xmlns:a16="http://schemas.microsoft.com/office/drawing/2014/main" id="{F90F612D-4544-8A26-2BFD-F42831DFA808}"/>
              </a:ext>
            </a:extLst>
          </p:cNvPr>
          <p:cNvSpPr txBox="1"/>
          <p:nvPr/>
        </p:nvSpPr>
        <p:spPr>
          <a:xfrm>
            <a:off x="263711" y="4030990"/>
            <a:ext cx="463178" cy="523220"/>
          </a:xfrm>
          <a:prstGeom prst="rect">
            <a:avLst/>
          </a:prstGeom>
          <a:noFill/>
        </p:spPr>
        <p:txBody>
          <a:bodyPr wrap="square" rtlCol="0">
            <a:spAutoFit/>
          </a:bodyPr>
          <a:lstStyle/>
          <a:p>
            <a:r>
              <a:rPr lang="en-US" sz="2800"/>
              <a:t>??</a:t>
            </a:r>
            <a:endParaRPr lang="en-US" sz="2800" dirty="0"/>
          </a:p>
        </p:txBody>
      </p:sp>
      <p:cxnSp>
        <p:nvCxnSpPr>
          <p:cNvPr id="3" name="Straight Connector 2">
            <a:extLst>
              <a:ext uri="{FF2B5EF4-FFF2-40B4-BE49-F238E27FC236}">
                <a16:creationId xmlns:a16="http://schemas.microsoft.com/office/drawing/2014/main" id="{228F5DE5-2CB3-806E-BA30-B5277FE6394C}"/>
              </a:ext>
            </a:extLst>
          </p:cNvPr>
          <p:cNvCxnSpPr/>
          <p:nvPr/>
        </p:nvCxnSpPr>
        <p:spPr>
          <a:xfrm>
            <a:off x="241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87856-3BA9-4082-A2D2-3EAA687661AA}"/>
              </a:ext>
            </a:extLst>
          </p:cNvPr>
          <p:cNvCxnSpPr/>
          <p:nvPr/>
        </p:nvCxnSpPr>
        <p:spPr>
          <a:xfrm>
            <a:off x="254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A0425C-131C-E12D-2413-1178F01BDA94}"/>
              </a:ext>
            </a:extLst>
          </p:cNvPr>
          <p:cNvCxnSpPr/>
          <p:nvPr/>
        </p:nvCxnSpPr>
        <p:spPr>
          <a:xfrm>
            <a:off x="267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9803DA-FECE-C2B7-3A7D-11E0D5B1D9CD}"/>
              </a:ext>
            </a:extLst>
          </p:cNvPr>
          <p:cNvCxnSpPr/>
          <p:nvPr/>
        </p:nvCxnSpPr>
        <p:spPr>
          <a:xfrm>
            <a:off x="280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E2D721-43DC-9957-97C2-0D490818ED28}"/>
              </a:ext>
            </a:extLst>
          </p:cNvPr>
          <p:cNvCxnSpPr/>
          <p:nvPr/>
        </p:nvCxnSpPr>
        <p:spPr>
          <a:xfrm>
            <a:off x="292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26CBFC-9CF8-B131-51DD-46D02E39B044}"/>
              </a:ext>
            </a:extLst>
          </p:cNvPr>
          <p:cNvCxnSpPr/>
          <p:nvPr/>
        </p:nvCxnSpPr>
        <p:spPr>
          <a:xfrm>
            <a:off x="305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FF4BC3-0874-8C31-D9F4-D1CBC03B5FFC}"/>
              </a:ext>
            </a:extLst>
          </p:cNvPr>
          <p:cNvCxnSpPr/>
          <p:nvPr/>
        </p:nvCxnSpPr>
        <p:spPr>
          <a:xfrm>
            <a:off x="318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A4BD20C-11A6-CD4D-1B22-E55069A896AA}"/>
              </a:ext>
            </a:extLst>
          </p:cNvPr>
          <p:cNvCxnSpPr/>
          <p:nvPr/>
        </p:nvCxnSpPr>
        <p:spPr>
          <a:xfrm>
            <a:off x="330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33A25E8-94CA-A3E7-7FF7-7C1EBD92550D}"/>
              </a:ext>
            </a:extLst>
          </p:cNvPr>
          <p:cNvCxnSpPr/>
          <p:nvPr/>
        </p:nvCxnSpPr>
        <p:spPr>
          <a:xfrm>
            <a:off x="343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D4D8C8A-8F31-1182-BC46-B54D43DA5357}"/>
              </a:ext>
            </a:extLst>
          </p:cNvPr>
          <p:cNvCxnSpPr/>
          <p:nvPr/>
        </p:nvCxnSpPr>
        <p:spPr>
          <a:xfrm>
            <a:off x="356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EDF99B0-530A-A21F-4E3B-D5AD8D5122A6}"/>
              </a:ext>
            </a:extLst>
          </p:cNvPr>
          <p:cNvCxnSpPr/>
          <p:nvPr/>
        </p:nvCxnSpPr>
        <p:spPr>
          <a:xfrm>
            <a:off x="368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C56297-B1A6-9D11-31FA-EBD146C4DEA7}"/>
              </a:ext>
            </a:extLst>
          </p:cNvPr>
          <p:cNvCxnSpPr/>
          <p:nvPr/>
        </p:nvCxnSpPr>
        <p:spPr>
          <a:xfrm>
            <a:off x="381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879A6A9-6DEF-FD3B-13B7-4B6207835CC2}"/>
              </a:ext>
            </a:extLst>
          </p:cNvPr>
          <p:cNvCxnSpPr/>
          <p:nvPr/>
        </p:nvCxnSpPr>
        <p:spPr>
          <a:xfrm>
            <a:off x="394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AB081C8-211C-C2A6-085D-0D21B995D9F7}"/>
              </a:ext>
            </a:extLst>
          </p:cNvPr>
          <p:cNvCxnSpPr/>
          <p:nvPr/>
        </p:nvCxnSpPr>
        <p:spPr>
          <a:xfrm>
            <a:off x="407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C061DB2-CF90-F579-9FD0-7974DF4BB9A1}"/>
              </a:ext>
            </a:extLst>
          </p:cNvPr>
          <p:cNvCxnSpPr/>
          <p:nvPr/>
        </p:nvCxnSpPr>
        <p:spPr>
          <a:xfrm>
            <a:off x="419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979F31-3665-7533-7582-2EDEF003EA5B}"/>
              </a:ext>
            </a:extLst>
          </p:cNvPr>
          <p:cNvCxnSpPr/>
          <p:nvPr/>
        </p:nvCxnSpPr>
        <p:spPr>
          <a:xfrm>
            <a:off x="432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A81893E-815D-67F1-800D-9E0C44D1904E}"/>
              </a:ext>
            </a:extLst>
          </p:cNvPr>
          <p:cNvCxnSpPr/>
          <p:nvPr/>
        </p:nvCxnSpPr>
        <p:spPr>
          <a:xfrm>
            <a:off x="445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917E86A-EB76-B56E-FC1E-4D87C1415599}"/>
              </a:ext>
            </a:extLst>
          </p:cNvPr>
          <p:cNvCxnSpPr/>
          <p:nvPr/>
        </p:nvCxnSpPr>
        <p:spPr>
          <a:xfrm>
            <a:off x="457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621EAB-4F2B-5644-C067-9068A98BA53B}"/>
              </a:ext>
            </a:extLst>
          </p:cNvPr>
          <p:cNvCxnSpPr/>
          <p:nvPr/>
        </p:nvCxnSpPr>
        <p:spPr>
          <a:xfrm>
            <a:off x="470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1C937E-2590-808E-E834-E067E09F75B0}"/>
              </a:ext>
            </a:extLst>
          </p:cNvPr>
          <p:cNvCxnSpPr/>
          <p:nvPr/>
        </p:nvCxnSpPr>
        <p:spPr>
          <a:xfrm>
            <a:off x="483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80ECE5-E1C9-5A7F-1865-D951F766449C}"/>
              </a:ext>
            </a:extLst>
          </p:cNvPr>
          <p:cNvCxnSpPr/>
          <p:nvPr/>
        </p:nvCxnSpPr>
        <p:spPr>
          <a:xfrm>
            <a:off x="495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6291273-2D24-055B-822F-59A85D1B5C0E}"/>
              </a:ext>
            </a:extLst>
          </p:cNvPr>
          <p:cNvCxnSpPr/>
          <p:nvPr/>
        </p:nvCxnSpPr>
        <p:spPr>
          <a:xfrm>
            <a:off x="508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79CFFBE-2508-BD51-8F56-24A5D9E89D38}"/>
              </a:ext>
            </a:extLst>
          </p:cNvPr>
          <p:cNvCxnSpPr/>
          <p:nvPr/>
        </p:nvCxnSpPr>
        <p:spPr>
          <a:xfrm>
            <a:off x="521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CC24D73-A8FD-3CE4-21A6-2C6E3A65DF49}"/>
              </a:ext>
            </a:extLst>
          </p:cNvPr>
          <p:cNvCxnSpPr/>
          <p:nvPr/>
        </p:nvCxnSpPr>
        <p:spPr>
          <a:xfrm>
            <a:off x="534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DF0E345-DA2F-2296-D27E-B848D7DC2501}"/>
              </a:ext>
            </a:extLst>
          </p:cNvPr>
          <p:cNvCxnSpPr/>
          <p:nvPr/>
        </p:nvCxnSpPr>
        <p:spPr>
          <a:xfrm>
            <a:off x="546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98EF82D-4F05-EA05-6F5A-D8EB8CB32E2F}"/>
              </a:ext>
            </a:extLst>
          </p:cNvPr>
          <p:cNvCxnSpPr/>
          <p:nvPr/>
        </p:nvCxnSpPr>
        <p:spPr>
          <a:xfrm>
            <a:off x="559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AD79438-997B-E8FC-F3F5-6C4C40E4CB06}"/>
              </a:ext>
            </a:extLst>
          </p:cNvPr>
          <p:cNvCxnSpPr/>
          <p:nvPr/>
        </p:nvCxnSpPr>
        <p:spPr>
          <a:xfrm>
            <a:off x="572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0FBF01-C91B-17A5-4BC7-124BA10A3960}"/>
              </a:ext>
            </a:extLst>
          </p:cNvPr>
          <p:cNvCxnSpPr/>
          <p:nvPr/>
        </p:nvCxnSpPr>
        <p:spPr>
          <a:xfrm>
            <a:off x="584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E5466F-C4FC-3EA4-A580-1B119283751B}"/>
              </a:ext>
            </a:extLst>
          </p:cNvPr>
          <p:cNvCxnSpPr/>
          <p:nvPr/>
        </p:nvCxnSpPr>
        <p:spPr>
          <a:xfrm>
            <a:off x="597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7D3F25E-B7D4-7FF6-C455-2E88CBC430BA}"/>
              </a:ext>
            </a:extLst>
          </p:cNvPr>
          <p:cNvCxnSpPr/>
          <p:nvPr/>
        </p:nvCxnSpPr>
        <p:spPr>
          <a:xfrm>
            <a:off x="610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96B9B3-BFCF-552F-7C76-D5C9FE0D656F}"/>
              </a:ext>
            </a:extLst>
          </p:cNvPr>
          <p:cNvCxnSpPr/>
          <p:nvPr/>
        </p:nvCxnSpPr>
        <p:spPr>
          <a:xfrm>
            <a:off x="622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6D707B8-3B1B-7675-DD00-77470A584D52}"/>
              </a:ext>
            </a:extLst>
          </p:cNvPr>
          <p:cNvCxnSpPr/>
          <p:nvPr/>
        </p:nvCxnSpPr>
        <p:spPr>
          <a:xfrm>
            <a:off x="635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7971D9C-4E80-C5E7-A498-157AA8ED0D9F}"/>
              </a:ext>
            </a:extLst>
          </p:cNvPr>
          <p:cNvCxnSpPr/>
          <p:nvPr/>
        </p:nvCxnSpPr>
        <p:spPr>
          <a:xfrm>
            <a:off x="648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38F815-5741-BCB3-3BD5-48E74DE580EE}"/>
              </a:ext>
            </a:extLst>
          </p:cNvPr>
          <p:cNvCxnSpPr/>
          <p:nvPr/>
        </p:nvCxnSpPr>
        <p:spPr>
          <a:xfrm>
            <a:off x="661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D6ECD97-7891-8142-0BC7-9C04B22F505E}"/>
              </a:ext>
            </a:extLst>
          </p:cNvPr>
          <p:cNvCxnSpPr/>
          <p:nvPr/>
        </p:nvCxnSpPr>
        <p:spPr>
          <a:xfrm>
            <a:off x="673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29F178D-AF79-5D50-3841-0EE9AACE576D}"/>
              </a:ext>
            </a:extLst>
          </p:cNvPr>
          <p:cNvCxnSpPr/>
          <p:nvPr/>
        </p:nvCxnSpPr>
        <p:spPr>
          <a:xfrm>
            <a:off x="686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1F94153-577F-6D75-D460-920D816CCAF0}"/>
              </a:ext>
            </a:extLst>
          </p:cNvPr>
          <p:cNvCxnSpPr/>
          <p:nvPr/>
        </p:nvCxnSpPr>
        <p:spPr>
          <a:xfrm>
            <a:off x="699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CD20D4A-CFC9-8BA1-848F-B79755D42A1A}"/>
              </a:ext>
            </a:extLst>
          </p:cNvPr>
          <p:cNvCxnSpPr/>
          <p:nvPr/>
        </p:nvCxnSpPr>
        <p:spPr>
          <a:xfrm>
            <a:off x="711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43BF777-2B07-CA23-CD28-68DED0A66744}"/>
              </a:ext>
            </a:extLst>
          </p:cNvPr>
          <p:cNvCxnSpPr/>
          <p:nvPr/>
        </p:nvCxnSpPr>
        <p:spPr>
          <a:xfrm>
            <a:off x="724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C39531A-F335-6F5F-1ED9-983F20EC63F7}"/>
              </a:ext>
            </a:extLst>
          </p:cNvPr>
          <p:cNvCxnSpPr/>
          <p:nvPr/>
        </p:nvCxnSpPr>
        <p:spPr>
          <a:xfrm>
            <a:off x="737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A450235-2F10-55F4-84F7-2A79954A7B56}"/>
              </a:ext>
            </a:extLst>
          </p:cNvPr>
          <p:cNvCxnSpPr/>
          <p:nvPr/>
        </p:nvCxnSpPr>
        <p:spPr>
          <a:xfrm>
            <a:off x="749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8B6C81C-482A-1B33-E759-5810869BE215}"/>
              </a:ext>
            </a:extLst>
          </p:cNvPr>
          <p:cNvCxnSpPr/>
          <p:nvPr/>
        </p:nvCxnSpPr>
        <p:spPr>
          <a:xfrm>
            <a:off x="762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90DB620-4432-5269-4EEA-B874765E923C}"/>
              </a:ext>
            </a:extLst>
          </p:cNvPr>
          <p:cNvCxnSpPr/>
          <p:nvPr/>
        </p:nvCxnSpPr>
        <p:spPr>
          <a:xfrm>
            <a:off x="775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B2146CB-4AC7-DB0B-CFD4-0E0A6E896638}"/>
              </a:ext>
            </a:extLst>
          </p:cNvPr>
          <p:cNvCxnSpPr/>
          <p:nvPr/>
        </p:nvCxnSpPr>
        <p:spPr>
          <a:xfrm>
            <a:off x="788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6E9BC2C-0921-3F31-199B-23452F9B8C63}"/>
              </a:ext>
            </a:extLst>
          </p:cNvPr>
          <p:cNvCxnSpPr/>
          <p:nvPr/>
        </p:nvCxnSpPr>
        <p:spPr>
          <a:xfrm>
            <a:off x="800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D9E9BDE-9A50-6DB9-9FBE-03B2E57CEF2A}"/>
              </a:ext>
            </a:extLst>
          </p:cNvPr>
          <p:cNvCxnSpPr/>
          <p:nvPr/>
        </p:nvCxnSpPr>
        <p:spPr>
          <a:xfrm>
            <a:off x="813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4FC2EB7-4813-C71B-A7F5-232DFD58017E}"/>
              </a:ext>
            </a:extLst>
          </p:cNvPr>
          <p:cNvCxnSpPr/>
          <p:nvPr/>
        </p:nvCxnSpPr>
        <p:spPr>
          <a:xfrm>
            <a:off x="826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33A11B5-441F-B227-12F4-AA9A7412D9E1}"/>
              </a:ext>
            </a:extLst>
          </p:cNvPr>
          <p:cNvCxnSpPr/>
          <p:nvPr/>
        </p:nvCxnSpPr>
        <p:spPr>
          <a:xfrm>
            <a:off x="838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0E521F0-90CA-5ED4-433C-C9FF77152FDD}"/>
              </a:ext>
            </a:extLst>
          </p:cNvPr>
          <p:cNvCxnSpPr/>
          <p:nvPr/>
        </p:nvCxnSpPr>
        <p:spPr>
          <a:xfrm>
            <a:off x="851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817BB7C-43E6-8985-3197-2B0A3EB1DBB2}"/>
              </a:ext>
            </a:extLst>
          </p:cNvPr>
          <p:cNvCxnSpPr/>
          <p:nvPr/>
        </p:nvCxnSpPr>
        <p:spPr>
          <a:xfrm>
            <a:off x="864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650A584-1D05-30B8-21EA-DA036E4AEDE4}"/>
              </a:ext>
            </a:extLst>
          </p:cNvPr>
          <p:cNvCxnSpPr/>
          <p:nvPr/>
        </p:nvCxnSpPr>
        <p:spPr>
          <a:xfrm>
            <a:off x="876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2BA850B-A40A-7263-A888-32FEC9422BB5}"/>
              </a:ext>
            </a:extLst>
          </p:cNvPr>
          <p:cNvCxnSpPr/>
          <p:nvPr/>
        </p:nvCxnSpPr>
        <p:spPr>
          <a:xfrm>
            <a:off x="889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9FBA67E-21D2-AB01-68A0-02B386FDE9B4}"/>
              </a:ext>
            </a:extLst>
          </p:cNvPr>
          <p:cNvCxnSpPr/>
          <p:nvPr/>
        </p:nvCxnSpPr>
        <p:spPr>
          <a:xfrm>
            <a:off x="902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A78C7B9-9208-0298-0A2A-901FC8E7F622}"/>
              </a:ext>
            </a:extLst>
          </p:cNvPr>
          <p:cNvCxnSpPr/>
          <p:nvPr/>
        </p:nvCxnSpPr>
        <p:spPr>
          <a:xfrm>
            <a:off x="915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FF4BEF6-6662-324D-C9F5-3586F1162B50}"/>
              </a:ext>
            </a:extLst>
          </p:cNvPr>
          <p:cNvCxnSpPr/>
          <p:nvPr/>
        </p:nvCxnSpPr>
        <p:spPr>
          <a:xfrm>
            <a:off x="927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F032F3C-773B-B471-2C01-69A7A41899C6}"/>
              </a:ext>
            </a:extLst>
          </p:cNvPr>
          <p:cNvCxnSpPr/>
          <p:nvPr/>
        </p:nvCxnSpPr>
        <p:spPr>
          <a:xfrm>
            <a:off x="940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EA2814-ADC9-CF19-F655-AD52C7669710}"/>
              </a:ext>
            </a:extLst>
          </p:cNvPr>
          <p:cNvCxnSpPr/>
          <p:nvPr/>
        </p:nvCxnSpPr>
        <p:spPr>
          <a:xfrm>
            <a:off x="9531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5388C35-BC58-7F39-666D-9DBB57A4895A}"/>
              </a:ext>
            </a:extLst>
          </p:cNvPr>
          <p:cNvCxnSpPr/>
          <p:nvPr/>
        </p:nvCxnSpPr>
        <p:spPr>
          <a:xfrm>
            <a:off x="9658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76C2AFB-B69F-BBC0-47F2-0F24CE47E434}"/>
              </a:ext>
            </a:extLst>
          </p:cNvPr>
          <p:cNvCxnSpPr/>
          <p:nvPr/>
        </p:nvCxnSpPr>
        <p:spPr>
          <a:xfrm>
            <a:off x="9785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7EBA6D3-645E-EEFC-518F-B6CD5EA85484}"/>
              </a:ext>
            </a:extLst>
          </p:cNvPr>
          <p:cNvCxnSpPr/>
          <p:nvPr/>
        </p:nvCxnSpPr>
        <p:spPr>
          <a:xfrm>
            <a:off x="9912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2EF2F34-81A3-513F-AA0E-B7A02FDA61D9}"/>
              </a:ext>
            </a:extLst>
          </p:cNvPr>
          <p:cNvCxnSpPr/>
          <p:nvPr/>
        </p:nvCxnSpPr>
        <p:spPr>
          <a:xfrm>
            <a:off x="10039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E521CEA-2044-824A-8504-CC27D31C3594}"/>
              </a:ext>
            </a:extLst>
          </p:cNvPr>
          <p:cNvCxnSpPr/>
          <p:nvPr/>
        </p:nvCxnSpPr>
        <p:spPr>
          <a:xfrm>
            <a:off x="10166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F041C4C-949A-59D9-C8E6-D6CA7C2BF46F}"/>
              </a:ext>
            </a:extLst>
          </p:cNvPr>
          <p:cNvCxnSpPr/>
          <p:nvPr/>
        </p:nvCxnSpPr>
        <p:spPr>
          <a:xfrm>
            <a:off x="10293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9C0C581-C1A4-2478-867B-8F53B27FFACD}"/>
              </a:ext>
            </a:extLst>
          </p:cNvPr>
          <p:cNvCxnSpPr/>
          <p:nvPr/>
        </p:nvCxnSpPr>
        <p:spPr>
          <a:xfrm>
            <a:off x="10420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8BF80A8-2E8F-4AE1-170A-01B175F783F5}"/>
              </a:ext>
            </a:extLst>
          </p:cNvPr>
          <p:cNvCxnSpPr/>
          <p:nvPr/>
        </p:nvCxnSpPr>
        <p:spPr>
          <a:xfrm>
            <a:off x="10547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5AB366-D355-1382-F939-4561A477DF6D}"/>
              </a:ext>
            </a:extLst>
          </p:cNvPr>
          <p:cNvCxnSpPr/>
          <p:nvPr/>
        </p:nvCxnSpPr>
        <p:spPr>
          <a:xfrm>
            <a:off x="10674718" y="3263900"/>
            <a:ext cx="0" cy="50165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85108D5D-722B-5280-AEAB-5D706CD224C1}"/>
              </a:ext>
            </a:extLst>
          </p:cNvPr>
          <p:cNvSpPr txBox="1"/>
          <p:nvPr/>
        </p:nvSpPr>
        <p:spPr>
          <a:xfrm>
            <a:off x="10247494" y="2547091"/>
            <a:ext cx="1448536" cy="461665"/>
          </a:xfrm>
          <a:prstGeom prst="rect">
            <a:avLst/>
          </a:prstGeom>
          <a:noFill/>
        </p:spPr>
        <p:txBody>
          <a:bodyPr wrap="square" rtlCol="0">
            <a:spAutoFit/>
          </a:bodyPr>
          <a:lstStyle/>
          <a:p>
            <a:r>
              <a:rPr lang="en-US" sz="2400" dirty="0"/>
              <a:t>Patriarchs</a:t>
            </a:r>
          </a:p>
        </p:txBody>
      </p:sp>
      <p:sp>
        <p:nvSpPr>
          <p:cNvPr id="185" name="TextBox 184">
            <a:extLst>
              <a:ext uri="{FF2B5EF4-FFF2-40B4-BE49-F238E27FC236}">
                <a16:creationId xmlns:a16="http://schemas.microsoft.com/office/drawing/2014/main" id="{3BCFCDB4-6E29-4795-6E80-86B674658DAE}"/>
              </a:ext>
            </a:extLst>
          </p:cNvPr>
          <p:cNvSpPr txBox="1"/>
          <p:nvPr/>
        </p:nvSpPr>
        <p:spPr>
          <a:xfrm>
            <a:off x="10174737" y="4075265"/>
            <a:ext cx="1234754" cy="584775"/>
          </a:xfrm>
          <a:prstGeom prst="rect">
            <a:avLst/>
          </a:prstGeom>
          <a:noFill/>
        </p:spPr>
        <p:txBody>
          <a:bodyPr wrap="square" rtlCol="0">
            <a:spAutoFit/>
          </a:bodyPr>
          <a:lstStyle/>
          <a:p>
            <a:pPr algn="ctr"/>
            <a:r>
              <a:rPr lang="en-US" sz="1600" dirty="0"/>
              <a:t>2100-1900 B.C.</a:t>
            </a:r>
          </a:p>
        </p:txBody>
      </p:sp>
      <p:sp>
        <p:nvSpPr>
          <p:cNvPr id="4" name="TextBox 3">
            <a:extLst>
              <a:ext uri="{FF2B5EF4-FFF2-40B4-BE49-F238E27FC236}">
                <a16:creationId xmlns:a16="http://schemas.microsoft.com/office/drawing/2014/main" id="{1D9FFFD4-FE8A-1D2D-7B1A-A8D5ADF0D049}"/>
              </a:ext>
            </a:extLst>
          </p:cNvPr>
          <p:cNvSpPr txBox="1"/>
          <p:nvPr/>
        </p:nvSpPr>
        <p:spPr>
          <a:xfrm rot="18873568">
            <a:off x="3905704" y="2275623"/>
            <a:ext cx="1830719" cy="369332"/>
          </a:xfrm>
          <a:prstGeom prst="rect">
            <a:avLst/>
          </a:prstGeom>
          <a:noFill/>
        </p:spPr>
        <p:txBody>
          <a:bodyPr wrap="square" rtlCol="0">
            <a:spAutoFit/>
          </a:bodyPr>
          <a:lstStyle/>
          <a:p>
            <a:r>
              <a:rPr lang="en-US" dirty="0"/>
              <a:t>Cain and Abel</a:t>
            </a:r>
          </a:p>
        </p:txBody>
      </p:sp>
      <p:sp>
        <p:nvSpPr>
          <p:cNvPr id="10" name="TextBox 9">
            <a:extLst>
              <a:ext uri="{FF2B5EF4-FFF2-40B4-BE49-F238E27FC236}">
                <a16:creationId xmlns:a16="http://schemas.microsoft.com/office/drawing/2014/main" id="{916B9F25-335D-78EA-CC2B-43645A2E2D1F}"/>
              </a:ext>
            </a:extLst>
          </p:cNvPr>
          <p:cNvSpPr txBox="1"/>
          <p:nvPr/>
        </p:nvSpPr>
        <p:spPr>
          <a:xfrm rot="18873568">
            <a:off x="5947929" y="2258834"/>
            <a:ext cx="1830719" cy="369332"/>
          </a:xfrm>
          <a:prstGeom prst="rect">
            <a:avLst/>
          </a:prstGeom>
          <a:noFill/>
        </p:spPr>
        <p:txBody>
          <a:bodyPr wrap="square" rtlCol="0">
            <a:spAutoFit/>
          </a:bodyPr>
          <a:lstStyle/>
          <a:p>
            <a:r>
              <a:rPr lang="en-US" dirty="0"/>
              <a:t>Noah</a:t>
            </a:r>
          </a:p>
        </p:txBody>
      </p:sp>
    </p:spTree>
    <p:extLst>
      <p:ext uri="{BB962C8B-B14F-4D97-AF65-F5344CB8AC3E}">
        <p14:creationId xmlns:p14="http://schemas.microsoft.com/office/powerpoint/2010/main" val="669483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docProps/app.xml><?xml version="1.0" encoding="utf-8"?>
<Properties xmlns="http://schemas.openxmlformats.org/officeDocument/2006/extended-properties" xmlns:vt="http://schemas.openxmlformats.org/officeDocument/2006/docPropsVTypes">
  <Template>new dwell</Template>
  <TotalTime>4021</TotalTime>
  <Words>1804</Words>
  <Application>Microsoft Office PowerPoint</Application>
  <PresentationFormat>Widescreen</PresentationFormat>
  <Paragraphs>258</Paragraphs>
  <Slides>44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Arial</vt:lpstr>
      <vt:lpstr>Lao UI</vt:lpstr>
      <vt:lpstr>Tw Cen MT</vt:lpstr>
      <vt:lpstr>Dwell-Theme</vt:lpstr>
      <vt:lpstr>Dwell-Light-Theme</vt:lpstr>
      <vt:lpstr>The book of Hebrews</vt:lpstr>
      <vt:lpstr>Hebrews</vt:lpstr>
      <vt:lpstr>Hebrews</vt:lpstr>
      <vt:lpstr>Hebrews 1:1–2 (NASB95) </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 In History</vt:lpstr>
      <vt:lpstr>God’s Answer to human sin</vt:lpstr>
      <vt:lpstr>God’s Answer to human sin</vt:lpstr>
      <vt:lpstr>God’s Answer to human sin</vt:lpstr>
      <vt:lpstr>God’s Answer to human sin</vt:lpstr>
      <vt:lpstr>God In History</vt:lpstr>
      <vt:lpstr>God In History</vt:lpstr>
      <vt:lpstr>God In History</vt:lpstr>
      <vt:lpstr>God In History</vt:lpstr>
      <vt:lpstr>God In History</vt:lpstr>
      <vt:lpstr>God In History</vt:lpstr>
      <vt:lpstr>God In History</vt:lpstr>
      <vt:lpstr>God In History</vt:lpstr>
      <vt:lpstr>Hebrews 1:1–2 (NASB95) </vt:lpstr>
      <vt:lpstr>The Original Audience</vt:lpstr>
      <vt:lpstr>The Importance</vt:lpstr>
      <vt:lpstr>The Importance</vt:lpstr>
      <vt:lpstr>The Importance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LoweryR</dc:creator>
  <cp:lastModifiedBy>Haley</cp:lastModifiedBy>
  <cp:revision>5</cp:revision>
  <dcterms:created xsi:type="dcterms:W3CDTF">2024-08-28T15:26:20Z</dcterms:created>
  <dcterms:modified xsi:type="dcterms:W3CDTF">2024-09-16T02:03:08Z</dcterms:modified>
</cp:coreProperties>
</file>