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8"/>
  </p:notesMasterIdLst>
  <p:sldIdLst>
    <p:sldId id="7081" r:id="rId2"/>
    <p:sldId id="7319" r:id="rId3"/>
    <p:sldId id="3500" r:id="rId4"/>
    <p:sldId id="7737" r:id="rId5"/>
    <p:sldId id="7738" r:id="rId6"/>
    <p:sldId id="7739" r:id="rId7"/>
    <p:sldId id="7740" r:id="rId8"/>
    <p:sldId id="7741" r:id="rId9"/>
    <p:sldId id="7742" r:id="rId10"/>
    <p:sldId id="7743" r:id="rId11"/>
    <p:sldId id="7744" r:id="rId12"/>
    <p:sldId id="7745" r:id="rId13"/>
    <p:sldId id="7746" r:id="rId14"/>
    <p:sldId id="7747" r:id="rId15"/>
    <p:sldId id="7748" r:id="rId16"/>
    <p:sldId id="7810" r:id="rId17"/>
    <p:sldId id="7749" r:id="rId18"/>
    <p:sldId id="7750" r:id="rId19"/>
    <p:sldId id="7751" r:id="rId20"/>
    <p:sldId id="7752" r:id="rId21"/>
    <p:sldId id="7753" r:id="rId22"/>
    <p:sldId id="7811" r:id="rId23"/>
    <p:sldId id="7754" r:id="rId24"/>
    <p:sldId id="7755" r:id="rId25"/>
    <p:sldId id="7756" r:id="rId26"/>
    <p:sldId id="7757" r:id="rId27"/>
    <p:sldId id="7758" r:id="rId28"/>
    <p:sldId id="7759" r:id="rId29"/>
    <p:sldId id="7760" r:id="rId30"/>
    <p:sldId id="7761" r:id="rId31"/>
    <p:sldId id="7762" r:id="rId32"/>
    <p:sldId id="7763" r:id="rId33"/>
    <p:sldId id="7764" r:id="rId34"/>
    <p:sldId id="7813" r:id="rId35"/>
    <p:sldId id="7765" r:id="rId36"/>
    <p:sldId id="7766" r:id="rId37"/>
    <p:sldId id="7768" r:id="rId38"/>
    <p:sldId id="7769" r:id="rId39"/>
    <p:sldId id="7812" r:id="rId40"/>
    <p:sldId id="7772" r:id="rId41"/>
    <p:sldId id="7773" r:id="rId42"/>
    <p:sldId id="7774" r:id="rId43"/>
    <p:sldId id="7775" r:id="rId44"/>
    <p:sldId id="7776" r:id="rId45"/>
    <p:sldId id="7814" r:id="rId46"/>
    <p:sldId id="7777" r:id="rId47"/>
    <p:sldId id="7778" r:id="rId48"/>
    <p:sldId id="7782" r:id="rId49"/>
    <p:sldId id="7783" r:id="rId50"/>
    <p:sldId id="7784" r:id="rId51"/>
    <p:sldId id="7785" r:id="rId52"/>
    <p:sldId id="7786" r:id="rId53"/>
    <p:sldId id="7787" r:id="rId54"/>
    <p:sldId id="7788" r:id="rId55"/>
    <p:sldId id="7789" r:id="rId56"/>
    <p:sldId id="7790" r:id="rId57"/>
    <p:sldId id="7791" r:id="rId58"/>
    <p:sldId id="7736" r:id="rId59"/>
    <p:sldId id="7794" r:id="rId60"/>
    <p:sldId id="7795" r:id="rId61"/>
    <p:sldId id="7815" r:id="rId62"/>
    <p:sldId id="7796" r:id="rId63"/>
    <p:sldId id="7797" r:id="rId64"/>
    <p:sldId id="7798" r:id="rId65"/>
    <p:sldId id="7799" r:id="rId66"/>
    <p:sldId id="7800" r:id="rId67"/>
    <p:sldId id="7801" r:id="rId68"/>
    <p:sldId id="7802" r:id="rId69"/>
    <p:sldId id="7803" r:id="rId70"/>
    <p:sldId id="7804" r:id="rId71"/>
    <p:sldId id="7805" r:id="rId72"/>
    <p:sldId id="7807" r:id="rId73"/>
    <p:sldId id="7808" r:id="rId74"/>
    <p:sldId id="7809" r:id="rId75"/>
    <p:sldId id="7305" r:id="rId76"/>
    <p:sldId id="6976" r:id="rId77"/>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DCDC92"/>
    <a:srgbClr val="003E1C"/>
    <a:srgbClr val="4D2A1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B40D1B1-6030-4645-998A-CE6D9FF93E21}" v="53" dt="2023-08-23T13:56:15.55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785" autoAdjust="0"/>
    <p:restoredTop sz="86695" autoAdjust="0"/>
  </p:normalViewPr>
  <p:slideViewPr>
    <p:cSldViewPr>
      <p:cViewPr varScale="1">
        <p:scale>
          <a:sx n="63" d="100"/>
          <a:sy n="63" d="100"/>
        </p:scale>
        <p:origin x="1428" y="102"/>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microsoft.com/office/2016/11/relationships/changesInfo" Target="changesInfos/changesInfo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85" Type="http://schemas.microsoft.com/office/2015/10/relationships/revisionInfo" Target="revisionInfo.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oustB" userId="036fd538-e6a0-4478-b832-b99ce6775b9a" providerId="ADAL" clId="{1B40D1B1-6030-4645-998A-CE6D9FF93E21}"/>
    <pc:docChg chg="undo custSel addSld delSld modSld sldOrd">
      <pc:chgData name="FoustB" userId="036fd538-e6a0-4478-b832-b99ce6775b9a" providerId="ADAL" clId="{1B40D1B1-6030-4645-998A-CE6D9FF93E21}" dt="2023-08-26T18:10:41.115" v="6269" actId="47"/>
      <pc:docMkLst>
        <pc:docMk/>
      </pc:docMkLst>
      <pc:sldChg chg="del">
        <pc:chgData name="FoustB" userId="036fd538-e6a0-4478-b832-b99ce6775b9a" providerId="ADAL" clId="{1B40D1B1-6030-4645-998A-CE6D9FF93E21}" dt="2023-08-23T18:51:08.195" v="6139" actId="47"/>
        <pc:sldMkLst>
          <pc:docMk/>
          <pc:sldMk cId="761556797" sldId="1510"/>
        </pc:sldMkLst>
      </pc:sldChg>
      <pc:sldChg chg="del">
        <pc:chgData name="FoustB" userId="036fd538-e6a0-4478-b832-b99ce6775b9a" providerId="ADAL" clId="{1B40D1B1-6030-4645-998A-CE6D9FF93E21}" dt="2023-08-23T18:51:08.550" v="6140" actId="47"/>
        <pc:sldMkLst>
          <pc:docMk/>
          <pc:sldMk cId="2324461316" sldId="1511"/>
        </pc:sldMkLst>
      </pc:sldChg>
      <pc:sldChg chg="del">
        <pc:chgData name="FoustB" userId="036fd538-e6a0-4478-b832-b99ce6775b9a" providerId="ADAL" clId="{1B40D1B1-6030-4645-998A-CE6D9FF93E21}" dt="2023-08-23T18:51:08.839" v="6141" actId="47"/>
        <pc:sldMkLst>
          <pc:docMk/>
          <pc:sldMk cId="3329181665" sldId="1512"/>
        </pc:sldMkLst>
      </pc:sldChg>
      <pc:sldChg chg="del">
        <pc:chgData name="FoustB" userId="036fd538-e6a0-4478-b832-b99ce6775b9a" providerId="ADAL" clId="{1B40D1B1-6030-4645-998A-CE6D9FF93E21}" dt="2023-08-23T18:51:09.235" v="6142" actId="47"/>
        <pc:sldMkLst>
          <pc:docMk/>
          <pc:sldMk cId="3293479503" sldId="1513"/>
        </pc:sldMkLst>
      </pc:sldChg>
      <pc:sldChg chg="del">
        <pc:chgData name="FoustB" userId="036fd538-e6a0-4478-b832-b99ce6775b9a" providerId="ADAL" clId="{1B40D1B1-6030-4645-998A-CE6D9FF93E21}" dt="2023-08-23T18:51:09.541" v="6143" actId="47"/>
        <pc:sldMkLst>
          <pc:docMk/>
          <pc:sldMk cId="844609718" sldId="1514"/>
        </pc:sldMkLst>
      </pc:sldChg>
      <pc:sldChg chg="del">
        <pc:chgData name="FoustB" userId="036fd538-e6a0-4478-b832-b99ce6775b9a" providerId="ADAL" clId="{1B40D1B1-6030-4645-998A-CE6D9FF93E21}" dt="2023-08-23T18:51:09.861" v="6144" actId="47"/>
        <pc:sldMkLst>
          <pc:docMk/>
          <pc:sldMk cId="120628303" sldId="1515"/>
        </pc:sldMkLst>
      </pc:sldChg>
      <pc:sldChg chg="del">
        <pc:chgData name="FoustB" userId="036fd538-e6a0-4478-b832-b99ce6775b9a" providerId="ADAL" clId="{1B40D1B1-6030-4645-998A-CE6D9FF93E21}" dt="2023-08-23T18:51:10.242" v="6145" actId="47"/>
        <pc:sldMkLst>
          <pc:docMk/>
          <pc:sldMk cId="2462596663" sldId="1516"/>
        </pc:sldMkLst>
      </pc:sldChg>
      <pc:sldChg chg="del">
        <pc:chgData name="FoustB" userId="036fd538-e6a0-4478-b832-b99ce6775b9a" providerId="ADAL" clId="{1B40D1B1-6030-4645-998A-CE6D9FF93E21}" dt="2023-08-23T18:51:10.543" v="6146" actId="47"/>
        <pc:sldMkLst>
          <pc:docMk/>
          <pc:sldMk cId="2747699328" sldId="1517"/>
        </pc:sldMkLst>
      </pc:sldChg>
      <pc:sldChg chg="addSp delSp modSp mod delAnim modAnim">
        <pc:chgData name="FoustB" userId="036fd538-e6a0-4478-b832-b99ce6775b9a" providerId="ADAL" clId="{1B40D1B1-6030-4645-998A-CE6D9FF93E21}" dt="2023-08-23T14:06:57.183" v="248"/>
        <pc:sldMkLst>
          <pc:docMk/>
          <pc:sldMk cId="3142649171" sldId="3500"/>
        </pc:sldMkLst>
        <pc:spChg chg="add mod">
          <ac:chgData name="FoustB" userId="036fd538-e6a0-4478-b832-b99ce6775b9a" providerId="ADAL" clId="{1B40D1B1-6030-4645-998A-CE6D9FF93E21}" dt="2023-08-23T14:06:38.396" v="243" actId="1036"/>
          <ac:spMkLst>
            <pc:docMk/>
            <pc:sldMk cId="3142649171" sldId="3500"/>
            <ac:spMk id="2" creationId="{FE8FE2A5-6087-69DC-6AB0-D62F98F682A0}"/>
          </ac:spMkLst>
        </pc:spChg>
        <pc:spChg chg="mod">
          <ac:chgData name="FoustB" userId="036fd538-e6a0-4478-b832-b99ce6775b9a" providerId="ADAL" clId="{1B40D1B1-6030-4645-998A-CE6D9FF93E21}" dt="2023-08-23T13:56:20.968" v="95" actId="1037"/>
          <ac:spMkLst>
            <pc:docMk/>
            <pc:sldMk cId="3142649171" sldId="3500"/>
            <ac:spMk id="3" creationId="{26D5A235-882B-E97D-6177-1B20FE4C082A}"/>
          </ac:spMkLst>
        </pc:spChg>
        <pc:spChg chg="add mod">
          <ac:chgData name="FoustB" userId="036fd538-e6a0-4478-b832-b99ce6775b9a" providerId="ADAL" clId="{1B40D1B1-6030-4645-998A-CE6D9FF93E21}" dt="2023-08-23T14:06:40.698" v="244" actId="1036"/>
          <ac:spMkLst>
            <pc:docMk/>
            <pc:sldMk cId="3142649171" sldId="3500"/>
            <ac:spMk id="4" creationId="{E095FDD7-01A0-679C-E1B0-0E4E2685BABE}"/>
          </ac:spMkLst>
        </pc:spChg>
        <pc:spChg chg="del mod">
          <ac:chgData name="FoustB" userId="036fd538-e6a0-4478-b832-b99ce6775b9a" providerId="ADAL" clId="{1B40D1B1-6030-4645-998A-CE6D9FF93E21}" dt="2023-08-23T14:05:40.209" v="213" actId="478"/>
          <ac:spMkLst>
            <pc:docMk/>
            <pc:sldMk cId="3142649171" sldId="3500"/>
            <ac:spMk id="5" creationId="{2182B5EF-9A1D-2D69-50DA-1591020F8D3D}"/>
          </ac:spMkLst>
        </pc:spChg>
        <pc:spChg chg="add mod">
          <ac:chgData name="FoustB" userId="036fd538-e6a0-4478-b832-b99ce6775b9a" providerId="ADAL" clId="{1B40D1B1-6030-4645-998A-CE6D9FF93E21}" dt="2023-08-23T14:06:43.274" v="245" actId="1036"/>
          <ac:spMkLst>
            <pc:docMk/>
            <pc:sldMk cId="3142649171" sldId="3500"/>
            <ac:spMk id="7" creationId="{70F1305E-BE49-05D5-7539-50AC08E34DF5}"/>
          </ac:spMkLst>
        </pc:spChg>
      </pc:sldChg>
      <pc:sldChg chg="delSp mod">
        <pc:chgData name="FoustB" userId="036fd538-e6a0-4478-b832-b99ce6775b9a" providerId="ADAL" clId="{1B40D1B1-6030-4645-998A-CE6D9FF93E21}" dt="2023-08-23T13:54:09.074" v="0" actId="478"/>
        <pc:sldMkLst>
          <pc:docMk/>
          <pc:sldMk cId="2545056813" sldId="7081"/>
        </pc:sldMkLst>
        <pc:spChg chg="del">
          <ac:chgData name="FoustB" userId="036fd538-e6a0-4478-b832-b99ce6775b9a" providerId="ADAL" clId="{1B40D1B1-6030-4645-998A-CE6D9FF93E21}" dt="2023-08-23T13:54:09.074" v="0" actId="478"/>
          <ac:spMkLst>
            <pc:docMk/>
            <pc:sldMk cId="2545056813" sldId="7081"/>
            <ac:spMk id="2" creationId="{303A4A6A-9868-B4CA-5C89-EC5C126EDE8F}"/>
          </ac:spMkLst>
        </pc:spChg>
      </pc:sldChg>
      <pc:sldChg chg="modSp mod">
        <pc:chgData name="FoustB" userId="036fd538-e6a0-4478-b832-b99ce6775b9a" providerId="ADAL" clId="{1B40D1B1-6030-4645-998A-CE6D9FF93E21}" dt="2023-08-23T13:54:40.547" v="39" actId="20577"/>
        <pc:sldMkLst>
          <pc:docMk/>
          <pc:sldMk cId="580417903" sldId="7319"/>
        </pc:sldMkLst>
        <pc:spChg chg="mod">
          <ac:chgData name="FoustB" userId="036fd538-e6a0-4478-b832-b99ce6775b9a" providerId="ADAL" clId="{1B40D1B1-6030-4645-998A-CE6D9FF93E21}" dt="2023-08-23T13:54:40.547" v="39" actId="20577"/>
          <ac:spMkLst>
            <pc:docMk/>
            <pc:sldMk cId="580417903" sldId="7319"/>
            <ac:spMk id="7" creationId="{D798020B-692A-58A6-F762-6BC886E3CAEC}"/>
          </ac:spMkLst>
        </pc:spChg>
      </pc:sldChg>
      <pc:sldChg chg="del">
        <pc:chgData name="FoustB" userId="036fd538-e6a0-4478-b832-b99ce6775b9a" providerId="ADAL" clId="{1B40D1B1-6030-4645-998A-CE6D9FF93E21}" dt="2023-08-23T18:50:58.739" v="6095" actId="47"/>
        <pc:sldMkLst>
          <pc:docMk/>
          <pc:sldMk cId="2630110333" sldId="7616"/>
        </pc:sldMkLst>
      </pc:sldChg>
      <pc:sldChg chg="del">
        <pc:chgData name="FoustB" userId="036fd538-e6a0-4478-b832-b99ce6775b9a" providerId="ADAL" clId="{1B40D1B1-6030-4645-998A-CE6D9FF93E21}" dt="2023-08-23T18:50:54.202" v="6070" actId="47"/>
        <pc:sldMkLst>
          <pc:docMk/>
          <pc:sldMk cId="1055641239" sldId="7618"/>
        </pc:sldMkLst>
      </pc:sldChg>
      <pc:sldChg chg="del">
        <pc:chgData name="FoustB" userId="036fd538-e6a0-4478-b832-b99ce6775b9a" providerId="ADAL" clId="{1B40D1B1-6030-4645-998A-CE6D9FF93E21}" dt="2023-08-23T18:50:54.623" v="6071" actId="47"/>
        <pc:sldMkLst>
          <pc:docMk/>
          <pc:sldMk cId="3167858803" sldId="7619"/>
        </pc:sldMkLst>
      </pc:sldChg>
      <pc:sldChg chg="del">
        <pc:chgData name="FoustB" userId="036fd538-e6a0-4478-b832-b99ce6775b9a" providerId="ADAL" clId="{1B40D1B1-6030-4645-998A-CE6D9FF93E21}" dt="2023-08-23T18:50:54.872" v="6072" actId="47"/>
        <pc:sldMkLst>
          <pc:docMk/>
          <pc:sldMk cId="3655673903" sldId="7620"/>
        </pc:sldMkLst>
      </pc:sldChg>
      <pc:sldChg chg="del">
        <pc:chgData name="FoustB" userId="036fd538-e6a0-4478-b832-b99ce6775b9a" providerId="ADAL" clId="{1B40D1B1-6030-4645-998A-CE6D9FF93E21}" dt="2023-08-23T18:50:55.092" v="6073" actId="47"/>
        <pc:sldMkLst>
          <pc:docMk/>
          <pc:sldMk cId="4189603008" sldId="7621"/>
        </pc:sldMkLst>
      </pc:sldChg>
      <pc:sldChg chg="del">
        <pc:chgData name="FoustB" userId="036fd538-e6a0-4478-b832-b99ce6775b9a" providerId="ADAL" clId="{1B40D1B1-6030-4645-998A-CE6D9FF93E21}" dt="2023-08-23T18:50:55.293" v="6074" actId="47"/>
        <pc:sldMkLst>
          <pc:docMk/>
          <pc:sldMk cId="1547051166" sldId="7622"/>
        </pc:sldMkLst>
      </pc:sldChg>
      <pc:sldChg chg="del">
        <pc:chgData name="FoustB" userId="036fd538-e6a0-4478-b832-b99ce6775b9a" providerId="ADAL" clId="{1B40D1B1-6030-4645-998A-CE6D9FF93E21}" dt="2023-08-23T18:50:55.496" v="6075" actId="47"/>
        <pc:sldMkLst>
          <pc:docMk/>
          <pc:sldMk cId="2237453204" sldId="7623"/>
        </pc:sldMkLst>
      </pc:sldChg>
      <pc:sldChg chg="del">
        <pc:chgData name="FoustB" userId="036fd538-e6a0-4478-b832-b99ce6775b9a" providerId="ADAL" clId="{1B40D1B1-6030-4645-998A-CE6D9FF93E21}" dt="2023-08-23T18:50:55.825" v="6077" actId="47"/>
        <pc:sldMkLst>
          <pc:docMk/>
          <pc:sldMk cId="2213899093" sldId="7624"/>
        </pc:sldMkLst>
      </pc:sldChg>
      <pc:sldChg chg="del">
        <pc:chgData name="FoustB" userId="036fd538-e6a0-4478-b832-b99ce6775b9a" providerId="ADAL" clId="{1B40D1B1-6030-4645-998A-CE6D9FF93E21}" dt="2023-08-23T18:50:55.979" v="6078" actId="47"/>
        <pc:sldMkLst>
          <pc:docMk/>
          <pc:sldMk cId="509380865" sldId="7625"/>
        </pc:sldMkLst>
      </pc:sldChg>
      <pc:sldChg chg="del">
        <pc:chgData name="FoustB" userId="036fd538-e6a0-4478-b832-b99ce6775b9a" providerId="ADAL" clId="{1B40D1B1-6030-4645-998A-CE6D9FF93E21}" dt="2023-08-23T18:50:56.301" v="6080" actId="47"/>
        <pc:sldMkLst>
          <pc:docMk/>
          <pc:sldMk cId="4083963575" sldId="7626"/>
        </pc:sldMkLst>
      </pc:sldChg>
      <pc:sldChg chg="del">
        <pc:chgData name="FoustB" userId="036fd538-e6a0-4478-b832-b99ce6775b9a" providerId="ADAL" clId="{1B40D1B1-6030-4645-998A-CE6D9FF93E21}" dt="2023-08-23T18:50:56.464" v="6081" actId="47"/>
        <pc:sldMkLst>
          <pc:docMk/>
          <pc:sldMk cId="3413207791" sldId="7627"/>
        </pc:sldMkLst>
      </pc:sldChg>
      <pc:sldChg chg="del">
        <pc:chgData name="FoustB" userId="036fd538-e6a0-4478-b832-b99ce6775b9a" providerId="ADAL" clId="{1B40D1B1-6030-4645-998A-CE6D9FF93E21}" dt="2023-08-23T18:50:56.617" v="6082" actId="47"/>
        <pc:sldMkLst>
          <pc:docMk/>
          <pc:sldMk cId="3542535314" sldId="7629"/>
        </pc:sldMkLst>
      </pc:sldChg>
      <pc:sldChg chg="del">
        <pc:chgData name="FoustB" userId="036fd538-e6a0-4478-b832-b99ce6775b9a" providerId="ADAL" clId="{1B40D1B1-6030-4645-998A-CE6D9FF93E21}" dt="2023-08-23T18:50:56.781" v="6083" actId="47"/>
        <pc:sldMkLst>
          <pc:docMk/>
          <pc:sldMk cId="3328910562" sldId="7632"/>
        </pc:sldMkLst>
      </pc:sldChg>
      <pc:sldChg chg="del">
        <pc:chgData name="FoustB" userId="036fd538-e6a0-4478-b832-b99ce6775b9a" providerId="ADAL" clId="{1B40D1B1-6030-4645-998A-CE6D9FF93E21}" dt="2023-08-23T18:50:57.636" v="6088" actId="47"/>
        <pc:sldMkLst>
          <pc:docMk/>
          <pc:sldMk cId="2545463530" sldId="7633"/>
        </pc:sldMkLst>
      </pc:sldChg>
      <pc:sldChg chg="del">
        <pc:chgData name="FoustB" userId="036fd538-e6a0-4478-b832-b99ce6775b9a" providerId="ADAL" clId="{1B40D1B1-6030-4645-998A-CE6D9FF93E21}" dt="2023-08-23T18:50:56.950" v="6084" actId="47"/>
        <pc:sldMkLst>
          <pc:docMk/>
          <pc:sldMk cId="2743995236" sldId="7635"/>
        </pc:sldMkLst>
      </pc:sldChg>
      <pc:sldChg chg="del">
        <pc:chgData name="FoustB" userId="036fd538-e6a0-4478-b832-b99ce6775b9a" providerId="ADAL" clId="{1B40D1B1-6030-4645-998A-CE6D9FF93E21}" dt="2023-08-23T18:50:57.097" v="6085" actId="47"/>
        <pc:sldMkLst>
          <pc:docMk/>
          <pc:sldMk cId="1719927629" sldId="7636"/>
        </pc:sldMkLst>
      </pc:sldChg>
      <pc:sldChg chg="del">
        <pc:chgData name="FoustB" userId="036fd538-e6a0-4478-b832-b99ce6775b9a" providerId="ADAL" clId="{1B40D1B1-6030-4645-998A-CE6D9FF93E21}" dt="2023-08-23T18:50:57.282" v="6086" actId="47"/>
        <pc:sldMkLst>
          <pc:docMk/>
          <pc:sldMk cId="123142396" sldId="7637"/>
        </pc:sldMkLst>
      </pc:sldChg>
      <pc:sldChg chg="del">
        <pc:chgData name="FoustB" userId="036fd538-e6a0-4478-b832-b99ce6775b9a" providerId="ADAL" clId="{1B40D1B1-6030-4645-998A-CE6D9FF93E21}" dt="2023-08-23T18:50:57.436" v="6087" actId="47"/>
        <pc:sldMkLst>
          <pc:docMk/>
          <pc:sldMk cId="3724482879" sldId="7638"/>
        </pc:sldMkLst>
      </pc:sldChg>
      <pc:sldChg chg="del">
        <pc:chgData name="FoustB" userId="036fd538-e6a0-4478-b832-b99ce6775b9a" providerId="ADAL" clId="{1B40D1B1-6030-4645-998A-CE6D9FF93E21}" dt="2023-08-23T18:50:57.768" v="6089" actId="47"/>
        <pc:sldMkLst>
          <pc:docMk/>
          <pc:sldMk cId="3044771851" sldId="7640"/>
        </pc:sldMkLst>
      </pc:sldChg>
      <pc:sldChg chg="del">
        <pc:chgData name="FoustB" userId="036fd538-e6a0-4478-b832-b99ce6775b9a" providerId="ADAL" clId="{1B40D1B1-6030-4645-998A-CE6D9FF93E21}" dt="2023-08-23T18:50:58.100" v="6091" actId="47"/>
        <pc:sldMkLst>
          <pc:docMk/>
          <pc:sldMk cId="3092435253" sldId="7641"/>
        </pc:sldMkLst>
      </pc:sldChg>
      <pc:sldChg chg="del">
        <pc:chgData name="FoustB" userId="036fd538-e6a0-4478-b832-b99ce6775b9a" providerId="ADAL" clId="{1B40D1B1-6030-4645-998A-CE6D9FF93E21}" dt="2023-08-23T18:50:57.937" v="6090" actId="47"/>
        <pc:sldMkLst>
          <pc:docMk/>
          <pc:sldMk cId="1407103708" sldId="7642"/>
        </pc:sldMkLst>
      </pc:sldChg>
      <pc:sldChg chg="del">
        <pc:chgData name="FoustB" userId="036fd538-e6a0-4478-b832-b99ce6775b9a" providerId="ADAL" clId="{1B40D1B1-6030-4645-998A-CE6D9FF93E21}" dt="2023-08-23T18:50:58.253" v="6092" actId="47"/>
        <pc:sldMkLst>
          <pc:docMk/>
          <pc:sldMk cId="2713955375" sldId="7643"/>
        </pc:sldMkLst>
      </pc:sldChg>
      <pc:sldChg chg="del">
        <pc:chgData name="FoustB" userId="036fd538-e6a0-4478-b832-b99ce6775b9a" providerId="ADAL" clId="{1B40D1B1-6030-4645-998A-CE6D9FF93E21}" dt="2023-08-23T18:50:58.400" v="6093" actId="47"/>
        <pc:sldMkLst>
          <pc:docMk/>
          <pc:sldMk cId="1179726749" sldId="7644"/>
        </pc:sldMkLst>
      </pc:sldChg>
      <pc:sldChg chg="del">
        <pc:chgData name="FoustB" userId="036fd538-e6a0-4478-b832-b99ce6775b9a" providerId="ADAL" clId="{1B40D1B1-6030-4645-998A-CE6D9FF93E21}" dt="2023-08-23T18:50:58.585" v="6094" actId="47"/>
        <pc:sldMkLst>
          <pc:docMk/>
          <pc:sldMk cId="1530340610" sldId="7645"/>
        </pc:sldMkLst>
      </pc:sldChg>
      <pc:sldChg chg="del">
        <pc:chgData name="FoustB" userId="036fd538-e6a0-4478-b832-b99ce6775b9a" providerId="ADAL" clId="{1B40D1B1-6030-4645-998A-CE6D9FF93E21}" dt="2023-08-23T18:50:59.086" v="6097" actId="47"/>
        <pc:sldMkLst>
          <pc:docMk/>
          <pc:sldMk cId="978399540" sldId="7646"/>
        </pc:sldMkLst>
      </pc:sldChg>
      <pc:sldChg chg="del">
        <pc:chgData name="FoustB" userId="036fd538-e6a0-4478-b832-b99ce6775b9a" providerId="ADAL" clId="{1B40D1B1-6030-4645-998A-CE6D9FF93E21}" dt="2023-08-23T18:50:59.255" v="6098" actId="47"/>
        <pc:sldMkLst>
          <pc:docMk/>
          <pc:sldMk cId="21404886" sldId="7647"/>
        </pc:sldMkLst>
      </pc:sldChg>
      <pc:sldChg chg="del">
        <pc:chgData name="FoustB" userId="036fd538-e6a0-4478-b832-b99ce6775b9a" providerId="ADAL" clId="{1B40D1B1-6030-4645-998A-CE6D9FF93E21}" dt="2023-08-23T18:50:59.587" v="6100" actId="47"/>
        <pc:sldMkLst>
          <pc:docMk/>
          <pc:sldMk cId="550932161" sldId="7648"/>
        </pc:sldMkLst>
      </pc:sldChg>
      <pc:sldChg chg="del">
        <pc:chgData name="FoustB" userId="036fd538-e6a0-4478-b832-b99ce6775b9a" providerId="ADAL" clId="{1B40D1B1-6030-4645-998A-CE6D9FF93E21}" dt="2023-08-23T18:50:59.772" v="6101" actId="47"/>
        <pc:sldMkLst>
          <pc:docMk/>
          <pc:sldMk cId="3873796642" sldId="7649"/>
        </pc:sldMkLst>
      </pc:sldChg>
      <pc:sldChg chg="del">
        <pc:chgData name="FoustB" userId="036fd538-e6a0-4478-b832-b99ce6775b9a" providerId="ADAL" clId="{1B40D1B1-6030-4645-998A-CE6D9FF93E21}" dt="2023-08-23T18:50:59.956" v="6102" actId="47"/>
        <pc:sldMkLst>
          <pc:docMk/>
          <pc:sldMk cId="2250552573" sldId="7650"/>
        </pc:sldMkLst>
      </pc:sldChg>
      <pc:sldChg chg="del">
        <pc:chgData name="FoustB" userId="036fd538-e6a0-4478-b832-b99ce6775b9a" providerId="ADAL" clId="{1B40D1B1-6030-4645-998A-CE6D9FF93E21}" dt="2023-08-23T18:51:00.141" v="6103" actId="47"/>
        <pc:sldMkLst>
          <pc:docMk/>
          <pc:sldMk cId="92766019" sldId="7651"/>
        </pc:sldMkLst>
      </pc:sldChg>
      <pc:sldChg chg="del">
        <pc:chgData name="FoustB" userId="036fd538-e6a0-4478-b832-b99ce6775b9a" providerId="ADAL" clId="{1B40D1B1-6030-4645-998A-CE6D9FF93E21}" dt="2023-08-23T18:51:00.342" v="6104" actId="47"/>
        <pc:sldMkLst>
          <pc:docMk/>
          <pc:sldMk cId="3768121273" sldId="7652"/>
        </pc:sldMkLst>
      </pc:sldChg>
      <pc:sldChg chg="del">
        <pc:chgData name="FoustB" userId="036fd538-e6a0-4478-b832-b99ce6775b9a" providerId="ADAL" clId="{1B40D1B1-6030-4645-998A-CE6D9FF93E21}" dt="2023-08-23T18:51:00.520" v="6105" actId="47"/>
        <pc:sldMkLst>
          <pc:docMk/>
          <pc:sldMk cId="459491298" sldId="7653"/>
        </pc:sldMkLst>
      </pc:sldChg>
      <pc:sldChg chg="del">
        <pc:chgData name="FoustB" userId="036fd538-e6a0-4478-b832-b99ce6775b9a" providerId="ADAL" clId="{1B40D1B1-6030-4645-998A-CE6D9FF93E21}" dt="2023-08-23T18:51:00.905" v="6107" actId="47"/>
        <pc:sldMkLst>
          <pc:docMk/>
          <pc:sldMk cId="1461324569" sldId="7654"/>
        </pc:sldMkLst>
      </pc:sldChg>
      <pc:sldChg chg="del">
        <pc:chgData name="FoustB" userId="036fd538-e6a0-4478-b832-b99ce6775b9a" providerId="ADAL" clId="{1B40D1B1-6030-4645-998A-CE6D9FF93E21}" dt="2023-08-23T18:51:01.109" v="6108" actId="47"/>
        <pc:sldMkLst>
          <pc:docMk/>
          <pc:sldMk cId="3837133787" sldId="7655"/>
        </pc:sldMkLst>
      </pc:sldChg>
      <pc:sldChg chg="del">
        <pc:chgData name="FoustB" userId="036fd538-e6a0-4478-b832-b99ce6775b9a" providerId="ADAL" clId="{1B40D1B1-6030-4645-998A-CE6D9FF93E21}" dt="2023-08-23T18:51:01.309" v="6109" actId="47"/>
        <pc:sldMkLst>
          <pc:docMk/>
          <pc:sldMk cId="1497999470" sldId="7656"/>
        </pc:sldMkLst>
      </pc:sldChg>
      <pc:sldChg chg="del">
        <pc:chgData name="FoustB" userId="036fd538-e6a0-4478-b832-b99ce6775b9a" providerId="ADAL" clId="{1B40D1B1-6030-4645-998A-CE6D9FF93E21}" dt="2023-08-23T18:51:01.510" v="6110" actId="47"/>
        <pc:sldMkLst>
          <pc:docMk/>
          <pc:sldMk cId="4021458659" sldId="7657"/>
        </pc:sldMkLst>
      </pc:sldChg>
      <pc:sldChg chg="del">
        <pc:chgData name="FoustB" userId="036fd538-e6a0-4478-b832-b99ce6775b9a" providerId="ADAL" clId="{1B40D1B1-6030-4645-998A-CE6D9FF93E21}" dt="2023-08-23T18:51:01.710" v="6111" actId="47"/>
        <pc:sldMkLst>
          <pc:docMk/>
          <pc:sldMk cId="172807422" sldId="7658"/>
        </pc:sldMkLst>
      </pc:sldChg>
      <pc:sldChg chg="del">
        <pc:chgData name="FoustB" userId="036fd538-e6a0-4478-b832-b99ce6775b9a" providerId="ADAL" clId="{1B40D1B1-6030-4645-998A-CE6D9FF93E21}" dt="2023-08-23T18:51:01.911" v="6112" actId="47"/>
        <pc:sldMkLst>
          <pc:docMk/>
          <pc:sldMk cId="2413991647" sldId="7659"/>
        </pc:sldMkLst>
      </pc:sldChg>
      <pc:sldChg chg="del">
        <pc:chgData name="FoustB" userId="036fd538-e6a0-4478-b832-b99ce6775b9a" providerId="ADAL" clId="{1B40D1B1-6030-4645-998A-CE6D9FF93E21}" dt="2023-08-23T18:51:02.127" v="6113" actId="47"/>
        <pc:sldMkLst>
          <pc:docMk/>
          <pc:sldMk cId="3549719471" sldId="7660"/>
        </pc:sldMkLst>
      </pc:sldChg>
      <pc:sldChg chg="del">
        <pc:chgData name="FoustB" userId="036fd538-e6a0-4478-b832-b99ce6775b9a" providerId="ADAL" clId="{1B40D1B1-6030-4645-998A-CE6D9FF93E21}" dt="2023-08-23T18:51:02.412" v="6114" actId="47"/>
        <pc:sldMkLst>
          <pc:docMk/>
          <pc:sldMk cId="2714985435" sldId="7661"/>
        </pc:sldMkLst>
      </pc:sldChg>
      <pc:sldChg chg="del">
        <pc:chgData name="FoustB" userId="036fd538-e6a0-4478-b832-b99ce6775b9a" providerId="ADAL" clId="{1B40D1B1-6030-4645-998A-CE6D9FF93E21}" dt="2023-08-23T18:51:02.643" v="6115" actId="47"/>
        <pc:sldMkLst>
          <pc:docMk/>
          <pc:sldMk cId="2849708463" sldId="7662"/>
        </pc:sldMkLst>
      </pc:sldChg>
      <pc:sldChg chg="del">
        <pc:chgData name="FoustB" userId="036fd538-e6a0-4478-b832-b99ce6775b9a" providerId="ADAL" clId="{1B40D1B1-6030-4645-998A-CE6D9FF93E21}" dt="2023-08-23T18:51:03.029" v="6117" actId="47"/>
        <pc:sldMkLst>
          <pc:docMk/>
          <pc:sldMk cId="3360671752" sldId="7663"/>
        </pc:sldMkLst>
      </pc:sldChg>
      <pc:sldChg chg="del">
        <pc:chgData name="FoustB" userId="036fd538-e6a0-4478-b832-b99ce6775b9a" providerId="ADAL" clId="{1B40D1B1-6030-4645-998A-CE6D9FF93E21}" dt="2023-08-23T18:51:03.877" v="6122" actId="47"/>
        <pc:sldMkLst>
          <pc:docMk/>
          <pc:sldMk cId="2782040515" sldId="7665"/>
        </pc:sldMkLst>
      </pc:sldChg>
      <pc:sldChg chg="del">
        <pc:chgData name="FoustB" userId="036fd538-e6a0-4478-b832-b99ce6775b9a" providerId="ADAL" clId="{1B40D1B1-6030-4645-998A-CE6D9FF93E21}" dt="2023-08-23T18:51:04.061" v="6123" actId="47"/>
        <pc:sldMkLst>
          <pc:docMk/>
          <pc:sldMk cId="1121625775" sldId="7668"/>
        </pc:sldMkLst>
      </pc:sldChg>
      <pc:sldChg chg="del">
        <pc:chgData name="FoustB" userId="036fd538-e6a0-4478-b832-b99ce6775b9a" providerId="ADAL" clId="{1B40D1B1-6030-4645-998A-CE6D9FF93E21}" dt="2023-08-23T18:51:04.365" v="6125" actId="47"/>
        <pc:sldMkLst>
          <pc:docMk/>
          <pc:sldMk cId="4261317819" sldId="7669"/>
        </pc:sldMkLst>
      </pc:sldChg>
      <pc:sldChg chg="del">
        <pc:chgData name="FoustB" userId="036fd538-e6a0-4478-b832-b99ce6775b9a" providerId="ADAL" clId="{1B40D1B1-6030-4645-998A-CE6D9FF93E21}" dt="2023-08-23T18:51:04.575" v="6126" actId="47"/>
        <pc:sldMkLst>
          <pc:docMk/>
          <pc:sldMk cId="2465024242" sldId="7670"/>
        </pc:sldMkLst>
      </pc:sldChg>
      <pc:sldChg chg="del">
        <pc:chgData name="FoustB" userId="036fd538-e6a0-4478-b832-b99ce6775b9a" providerId="ADAL" clId="{1B40D1B1-6030-4645-998A-CE6D9FF93E21}" dt="2023-08-23T18:51:04.832" v="6127" actId="47"/>
        <pc:sldMkLst>
          <pc:docMk/>
          <pc:sldMk cId="4258811927" sldId="7671"/>
        </pc:sldMkLst>
      </pc:sldChg>
      <pc:sldChg chg="del">
        <pc:chgData name="FoustB" userId="036fd538-e6a0-4478-b832-b99ce6775b9a" providerId="ADAL" clId="{1B40D1B1-6030-4645-998A-CE6D9FF93E21}" dt="2023-08-23T18:51:05.001" v="6128" actId="47"/>
        <pc:sldMkLst>
          <pc:docMk/>
          <pc:sldMk cId="1322870662" sldId="7672"/>
        </pc:sldMkLst>
      </pc:sldChg>
      <pc:sldChg chg="del">
        <pc:chgData name="FoustB" userId="036fd538-e6a0-4478-b832-b99ce6775b9a" providerId="ADAL" clId="{1B40D1B1-6030-4645-998A-CE6D9FF93E21}" dt="2023-08-23T18:51:05.302" v="6129" actId="47"/>
        <pc:sldMkLst>
          <pc:docMk/>
          <pc:sldMk cId="1112695077" sldId="7673"/>
        </pc:sldMkLst>
      </pc:sldChg>
      <pc:sldChg chg="del">
        <pc:chgData name="FoustB" userId="036fd538-e6a0-4478-b832-b99ce6775b9a" providerId="ADAL" clId="{1B40D1B1-6030-4645-998A-CE6D9FF93E21}" dt="2023-08-23T18:51:05.565" v="6130" actId="47"/>
        <pc:sldMkLst>
          <pc:docMk/>
          <pc:sldMk cId="3798386347" sldId="7674"/>
        </pc:sldMkLst>
      </pc:sldChg>
      <pc:sldChg chg="del">
        <pc:chgData name="FoustB" userId="036fd538-e6a0-4478-b832-b99ce6775b9a" providerId="ADAL" clId="{1B40D1B1-6030-4645-998A-CE6D9FF93E21}" dt="2023-08-23T18:51:06.266" v="6133" actId="47"/>
        <pc:sldMkLst>
          <pc:docMk/>
          <pc:sldMk cId="808457308" sldId="7676"/>
        </pc:sldMkLst>
      </pc:sldChg>
      <pc:sldChg chg="del">
        <pc:chgData name="FoustB" userId="036fd538-e6a0-4478-b832-b99ce6775b9a" providerId="ADAL" clId="{1B40D1B1-6030-4645-998A-CE6D9FF93E21}" dt="2023-08-23T18:51:06.545" v="6134" actId="47"/>
        <pc:sldMkLst>
          <pc:docMk/>
          <pc:sldMk cId="3215836276" sldId="7681"/>
        </pc:sldMkLst>
      </pc:sldChg>
      <pc:sldChg chg="del">
        <pc:chgData name="FoustB" userId="036fd538-e6a0-4478-b832-b99ce6775b9a" providerId="ADAL" clId="{1B40D1B1-6030-4645-998A-CE6D9FF93E21}" dt="2023-08-23T18:51:06.851" v="6135" actId="47"/>
        <pc:sldMkLst>
          <pc:docMk/>
          <pc:sldMk cId="3739356356" sldId="7682"/>
        </pc:sldMkLst>
      </pc:sldChg>
      <pc:sldChg chg="del">
        <pc:chgData name="FoustB" userId="036fd538-e6a0-4478-b832-b99ce6775b9a" providerId="ADAL" clId="{1B40D1B1-6030-4645-998A-CE6D9FF93E21}" dt="2023-08-23T18:51:07.853" v="6138" actId="47"/>
        <pc:sldMkLst>
          <pc:docMk/>
          <pc:sldMk cId="459113214" sldId="7683"/>
        </pc:sldMkLst>
      </pc:sldChg>
      <pc:sldChg chg="del">
        <pc:chgData name="FoustB" userId="036fd538-e6a0-4478-b832-b99ce6775b9a" providerId="ADAL" clId="{1B40D1B1-6030-4645-998A-CE6D9FF93E21}" dt="2023-08-23T18:51:11.091" v="6147" actId="47"/>
        <pc:sldMkLst>
          <pc:docMk/>
          <pc:sldMk cId="2276240303" sldId="7686"/>
        </pc:sldMkLst>
      </pc:sldChg>
      <pc:sldChg chg="del">
        <pc:chgData name="FoustB" userId="036fd538-e6a0-4478-b832-b99ce6775b9a" providerId="ADAL" clId="{1B40D1B1-6030-4645-998A-CE6D9FF93E21}" dt="2023-08-23T18:51:11.392" v="6148" actId="47"/>
        <pc:sldMkLst>
          <pc:docMk/>
          <pc:sldMk cId="4250865037" sldId="7687"/>
        </pc:sldMkLst>
      </pc:sldChg>
      <pc:sldChg chg="del">
        <pc:chgData name="FoustB" userId="036fd538-e6a0-4478-b832-b99ce6775b9a" providerId="ADAL" clId="{1B40D1B1-6030-4645-998A-CE6D9FF93E21}" dt="2023-08-23T18:51:11.846" v="6149" actId="47"/>
        <pc:sldMkLst>
          <pc:docMk/>
          <pc:sldMk cId="282936193" sldId="7688"/>
        </pc:sldMkLst>
      </pc:sldChg>
      <pc:sldChg chg="del">
        <pc:chgData name="FoustB" userId="036fd538-e6a0-4478-b832-b99ce6775b9a" providerId="ADAL" clId="{1B40D1B1-6030-4645-998A-CE6D9FF93E21}" dt="2023-08-23T18:51:12.180" v="6150" actId="47"/>
        <pc:sldMkLst>
          <pc:docMk/>
          <pc:sldMk cId="180669806" sldId="7689"/>
        </pc:sldMkLst>
      </pc:sldChg>
      <pc:sldChg chg="del">
        <pc:chgData name="FoustB" userId="036fd538-e6a0-4478-b832-b99ce6775b9a" providerId="ADAL" clId="{1B40D1B1-6030-4645-998A-CE6D9FF93E21}" dt="2023-08-23T18:51:16.272" v="6160" actId="47"/>
        <pc:sldMkLst>
          <pc:docMk/>
          <pc:sldMk cId="1790580202" sldId="7690"/>
        </pc:sldMkLst>
      </pc:sldChg>
      <pc:sldChg chg="del">
        <pc:chgData name="FoustB" userId="036fd538-e6a0-4478-b832-b99ce6775b9a" providerId="ADAL" clId="{1B40D1B1-6030-4645-998A-CE6D9FF93E21}" dt="2023-08-23T18:50:56.132" v="6079" actId="47"/>
        <pc:sldMkLst>
          <pc:docMk/>
          <pc:sldMk cId="606989255" sldId="7698"/>
        </pc:sldMkLst>
      </pc:sldChg>
      <pc:sldChg chg="del">
        <pc:chgData name="FoustB" userId="036fd538-e6a0-4478-b832-b99ce6775b9a" providerId="ADAL" clId="{1B40D1B1-6030-4645-998A-CE6D9FF93E21}" dt="2023-08-23T18:50:55.647" v="6076" actId="47"/>
        <pc:sldMkLst>
          <pc:docMk/>
          <pc:sldMk cId="2088164115" sldId="7699"/>
        </pc:sldMkLst>
      </pc:sldChg>
      <pc:sldChg chg="del">
        <pc:chgData name="FoustB" userId="036fd538-e6a0-4478-b832-b99ce6775b9a" providerId="ADAL" clId="{1B40D1B1-6030-4645-998A-CE6D9FF93E21}" dt="2023-08-23T18:51:04.215" v="6124" actId="47"/>
        <pc:sldMkLst>
          <pc:docMk/>
          <pc:sldMk cId="917202845" sldId="7700"/>
        </pc:sldMkLst>
      </pc:sldChg>
      <pc:sldChg chg="del">
        <pc:chgData name="FoustB" userId="036fd538-e6a0-4478-b832-b99ce6775b9a" providerId="ADAL" clId="{1B40D1B1-6030-4645-998A-CE6D9FF93E21}" dt="2023-08-23T18:50:59.428" v="6099" actId="47"/>
        <pc:sldMkLst>
          <pc:docMk/>
          <pc:sldMk cId="2286902941" sldId="7701"/>
        </pc:sldMkLst>
      </pc:sldChg>
      <pc:sldChg chg="del">
        <pc:chgData name="FoustB" userId="036fd538-e6a0-4478-b832-b99ce6775b9a" providerId="ADAL" clId="{1B40D1B1-6030-4645-998A-CE6D9FF93E21}" dt="2023-08-23T18:51:00.692" v="6106" actId="47"/>
        <pc:sldMkLst>
          <pc:docMk/>
          <pc:sldMk cId="4083268831" sldId="7702"/>
        </pc:sldMkLst>
      </pc:sldChg>
      <pc:sldChg chg="del">
        <pc:chgData name="FoustB" userId="036fd538-e6a0-4478-b832-b99ce6775b9a" providerId="ADAL" clId="{1B40D1B1-6030-4645-998A-CE6D9FF93E21}" dt="2023-08-23T18:51:02.860" v="6116" actId="47"/>
        <pc:sldMkLst>
          <pc:docMk/>
          <pc:sldMk cId="2929878742" sldId="7703"/>
        </pc:sldMkLst>
      </pc:sldChg>
      <pc:sldChg chg="del">
        <pc:chgData name="FoustB" userId="036fd538-e6a0-4478-b832-b99ce6775b9a" providerId="ADAL" clId="{1B40D1B1-6030-4645-998A-CE6D9FF93E21}" dt="2023-08-23T18:51:03.213" v="6118" actId="47"/>
        <pc:sldMkLst>
          <pc:docMk/>
          <pc:sldMk cId="2508551577" sldId="7704"/>
        </pc:sldMkLst>
      </pc:sldChg>
      <pc:sldChg chg="del">
        <pc:chgData name="FoustB" userId="036fd538-e6a0-4478-b832-b99ce6775b9a" providerId="ADAL" clId="{1B40D1B1-6030-4645-998A-CE6D9FF93E21}" dt="2023-08-23T18:51:03.382" v="6119" actId="47"/>
        <pc:sldMkLst>
          <pc:docMk/>
          <pc:sldMk cId="1724478485" sldId="7705"/>
        </pc:sldMkLst>
      </pc:sldChg>
      <pc:sldChg chg="del">
        <pc:chgData name="FoustB" userId="036fd538-e6a0-4478-b832-b99ce6775b9a" providerId="ADAL" clId="{1B40D1B1-6030-4645-998A-CE6D9FF93E21}" dt="2023-08-23T18:51:05.761" v="6131" actId="47"/>
        <pc:sldMkLst>
          <pc:docMk/>
          <pc:sldMk cId="982730145" sldId="7706"/>
        </pc:sldMkLst>
      </pc:sldChg>
      <pc:sldChg chg="del">
        <pc:chgData name="FoustB" userId="036fd538-e6a0-4478-b832-b99ce6775b9a" providerId="ADAL" clId="{1B40D1B1-6030-4645-998A-CE6D9FF93E21}" dt="2023-08-23T18:51:06.050" v="6132" actId="47"/>
        <pc:sldMkLst>
          <pc:docMk/>
          <pc:sldMk cId="3054890592" sldId="7707"/>
        </pc:sldMkLst>
      </pc:sldChg>
      <pc:sldChg chg="del">
        <pc:chgData name="FoustB" userId="036fd538-e6a0-4478-b832-b99ce6775b9a" providerId="ADAL" clId="{1B40D1B1-6030-4645-998A-CE6D9FF93E21}" dt="2023-08-23T18:51:07.452" v="6137" actId="47"/>
        <pc:sldMkLst>
          <pc:docMk/>
          <pc:sldMk cId="4028770847" sldId="7708"/>
        </pc:sldMkLst>
      </pc:sldChg>
      <pc:sldChg chg="del">
        <pc:chgData name="FoustB" userId="036fd538-e6a0-4478-b832-b99ce6775b9a" providerId="ADAL" clId="{1B40D1B1-6030-4645-998A-CE6D9FF93E21}" dt="2023-08-23T18:51:07.167" v="6136" actId="47"/>
        <pc:sldMkLst>
          <pc:docMk/>
          <pc:sldMk cId="1270605256" sldId="7709"/>
        </pc:sldMkLst>
      </pc:sldChg>
      <pc:sldChg chg="del">
        <pc:chgData name="FoustB" userId="036fd538-e6a0-4478-b832-b99ce6775b9a" providerId="ADAL" clId="{1B40D1B1-6030-4645-998A-CE6D9FF93E21}" dt="2023-08-23T18:51:12.532" v="6151" actId="47"/>
        <pc:sldMkLst>
          <pc:docMk/>
          <pc:sldMk cId="4254317929" sldId="7710"/>
        </pc:sldMkLst>
      </pc:sldChg>
      <pc:sldChg chg="del">
        <pc:chgData name="FoustB" userId="036fd538-e6a0-4478-b832-b99ce6775b9a" providerId="ADAL" clId="{1B40D1B1-6030-4645-998A-CE6D9FF93E21}" dt="2023-08-23T18:51:17.644" v="6163" actId="47"/>
        <pc:sldMkLst>
          <pc:docMk/>
          <pc:sldMk cId="746785769" sldId="7712"/>
        </pc:sldMkLst>
      </pc:sldChg>
      <pc:sldChg chg="del">
        <pc:chgData name="FoustB" userId="036fd538-e6a0-4478-b832-b99ce6775b9a" providerId="ADAL" clId="{1B40D1B1-6030-4645-998A-CE6D9FF93E21}" dt="2023-08-23T18:51:13.496" v="6154" actId="47"/>
        <pc:sldMkLst>
          <pc:docMk/>
          <pc:sldMk cId="3959162139" sldId="7713"/>
        </pc:sldMkLst>
      </pc:sldChg>
      <pc:sldChg chg="del">
        <pc:chgData name="FoustB" userId="036fd538-e6a0-4478-b832-b99ce6775b9a" providerId="ADAL" clId="{1B40D1B1-6030-4645-998A-CE6D9FF93E21}" dt="2023-08-23T18:51:12.865" v="6152" actId="47"/>
        <pc:sldMkLst>
          <pc:docMk/>
          <pc:sldMk cId="2351261474" sldId="7714"/>
        </pc:sldMkLst>
      </pc:sldChg>
      <pc:sldChg chg="del">
        <pc:chgData name="FoustB" userId="036fd538-e6a0-4478-b832-b99ce6775b9a" providerId="ADAL" clId="{1B40D1B1-6030-4645-998A-CE6D9FF93E21}" dt="2023-08-23T18:51:16.704" v="6161" actId="47"/>
        <pc:sldMkLst>
          <pc:docMk/>
          <pc:sldMk cId="2063100569" sldId="7716"/>
        </pc:sldMkLst>
      </pc:sldChg>
      <pc:sldChg chg="del">
        <pc:chgData name="FoustB" userId="036fd538-e6a0-4478-b832-b99ce6775b9a" providerId="ADAL" clId="{1B40D1B1-6030-4645-998A-CE6D9FF93E21}" dt="2023-08-23T18:51:17.153" v="6162" actId="47"/>
        <pc:sldMkLst>
          <pc:docMk/>
          <pc:sldMk cId="4269319035" sldId="7718"/>
        </pc:sldMkLst>
      </pc:sldChg>
      <pc:sldChg chg="del">
        <pc:chgData name="FoustB" userId="036fd538-e6a0-4478-b832-b99ce6775b9a" providerId="ADAL" clId="{1B40D1B1-6030-4645-998A-CE6D9FF93E21}" dt="2023-08-23T18:51:13.919" v="6155" actId="47"/>
        <pc:sldMkLst>
          <pc:docMk/>
          <pc:sldMk cId="3249946654" sldId="7719"/>
        </pc:sldMkLst>
      </pc:sldChg>
      <pc:sldChg chg="del">
        <pc:chgData name="FoustB" userId="036fd538-e6a0-4478-b832-b99ce6775b9a" providerId="ADAL" clId="{1B40D1B1-6030-4645-998A-CE6D9FF93E21}" dt="2023-08-23T18:51:14.407" v="6156" actId="47"/>
        <pc:sldMkLst>
          <pc:docMk/>
          <pc:sldMk cId="2429021885" sldId="7720"/>
        </pc:sldMkLst>
      </pc:sldChg>
      <pc:sldChg chg="del">
        <pc:chgData name="FoustB" userId="036fd538-e6a0-4478-b832-b99ce6775b9a" providerId="ADAL" clId="{1B40D1B1-6030-4645-998A-CE6D9FF93E21}" dt="2023-08-23T18:51:13.180" v="6153" actId="47"/>
        <pc:sldMkLst>
          <pc:docMk/>
          <pc:sldMk cId="4097619485" sldId="7722"/>
        </pc:sldMkLst>
      </pc:sldChg>
      <pc:sldChg chg="del">
        <pc:chgData name="FoustB" userId="036fd538-e6a0-4478-b832-b99ce6775b9a" providerId="ADAL" clId="{1B40D1B1-6030-4645-998A-CE6D9FF93E21}" dt="2023-08-23T18:51:14.899" v="6157" actId="47"/>
        <pc:sldMkLst>
          <pc:docMk/>
          <pc:sldMk cId="1493223600" sldId="7725"/>
        </pc:sldMkLst>
      </pc:sldChg>
      <pc:sldChg chg="del">
        <pc:chgData name="FoustB" userId="036fd538-e6a0-4478-b832-b99ce6775b9a" providerId="ADAL" clId="{1B40D1B1-6030-4645-998A-CE6D9FF93E21}" dt="2023-08-23T18:51:15.824" v="6159" actId="47"/>
        <pc:sldMkLst>
          <pc:docMk/>
          <pc:sldMk cId="2181706158" sldId="7726"/>
        </pc:sldMkLst>
      </pc:sldChg>
      <pc:sldChg chg="del">
        <pc:chgData name="FoustB" userId="036fd538-e6a0-4478-b832-b99ce6775b9a" providerId="ADAL" clId="{1B40D1B1-6030-4645-998A-CE6D9FF93E21}" dt="2023-08-23T18:51:18.345" v="6164" actId="47"/>
        <pc:sldMkLst>
          <pc:docMk/>
          <pc:sldMk cId="617706204" sldId="7727"/>
        </pc:sldMkLst>
      </pc:sldChg>
      <pc:sldChg chg="del">
        <pc:chgData name="FoustB" userId="036fd538-e6a0-4478-b832-b99ce6775b9a" providerId="ADAL" clId="{1B40D1B1-6030-4645-998A-CE6D9FF93E21}" dt="2023-08-23T18:51:15.369" v="6158" actId="47"/>
        <pc:sldMkLst>
          <pc:docMk/>
          <pc:sldMk cId="4109962642" sldId="7728"/>
        </pc:sldMkLst>
      </pc:sldChg>
      <pc:sldChg chg="del">
        <pc:chgData name="FoustB" userId="036fd538-e6a0-4478-b832-b99ce6775b9a" providerId="ADAL" clId="{1B40D1B1-6030-4645-998A-CE6D9FF93E21}" dt="2023-08-23T18:51:03.548" v="6120" actId="47"/>
        <pc:sldMkLst>
          <pc:docMk/>
          <pc:sldMk cId="243459102" sldId="7731"/>
        </pc:sldMkLst>
      </pc:sldChg>
      <pc:sldChg chg="del">
        <pc:chgData name="FoustB" userId="036fd538-e6a0-4478-b832-b99ce6775b9a" providerId="ADAL" clId="{1B40D1B1-6030-4645-998A-CE6D9FF93E21}" dt="2023-08-23T18:51:03.714" v="6121" actId="47"/>
        <pc:sldMkLst>
          <pc:docMk/>
          <pc:sldMk cId="1053012390" sldId="7732"/>
        </pc:sldMkLst>
      </pc:sldChg>
      <pc:sldChg chg="del">
        <pc:chgData name="FoustB" userId="036fd538-e6a0-4478-b832-b99ce6775b9a" providerId="ADAL" clId="{1B40D1B1-6030-4645-998A-CE6D9FF93E21}" dt="2023-08-23T18:50:58.920" v="6096" actId="47"/>
        <pc:sldMkLst>
          <pc:docMk/>
          <pc:sldMk cId="2922667056" sldId="7733"/>
        </pc:sldMkLst>
      </pc:sldChg>
      <pc:sldChg chg="addSp delSp modSp new mod modAnim">
        <pc:chgData name="FoustB" userId="036fd538-e6a0-4478-b832-b99ce6775b9a" providerId="ADAL" clId="{1B40D1B1-6030-4645-998A-CE6D9FF93E21}" dt="2023-08-23T16:58:17.444" v="3089" actId="1035"/>
        <pc:sldMkLst>
          <pc:docMk/>
          <pc:sldMk cId="3858465408" sldId="7734"/>
        </pc:sldMkLst>
        <pc:spChg chg="mod">
          <ac:chgData name="FoustB" userId="036fd538-e6a0-4478-b832-b99ce6775b9a" providerId="ADAL" clId="{1B40D1B1-6030-4645-998A-CE6D9FF93E21}" dt="2023-08-23T16:55:57.767" v="2974" actId="14100"/>
          <ac:spMkLst>
            <pc:docMk/>
            <pc:sldMk cId="3858465408" sldId="7734"/>
            <ac:spMk id="2" creationId="{BF014817-8412-2EA5-AB82-46A2928704C6}"/>
          </ac:spMkLst>
        </pc:spChg>
        <pc:spChg chg="del">
          <ac:chgData name="FoustB" userId="036fd538-e6a0-4478-b832-b99ce6775b9a" providerId="ADAL" clId="{1B40D1B1-6030-4645-998A-CE6D9FF93E21}" dt="2023-08-23T16:56:01.253" v="2975" actId="478"/>
          <ac:spMkLst>
            <pc:docMk/>
            <pc:sldMk cId="3858465408" sldId="7734"/>
            <ac:spMk id="3" creationId="{361B3FCF-BC73-B1E3-3726-64836C6BE182}"/>
          </ac:spMkLst>
        </pc:spChg>
        <pc:spChg chg="add mod">
          <ac:chgData name="FoustB" userId="036fd538-e6a0-4478-b832-b99ce6775b9a" providerId="ADAL" clId="{1B40D1B1-6030-4645-998A-CE6D9FF93E21}" dt="2023-08-23T16:58:17.444" v="3089" actId="1035"/>
          <ac:spMkLst>
            <pc:docMk/>
            <pc:sldMk cId="3858465408" sldId="7734"/>
            <ac:spMk id="4" creationId="{CF9DE129-73EF-C909-1065-F50325656E59}"/>
          </ac:spMkLst>
        </pc:spChg>
        <pc:spChg chg="add mod">
          <ac:chgData name="FoustB" userId="036fd538-e6a0-4478-b832-b99ce6775b9a" providerId="ADAL" clId="{1B40D1B1-6030-4645-998A-CE6D9FF93E21}" dt="2023-08-23T16:57:09.274" v="3060" actId="1076"/>
          <ac:spMkLst>
            <pc:docMk/>
            <pc:sldMk cId="3858465408" sldId="7734"/>
            <ac:spMk id="5" creationId="{69A62138-F457-DFB7-62E9-292B0F88B0B9}"/>
          </ac:spMkLst>
        </pc:spChg>
      </pc:sldChg>
      <pc:sldChg chg="modSp new mod setBg">
        <pc:chgData name="FoustB" userId="036fd538-e6a0-4478-b832-b99ce6775b9a" providerId="ADAL" clId="{1B40D1B1-6030-4645-998A-CE6D9FF93E21}" dt="2023-08-23T17:02:38.576" v="3236"/>
        <pc:sldMkLst>
          <pc:docMk/>
          <pc:sldMk cId="3614403785" sldId="7735"/>
        </pc:sldMkLst>
        <pc:spChg chg="mod">
          <ac:chgData name="FoustB" userId="036fd538-e6a0-4478-b832-b99ce6775b9a" providerId="ADAL" clId="{1B40D1B1-6030-4645-998A-CE6D9FF93E21}" dt="2023-08-23T17:02:32.641" v="3235" actId="207"/>
          <ac:spMkLst>
            <pc:docMk/>
            <pc:sldMk cId="3614403785" sldId="7735"/>
            <ac:spMk id="2" creationId="{00A011F1-643E-DB3B-C36B-99B6459B6A81}"/>
          </ac:spMkLst>
        </pc:spChg>
      </pc:sldChg>
      <pc:sldChg chg="addSp delSp modSp new mod modAnim">
        <pc:chgData name="FoustB" userId="036fd538-e6a0-4478-b832-b99ce6775b9a" providerId="ADAL" clId="{1B40D1B1-6030-4645-998A-CE6D9FF93E21}" dt="2023-08-23T18:09:10.832" v="4873" actId="313"/>
        <pc:sldMkLst>
          <pc:docMk/>
          <pc:sldMk cId="956700996" sldId="7736"/>
        </pc:sldMkLst>
        <pc:spChg chg="del">
          <ac:chgData name="FoustB" userId="036fd538-e6a0-4478-b832-b99ce6775b9a" providerId="ADAL" clId="{1B40D1B1-6030-4645-998A-CE6D9FF93E21}" dt="2023-08-23T18:06:26.028" v="4841" actId="478"/>
          <ac:spMkLst>
            <pc:docMk/>
            <pc:sldMk cId="956700996" sldId="7736"/>
            <ac:spMk id="2" creationId="{D0F93A7A-9330-2B65-8D32-516D25AF59A4}"/>
          </ac:spMkLst>
        </pc:spChg>
        <pc:spChg chg="del">
          <ac:chgData name="FoustB" userId="036fd538-e6a0-4478-b832-b99ce6775b9a" providerId="ADAL" clId="{1B40D1B1-6030-4645-998A-CE6D9FF93E21}" dt="2023-08-23T18:06:21.201" v="4840"/>
          <ac:spMkLst>
            <pc:docMk/>
            <pc:sldMk cId="956700996" sldId="7736"/>
            <ac:spMk id="3" creationId="{19F35219-A04D-5CED-E873-2202379247E4}"/>
          </ac:spMkLst>
        </pc:spChg>
        <pc:spChg chg="add del">
          <ac:chgData name="FoustB" userId="036fd538-e6a0-4478-b832-b99ce6775b9a" providerId="ADAL" clId="{1B40D1B1-6030-4645-998A-CE6D9FF93E21}" dt="2023-08-23T18:05:41.901" v="4837" actId="478"/>
          <ac:spMkLst>
            <pc:docMk/>
            <pc:sldMk cId="956700996" sldId="7736"/>
            <ac:spMk id="5" creationId="{95F43CCA-7978-EED6-5E25-F9D1BAE65625}"/>
          </ac:spMkLst>
        </pc:spChg>
        <pc:spChg chg="add del">
          <ac:chgData name="FoustB" userId="036fd538-e6a0-4478-b832-b99ce6775b9a" providerId="ADAL" clId="{1B40D1B1-6030-4645-998A-CE6D9FF93E21}" dt="2023-08-23T18:05:59.331" v="4839" actId="22"/>
          <ac:spMkLst>
            <pc:docMk/>
            <pc:sldMk cId="956700996" sldId="7736"/>
            <ac:spMk id="7" creationId="{17501751-2AD3-A64B-16FB-5A8411D898BF}"/>
          </ac:spMkLst>
        </pc:spChg>
        <pc:spChg chg="add mod">
          <ac:chgData name="FoustB" userId="036fd538-e6a0-4478-b832-b99ce6775b9a" providerId="ADAL" clId="{1B40D1B1-6030-4645-998A-CE6D9FF93E21}" dt="2023-08-23T18:09:10.832" v="4873" actId="313"/>
          <ac:spMkLst>
            <pc:docMk/>
            <pc:sldMk cId="956700996" sldId="7736"/>
            <ac:spMk id="10" creationId="{3B49283B-39BF-D74D-0E47-CED70E76C0F2}"/>
          </ac:spMkLst>
        </pc:spChg>
        <pc:picChg chg="add mod">
          <ac:chgData name="FoustB" userId="036fd538-e6a0-4478-b832-b99ce6775b9a" providerId="ADAL" clId="{1B40D1B1-6030-4645-998A-CE6D9FF93E21}" dt="2023-08-23T18:06:33.396" v="4844" actId="14100"/>
          <ac:picMkLst>
            <pc:docMk/>
            <pc:sldMk cId="956700996" sldId="7736"/>
            <ac:picMk id="9" creationId="{68E39886-FDDE-5172-28A2-B8B908634458}"/>
          </ac:picMkLst>
        </pc:picChg>
      </pc:sldChg>
      <pc:sldChg chg="addSp delSp modSp add mod delAnim modAnim">
        <pc:chgData name="FoustB" userId="036fd538-e6a0-4478-b832-b99ce6775b9a" providerId="ADAL" clId="{1B40D1B1-6030-4645-998A-CE6D9FF93E21}" dt="2023-08-23T14:26:34.735" v="389"/>
        <pc:sldMkLst>
          <pc:docMk/>
          <pc:sldMk cId="2054796390" sldId="7737"/>
        </pc:sldMkLst>
        <pc:spChg chg="del">
          <ac:chgData name="FoustB" userId="036fd538-e6a0-4478-b832-b99ce6775b9a" providerId="ADAL" clId="{1B40D1B1-6030-4645-998A-CE6D9FF93E21}" dt="2023-08-23T14:23:22.640" v="332" actId="478"/>
          <ac:spMkLst>
            <pc:docMk/>
            <pc:sldMk cId="2054796390" sldId="7737"/>
            <ac:spMk id="2" creationId="{FE8FE2A5-6087-69DC-6AB0-D62F98F682A0}"/>
          </ac:spMkLst>
        </pc:spChg>
        <pc:spChg chg="del mod">
          <ac:chgData name="FoustB" userId="036fd538-e6a0-4478-b832-b99ce6775b9a" providerId="ADAL" clId="{1B40D1B1-6030-4645-998A-CE6D9FF93E21}" dt="2023-08-23T14:25:23.702" v="372" actId="478"/>
          <ac:spMkLst>
            <pc:docMk/>
            <pc:sldMk cId="2054796390" sldId="7737"/>
            <ac:spMk id="3" creationId="{26D5A235-882B-E97D-6177-1B20FE4C082A}"/>
          </ac:spMkLst>
        </pc:spChg>
        <pc:spChg chg="del">
          <ac:chgData name="FoustB" userId="036fd538-e6a0-4478-b832-b99ce6775b9a" providerId="ADAL" clId="{1B40D1B1-6030-4645-998A-CE6D9FF93E21}" dt="2023-08-23T14:23:20.188" v="331" actId="478"/>
          <ac:spMkLst>
            <pc:docMk/>
            <pc:sldMk cId="2054796390" sldId="7737"/>
            <ac:spMk id="4" creationId="{E095FDD7-01A0-679C-E1B0-0E4E2685BABE}"/>
          </ac:spMkLst>
        </pc:spChg>
        <pc:spChg chg="add mod">
          <ac:chgData name="FoustB" userId="036fd538-e6a0-4478-b832-b99ce6775b9a" providerId="ADAL" clId="{1B40D1B1-6030-4645-998A-CE6D9FF93E21}" dt="2023-08-23T14:24:03.371" v="341" actId="1076"/>
          <ac:spMkLst>
            <pc:docMk/>
            <pc:sldMk cId="2054796390" sldId="7737"/>
            <ac:spMk id="5" creationId="{30C1359B-D366-2B77-C9AB-32527C43BCE5}"/>
          </ac:spMkLst>
        </pc:spChg>
        <pc:spChg chg="del">
          <ac:chgData name="FoustB" userId="036fd538-e6a0-4478-b832-b99ce6775b9a" providerId="ADAL" clId="{1B40D1B1-6030-4645-998A-CE6D9FF93E21}" dt="2023-08-23T14:22:51.653" v="325" actId="478"/>
          <ac:spMkLst>
            <pc:docMk/>
            <pc:sldMk cId="2054796390" sldId="7737"/>
            <ac:spMk id="6" creationId="{57F77C70-4D54-23D6-992F-DC300E8DC24A}"/>
          </ac:spMkLst>
        </pc:spChg>
        <pc:spChg chg="del">
          <ac:chgData name="FoustB" userId="036fd538-e6a0-4478-b832-b99ce6775b9a" providerId="ADAL" clId="{1B40D1B1-6030-4645-998A-CE6D9FF93E21}" dt="2023-08-23T14:23:17.714" v="330" actId="478"/>
          <ac:spMkLst>
            <pc:docMk/>
            <pc:sldMk cId="2054796390" sldId="7737"/>
            <ac:spMk id="7" creationId="{70F1305E-BE49-05D5-7539-50AC08E34DF5}"/>
          </ac:spMkLst>
        </pc:spChg>
        <pc:spChg chg="add mod">
          <ac:chgData name="FoustB" userId="036fd538-e6a0-4478-b832-b99ce6775b9a" providerId="ADAL" clId="{1B40D1B1-6030-4645-998A-CE6D9FF93E21}" dt="2023-08-23T14:26:10.944" v="383" actId="1076"/>
          <ac:spMkLst>
            <pc:docMk/>
            <pc:sldMk cId="2054796390" sldId="7737"/>
            <ac:spMk id="8" creationId="{3F4D6CD6-BD3C-AC7B-30A7-2274CB971B51}"/>
          </ac:spMkLst>
        </pc:spChg>
        <pc:spChg chg="add mod">
          <ac:chgData name="FoustB" userId="036fd538-e6a0-4478-b832-b99ce6775b9a" providerId="ADAL" clId="{1B40D1B1-6030-4645-998A-CE6D9FF93E21}" dt="2023-08-23T14:26:18.029" v="384" actId="14100"/>
          <ac:spMkLst>
            <pc:docMk/>
            <pc:sldMk cId="2054796390" sldId="7737"/>
            <ac:spMk id="9" creationId="{163F2240-07D6-032E-FD5B-DF1744879D50}"/>
          </ac:spMkLst>
        </pc:spChg>
      </pc:sldChg>
      <pc:sldChg chg="addSp delSp modSp add mod modAnim">
        <pc:chgData name="FoustB" userId="036fd538-e6a0-4478-b832-b99ce6775b9a" providerId="ADAL" clId="{1B40D1B1-6030-4645-998A-CE6D9FF93E21}" dt="2023-08-26T18:05:12.274" v="6174"/>
        <pc:sldMkLst>
          <pc:docMk/>
          <pc:sldMk cId="2629859075" sldId="7738"/>
        </pc:sldMkLst>
        <pc:spChg chg="add mod">
          <ac:chgData name="FoustB" userId="036fd538-e6a0-4478-b832-b99ce6775b9a" providerId="ADAL" clId="{1B40D1B1-6030-4645-998A-CE6D9FF93E21}" dt="2023-08-23T14:29:19.853" v="544" actId="1036"/>
          <ac:spMkLst>
            <pc:docMk/>
            <pc:sldMk cId="2629859075" sldId="7738"/>
            <ac:spMk id="2" creationId="{B4C987B6-1846-2197-EF91-62BC13F1602D}"/>
          </ac:spMkLst>
        </pc:spChg>
        <pc:spChg chg="add mod">
          <ac:chgData name="FoustB" userId="036fd538-e6a0-4478-b832-b99ce6775b9a" providerId="ADAL" clId="{1B40D1B1-6030-4645-998A-CE6D9FF93E21}" dt="2023-08-23T14:29:17.231" v="543" actId="1076"/>
          <ac:spMkLst>
            <pc:docMk/>
            <pc:sldMk cId="2629859075" sldId="7738"/>
            <ac:spMk id="3" creationId="{A0AD31CD-342D-E22A-BF75-6DC0DFC53AB2}"/>
          </ac:spMkLst>
        </pc:spChg>
        <pc:spChg chg="add mod">
          <ac:chgData name="FoustB" userId="036fd538-e6a0-4478-b832-b99ce6775b9a" providerId="ADAL" clId="{1B40D1B1-6030-4645-998A-CE6D9FF93E21}" dt="2023-08-26T18:05:10.871" v="6173"/>
          <ac:spMkLst>
            <pc:docMk/>
            <pc:sldMk cId="2629859075" sldId="7738"/>
            <ac:spMk id="4" creationId="{5FFCF7E9-5204-E8E9-AC51-128FCBB1BABA}"/>
          </ac:spMkLst>
        </pc:spChg>
        <pc:spChg chg="del">
          <ac:chgData name="FoustB" userId="036fd538-e6a0-4478-b832-b99ce6775b9a" providerId="ADAL" clId="{1B40D1B1-6030-4645-998A-CE6D9FF93E21}" dt="2023-08-26T18:05:10.355" v="6172" actId="478"/>
          <ac:spMkLst>
            <pc:docMk/>
            <pc:sldMk cId="2629859075" sldId="7738"/>
            <ac:spMk id="5" creationId="{30C1359B-D366-2B77-C9AB-32527C43BCE5}"/>
          </ac:spMkLst>
        </pc:spChg>
        <pc:spChg chg="mod">
          <ac:chgData name="FoustB" userId="036fd538-e6a0-4478-b832-b99ce6775b9a" providerId="ADAL" clId="{1B40D1B1-6030-4645-998A-CE6D9FF93E21}" dt="2023-08-23T14:27:30.042" v="451" actId="14100"/>
          <ac:spMkLst>
            <pc:docMk/>
            <pc:sldMk cId="2629859075" sldId="7738"/>
            <ac:spMk id="8" creationId="{3F4D6CD6-BD3C-AC7B-30A7-2274CB971B51}"/>
          </ac:spMkLst>
        </pc:spChg>
      </pc:sldChg>
      <pc:sldChg chg="addSp delSp modSp add mod delAnim modAnim">
        <pc:chgData name="FoustB" userId="036fd538-e6a0-4478-b832-b99ce6775b9a" providerId="ADAL" clId="{1B40D1B1-6030-4645-998A-CE6D9FF93E21}" dt="2023-08-26T18:05:17.001" v="6177"/>
        <pc:sldMkLst>
          <pc:docMk/>
          <pc:sldMk cId="2730082337" sldId="7739"/>
        </pc:sldMkLst>
        <pc:spChg chg="mod">
          <ac:chgData name="FoustB" userId="036fd538-e6a0-4478-b832-b99ce6775b9a" providerId="ADAL" clId="{1B40D1B1-6030-4645-998A-CE6D9FF93E21}" dt="2023-08-23T14:31:33.644" v="650" actId="1076"/>
          <ac:spMkLst>
            <pc:docMk/>
            <pc:sldMk cId="2730082337" sldId="7739"/>
            <ac:spMk id="2" creationId="{B4C987B6-1846-2197-EF91-62BC13F1602D}"/>
          </ac:spMkLst>
        </pc:spChg>
        <pc:spChg chg="add mod">
          <ac:chgData name="FoustB" userId="036fd538-e6a0-4478-b832-b99ce6775b9a" providerId="ADAL" clId="{1B40D1B1-6030-4645-998A-CE6D9FF93E21}" dt="2023-08-26T18:05:15.583" v="6176"/>
          <ac:spMkLst>
            <pc:docMk/>
            <pc:sldMk cId="2730082337" sldId="7739"/>
            <ac:spMk id="3" creationId="{35E20182-38FD-9E2B-BAF6-A290551C953E}"/>
          </ac:spMkLst>
        </pc:spChg>
        <pc:spChg chg="del">
          <ac:chgData name="FoustB" userId="036fd538-e6a0-4478-b832-b99ce6775b9a" providerId="ADAL" clId="{1B40D1B1-6030-4645-998A-CE6D9FF93E21}" dt="2023-08-23T14:31:26.614" v="648" actId="478"/>
          <ac:spMkLst>
            <pc:docMk/>
            <pc:sldMk cId="2730082337" sldId="7739"/>
            <ac:spMk id="3" creationId="{A0AD31CD-342D-E22A-BF75-6DC0DFC53AB2}"/>
          </ac:spMkLst>
        </pc:spChg>
        <pc:spChg chg="del">
          <ac:chgData name="FoustB" userId="036fd538-e6a0-4478-b832-b99ce6775b9a" providerId="ADAL" clId="{1B40D1B1-6030-4645-998A-CE6D9FF93E21}" dt="2023-08-26T18:05:15.213" v="6175" actId="478"/>
          <ac:spMkLst>
            <pc:docMk/>
            <pc:sldMk cId="2730082337" sldId="7739"/>
            <ac:spMk id="5" creationId="{30C1359B-D366-2B77-C9AB-32527C43BCE5}"/>
          </ac:spMkLst>
        </pc:spChg>
        <pc:spChg chg="mod">
          <ac:chgData name="FoustB" userId="036fd538-e6a0-4478-b832-b99ce6775b9a" providerId="ADAL" clId="{1B40D1B1-6030-4645-998A-CE6D9FF93E21}" dt="2023-08-23T14:31:06.083" v="605" actId="1038"/>
          <ac:spMkLst>
            <pc:docMk/>
            <pc:sldMk cId="2730082337" sldId="7739"/>
            <ac:spMk id="8" creationId="{3F4D6CD6-BD3C-AC7B-30A7-2274CB971B51}"/>
          </ac:spMkLst>
        </pc:spChg>
      </pc:sldChg>
      <pc:sldChg chg="addSp delSp modSp add mod delAnim">
        <pc:chgData name="FoustB" userId="036fd538-e6a0-4478-b832-b99ce6775b9a" providerId="ADAL" clId="{1B40D1B1-6030-4645-998A-CE6D9FF93E21}" dt="2023-08-23T14:34:11.048" v="710" actId="14100"/>
        <pc:sldMkLst>
          <pc:docMk/>
          <pc:sldMk cId="3383174610" sldId="7740"/>
        </pc:sldMkLst>
        <pc:spChg chg="del">
          <ac:chgData name="FoustB" userId="036fd538-e6a0-4478-b832-b99ce6775b9a" providerId="ADAL" clId="{1B40D1B1-6030-4645-998A-CE6D9FF93E21}" dt="2023-08-23T14:32:17.684" v="653" actId="478"/>
          <ac:spMkLst>
            <pc:docMk/>
            <pc:sldMk cId="3383174610" sldId="7740"/>
            <ac:spMk id="2" creationId="{B4C987B6-1846-2197-EF91-62BC13F1602D}"/>
          </ac:spMkLst>
        </pc:spChg>
        <pc:spChg chg="add mod">
          <ac:chgData name="FoustB" userId="036fd538-e6a0-4478-b832-b99ce6775b9a" providerId="ADAL" clId="{1B40D1B1-6030-4645-998A-CE6D9FF93E21}" dt="2023-08-23T14:34:11.048" v="710" actId="14100"/>
          <ac:spMkLst>
            <pc:docMk/>
            <pc:sldMk cId="3383174610" sldId="7740"/>
            <ac:spMk id="3" creationId="{36325CDC-4216-ACBB-00A2-ADE1D8806D20}"/>
          </ac:spMkLst>
        </pc:spChg>
        <pc:spChg chg="del">
          <ac:chgData name="FoustB" userId="036fd538-e6a0-4478-b832-b99ce6775b9a" providerId="ADAL" clId="{1B40D1B1-6030-4645-998A-CE6D9FF93E21}" dt="2023-08-23T14:32:16.227" v="652" actId="478"/>
          <ac:spMkLst>
            <pc:docMk/>
            <pc:sldMk cId="3383174610" sldId="7740"/>
            <ac:spMk id="5" creationId="{30C1359B-D366-2B77-C9AB-32527C43BCE5}"/>
          </ac:spMkLst>
        </pc:spChg>
        <pc:spChg chg="del">
          <ac:chgData name="FoustB" userId="036fd538-e6a0-4478-b832-b99ce6775b9a" providerId="ADAL" clId="{1B40D1B1-6030-4645-998A-CE6D9FF93E21}" dt="2023-08-23T14:32:19.751" v="654" actId="478"/>
          <ac:spMkLst>
            <pc:docMk/>
            <pc:sldMk cId="3383174610" sldId="7740"/>
            <ac:spMk id="8" creationId="{3F4D6CD6-BD3C-AC7B-30A7-2274CB971B51}"/>
          </ac:spMkLst>
        </pc:spChg>
      </pc:sldChg>
      <pc:sldChg chg="modSp add mod">
        <pc:chgData name="FoustB" userId="036fd538-e6a0-4478-b832-b99ce6775b9a" providerId="ADAL" clId="{1B40D1B1-6030-4645-998A-CE6D9FF93E21}" dt="2023-08-23T14:33:48.845" v="684" actId="20577"/>
        <pc:sldMkLst>
          <pc:docMk/>
          <pc:sldMk cId="1062885305" sldId="7741"/>
        </pc:sldMkLst>
        <pc:spChg chg="mod">
          <ac:chgData name="FoustB" userId="036fd538-e6a0-4478-b832-b99ce6775b9a" providerId="ADAL" clId="{1B40D1B1-6030-4645-998A-CE6D9FF93E21}" dt="2023-08-23T14:33:48.845" v="684" actId="20577"/>
          <ac:spMkLst>
            <pc:docMk/>
            <pc:sldMk cId="1062885305" sldId="7741"/>
            <ac:spMk id="3" creationId="{36325CDC-4216-ACBB-00A2-ADE1D8806D20}"/>
          </ac:spMkLst>
        </pc:spChg>
      </pc:sldChg>
      <pc:sldChg chg="addSp delSp modSp add mod modAnim">
        <pc:chgData name="FoustB" userId="036fd538-e6a0-4478-b832-b99ce6775b9a" providerId="ADAL" clId="{1B40D1B1-6030-4645-998A-CE6D9FF93E21}" dt="2023-08-23T15:22:42.187" v="1344" actId="20577"/>
        <pc:sldMkLst>
          <pc:docMk/>
          <pc:sldMk cId="3171320896" sldId="7742"/>
        </pc:sldMkLst>
        <pc:spChg chg="add mod">
          <ac:chgData name="FoustB" userId="036fd538-e6a0-4478-b832-b99ce6775b9a" providerId="ADAL" clId="{1B40D1B1-6030-4645-998A-CE6D9FF93E21}" dt="2023-08-23T14:42:18.559" v="876" actId="1076"/>
          <ac:spMkLst>
            <pc:docMk/>
            <pc:sldMk cId="3171320896" sldId="7742"/>
            <ac:spMk id="2" creationId="{64C89B25-44EA-4C04-65C9-2148B7460489}"/>
          </ac:spMkLst>
        </pc:spChg>
        <pc:spChg chg="mod">
          <ac:chgData name="FoustB" userId="036fd538-e6a0-4478-b832-b99ce6775b9a" providerId="ADAL" clId="{1B40D1B1-6030-4645-998A-CE6D9FF93E21}" dt="2023-08-23T15:22:42.187" v="1344" actId="20577"/>
          <ac:spMkLst>
            <pc:docMk/>
            <pc:sldMk cId="3171320896" sldId="7742"/>
            <ac:spMk id="3" creationId="{36325CDC-4216-ACBB-00A2-ADE1D8806D20}"/>
          </ac:spMkLst>
        </pc:spChg>
        <pc:spChg chg="mod">
          <ac:chgData name="FoustB" userId="036fd538-e6a0-4478-b832-b99ce6775b9a" providerId="ADAL" clId="{1B40D1B1-6030-4645-998A-CE6D9FF93E21}" dt="2023-08-23T14:40:20.797" v="842" actId="1036"/>
          <ac:spMkLst>
            <pc:docMk/>
            <pc:sldMk cId="3171320896" sldId="7742"/>
            <ac:spMk id="9" creationId="{163F2240-07D6-032E-FD5B-DF1744879D50}"/>
          </ac:spMkLst>
        </pc:spChg>
        <pc:picChg chg="add del">
          <ac:chgData name="FoustB" userId="036fd538-e6a0-4478-b832-b99ce6775b9a" providerId="ADAL" clId="{1B40D1B1-6030-4645-998A-CE6D9FF93E21}" dt="2023-08-23T14:37:14.694" v="742" actId="478"/>
          <ac:picMkLst>
            <pc:docMk/>
            <pc:sldMk cId="3171320896" sldId="7742"/>
            <ac:picMk id="1026" creationId="{71A02703-72F9-6EA1-1AC1-FB33699D592F}"/>
          </ac:picMkLst>
        </pc:picChg>
        <pc:picChg chg="add mod">
          <ac:chgData name="FoustB" userId="036fd538-e6a0-4478-b832-b99ce6775b9a" providerId="ADAL" clId="{1B40D1B1-6030-4645-998A-CE6D9FF93E21}" dt="2023-08-23T14:41:10.166" v="850" actId="732"/>
          <ac:picMkLst>
            <pc:docMk/>
            <pc:sldMk cId="3171320896" sldId="7742"/>
            <ac:picMk id="1028" creationId="{C7D7C7A8-A10B-DE9E-3037-89C88A54F025}"/>
          </ac:picMkLst>
        </pc:picChg>
        <pc:picChg chg="del">
          <ac:chgData name="FoustB" userId="036fd538-e6a0-4478-b832-b99ce6775b9a" providerId="ADAL" clId="{1B40D1B1-6030-4645-998A-CE6D9FF93E21}" dt="2023-08-23T14:37:07.639" v="740" actId="478"/>
          <ac:picMkLst>
            <pc:docMk/>
            <pc:sldMk cId="3171320896" sldId="7742"/>
            <ac:picMk id="12292" creationId="{5274EA44-6C01-4426-B74B-5B62DA852275}"/>
          </ac:picMkLst>
        </pc:picChg>
      </pc:sldChg>
      <pc:sldChg chg="addSp modSp add mod modAnim">
        <pc:chgData name="FoustB" userId="036fd538-e6a0-4478-b832-b99ce6775b9a" providerId="ADAL" clId="{1B40D1B1-6030-4645-998A-CE6D9FF93E21}" dt="2023-08-23T15:22:37.317" v="1343" actId="20577"/>
        <pc:sldMkLst>
          <pc:docMk/>
          <pc:sldMk cId="3783689549" sldId="7743"/>
        </pc:sldMkLst>
        <pc:spChg chg="mod ord">
          <ac:chgData name="FoustB" userId="036fd538-e6a0-4478-b832-b99ce6775b9a" providerId="ADAL" clId="{1B40D1B1-6030-4645-998A-CE6D9FF93E21}" dt="2023-08-23T14:58:22.544" v="921" actId="166"/>
          <ac:spMkLst>
            <pc:docMk/>
            <pc:sldMk cId="3783689549" sldId="7743"/>
            <ac:spMk id="2" creationId="{64C89B25-44EA-4C04-65C9-2148B7460489}"/>
          </ac:spMkLst>
        </pc:spChg>
        <pc:spChg chg="mod ord">
          <ac:chgData name="FoustB" userId="036fd538-e6a0-4478-b832-b99ce6775b9a" providerId="ADAL" clId="{1B40D1B1-6030-4645-998A-CE6D9FF93E21}" dt="2023-08-23T15:22:37.317" v="1343" actId="20577"/>
          <ac:spMkLst>
            <pc:docMk/>
            <pc:sldMk cId="3783689549" sldId="7743"/>
            <ac:spMk id="3" creationId="{36325CDC-4216-ACBB-00A2-ADE1D8806D20}"/>
          </ac:spMkLst>
        </pc:spChg>
        <pc:spChg chg="add mod ord">
          <ac:chgData name="FoustB" userId="036fd538-e6a0-4478-b832-b99ce6775b9a" providerId="ADAL" clId="{1B40D1B1-6030-4645-998A-CE6D9FF93E21}" dt="2023-08-23T14:58:56.775" v="930" actId="1037"/>
          <ac:spMkLst>
            <pc:docMk/>
            <pc:sldMk cId="3783689549" sldId="7743"/>
            <ac:spMk id="4" creationId="{33E40764-9A17-F608-2B6F-E3F3057627A0}"/>
          </ac:spMkLst>
        </pc:spChg>
        <pc:spChg chg="ord">
          <ac:chgData name="FoustB" userId="036fd538-e6a0-4478-b832-b99ce6775b9a" providerId="ADAL" clId="{1B40D1B1-6030-4645-998A-CE6D9FF93E21}" dt="2023-08-23T14:58:19.753" v="920" actId="166"/>
          <ac:spMkLst>
            <pc:docMk/>
            <pc:sldMk cId="3783689549" sldId="7743"/>
            <ac:spMk id="9" creationId="{163F2240-07D6-032E-FD5B-DF1744879D50}"/>
          </ac:spMkLst>
        </pc:spChg>
        <pc:picChg chg="add mod">
          <ac:chgData name="FoustB" userId="036fd538-e6a0-4478-b832-b99ce6775b9a" providerId="ADAL" clId="{1B40D1B1-6030-4645-998A-CE6D9FF93E21}" dt="2023-08-23T14:58:26.746" v="923" actId="1076"/>
          <ac:picMkLst>
            <pc:docMk/>
            <pc:sldMk cId="3783689549" sldId="7743"/>
            <ac:picMk id="5" creationId="{E46E20B9-4310-9F19-FF38-EA1918AAD2B4}"/>
          </ac:picMkLst>
        </pc:picChg>
      </pc:sldChg>
      <pc:sldChg chg="addSp delSp modSp add mod delAnim modAnim">
        <pc:chgData name="FoustB" userId="036fd538-e6a0-4478-b832-b99ce6775b9a" providerId="ADAL" clId="{1B40D1B1-6030-4645-998A-CE6D9FF93E21}" dt="2023-08-23T15:22:33.398" v="1342" actId="20577"/>
        <pc:sldMkLst>
          <pc:docMk/>
          <pc:sldMk cId="3338869820" sldId="7744"/>
        </pc:sldMkLst>
        <pc:spChg chg="mod">
          <ac:chgData name="FoustB" userId="036fd538-e6a0-4478-b832-b99ce6775b9a" providerId="ADAL" clId="{1B40D1B1-6030-4645-998A-CE6D9FF93E21}" dt="2023-08-23T15:22:33.398" v="1342" actId="20577"/>
          <ac:spMkLst>
            <pc:docMk/>
            <pc:sldMk cId="3338869820" sldId="7744"/>
            <ac:spMk id="3" creationId="{36325CDC-4216-ACBB-00A2-ADE1D8806D20}"/>
          </ac:spMkLst>
        </pc:spChg>
        <pc:spChg chg="add mod">
          <ac:chgData name="FoustB" userId="036fd538-e6a0-4478-b832-b99ce6775b9a" providerId="ADAL" clId="{1B40D1B1-6030-4645-998A-CE6D9FF93E21}" dt="2023-08-23T15:14:18.283" v="999" actId="14100"/>
          <ac:spMkLst>
            <pc:docMk/>
            <pc:sldMk cId="3338869820" sldId="7744"/>
            <ac:spMk id="6" creationId="{3653BDCF-B9E1-AD5F-90CB-D0230656FF42}"/>
          </ac:spMkLst>
        </pc:spChg>
        <pc:picChg chg="del">
          <ac:chgData name="FoustB" userId="036fd538-e6a0-4478-b832-b99ce6775b9a" providerId="ADAL" clId="{1B40D1B1-6030-4645-998A-CE6D9FF93E21}" dt="2023-08-23T15:13:30.778" v="947" actId="478"/>
          <ac:picMkLst>
            <pc:docMk/>
            <pc:sldMk cId="3338869820" sldId="7744"/>
            <ac:picMk id="5" creationId="{E46E20B9-4310-9F19-FF38-EA1918AAD2B4}"/>
          </ac:picMkLst>
        </pc:picChg>
      </pc:sldChg>
      <pc:sldChg chg="modSp add mod">
        <pc:chgData name="FoustB" userId="036fd538-e6a0-4478-b832-b99ce6775b9a" providerId="ADAL" clId="{1B40D1B1-6030-4645-998A-CE6D9FF93E21}" dt="2023-08-23T15:22:29.958" v="1341" actId="20577"/>
        <pc:sldMkLst>
          <pc:docMk/>
          <pc:sldMk cId="3106322547" sldId="7745"/>
        </pc:sldMkLst>
        <pc:spChg chg="mod">
          <ac:chgData name="FoustB" userId="036fd538-e6a0-4478-b832-b99ce6775b9a" providerId="ADAL" clId="{1B40D1B1-6030-4645-998A-CE6D9FF93E21}" dt="2023-08-23T15:22:29.958" v="1341" actId="20577"/>
          <ac:spMkLst>
            <pc:docMk/>
            <pc:sldMk cId="3106322547" sldId="7745"/>
            <ac:spMk id="3" creationId="{36325CDC-4216-ACBB-00A2-ADE1D8806D20}"/>
          </ac:spMkLst>
        </pc:spChg>
        <pc:spChg chg="mod">
          <ac:chgData name="FoustB" userId="036fd538-e6a0-4478-b832-b99ce6775b9a" providerId="ADAL" clId="{1B40D1B1-6030-4645-998A-CE6D9FF93E21}" dt="2023-08-23T15:15:47.062" v="1016" actId="1076"/>
          <ac:spMkLst>
            <pc:docMk/>
            <pc:sldMk cId="3106322547" sldId="7745"/>
            <ac:spMk id="6" creationId="{3653BDCF-B9E1-AD5F-90CB-D0230656FF42}"/>
          </ac:spMkLst>
        </pc:spChg>
      </pc:sldChg>
      <pc:sldChg chg="modSp add mod">
        <pc:chgData name="FoustB" userId="036fd538-e6a0-4478-b832-b99ce6775b9a" providerId="ADAL" clId="{1B40D1B1-6030-4645-998A-CE6D9FF93E21}" dt="2023-08-23T15:22:26.429" v="1340" actId="20577"/>
        <pc:sldMkLst>
          <pc:docMk/>
          <pc:sldMk cId="661196968" sldId="7746"/>
        </pc:sldMkLst>
        <pc:spChg chg="mod">
          <ac:chgData name="FoustB" userId="036fd538-e6a0-4478-b832-b99ce6775b9a" providerId="ADAL" clId="{1B40D1B1-6030-4645-998A-CE6D9FF93E21}" dt="2023-08-23T15:22:26.429" v="1340" actId="20577"/>
          <ac:spMkLst>
            <pc:docMk/>
            <pc:sldMk cId="661196968" sldId="7746"/>
            <ac:spMk id="3" creationId="{36325CDC-4216-ACBB-00A2-ADE1D8806D20}"/>
          </ac:spMkLst>
        </pc:spChg>
        <pc:spChg chg="mod">
          <ac:chgData name="FoustB" userId="036fd538-e6a0-4478-b832-b99ce6775b9a" providerId="ADAL" clId="{1B40D1B1-6030-4645-998A-CE6D9FF93E21}" dt="2023-08-23T15:16:11.405" v="1024" actId="1076"/>
          <ac:spMkLst>
            <pc:docMk/>
            <pc:sldMk cId="661196968" sldId="7746"/>
            <ac:spMk id="6" creationId="{3653BDCF-B9E1-AD5F-90CB-D0230656FF42}"/>
          </ac:spMkLst>
        </pc:spChg>
      </pc:sldChg>
      <pc:sldChg chg="addSp delSp modSp add mod modAnim">
        <pc:chgData name="FoustB" userId="036fd538-e6a0-4478-b832-b99ce6775b9a" providerId="ADAL" clId="{1B40D1B1-6030-4645-998A-CE6D9FF93E21}" dt="2023-08-23T15:22:22.572" v="1339" actId="20577"/>
        <pc:sldMkLst>
          <pc:docMk/>
          <pc:sldMk cId="1971811040" sldId="7747"/>
        </pc:sldMkLst>
        <pc:spChg chg="mod">
          <ac:chgData name="FoustB" userId="036fd538-e6a0-4478-b832-b99ce6775b9a" providerId="ADAL" clId="{1B40D1B1-6030-4645-998A-CE6D9FF93E21}" dt="2023-08-23T15:22:22.572" v="1339" actId="20577"/>
          <ac:spMkLst>
            <pc:docMk/>
            <pc:sldMk cId="1971811040" sldId="7747"/>
            <ac:spMk id="3" creationId="{36325CDC-4216-ACBB-00A2-ADE1D8806D20}"/>
          </ac:spMkLst>
        </pc:spChg>
        <pc:spChg chg="mod">
          <ac:chgData name="FoustB" userId="036fd538-e6a0-4478-b832-b99ce6775b9a" providerId="ADAL" clId="{1B40D1B1-6030-4645-998A-CE6D9FF93E21}" dt="2023-08-23T15:17:01.072" v="1091" actId="20577"/>
          <ac:spMkLst>
            <pc:docMk/>
            <pc:sldMk cId="1971811040" sldId="7747"/>
            <ac:spMk id="4" creationId="{33E40764-9A17-F608-2B6F-E3F3057627A0}"/>
          </ac:spMkLst>
        </pc:spChg>
        <pc:spChg chg="add mod">
          <ac:chgData name="FoustB" userId="036fd538-e6a0-4478-b832-b99ce6775b9a" providerId="ADAL" clId="{1B40D1B1-6030-4645-998A-CE6D9FF93E21}" dt="2023-08-23T15:17:56.961" v="1108" actId="1076"/>
          <ac:spMkLst>
            <pc:docMk/>
            <pc:sldMk cId="1971811040" sldId="7747"/>
            <ac:spMk id="5" creationId="{A23DBE9E-30BC-E325-8D39-15834E5E1D6B}"/>
          </ac:spMkLst>
        </pc:spChg>
        <pc:spChg chg="del">
          <ac:chgData name="FoustB" userId="036fd538-e6a0-4478-b832-b99ce6775b9a" providerId="ADAL" clId="{1B40D1B1-6030-4645-998A-CE6D9FF93E21}" dt="2023-08-23T15:16:45.074" v="1026" actId="478"/>
          <ac:spMkLst>
            <pc:docMk/>
            <pc:sldMk cId="1971811040" sldId="7747"/>
            <ac:spMk id="6" creationId="{3653BDCF-B9E1-AD5F-90CB-D0230656FF42}"/>
          </ac:spMkLst>
        </pc:spChg>
      </pc:sldChg>
      <pc:sldChg chg="addSp modSp add mod modAnim">
        <pc:chgData name="FoustB" userId="036fd538-e6a0-4478-b832-b99ce6775b9a" providerId="ADAL" clId="{1B40D1B1-6030-4645-998A-CE6D9FF93E21}" dt="2023-08-23T15:22:18.694" v="1338" actId="20577"/>
        <pc:sldMkLst>
          <pc:docMk/>
          <pc:sldMk cId="889623638" sldId="7748"/>
        </pc:sldMkLst>
        <pc:spChg chg="mod">
          <ac:chgData name="FoustB" userId="036fd538-e6a0-4478-b832-b99ce6775b9a" providerId="ADAL" clId="{1B40D1B1-6030-4645-998A-CE6D9FF93E21}" dt="2023-08-23T15:22:18.694" v="1338" actId="20577"/>
          <ac:spMkLst>
            <pc:docMk/>
            <pc:sldMk cId="889623638" sldId="7748"/>
            <ac:spMk id="3" creationId="{36325CDC-4216-ACBB-00A2-ADE1D8806D20}"/>
          </ac:spMkLst>
        </pc:spChg>
        <pc:spChg chg="mod">
          <ac:chgData name="FoustB" userId="036fd538-e6a0-4478-b832-b99ce6775b9a" providerId="ADAL" clId="{1B40D1B1-6030-4645-998A-CE6D9FF93E21}" dt="2023-08-23T15:19:01.677" v="1168" actId="1076"/>
          <ac:spMkLst>
            <pc:docMk/>
            <pc:sldMk cId="889623638" sldId="7748"/>
            <ac:spMk id="4" creationId="{33E40764-9A17-F608-2B6F-E3F3057627A0}"/>
          </ac:spMkLst>
        </pc:spChg>
        <pc:spChg chg="add mod">
          <ac:chgData name="FoustB" userId="036fd538-e6a0-4478-b832-b99ce6775b9a" providerId="ADAL" clId="{1B40D1B1-6030-4645-998A-CE6D9FF93E21}" dt="2023-08-23T15:19:44.311" v="1250" actId="1076"/>
          <ac:spMkLst>
            <pc:docMk/>
            <pc:sldMk cId="889623638" sldId="7748"/>
            <ac:spMk id="6" creationId="{35D7DDE2-497C-410C-A871-E505E5EB1F19}"/>
          </ac:spMkLst>
        </pc:spChg>
        <pc:picChg chg="mod">
          <ac:chgData name="FoustB" userId="036fd538-e6a0-4478-b832-b99ce6775b9a" providerId="ADAL" clId="{1B40D1B1-6030-4645-998A-CE6D9FF93E21}" dt="2023-08-23T15:18:59.386" v="1167" actId="1076"/>
          <ac:picMkLst>
            <pc:docMk/>
            <pc:sldMk cId="889623638" sldId="7748"/>
            <ac:picMk id="1028" creationId="{C7D7C7A8-A10B-DE9E-3037-89C88A54F025}"/>
          </ac:picMkLst>
        </pc:picChg>
      </pc:sldChg>
      <pc:sldChg chg="modSp add modAnim">
        <pc:chgData name="FoustB" userId="036fd538-e6a0-4478-b832-b99ce6775b9a" providerId="ADAL" clId="{1B40D1B1-6030-4645-998A-CE6D9FF93E21}" dt="2023-08-23T15:22:14.423" v="1337" actId="20577"/>
        <pc:sldMkLst>
          <pc:docMk/>
          <pc:sldMk cId="2121643934" sldId="7749"/>
        </pc:sldMkLst>
        <pc:spChg chg="mod">
          <ac:chgData name="FoustB" userId="036fd538-e6a0-4478-b832-b99ce6775b9a" providerId="ADAL" clId="{1B40D1B1-6030-4645-998A-CE6D9FF93E21}" dt="2023-08-23T15:22:14.423" v="1337" actId="20577"/>
          <ac:spMkLst>
            <pc:docMk/>
            <pc:sldMk cId="2121643934" sldId="7749"/>
            <ac:spMk id="3" creationId="{36325CDC-4216-ACBB-00A2-ADE1D8806D20}"/>
          </ac:spMkLst>
        </pc:spChg>
        <pc:spChg chg="mod">
          <ac:chgData name="FoustB" userId="036fd538-e6a0-4478-b832-b99ce6775b9a" providerId="ADAL" clId="{1B40D1B1-6030-4645-998A-CE6D9FF93E21}" dt="2023-08-23T15:20:30.608" v="1261" actId="6549"/>
          <ac:spMkLst>
            <pc:docMk/>
            <pc:sldMk cId="2121643934" sldId="7749"/>
            <ac:spMk id="5" creationId="{A23DBE9E-30BC-E325-8D39-15834E5E1D6B}"/>
          </ac:spMkLst>
        </pc:spChg>
      </pc:sldChg>
      <pc:sldChg chg="modSp add modAnim">
        <pc:chgData name="FoustB" userId="036fd538-e6a0-4478-b832-b99ce6775b9a" providerId="ADAL" clId="{1B40D1B1-6030-4645-998A-CE6D9FF93E21}" dt="2023-08-23T15:22:10.777" v="1336" actId="20577"/>
        <pc:sldMkLst>
          <pc:docMk/>
          <pc:sldMk cId="2628576422" sldId="7750"/>
        </pc:sldMkLst>
        <pc:spChg chg="mod">
          <ac:chgData name="FoustB" userId="036fd538-e6a0-4478-b832-b99ce6775b9a" providerId="ADAL" clId="{1B40D1B1-6030-4645-998A-CE6D9FF93E21}" dt="2023-08-23T15:22:10.777" v="1336" actId="20577"/>
          <ac:spMkLst>
            <pc:docMk/>
            <pc:sldMk cId="2628576422" sldId="7750"/>
            <ac:spMk id="3" creationId="{36325CDC-4216-ACBB-00A2-ADE1D8806D20}"/>
          </ac:spMkLst>
        </pc:spChg>
        <pc:spChg chg="mod">
          <ac:chgData name="FoustB" userId="036fd538-e6a0-4478-b832-b99ce6775b9a" providerId="ADAL" clId="{1B40D1B1-6030-4645-998A-CE6D9FF93E21}" dt="2023-08-23T15:21:23.478" v="1324" actId="114"/>
          <ac:spMkLst>
            <pc:docMk/>
            <pc:sldMk cId="2628576422" sldId="7750"/>
            <ac:spMk id="6" creationId="{35D7DDE2-497C-410C-A871-E505E5EB1F19}"/>
          </ac:spMkLst>
        </pc:spChg>
      </pc:sldChg>
      <pc:sldChg chg="modSp add modAnim">
        <pc:chgData name="FoustB" userId="036fd538-e6a0-4478-b832-b99ce6775b9a" providerId="ADAL" clId="{1B40D1B1-6030-4645-998A-CE6D9FF93E21}" dt="2023-08-23T15:22:06.937" v="1335" actId="20577"/>
        <pc:sldMkLst>
          <pc:docMk/>
          <pc:sldMk cId="3294273899" sldId="7751"/>
        </pc:sldMkLst>
        <pc:spChg chg="mod">
          <ac:chgData name="FoustB" userId="036fd538-e6a0-4478-b832-b99ce6775b9a" providerId="ADAL" clId="{1B40D1B1-6030-4645-998A-CE6D9FF93E21}" dt="2023-08-23T15:22:06.937" v="1335" actId="20577"/>
          <ac:spMkLst>
            <pc:docMk/>
            <pc:sldMk cId="3294273899" sldId="7751"/>
            <ac:spMk id="3" creationId="{36325CDC-4216-ACBB-00A2-ADE1D8806D20}"/>
          </ac:spMkLst>
        </pc:spChg>
      </pc:sldChg>
      <pc:sldChg chg="addSp delSp modSp add mod modAnim">
        <pc:chgData name="FoustB" userId="036fd538-e6a0-4478-b832-b99ce6775b9a" providerId="ADAL" clId="{1B40D1B1-6030-4645-998A-CE6D9FF93E21}" dt="2023-08-23T15:24:15.834" v="1386" actId="1037"/>
        <pc:sldMkLst>
          <pc:docMk/>
          <pc:sldMk cId="116299317" sldId="7752"/>
        </pc:sldMkLst>
        <pc:spChg chg="mod">
          <ac:chgData name="FoustB" userId="036fd538-e6a0-4478-b832-b99ce6775b9a" providerId="ADAL" clId="{1B40D1B1-6030-4645-998A-CE6D9FF93E21}" dt="2023-08-23T15:23:21.224" v="1364" actId="14100"/>
          <ac:spMkLst>
            <pc:docMk/>
            <pc:sldMk cId="116299317" sldId="7752"/>
            <ac:spMk id="4" creationId="{33E40764-9A17-F608-2B6F-E3F3057627A0}"/>
          </ac:spMkLst>
        </pc:spChg>
        <pc:spChg chg="del">
          <ac:chgData name="FoustB" userId="036fd538-e6a0-4478-b832-b99ce6775b9a" providerId="ADAL" clId="{1B40D1B1-6030-4645-998A-CE6D9FF93E21}" dt="2023-08-23T15:23:08.981" v="1346" actId="478"/>
          <ac:spMkLst>
            <pc:docMk/>
            <pc:sldMk cId="116299317" sldId="7752"/>
            <ac:spMk id="5" creationId="{A23DBE9E-30BC-E325-8D39-15834E5E1D6B}"/>
          </ac:spMkLst>
        </pc:spChg>
        <pc:spChg chg="del">
          <ac:chgData name="FoustB" userId="036fd538-e6a0-4478-b832-b99ce6775b9a" providerId="ADAL" clId="{1B40D1B1-6030-4645-998A-CE6D9FF93E21}" dt="2023-08-23T15:23:10.917" v="1347" actId="478"/>
          <ac:spMkLst>
            <pc:docMk/>
            <pc:sldMk cId="116299317" sldId="7752"/>
            <ac:spMk id="6" creationId="{35D7DDE2-497C-410C-A871-E505E5EB1F19}"/>
          </ac:spMkLst>
        </pc:spChg>
        <pc:spChg chg="add mod">
          <ac:chgData name="FoustB" userId="036fd538-e6a0-4478-b832-b99ce6775b9a" providerId="ADAL" clId="{1B40D1B1-6030-4645-998A-CE6D9FF93E21}" dt="2023-08-23T15:24:15.834" v="1386" actId="1037"/>
          <ac:spMkLst>
            <pc:docMk/>
            <pc:sldMk cId="116299317" sldId="7752"/>
            <ac:spMk id="7" creationId="{6DA374C2-DA3B-0A0F-C8C7-1DC5BCFB5F7C}"/>
          </ac:spMkLst>
        </pc:spChg>
      </pc:sldChg>
      <pc:sldChg chg="addSp delSp modSp add mod delAnim modAnim">
        <pc:chgData name="FoustB" userId="036fd538-e6a0-4478-b832-b99ce6775b9a" providerId="ADAL" clId="{1B40D1B1-6030-4645-998A-CE6D9FF93E21}" dt="2023-08-23T15:57:02.947" v="1726" actId="14100"/>
        <pc:sldMkLst>
          <pc:docMk/>
          <pc:sldMk cId="787560206" sldId="7753"/>
        </pc:sldMkLst>
        <pc:spChg chg="mod">
          <ac:chgData name="FoustB" userId="036fd538-e6a0-4478-b832-b99ce6775b9a" providerId="ADAL" clId="{1B40D1B1-6030-4645-998A-CE6D9FF93E21}" dt="2023-08-23T15:57:02.947" v="1726" actId="14100"/>
          <ac:spMkLst>
            <pc:docMk/>
            <pc:sldMk cId="787560206" sldId="7753"/>
            <ac:spMk id="4" creationId="{33E40764-9A17-F608-2B6F-E3F3057627A0}"/>
          </ac:spMkLst>
        </pc:spChg>
        <pc:spChg chg="add mod">
          <ac:chgData name="FoustB" userId="036fd538-e6a0-4478-b832-b99ce6775b9a" providerId="ADAL" clId="{1B40D1B1-6030-4645-998A-CE6D9FF93E21}" dt="2023-08-23T15:28:21.382" v="1500" actId="1076"/>
          <ac:spMkLst>
            <pc:docMk/>
            <pc:sldMk cId="787560206" sldId="7753"/>
            <ac:spMk id="5" creationId="{B5397AD0-7F08-F71D-E880-0D725A529A3E}"/>
          </ac:spMkLst>
        </pc:spChg>
        <pc:spChg chg="add mod">
          <ac:chgData name="FoustB" userId="036fd538-e6a0-4478-b832-b99ce6775b9a" providerId="ADAL" clId="{1B40D1B1-6030-4645-998A-CE6D9FF93E21}" dt="2023-08-23T15:39:49.766" v="1600" actId="14100"/>
          <ac:spMkLst>
            <pc:docMk/>
            <pc:sldMk cId="787560206" sldId="7753"/>
            <ac:spMk id="6" creationId="{230DA3FD-9615-EDA2-F651-568128AE1E05}"/>
          </ac:spMkLst>
        </pc:spChg>
        <pc:spChg chg="del">
          <ac:chgData name="FoustB" userId="036fd538-e6a0-4478-b832-b99ce6775b9a" providerId="ADAL" clId="{1B40D1B1-6030-4645-998A-CE6D9FF93E21}" dt="2023-08-23T15:27:30.821" v="1491" actId="478"/>
          <ac:spMkLst>
            <pc:docMk/>
            <pc:sldMk cId="787560206" sldId="7753"/>
            <ac:spMk id="7" creationId="{6DA374C2-DA3B-0A0F-C8C7-1DC5BCFB5F7C}"/>
          </ac:spMkLst>
        </pc:spChg>
      </pc:sldChg>
      <pc:sldChg chg="addSp delSp modSp add mod delAnim modAnim">
        <pc:chgData name="FoustB" userId="036fd538-e6a0-4478-b832-b99ce6775b9a" providerId="ADAL" clId="{1B40D1B1-6030-4645-998A-CE6D9FF93E21}" dt="2023-08-23T15:47:43.588" v="1670"/>
        <pc:sldMkLst>
          <pc:docMk/>
          <pc:sldMk cId="4282925195" sldId="7754"/>
        </pc:sldMkLst>
        <pc:spChg chg="del">
          <ac:chgData name="FoustB" userId="036fd538-e6a0-4478-b832-b99ce6775b9a" providerId="ADAL" clId="{1B40D1B1-6030-4645-998A-CE6D9FF93E21}" dt="2023-08-23T15:42:22.507" v="1603" actId="478"/>
          <ac:spMkLst>
            <pc:docMk/>
            <pc:sldMk cId="4282925195" sldId="7754"/>
            <ac:spMk id="2" creationId="{64C89B25-44EA-4C04-65C9-2148B7460489}"/>
          </ac:spMkLst>
        </pc:spChg>
        <pc:spChg chg="del ord">
          <ac:chgData name="FoustB" userId="036fd538-e6a0-4478-b832-b99ce6775b9a" providerId="ADAL" clId="{1B40D1B1-6030-4645-998A-CE6D9FF93E21}" dt="2023-08-23T15:43:56.317" v="1623" actId="478"/>
          <ac:spMkLst>
            <pc:docMk/>
            <pc:sldMk cId="4282925195" sldId="7754"/>
            <ac:spMk id="3" creationId="{36325CDC-4216-ACBB-00A2-ADE1D8806D20}"/>
          </ac:spMkLst>
        </pc:spChg>
        <pc:spChg chg="del">
          <ac:chgData name="FoustB" userId="036fd538-e6a0-4478-b832-b99ce6775b9a" providerId="ADAL" clId="{1B40D1B1-6030-4645-998A-CE6D9FF93E21}" dt="2023-08-23T15:42:20.603" v="1602" actId="478"/>
          <ac:spMkLst>
            <pc:docMk/>
            <pc:sldMk cId="4282925195" sldId="7754"/>
            <ac:spMk id="4" creationId="{33E40764-9A17-F608-2B6F-E3F3057627A0}"/>
          </ac:spMkLst>
        </pc:spChg>
        <pc:spChg chg="del">
          <ac:chgData name="FoustB" userId="036fd538-e6a0-4478-b832-b99ce6775b9a" providerId="ADAL" clId="{1B40D1B1-6030-4645-998A-CE6D9FF93E21}" dt="2023-08-23T15:42:29.592" v="1605" actId="478"/>
          <ac:spMkLst>
            <pc:docMk/>
            <pc:sldMk cId="4282925195" sldId="7754"/>
            <ac:spMk id="5" creationId="{B5397AD0-7F08-F71D-E880-0D725A529A3E}"/>
          </ac:spMkLst>
        </pc:spChg>
        <pc:spChg chg="del">
          <ac:chgData name="FoustB" userId="036fd538-e6a0-4478-b832-b99ce6775b9a" providerId="ADAL" clId="{1B40D1B1-6030-4645-998A-CE6D9FF93E21}" dt="2023-08-23T15:42:24.728" v="1604" actId="478"/>
          <ac:spMkLst>
            <pc:docMk/>
            <pc:sldMk cId="4282925195" sldId="7754"/>
            <ac:spMk id="6" creationId="{230DA3FD-9615-EDA2-F651-568128AE1E05}"/>
          </ac:spMkLst>
        </pc:spChg>
        <pc:spChg chg="add del">
          <ac:chgData name="FoustB" userId="036fd538-e6a0-4478-b832-b99ce6775b9a" providerId="ADAL" clId="{1B40D1B1-6030-4645-998A-CE6D9FF93E21}" dt="2023-08-23T15:42:39.631" v="1609" actId="21"/>
          <ac:spMkLst>
            <pc:docMk/>
            <pc:sldMk cId="4282925195" sldId="7754"/>
            <ac:spMk id="7" creationId="{02475A24-D153-65FA-D223-1936F7D0C84D}"/>
          </ac:spMkLst>
        </pc:spChg>
        <pc:spChg chg="add del">
          <ac:chgData name="FoustB" userId="036fd538-e6a0-4478-b832-b99ce6775b9a" providerId="ADAL" clId="{1B40D1B1-6030-4645-998A-CE6D9FF93E21}" dt="2023-08-23T15:42:48.101" v="1611"/>
          <ac:spMkLst>
            <pc:docMk/>
            <pc:sldMk cId="4282925195" sldId="7754"/>
            <ac:spMk id="8" creationId="{E9155830-DAB5-BA83-B645-0EEF14C2C73C}"/>
          </ac:spMkLst>
        </pc:spChg>
        <pc:spChg chg="del">
          <ac:chgData name="FoustB" userId="036fd538-e6a0-4478-b832-b99ce6775b9a" providerId="ADAL" clId="{1B40D1B1-6030-4645-998A-CE6D9FF93E21}" dt="2023-08-23T15:42:33.670" v="1607" actId="478"/>
          <ac:spMkLst>
            <pc:docMk/>
            <pc:sldMk cId="4282925195" sldId="7754"/>
            <ac:spMk id="9" creationId="{163F2240-07D6-032E-FD5B-DF1744879D50}"/>
          </ac:spMkLst>
        </pc:spChg>
        <pc:spChg chg="add mod">
          <ac:chgData name="FoustB" userId="036fd538-e6a0-4478-b832-b99ce6775b9a" providerId="ADAL" clId="{1B40D1B1-6030-4645-998A-CE6D9FF93E21}" dt="2023-08-23T15:45:58.584" v="1645" actId="14100"/>
          <ac:spMkLst>
            <pc:docMk/>
            <pc:sldMk cId="4282925195" sldId="7754"/>
            <ac:spMk id="12" creationId="{12D21E8B-6F7E-3430-B8ED-6CFDCCCC13E6}"/>
          </ac:spMkLst>
        </pc:spChg>
        <pc:spChg chg="add mod">
          <ac:chgData name="FoustB" userId="036fd538-e6a0-4478-b832-b99ce6775b9a" providerId="ADAL" clId="{1B40D1B1-6030-4645-998A-CE6D9FF93E21}" dt="2023-08-23T15:47:37.789" v="1669" actId="14100"/>
          <ac:spMkLst>
            <pc:docMk/>
            <pc:sldMk cId="4282925195" sldId="7754"/>
            <ac:spMk id="13" creationId="{778F1797-BE33-99D9-FE4B-F9F43D3518C8}"/>
          </ac:spMkLst>
        </pc:spChg>
        <pc:spChg chg="add mod">
          <ac:chgData name="FoustB" userId="036fd538-e6a0-4478-b832-b99ce6775b9a" providerId="ADAL" clId="{1B40D1B1-6030-4645-998A-CE6D9FF93E21}" dt="2023-08-23T15:46:55.777" v="1661" actId="14100"/>
          <ac:spMkLst>
            <pc:docMk/>
            <pc:sldMk cId="4282925195" sldId="7754"/>
            <ac:spMk id="14" creationId="{7C542AE4-8163-6CE0-00B5-1E8C170ED22A}"/>
          </ac:spMkLst>
        </pc:spChg>
        <pc:picChg chg="add mod modCrop">
          <ac:chgData name="FoustB" userId="036fd538-e6a0-4478-b832-b99ce6775b9a" providerId="ADAL" clId="{1B40D1B1-6030-4645-998A-CE6D9FF93E21}" dt="2023-08-23T15:43:59.594" v="1624" actId="1076"/>
          <ac:picMkLst>
            <pc:docMk/>
            <pc:sldMk cId="4282925195" sldId="7754"/>
            <ac:picMk id="11" creationId="{9A1CDB54-8F84-FC17-B720-2680FD170B23}"/>
          </ac:picMkLst>
        </pc:picChg>
        <pc:picChg chg="del">
          <ac:chgData name="FoustB" userId="036fd538-e6a0-4478-b832-b99ce6775b9a" providerId="ADAL" clId="{1B40D1B1-6030-4645-998A-CE6D9FF93E21}" dt="2023-08-23T15:42:31.196" v="1606" actId="478"/>
          <ac:picMkLst>
            <pc:docMk/>
            <pc:sldMk cId="4282925195" sldId="7754"/>
            <ac:picMk id="1028" creationId="{C7D7C7A8-A10B-DE9E-3037-89C88A54F025}"/>
          </ac:picMkLst>
        </pc:picChg>
      </pc:sldChg>
      <pc:sldChg chg="addSp delSp modSp add mod delAnim modAnim">
        <pc:chgData name="FoustB" userId="036fd538-e6a0-4478-b832-b99ce6775b9a" providerId="ADAL" clId="{1B40D1B1-6030-4645-998A-CE6D9FF93E21}" dt="2023-08-23T15:57:14.339" v="1729"/>
        <pc:sldMkLst>
          <pc:docMk/>
          <pc:sldMk cId="3231386602" sldId="7755"/>
        </pc:sldMkLst>
        <pc:spChg chg="add mod">
          <ac:chgData name="FoustB" userId="036fd538-e6a0-4478-b832-b99ce6775b9a" providerId="ADAL" clId="{1B40D1B1-6030-4645-998A-CE6D9FF93E21}" dt="2023-08-23T15:56:37.778" v="1697" actId="1076"/>
          <ac:spMkLst>
            <pc:docMk/>
            <pc:sldMk cId="3231386602" sldId="7755"/>
            <ac:spMk id="3" creationId="{1C3B05D5-1FF0-FF4B-6617-CE8578EB1804}"/>
          </ac:spMkLst>
        </pc:spChg>
        <pc:spChg chg="del">
          <ac:chgData name="FoustB" userId="036fd538-e6a0-4478-b832-b99ce6775b9a" providerId="ADAL" clId="{1B40D1B1-6030-4645-998A-CE6D9FF93E21}" dt="2023-08-23T15:54:28.921" v="1673" actId="478"/>
          <ac:spMkLst>
            <pc:docMk/>
            <pc:sldMk cId="3231386602" sldId="7755"/>
            <ac:spMk id="12" creationId="{12D21E8B-6F7E-3430-B8ED-6CFDCCCC13E6}"/>
          </ac:spMkLst>
        </pc:spChg>
        <pc:spChg chg="del">
          <ac:chgData name="FoustB" userId="036fd538-e6a0-4478-b832-b99ce6775b9a" providerId="ADAL" clId="{1B40D1B1-6030-4645-998A-CE6D9FF93E21}" dt="2023-08-23T15:56:12.927" v="1681" actId="478"/>
          <ac:spMkLst>
            <pc:docMk/>
            <pc:sldMk cId="3231386602" sldId="7755"/>
            <ac:spMk id="13" creationId="{778F1797-BE33-99D9-FE4B-F9F43D3518C8}"/>
          </ac:spMkLst>
        </pc:spChg>
        <pc:spChg chg="del">
          <ac:chgData name="FoustB" userId="036fd538-e6a0-4478-b832-b99ce6775b9a" providerId="ADAL" clId="{1B40D1B1-6030-4645-998A-CE6D9FF93E21}" dt="2023-08-23T15:56:10.095" v="1680" actId="478"/>
          <ac:spMkLst>
            <pc:docMk/>
            <pc:sldMk cId="3231386602" sldId="7755"/>
            <ac:spMk id="14" creationId="{7C542AE4-8163-6CE0-00B5-1E8C170ED22A}"/>
          </ac:spMkLst>
        </pc:spChg>
        <pc:picChg chg="add del mod">
          <ac:chgData name="FoustB" userId="036fd538-e6a0-4478-b832-b99ce6775b9a" providerId="ADAL" clId="{1B40D1B1-6030-4645-998A-CE6D9FF93E21}" dt="2023-08-23T15:55:57.453" v="1675" actId="478"/>
          <ac:picMkLst>
            <pc:docMk/>
            <pc:sldMk cId="3231386602" sldId="7755"/>
            <ac:picMk id="2" creationId="{1FF42EF5-E1D5-6116-9234-0E6C1E9CA7B2}"/>
          </ac:picMkLst>
        </pc:picChg>
        <pc:picChg chg="del">
          <ac:chgData name="FoustB" userId="036fd538-e6a0-4478-b832-b99ce6775b9a" providerId="ADAL" clId="{1B40D1B1-6030-4645-998A-CE6D9FF93E21}" dt="2023-08-23T15:55:58.604" v="1676" actId="478"/>
          <ac:picMkLst>
            <pc:docMk/>
            <pc:sldMk cId="3231386602" sldId="7755"/>
            <ac:picMk id="11" creationId="{9A1CDB54-8F84-FC17-B720-2680FD170B23}"/>
          </ac:picMkLst>
        </pc:picChg>
        <pc:picChg chg="add mod">
          <ac:chgData name="FoustB" userId="036fd538-e6a0-4478-b832-b99ce6775b9a" providerId="ADAL" clId="{1B40D1B1-6030-4645-998A-CE6D9FF93E21}" dt="2023-08-23T15:56:07.432" v="1679" actId="167"/>
          <ac:picMkLst>
            <pc:docMk/>
            <pc:sldMk cId="3231386602" sldId="7755"/>
            <ac:picMk id="14338" creationId="{233BBEA7-80C1-D89A-B6F3-D890A70BBA5B}"/>
          </ac:picMkLst>
        </pc:picChg>
      </pc:sldChg>
      <pc:sldChg chg="delSp modSp add mod delAnim">
        <pc:chgData name="FoustB" userId="036fd538-e6a0-4478-b832-b99ce6775b9a" providerId="ADAL" clId="{1B40D1B1-6030-4645-998A-CE6D9FF93E21}" dt="2023-08-23T15:59:21.371" v="1742" actId="207"/>
        <pc:sldMkLst>
          <pc:docMk/>
          <pc:sldMk cId="825083515" sldId="7756"/>
        </pc:sldMkLst>
        <pc:spChg chg="mod">
          <ac:chgData name="FoustB" userId="036fd538-e6a0-4478-b832-b99ce6775b9a" providerId="ADAL" clId="{1B40D1B1-6030-4645-998A-CE6D9FF93E21}" dt="2023-08-23T15:59:21.371" v="1742" actId="207"/>
          <ac:spMkLst>
            <pc:docMk/>
            <pc:sldMk cId="825083515" sldId="7756"/>
            <ac:spMk id="3" creationId="{36325CDC-4216-ACBB-00A2-ADE1D8806D20}"/>
          </ac:spMkLst>
        </pc:spChg>
        <pc:spChg chg="del">
          <ac:chgData name="FoustB" userId="036fd538-e6a0-4478-b832-b99ce6775b9a" providerId="ADAL" clId="{1B40D1B1-6030-4645-998A-CE6D9FF93E21}" dt="2023-08-23T15:59:16.586" v="1739" actId="478"/>
          <ac:spMkLst>
            <pc:docMk/>
            <pc:sldMk cId="825083515" sldId="7756"/>
            <ac:spMk id="4" creationId="{33E40764-9A17-F608-2B6F-E3F3057627A0}"/>
          </ac:spMkLst>
        </pc:spChg>
        <pc:spChg chg="del">
          <ac:chgData name="FoustB" userId="036fd538-e6a0-4478-b832-b99ce6775b9a" providerId="ADAL" clId="{1B40D1B1-6030-4645-998A-CE6D9FF93E21}" dt="2023-08-23T15:58:02.255" v="1737" actId="478"/>
          <ac:spMkLst>
            <pc:docMk/>
            <pc:sldMk cId="825083515" sldId="7756"/>
            <ac:spMk id="5" creationId="{B5397AD0-7F08-F71D-E880-0D725A529A3E}"/>
          </ac:spMkLst>
        </pc:spChg>
        <pc:spChg chg="del">
          <ac:chgData name="FoustB" userId="036fd538-e6a0-4478-b832-b99ce6775b9a" providerId="ADAL" clId="{1B40D1B1-6030-4645-998A-CE6D9FF93E21}" dt="2023-08-23T15:59:14.775" v="1738" actId="478"/>
          <ac:spMkLst>
            <pc:docMk/>
            <pc:sldMk cId="825083515" sldId="7756"/>
            <ac:spMk id="6" creationId="{230DA3FD-9615-EDA2-F651-568128AE1E05}"/>
          </ac:spMkLst>
        </pc:spChg>
      </pc:sldChg>
      <pc:sldChg chg="addSp modSp add mod modAnim">
        <pc:chgData name="FoustB" userId="036fd538-e6a0-4478-b832-b99ce6775b9a" providerId="ADAL" clId="{1B40D1B1-6030-4645-998A-CE6D9FF93E21}" dt="2023-08-23T16:00:09.802" v="1769" actId="14100"/>
        <pc:sldMkLst>
          <pc:docMk/>
          <pc:sldMk cId="1127456080" sldId="7757"/>
        </pc:sldMkLst>
        <pc:spChg chg="mod">
          <ac:chgData name="FoustB" userId="036fd538-e6a0-4478-b832-b99ce6775b9a" providerId="ADAL" clId="{1B40D1B1-6030-4645-998A-CE6D9FF93E21}" dt="2023-08-23T15:59:47.217" v="1751" actId="14100"/>
          <ac:spMkLst>
            <pc:docMk/>
            <pc:sldMk cId="1127456080" sldId="7757"/>
            <ac:spMk id="3" creationId="{36325CDC-4216-ACBB-00A2-ADE1D8806D20}"/>
          </ac:spMkLst>
        </pc:spChg>
        <pc:spChg chg="add mod">
          <ac:chgData name="FoustB" userId="036fd538-e6a0-4478-b832-b99ce6775b9a" providerId="ADAL" clId="{1B40D1B1-6030-4645-998A-CE6D9FF93E21}" dt="2023-08-23T16:00:09.802" v="1769" actId="14100"/>
          <ac:spMkLst>
            <pc:docMk/>
            <pc:sldMk cId="1127456080" sldId="7757"/>
            <ac:spMk id="4" creationId="{ACD34142-75F0-5430-124E-84AF915F058E}"/>
          </ac:spMkLst>
        </pc:spChg>
      </pc:sldChg>
      <pc:sldChg chg="modSp add mod modAnim">
        <pc:chgData name="FoustB" userId="036fd538-e6a0-4478-b832-b99ce6775b9a" providerId="ADAL" clId="{1B40D1B1-6030-4645-998A-CE6D9FF93E21}" dt="2023-08-23T16:01:12.582" v="1786"/>
        <pc:sldMkLst>
          <pc:docMk/>
          <pc:sldMk cId="2958711318" sldId="7758"/>
        </pc:sldMkLst>
        <pc:spChg chg="mod">
          <ac:chgData name="FoustB" userId="036fd538-e6a0-4478-b832-b99ce6775b9a" providerId="ADAL" clId="{1B40D1B1-6030-4645-998A-CE6D9FF93E21}" dt="2023-08-23T16:00:54.967" v="1785" actId="207"/>
          <ac:spMkLst>
            <pc:docMk/>
            <pc:sldMk cId="2958711318" sldId="7758"/>
            <ac:spMk id="3" creationId="{36325CDC-4216-ACBB-00A2-ADE1D8806D20}"/>
          </ac:spMkLst>
        </pc:spChg>
      </pc:sldChg>
      <pc:sldChg chg="delSp modSp add mod modAnim">
        <pc:chgData name="FoustB" userId="036fd538-e6a0-4478-b832-b99ce6775b9a" providerId="ADAL" clId="{1B40D1B1-6030-4645-998A-CE6D9FF93E21}" dt="2023-08-23T16:02:05.456" v="1849"/>
        <pc:sldMkLst>
          <pc:docMk/>
          <pc:sldMk cId="1960208573" sldId="7759"/>
        </pc:sldMkLst>
        <pc:spChg chg="mod">
          <ac:chgData name="FoustB" userId="036fd538-e6a0-4478-b832-b99ce6775b9a" providerId="ADAL" clId="{1B40D1B1-6030-4645-998A-CE6D9FF93E21}" dt="2023-08-23T16:02:02.168" v="1847" actId="1076"/>
          <ac:spMkLst>
            <pc:docMk/>
            <pc:sldMk cId="1960208573" sldId="7759"/>
            <ac:spMk id="2" creationId="{64C89B25-44EA-4C04-65C9-2148B7460489}"/>
          </ac:spMkLst>
        </pc:spChg>
        <pc:spChg chg="del">
          <ac:chgData name="FoustB" userId="036fd538-e6a0-4478-b832-b99ce6775b9a" providerId="ADAL" clId="{1B40D1B1-6030-4645-998A-CE6D9FF93E21}" dt="2023-08-23T16:01:19.760" v="1788" actId="478"/>
          <ac:spMkLst>
            <pc:docMk/>
            <pc:sldMk cId="1960208573" sldId="7759"/>
            <ac:spMk id="4" creationId="{ACD34142-75F0-5430-124E-84AF915F058E}"/>
          </ac:spMkLst>
        </pc:spChg>
      </pc:sldChg>
      <pc:sldChg chg="addSp modSp add mod modAnim">
        <pc:chgData name="FoustB" userId="036fd538-e6a0-4478-b832-b99ce6775b9a" providerId="ADAL" clId="{1B40D1B1-6030-4645-998A-CE6D9FF93E21}" dt="2023-08-23T16:05:56.543" v="2125" actId="1076"/>
        <pc:sldMkLst>
          <pc:docMk/>
          <pc:sldMk cId="2702706863" sldId="7760"/>
        </pc:sldMkLst>
        <pc:spChg chg="mod">
          <ac:chgData name="FoustB" userId="036fd538-e6a0-4478-b832-b99ce6775b9a" providerId="ADAL" clId="{1B40D1B1-6030-4645-998A-CE6D9FF93E21}" dt="2023-08-23T16:02:55.574" v="1855" actId="255"/>
          <ac:spMkLst>
            <pc:docMk/>
            <pc:sldMk cId="2702706863" sldId="7760"/>
            <ac:spMk id="3" creationId="{36325CDC-4216-ACBB-00A2-ADE1D8806D20}"/>
          </ac:spMkLst>
        </pc:spChg>
        <pc:spChg chg="add mod">
          <ac:chgData name="FoustB" userId="036fd538-e6a0-4478-b832-b99ce6775b9a" providerId="ADAL" clId="{1B40D1B1-6030-4645-998A-CE6D9FF93E21}" dt="2023-08-23T16:04:16.224" v="2059" actId="1076"/>
          <ac:spMkLst>
            <pc:docMk/>
            <pc:sldMk cId="2702706863" sldId="7760"/>
            <ac:spMk id="4" creationId="{13B398C5-0CD2-6A1F-54FF-27793AE7AD55}"/>
          </ac:spMkLst>
        </pc:spChg>
        <pc:spChg chg="add mod">
          <ac:chgData name="FoustB" userId="036fd538-e6a0-4478-b832-b99ce6775b9a" providerId="ADAL" clId="{1B40D1B1-6030-4645-998A-CE6D9FF93E21}" dt="2023-08-23T16:05:56.543" v="2125" actId="1076"/>
          <ac:spMkLst>
            <pc:docMk/>
            <pc:sldMk cId="2702706863" sldId="7760"/>
            <ac:spMk id="5" creationId="{BB55BECE-04E9-69FC-293B-348D7E67F2F2}"/>
          </ac:spMkLst>
        </pc:spChg>
      </pc:sldChg>
      <pc:sldChg chg="addSp delSp modSp add del mod delAnim modAnim">
        <pc:chgData name="FoustB" userId="036fd538-e6a0-4478-b832-b99ce6775b9a" providerId="ADAL" clId="{1B40D1B1-6030-4645-998A-CE6D9FF93E21}" dt="2023-08-23T16:07:14.746" v="2129" actId="47"/>
        <pc:sldMkLst>
          <pc:docMk/>
          <pc:sldMk cId="1551965007" sldId="7761"/>
        </pc:sldMkLst>
        <pc:spChg chg="del">
          <ac:chgData name="FoustB" userId="036fd538-e6a0-4478-b832-b99ce6775b9a" providerId="ADAL" clId="{1B40D1B1-6030-4645-998A-CE6D9FF93E21}" dt="2023-08-23T16:06:10.976" v="2127" actId="478"/>
          <ac:spMkLst>
            <pc:docMk/>
            <pc:sldMk cId="1551965007" sldId="7761"/>
            <ac:spMk id="4" creationId="{13B398C5-0CD2-6A1F-54FF-27793AE7AD55}"/>
          </ac:spMkLst>
        </pc:spChg>
        <pc:spChg chg="add mod">
          <ac:chgData name="FoustB" userId="036fd538-e6a0-4478-b832-b99ce6775b9a" providerId="ADAL" clId="{1B40D1B1-6030-4645-998A-CE6D9FF93E21}" dt="2023-08-23T16:06:16.250" v="2128"/>
          <ac:spMkLst>
            <pc:docMk/>
            <pc:sldMk cId="1551965007" sldId="7761"/>
            <ac:spMk id="6" creationId="{657C3CBD-9F2A-94A2-7842-DF9044EC5F2B}"/>
          </ac:spMkLst>
        </pc:spChg>
      </pc:sldChg>
      <pc:sldChg chg="addSp delSp modSp add mod delAnim modAnim">
        <pc:chgData name="FoustB" userId="036fd538-e6a0-4478-b832-b99ce6775b9a" providerId="ADAL" clId="{1B40D1B1-6030-4645-998A-CE6D9FF93E21}" dt="2023-08-23T16:09:27.129" v="2209"/>
        <pc:sldMkLst>
          <pc:docMk/>
          <pc:sldMk cId="2796247980" sldId="7761"/>
        </pc:sldMkLst>
        <pc:spChg chg="del">
          <ac:chgData name="FoustB" userId="036fd538-e6a0-4478-b832-b99ce6775b9a" providerId="ADAL" clId="{1B40D1B1-6030-4645-998A-CE6D9FF93E21}" dt="2023-08-23T16:07:38.262" v="2186" actId="478"/>
          <ac:spMkLst>
            <pc:docMk/>
            <pc:sldMk cId="2796247980" sldId="7761"/>
            <ac:spMk id="4" creationId="{13B398C5-0CD2-6A1F-54FF-27793AE7AD55}"/>
          </ac:spMkLst>
        </pc:spChg>
        <pc:spChg chg="mod">
          <ac:chgData name="FoustB" userId="036fd538-e6a0-4478-b832-b99ce6775b9a" providerId="ADAL" clId="{1B40D1B1-6030-4645-998A-CE6D9FF93E21}" dt="2023-08-23T16:07:41.431" v="2187" actId="1076"/>
          <ac:spMkLst>
            <pc:docMk/>
            <pc:sldMk cId="2796247980" sldId="7761"/>
            <ac:spMk id="5" creationId="{BB55BECE-04E9-69FC-293B-348D7E67F2F2}"/>
          </ac:spMkLst>
        </pc:spChg>
        <pc:spChg chg="add mod">
          <ac:chgData name="FoustB" userId="036fd538-e6a0-4478-b832-b99ce6775b9a" providerId="ADAL" clId="{1B40D1B1-6030-4645-998A-CE6D9FF93E21}" dt="2023-08-23T16:09:24.432" v="2208" actId="1076"/>
          <ac:spMkLst>
            <pc:docMk/>
            <pc:sldMk cId="2796247980" sldId="7761"/>
            <ac:spMk id="6" creationId="{4C719378-E0E2-B9F8-09EC-8AA92113F50F}"/>
          </ac:spMkLst>
        </pc:spChg>
      </pc:sldChg>
      <pc:sldChg chg="addSp delSp modSp add mod delAnim modAnim">
        <pc:chgData name="FoustB" userId="036fd538-e6a0-4478-b832-b99ce6775b9a" providerId="ADAL" clId="{1B40D1B1-6030-4645-998A-CE6D9FF93E21}" dt="2023-08-23T16:10:43.522" v="2385"/>
        <pc:sldMkLst>
          <pc:docMk/>
          <pc:sldMk cId="516003034" sldId="7762"/>
        </pc:sldMkLst>
        <pc:spChg chg="add mod">
          <ac:chgData name="FoustB" userId="036fd538-e6a0-4478-b832-b99ce6775b9a" providerId="ADAL" clId="{1B40D1B1-6030-4645-998A-CE6D9FF93E21}" dt="2023-08-23T16:10:31.636" v="2379" actId="1076"/>
          <ac:spMkLst>
            <pc:docMk/>
            <pc:sldMk cId="516003034" sldId="7762"/>
            <ac:spMk id="4" creationId="{B30CF908-4643-C6F7-70F8-B178F0A56C1A}"/>
          </ac:spMkLst>
        </pc:spChg>
        <pc:spChg chg="del">
          <ac:chgData name="FoustB" userId="036fd538-e6a0-4478-b832-b99ce6775b9a" providerId="ADAL" clId="{1B40D1B1-6030-4645-998A-CE6D9FF93E21}" dt="2023-08-23T16:10:26.243" v="2377" actId="478"/>
          <ac:spMkLst>
            <pc:docMk/>
            <pc:sldMk cId="516003034" sldId="7762"/>
            <ac:spMk id="5" creationId="{BB55BECE-04E9-69FC-293B-348D7E67F2F2}"/>
          </ac:spMkLst>
        </pc:spChg>
        <pc:spChg chg="del">
          <ac:chgData name="FoustB" userId="036fd538-e6a0-4478-b832-b99ce6775b9a" providerId="ADAL" clId="{1B40D1B1-6030-4645-998A-CE6D9FF93E21}" dt="2023-08-23T16:09:34.103" v="2211" actId="478"/>
          <ac:spMkLst>
            <pc:docMk/>
            <pc:sldMk cId="516003034" sldId="7762"/>
            <ac:spMk id="6" creationId="{4C719378-E0E2-B9F8-09EC-8AA92113F50F}"/>
          </ac:spMkLst>
        </pc:spChg>
        <pc:spChg chg="add mod">
          <ac:chgData name="FoustB" userId="036fd538-e6a0-4478-b832-b99ce6775b9a" providerId="ADAL" clId="{1B40D1B1-6030-4645-998A-CE6D9FF93E21}" dt="2023-08-23T16:10:41.737" v="2384" actId="1036"/>
          <ac:spMkLst>
            <pc:docMk/>
            <pc:sldMk cId="516003034" sldId="7762"/>
            <ac:spMk id="7" creationId="{8F4BD916-1C4F-0DF8-FADD-20D40C5BE2D6}"/>
          </ac:spMkLst>
        </pc:spChg>
      </pc:sldChg>
      <pc:sldChg chg="delSp modSp add mod delAnim">
        <pc:chgData name="FoustB" userId="036fd538-e6a0-4478-b832-b99ce6775b9a" providerId="ADAL" clId="{1B40D1B1-6030-4645-998A-CE6D9FF93E21}" dt="2023-08-23T16:12:06.072" v="2398" actId="20577"/>
        <pc:sldMkLst>
          <pc:docMk/>
          <pc:sldMk cId="1328059486" sldId="7763"/>
        </pc:sldMkLst>
        <pc:spChg chg="del">
          <ac:chgData name="FoustB" userId="036fd538-e6a0-4478-b832-b99ce6775b9a" providerId="ADAL" clId="{1B40D1B1-6030-4645-998A-CE6D9FF93E21}" dt="2023-08-23T16:11:21.940" v="2387" actId="478"/>
          <ac:spMkLst>
            <pc:docMk/>
            <pc:sldMk cId="1328059486" sldId="7763"/>
            <ac:spMk id="2" creationId="{64C89B25-44EA-4C04-65C9-2148B7460489}"/>
          </ac:spMkLst>
        </pc:spChg>
        <pc:spChg chg="mod">
          <ac:chgData name="FoustB" userId="036fd538-e6a0-4478-b832-b99ce6775b9a" providerId="ADAL" clId="{1B40D1B1-6030-4645-998A-CE6D9FF93E21}" dt="2023-08-23T16:12:06.072" v="2398" actId="20577"/>
          <ac:spMkLst>
            <pc:docMk/>
            <pc:sldMk cId="1328059486" sldId="7763"/>
            <ac:spMk id="3" creationId="{36325CDC-4216-ACBB-00A2-ADE1D8806D20}"/>
          </ac:spMkLst>
        </pc:spChg>
        <pc:spChg chg="del">
          <ac:chgData name="FoustB" userId="036fd538-e6a0-4478-b832-b99ce6775b9a" providerId="ADAL" clId="{1B40D1B1-6030-4645-998A-CE6D9FF93E21}" dt="2023-08-23T16:11:51.446" v="2395" actId="478"/>
          <ac:spMkLst>
            <pc:docMk/>
            <pc:sldMk cId="1328059486" sldId="7763"/>
            <ac:spMk id="4" creationId="{B30CF908-4643-C6F7-70F8-B178F0A56C1A}"/>
          </ac:spMkLst>
        </pc:spChg>
        <pc:spChg chg="del">
          <ac:chgData name="FoustB" userId="036fd538-e6a0-4478-b832-b99ce6775b9a" providerId="ADAL" clId="{1B40D1B1-6030-4645-998A-CE6D9FF93E21}" dt="2023-08-23T16:11:49.916" v="2394" actId="478"/>
          <ac:spMkLst>
            <pc:docMk/>
            <pc:sldMk cId="1328059486" sldId="7763"/>
            <ac:spMk id="7" creationId="{8F4BD916-1C4F-0DF8-FADD-20D40C5BE2D6}"/>
          </ac:spMkLst>
        </pc:spChg>
      </pc:sldChg>
      <pc:sldChg chg="modSp add mod modAnim">
        <pc:chgData name="FoustB" userId="036fd538-e6a0-4478-b832-b99ce6775b9a" providerId="ADAL" clId="{1B40D1B1-6030-4645-998A-CE6D9FF93E21}" dt="2023-08-23T16:14:24.648" v="2409"/>
        <pc:sldMkLst>
          <pc:docMk/>
          <pc:sldMk cId="1527090565" sldId="7764"/>
        </pc:sldMkLst>
        <pc:spChg chg="mod">
          <ac:chgData name="FoustB" userId="036fd538-e6a0-4478-b832-b99ce6775b9a" providerId="ADAL" clId="{1B40D1B1-6030-4645-998A-CE6D9FF93E21}" dt="2023-08-23T16:12:23.889" v="2406" actId="14100"/>
          <ac:spMkLst>
            <pc:docMk/>
            <pc:sldMk cId="1527090565" sldId="7764"/>
            <ac:spMk id="3" creationId="{36325CDC-4216-ACBB-00A2-ADE1D8806D20}"/>
          </ac:spMkLst>
        </pc:spChg>
      </pc:sldChg>
      <pc:sldChg chg="addSp delSp modSp add mod addAnim delAnim modAnim">
        <pc:chgData name="FoustB" userId="036fd538-e6a0-4478-b832-b99ce6775b9a" providerId="ADAL" clId="{1B40D1B1-6030-4645-998A-CE6D9FF93E21}" dt="2023-08-23T16:37:57.177" v="2731" actId="478"/>
        <pc:sldMkLst>
          <pc:docMk/>
          <pc:sldMk cId="1817544262" sldId="7765"/>
        </pc:sldMkLst>
        <pc:spChg chg="add mod">
          <ac:chgData name="FoustB" userId="036fd538-e6a0-4478-b832-b99ce6775b9a" providerId="ADAL" clId="{1B40D1B1-6030-4645-998A-CE6D9FF93E21}" dt="2023-08-23T16:30:07.668" v="2457" actId="1076"/>
          <ac:spMkLst>
            <pc:docMk/>
            <pc:sldMk cId="1817544262" sldId="7765"/>
            <ac:spMk id="2" creationId="{10A10F3B-D466-7D1E-3A51-9D08E01464D2}"/>
          </ac:spMkLst>
        </pc:spChg>
        <pc:spChg chg="del">
          <ac:chgData name="FoustB" userId="036fd538-e6a0-4478-b832-b99ce6775b9a" providerId="ADAL" clId="{1B40D1B1-6030-4645-998A-CE6D9FF93E21}" dt="2023-08-23T16:14:58.487" v="2455" actId="478"/>
          <ac:spMkLst>
            <pc:docMk/>
            <pc:sldMk cId="1817544262" sldId="7765"/>
            <ac:spMk id="3" creationId="{36325CDC-4216-ACBB-00A2-ADE1D8806D20}"/>
          </ac:spMkLst>
        </pc:spChg>
        <pc:spChg chg="add del mod">
          <ac:chgData name="FoustB" userId="036fd538-e6a0-4478-b832-b99ce6775b9a" providerId="ADAL" clId="{1B40D1B1-6030-4645-998A-CE6D9FF93E21}" dt="2023-08-23T16:37:55.141" v="2729" actId="478"/>
          <ac:spMkLst>
            <pc:docMk/>
            <pc:sldMk cId="1817544262" sldId="7765"/>
            <ac:spMk id="4" creationId="{1AEC8578-95FA-B40C-210E-7E54A9232682}"/>
          </ac:spMkLst>
        </pc:spChg>
        <pc:spChg chg="add del mod">
          <ac:chgData name="FoustB" userId="036fd538-e6a0-4478-b832-b99ce6775b9a" providerId="ADAL" clId="{1B40D1B1-6030-4645-998A-CE6D9FF93E21}" dt="2023-08-23T16:37:56.591" v="2730" actId="478"/>
          <ac:spMkLst>
            <pc:docMk/>
            <pc:sldMk cId="1817544262" sldId="7765"/>
            <ac:spMk id="5" creationId="{8CBDF687-A6E0-B9EF-B3E6-756FFBD9C5BB}"/>
          </ac:spMkLst>
        </pc:spChg>
        <pc:spChg chg="add del mod">
          <ac:chgData name="FoustB" userId="036fd538-e6a0-4478-b832-b99ce6775b9a" providerId="ADAL" clId="{1B40D1B1-6030-4645-998A-CE6D9FF93E21}" dt="2023-08-23T16:37:57.177" v="2731" actId="478"/>
          <ac:spMkLst>
            <pc:docMk/>
            <pc:sldMk cId="1817544262" sldId="7765"/>
            <ac:spMk id="6" creationId="{4684BDC0-C8D5-392A-B4D0-1240245DAB14}"/>
          </ac:spMkLst>
        </pc:spChg>
        <pc:spChg chg="add del mod">
          <ac:chgData name="FoustB" userId="036fd538-e6a0-4478-b832-b99ce6775b9a" providerId="ADAL" clId="{1B40D1B1-6030-4645-998A-CE6D9FF93E21}" dt="2023-08-23T16:37:53.838" v="2728" actId="478"/>
          <ac:spMkLst>
            <pc:docMk/>
            <pc:sldMk cId="1817544262" sldId="7765"/>
            <ac:spMk id="9" creationId="{163F2240-07D6-032E-FD5B-DF1744879D50}"/>
          </ac:spMkLst>
        </pc:spChg>
        <pc:picChg chg="mod">
          <ac:chgData name="FoustB" userId="036fd538-e6a0-4478-b832-b99ce6775b9a" providerId="ADAL" clId="{1B40D1B1-6030-4645-998A-CE6D9FF93E21}" dt="2023-08-23T16:33:36.651" v="2606" actId="1076"/>
          <ac:picMkLst>
            <pc:docMk/>
            <pc:sldMk cId="1817544262" sldId="7765"/>
            <ac:picMk id="1028" creationId="{C7D7C7A8-A10B-DE9E-3037-89C88A54F025}"/>
          </ac:picMkLst>
        </pc:picChg>
      </pc:sldChg>
      <pc:sldChg chg="addSp delSp modSp add del mod ord addAnim delAnim modAnim">
        <pc:chgData name="FoustB" userId="036fd538-e6a0-4478-b832-b99ce6775b9a" providerId="ADAL" clId="{1B40D1B1-6030-4645-998A-CE6D9FF93E21}" dt="2023-08-23T16:43:47.948" v="2811" actId="14100"/>
        <pc:sldMkLst>
          <pc:docMk/>
          <pc:sldMk cId="1881379501" sldId="7766"/>
        </pc:sldMkLst>
        <pc:spChg chg="add mod">
          <ac:chgData name="FoustB" userId="036fd538-e6a0-4478-b832-b99ce6775b9a" providerId="ADAL" clId="{1B40D1B1-6030-4645-998A-CE6D9FF93E21}" dt="2023-08-23T16:38:41.683" v="2753" actId="14100"/>
          <ac:spMkLst>
            <pc:docMk/>
            <pc:sldMk cId="1881379501" sldId="7766"/>
            <ac:spMk id="3" creationId="{9D23C491-4783-AEFE-0677-34686C1CCAA4}"/>
          </ac:spMkLst>
        </pc:spChg>
        <pc:spChg chg="del">
          <ac:chgData name="FoustB" userId="036fd538-e6a0-4478-b832-b99ce6775b9a" providerId="ADAL" clId="{1B40D1B1-6030-4645-998A-CE6D9FF93E21}" dt="2023-08-23T16:36:21.965" v="2706" actId="478"/>
          <ac:spMkLst>
            <pc:docMk/>
            <pc:sldMk cId="1881379501" sldId="7766"/>
            <ac:spMk id="6" creationId="{4684BDC0-C8D5-392A-B4D0-1240245DAB14}"/>
          </ac:spMkLst>
        </pc:spChg>
        <pc:spChg chg="add mod">
          <ac:chgData name="FoustB" userId="036fd538-e6a0-4478-b832-b99ce6775b9a" providerId="ADAL" clId="{1B40D1B1-6030-4645-998A-CE6D9FF93E21}" dt="2023-08-23T16:43:47.948" v="2811" actId="14100"/>
          <ac:spMkLst>
            <pc:docMk/>
            <pc:sldMk cId="1881379501" sldId="7766"/>
            <ac:spMk id="7" creationId="{839575E3-C699-CD8F-3D37-91BD061F59AB}"/>
          </ac:spMkLst>
        </pc:spChg>
        <pc:spChg chg="add del mod">
          <ac:chgData name="FoustB" userId="036fd538-e6a0-4478-b832-b99ce6775b9a" providerId="ADAL" clId="{1B40D1B1-6030-4645-998A-CE6D9FF93E21}" dt="2023-08-23T16:42:40.866" v="2800" actId="478"/>
          <ac:spMkLst>
            <pc:docMk/>
            <pc:sldMk cId="1881379501" sldId="7766"/>
            <ac:spMk id="8" creationId="{E7A86519-6446-F925-6408-860E67AC1EE7}"/>
          </ac:spMkLst>
        </pc:spChg>
      </pc:sldChg>
      <pc:sldChg chg="addSp delSp modSp add del mod addAnim delAnim">
        <pc:chgData name="FoustB" userId="036fd538-e6a0-4478-b832-b99ce6775b9a" providerId="ADAL" clId="{1B40D1B1-6030-4645-998A-CE6D9FF93E21}" dt="2023-08-23T16:38:07.869" v="2732" actId="47"/>
        <pc:sldMkLst>
          <pc:docMk/>
          <pc:sldMk cId="189844781" sldId="7767"/>
        </pc:sldMkLst>
        <pc:spChg chg="add del">
          <ac:chgData name="FoustB" userId="036fd538-e6a0-4478-b832-b99ce6775b9a" providerId="ADAL" clId="{1B40D1B1-6030-4645-998A-CE6D9FF93E21}" dt="2023-08-23T16:37:51.601" v="2727" actId="478"/>
          <ac:spMkLst>
            <pc:docMk/>
            <pc:sldMk cId="189844781" sldId="7767"/>
            <ac:spMk id="2" creationId="{10A10F3B-D466-7D1E-3A51-9D08E01464D2}"/>
          </ac:spMkLst>
        </pc:spChg>
        <pc:spChg chg="mod">
          <ac:chgData name="FoustB" userId="036fd538-e6a0-4478-b832-b99ce6775b9a" providerId="ADAL" clId="{1B40D1B1-6030-4645-998A-CE6D9FF93E21}" dt="2023-08-23T16:37:50.214" v="2725" actId="1076"/>
          <ac:spMkLst>
            <pc:docMk/>
            <pc:sldMk cId="189844781" sldId="7767"/>
            <ac:spMk id="4" creationId="{1AEC8578-95FA-B40C-210E-7E54A9232682}"/>
          </ac:spMkLst>
        </pc:spChg>
        <pc:spChg chg="mod">
          <ac:chgData name="FoustB" userId="036fd538-e6a0-4478-b832-b99ce6775b9a" providerId="ADAL" clId="{1B40D1B1-6030-4645-998A-CE6D9FF93E21}" dt="2023-08-23T16:37:49.760" v="2724" actId="1076"/>
          <ac:spMkLst>
            <pc:docMk/>
            <pc:sldMk cId="189844781" sldId="7767"/>
            <ac:spMk id="5" creationId="{8CBDF687-A6E0-B9EF-B3E6-756FFBD9C5BB}"/>
          </ac:spMkLst>
        </pc:spChg>
        <pc:spChg chg="mod">
          <ac:chgData name="FoustB" userId="036fd538-e6a0-4478-b832-b99ce6775b9a" providerId="ADAL" clId="{1B40D1B1-6030-4645-998A-CE6D9FF93E21}" dt="2023-08-23T16:37:46.670" v="2723" actId="1076"/>
          <ac:spMkLst>
            <pc:docMk/>
            <pc:sldMk cId="189844781" sldId="7767"/>
            <ac:spMk id="6" creationId="{4684BDC0-C8D5-392A-B4D0-1240245DAB14}"/>
          </ac:spMkLst>
        </pc:spChg>
        <pc:spChg chg="mod">
          <ac:chgData name="FoustB" userId="036fd538-e6a0-4478-b832-b99ce6775b9a" providerId="ADAL" clId="{1B40D1B1-6030-4645-998A-CE6D9FF93E21}" dt="2023-08-23T16:37:50.816" v="2726" actId="1076"/>
          <ac:spMkLst>
            <pc:docMk/>
            <pc:sldMk cId="189844781" sldId="7767"/>
            <ac:spMk id="9" creationId="{163F2240-07D6-032E-FD5B-DF1744879D50}"/>
          </ac:spMkLst>
        </pc:spChg>
      </pc:sldChg>
      <pc:sldChg chg="add del">
        <pc:chgData name="FoustB" userId="036fd538-e6a0-4478-b832-b99ce6775b9a" providerId="ADAL" clId="{1B40D1B1-6030-4645-998A-CE6D9FF93E21}" dt="2023-08-23T16:46:06.171" v="2957" actId="47"/>
        <pc:sldMkLst>
          <pc:docMk/>
          <pc:sldMk cId="1915077043" sldId="7767"/>
        </pc:sldMkLst>
      </pc:sldChg>
      <pc:sldChg chg="add del">
        <pc:chgData name="FoustB" userId="036fd538-e6a0-4478-b832-b99ce6775b9a" providerId="ADAL" clId="{1B40D1B1-6030-4645-998A-CE6D9FF93E21}" dt="2023-08-23T16:42:16.280" v="2788" actId="47"/>
        <pc:sldMkLst>
          <pc:docMk/>
          <pc:sldMk cId="2414489870" sldId="7767"/>
        </pc:sldMkLst>
      </pc:sldChg>
      <pc:sldChg chg="delSp modSp add mod modAnim">
        <pc:chgData name="FoustB" userId="036fd538-e6a0-4478-b832-b99ce6775b9a" providerId="ADAL" clId="{1B40D1B1-6030-4645-998A-CE6D9FF93E21}" dt="2023-08-23T16:43:36.483" v="2809" actId="14100"/>
        <pc:sldMkLst>
          <pc:docMk/>
          <pc:sldMk cId="1995070011" sldId="7768"/>
        </pc:sldMkLst>
        <pc:spChg chg="del">
          <ac:chgData name="FoustB" userId="036fd538-e6a0-4478-b832-b99ce6775b9a" providerId="ADAL" clId="{1B40D1B1-6030-4645-998A-CE6D9FF93E21}" dt="2023-08-23T16:43:00.135" v="2805" actId="478"/>
          <ac:spMkLst>
            <pc:docMk/>
            <pc:sldMk cId="1995070011" sldId="7768"/>
            <ac:spMk id="2" creationId="{10A10F3B-D466-7D1E-3A51-9D08E01464D2}"/>
          </ac:spMkLst>
        </pc:spChg>
        <pc:spChg chg="mod">
          <ac:chgData name="FoustB" userId="036fd538-e6a0-4478-b832-b99ce6775b9a" providerId="ADAL" clId="{1B40D1B1-6030-4645-998A-CE6D9FF93E21}" dt="2023-08-23T16:43:36.483" v="2809" actId="14100"/>
          <ac:spMkLst>
            <pc:docMk/>
            <pc:sldMk cId="1995070011" sldId="7768"/>
            <ac:spMk id="7" creationId="{839575E3-C699-CD8F-3D37-91BD061F59AB}"/>
          </ac:spMkLst>
        </pc:spChg>
        <pc:spChg chg="mod">
          <ac:chgData name="FoustB" userId="036fd538-e6a0-4478-b832-b99ce6775b9a" providerId="ADAL" clId="{1B40D1B1-6030-4645-998A-CE6D9FF93E21}" dt="2023-08-23T16:43:09.325" v="2808" actId="115"/>
          <ac:spMkLst>
            <pc:docMk/>
            <pc:sldMk cId="1995070011" sldId="7768"/>
            <ac:spMk id="8" creationId="{E7A86519-6446-F925-6408-860E67AC1EE7}"/>
          </ac:spMkLst>
        </pc:spChg>
      </pc:sldChg>
      <pc:sldChg chg="add del">
        <pc:chgData name="FoustB" userId="036fd538-e6a0-4478-b832-b99ce6775b9a" providerId="ADAL" clId="{1B40D1B1-6030-4645-998A-CE6D9FF93E21}" dt="2023-08-23T16:37:44.101" v="2722"/>
        <pc:sldMkLst>
          <pc:docMk/>
          <pc:sldMk cId="3346485854" sldId="7768"/>
        </pc:sldMkLst>
      </pc:sldChg>
      <pc:sldChg chg="addSp delSp modSp add mod modAnim">
        <pc:chgData name="FoustB" userId="036fd538-e6a0-4478-b832-b99ce6775b9a" providerId="ADAL" clId="{1B40D1B1-6030-4645-998A-CE6D9FF93E21}" dt="2023-08-23T16:45:13.747" v="2956"/>
        <pc:sldMkLst>
          <pc:docMk/>
          <pc:sldMk cId="4023914199" sldId="7769"/>
        </pc:sldMkLst>
        <pc:spChg chg="add mod">
          <ac:chgData name="FoustB" userId="036fd538-e6a0-4478-b832-b99ce6775b9a" providerId="ADAL" clId="{1B40D1B1-6030-4645-998A-CE6D9FF93E21}" dt="2023-08-23T16:44:24.745" v="2870" actId="20577"/>
          <ac:spMkLst>
            <pc:docMk/>
            <pc:sldMk cId="4023914199" sldId="7769"/>
            <ac:spMk id="2" creationId="{12D21BE2-61D5-0B03-FBF2-4C433F3CACB9}"/>
          </ac:spMkLst>
        </pc:spChg>
        <pc:spChg chg="add mod">
          <ac:chgData name="FoustB" userId="036fd538-e6a0-4478-b832-b99ce6775b9a" providerId="ADAL" clId="{1B40D1B1-6030-4645-998A-CE6D9FF93E21}" dt="2023-08-23T16:45:12.115" v="2955" actId="1076"/>
          <ac:spMkLst>
            <pc:docMk/>
            <pc:sldMk cId="4023914199" sldId="7769"/>
            <ac:spMk id="6" creationId="{713EFAFA-C41C-2558-725A-C5B3755735C4}"/>
          </ac:spMkLst>
        </pc:spChg>
        <pc:spChg chg="del">
          <ac:chgData name="FoustB" userId="036fd538-e6a0-4478-b832-b99ce6775b9a" providerId="ADAL" clId="{1B40D1B1-6030-4645-998A-CE6D9FF93E21}" dt="2023-08-23T16:44:00.859" v="2813" actId="478"/>
          <ac:spMkLst>
            <pc:docMk/>
            <pc:sldMk cId="4023914199" sldId="7769"/>
            <ac:spMk id="8" creationId="{E7A86519-6446-F925-6408-860E67AC1EE7}"/>
          </ac:spMkLst>
        </pc:spChg>
      </pc:sldChg>
      <pc:sldChg chg="add del">
        <pc:chgData name="FoustB" userId="036fd538-e6a0-4478-b832-b99ce6775b9a" providerId="ADAL" clId="{1B40D1B1-6030-4645-998A-CE6D9FF93E21}" dt="2023-08-26T17:30:57.104" v="6166" actId="47"/>
        <pc:sldMkLst>
          <pc:docMk/>
          <pc:sldMk cId="3076916410" sldId="7770"/>
        </pc:sldMkLst>
      </pc:sldChg>
      <pc:sldChg chg="modSp add mod modAnim">
        <pc:chgData name="FoustB" userId="036fd538-e6a0-4478-b832-b99ce6775b9a" providerId="ADAL" clId="{1B40D1B1-6030-4645-998A-CE6D9FF93E21}" dt="2023-08-23T16:58:21.276" v="3091"/>
        <pc:sldMkLst>
          <pc:docMk/>
          <pc:sldMk cId="3363997102" sldId="7771"/>
        </pc:sldMkLst>
        <pc:spChg chg="mod">
          <ac:chgData name="FoustB" userId="036fd538-e6a0-4478-b832-b99ce6775b9a" providerId="ADAL" clId="{1B40D1B1-6030-4645-998A-CE6D9FF93E21}" dt="2023-08-23T16:58:10.246" v="3086" actId="1035"/>
          <ac:spMkLst>
            <pc:docMk/>
            <pc:sldMk cId="3363997102" sldId="7771"/>
            <ac:spMk id="4" creationId="{CF9DE129-73EF-C909-1065-F50325656E59}"/>
          </ac:spMkLst>
        </pc:spChg>
        <pc:spChg chg="mod">
          <ac:chgData name="FoustB" userId="036fd538-e6a0-4478-b832-b99ce6775b9a" providerId="ADAL" clId="{1B40D1B1-6030-4645-998A-CE6D9FF93E21}" dt="2023-08-23T16:58:13.384" v="3087" actId="1035"/>
          <ac:spMkLst>
            <pc:docMk/>
            <pc:sldMk cId="3363997102" sldId="7771"/>
            <ac:spMk id="5" creationId="{69A62138-F457-DFB7-62E9-292B0F88B0B9}"/>
          </ac:spMkLst>
        </pc:spChg>
      </pc:sldChg>
      <pc:sldChg chg="addSp delSp modSp add mod delAnim modAnim">
        <pc:chgData name="FoustB" userId="036fd538-e6a0-4478-b832-b99ce6775b9a" providerId="ADAL" clId="{1B40D1B1-6030-4645-998A-CE6D9FF93E21}" dt="2023-08-23T17:15:06.697" v="3737"/>
        <pc:sldMkLst>
          <pc:docMk/>
          <pc:sldMk cId="2166998862" sldId="7772"/>
        </pc:sldMkLst>
        <pc:spChg chg="mod">
          <ac:chgData name="FoustB" userId="036fd538-e6a0-4478-b832-b99ce6775b9a" providerId="ADAL" clId="{1B40D1B1-6030-4645-998A-CE6D9FF93E21}" dt="2023-08-23T16:59:46.652" v="3183" actId="20577"/>
          <ac:spMkLst>
            <pc:docMk/>
            <pc:sldMk cId="2166998862" sldId="7772"/>
            <ac:spMk id="2" creationId="{12D21BE2-61D5-0B03-FBF2-4C433F3CACB9}"/>
          </ac:spMkLst>
        </pc:spChg>
        <pc:spChg chg="del">
          <ac:chgData name="FoustB" userId="036fd538-e6a0-4478-b832-b99ce6775b9a" providerId="ADAL" clId="{1B40D1B1-6030-4645-998A-CE6D9FF93E21}" dt="2023-08-23T16:59:16.144" v="3161" actId="478"/>
          <ac:spMkLst>
            <pc:docMk/>
            <pc:sldMk cId="2166998862" sldId="7772"/>
            <ac:spMk id="3" creationId="{9D23C491-4783-AEFE-0677-34686C1CCAA4}"/>
          </ac:spMkLst>
        </pc:spChg>
        <pc:spChg chg="mod">
          <ac:chgData name="FoustB" userId="036fd538-e6a0-4478-b832-b99ce6775b9a" providerId="ADAL" clId="{1B40D1B1-6030-4645-998A-CE6D9FF93E21}" dt="2023-08-23T16:58:56.938" v="3156" actId="14100"/>
          <ac:spMkLst>
            <pc:docMk/>
            <pc:sldMk cId="2166998862" sldId="7772"/>
            <ac:spMk id="4" creationId="{1AEC8578-95FA-B40C-210E-7E54A9232682}"/>
          </ac:spMkLst>
        </pc:spChg>
        <pc:spChg chg="del">
          <ac:chgData name="FoustB" userId="036fd538-e6a0-4478-b832-b99ce6775b9a" providerId="ADAL" clId="{1B40D1B1-6030-4645-998A-CE6D9FF93E21}" dt="2023-08-23T16:59:14.609" v="3160" actId="478"/>
          <ac:spMkLst>
            <pc:docMk/>
            <pc:sldMk cId="2166998862" sldId="7772"/>
            <ac:spMk id="5" creationId="{8CBDF687-A6E0-B9EF-B3E6-756FFBD9C5BB}"/>
          </ac:spMkLst>
        </pc:spChg>
        <pc:spChg chg="del">
          <ac:chgData name="FoustB" userId="036fd538-e6a0-4478-b832-b99ce6775b9a" providerId="ADAL" clId="{1B40D1B1-6030-4645-998A-CE6D9FF93E21}" dt="2023-08-23T16:59:19.933" v="3163" actId="478"/>
          <ac:spMkLst>
            <pc:docMk/>
            <pc:sldMk cId="2166998862" sldId="7772"/>
            <ac:spMk id="6" creationId="{713EFAFA-C41C-2558-725A-C5B3755735C4}"/>
          </ac:spMkLst>
        </pc:spChg>
        <pc:spChg chg="del">
          <ac:chgData name="FoustB" userId="036fd538-e6a0-4478-b832-b99ce6775b9a" providerId="ADAL" clId="{1B40D1B1-6030-4645-998A-CE6D9FF93E21}" dt="2023-08-23T16:59:18.044" v="3162" actId="478"/>
          <ac:spMkLst>
            <pc:docMk/>
            <pc:sldMk cId="2166998862" sldId="7772"/>
            <ac:spMk id="7" creationId="{839575E3-C699-CD8F-3D37-91BD061F59AB}"/>
          </ac:spMkLst>
        </pc:spChg>
        <pc:spChg chg="add del mod">
          <ac:chgData name="FoustB" userId="036fd538-e6a0-4478-b832-b99ce6775b9a" providerId="ADAL" clId="{1B40D1B1-6030-4645-998A-CE6D9FF93E21}" dt="2023-08-23T17:11:21.692" v="3543"/>
          <ac:spMkLst>
            <pc:docMk/>
            <pc:sldMk cId="2166998862" sldId="7772"/>
            <ac:spMk id="8" creationId="{1EDC37C1-1669-6B95-B3B1-7CAB18C7123B}"/>
          </ac:spMkLst>
        </pc:spChg>
        <pc:spChg chg="add del mod">
          <ac:chgData name="FoustB" userId="036fd538-e6a0-4478-b832-b99ce6775b9a" providerId="ADAL" clId="{1B40D1B1-6030-4645-998A-CE6D9FF93E21}" dt="2023-08-23T17:15:06.697" v="3737"/>
          <ac:spMkLst>
            <pc:docMk/>
            <pc:sldMk cId="2166998862" sldId="7772"/>
            <ac:spMk id="10" creationId="{F5083879-09C2-6C16-DBFF-0587327FA255}"/>
          </ac:spMkLst>
        </pc:spChg>
      </pc:sldChg>
      <pc:sldChg chg="addSp delSp modSp add mod setBg modAnim">
        <pc:chgData name="FoustB" userId="036fd538-e6a0-4478-b832-b99ce6775b9a" providerId="ADAL" clId="{1B40D1B1-6030-4645-998A-CE6D9FF93E21}" dt="2023-08-23T17:20:05.749" v="3786" actId="478"/>
        <pc:sldMkLst>
          <pc:docMk/>
          <pc:sldMk cId="4208251389" sldId="7773"/>
        </pc:sldMkLst>
        <pc:spChg chg="mod">
          <ac:chgData name="FoustB" userId="036fd538-e6a0-4478-b832-b99ce6775b9a" providerId="ADAL" clId="{1B40D1B1-6030-4645-998A-CE6D9FF93E21}" dt="2023-08-23T17:02:49.865" v="3238" actId="207"/>
          <ac:spMkLst>
            <pc:docMk/>
            <pc:sldMk cId="4208251389" sldId="7773"/>
            <ac:spMk id="2" creationId="{00A011F1-643E-DB3B-C36B-99B6459B6A81}"/>
          </ac:spMkLst>
        </pc:spChg>
        <pc:spChg chg="del">
          <ac:chgData name="FoustB" userId="036fd538-e6a0-4478-b832-b99ce6775b9a" providerId="ADAL" clId="{1B40D1B1-6030-4645-998A-CE6D9FF93E21}" dt="2023-08-23T17:01:31.349" v="3228" actId="478"/>
          <ac:spMkLst>
            <pc:docMk/>
            <pc:sldMk cId="4208251389" sldId="7773"/>
            <ac:spMk id="3" creationId="{7D781E6F-01EE-D2D0-4235-EA394711E102}"/>
          </ac:spMkLst>
        </pc:spChg>
        <pc:spChg chg="add mod">
          <ac:chgData name="FoustB" userId="036fd538-e6a0-4478-b832-b99ce6775b9a" providerId="ADAL" clId="{1B40D1B1-6030-4645-998A-CE6D9FF93E21}" dt="2023-08-23T17:09:26.647" v="3535" actId="207"/>
          <ac:spMkLst>
            <pc:docMk/>
            <pc:sldMk cId="4208251389" sldId="7773"/>
            <ac:spMk id="11" creationId="{1B35A4AF-6319-D82B-9FBD-53146BD05E40}"/>
          </ac:spMkLst>
        </pc:spChg>
        <pc:spChg chg="add mod">
          <ac:chgData name="FoustB" userId="036fd538-e6a0-4478-b832-b99ce6775b9a" providerId="ADAL" clId="{1B40D1B1-6030-4645-998A-CE6D9FF93E21}" dt="2023-08-23T17:09:20.436" v="3534" actId="207"/>
          <ac:spMkLst>
            <pc:docMk/>
            <pc:sldMk cId="4208251389" sldId="7773"/>
            <ac:spMk id="12" creationId="{B34C2703-2F5B-46E1-BA62-9DD6CCAA0BE7}"/>
          </ac:spMkLst>
        </pc:spChg>
        <pc:spChg chg="add mod">
          <ac:chgData name="FoustB" userId="036fd538-e6a0-4478-b832-b99ce6775b9a" providerId="ADAL" clId="{1B40D1B1-6030-4645-998A-CE6D9FF93E21}" dt="2023-08-23T17:08:59.354" v="3531" actId="207"/>
          <ac:spMkLst>
            <pc:docMk/>
            <pc:sldMk cId="4208251389" sldId="7773"/>
            <ac:spMk id="13" creationId="{94D87AE1-8FB3-FBB4-EBF8-1F834351CC10}"/>
          </ac:spMkLst>
        </pc:spChg>
        <pc:spChg chg="add mod">
          <ac:chgData name="FoustB" userId="036fd538-e6a0-4478-b832-b99ce6775b9a" providerId="ADAL" clId="{1B40D1B1-6030-4645-998A-CE6D9FF93E21}" dt="2023-08-23T17:09:12.442" v="3533" actId="207"/>
          <ac:spMkLst>
            <pc:docMk/>
            <pc:sldMk cId="4208251389" sldId="7773"/>
            <ac:spMk id="14" creationId="{16D5E5E2-6B3D-1D52-3D3D-5EF916B47DF3}"/>
          </ac:spMkLst>
        </pc:spChg>
        <pc:spChg chg="add mod">
          <ac:chgData name="FoustB" userId="036fd538-e6a0-4478-b832-b99ce6775b9a" providerId="ADAL" clId="{1B40D1B1-6030-4645-998A-CE6D9FF93E21}" dt="2023-08-23T17:13:57.157" v="3735" actId="1035"/>
          <ac:spMkLst>
            <pc:docMk/>
            <pc:sldMk cId="4208251389" sldId="7773"/>
            <ac:spMk id="15" creationId="{E1C4C562-C097-E0A1-295D-D7C31358EF4B}"/>
          </ac:spMkLst>
        </pc:spChg>
        <pc:spChg chg="add mod">
          <ac:chgData name="FoustB" userId="036fd538-e6a0-4478-b832-b99ce6775b9a" providerId="ADAL" clId="{1B40D1B1-6030-4645-998A-CE6D9FF93E21}" dt="2023-08-23T17:13:52.717" v="3732" actId="1036"/>
          <ac:spMkLst>
            <pc:docMk/>
            <pc:sldMk cId="4208251389" sldId="7773"/>
            <ac:spMk id="16" creationId="{6EDDA1C7-2DF6-A4B2-F15F-CEE84371C502}"/>
          </ac:spMkLst>
        </pc:spChg>
        <pc:spChg chg="add mod">
          <ac:chgData name="FoustB" userId="036fd538-e6a0-4478-b832-b99ce6775b9a" providerId="ADAL" clId="{1B40D1B1-6030-4645-998A-CE6D9FF93E21}" dt="2023-08-23T17:13:22.214" v="3718" actId="14100"/>
          <ac:spMkLst>
            <pc:docMk/>
            <pc:sldMk cId="4208251389" sldId="7773"/>
            <ac:spMk id="17" creationId="{3CBA8370-61F1-6291-E9F9-D849D3167F62}"/>
          </ac:spMkLst>
        </pc:spChg>
        <pc:spChg chg="add mod">
          <ac:chgData name="FoustB" userId="036fd538-e6a0-4478-b832-b99ce6775b9a" providerId="ADAL" clId="{1B40D1B1-6030-4645-998A-CE6D9FF93E21}" dt="2023-08-23T17:17:49.940" v="3766" actId="1076"/>
          <ac:spMkLst>
            <pc:docMk/>
            <pc:sldMk cId="4208251389" sldId="7773"/>
            <ac:spMk id="18" creationId="{F0C0F817-96A2-508C-A02A-2C33ABF2A488}"/>
          </ac:spMkLst>
        </pc:spChg>
        <pc:picChg chg="add mod ord modCrop">
          <ac:chgData name="FoustB" userId="036fd538-e6a0-4478-b832-b99ce6775b9a" providerId="ADAL" clId="{1B40D1B1-6030-4645-998A-CE6D9FF93E21}" dt="2023-08-23T17:19:39.068" v="3781" actId="167"/>
          <ac:picMkLst>
            <pc:docMk/>
            <pc:sldMk cId="4208251389" sldId="7773"/>
            <ac:picMk id="4" creationId="{FFB965F1-D7E6-5BC0-7534-22E3BC6A817C}"/>
          </ac:picMkLst>
        </pc:picChg>
        <pc:picChg chg="add del mod">
          <ac:chgData name="FoustB" userId="036fd538-e6a0-4478-b832-b99ce6775b9a" providerId="ADAL" clId="{1B40D1B1-6030-4645-998A-CE6D9FF93E21}" dt="2023-08-23T17:19:16.389" v="3775" actId="478"/>
          <ac:picMkLst>
            <pc:docMk/>
            <pc:sldMk cId="4208251389" sldId="7773"/>
            <ac:picMk id="15362" creationId="{F86E39FA-055F-0E2F-59EA-0D662B92827F}"/>
          </ac:picMkLst>
        </pc:picChg>
        <pc:picChg chg="add del mod">
          <ac:chgData name="FoustB" userId="036fd538-e6a0-4478-b832-b99ce6775b9a" providerId="ADAL" clId="{1B40D1B1-6030-4645-998A-CE6D9FF93E21}" dt="2023-08-23T17:20:05.749" v="3786" actId="478"/>
          <ac:picMkLst>
            <pc:docMk/>
            <pc:sldMk cId="4208251389" sldId="7773"/>
            <ac:picMk id="15364" creationId="{925BA595-E398-91A9-0941-A9387FC83D2E}"/>
          </ac:picMkLst>
        </pc:picChg>
        <pc:cxnChg chg="add mod">
          <ac:chgData name="FoustB" userId="036fd538-e6a0-4478-b832-b99ce6775b9a" providerId="ADAL" clId="{1B40D1B1-6030-4645-998A-CE6D9FF93E21}" dt="2023-08-23T17:04:55.303" v="3303" actId="1076"/>
          <ac:cxnSpMkLst>
            <pc:docMk/>
            <pc:sldMk cId="4208251389" sldId="7773"/>
            <ac:cxnSpMk id="6" creationId="{FF660558-7E84-2AB9-B93C-C918C2F24C73}"/>
          </ac:cxnSpMkLst>
        </pc:cxnChg>
        <pc:cxnChg chg="add del">
          <ac:chgData name="FoustB" userId="036fd538-e6a0-4478-b832-b99ce6775b9a" providerId="ADAL" clId="{1B40D1B1-6030-4645-998A-CE6D9FF93E21}" dt="2023-08-23T17:05:02.238" v="3305" actId="11529"/>
          <ac:cxnSpMkLst>
            <pc:docMk/>
            <pc:sldMk cId="4208251389" sldId="7773"/>
            <ac:cxnSpMk id="10" creationId="{6DA7BEDC-8C4F-3BD1-3D10-E44D077AC91A}"/>
          </ac:cxnSpMkLst>
        </pc:cxnChg>
      </pc:sldChg>
      <pc:sldChg chg="add setBg modAnim">
        <pc:chgData name="FoustB" userId="036fd538-e6a0-4478-b832-b99ce6775b9a" providerId="ADAL" clId="{1B40D1B1-6030-4645-998A-CE6D9FF93E21}" dt="2023-08-23T17:20:21.051" v="3799"/>
        <pc:sldMkLst>
          <pc:docMk/>
          <pc:sldMk cId="3115096432" sldId="7774"/>
        </pc:sldMkLst>
      </pc:sldChg>
      <pc:sldChg chg="addSp modSp add mod modAnim">
        <pc:chgData name="FoustB" userId="036fd538-e6a0-4478-b832-b99ce6775b9a" providerId="ADAL" clId="{1B40D1B1-6030-4645-998A-CE6D9FF93E21}" dt="2023-08-23T17:23:42.688" v="3827" actId="14100"/>
        <pc:sldMkLst>
          <pc:docMk/>
          <pc:sldMk cId="1056688355" sldId="7775"/>
        </pc:sldMkLst>
        <pc:spChg chg="add mod">
          <ac:chgData name="FoustB" userId="036fd538-e6a0-4478-b832-b99ce6775b9a" providerId="ADAL" clId="{1B40D1B1-6030-4645-998A-CE6D9FF93E21}" dt="2023-08-23T17:21:34.848" v="3819" actId="1076"/>
          <ac:spMkLst>
            <pc:docMk/>
            <pc:sldMk cId="1056688355" sldId="7775"/>
            <ac:spMk id="3" creationId="{1FED1E36-414D-0BAC-19AB-39A2A6687388}"/>
          </ac:spMkLst>
        </pc:spChg>
        <pc:spChg chg="mod">
          <ac:chgData name="FoustB" userId="036fd538-e6a0-4478-b832-b99ce6775b9a" providerId="ADAL" clId="{1B40D1B1-6030-4645-998A-CE6D9FF93E21}" dt="2023-08-23T17:23:42.688" v="3827" actId="14100"/>
          <ac:spMkLst>
            <pc:docMk/>
            <pc:sldMk cId="1056688355" sldId="7775"/>
            <ac:spMk id="18" creationId="{F0C0F817-96A2-508C-A02A-2C33ABF2A488}"/>
          </ac:spMkLst>
        </pc:spChg>
      </pc:sldChg>
      <pc:sldChg chg="addSp delSp modSp add mod delAnim modAnim">
        <pc:chgData name="FoustB" userId="036fd538-e6a0-4478-b832-b99ce6775b9a" providerId="ADAL" clId="{1B40D1B1-6030-4645-998A-CE6D9FF93E21}" dt="2023-08-26T18:08:23.109" v="6240"/>
        <pc:sldMkLst>
          <pc:docMk/>
          <pc:sldMk cId="2127539929" sldId="7776"/>
        </pc:sldMkLst>
        <pc:spChg chg="del">
          <ac:chgData name="FoustB" userId="036fd538-e6a0-4478-b832-b99ce6775b9a" providerId="ADAL" clId="{1B40D1B1-6030-4645-998A-CE6D9FF93E21}" dt="2023-08-23T17:23:28.862" v="3824" actId="478"/>
          <ac:spMkLst>
            <pc:docMk/>
            <pc:sldMk cId="2127539929" sldId="7776"/>
            <ac:spMk id="3" creationId="{1FED1E36-414D-0BAC-19AB-39A2A6687388}"/>
          </ac:spMkLst>
        </pc:spChg>
        <pc:spChg chg="add mod">
          <ac:chgData name="FoustB" userId="036fd538-e6a0-4478-b832-b99ce6775b9a" providerId="ADAL" clId="{1B40D1B1-6030-4645-998A-CE6D9FF93E21}" dt="2023-08-23T17:33:48.488" v="4270" actId="688"/>
          <ac:spMkLst>
            <pc:docMk/>
            <pc:sldMk cId="2127539929" sldId="7776"/>
            <ac:spMk id="5" creationId="{DE174320-94A2-8F1B-A3BC-E3A9ABFAFB67}"/>
          </ac:spMkLst>
        </pc:spChg>
        <pc:spChg chg="mod">
          <ac:chgData name="FoustB" userId="036fd538-e6a0-4478-b832-b99ce6775b9a" providerId="ADAL" clId="{1B40D1B1-6030-4645-998A-CE6D9FF93E21}" dt="2023-08-23T17:24:34.479" v="3848" actId="1076"/>
          <ac:spMkLst>
            <pc:docMk/>
            <pc:sldMk cId="2127539929" sldId="7776"/>
            <ac:spMk id="18" creationId="{F0C0F817-96A2-508C-A02A-2C33ABF2A488}"/>
          </ac:spMkLst>
        </pc:spChg>
      </pc:sldChg>
      <pc:sldChg chg="addSp delSp modSp add mod">
        <pc:chgData name="FoustB" userId="036fd538-e6a0-4478-b832-b99ce6775b9a" providerId="ADAL" clId="{1B40D1B1-6030-4645-998A-CE6D9FF93E21}" dt="2023-08-23T17:26:26.613" v="3862" actId="478"/>
        <pc:sldMkLst>
          <pc:docMk/>
          <pc:sldMk cId="88738800" sldId="7777"/>
        </pc:sldMkLst>
        <pc:spChg chg="mod">
          <ac:chgData name="FoustB" userId="036fd538-e6a0-4478-b832-b99ce6775b9a" providerId="ADAL" clId="{1B40D1B1-6030-4645-998A-CE6D9FF93E21}" dt="2023-08-23T17:25:55.152" v="3859" actId="20577"/>
          <ac:spMkLst>
            <pc:docMk/>
            <pc:sldMk cId="88738800" sldId="7777"/>
            <ac:spMk id="18" creationId="{F0C0F817-96A2-508C-A02A-2C33ABF2A488}"/>
          </ac:spMkLst>
        </pc:spChg>
        <pc:picChg chg="add del">
          <ac:chgData name="FoustB" userId="036fd538-e6a0-4478-b832-b99ce6775b9a" providerId="ADAL" clId="{1B40D1B1-6030-4645-998A-CE6D9FF93E21}" dt="2023-08-23T17:26:26.613" v="3862" actId="478"/>
          <ac:picMkLst>
            <pc:docMk/>
            <pc:sldMk cId="88738800" sldId="7777"/>
            <ac:picMk id="15364" creationId="{925BA595-E398-91A9-0941-A9387FC83D2E}"/>
          </ac:picMkLst>
        </pc:picChg>
      </pc:sldChg>
      <pc:sldChg chg="modSp add modAnim">
        <pc:chgData name="FoustB" userId="036fd538-e6a0-4478-b832-b99ce6775b9a" providerId="ADAL" clId="{1B40D1B1-6030-4645-998A-CE6D9FF93E21}" dt="2023-08-23T17:25:59.746" v="3860"/>
        <pc:sldMkLst>
          <pc:docMk/>
          <pc:sldMk cId="710191073" sldId="7778"/>
        </pc:sldMkLst>
        <pc:spChg chg="mod">
          <ac:chgData name="FoustB" userId="036fd538-e6a0-4478-b832-b99ce6775b9a" providerId="ADAL" clId="{1B40D1B1-6030-4645-998A-CE6D9FF93E21}" dt="2023-08-23T17:25:50.658" v="3858" actId="113"/>
          <ac:spMkLst>
            <pc:docMk/>
            <pc:sldMk cId="710191073" sldId="7778"/>
            <ac:spMk id="18" creationId="{F0C0F817-96A2-508C-A02A-2C33ABF2A488}"/>
          </ac:spMkLst>
        </pc:spChg>
      </pc:sldChg>
      <pc:sldChg chg="delSp modSp add del mod modAnim">
        <pc:chgData name="FoustB" userId="036fd538-e6a0-4478-b832-b99ce6775b9a" providerId="ADAL" clId="{1B40D1B1-6030-4645-998A-CE6D9FF93E21}" dt="2023-08-23T17:28:23.994" v="3976" actId="47"/>
        <pc:sldMkLst>
          <pc:docMk/>
          <pc:sldMk cId="3093417681" sldId="7779"/>
        </pc:sldMkLst>
        <pc:spChg chg="mod">
          <ac:chgData name="FoustB" userId="036fd538-e6a0-4478-b832-b99ce6775b9a" providerId="ADAL" clId="{1B40D1B1-6030-4645-998A-CE6D9FF93E21}" dt="2023-08-23T17:26:55.539" v="3926" actId="1076"/>
          <ac:spMkLst>
            <pc:docMk/>
            <pc:sldMk cId="3093417681" sldId="7779"/>
            <ac:spMk id="15" creationId="{E1C4C562-C097-E0A1-295D-D7C31358EF4B}"/>
          </ac:spMkLst>
        </pc:spChg>
        <pc:spChg chg="del mod">
          <ac:chgData name="FoustB" userId="036fd538-e6a0-4478-b832-b99ce6775b9a" providerId="ADAL" clId="{1B40D1B1-6030-4645-998A-CE6D9FF93E21}" dt="2023-08-23T17:27:20.712" v="3961" actId="478"/>
          <ac:spMkLst>
            <pc:docMk/>
            <pc:sldMk cId="3093417681" sldId="7779"/>
            <ac:spMk id="16" creationId="{6EDDA1C7-2DF6-A4B2-F15F-CEE84371C502}"/>
          </ac:spMkLst>
        </pc:spChg>
        <pc:spChg chg="del">
          <ac:chgData name="FoustB" userId="036fd538-e6a0-4478-b832-b99ce6775b9a" providerId="ADAL" clId="{1B40D1B1-6030-4645-998A-CE6D9FF93E21}" dt="2023-08-23T17:27:15.654" v="3959" actId="478"/>
          <ac:spMkLst>
            <pc:docMk/>
            <pc:sldMk cId="3093417681" sldId="7779"/>
            <ac:spMk id="17" creationId="{3CBA8370-61F1-6291-E9F9-D849D3167F62}"/>
          </ac:spMkLst>
        </pc:spChg>
        <pc:picChg chg="del">
          <ac:chgData name="FoustB" userId="036fd538-e6a0-4478-b832-b99ce6775b9a" providerId="ADAL" clId="{1B40D1B1-6030-4645-998A-CE6D9FF93E21}" dt="2023-08-23T17:26:31.482" v="3864" actId="478"/>
          <ac:picMkLst>
            <pc:docMk/>
            <pc:sldMk cId="3093417681" sldId="7779"/>
            <ac:picMk id="15364" creationId="{925BA595-E398-91A9-0941-A9387FC83D2E}"/>
          </ac:picMkLst>
        </pc:picChg>
      </pc:sldChg>
      <pc:sldChg chg="add del">
        <pc:chgData name="FoustB" userId="036fd538-e6a0-4478-b832-b99ce6775b9a" providerId="ADAL" clId="{1B40D1B1-6030-4645-998A-CE6D9FF93E21}" dt="2023-08-23T17:28:42.062" v="3980" actId="47"/>
        <pc:sldMkLst>
          <pc:docMk/>
          <pc:sldMk cId="2160873092" sldId="7780"/>
        </pc:sldMkLst>
      </pc:sldChg>
      <pc:sldChg chg="modSp add mod modAnim">
        <pc:chgData name="FoustB" userId="036fd538-e6a0-4478-b832-b99ce6775b9a" providerId="ADAL" clId="{1B40D1B1-6030-4645-998A-CE6D9FF93E21}" dt="2023-08-23T17:28:18.293" v="3975"/>
        <pc:sldMkLst>
          <pc:docMk/>
          <pc:sldMk cId="49642011" sldId="7781"/>
        </pc:sldMkLst>
        <pc:spChg chg="mod">
          <ac:chgData name="FoustB" userId="036fd538-e6a0-4478-b832-b99ce6775b9a" providerId="ADAL" clId="{1B40D1B1-6030-4645-998A-CE6D9FF93E21}" dt="2023-08-23T17:28:05.561" v="3971" actId="1076"/>
          <ac:spMkLst>
            <pc:docMk/>
            <pc:sldMk cId="49642011" sldId="7781"/>
            <ac:spMk id="15" creationId="{E1C4C562-C097-E0A1-295D-D7C31358EF4B}"/>
          </ac:spMkLst>
        </pc:spChg>
        <pc:spChg chg="mod">
          <ac:chgData name="FoustB" userId="036fd538-e6a0-4478-b832-b99ce6775b9a" providerId="ADAL" clId="{1B40D1B1-6030-4645-998A-CE6D9FF93E21}" dt="2023-08-23T17:28:08.927" v="3972" actId="1076"/>
          <ac:spMkLst>
            <pc:docMk/>
            <pc:sldMk cId="49642011" sldId="7781"/>
            <ac:spMk id="18" creationId="{F0C0F817-96A2-508C-A02A-2C33ABF2A488}"/>
          </ac:spMkLst>
        </pc:spChg>
      </pc:sldChg>
      <pc:sldChg chg="addSp modSp add mod modAnim">
        <pc:chgData name="FoustB" userId="036fd538-e6a0-4478-b832-b99ce6775b9a" providerId="ADAL" clId="{1B40D1B1-6030-4645-998A-CE6D9FF93E21}" dt="2023-08-23T17:28:55.407" v="3986"/>
        <pc:sldMkLst>
          <pc:docMk/>
          <pc:sldMk cId="28823418" sldId="7782"/>
        </pc:sldMkLst>
        <pc:spChg chg="add mod">
          <ac:chgData name="FoustB" userId="036fd538-e6a0-4478-b832-b99ce6775b9a" providerId="ADAL" clId="{1B40D1B1-6030-4645-998A-CE6D9FF93E21}" dt="2023-08-23T17:28:51.830" v="3984" actId="1076"/>
          <ac:spMkLst>
            <pc:docMk/>
            <pc:sldMk cId="28823418" sldId="7782"/>
            <ac:spMk id="3" creationId="{BBE915D3-6647-1CC4-95BF-6F88AA317BAC}"/>
          </ac:spMkLst>
        </pc:spChg>
      </pc:sldChg>
      <pc:sldChg chg="modSp add mod modAnim">
        <pc:chgData name="FoustB" userId="036fd538-e6a0-4478-b832-b99ce6775b9a" providerId="ADAL" clId="{1B40D1B1-6030-4645-998A-CE6D9FF93E21}" dt="2023-08-23T17:30:00.460" v="3994" actId="14100"/>
        <pc:sldMkLst>
          <pc:docMk/>
          <pc:sldMk cId="2273252271" sldId="7783"/>
        </pc:sldMkLst>
        <pc:spChg chg="mod">
          <ac:chgData name="FoustB" userId="036fd538-e6a0-4478-b832-b99ce6775b9a" providerId="ADAL" clId="{1B40D1B1-6030-4645-998A-CE6D9FF93E21}" dt="2023-08-23T17:30:00.460" v="3994" actId="14100"/>
          <ac:spMkLst>
            <pc:docMk/>
            <pc:sldMk cId="2273252271" sldId="7783"/>
            <ac:spMk id="18" creationId="{F0C0F817-96A2-508C-A02A-2C33ABF2A488}"/>
          </ac:spMkLst>
        </pc:spChg>
      </pc:sldChg>
      <pc:sldChg chg="modSp add mod">
        <pc:chgData name="FoustB" userId="036fd538-e6a0-4478-b832-b99ce6775b9a" providerId="ADAL" clId="{1B40D1B1-6030-4645-998A-CE6D9FF93E21}" dt="2023-08-23T17:30:11.963" v="3999" actId="115"/>
        <pc:sldMkLst>
          <pc:docMk/>
          <pc:sldMk cId="553419281" sldId="7784"/>
        </pc:sldMkLst>
        <pc:spChg chg="mod">
          <ac:chgData name="FoustB" userId="036fd538-e6a0-4478-b832-b99ce6775b9a" providerId="ADAL" clId="{1B40D1B1-6030-4645-998A-CE6D9FF93E21}" dt="2023-08-23T17:30:11.963" v="3999" actId="115"/>
          <ac:spMkLst>
            <pc:docMk/>
            <pc:sldMk cId="553419281" sldId="7784"/>
            <ac:spMk id="18" creationId="{F0C0F817-96A2-508C-A02A-2C33ABF2A488}"/>
          </ac:spMkLst>
        </pc:spChg>
      </pc:sldChg>
      <pc:sldChg chg="addSp delSp modSp add mod modAnim">
        <pc:chgData name="FoustB" userId="036fd538-e6a0-4478-b832-b99ce6775b9a" providerId="ADAL" clId="{1B40D1B1-6030-4645-998A-CE6D9FF93E21}" dt="2023-08-23T17:34:00.191" v="4271"/>
        <pc:sldMkLst>
          <pc:docMk/>
          <pc:sldMk cId="2957565324" sldId="7785"/>
        </pc:sldMkLst>
        <pc:spChg chg="del">
          <ac:chgData name="FoustB" userId="036fd538-e6a0-4478-b832-b99ce6775b9a" providerId="ADAL" clId="{1B40D1B1-6030-4645-998A-CE6D9FF93E21}" dt="2023-08-23T17:30:37.541" v="4003" actId="478"/>
          <ac:spMkLst>
            <pc:docMk/>
            <pc:sldMk cId="2957565324" sldId="7785"/>
            <ac:spMk id="3" creationId="{BBE915D3-6647-1CC4-95BF-6F88AA317BAC}"/>
          </ac:spMkLst>
        </pc:spChg>
        <pc:spChg chg="mod">
          <ac:chgData name="FoustB" userId="036fd538-e6a0-4478-b832-b99ce6775b9a" providerId="ADAL" clId="{1B40D1B1-6030-4645-998A-CE6D9FF93E21}" dt="2023-08-23T17:31:27.156" v="4197" actId="14100"/>
          <ac:spMkLst>
            <pc:docMk/>
            <pc:sldMk cId="2957565324" sldId="7785"/>
            <ac:spMk id="15" creationId="{E1C4C562-C097-E0A1-295D-D7C31358EF4B}"/>
          </ac:spMkLst>
        </pc:spChg>
        <pc:spChg chg="add del">
          <ac:chgData name="FoustB" userId="036fd538-e6a0-4478-b832-b99ce6775b9a" providerId="ADAL" clId="{1B40D1B1-6030-4645-998A-CE6D9FF93E21}" dt="2023-08-23T17:30:35.220" v="4002" actId="478"/>
          <ac:spMkLst>
            <pc:docMk/>
            <pc:sldMk cId="2957565324" sldId="7785"/>
            <ac:spMk id="18" creationId="{F0C0F817-96A2-508C-A02A-2C33ABF2A488}"/>
          </ac:spMkLst>
        </pc:spChg>
      </pc:sldChg>
      <pc:sldChg chg="addSp modSp add mod modAnim">
        <pc:chgData name="FoustB" userId="036fd538-e6a0-4478-b832-b99ce6775b9a" providerId="ADAL" clId="{1B40D1B1-6030-4645-998A-CE6D9FF93E21}" dt="2023-08-23T17:51:49.200" v="4374"/>
        <pc:sldMkLst>
          <pc:docMk/>
          <pc:sldMk cId="3847659432" sldId="7786"/>
        </pc:sldMkLst>
        <pc:spChg chg="mod">
          <ac:chgData name="FoustB" userId="036fd538-e6a0-4478-b832-b99ce6775b9a" providerId="ADAL" clId="{1B40D1B1-6030-4645-998A-CE6D9FF93E21}" dt="2023-08-23T17:51:10.946" v="4359" actId="1035"/>
          <ac:spMkLst>
            <pc:docMk/>
            <pc:sldMk cId="3847659432" sldId="7786"/>
            <ac:spMk id="2" creationId="{12D21BE2-61D5-0B03-FBF2-4C433F3CACB9}"/>
          </ac:spMkLst>
        </pc:spChg>
        <pc:spChg chg="add mod">
          <ac:chgData name="FoustB" userId="036fd538-e6a0-4478-b832-b99ce6775b9a" providerId="ADAL" clId="{1B40D1B1-6030-4645-998A-CE6D9FF93E21}" dt="2023-08-23T17:51:13.768" v="4364" actId="1035"/>
          <ac:spMkLst>
            <pc:docMk/>
            <pc:sldMk cId="3847659432" sldId="7786"/>
            <ac:spMk id="3" creationId="{90DCE78A-00CB-580F-6FA9-6B4806BE13E4}"/>
          </ac:spMkLst>
        </pc:spChg>
        <pc:spChg chg="mod">
          <ac:chgData name="FoustB" userId="036fd538-e6a0-4478-b832-b99ce6775b9a" providerId="ADAL" clId="{1B40D1B1-6030-4645-998A-CE6D9FF93E21}" dt="2023-08-23T17:51:08.072" v="4355" actId="1035"/>
          <ac:spMkLst>
            <pc:docMk/>
            <pc:sldMk cId="3847659432" sldId="7786"/>
            <ac:spMk id="4" creationId="{1AEC8578-95FA-B40C-210E-7E54A9232682}"/>
          </ac:spMkLst>
        </pc:spChg>
        <pc:spChg chg="add mod">
          <ac:chgData name="FoustB" userId="036fd538-e6a0-4478-b832-b99ce6775b9a" providerId="ADAL" clId="{1B40D1B1-6030-4645-998A-CE6D9FF93E21}" dt="2023-08-23T17:51:26.102" v="4365" actId="1076"/>
          <ac:spMkLst>
            <pc:docMk/>
            <pc:sldMk cId="3847659432" sldId="7786"/>
            <ac:spMk id="5" creationId="{38FA81E8-EB3E-4944-B448-9702E584935C}"/>
          </ac:spMkLst>
        </pc:spChg>
        <pc:spChg chg="add mod">
          <ac:chgData name="FoustB" userId="036fd538-e6a0-4478-b832-b99ce6775b9a" providerId="ADAL" clId="{1B40D1B1-6030-4645-998A-CE6D9FF93E21}" dt="2023-08-23T17:51:38.061" v="4372" actId="14100"/>
          <ac:spMkLst>
            <pc:docMk/>
            <pc:sldMk cId="3847659432" sldId="7786"/>
            <ac:spMk id="6" creationId="{D6069E75-7A68-A110-0232-279F919DFA6F}"/>
          </ac:spMkLst>
        </pc:spChg>
      </pc:sldChg>
      <pc:sldChg chg="delSp modSp add mod ord delAnim">
        <pc:chgData name="FoustB" userId="036fd538-e6a0-4478-b832-b99ce6775b9a" providerId="ADAL" clId="{1B40D1B1-6030-4645-998A-CE6D9FF93E21}" dt="2023-08-23T17:56:34.502" v="4515" actId="20578"/>
        <pc:sldMkLst>
          <pc:docMk/>
          <pc:sldMk cId="2402015285" sldId="7787"/>
        </pc:sldMkLst>
        <pc:spChg chg="del">
          <ac:chgData name="FoustB" userId="036fd538-e6a0-4478-b832-b99ce6775b9a" providerId="ADAL" clId="{1B40D1B1-6030-4645-998A-CE6D9FF93E21}" dt="2023-08-23T17:52:03.971" v="4376" actId="478"/>
          <ac:spMkLst>
            <pc:docMk/>
            <pc:sldMk cId="2402015285" sldId="7787"/>
            <ac:spMk id="5" creationId="{38FA81E8-EB3E-4944-B448-9702E584935C}"/>
          </ac:spMkLst>
        </pc:spChg>
        <pc:spChg chg="mod">
          <ac:chgData name="FoustB" userId="036fd538-e6a0-4478-b832-b99ce6775b9a" providerId="ADAL" clId="{1B40D1B1-6030-4645-998A-CE6D9FF93E21}" dt="2023-08-23T17:52:27.157" v="4392" actId="1076"/>
          <ac:spMkLst>
            <pc:docMk/>
            <pc:sldMk cId="2402015285" sldId="7787"/>
            <ac:spMk id="6" creationId="{D6069E75-7A68-A110-0232-279F919DFA6F}"/>
          </ac:spMkLst>
        </pc:spChg>
      </pc:sldChg>
      <pc:sldChg chg="modSp add ord modAnim">
        <pc:chgData name="FoustB" userId="036fd538-e6a0-4478-b832-b99ce6775b9a" providerId="ADAL" clId="{1B40D1B1-6030-4645-998A-CE6D9FF93E21}" dt="2023-08-23T17:56:33.973" v="4514" actId="20578"/>
        <pc:sldMkLst>
          <pc:docMk/>
          <pc:sldMk cId="533245538" sldId="7788"/>
        </pc:sldMkLst>
        <pc:spChg chg="mod">
          <ac:chgData name="FoustB" userId="036fd538-e6a0-4478-b832-b99ce6775b9a" providerId="ADAL" clId="{1B40D1B1-6030-4645-998A-CE6D9FF93E21}" dt="2023-08-23T17:53:36.968" v="4397" actId="115"/>
          <ac:spMkLst>
            <pc:docMk/>
            <pc:sldMk cId="533245538" sldId="7788"/>
            <ac:spMk id="6" creationId="{D6069E75-7A68-A110-0232-279F919DFA6F}"/>
          </ac:spMkLst>
        </pc:spChg>
      </pc:sldChg>
      <pc:sldChg chg="modSp add mod modAnim">
        <pc:chgData name="FoustB" userId="036fd538-e6a0-4478-b832-b99ce6775b9a" providerId="ADAL" clId="{1B40D1B1-6030-4645-998A-CE6D9FF93E21}" dt="2023-08-23T17:55:01.743" v="4509"/>
        <pc:sldMkLst>
          <pc:docMk/>
          <pc:sldMk cId="118438477" sldId="7789"/>
        </pc:sldMkLst>
        <pc:spChg chg="mod">
          <ac:chgData name="FoustB" userId="036fd538-e6a0-4478-b832-b99ce6775b9a" providerId="ADAL" clId="{1B40D1B1-6030-4645-998A-CE6D9FF93E21}" dt="2023-08-23T17:54:57.846" v="4507" actId="1076"/>
          <ac:spMkLst>
            <pc:docMk/>
            <pc:sldMk cId="118438477" sldId="7789"/>
            <ac:spMk id="2" creationId="{12D21BE2-61D5-0B03-FBF2-4C433F3CACB9}"/>
          </ac:spMkLst>
        </pc:spChg>
        <pc:spChg chg="mod">
          <ac:chgData name="FoustB" userId="036fd538-e6a0-4478-b832-b99ce6775b9a" providerId="ADAL" clId="{1B40D1B1-6030-4645-998A-CE6D9FF93E21}" dt="2023-08-23T17:54:59.726" v="4508" actId="1076"/>
          <ac:spMkLst>
            <pc:docMk/>
            <pc:sldMk cId="118438477" sldId="7789"/>
            <ac:spMk id="3" creationId="{90DCE78A-00CB-580F-6FA9-6B4806BE13E4}"/>
          </ac:spMkLst>
        </pc:spChg>
      </pc:sldChg>
      <pc:sldChg chg="delSp modSp add mod delAnim">
        <pc:chgData name="FoustB" userId="036fd538-e6a0-4478-b832-b99ce6775b9a" providerId="ADAL" clId="{1B40D1B1-6030-4645-998A-CE6D9FF93E21}" dt="2023-08-23T17:57:52.621" v="4662" actId="1076"/>
        <pc:sldMkLst>
          <pc:docMk/>
          <pc:sldMk cId="2529950062" sldId="7790"/>
        </pc:sldMkLst>
        <pc:spChg chg="mod">
          <ac:chgData name="FoustB" userId="036fd538-e6a0-4478-b832-b99ce6775b9a" providerId="ADAL" clId="{1B40D1B1-6030-4645-998A-CE6D9FF93E21}" dt="2023-08-23T17:57:52.621" v="4662" actId="1076"/>
          <ac:spMkLst>
            <pc:docMk/>
            <pc:sldMk cId="2529950062" sldId="7790"/>
            <ac:spMk id="2" creationId="{12D21BE2-61D5-0B03-FBF2-4C433F3CACB9}"/>
          </ac:spMkLst>
        </pc:spChg>
        <pc:spChg chg="del">
          <ac:chgData name="FoustB" userId="036fd538-e6a0-4478-b832-b99ce6775b9a" providerId="ADAL" clId="{1B40D1B1-6030-4645-998A-CE6D9FF93E21}" dt="2023-08-23T17:57:47.703" v="4660" actId="478"/>
          <ac:spMkLst>
            <pc:docMk/>
            <pc:sldMk cId="2529950062" sldId="7790"/>
            <ac:spMk id="3" creationId="{90DCE78A-00CB-580F-6FA9-6B4806BE13E4}"/>
          </ac:spMkLst>
        </pc:spChg>
      </pc:sldChg>
      <pc:sldChg chg="addSp delSp modSp add mod modAnim">
        <pc:chgData name="FoustB" userId="036fd538-e6a0-4478-b832-b99ce6775b9a" providerId="ADAL" clId="{1B40D1B1-6030-4645-998A-CE6D9FF93E21}" dt="2023-08-23T18:00:52.890" v="4833"/>
        <pc:sldMkLst>
          <pc:docMk/>
          <pc:sldMk cId="483072631" sldId="7791"/>
        </pc:sldMkLst>
        <pc:spChg chg="mod">
          <ac:chgData name="FoustB" userId="036fd538-e6a0-4478-b832-b99ce6775b9a" providerId="ADAL" clId="{1B40D1B1-6030-4645-998A-CE6D9FF93E21}" dt="2023-08-23T17:58:40.271" v="4752" actId="1076"/>
          <ac:spMkLst>
            <pc:docMk/>
            <pc:sldMk cId="483072631" sldId="7791"/>
            <ac:spMk id="2" creationId="{12D21BE2-61D5-0B03-FBF2-4C433F3CACB9}"/>
          </ac:spMkLst>
        </pc:spChg>
        <pc:spChg chg="add mod">
          <ac:chgData name="FoustB" userId="036fd538-e6a0-4478-b832-b99ce6775b9a" providerId="ADAL" clId="{1B40D1B1-6030-4645-998A-CE6D9FF93E21}" dt="2023-08-23T18:00:49.821" v="4832" actId="1076"/>
          <ac:spMkLst>
            <pc:docMk/>
            <pc:sldMk cId="483072631" sldId="7791"/>
            <ac:spMk id="3" creationId="{73E19433-4C44-5D6D-1C00-EA4A03F28984}"/>
          </ac:spMkLst>
        </pc:spChg>
        <pc:spChg chg="add mod">
          <ac:chgData name="FoustB" userId="036fd538-e6a0-4478-b832-b99ce6775b9a" providerId="ADAL" clId="{1B40D1B1-6030-4645-998A-CE6D9FF93E21}" dt="2023-08-23T18:00:48.055" v="4831" actId="1076"/>
          <ac:spMkLst>
            <pc:docMk/>
            <pc:sldMk cId="483072631" sldId="7791"/>
            <ac:spMk id="5" creationId="{1910F65B-443C-6A90-4CD0-C74BA540197B}"/>
          </ac:spMkLst>
        </pc:spChg>
        <pc:spChg chg="del">
          <ac:chgData name="FoustB" userId="036fd538-e6a0-4478-b832-b99ce6775b9a" providerId="ADAL" clId="{1B40D1B1-6030-4645-998A-CE6D9FF93E21}" dt="2023-08-23T17:58:17.943" v="4664" actId="478"/>
          <ac:spMkLst>
            <pc:docMk/>
            <pc:sldMk cId="483072631" sldId="7791"/>
            <ac:spMk id="6" creationId="{D6069E75-7A68-A110-0232-279F919DFA6F}"/>
          </ac:spMkLst>
        </pc:spChg>
        <pc:picChg chg="mod">
          <ac:chgData name="FoustB" userId="036fd538-e6a0-4478-b832-b99ce6775b9a" providerId="ADAL" clId="{1B40D1B1-6030-4645-998A-CE6D9FF93E21}" dt="2023-08-23T18:00:12.060" v="4811" actId="1076"/>
          <ac:picMkLst>
            <pc:docMk/>
            <pc:sldMk cId="483072631" sldId="7791"/>
            <ac:picMk id="1028" creationId="{C7D7C7A8-A10B-DE9E-3037-89C88A54F025}"/>
          </ac:picMkLst>
        </pc:picChg>
      </pc:sldChg>
      <pc:sldChg chg="new del">
        <pc:chgData name="FoustB" userId="036fd538-e6a0-4478-b832-b99ce6775b9a" providerId="ADAL" clId="{1B40D1B1-6030-4645-998A-CE6D9FF93E21}" dt="2023-08-23T18:50:37.423" v="6069" actId="47"/>
        <pc:sldMkLst>
          <pc:docMk/>
          <pc:sldMk cId="1158222565" sldId="7792"/>
        </pc:sldMkLst>
      </pc:sldChg>
      <pc:sldChg chg="new del">
        <pc:chgData name="FoustB" userId="036fd538-e6a0-4478-b832-b99ce6775b9a" providerId="ADAL" clId="{1B40D1B1-6030-4645-998A-CE6D9FF93E21}" dt="2023-08-23T18:51:22.225" v="6165" actId="47"/>
        <pc:sldMkLst>
          <pc:docMk/>
          <pc:sldMk cId="1074138750" sldId="7793"/>
        </pc:sldMkLst>
      </pc:sldChg>
      <pc:sldChg chg="modSp add mod">
        <pc:chgData name="FoustB" userId="036fd538-e6a0-4478-b832-b99ce6775b9a" providerId="ADAL" clId="{1B40D1B1-6030-4645-998A-CE6D9FF93E21}" dt="2023-08-23T18:09:53.730" v="4883" actId="20577"/>
        <pc:sldMkLst>
          <pc:docMk/>
          <pc:sldMk cId="3979053833" sldId="7794"/>
        </pc:sldMkLst>
        <pc:spChg chg="mod">
          <ac:chgData name="FoustB" userId="036fd538-e6a0-4478-b832-b99ce6775b9a" providerId="ADAL" clId="{1B40D1B1-6030-4645-998A-CE6D9FF93E21}" dt="2023-08-23T18:09:53.730" v="4883" actId="20577"/>
          <ac:spMkLst>
            <pc:docMk/>
            <pc:sldMk cId="3979053833" sldId="7794"/>
            <ac:spMk id="10" creationId="{3B49283B-39BF-D74D-0E47-CED70E76C0F2}"/>
          </ac:spMkLst>
        </pc:spChg>
      </pc:sldChg>
      <pc:sldChg chg="addSp delSp modSp add mod addAnim delAnim modAnim">
        <pc:chgData name="FoustB" userId="036fd538-e6a0-4478-b832-b99ce6775b9a" providerId="ADAL" clId="{1B40D1B1-6030-4645-998A-CE6D9FF93E21}" dt="2023-08-23T18:16:13.813" v="5126"/>
        <pc:sldMkLst>
          <pc:docMk/>
          <pc:sldMk cId="2934521022" sldId="7795"/>
        </pc:sldMkLst>
        <pc:spChg chg="add del mod">
          <ac:chgData name="FoustB" userId="036fd538-e6a0-4478-b832-b99ce6775b9a" providerId="ADAL" clId="{1B40D1B1-6030-4645-998A-CE6D9FF93E21}" dt="2023-08-23T18:16:09.357" v="5125" actId="1076"/>
          <ac:spMkLst>
            <pc:docMk/>
            <pc:sldMk cId="2934521022" sldId="7795"/>
            <ac:spMk id="2" creationId="{12D21BE2-61D5-0B03-FBF2-4C433F3CACB9}"/>
          </ac:spMkLst>
        </pc:spChg>
        <pc:spChg chg="mod">
          <ac:chgData name="FoustB" userId="036fd538-e6a0-4478-b832-b99ce6775b9a" providerId="ADAL" clId="{1B40D1B1-6030-4645-998A-CE6D9FF93E21}" dt="2023-08-23T18:14:19.736" v="5003" actId="1076"/>
          <ac:spMkLst>
            <pc:docMk/>
            <pc:sldMk cId="2934521022" sldId="7795"/>
            <ac:spMk id="3" creationId="{73E19433-4C44-5D6D-1C00-EA4A03F28984}"/>
          </ac:spMkLst>
        </pc:spChg>
        <pc:spChg chg="mod">
          <ac:chgData name="FoustB" userId="036fd538-e6a0-4478-b832-b99ce6775b9a" providerId="ADAL" clId="{1B40D1B1-6030-4645-998A-CE6D9FF93E21}" dt="2023-08-23T18:10:54.486" v="4942" actId="20577"/>
          <ac:spMkLst>
            <pc:docMk/>
            <pc:sldMk cId="2934521022" sldId="7795"/>
            <ac:spMk id="4" creationId="{1AEC8578-95FA-B40C-210E-7E54A9232682}"/>
          </ac:spMkLst>
        </pc:spChg>
        <pc:spChg chg="del">
          <ac:chgData name="FoustB" userId="036fd538-e6a0-4478-b832-b99ce6775b9a" providerId="ADAL" clId="{1B40D1B1-6030-4645-998A-CE6D9FF93E21}" dt="2023-08-23T18:13:47.748" v="4948" actId="478"/>
          <ac:spMkLst>
            <pc:docMk/>
            <pc:sldMk cId="2934521022" sldId="7795"/>
            <ac:spMk id="5" creationId="{1910F65B-443C-6A90-4CD0-C74BA540197B}"/>
          </ac:spMkLst>
        </pc:spChg>
        <pc:spChg chg="add mod">
          <ac:chgData name="FoustB" userId="036fd538-e6a0-4478-b832-b99ce6775b9a" providerId="ADAL" clId="{1B40D1B1-6030-4645-998A-CE6D9FF93E21}" dt="2023-08-23T18:16:05.010" v="5124" actId="1076"/>
          <ac:spMkLst>
            <pc:docMk/>
            <pc:sldMk cId="2934521022" sldId="7795"/>
            <ac:spMk id="6" creationId="{E021C2A9-FA8A-3275-00EC-1BD0394AB8D3}"/>
          </ac:spMkLst>
        </pc:spChg>
      </pc:sldChg>
      <pc:sldChg chg="addSp delSp modSp add mod ord delAnim modAnim">
        <pc:chgData name="FoustB" userId="036fd538-e6a0-4478-b832-b99ce6775b9a" providerId="ADAL" clId="{1B40D1B1-6030-4645-998A-CE6D9FF93E21}" dt="2023-08-23T18:21:34.167" v="5202" actId="1076"/>
        <pc:sldMkLst>
          <pc:docMk/>
          <pc:sldMk cId="3979788240" sldId="7796"/>
        </pc:sldMkLst>
        <pc:spChg chg="mod">
          <ac:chgData name="FoustB" userId="036fd538-e6a0-4478-b832-b99ce6775b9a" providerId="ADAL" clId="{1B40D1B1-6030-4645-998A-CE6D9FF93E21}" dt="2023-08-23T18:19:14.285" v="5164" actId="404"/>
          <ac:spMkLst>
            <pc:docMk/>
            <pc:sldMk cId="3979788240" sldId="7796"/>
            <ac:spMk id="2" creationId="{10A10F3B-D466-7D1E-3A51-9D08E01464D2}"/>
          </ac:spMkLst>
        </pc:spChg>
        <pc:spChg chg="add mod">
          <ac:chgData name="FoustB" userId="036fd538-e6a0-4478-b832-b99ce6775b9a" providerId="ADAL" clId="{1B40D1B1-6030-4645-998A-CE6D9FF93E21}" dt="2023-08-23T18:21:34.167" v="5202" actId="1076"/>
          <ac:spMkLst>
            <pc:docMk/>
            <pc:sldMk cId="3979788240" sldId="7796"/>
            <ac:spMk id="3" creationId="{5EF8AFA6-3F40-BAEB-DCCE-A5D7E5B8ACC2}"/>
          </ac:spMkLst>
        </pc:spChg>
        <pc:spChg chg="mod">
          <ac:chgData name="FoustB" userId="036fd538-e6a0-4478-b832-b99ce6775b9a" providerId="ADAL" clId="{1B40D1B1-6030-4645-998A-CE6D9FF93E21}" dt="2023-08-23T18:21:22.223" v="5200" actId="1076"/>
          <ac:spMkLst>
            <pc:docMk/>
            <pc:sldMk cId="3979788240" sldId="7796"/>
            <ac:spMk id="4" creationId="{1AEC8578-95FA-B40C-210E-7E54A9232682}"/>
          </ac:spMkLst>
        </pc:spChg>
        <pc:spChg chg="mod">
          <ac:chgData name="FoustB" userId="036fd538-e6a0-4478-b832-b99ce6775b9a" providerId="ADAL" clId="{1B40D1B1-6030-4645-998A-CE6D9FF93E21}" dt="2023-08-23T18:20:53.510" v="5190" actId="20577"/>
          <ac:spMkLst>
            <pc:docMk/>
            <pc:sldMk cId="3979788240" sldId="7796"/>
            <ac:spMk id="5" creationId="{8CBDF687-A6E0-B9EF-B3E6-756FFBD9C5BB}"/>
          </ac:spMkLst>
        </pc:spChg>
        <pc:spChg chg="del">
          <ac:chgData name="FoustB" userId="036fd538-e6a0-4478-b832-b99ce6775b9a" providerId="ADAL" clId="{1B40D1B1-6030-4645-998A-CE6D9FF93E21}" dt="2023-08-23T18:19:30.928" v="5168" actId="478"/>
          <ac:spMkLst>
            <pc:docMk/>
            <pc:sldMk cId="3979788240" sldId="7796"/>
            <ac:spMk id="6" creationId="{4684BDC0-C8D5-392A-B4D0-1240245DAB14}"/>
          </ac:spMkLst>
        </pc:spChg>
        <pc:spChg chg="add mod">
          <ac:chgData name="FoustB" userId="036fd538-e6a0-4478-b832-b99ce6775b9a" providerId="ADAL" clId="{1B40D1B1-6030-4645-998A-CE6D9FF93E21}" dt="2023-08-23T18:21:32.311" v="5201" actId="1076"/>
          <ac:spMkLst>
            <pc:docMk/>
            <pc:sldMk cId="3979788240" sldId="7796"/>
            <ac:spMk id="7" creationId="{89762C38-A773-7127-BFB0-737F0744FC23}"/>
          </ac:spMkLst>
        </pc:spChg>
        <pc:spChg chg="add mod">
          <ac:chgData name="FoustB" userId="036fd538-e6a0-4478-b832-b99ce6775b9a" providerId="ADAL" clId="{1B40D1B1-6030-4645-998A-CE6D9FF93E21}" dt="2023-08-23T18:20:54.344" v="5191" actId="20577"/>
          <ac:spMkLst>
            <pc:docMk/>
            <pc:sldMk cId="3979788240" sldId="7796"/>
            <ac:spMk id="8" creationId="{A0E68D68-812B-613C-7D3A-A6E0D94764C5}"/>
          </ac:spMkLst>
        </pc:spChg>
        <pc:spChg chg="del">
          <ac:chgData name="FoustB" userId="036fd538-e6a0-4478-b832-b99ce6775b9a" providerId="ADAL" clId="{1B40D1B1-6030-4645-998A-CE6D9FF93E21}" dt="2023-08-23T18:19:28.222" v="5167" actId="478"/>
          <ac:spMkLst>
            <pc:docMk/>
            <pc:sldMk cId="3979788240" sldId="7796"/>
            <ac:spMk id="9" creationId="{163F2240-07D6-032E-FD5B-DF1744879D50}"/>
          </ac:spMkLst>
        </pc:spChg>
        <pc:spChg chg="add mod">
          <ac:chgData name="FoustB" userId="036fd538-e6a0-4478-b832-b99ce6775b9a" providerId="ADAL" clId="{1B40D1B1-6030-4645-998A-CE6D9FF93E21}" dt="2023-08-23T18:20:55.894" v="5192" actId="20577"/>
          <ac:spMkLst>
            <pc:docMk/>
            <pc:sldMk cId="3979788240" sldId="7796"/>
            <ac:spMk id="10" creationId="{D22924DF-A898-60DE-AD53-299F59A3FC53}"/>
          </ac:spMkLst>
        </pc:spChg>
      </pc:sldChg>
      <pc:sldChg chg="addSp delSp modSp add mod delAnim modAnim">
        <pc:chgData name="FoustB" userId="036fd538-e6a0-4478-b832-b99ce6775b9a" providerId="ADAL" clId="{1B40D1B1-6030-4645-998A-CE6D9FF93E21}" dt="2023-08-23T18:37:17.633" v="5265"/>
        <pc:sldMkLst>
          <pc:docMk/>
          <pc:sldMk cId="3537749750" sldId="7797"/>
        </pc:sldMkLst>
        <pc:spChg chg="del">
          <ac:chgData name="FoustB" userId="036fd538-e6a0-4478-b832-b99ce6775b9a" providerId="ADAL" clId="{1B40D1B1-6030-4645-998A-CE6D9FF93E21}" dt="2023-08-23T18:23:21.865" v="5219" actId="478"/>
          <ac:spMkLst>
            <pc:docMk/>
            <pc:sldMk cId="3537749750" sldId="7797"/>
            <ac:spMk id="2" creationId="{10A10F3B-D466-7D1E-3A51-9D08E01464D2}"/>
          </ac:spMkLst>
        </pc:spChg>
        <pc:spChg chg="del">
          <ac:chgData name="FoustB" userId="036fd538-e6a0-4478-b832-b99ce6775b9a" providerId="ADAL" clId="{1B40D1B1-6030-4645-998A-CE6D9FF93E21}" dt="2023-08-23T18:22:58.152" v="5217" actId="478"/>
          <ac:spMkLst>
            <pc:docMk/>
            <pc:sldMk cId="3537749750" sldId="7797"/>
            <ac:spMk id="3" creationId="{5EF8AFA6-3F40-BAEB-DCCE-A5D7E5B8ACC2}"/>
          </ac:spMkLst>
        </pc:spChg>
        <pc:spChg chg="del">
          <ac:chgData name="FoustB" userId="036fd538-e6a0-4478-b832-b99ce6775b9a" providerId="ADAL" clId="{1B40D1B1-6030-4645-998A-CE6D9FF93E21}" dt="2023-08-23T18:22:52.055" v="5211" actId="478"/>
          <ac:spMkLst>
            <pc:docMk/>
            <pc:sldMk cId="3537749750" sldId="7797"/>
            <ac:spMk id="4" creationId="{1AEC8578-95FA-B40C-210E-7E54A9232682}"/>
          </ac:spMkLst>
        </pc:spChg>
        <pc:spChg chg="del">
          <ac:chgData name="FoustB" userId="036fd538-e6a0-4478-b832-b99ce6775b9a" providerId="ADAL" clId="{1B40D1B1-6030-4645-998A-CE6D9FF93E21}" dt="2023-08-23T18:22:52.788" v="5212" actId="478"/>
          <ac:spMkLst>
            <pc:docMk/>
            <pc:sldMk cId="3537749750" sldId="7797"/>
            <ac:spMk id="5" creationId="{8CBDF687-A6E0-B9EF-B3E6-756FFBD9C5BB}"/>
          </ac:spMkLst>
        </pc:spChg>
        <pc:spChg chg="add mod">
          <ac:chgData name="FoustB" userId="036fd538-e6a0-4478-b832-b99ce6775b9a" providerId="ADAL" clId="{1B40D1B1-6030-4645-998A-CE6D9FF93E21}" dt="2023-08-23T18:37:11.462" v="5264" actId="1076"/>
          <ac:spMkLst>
            <pc:docMk/>
            <pc:sldMk cId="3537749750" sldId="7797"/>
            <ac:spMk id="6" creationId="{C7BBC0F7-FED6-702A-FC57-C3BDA3731CE3}"/>
          </ac:spMkLst>
        </pc:spChg>
        <pc:spChg chg="del">
          <ac:chgData name="FoustB" userId="036fd538-e6a0-4478-b832-b99ce6775b9a" providerId="ADAL" clId="{1B40D1B1-6030-4645-998A-CE6D9FF93E21}" dt="2023-08-23T18:22:55.031" v="5215" actId="478"/>
          <ac:spMkLst>
            <pc:docMk/>
            <pc:sldMk cId="3537749750" sldId="7797"/>
            <ac:spMk id="7" creationId="{89762C38-A773-7127-BFB0-737F0744FC23}"/>
          </ac:spMkLst>
        </pc:spChg>
        <pc:spChg chg="del">
          <ac:chgData name="FoustB" userId="036fd538-e6a0-4478-b832-b99ce6775b9a" providerId="ADAL" clId="{1B40D1B1-6030-4645-998A-CE6D9FF93E21}" dt="2023-08-23T18:22:53.505" v="5213" actId="478"/>
          <ac:spMkLst>
            <pc:docMk/>
            <pc:sldMk cId="3537749750" sldId="7797"/>
            <ac:spMk id="8" creationId="{A0E68D68-812B-613C-7D3A-A6E0D94764C5}"/>
          </ac:spMkLst>
        </pc:spChg>
        <pc:spChg chg="add mod">
          <ac:chgData name="FoustB" userId="036fd538-e6a0-4478-b832-b99ce6775b9a" providerId="ADAL" clId="{1B40D1B1-6030-4645-998A-CE6D9FF93E21}" dt="2023-08-23T18:37:05.031" v="5263" actId="14100"/>
          <ac:spMkLst>
            <pc:docMk/>
            <pc:sldMk cId="3537749750" sldId="7797"/>
            <ac:spMk id="9" creationId="{1F5544AC-FB57-E56C-66D0-36915F418833}"/>
          </ac:spMkLst>
        </pc:spChg>
        <pc:spChg chg="del">
          <ac:chgData name="FoustB" userId="036fd538-e6a0-4478-b832-b99ce6775b9a" providerId="ADAL" clId="{1B40D1B1-6030-4645-998A-CE6D9FF93E21}" dt="2023-08-23T18:22:54.292" v="5214" actId="478"/>
          <ac:spMkLst>
            <pc:docMk/>
            <pc:sldMk cId="3537749750" sldId="7797"/>
            <ac:spMk id="10" creationId="{D22924DF-A898-60DE-AD53-299F59A3FC53}"/>
          </ac:spMkLst>
        </pc:spChg>
      </pc:sldChg>
      <pc:sldChg chg="delSp modSp add mod modAnim">
        <pc:chgData name="FoustB" userId="036fd538-e6a0-4478-b832-b99ce6775b9a" providerId="ADAL" clId="{1B40D1B1-6030-4645-998A-CE6D9FF93E21}" dt="2023-08-23T18:37:41.516" v="5270" actId="115"/>
        <pc:sldMkLst>
          <pc:docMk/>
          <pc:sldMk cId="3444877659" sldId="7798"/>
        </pc:sldMkLst>
        <pc:spChg chg="del">
          <ac:chgData name="FoustB" userId="036fd538-e6a0-4478-b832-b99ce6775b9a" providerId="ADAL" clId="{1B40D1B1-6030-4645-998A-CE6D9FF93E21}" dt="2023-08-23T18:37:37.955" v="5268" actId="478"/>
          <ac:spMkLst>
            <pc:docMk/>
            <pc:sldMk cId="3444877659" sldId="7798"/>
            <ac:spMk id="6" creationId="{C7BBC0F7-FED6-702A-FC57-C3BDA3731CE3}"/>
          </ac:spMkLst>
        </pc:spChg>
        <pc:spChg chg="mod">
          <ac:chgData name="FoustB" userId="036fd538-e6a0-4478-b832-b99ce6775b9a" providerId="ADAL" clId="{1B40D1B1-6030-4645-998A-CE6D9FF93E21}" dt="2023-08-23T18:37:41.516" v="5270" actId="115"/>
          <ac:spMkLst>
            <pc:docMk/>
            <pc:sldMk cId="3444877659" sldId="7798"/>
            <ac:spMk id="9" creationId="{1F5544AC-FB57-E56C-66D0-36915F418833}"/>
          </ac:spMkLst>
        </pc:spChg>
      </pc:sldChg>
      <pc:sldChg chg="modSp add mod">
        <pc:chgData name="FoustB" userId="036fd538-e6a0-4478-b832-b99ce6775b9a" providerId="ADAL" clId="{1B40D1B1-6030-4645-998A-CE6D9FF93E21}" dt="2023-08-23T18:37:50.014" v="5275" actId="115"/>
        <pc:sldMkLst>
          <pc:docMk/>
          <pc:sldMk cId="1374575223" sldId="7799"/>
        </pc:sldMkLst>
        <pc:spChg chg="mod">
          <ac:chgData name="FoustB" userId="036fd538-e6a0-4478-b832-b99ce6775b9a" providerId="ADAL" clId="{1B40D1B1-6030-4645-998A-CE6D9FF93E21}" dt="2023-08-23T18:37:50.014" v="5275" actId="115"/>
          <ac:spMkLst>
            <pc:docMk/>
            <pc:sldMk cId="1374575223" sldId="7799"/>
            <ac:spMk id="9" creationId="{1F5544AC-FB57-E56C-66D0-36915F418833}"/>
          </ac:spMkLst>
        </pc:spChg>
      </pc:sldChg>
      <pc:sldChg chg="modSp add mod">
        <pc:chgData name="FoustB" userId="036fd538-e6a0-4478-b832-b99ce6775b9a" providerId="ADAL" clId="{1B40D1B1-6030-4645-998A-CE6D9FF93E21}" dt="2023-08-23T18:37:58.619" v="5280" actId="115"/>
        <pc:sldMkLst>
          <pc:docMk/>
          <pc:sldMk cId="3129444778" sldId="7800"/>
        </pc:sldMkLst>
        <pc:spChg chg="mod">
          <ac:chgData name="FoustB" userId="036fd538-e6a0-4478-b832-b99ce6775b9a" providerId="ADAL" clId="{1B40D1B1-6030-4645-998A-CE6D9FF93E21}" dt="2023-08-23T18:37:58.619" v="5280" actId="115"/>
          <ac:spMkLst>
            <pc:docMk/>
            <pc:sldMk cId="3129444778" sldId="7800"/>
            <ac:spMk id="9" creationId="{1F5544AC-FB57-E56C-66D0-36915F418833}"/>
          </ac:spMkLst>
        </pc:spChg>
      </pc:sldChg>
      <pc:sldChg chg="addSp modSp add mod modAnim">
        <pc:chgData name="FoustB" userId="036fd538-e6a0-4478-b832-b99ce6775b9a" providerId="ADAL" clId="{1B40D1B1-6030-4645-998A-CE6D9FF93E21}" dt="2023-08-23T18:39:04.343" v="5372" actId="1076"/>
        <pc:sldMkLst>
          <pc:docMk/>
          <pc:sldMk cId="934531262" sldId="7801"/>
        </pc:sldMkLst>
        <pc:spChg chg="add mod">
          <ac:chgData name="FoustB" userId="036fd538-e6a0-4478-b832-b99ce6775b9a" providerId="ADAL" clId="{1B40D1B1-6030-4645-998A-CE6D9FF93E21}" dt="2023-08-23T18:38:45.967" v="5351" actId="1076"/>
          <ac:spMkLst>
            <pc:docMk/>
            <pc:sldMk cId="934531262" sldId="7801"/>
            <ac:spMk id="2" creationId="{C7FA5FD3-5867-1E8D-0A9B-BF56BBD80919}"/>
          </ac:spMkLst>
        </pc:spChg>
        <pc:spChg chg="add mod">
          <ac:chgData name="FoustB" userId="036fd538-e6a0-4478-b832-b99ce6775b9a" providerId="ADAL" clId="{1B40D1B1-6030-4645-998A-CE6D9FF93E21}" dt="2023-08-23T18:39:04.343" v="5372" actId="1076"/>
          <ac:spMkLst>
            <pc:docMk/>
            <pc:sldMk cId="934531262" sldId="7801"/>
            <ac:spMk id="3" creationId="{700DA9AA-F004-C533-BE0D-CC104F6F3847}"/>
          </ac:spMkLst>
        </pc:spChg>
        <pc:spChg chg="mod">
          <ac:chgData name="FoustB" userId="036fd538-e6a0-4478-b832-b99ce6775b9a" providerId="ADAL" clId="{1B40D1B1-6030-4645-998A-CE6D9FF93E21}" dt="2023-08-23T18:38:05.805" v="5285" actId="115"/>
          <ac:spMkLst>
            <pc:docMk/>
            <pc:sldMk cId="934531262" sldId="7801"/>
            <ac:spMk id="9" creationId="{1F5544AC-FB57-E56C-66D0-36915F418833}"/>
          </ac:spMkLst>
        </pc:spChg>
      </pc:sldChg>
      <pc:sldChg chg="addSp delSp modSp add mod modAnim">
        <pc:chgData name="FoustB" userId="036fd538-e6a0-4478-b832-b99ce6775b9a" providerId="ADAL" clId="{1B40D1B1-6030-4645-998A-CE6D9FF93E21}" dt="2023-08-23T18:42:43.065" v="5588" actId="1076"/>
        <pc:sldMkLst>
          <pc:docMk/>
          <pc:sldMk cId="1983117084" sldId="7802"/>
        </pc:sldMkLst>
        <pc:spChg chg="add del mod">
          <ac:chgData name="FoustB" userId="036fd538-e6a0-4478-b832-b99ce6775b9a" providerId="ADAL" clId="{1B40D1B1-6030-4645-998A-CE6D9FF93E21}" dt="2023-08-23T18:40:46.044" v="5384" actId="478"/>
          <ac:spMkLst>
            <pc:docMk/>
            <pc:sldMk cId="1983117084" sldId="7802"/>
            <ac:spMk id="4" creationId="{AA65B768-7499-7ABA-B6A8-81EBA7AC3B40}"/>
          </ac:spMkLst>
        </pc:spChg>
        <pc:spChg chg="add mod">
          <ac:chgData name="FoustB" userId="036fd538-e6a0-4478-b832-b99ce6775b9a" providerId="ADAL" clId="{1B40D1B1-6030-4645-998A-CE6D9FF93E21}" dt="2023-08-23T18:42:25.546" v="5568" actId="1076"/>
          <ac:spMkLst>
            <pc:docMk/>
            <pc:sldMk cId="1983117084" sldId="7802"/>
            <ac:spMk id="5" creationId="{EC6538C7-761C-4315-B1A5-5DF0F69F26ED}"/>
          </ac:spMkLst>
        </pc:spChg>
        <pc:spChg chg="add mod">
          <ac:chgData name="FoustB" userId="036fd538-e6a0-4478-b832-b99ce6775b9a" providerId="ADAL" clId="{1B40D1B1-6030-4645-998A-CE6D9FF93E21}" dt="2023-08-23T18:42:43.065" v="5588" actId="1076"/>
          <ac:spMkLst>
            <pc:docMk/>
            <pc:sldMk cId="1983117084" sldId="7802"/>
            <ac:spMk id="6" creationId="{71272434-8370-A3BB-DA48-6C52C4CCBA4F}"/>
          </ac:spMkLst>
        </pc:spChg>
        <pc:spChg chg="mod">
          <ac:chgData name="FoustB" userId="036fd538-e6a0-4478-b832-b99ce6775b9a" providerId="ADAL" clId="{1B40D1B1-6030-4645-998A-CE6D9FF93E21}" dt="2023-08-23T18:40:06.660" v="5379" actId="115"/>
          <ac:spMkLst>
            <pc:docMk/>
            <pc:sldMk cId="1983117084" sldId="7802"/>
            <ac:spMk id="9" creationId="{1F5544AC-FB57-E56C-66D0-36915F418833}"/>
          </ac:spMkLst>
        </pc:spChg>
      </pc:sldChg>
      <pc:sldChg chg="modSp add modAnim">
        <pc:chgData name="FoustB" userId="036fd538-e6a0-4478-b832-b99ce6775b9a" providerId="ADAL" clId="{1B40D1B1-6030-4645-998A-CE6D9FF93E21}" dt="2023-08-23T18:42:51.529" v="5595" actId="115"/>
        <pc:sldMkLst>
          <pc:docMk/>
          <pc:sldMk cId="2065945087" sldId="7803"/>
        </pc:sldMkLst>
        <pc:spChg chg="mod">
          <ac:chgData name="FoustB" userId="036fd538-e6a0-4478-b832-b99ce6775b9a" providerId="ADAL" clId="{1B40D1B1-6030-4645-998A-CE6D9FF93E21}" dt="2023-08-23T18:42:51.529" v="5595" actId="115"/>
          <ac:spMkLst>
            <pc:docMk/>
            <pc:sldMk cId="2065945087" sldId="7803"/>
            <ac:spMk id="9" creationId="{1F5544AC-FB57-E56C-66D0-36915F418833}"/>
          </ac:spMkLst>
        </pc:spChg>
      </pc:sldChg>
      <pc:sldChg chg="modSp add mod modAnim">
        <pc:chgData name="FoustB" userId="036fd538-e6a0-4478-b832-b99ce6775b9a" providerId="ADAL" clId="{1B40D1B1-6030-4645-998A-CE6D9FF93E21}" dt="2023-08-23T18:45:21.437" v="5813" actId="1035"/>
        <pc:sldMkLst>
          <pc:docMk/>
          <pc:sldMk cId="932053158" sldId="7804"/>
        </pc:sldMkLst>
        <pc:spChg chg="mod">
          <ac:chgData name="FoustB" userId="036fd538-e6a0-4478-b832-b99ce6775b9a" providerId="ADAL" clId="{1B40D1B1-6030-4645-998A-CE6D9FF93E21}" dt="2023-08-23T18:45:18.763" v="5812" actId="1035"/>
          <ac:spMkLst>
            <pc:docMk/>
            <pc:sldMk cId="932053158" sldId="7804"/>
            <ac:spMk id="5" creationId="{EC6538C7-761C-4315-B1A5-5DF0F69F26ED}"/>
          </ac:spMkLst>
        </pc:spChg>
        <pc:spChg chg="mod">
          <ac:chgData name="FoustB" userId="036fd538-e6a0-4478-b832-b99ce6775b9a" providerId="ADAL" clId="{1B40D1B1-6030-4645-998A-CE6D9FF93E21}" dt="2023-08-23T18:45:21.437" v="5813" actId="1035"/>
          <ac:spMkLst>
            <pc:docMk/>
            <pc:sldMk cId="932053158" sldId="7804"/>
            <ac:spMk id="6" creationId="{71272434-8370-A3BB-DA48-6C52C4CCBA4F}"/>
          </ac:spMkLst>
        </pc:spChg>
        <pc:picChg chg="mod">
          <ac:chgData name="FoustB" userId="036fd538-e6a0-4478-b832-b99ce6775b9a" providerId="ADAL" clId="{1B40D1B1-6030-4645-998A-CE6D9FF93E21}" dt="2023-08-23T18:43:39.382" v="5671" actId="1076"/>
          <ac:picMkLst>
            <pc:docMk/>
            <pc:sldMk cId="932053158" sldId="7804"/>
            <ac:picMk id="1028" creationId="{C7D7C7A8-A10B-DE9E-3037-89C88A54F025}"/>
          </ac:picMkLst>
        </pc:picChg>
      </pc:sldChg>
      <pc:sldChg chg="addSp delSp modSp add mod delAnim modAnim">
        <pc:chgData name="FoustB" userId="036fd538-e6a0-4478-b832-b99ce6775b9a" providerId="ADAL" clId="{1B40D1B1-6030-4645-998A-CE6D9FF93E21}" dt="2023-08-23T18:46:41.206" v="5837"/>
        <pc:sldMkLst>
          <pc:docMk/>
          <pc:sldMk cId="633345926" sldId="7805"/>
        </pc:sldMkLst>
        <pc:spChg chg="del">
          <ac:chgData name="FoustB" userId="036fd538-e6a0-4478-b832-b99ce6775b9a" providerId="ADAL" clId="{1B40D1B1-6030-4645-998A-CE6D9FF93E21}" dt="2023-08-23T18:46:05.202" v="5819" actId="478"/>
          <ac:spMkLst>
            <pc:docMk/>
            <pc:sldMk cId="633345926" sldId="7805"/>
            <ac:spMk id="2" creationId="{C7FA5FD3-5867-1E8D-0A9B-BF56BBD80919}"/>
          </ac:spMkLst>
        </pc:spChg>
        <pc:spChg chg="del">
          <ac:chgData name="FoustB" userId="036fd538-e6a0-4478-b832-b99ce6775b9a" providerId="ADAL" clId="{1B40D1B1-6030-4645-998A-CE6D9FF93E21}" dt="2023-08-23T18:46:06.846" v="5820" actId="478"/>
          <ac:spMkLst>
            <pc:docMk/>
            <pc:sldMk cId="633345926" sldId="7805"/>
            <ac:spMk id="3" creationId="{700DA9AA-F004-C533-BE0D-CC104F6F3847}"/>
          </ac:spMkLst>
        </pc:spChg>
        <pc:spChg chg="del">
          <ac:chgData name="FoustB" userId="036fd538-e6a0-4478-b832-b99ce6775b9a" providerId="ADAL" clId="{1B40D1B1-6030-4645-998A-CE6D9FF93E21}" dt="2023-08-23T18:46:08.915" v="5821" actId="478"/>
          <ac:spMkLst>
            <pc:docMk/>
            <pc:sldMk cId="633345926" sldId="7805"/>
            <ac:spMk id="5" creationId="{EC6538C7-761C-4315-B1A5-5DF0F69F26ED}"/>
          </ac:spMkLst>
        </pc:spChg>
        <pc:spChg chg="mod">
          <ac:chgData name="FoustB" userId="036fd538-e6a0-4478-b832-b99ce6775b9a" providerId="ADAL" clId="{1B40D1B1-6030-4645-998A-CE6D9FF93E21}" dt="2023-08-23T18:46:38.632" v="5835" actId="14100"/>
          <ac:spMkLst>
            <pc:docMk/>
            <pc:sldMk cId="633345926" sldId="7805"/>
            <ac:spMk id="6" creationId="{71272434-8370-A3BB-DA48-6C52C4CCBA4F}"/>
          </ac:spMkLst>
        </pc:spChg>
        <pc:spChg chg="del">
          <ac:chgData name="FoustB" userId="036fd538-e6a0-4478-b832-b99ce6775b9a" providerId="ADAL" clId="{1B40D1B1-6030-4645-998A-CE6D9FF93E21}" dt="2023-08-23T18:46:01.619" v="5818" actId="478"/>
          <ac:spMkLst>
            <pc:docMk/>
            <pc:sldMk cId="633345926" sldId="7805"/>
            <ac:spMk id="9" creationId="{1F5544AC-FB57-E56C-66D0-36915F418833}"/>
          </ac:spMkLst>
        </pc:spChg>
        <pc:picChg chg="add del">
          <ac:chgData name="FoustB" userId="036fd538-e6a0-4478-b832-b99ce6775b9a" providerId="ADAL" clId="{1B40D1B1-6030-4645-998A-CE6D9FF93E21}" dt="2023-08-23T18:45:59.684" v="5817" actId="478"/>
          <ac:picMkLst>
            <pc:docMk/>
            <pc:sldMk cId="633345926" sldId="7805"/>
            <ac:picMk id="1028" creationId="{C7D7C7A8-A10B-DE9E-3037-89C88A54F025}"/>
          </ac:picMkLst>
        </pc:picChg>
      </pc:sldChg>
      <pc:sldChg chg="modSp add del">
        <pc:chgData name="FoustB" userId="036fd538-e6a0-4478-b832-b99ce6775b9a" providerId="ADAL" clId="{1B40D1B1-6030-4645-998A-CE6D9FF93E21}" dt="2023-08-26T18:10:41.115" v="6269" actId="47"/>
        <pc:sldMkLst>
          <pc:docMk/>
          <pc:sldMk cId="2056805579" sldId="7806"/>
        </pc:sldMkLst>
        <pc:spChg chg="mod">
          <ac:chgData name="FoustB" userId="036fd538-e6a0-4478-b832-b99ce6775b9a" providerId="ADAL" clId="{1B40D1B1-6030-4645-998A-CE6D9FF93E21}" dt="2023-08-23T18:47:01.405" v="5841" actId="122"/>
          <ac:spMkLst>
            <pc:docMk/>
            <pc:sldMk cId="2056805579" sldId="7806"/>
            <ac:spMk id="6" creationId="{71272434-8370-A3BB-DA48-6C52C4CCBA4F}"/>
          </ac:spMkLst>
        </pc:spChg>
      </pc:sldChg>
      <pc:sldChg chg="addSp delSp modSp add mod modAnim">
        <pc:chgData name="FoustB" userId="036fd538-e6a0-4478-b832-b99ce6775b9a" providerId="ADAL" clId="{1B40D1B1-6030-4645-998A-CE6D9FF93E21}" dt="2023-08-26T17:56:48.158" v="6171" actId="478"/>
        <pc:sldMkLst>
          <pc:docMk/>
          <pc:sldMk cId="3285584624" sldId="7807"/>
        </pc:sldMkLst>
        <pc:spChg chg="add mod ord">
          <ac:chgData name="FoustB" userId="036fd538-e6a0-4478-b832-b99ce6775b9a" providerId="ADAL" clId="{1B40D1B1-6030-4645-998A-CE6D9FF93E21}" dt="2023-08-26T17:56:46.802" v="6170" actId="14100"/>
          <ac:spMkLst>
            <pc:docMk/>
            <pc:sldMk cId="3285584624" sldId="7807"/>
            <ac:spMk id="2" creationId="{4AC2FB4B-16F0-8DB5-65BF-E19561EF1891}"/>
          </ac:spMkLst>
        </pc:spChg>
        <pc:picChg chg="add del mod">
          <ac:chgData name="FoustB" userId="036fd538-e6a0-4478-b832-b99ce6775b9a" providerId="ADAL" clId="{1B40D1B1-6030-4645-998A-CE6D9FF93E21}" dt="2023-08-26T17:56:48.158" v="6171" actId="478"/>
          <ac:picMkLst>
            <pc:docMk/>
            <pc:sldMk cId="3285584624" sldId="7807"/>
            <ac:picMk id="34818" creationId="{3E7ACE9A-8989-3B47-11F8-C33A77451FA2}"/>
          </ac:picMkLst>
        </pc:picChg>
      </pc:sldChg>
      <pc:sldChg chg="modSp add">
        <pc:chgData name="FoustB" userId="036fd538-e6a0-4478-b832-b99ce6775b9a" providerId="ADAL" clId="{1B40D1B1-6030-4645-998A-CE6D9FF93E21}" dt="2023-08-23T18:49:53.709" v="5981" actId="20577"/>
        <pc:sldMkLst>
          <pc:docMk/>
          <pc:sldMk cId="4051939939" sldId="7808"/>
        </pc:sldMkLst>
        <pc:spChg chg="mod">
          <ac:chgData name="FoustB" userId="036fd538-e6a0-4478-b832-b99ce6775b9a" providerId="ADAL" clId="{1B40D1B1-6030-4645-998A-CE6D9FF93E21}" dt="2023-08-23T18:49:53.709" v="5981" actId="20577"/>
          <ac:spMkLst>
            <pc:docMk/>
            <pc:sldMk cId="4051939939" sldId="7808"/>
            <ac:spMk id="6" creationId="{71272434-8370-A3BB-DA48-6C52C4CCBA4F}"/>
          </ac:spMkLst>
        </pc:spChg>
      </pc:sldChg>
      <pc:sldChg chg="modSp add">
        <pc:chgData name="FoustB" userId="036fd538-e6a0-4478-b832-b99ce6775b9a" providerId="ADAL" clId="{1B40D1B1-6030-4645-998A-CE6D9FF93E21}" dt="2023-08-23T18:50:32.549" v="6068" actId="20577"/>
        <pc:sldMkLst>
          <pc:docMk/>
          <pc:sldMk cId="3144208964" sldId="7809"/>
        </pc:sldMkLst>
        <pc:spChg chg="mod">
          <ac:chgData name="FoustB" userId="036fd538-e6a0-4478-b832-b99ce6775b9a" providerId="ADAL" clId="{1B40D1B1-6030-4645-998A-CE6D9FF93E21}" dt="2023-08-23T18:50:32.549" v="6068" actId="20577"/>
          <ac:spMkLst>
            <pc:docMk/>
            <pc:sldMk cId="3144208964" sldId="7809"/>
            <ac:spMk id="6" creationId="{71272434-8370-A3BB-DA48-6C52C4CCBA4F}"/>
          </ac:spMkLst>
        </pc:spChg>
      </pc:sldChg>
      <pc:sldChg chg="delSp modSp mod">
        <pc:chgData name="FoustB" userId="036fd538-e6a0-4478-b832-b99ce6775b9a" providerId="ADAL" clId="{1B40D1B1-6030-4645-998A-CE6D9FF93E21}" dt="2023-08-26T18:07:11.922" v="6239" actId="478"/>
        <pc:sldMkLst>
          <pc:docMk/>
          <pc:sldMk cId="2290866" sldId="7810"/>
        </pc:sldMkLst>
        <pc:spChg chg="del">
          <ac:chgData name="FoustB" userId="036fd538-e6a0-4478-b832-b99ce6775b9a" providerId="ADAL" clId="{1B40D1B1-6030-4645-998A-CE6D9FF93E21}" dt="2023-08-26T18:07:11.922" v="6239" actId="478"/>
          <ac:spMkLst>
            <pc:docMk/>
            <pc:sldMk cId="2290866" sldId="7810"/>
            <ac:spMk id="5" creationId="{A23DBE9E-30BC-E325-8D39-15834E5E1D6B}"/>
          </ac:spMkLst>
        </pc:spChg>
        <pc:spChg chg="mod">
          <ac:chgData name="FoustB" userId="036fd538-e6a0-4478-b832-b99ce6775b9a" providerId="ADAL" clId="{1B40D1B1-6030-4645-998A-CE6D9FF93E21}" dt="2023-08-26T18:07:06.377" v="6238" actId="1076"/>
          <ac:spMkLst>
            <pc:docMk/>
            <pc:sldMk cId="2290866" sldId="7810"/>
            <ac:spMk id="7" creationId="{945651C0-B95F-A7DA-C2B3-40E46FB6A8D8}"/>
          </ac:spMkLst>
        </pc:spChg>
      </pc:sldChg>
      <pc:sldChg chg="modSp mod">
        <pc:chgData name="FoustB" userId="036fd538-e6a0-4478-b832-b99ce6775b9a" providerId="ADAL" clId="{1B40D1B1-6030-4645-998A-CE6D9FF93E21}" dt="2023-08-26T18:10:19.327" v="6268" actId="1076"/>
        <pc:sldMkLst>
          <pc:docMk/>
          <pc:sldMk cId="1388997315" sldId="7815"/>
        </pc:sldMkLst>
        <pc:spChg chg="mod">
          <ac:chgData name="FoustB" userId="036fd538-e6a0-4478-b832-b99ce6775b9a" providerId="ADAL" clId="{1B40D1B1-6030-4645-998A-CE6D9FF93E21}" dt="2023-08-26T18:10:19.327" v="6268" actId="1076"/>
          <ac:spMkLst>
            <pc:docMk/>
            <pc:sldMk cId="1388997315" sldId="7815"/>
            <ac:spMk id="6" creationId="{E021C2A9-FA8A-3275-00EC-1BD0394AB8D3}"/>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79B128E-639A-4DE8-9534-C974F2D0974C}" type="datetimeFigureOut">
              <a:rPr lang="en-US" smtClean="0"/>
              <a:pPr/>
              <a:t>9/8/2023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357CF2D-5C1B-4D3B-A31E-A8CB96FA523F}" type="slidenum">
              <a:rPr lang="en-US" smtClean="0"/>
              <a:pPr/>
              <a:t>‹#›</a:t>
            </a:fld>
            <a:endParaRPr lang="en-US"/>
          </a:p>
        </p:txBody>
      </p:sp>
    </p:spTree>
    <p:extLst>
      <p:ext uri="{BB962C8B-B14F-4D97-AF65-F5344CB8AC3E}">
        <p14:creationId xmlns:p14="http://schemas.microsoft.com/office/powerpoint/2010/main" val="12700264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FC77DC-F2A7-4847-88A5-2B3DF623F74B}" type="slidenum">
              <a:rPr lang="en-US" smtClean="0"/>
              <a:t>1</a:t>
            </a:fld>
            <a:endParaRPr lang="en-US" dirty="0"/>
          </a:p>
        </p:txBody>
      </p:sp>
    </p:spTree>
    <p:extLst>
      <p:ext uri="{BB962C8B-B14F-4D97-AF65-F5344CB8AC3E}">
        <p14:creationId xmlns:p14="http://schemas.microsoft.com/office/powerpoint/2010/main" val="2977135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57CF2D-5C1B-4D3B-A31E-A8CB96FA523F}" type="slidenum">
              <a:rPr lang="en-US" smtClean="0"/>
              <a:pPr/>
              <a:t>27</a:t>
            </a:fld>
            <a:endParaRPr lang="en-US"/>
          </a:p>
        </p:txBody>
      </p:sp>
    </p:spTree>
    <p:extLst>
      <p:ext uri="{BB962C8B-B14F-4D97-AF65-F5344CB8AC3E}">
        <p14:creationId xmlns:p14="http://schemas.microsoft.com/office/powerpoint/2010/main" val="16948493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57CF2D-5C1B-4D3B-A31E-A8CB96FA523F}" type="slidenum">
              <a:rPr lang="en-US" smtClean="0"/>
              <a:pPr/>
              <a:t>28</a:t>
            </a:fld>
            <a:endParaRPr lang="en-US"/>
          </a:p>
        </p:txBody>
      </p:sp>
    </p:spTree>
    <p:extLst>
      <p:ext uri="{BB962C8B-B14F-4D97-AF65-F5344CB8AC3E}">
        <p14:creationId xmlns:p14="http://schemas.microsoft.com/office/powerpoint/2010/main" val="3618645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57CF2D-5C1B-4D3B-A31E-A8CB96FA523F}" type="slidenum">
              <a:rPr lang="en-US" smtClean="0"/>
              <a:pPr/>
              <a:t>29</a:t>
            </a:fld>
            <a:endParaRPr lang="en-US"/>
          </a:p>
        </p:txBody>
      </p:sp>
    </p:spTree>
    <p:extLst>
      <p:ext uri="{BB962C8B-B14F-4D97-AF65-F5344CB8AC3E}">
        <p14:creationId xmlns:p14="http://schemas.microsoft.com/office/powerpoint/2010/main" val="40459079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57CF2D-5C1B-4D3B-A31E-A8CB96FA523F}" type="slidenum">
              <a:rPr lang="en-US" smtClean="0"/>
              <a:pPr/>
              <a:t>30</a:t>
            </a:fld>
            <a:endParaRPr lang="en-US"/>
          </a:p>
        </p:txBody>
      </p:sp>
    </p:spTree>
    <p:extLst>
      <p:ext uri="{BB962C8B-B14F-4D97-AF65-F5344CB8AC3E}">
        <p14:creationId xmlns:p14="http://schemas.microsoft.com/office/powerpoint/2010/main" val="32755675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57CF2D-5C1B-4D3B-A31E-A8CB96FA523F}" type="slidenum">
              <a:rPr lang="en-US" smtClean="0"/>
              <a:pPr/>
              <a:t>31</a:t>
            </a:fld>
            <a:endParaRPr lang="en-US"/>
          </a:p>
        </p:txBody>
      </p:sp>
    </p:spTree>
    <p:extLst>
      <p:ext uri="{BB962C8B-B14F-4D97-AF65-F5344CB8AC3E}">
        <p14:creationId xmlns:p14="http://schemas.microsoft.com/office/powerpoint/2010/main" val="28192687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57CF2D-5C1B-4D3B-A31E-A8CB96FA523F}" type="slidenum">
              <a:rPr lang="en-US" smtClean="0"/>
              <a:pPr/>
              <a:t>32</a:t>
            </a:fld>
            <a:endParaRPr lang="en-US"/>
          </a:p>
        </p:txBody>
      </p:sp>
    </p:spTree>
    <p:extLst>
      <p:ext uri="{BB962C8B-B14F-4D97-AF65-F5344CB8AC3E}">
        <p14:creationId xmlns:p14="http://schemas.microsoft.com/office/powerpoint/2010/main" val="35689376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57CF2D-5C1B-4D3B-A31E-A8CB96FA523F}" type="slidenum">
              <a:rPr lang="en-US" smtClean="0"/>
              <a:pPr/>
              <a:t>33</a:t>
            </a:fld>
            <a:endParaRPr lang="en-US"/>
          </a:p>
        </p:txBody>
      </p:sp>
    </p:spTree>
    <p:extLst>
      <p:ext uri="{BB962C8B-B14F-4D97-AF65-F5344CB8AC3E}">
        <p14:creationId xmlns:p14="http://schemas.microsoft.com/office/powerpoint/2010/main" val="21459277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57CF2D-5C1B-4D3B-A31E-A8CB96FA523F}" type="slidenum">
              <a:rPr lang="en-US" smtClean="0"/>
              <a:pPr/>
              <a:t>34</a:t>
            </a:fld>
            <a:endParaRPr lang="en-US"/>
          </a:p>
        </p:txBody>
      </p:sp>
    </p:spTree>
    <p:extLst>
      <p:ext uri="{BB962C8B-B14F-4D97-AF65-F5344CB8AC3E}">
        <p14:creationId xmlns:p14="http://schemas.microsoft.com/office/powerpoint/2010/main" val="26606492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57CF2D-5C1B-4D3B-A31E-A8CB96FA523F}" type="slidenum">
              <a:rPr lang="en-US" smtClean="0"/>
              <a:pPr/>
              <a:t>35</a:t>
            </a:fld>
            <a:endParaRPr lang="en-US"/>
          </a:p>
        </p:txBody>
      </p:sp>
    </p:spTree>
    <p:extLst>
      <p:ext uri="{BB962C8B-B14F-4D97-AF65-F5344CB8AC3E}">
        <p14:creationId xmlns:p14="http://schemas.microsoft.com/office/powerpoint/2010/main" val="35648733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57CF2D-5C1B-4D3B-A31E-A8CB96FA523F}" type="slidenum">
              <a:rPr lang="en-US" smtClean="0"/>
              <a:pPr/>
              <a:t>36</a:t>
            </a:fld>
            <a:endParaRPr lang="en-US"/>
          </a:p>
        </p:txBody>
      </p:sp>
    </p:spTree>
    <p:extLst>
      <p:ext uri="{BB962C8B-B14F-4D97-AF65-F5344CB8AC3E}">
        <p14:creationId xmlns:p14="http://schemas.microsoft.com/office/powerpoint/2010/main" val="35643357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57CF2D-5C1B-4D3B-A31E-A8CB96FA523F}" type="slidenum">
              <a:rPr lang="en-US" smtClean="0"/>
              <a:pPr/>
              <a:t>19</a:t>
            </a:fld>
            <a:endParaRPr lang="en-US"/>
          </a:p>
        </p:txBody>
      </p:sp>
    </p:spTree>
    <p:extLst>
      <p:ext uri="{BB962C8B-B14F-4D97-AF65-F5344CB8AC3E}">
        <p14:creationId xmlns:p14="http://schemas.microsoft.com/office/powerpoint/2010/main" val="24820544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57CF2D-5C1B-4D3B-A31E-A8CB96FA523F}" type="slidenum">
              <a:rPr lang="en-US" smtClean="0"/>
              <a:pPr/>
              <a:t>37</a:t>
            </a:fld>
            <a:endParaRPr lang="en-US"/>
          </a:p>
        </p:txBody>
      </p:sp>
    </p:spTree>
    <p:extLst>
      <p:ext uri="{BB962C8B-B14F-4D97-AF65-F5344CB8AC3E}">
        <p14:creationId xmlns:p14="http://schemas.microsoft.com/office/powerpoint/2010/main" val="12862388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57CF2D-5C1B-4D3B-A31E-A8CB96FA523F}" type="slidenum">
              <a:rPr lang="en-US" smtClean="0"/>
              <a:pPr/>
              <a:t>38</a:t>
            </a:fld>
            <a:endParaRPr lang="en-US"/>
          </a:p>
        </p:txBody>
      </p:sp>
    </p:spTree>
    <p:extLst>
      <p:ext uri="{BB962C8B-B14F-4D97-AF65-F5344CB8AC3E}">
        <p14:creationId xmlns:p14="http://schemas.microsoft.com/office/powerpoint/2010/main" val="12038163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57CF2D-5C1B-4D3B-A31E-A8CB96FA523F}" type="slidenum">
              <a:rPr lang="en-US" smtClean="0"/>
              <a:pPr/>
              <a:t>39</a:t>
            </a:fld>
            <a:endParaRPr lang="en-US"/>
          </a:p>
        </p:txBody>
      </p:sp>
    </p:spTree>
    <p:extLst>
      <p:ext uri="{BB962C8B-B14F-4D97-AF65-F5344CB8AC3E}">
        <p14:creationId xmlns:p14="http://schemas.microsoft.com/office/powerpoint/2010/main" val="10257878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57CF2D-5C1B-4D3B-A31E-A8CB96FA523F}" type="slidenum">
              <a:rPr lang="en-US" smtClean="0"/>
              <a:pPr/>
              <a:t>40</a:t>
            </a:fld>
            <a:endParaRPr lang="en-US"/>
          </a:p>
        </p:txBody>
      </p:sp>
    </p:spTree>
    <p:extLst>
      <p:ext uri="{BB962C8B-B14F-4D97-AF65-F5344CB8AC3E}">
        <p14:creationId xmlns:p14="http://schemas.microsoft.com/office/powerpoint/2010/main" val="42294165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57CF2D-5C1B-4D3B-A31E-A8CB96FA523F}" type="slidenum">
              <a:rPr lang="en-US" smtClean="0"/>
              <a:pPr/>
              <a:t>52</a:t>
            </a:fld>
            <a:endParaRPr lang="en-US"/>
          </a:p>
        </p:txBody>
      </p:sp>
    </p:spTree>
    <p:extLst>
      <p:ext uri="{BB962C8B-B14F-4D97-AF65-F5344CB8AC3E}">
        <p14:creationId xmlns:p14="http://schemas.microsoft.com/office/powerpoint/2010/main" val="40483430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57CF2D-5C1B-4D3B-A31E-A8CB96FA523F}" type="slidenum">
              <a:rPr lang="en-US" smtClean="0"/>
              <a:pPr/>
              <a:t>53</a:t>
            </a:fld>
            <a:endParaRPr lang="en-US"/>
          </a:p>
        </p:txBody>
      </p:sp>
    </p:spTree>
    <p:extLst>
      <p:ext uri="{BB962C8B-B14F-4D97-AF65-F5344CB8AC3E}">
        <p14:creationId xmlns:p14="http://schemas.microsoft.com/office/powerpoint/2010/main" val="32951052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57CF2D-5C1B-4D3B-A31E-A8CB96FA523F}" type="slidenum">
              <a:rPr lang="en-US" smtClean="0"/>
              <a:pPr/>
              <a:t>54</a:t>
            </a:fld>
            <a:endParaRPr lang="en-US"/>
          </a:p>
        </p:txBody>
      </p:sp>
    </p:spTree>
    <p:extLst>
      <p:ext uri="{BB962C8B-B14F-4D97-AF65-F5344CB8AC3E}">
        <p14:creationId xmlns:p14="http://schemas.microsoft.com/office/powerpoint/2010/main" val="13852485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57CF2D-5C1B-4D3B-A31E-A8CB96FA523F}" type="slidenum">
              <a:rPr lang="en-US" smtClean="0"/>
              <a:pPr/>
              <a:t>55</a:t>
            </a:fld>
            <a:endParaRPr lang="en-US"/>
          </a:p>
        </p:txBody>
      </p:sp>
    </p:spTree>
    <p:extLst>
      <p:ext uri="{BB962C8B-B14F-4D97-AF65-F5344CB8AC3E}">
        <p14:creationId xmlns:p14="http://schemas.microsoft.com/office/powerpoint/2010/main" val="20504034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57CF2D-5C1B-4D3B-A31E-A8CB96FA523F}" type="slidenum">
              <a:rPr lang="en-US" smtClean="0"/>
              <a:pPr/>
              <a:t>56</a:t>
            </a:fld>
            <a:endParaRPr lang="en-US"/>
          </a:p>
        </p:txBody>
      </p:sp>
    </p:spTree>
    <p:extLst>
      <p:ext uri="{BB962C8B-B14F-4D97-AF65-F5344CB8AC3E}">
        <p14:creationId xmlns:p14="http://schemas.microsoft.com/office/powerpoint/2010/main" val="5558534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57CF2D-5C1B-4D3B-A31E-A8CB96FA523F}" type="slidenum">
              <a:rPr lang="en-US" smtClean="0"/>
              <a:pPr/>
              <a:t>57</a:t>
            </a:fld>
            <a:endParaRPr lang="en-US"/>
          </a:p>
        </p:txBody>
      </p:sp>
    </p:spTree>
    <p:extLst>
      <p:ext uri="{BB962C8B-B14F-4D97-AF65-F5344CB8AC3E}">
        <p14:creationId xmlns:p14="http://schemas.microsoft.com/office/powerpoint/2010/main" val="4641725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57CF2D-5C1B-4D3B-A31E-A8CB96FA523F}" type="slidenum">
              <a:rPr lang="en-US" smtClean="0"/>
              <a:pPr/>
              <a:t>20</a:t>
            </a:fld>
            <a:endParaRPr lang="en-US"/>
          </a:p>
        </p:txBody>
      </p:sp>
    </p:spTree>
    <p:extLst>
      <p:ext uri="{BB962C8B-B14F-4D97-AF65-F5344CB8AC3E}">
        <p14:creationId xmlns:p14="http://schemas.microsoft.com/office/powerpoint/2010/main" val="82407756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57CF2D-5C1B-4D3B-A31E-A8CB96FA523F}" type="slidenum">
              <a:rPr lang="en-US" smtClean="0"/>
              <a:pPr/>
              <a:t>60</a:t>
            </a:fld>
            <a:endParaRPr lang="en-US"/>
          </a:p>
        </p:txBody>
      </p:sp>
    </p:spTree>
    <p:extLst>
      <p:ext uri="{BB962C8B-B14F-4D97-AF65-F5344CB8AC3E}">
        <p14:creationId xmlns:p14="http://schemas.microsoft.com/office/powerpoint/2010/main" val="41705942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57CF2D-5C1B-4D3B-A31E-A8CB96FA523F}" type="slidenum">
              <a:rPr lang="en-US" smtClean="0"/>
              <a:pPr/>
              <a:t>61</a:t>
            </a:fld>
            <a:endParaRPr lang="en-US"/>
          </a:p>
        </p:txBody>
      </p:sp>
    </p:spTree>
    <p:extLst>
      <p:ext uri="{BB962C8B-B14F-4D97-AF65-F5344CB8AC3E}">
        <p14:creationId xmlns:p14="http://schemas.microsoft.com/office/powerpoint/2010/main" val="35798942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57CF2D-5C1B-4D3B-A31E-A8CB96FA523F}" type="slidenum">
              <a:rPr lang="en-US" smtClean="0"/>
              <a:pPr/>
              <a:t>62</a:t>
            </a:fld>
            <a:endParaRPr lang="en-US"/>
          </a:p>
        </p:txBody>
      </p:sp>
    </p:spTree>
    <p:extLst>
      <p:ext uri="{BB962C8B-B14F-4D97-AF65-F5344CB8AC3E}">
        <p14:creationId xmlns:p14="http://schemas.microsoft.com/office/powerpoint/2010/main" val="416560066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57CF2D-5C1B-4D3B-A31E-A8CB96FA523F}" type="slidenum">
              <a:rPr lang="en-US" smtClean="0"/>
              <a:pPr/>
              <a:t>63</a:t>
            </a:fld>
            <a:endParaRPr lang="en-US"/>
          </a:p>
        </p:txBody>
      </p:sp>
    </p:spTree>
    <p:extLst>
      <p:ext uri="{BB962C8B-B14F-4D97-AF65-F5344CB8AC3E}">
        <p14:creationId xmlns:p14="http://schemas.microsoft.com/office/powerpoint/2010/main" val="325391929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57CF2D-5C1B-4D3B-A31E-A8CB96FA523F}" type="slidenum">
              <a:rPr lang="en-US" smtClean="0"/>
              <a:pPr/>
              <a:t>64</a:t>
            </a:fld>
            <a:endParaRPr lang="en-US"/>
          </a:p>
        </p:txBody>
      </p:sp>
    </p:spTree>
    <p:extLst>
      <p:ext uri="{BB962C8B-B14F-4D97-AF65-F5344CB8AC3E}">
        <p14:creationId xmlns:p14="http://schemas.microsoft.com/office/powerpoint/2010/main" val="387979425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57CF2D-5C1B-4D3B-A31E-A8CB96FA523F}" type="slidenum">
              <a:rPr lang="en-US" smtClean="0"/>
              <a:pPr/>
              <a:t>65</a:t>
            </a:fld>
            <a:endParaRPr lang="en-US"/>
          </a:p>
        </p:txBody>
      </p:sp>
    </p:spTree>
    <p:extLst>
      <p:ext uri="{BB962C8B-B14F-4D97-AF65-F5344CB8AC3E}">
        <p14:creationId xmlns:p14="http://schemas.microsoft.com/office/powerpoint/2010/main" val="240842513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57CF2D-5C1B-4D3B-A31E-A8CB96FA523F}" type="slidenum">
              <a:rPr lang="en-US" smtClean="0"/>
              <a:pPr/>
              <a:t>66</a:t>
            </a:fld>
            <a:endParaRPr lang="en-US"/>
          </a:p>
        </p:txBody>
      </p:sp>
    </p:spTree>
    <p:extLst>
      <p:ext uri="{BB962C8B-B14F-4D97-AF65-F5344CB8AC3E}">
        <p14:creationId xmlns:p14="http://schemas.microsoft.com/office/powerpoint/2010/main" val="228641895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57CF2D-5C1B-4D3B-A31E-A8CB96FA523F}" type="slidenum">
              <a:rPr lang="en-US" smtClean="0"/>
              <a:pPr/>
              <a:t>67</a:t>
            </a:fld>
            <a:endParaRPr lang="en-US"/>
          </a:p>
        </p:txBody>
      </p:sp>
    </p:spTree>
    <p:extLst>
      <p:ext uri="{BB962C8B-B14F-4D97-AF65-F5344CB8AC3E}">
        <p14:creationId xmlns:p14="http://schemas.microsoft.com/office/powerpoint/2010/main" val="389158148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57CF2D-5C1B-4D3B-A31E-A8CB96FA523F}" type="slidenum">
              <a:rPr lang="en-US" smtClean="0"/>
              <a:pPr/>
              <a:t>68</a:t>
            </a:fld>
            <a:endParaRPr lang="en-US"/>
          </a:p>
        </p:txBody>
      </p:sp>
    </p:spTree>
    <p:extLst>
      <p:ext uri="{BB962C8B-B14F-4D97-AF65-F5344CB8AC3E}">
        <p14:creationId xmlns:p14="http://schemas.microsoft.com/office/powerpoint/2010/main" val="368677642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57CF2D-5C1B-4D3B-A31E-A8CB96FA523F}" type="slidenum">
              <a:rPr lang="en-US" smtClean="0"/>
              <a:pPr/>
              <a:t>69</a:t>
            </a:fld>
            <a:endParaRPr lang="en-US"/>
          </a:p>
        </p:txBody>
      </p:sp>
    </p:spTree>
    <p:extLst>
      <p:ext uri="{BB962C8B-B14F-4D97-AF65-F5344CB8AC3E}">
        <p14:creationId xmlns:p14="http://schemas.microsoft.com/office/powerpoint/2010/main" val="22065338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57CF2D-5C1B-4D3B-A31E-A8CB96FA523F}" type="slidenum">
              <a:rPr lang="en-US" smtClean="0"/>
              <a:pPr/>
              <a:t>21</a:t>
            </a:fld>
            <a:endParaRPr lang="en-US"/>
          </a:p>
        </p:txBody>
      </p:sp>
    </p:spTree>
    <p:extLst>
      <p:ext uri="{BB962C8B-B14F-4D97-AF65-F5344CB8AC3E}">
        <p14:creationId xmlns:p14="http://schemas.microsoft.com/office/powerpoint/2010/main" val="247833793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57CF2D-5C1B-4D3B-A31E-A8CB96FA523F}" type="slidenum">
              <a:rPr lang="en-US" smtClean="0"/>
              <a:pPr/>
              <a:t>70</a:t>
            </a:fld>
            <a:endParaRPr lang="en-US"/>
          </a:p>
        </p:txBody>
      </p:sp>
    </p:spTree>
    <p:extLst>
      <p:ext uri="{BB962C8B-B14F-4D97-AF65-F5344CB8AC3E}">
        <p14:creationId xmlns:p14="http://schemas.microsoft.com/office/powerpoint/2010/main" val="179974003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57CF2D-5C1B-4D3B-A31E-A8CB96FA523F}" type="slidenum">
              <a:rPr lang="en-US" smtClean="0"/>
              <a:pPr/>
              <a:t>71</a:t>
            </a:fld>
            <a:endParaRPr lang="en-US"/>
          </a:p>
        </p:txBody>
      </p:sp>
    </p:spTree>
    <p:extLst>
      <p:ext uri="{BB962C8B-B14F-4D97-AF65-F5344CB8AC3E}">
        <p14:creationId xmlns:p14="http://schemas.microsoft.com/office/powerpoint/2010/main" val="144633965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57CF2D-5C1B-4D3B-A31E-A8CB96FA523F}" type="slidenum">
              <a:rPr lang="en-US" smtClean="0"/>
              <a:pPr/>
              <a:t>72</a:t>
            </a:fld>
            <a:endParaRPr lang="en-US"/>
          </a:p>
        </p:txBody>
      </p:sp>
    </p:spTree>
    <p:extLst>
      <p:ext uri="{BB962C8B-B14F-4D97-AF65-F5344CB8AC3E}">
        <p14:creationId xmlns:p14="http://schemas.microsoft.com/office/powerpoint/2010/main" val="425410389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57CF2D-5C1B-4D3B-A31E-A8CB96FA523F}" type="slidenum">
              <a:rPr lang="en-US" smtClean="0"/>
              <a:pPr/>
              <a:t>73</a:t>
            </a:fld>
            <a:endParaRPr lang="en-US"/>
          </a:p>
        </p:txBody>
      </p:sp>
    </p:spTree>
    <p:extLst>
      <p:ext uri="{BB962C8B-B14F-4D97-AF65-F5344CB8AC3E}">
        <p14:creationId xmlns:p14="http://schemas.microsoft.com/office/powerpoint/2010/main" val="260096953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57CF2D-5C1B-4D3B-A31E-A8CB96FA523F}" type="slidenum">
              <a:rPr lang="en-US" smtClean="0"/>
              <a:pPr/>
              <a:t>74</a:t>
            </a:fld>
            <a:endParaRPr lang="en-US"/>
          </a:p>
        </p:txBody>
      </p:sp>
    </p:spTree>
    <p:extLst>
      <p:ext uri="{BB962C8B-B14F-4D97-AF65-F5344CB8AC3E}">
        <p14:creationId xmlns:p14="http://schemas.microsoft.com/office/powerpoint/2010/main" val="139229037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FC77DC-F2A7-4847-88A5-2B3DF623F74B}" type="slidenum">
              <a:rPr lang="en-US" smtClean="0"/>
              <a:t>76</a:t>
            </a:fld>
            <a:endParaRPr lang="en-US" dirty="0"/>
          </a:p>
        </p:txBody>
      </p:sp>
    </p:spTree>
    <p:extLst>
      <p:ext uri="{BB962C8B-B14F-4D97-AF65-F5344CB8AC3E}">
        <p14:creationId xmlns:p14="http://schemas.microsoft.com/office/powerpoint/2010/main" val="19551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57CF2D-5C1B-4D3B-A31E-A8CB96FA523F}" type="slidenum">
              <a:rPr lang="en-US" smtClean="0"/>
              <a:pPr/>
              <a:t>22</a:t>
            </a:fld>
            <a:endParaRPr lang="en-US"/>
          </a:p>
        </p:txBody>
      </p:sp>
    </p:spTree>
    <p:extLst>
      <p:ext uri="{BB962C8B-B14F-4D97-AF65-F5344CB8AC3E}">
        <p14:creationId xmlns:p14="http://schemas.microsoft.com/office/powerpoint/2010/main" val="5326232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57CF2D-5C1B-4D3B-A31E-A8CB96FA523F}" type="slidenum">
              <a:rPr lang="en-US" smtClean="0"/>
              <a:pPr/>
              <a:t>23</a:t>
            </a:fld>
            <a:endParaRPr lang="en-US"/>
          </a:p>
        </p:txBody>
      </p:sp>
    </p:spTree>
    <p:extLst>
      <p:ext uri="{BB962C8B-B14F-4D97-AF65-F5344CB8AC3E}">
        <p14:creationId xmlns:p14="http://schemas.microsoft.com/office/powerpoint/2010/main" val="8460803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57CF2D-5C1B-4D3B-A31E-A8CB96FA523F}" type="slidenum">
              <a:rPr lang="en-US" smtClean="0"/>
              <a:pPr/>
              <a:t>24</a:t>
            </a:fld>
            <a:endParaRPr lang="en-US"/>
          </a:p>
        </p:txBody>
      </p:sp>
    </p:spTree>
    <p:extLst>
      <p:ext uri="{BB962C8B-B14F-4D97-AF65-F5344CB8AC3E}">
        <p14:creationId xmlns:p14="http://schemas.microsoft.com/office/powerpoint/2010/main" val="32302763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57CF2D-5C1B-4D3B-A31E-A8CB96FA523F}" type="slidenum">
              <a:rPr lang="en-US" smtClean="0"/>
              <a:pPr/>
              <a:t>25</a:t>
            </a:fld>
            <a:endParaRPr lang="en-US"/>
          </a:p>
        </p:txBody>
      </p:sp>
    </p:spTree>
    <p:extLst>
      <p:ext uri="{BB962C8B-B14F-4D97-AF65-F5344CB8AC3E}">
        <p14:creationId xmlns:p14="http://schemas.microsoft.com/office/powerpoint/2010/main" val="4539262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57CF2D-5C1B-4D3B-A31E-A8CB96FA523F}" type="slidenum">
              <a:rPr lang="en-US" smtClean="0"/>
              <a:pPr/>
              <a:t>26</a:t>
            </a:fld>
            <a:endParaRPr lang="en-US"/>
          </a:p>
        </p:txBody>
      </p:sp>
    </p:spTree>
    <p:extLst>
      <p:ext uri="{BB962C8B-B14F-4D97-AF65-F5344CB8AC3E}">
        <p14:creationId xmlns:p14="http://schemas.microsoft.com/office/powerpoint/2010/main" val="22269676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6E319295-0C85-4A4E-8D42-6A8342C803FE}" type="datetimeFigureOut">
              <a:rPr lang="en-US"/>
              <a:pPr>
                <a:defRPr/>
              </a:pPr>
              <a:t>9/8/2023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9BF81D0-EEC1-43A7-84CA-31D44E3C44F6}"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DC763C2F-B3AE-4CEB-921B-DB81A2E5A20A}" type="datetimeFigureOut">
              <a:rPr lang="en-US"/>
              <a:pPr>
                <a:defRPr/>
              </a:pPr>
              <a:t>9/8/2023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E4E0AC3-2271-4234-AADF-B2DB8C57EA11}"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D792E26-3310-4DE7-874C-187F525D031C}" type="datetimeFigureOut">
              <a:rPr lang="en-US"/>
              <a:pPr>
                <a:defRPr/>
              </a:pPr>
              <a:t>9/8/2023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92050C8-490A-40B4-A9C3-6C67EA6162CF}"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6A423E28-0EBC-4D0B-BA09-DA807CB13C5A}" type="datetimeFigureOut">
              <a:rPr lang="en-US"/>
              <a:pPr>
                <a:defRPr/>
              </a:pPr>
              <a:t>9/8/2023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EC3670D-7CCE-4E1A-8CA7-75213A061DE6}"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CDB86E9F-FB8E-467A-863C-37FF07655976}" type="datetimeFigureOut">
              <a:rPr lang="en-US"/>
              <a:pPr>
                <a:defRPr/>
              </a:pPr>
              <a:t>9/8/2023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CD0C91A-E1CC-4C72-88E9-18D854DD5577}"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F6356B57-B464-41C5-AEDD-B1861123536F}" type="datetimeFigureOut">
              <a:rPr lang="en-US"/>
              <a:pPr>
                <a:defRPr/>
              </a:pPr>
              <a:t>9/8/2023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30EE68C-7F07-4CAA-AFA1-77D0B9B90EF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BCF414D3-807C-4519-B22E-C7E3909CD4F6}" type="datetimeFigureOut">
              <a:rPr lang="en-US"/>
              <a:pPr>
                <a:defRPr/>
              </a:pPr>
              <a:t>9/8/2023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4D0E3EB0-B6AC-4BC4-90AF-E0376AC7151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115ED06D-634C-4CB2-B499-7026915CD6E8}" type="datetimeFigureOut">
              <a:rPr lang="en-US"/>
              <a:pPr>
                <a:defRPr/>
              </a:pPr>
              <a:t>9/8/2023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47C26E3-FF63-420A-83D3-C85250002449}"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0542BCF-997D-425A-882E-6DA9E6E9EB13}" type="datetimeFigureOut">
              <a:rPr lang="en-US"/>
              <a:pPr>
                <a:defRPr/>
              </a:pPr>
              <a:t>9/8/2023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10915A70-30AA-4BDD-B342-9EC8DBCC298B}"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5D342E92-76DB-46E5-8771-B78C163E2EED}" type="datetimeFigureOut">
              <a:rPr lang="en-US"/>
              <a:pPr>
                <a:defRPr/>
              </a:pPr>
              <a:t>9/8/2023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1CFBB5A-504F-48B6-A9C9-11E88346179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C567C8F7-49BE-434A-AFFC-A2B1FDE13930}" type="datetimeFigureOut">
              <a:rPr lang="en-US"/>
              <a:pPr>
                <a:defRPr/>
              </a:pPr>
              <a:t>9/8/2023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70B6AC0-0094-48DD-A831-1F911938A602}"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4EF897E3-8187-4814-B857-6E101B1BF1BE}" type="datetimeFigureOut">
              <a:rPr lang="en-US"/>
              <a:pPr>
                <a:defRPr/>
              </a:pPr>
              <a:t>9/8/2023</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24D9034C-701C-42F1-9431-70E1940EDA6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A close up of a logo&#10;&#10;Description generated with very high confidence">
            <a:extLst>
              <a:ext uri="{FF2B5EF4-FFF2-40B4-BE49-F238E27FC236}">
                <a16:creationId xmlns:a16="http://schemas.microsoft.com/office/drawing/2014/main" xmlns="" id="{9642626F-AE5B-4C60-AF84-A024FE51F763}"/>
              </a:ext>
            </a:extLst>
          </p:cNvPr>
          <p:cNvPicPr>
            <a:picLocks noChangeAspect="1"/>
          </p:cNvPicPr>
          <p:nvPr/>
        </p:nvPicPr>
        <p:blipFill rotWithShape="1">
          <a:blip r:embed="rId3"/>
          <a:srcRect/>
          <a:stretch/>
        </p:blipFill>
        <p:spPr>
          <a:xfrm>
            <a:off x="20" y="10"/>
            <a:ext cx="12191980" cy="6857990"/>
          </a:xfrm>
          <a:prstGeom prst="rect">
            <a:avLst/>
          </a:prstGeom>
        </p:spPr>
      </p:pic>
    </p:spTree>
    <p:extLst>
      <p:ext uri="{BB962C8B-B14F-4D97-AF65-F5344CB8AC3E}">
        <p14:creationId xmlns:p14="http://schemas.microsoft.com/office/powerpoint/2010/main" val="25450568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163F2240-07D6-032E-FD5B-DF1744879D50}"/>
              </a:ext>
            </a:extLst>
          </p:cNvPr>
          <p:cNvSpPr/>
          <p:nvPr/>
        </p:nvSpPr>
        <p:spPr>
          <a:xfrm>
            <a:off x="0" y="95250"/>
            <a:ext cx="12192000" cy="895350"/>
          </a:xfrm>
          <a:prstGeom prst="rect">
            <a:avLst/>
          </a:prstGeom>
          <a:solidFill>
            <a:schemeClr val="bg1">
              <a:lumMod val="95000"/>
              <a:alpha val="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600" b="1" dirty="0">
                <a:solidFill>
                  <a:schemeClr val="bg1"/>
                </a:solidFill>
              </a:rPr>
              <a:t>Submit to Governing Authorities</a:t>
            </a:r>
            <a:endParaRPr lang="en-US" sz="2400" dirty="0">
              <a:solidFill>
                <a:schemeClr val="bg1"/>
              </a:solidFill>
            </a:endParaRPr>
          </a:p>
        </p:txBody>
      </p:sp>
      <p:sp>
        <p:nvSpPr>
          <p:cNvPr id="2" name="Rounded Rectangular Callout 11">
            <a:extLst>
              <a:ext uri="{FF2B5EF4-FFF2-40B4-BE49-F238E27FC236}">
                <a16:creationId xmlns:a16="http://schemas.microsoft.com/office/drawing/2014/main" xmlns="" id="{64C89B25-44EA-4C04-65C9-2148B7460489}"/>
              </a:ext>
            </a:extLst>
          </p:cNvPr>
          <p:cNvSpPr/>
          <p:nvPr/>
        </p:nvSpPr>
        <p:spPr>
          <a:xfrm>
            <a:off x="0" y="1123950"/>
            <a:ext cx="12192000" cy="790575"/>
          </a:xfrm>
          <a:prstGeom prst="wedgeRoundRectCallout">
            <a:avLst>
              <a:gd name="adj1" fmla="val -21927"/>
              <a:gd name="adj2" fmla="val 49596"/>
              <a:gd name="adj3" fmla="val 16667"/>
            </a:avLst>
          </a:prstGeom>
          <a:solidFill>
            <a:schemeClr val="tx1">
              <a:alpha val="64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3600" b="1" dirty="0"/>
              <a:t>Principle: God has sovereign control over human governments</a:t>
            </a:r>
            <a:endParaRPr lang="en-US" sz="3600" dirty="0"/>
          </a:p>
        </p:txBody>
      </p:sp>
      <p:sp>
        <p:nvSpPr>
          <p:cNvPr id="3" name="Rectangle 2">
            <a:extLst>
              <a:ext uri="{FF2B5EF4-FFF2-40B4-BE49-F238E27FC236}">
                <a16:creationId xmlns:a16="http://schemas.microsoft.com/office/drawing/2014/main" xmlns="" id="{36325CDC-4216-ACBB-00A2-ADE1D8806D20}"/>
              </a:ext>
            </a:extLst>
          </p:cNvPr>
          <p:cNvSpPr/>
          <p:nvPr/>
        </p:nvSpPr>
        <p:spPr>
          <a:xfrm>
            <a:off x="0" y="4724400"/>
            <a:ext cx="12192000" cy="2133599"/>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lnSpc>
                <a:spcPct val="107000"/>
              </a:lnSpc>
              <a:spcBef>
                <a:spcPts val="0"/>
              </a:spcBef>
              <a:spcAft>
                <a:spcPts val="800"/>
              </a:spcAft>
            </a:pPr>
            <a:r>
              <a:rPr lang="en-US" sz="3200" b="1" baseline="30000" dirty="0">
                <a:solidFill>
                  <a:schemeClr val="tx1"/>
                </a:solidFill>
              </a:rPr>
              <a:t>Romans </a:t>
            </a:r>
            <a:r>
              <a:rPr lang="en-US" sz="3200" b="1" kern="100" baseline="30000" dirty="0">
                <a:solidFill>
                  <a:srgbClr val="000000"/>
                </a:solidFill>
                <a:effectLst/>
                <a:ea typeface="Calibri" panose="020F0502020204030204" pitchFamily="34" charset="0"/>
                <a:cs typeface="Calibri" panose="020F0502020204030204" pitchFamily="34" charset="0"/>
              </a:rPr>
              <a:t>13:1</a:t>
            </a:r>
            <a:r>
              <a:rPr lang="en-US" sz="3200" kern="100" baseline="30000" dirty="0">
                <a:solidFill>
                  <a:srgbClr val="000000"/>
                </a:solidFill>
                <a:effectLst/>
                <a:ea typeface="Calibri" panose="020F0502020204030204" pitchFamily="34" charset="0"/>
                <a:cs typeface="Calibri" panose="020F0502020204030204" pitchFamily="34" charset="0"/>
              </a:rPr>
              <a:t> </a:t>
            </a:r>
            <a:r>
              <a:rPr lang="en-US" sz="3200" kern="100" dirty="0">
                <a:solidFill>
                  <a:schemeClr val="tx1"/>
                </a:solidFill>
                <a:effectLst/>
                <a:ea typeface="Calibri" panose="020F0502020204030204" pitchFamily="34" charset="0"/>
                <a:cs typeface="Calibri" panose="020F0502020204030204" pitchFamily="34" charset="0"/>
              </a:rPr>
              <a:t>Everyone must submit to governing authorities</a:t>
            </a:r>
            <a:r>
              <a:rPr lang="en-US" sz="3200" kern="100" dirty="0">
                <a:solidFill>
                  <a:srgbClr val="000000"/>
                </a:solidFill>
                <a:effectLst/>
                <a:ea typeface="Calibri" panose="020F0502020204030204" pitchFamily="34" charset="0"/>
                <a:cs typeface="Calibri" panose="020F0502020204030204" pitchFamily="34" charset="0"/>
              </a:rPr>
              <a:t>. </a:t>
            </a:r>
            <a:r>
              <a:rPr lang="en-US" sz="3200" b="1" u="sng" kern="100" dirty="0">
                <a:solidFill>
                  <a:srgbClr val="002060"/>
                </a:solidFill>
                <a:effectLst/>
                <a:ea typeface="Calibri" panose="020F0502020204030204" pitchFamily="34" charset="0"/>
                <a:cs typeface="Calibri" panose="020F0502020204030204" pitchFamily="34" charset="0"/>
              </a:rPr>
              <a:t>For all authority comes from God, and those in positions of authority have been placed there by God</a:t>
            </a:r>
            <a:r>
              <a:rPr lang="en-US" sz="3200" kern="100" dirty="0">
                <a:solidFill>
                  <a:srgbClr val="000000"/>
                </a:solidFill>
                <a:effectLst/>
                <a:ea typeface="Calibri" panose="020F0502020204030204" pitchFamily="34" charset="0"/>
                <a:cs typeface="Calibri" panose="020F0502020204030204" pitchFamily="34" charset="0"/>
              </a:rPr>
              <a:t>.</a:t>
            </a:r>
            <a:r>
              <a:rPr lang="en-US" sz="3200" b="1" kern="100" dirty="0">
                <a:solidFill>
                  <a:srgbClr val="000000"/>
                </a:solidFill>
                <a:effectLst/>
                <a:ea typeface="Calibri" panose="020F0502020204030204" pitchFamily="34" charset="0"/>
                <a:cs typeface="Calibri" panose="020F0502020204030204" pitchFamily="34" charset="0"/>
              </a:rPr>
              <a:t> </a:t>
            </a:r>
            <a:r>
              <a:rPr lang="en-US" sz="3200" b="1" kern="100" baseline="30000" dirty="0">
                <a:solidFill>
                  <a:srgbClr val="000000"/>
                </a:solidFill>
                <a:effectLst/>
                <a:ea typeface="Calibri" panose="020F0502020204030204" pitchFamily="34" charset="0"/>
                <a:cs typeface="Calibri" panose="020F0502020204030204" pitchFamily="34" charset="0"/>
              </a:rPr>
              <a:t>2 </a:t>
            </a:r>
            <a:r>
              <a:rPr lang="en-US" sz="3200" kern="100" dirty="0">
                <a:solidFill>
                  <a:srgbClr val="000000"/>
                </a:solidFill>
                <a:effectLst/>
                <a:ea typeface="Calibri" panose="020F0502020204030204" pitchFamily="34" charset="0"/>
                <a:cs typeface="Calibri" panose="020F0502020204030204" pitchFamily="34" charset="0"/>
              </a:rPr>
              <a:t>So anyone who rebels against authority is rebelling against what God has instituted, and they will be punished.</a:t>
            </a:r>
            <a:endParaRPr lang="en-US" sz="3200" dirty="0">
              <a:solidFill>
                <a:schemeClr val="tx1"/>
              </a:solidFill>
            </a:endParaRPr>
          </a:p>
        </p:txBody>
      </p:sp>
      <p:sp>
        <p:nvSpPr>
          <p:cNvPr id="4" name="Rounded Rectangular Callout 11">
            <a:extLst>
              <a:ext uri="{FF2B5EF4-FFF2-40B4-BE49-F238E27FC236}">
                <a16:creationId xmlns:a16="http://schemas.microsoft.com/office/drawing/2014/main" xmlns="" id="{33E40764-9A17-F608-2B6F-E3F3057627A0}"/>
              </a:ext>
            </a:extLst>
          </p:cNvPr>
          <p:cNvSpPr/>
          <p:nvPr/>
        </p:nvSpPr>
        <p:spPr>
          <a:xfrm>
            <a:off x="76200" y="2274570"/>
            <a:ext cx="6629400" cy="1666875"/>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600" b="1" dirty="0"/>
              <a:t>Whatever governments exist, exist because God has, for some reason, allowed them to exist</a:t>
            </a:r>
            <a:endParaRPr lang="en-US" sz="3600" dirty="0"/>
          </a:p>
        </p:txBody>
      </p:sp>
    </p:spTree>
    <p:extLst>
      <p:ext uri="{BB962C8B-B14F-4D97-AF65-F5344CB8AC3E}">
        <p14:creationId xmlns:p14="http://schemas.microsoft.com/office/powerpoint/2010/main" val="3783689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163F2240-07D6-032E-FD5B-DF1744879D50}"/>
              </a:ext>
            </a:extLst>
          </p:cNvPr>
          <p:cNvSpPr/>
          <p:nvPr/>
        </p:nvSpPr>
        <p:spPr>
          <a:xfrm>
            <a:off x="0" y="95250"/>
            <a:ext cx="12192000" cy="895350"/>
          </a:xfrm>
          <a:prstGeom prst="rect">
            <a:avLst/>
          </a:prstGeom>
          <a:solidFill>
            <a:schemeClr val="bg1">
              <a:lumMod val="95000"/>
              <a:alpha val="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600" b="1" dirty="0">
                <a:solidFill>
                  <a:schemeClr val="bg1"/>
                </a:solidFill>
              </a:rPr>
              <a:t>Submit to Governing Authorities</a:t>
            </a:r>
            <a:endParaRPr lang="en-US" sz="2400" dirty="0">
              <a:solidFill>
                <a:schemeClr val="bg1"/>
              </a:solidFill>
            </a:endParaRPr>
          </a:p>
        </p:txBody>
      </p:sp>
      <p:sp>
        <p:nvSpPr>
          <p:cNvPr id="2" name="Rounded Rectangular Callout 11">
            <a:extLst>
              <a:ext uri="{FF2B5EF4-FFF2-40B4-BE49-F238E27FC236}">
                <a16:creationId xmlns:a16="http://schemas.microsoft.com/office/drawing/2014/main" xmlns="" id="{64C89B25-44EA-4C04-65C9-2148B7460489}"/>
              </a:ext>
            </a:extLst>
          </p:cNvPr>
          <p:cNvSpPr/>
          <p:nvPr/>
        </p:nvSpPr>
        <p:spPr>
          <a:xfrm>
            <a:off x="0" y="1123950"/>
            <a:ext cx="12192000" cy="790575"/>
          </a:xfrm>
          <a:prstGeom prst="wedgeRoundRectCallout">
            <a:avLst>
              <a:gd name="adj1" fmla="val -21927"/>
              <a:gd name="adj2" fmla="val 49596"/>
              <a:gd name="adj3" fmla="val 16667"/>
            </a:avLst>
          </a:prstGeom>
          <a:solidFill>
            <a:schemeClr val="tx1">
              <a:alpha val="64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3600" b="1" dirty="0"/>
              <a:t>Principle: God has sovereign control over human governments</a:t>
            </a:r>
            <a:endParaRPr lang="en-US" sz="3600" dirty="0"/>
          </a:p>
        </p:txBody>
      </p:sp>
      <p:sp>
        <p:nvSpPr>
          <p:cNvPr id="3" name="Rectangle 2">
            <a:extLst>
              <a:ext uri="{FF2B5EF4-FFF2-40B4-BE49-F238E27FC236}">
                <a16:creationId xmlns:a16="http://schemas.microsoft.com/office/drawing/2014/main" xmlns="" id="{36325CDC-4216-ACBB-00A2-ADE1D8806D20}"/>
              </a:ext>
            </a:extLst>
          </p:cNvPr>
          <p:cNvSpPr/>
          <p:nvPr/>
        </p:nvSpPr>
        <p:spPr>
          <a:xfrm>
            <a:off x="0" y="4724400"/>
            <a:ext cx="12192000" cy="2133599"/>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lnSpc>
                <a:spcPct val="107000"/>
              </a:lnSpc>
              <a:spcBef>
                <a:spcPts val="0"/>
              </a:spcBef>
              <a:spcAft>
                <a:spcPts val="800"/>
              </a:spcAft>
            </a:pPr>
            <a:r>
              <a:rPr lang="en-US" sz="3200" b="1" baseline="30000" dirty="0">
                <a:solidFill>
                  <a:schemeClr val="tx1"/>
                </a:solidFill>
              </a:rPr>
              <a:t>Romans </a:t>
            </a:r>
            <a:r>
              <a:rPr lang="en-US" sz="3200" b="1" kern="100" baseline="30000" dirty="0">
                <a:solidFill>
                  <a:srgbClr val="000000"/>
                </a:solidFill>
                <a:effectLst/>
                <a:ea typeface="Calibri" panose="020F0502020204030204" pitchFamily="34" charset="0"/>
                <a:cs typeface="Calibri" panose="020F0502020204030204" pitchFamily="34" charset="0"/>
              </a:rPr>
              <a:t>13:1</a:t>
            </a:r>
            <a:r>
              <a:rPr lang="en-US" sz="3200" kern="100" baseline="30000" dirty="0">
                <a:solidFill>
                  <a:srgbClr val="000000"/>
                </a:solidFill>
                <a:effectLst/>
                <a:ea typeface="Calibri" panose="020F0502020204030204" pitchFamily="34" charset="0"/>
                <a:cs typeface="Calibri" panose="020F0502020204030204" pitchFamily="34" charset="0"/>
              </a:rPr>
              <a:t> </a:t>
            </a:r>
            <a:r>
              <a:rPr lang="en-US" sz="3200" kern="100" dirty="0">
                <a:solidFill>
                  <a:schemeClr val="tx1"/>
                </a:solidFill>
                <a:effectLst/>
                <a:ea typeface="Calibri" panose="020F0502020204030204" pitchFamily="34" charset="0"/>
                <a:cs typeface="Calibri" panose="020F0502020204030204" pitchFamily="34" charset="0"/>
              </a:rPr>
              <a:t>Everyone must submit to governing authorities</a:t>
            </a:r>
            <a:r>
              <a:rPr lang="en-US" sz="3200" kern="100" dirty="0">
                <a:solidFill>
                  <a:srgbClr val="000000"/>
                </a:solidFill>
                <a:effectLst/>
                <a:ea typeface="Calibri" panose="020F0502020204030204" pitchFamily="34" charset="0"/>
                <a:cs typeface="Calibri" panose="020F0502020204030204" pitchFamily="34" charset="0"/>
              </a:rPr>
              <a:t>. </a:t>
            </a:r>
            <a:r>
              <a:rPr lang="en-US" sz="3200" b="1" u="sng" kern="100" dirty="0">
                <a:solidFill>
                  <a:srgbClr val="002060"/>
                </a:solidFill>
                <a:effectLst/>
                <a:ea typeface="Calibri" panose="020F0502020204030204" pitchFamily="34" charset="0"/>
                <a:cs typeface="Calibri" panose="020F0502020204030204" pitchFamily="34" charset="0"/>
              </a:rPr>
              <a:t>For all authority comes from God, and those in positions of authority have been placed there by God</a:t>
            </a:r>
            <a:r>
              <a:rPr lang="en-US" sz="3200" kern="100" dirty="0">
                <a:solidFill>
                  <a:srgbClr val="000000"/>
                </a:solidFill>
                <a:effectLst/>
                <a:ea typeface="Calibri" panose="020F0502020204030204" pitchFamily="34" charset="0"/>
                <a:cs typeface="Calibri" panose="020F0502020204030204" pitchFamily="34" charset="0"/>
              </a:rPr>
              <a:t>.</a:t>
            </a:r>
            <a:r>
              <a:rPr lang="en-US" sz="3200" b="1" kern="100" dirty="0">
                <a:solidFill>
                  <a:srgbClr val="000000"/>
                </a:solidFill>
                <a:effectLst/>
                <a:ea typeface="Calibri" panose="020F0502020204030204" pitchFamily="34" charset="0"/>
                <a:cs typeface="Calibri" panose="020F0502020204030204" pitchFamily="34" charset="0"/>
              </a:rPr>
              <a:t> </a:t>
            </a:r>
            <a:r>
              <a:rPr lang="en-US" sz="3200" b="1" kern="100" baseline="30000" dirty="0">
                <a:solidFill>
                  <a:srgbClr val="000000"/>
                </a:solidFill>
                <a:effectLst/>
                <a:ea typeface="Calibri" panose="020F0502020204030204" pitchFamily="34" charset="0"/>
                <a:cs typeface="Calibri" panose="020F0502020204030204" pitchFamily="34" charset="0"/>
              </a:rPr>
              <a:t>2 </a:t>
            </a:r>
            <a:r>
              <a:rPr lang="en-US" sz="3200" kern="100" dirty="0">
                <a:solidFill>
                  <a:srgbClr val="000000"/>
                </a:solidFill>
                <a:effectLst/>
                <a:ea typeface="Calibri" panose="020F0502020204030204" pitchFamily="34" charset="0"/>
                <a:cs typeface="Calibri" panose="020F0502020204030204" pitchFamily="34" charset="0"/>
              </a:rPr>
              <a:t>So anyone who rebels against authority is rebelling against what God has instituted, and they will be punished.</a:t>
            </a:r>
            <a:endParaRPr lang="en-US" sz="3200" dirty="0">
              <a:solidFill>
                <a:schemeClr val="tx1"/>
              </a:solidFill>
            </a:endParaRPr>
          </a:p>
        </p:txBody>
      </p:sp>
      <p:sp>
        <p:nvSpPr>
          <p:cNvPr id="4" name="Rounded Rectangular Callout 11">
            <a:extLst>
              <a:ext uri="{FF2B5EF4-FFF2-40B4-BE49-F238E27FC236}">
                <a16:creationId xmlns:a16="http://schemas.microsoft.com/office/drawing/2014/main" xmlns="" id="{33E40764-9A17-F608-2B6F-E3F3057627A0}"/>
              </a:ext>
            </a:extLst>
          </p:cNvPr>
          <p:cNvSpPr/>
          <p:nvPr/>
        </p:nvSpPr>
        <p:spPr>
          <a:xfrm>
            <a:off x="76200" y="2274570"/>
            <a:ext cx="6629400" cy="1666875"/>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600" b="1" dirty="0"/>
              <a:t>Whatever governments exist, exist because God has, for some reason, allowed them to exist</a:t>
            </a:r>
            <a:endParaRPr lang="en-US" sz="3600" dirty="0"/>
          </a:p>
        </p:txBody>
      </p:sp>
      <p:sp>
        <p:nvSpPr>
          <p:cNvPr id="6" name="Rectangle 5">
            <a:extLst>
              <a:ext uri="{FF2B5EF4-FFF2-40B4-BE49-F238E27FC236}">
                <a16:creationId xmlns:a16="http://schemas.microsoft.com/office/drawing/2014/main" xmlns="" id="{3653BDCF-B9E1-AD5F-90CB-D0230656FF42}"/>
              </a:ext>
            </a:extLst>
          </p:cNvPr>
          <p:cNvSpPr/>
          <p:nvPr/>
        </p:nvSpPr>
        <p:spPr>
          <a:xfrm>
            <a:off x="6477000" y="1773555"/>
            <a:ext cx="5715000" cy="3027045"/>
          </a:xfrm>
          <a:prstGeom prst="rect">
            <a:avLst/>
          </a:prstGeom>
          <a:solidFill>
            <a:schemeClr val="accent1">
              <a:lumMod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t>Acts 17:26 </a:t>
            </a:r>
            <a:r>
              <a:rPr lang="en-US" sz="3200" dirty="0"/>
              <a:t>and He made from one  man every nation of mankind to live on all the face of the earth, having determined their appointed times and the boundaries of their habitation</a:t>
            </a:r>
          </a:p>
        </p:txBody>
      </p:sp>
    </p:spTree>
    <p:extLst>
      <p:ext uri="{BB962C8B-B14F-4D97-AF65-F5344CB8AC3E}">
        <p14:creationId xmlns:p14="http://schemas.microsoft.com/office/powerpoint/2010/main" val="33388698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163F2240-07D6-032E-FD5B-DF1744879D50}"/>
              </a:ext>
            </a:extLst>
          </p:cNvPr>
          <p:cNvSpPr/>
          <p:nvPr/>
        </p:nvSpPr>
        <p:spPr>
          <a:xfrm>
            <a:off x="0" y="95250"/>
            <a:ext cx="12192000" cy="895350"/>
          </a:xfrm>
          <a:prstGeom prst="rect">
            <a:avLst/>
          </a:prstGeom>
          <a:solidFill>
            <a:schemeClr val="bg1">
              <a:lumMod val="95000"/>
              <a:alpha val="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600" b="1" dirty="0">
                <a:solidFill>
                  <a:schemeClr val="bg1"/>
                </a:solidFill>
              </a:rPr>
              <a:t>Submit to Governing Authorities</a:t>
            </a:r>
            <a:endParaRPr lang="en-US" sz="2400" dirty="0">
              <a:solidFill>
                <a:schemeClr val="bg1"/>
              </a:solidFill>
            </a:endParaRPr>
          </a:p>
        </p:txBody>
      </p:sp>
      <p:sp>
        <p:nvSpPr>
          <p:cNvPr id="2" name="Rounded Rectangular Callout 11">
            <a:extLst>
              <a:ext uri="{FF2B5EF4-FFF2-40B4-BE49-F238E27FC236}">
                <a16:creationId xmlns:a16="http://schemas.microsoft.com/office/drawing/2014/main" xmlns="" id="{64C89B25-44EA-4C04-65C9-2148B7460489}"/>
              </a:ext>
            </a:extLst>
          </p:cNvPr>
          <p:cNvSpPr/>
          <p:nvPr/>
        </p:nvSpPr>
        <p:spPr>
          <a:xfrm>
            <a:off x="0" y="1123950"/>
            <a:ext cx="12192000" cy="790575"/>
          </a:xfrm>
          <a:prstGeom prst="wedgeRoundRectCallout">
            <a:avLst>
              <a:gd name="adj1" fmla="val -21927"/>
              <a:gd name="adj2" fmla="val 49596"/>
              <a:gd name="adj3" fmla="val 16667"/>
            </a:avLst>
          </a:prstGeom>
          <a:solidFill>
            <a:schemeClr val="tx1">
              <a:alpha val="64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3600" b="1" dirty="0"/>
              <a:t>Principle: God has sovereign control over human governments</a:t>
            </a:r>
            <a:endParaRPr lang="en-US" sz="3600" dirty="0"/>
          </a:p>
        </p:txBody>
      </p:sp>
      <p:sp>
        <p:nvSpPr>
          <p:cNvPr id="3" name="Rectangle 2">
            <a:extLst>
              <a:ext uri="{FF2B5EF4-FFF2-40B4-BE49-F238E27FC236}">
                <a16:creationId xmlns:a16="http://schemas.microsoft.com/office/drawing/2014/main" xmlns="" id="{36325CDC-4216-ACBB-00A2-ADE1D8806D20}"/>
              </a:ext>
            </a:extLst>
          </p:cNvPr>
          <p:cNvSpPr/>
          <p:nvPr/>
        </p:nvSpPr>
        <p:spPr>
          <a:xfrm>
            <a:off x="0" y="4724400"/>
            <a:ext cx="12192000" cy="2133599"/>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lnSpc>
                <a:spcPct val="107000"/>
              </a:lnSpc>
              <a:spcBef>
                <a:spcPts val="0"/>
              </a:spcBef>
              <a:spcAft>
                <a:spcPts val="800"/>
              </a:spcAft>
            </a:pPr>
            <a:r>
              <a:rPr lang="en-US" sz="3200" b="1" baseline="30000" dirty="0">
                <a:solidFill>
                  <a:schemeClr val="tx1"/>
                </a:solidFill>
              </a:rPr>
              <a:t>Romans </a:t>
            </a:r>
            <a:r>
              <a:rPr lang="en-US" sz="3200" b="1" kern="100" baseline="30000" dirty="0">
                <a:solidFill>
                  <a:srgbClr val="000000"/>
                </a:solidFill>
                <a:effectLst/>
                <a:ea typeface="Calibri" panose="020F0502020204030204" pitchFamily="34" charset="0"/>
                <a:cs typeface="Calibri" panose="020F0502020204030204" pitchFamily="34" charset="0"/>
              </a:rPr>
              <a:t>13:1</a:t>
            </a:r>
            <a:r>
              <a:rPr lang="en-US" sz="3200" kern="100" baseline="30000" dirty="0">
                <a:solidFill>
                  <a:srgbClr val="000000"/>
                </a:solidFill>
                <a:effectLst/>
                <a:ea typeface="Calibri" panose="020F0502020204030204" pitchFamily="34" charset="0"/>
                <a:cs typeface="Calibri" panose="020F0502020204030204" pitchFamily="34" charset="0"/>
              </a:rPr>
              <a:t> </a:t>
            </a:r>
            <a:r>
              <a:rPr lang="en-US" sz="3200" kern="100" dirty="0">
                <a:solidFill>
                  <a:schemeClr val="tx1"/>
                </a:solidFill>
                <a:effectLst/>
                <a:ea typeface="Calibri" panose="020F0502020204030204" pitchFamily="34" charset="0"/>
                <a:cs typeface="Calibri" panose="020F0502020204030204" pitchFamily="34" charset="0"/>
              </a:rPr>
              <a:t>Everyone must submit to governing authorities</a:t>
            </a:r>
            <a:r>
              <a:rPr lang="en-US" sz="3200" kern="100" dirty="0">
                <a:solidFill>
                  <a:srgbClr val="000000"/>
                </a:solidFill>
                <a:effectLst/>
                <a:ea typeface="Calibri" panose="020F0502020204030204" pitchFamily="34" charset="0"/>
                <a:cs typeface="Calibri" panose="020F0502020204030204" pitchFamily="34" charset="0"/>
              </a:rPr>
              <a:t>. </a:t>
            </a:r>
            <a:r>
              <a:rPr lang="en-US" sz="3200" b="1" u="sng" kern="100" dirty="0">
                <a:solidFill>
                  <a:srgbClr val="002060"/>
                </a:solidFill>
                <a:effectLst/>
                <a:ea typeface="Calibri" panose="020F0502020204030204" pitchFamily="34" charset="0"/>
                <a:cs typeface="Calibri" panose="020F0502020204030204" pitchFamily="34" charset="0"/>
              </a:rPr>
              <a:t>For all authority comes from God, and those in positions of authority have been placed there by God</a:t>
            </a:r>
            <a:r>
              <a:rPr lang="en-US" sz="3200" kern="100" dirty="0">
                <a:solidFill>
                  <a:srgbClr val="000000"/>
                </a:solidFill>
                <a:effectLst/>
                <a:ea typeface="Calibri" panose="020F0502020204030204" pitchFamily="34" charset="0"/>
                <a:cs typeface="Calibri" panose="020F0502020204030204" pitchFamily="34" charset="0"/>
              </a:rPr>
              <a:t>.</a:t>
            </a:r>
            <a:r>
              <a:rPr lang="en-US" sz="3200" b="1" kern="100" dirty="0">
                <a:solidFill>
                  <a:srgbClr val="000000"/>
                </a:solidFill>
                <a:effectLst/>
                <a:ea typeface="Calibri" panose="020F0502020204030204" pitchFamily="34" charset="0"/>
                <a:cs typeface="Calibri" panose="020F0502020204030204" pitchFamily="34" charset="0"/>
              </a:rPr>
              <a:t> </a:t>
            </a:r>
            <a:r>
              <a:rPr lang="en-US" sz="3200" b="1" kern="100" baseline="30000" dirty="0">
                <a:solidFill>
                  <a:srgbClr val="000000"/>
                </a:solidFill>
                <a:effectLst/>
                <a:ea typeface="Calibri" panose="020F0502020204030204" pitchFamily="34" charset="0"/>
                <a:cs typeface="Calibri" panose="020F0502020204030204" pitchFamily="34" charset="0"/>
              </a:rPr>
              <a:t>2 </a:t>
            </a:r>
            <a:r>
              <a:rPr lang="en-US" sz="3200" kern="100" dirty="0">
                <a:solidFill>
                  <a:srgbClr val="000000"/>
                </a:solidFill>
                <a:effectLst/>
                <a:ea typeface="Calibri" panose="020F0502020204030204" pitchFamily="34" charset="0"/>
                <a:cs typeface="Calibri" panose="020F0502020204030204" pitchFamily="34" charset="0"/>
              </a:rPr>
              <a:t>So anyone who rebels against authority is rebelling against what God has instituted, and they will be punished.</a:t>
            </a:r>
            <a:endParaRPr lang="en-US" sz="3200" dirty="0">
              <a:solidFill>
                <a:schemeClr val="tx1"/>
              </a:solidFill>
            </a:endParaRPr>
          </a:p>
        </p:txBody>
      </p:sp>
      <p:sp>
        <p:nvSpPr>
          <p:cNvPr id="4" name="Rounded Rectangular Callout 11">
            <a:extLst>
              <a:ext uri="{FF2B5EF4-FFF2-40B4-BE49-F238E27FC236}">
                <a16:creationId xmlns:a16="http://schemas.microsoft.com/office/drawing/2014/main" xmlns="" id="{33E40764-9A17-F608-2B6F-E3F3057627A0}"/>
              </a:ext>
            </a:extLst>
          </p:cNvPr>
          <p:cNvSpPr/>
          <p:nvPr/>
        </p:nvSpPr>
        <p:spPr>
          <a:xfrm>
            <a:off x="76200" y="2274570"/>
            <a:ext cx="6629400" cy="1666875"/>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600" b="1" dirty="0"/>
              <a:t>Whatever governments exist, exist because God has, for some reason, allowed them to exist</a:t>
            </a:r>
            <a:endParaRPr lang="en-US" sz="3600" dirty="0"/>
          </a:p>
        </p:txBody>
      </p:sp>
      <p:sp>
        <p:nvSpPr>
          <p:cNvPr id="6" name="Rectangle 5">
            <a:extLst>
              <a:ext uri="{FF2B5EF4-FFF2-40B4-BE49-F238E27FC236}">
                <a16:creationId xmlns:a16="http://schemas.microsoft.com/office/drawing/2014/main" xmlns="" id="{3653BDCF-B9E1-AD5F-90CB-D0230656FF42}"/>
              </a:ext>
            </a:extLst>
          </p:cNvPr>
          <p:cNvSpPr/>
          <p:nvPr/>
        </p:nvSpPr>
        <p:spPr>
          <a:xfrm>
            <a:off x="6602730" y="2125980"/>
            <a:ext cx="5513070" cy="2133600"/>
          </a:xfrm>
          <a:prstGeom prst="rect">
            <a:avLst/>
          </a:prstGeom>
          <a:solidFill>
            <a:schemeClr val="accent1">
              <a:lumMod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r>
              <a:rPr lang="en-US" sz="3200" b="1" baseline="30000" dirty="0">
                <a:solidFill>
                  <a:schemeClr val="bg1"/>
                </a:solidFill>
                <a:effectLst/>
                <a:ea typeface="Times New Roman" panose="02020603050405020304" pitchFamily="18" charset="0"/>
                <a:cs typeface="Calibri" panose="020F0502020204030204" pitchFamily="34" charset="0"/>
              </a:rPr>
              <a:t>John</a:t>
            </a:r>
            <a:r>
              <a:rPr lang="en-US" sz="3200" b="1" dirty="0">
                <a:solidFill>
                  <a:schemeClr val="bg1"/>
                </a:solidFill>
                <a:effectLst/>
                <a:ea typeface="Times New Roman" panose="02020603050405020304" pitchFamily="18" charset="0"/>
                <a:cs typeface="Calibri" panose="020F0502020204030204" pitchFamily="34" charset="0"/>
              </a:rPr>
              <a:t> </a:t>
            </a:r>
            <a:r>
              <a:rPr lang="en-US" sz="3200" b="1" baseline="30000" dirty="0">
                <a:solidFill>
                  <a:schemeClr val="bg1"/>
                </a:solidFill>
                <a:effectLst/>
                <a:ea typeface="Times New Roman" panose="02020603050405020304" pitchFamily="18" charset="0"/>
                <a:cs typeface="Calibri" panose="020F0502020204030204" pitchFamily="34" charset="0"/>
              </a:rPr>
              <a:t>19:10 </a:t>
            </a:r>
            <a:r>
              <a:rPr lang="en-US" sz="3200" dirty="0">
                <a:solidFill>
                  <a:schemeClr val="bg1"/>
                </a:solidFill>
                <a:effectLst/>
                <a:ea typeface="Times New Roman" panose="02020603050405020304" pitchFamily="18" charset="0"/>
                <a:cs typeface="Calibri" panose="020F0502020204030204" pitchFamily="34" charset="0"/>
              </a:rPr>
              <a:t>Pilate said to Him … “Do You not know that I have authority to release You, and I have authority to crucify You?” </a:t>
            </a:r>
            <a:endParaRPr lang="en-US" sz="3200" dirty="0">
              <a:solidFill>
                <a:schemeClr val="bg1"/>
              </a:solidFill>
              <a:effectLst/>
              <a:ea typeface="Times New Roman" panose="02020603050405020304" pitchFamily="18" charset="0"/>
            </a:endParaRPr>
          </a:p>
        </p:txBody>
      </p:sp>
    </p:spTree>
    <p:extLst>
      <p:ext uri="{BB962C8B-B14F-4D97-AF65-F5344CB8AC3E}">
        <p14:creationId xmlns:p14="http://schemas.microsoft.com/office/powerpoint/2010/main" val="31063225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163F2240-07D6-032E-FD5B-DF1744879D50}"/>
              </a:ext>
            </a:extLst>
          </p:cNvPr>
          <p:cNvSpPr/>
          <p:nvPr/>
        </p:nvSpPr>
        <p:spPr>
          <a:xfrm>
            <a:off x="0" y="95250"/>
            <a:ext cx="12192000" cy="895350"/>
          </a:xfrm>
          <a:prstGeom prst="rect">
            <a:avLst/>
          </a:prstGeom>
          <a:solidFill>
            <a:schemeClr val="bg1">
              <a:lumMod val="95000"/>
              <a:alpha val="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600" b="1" dirty="0">
                <a:solidFill>
                  <a:schemeClr val="bg1"/>
                </a:solidFill>
              </a:rPr>
              <a:t>Submit to Governing Authorities</a:t>
            </a:r>
            <a:endParaRPr lang="en-US" sz="2400" dirty="0">
              <a:solidFill>
                <a:schemeClr val="bg1"/>
              </a:solidFill>
            </a:endParaRPr>
          </a:p>
        </p:txBody>
      </p:sp>
      <p:sp>
        <p:nvSpPr>
          <p:cNvPr id="2" name="Rounded Rectangular Callout 11">
            <a:extLst>
              <a:ext uri="{FF2B5EF4-FFF2-40B4-BE49-F238E27FC236}">
                <a16:creationId xmlns:a16="http://schemas.microsoft.com/office/drawing/2014/main" xmlns="" id="{64C89B25-44EA-4C04-65C9-2148B7460489}"/>
              </a:ext>
            </a:extLst>
          </p:cNvPr>
          <p:cNvSpPr/>
          <p:nvPr/>
        </p:nvSpPr>
        <p:spPr>
          <a:xfrm>
            <a:off x="0" y="1123950"/>
            <a:ext cx="12192000" cy="790575"/>
          </a:xfrm>
          <a:prstGeom prst="wedgeRoundRectCallout">
            <a:avLst>
              <a:gd name="adj1" fmla="val -21927"/>
              <a:gd name="adj2" fmla="val 49596"/>
              <a:gd name="adj3" fmla="val 16667"/>
            </a:avLst>
          </a:prstGeom>
          <a:solidFill>
            <a:schemeClr val="tx1">
              <a:alpha val="64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3600" b="1" dirty="0"/>
              <a:t>Principle: God has sovereign control over human governments</a:t>
            </a:r>
            <a:endParaRPr lang="en-US" sz="3600" dirty="0"/>
          </a:p>
        </p:txBody>
      </p:sp>
      <p:sp>
        <p:nvSpPr>
          <p:cNvPr id="3" name="Rectangle 2">
            <a:extLst>
              <a:ext uri="{FF2B5EF4-FFF2-40B4-BE49-F238E27FC236}">
                <a16:creationId xmlns:a16="http://schemas.microsoft.com/office/drawing/2014/main" xmlns="" id="{36325CDC-4216-ACBB-00A2-ADE1D8806D20}"/>
              </a:ext>
            </a:extLst>
          </p:cNvPr>
          <p:cNvSpPr/>
          <p:nvPr/>
        </p:nvSpPr>
        <p:spPr>
          <a:xfrm>
            <a:off x="0" y="4724400"/>
            <a:ext cx="12192000" cy="2133599"/>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lnSpc>
                <a:spcPct val="107000"/>
              </a:lnSpc>
              <a:spcBef>
                <a:spcPts val="0"/>
              </a:spcBef>
              <a:spcAft>
                <a:spcPts val="800"/>
              </a:spcAft>
            </a:pPr>
            <a:r>
              <a:rPr lang="en-US" sz="3200" b="1" baseline="30000" dirty="0">
                <a:solidFill>
                  <a:schemeClr val="tx1"/>
                </a:solidFill>
              </a:rPr>
              <a:t>Romans </a:t>
            </a:r>
            <a:r>
              <a:rPr lang="en-US" sz="3200" b="1" kern="100" baseline="30000" dirty="0">
                <a:solidFill>
                  <a:srgbClr val="000000"/>
                </a:solidFill>
                <a:effectLst/>
                <a:ea typeface="Calibri" panose="020F0502020204030204" pitchFamily="34" charset="0"/>
                <a:cs typeface="Calibri" panose="020F0502020204030204" pitchFamily="34" charset="0"/>
              </a:rPr>
              <a:t>13:1</a:t>
            </a:r>
            <a:r>
              <a:rPr lang="en-US" sz="3200" kern="100" baseline="30000" dirty="0">
                <a:solidFill>
                  <a:srgbClr val="000000"/>
                </a:solidFill>
                <a:effectLst/>
                <a:ea typeface="Calibri" panose="020F0502020204030204" pitchFamily="34" charset="0"/>
                <a:cs typeface="Calibri" panose="020F0502020204030204" pitchFamily="34" charset="0"/>
              </a:rPr>
              <a:t> </a:t>
            </a:r>
            <a:r>
              <a:rPr lang="en-US" sz="3200" kern="100" dirty="0">
                <a:solidFill>
                  <a:schemeClr val="tx1"/>
                </a:solidFill>
                <a:effectLst/>
                <a:ea typeface="Calibri" panose="020F0502020204030204" pitchFamily="34" charset="0"/>
                <a:cs typeface="Calibri" panose="020F0502020204030204" pitchFamily="34" charset="0"/>
              </a:rPr>
              <a:t>Everyone must submit to governing authorities</a:t>
            </a:r>
            <a:r>
              <a:rPr lang="en-US" sz="3200" kern="100" dirty="0">
                <a:solidFill>
                  <a:srgbClr val="000000"/>
                </a:solidFill>
                <a:effectLst/>
                <a:ea typeface="Calibri" panose="020F0502020204030204" pitchFamily="34" charset="0"/>
                <a:cs typeface="Calibri" panose="020F0502020204030204" pitchFamily="34" charset="0"/>
              </a:rPr>
              <a:t>. </a:t>
            </a:r>
            <a:r>
              <a:rPr lang="en-US" sz="3200" b="1" u="sng" kern="100" dirty="0">
                <a:solidFill>
                  <a:srgbClr val="002060"/>
                </a:solidFill>
                <a:effectLst/>
                <a:ea typeface="Calibri" panose="020F0502020204030204" pitchFamily="34" charset="0"/>
                <a:cs typeface="Calibri" panose="020F0502020204030204" pitchFamily="34" charset="0"/>
              </a:rPr>
              <a:t>For all authority comes from God, and those in positions of authority have been placed there by God</a:t>
            </a:r>
            <a:r>
              <a:rPr lang="en-US" sz="3200" kern="100" dirty="0">
                <a:solidFill>
                  <a:srgbClr val="000000"/>
                </a:solidFill>
                <a:effectLst/>
                <a:ea typeface="Calibri" panose="020F0502020204030204" pitchFamily="34" charset="0"/>
                <a:cs typeface="Calibri" panose="020F0502020204030204" pitchFamily="34" charset="0"/>
              </a:rPr>
              <a:t>.</a:t>
            </a:r>
            <a:r>
              <a:rPr lang="en-US" sz="3200" b="1" kern="100" dirty="0">
                <a:solidFill>
                  <a:srgbClr val="000000"/>
                </a:solidFill>
                <a:effectLst/>
                <a:ea typeface="Calibri" panose="020F0502020204030204" pitchFamily="34" charset="0"/>
                <a:cs typeface="Calibri" panose="020F0502020204030204" pitchFamily="34" charset="0"/>
              </a:rPr>
              <a:t> </a:t>
            </a:r>
            <a:r>
              <a:rPr lang="en-US" sz="3200" b="1" kern="100" baseline="30000" dirty="0">
                <a:solidFill>
                  <a:srgbClr val="000000"/>
                </a:solidFill>
                <a:effectLst/>
                <a:ea typeface="Calibri" panose="020F0502020204030204" pitchFamily="34" charset="0"/>
                <a:cs typeface="Calibri" panose="020F0502020204030204" pitchFamily="34" charset="0"/>
              </a:rPr>
              <a:t>2 </a:t>
            </a:r>
            <a:r>
              <a:rPr lang="en-US" sz="3200" kern="100" dirty="0">
                <a:solidFill>
                  <a:srgbClr val="000000"/>
                </a:solidFill>
                <a:effectLst/>
                <a:ea typeface="Calibri" panose="020F0502020204030204" pitchFamily="34" charset="0"/>
                <a:cs typeface="Calibri" panose="020F0502020204030204" pitchFamily="34" charset="0"/>
              </a:rPr>
              <a:t>So anyone who rebels against authority is rebelling against what God has instituted, and they will be punished.</a:t>
            </a:r>
            <a:endParaRPr lang="en-US" sz="3200" dirty="0">
              <a:solidFill>
                <a:schemeClr val="tx1"/>
              </a:solidFill>
            </a:endParaRPr>
          </a:p>
        </p:txBody>
      </p:sp>
      <p:sp>
        <p:nvSpPr>
          <p:cNvPr id="4" name="Rounded Rectangular Callout 11">
            <a:extLst>
              <a:ext uri="{FF2B5EF4-FFF2-40B4-BE49-F238E27FC236}">
                <a16:creationId xmlns:a16="http://schemas.microsoft.com/office/drawing/2014/main" xmlns="" id="{33E40764-9A17-F608-2B6F-E3F3057627A0}"/>
              </a:ext>
            </a:extLst>
          </p:cNvPr>
          <p:cNvSpPr/>
          <p:nvPr/>
        </p:nvSpPr>
        <p:spPr>
          <a:xfrm>
            <a:off x="76200" y="2274570"/>
            <a:ext cx="6629400" cy="1666875"/>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600" b="1" dirty="0"/>
              <a:t>Whatever governments exist, exist because God has, for some reason, allowed them to exist</a:t>
            </a:r>
            <a:endParaRPr lang="en-US" sz="3600" dirty="0"/>
          </a:p>
        </p:txBody>
      </p:sp>
      <p:sp>
        <p:nvSpPr>
          <p:cNvPr id="6" name="Rectangle 5">
            <a:extLst>
              <a:ext uri="{FF2B5EF4-FFF2-40B4-BE49-F238E27FC236}">
                <a16:creationId xmlns:a16="http://schemas.microsoft.com/office/drawing/2014/main" xmlns="" id="{3653BDCF-B9E1-AD5F-90CB-D0230656FF42}"/>
              </a:ext>
            </a:extLst>
          </p:cNvPr>
          <p:cNvSpPr/>
          <p:nvPr/>
        </p:nvSpPr>
        <p:spPr>
          <a:xfrm>
            <a:off x="6819900" y="2074546"/>
            <a:ext cx="5257800" cy="2133599"/>
          </a:xfrm>
          <a:prstGeom prst="rect">
            <a:avLst/>
          </a:prstGeom>
          <a:solidFill>
            <a:schemeClr val="accent1">
              <a:lumMod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r>
              <a:rPr lang="en-US" sz="3200" b="1" baseline="30000" dirty="0">
                <a:solidFill>
                  <a:schemeClr val="bg1"/>
                </a:solidFill>
                <a:effectLst/>
                <a:ea typeface="Times New Roman" panose="02020603050405020304" pitchFamily="18" charset="0"/>
                <a:cs typeface="Calibri" panose="020F0502020204030204" pitchFamily="34" charset="0"/>
              </a:rPr>
              <a:t>John</a:t>
            </a:r>
            <a:r>
              <a:rPr lang="en-US" sz="3200" b="1" dirty="0">
                <a:solidFill>
                  <a:schemeClr val="bg1"/>
                </a:solidFill>
                <a:effectLst/>
                <a:ea typeface="Times New Roman" panose="02020603050405020304" pitchFamily="18" charset="0"/>
                <a:cs typeface="Calibri" panose="020F0502020204030204" pitchFamily="34" charset="0"/>
              </a:rPr>
              <a:t> </a:t>
            </a:r>
            <a:r>
              <a:rPr lang="en-US" sz="3200" b="1" baseline="30000" dirty="0">
                <a:solidFill>
                  <a:schemeClr val="bg1"/>
                </a:solidFill>
                <a:effectLst/>
                <a:ea typeface="Times New Roman" panose="02020603050405020304" pitchFamily="18" charset="0"/>
                <a:cs typeface="Calibri" panose="020F0502020204030204" pitchFamily="34" charset="0"/>
              </a:rPr>
              <a:t>19:11 </a:t>
            </a:r>
            <a:r>
              <a:rPr lang="en-US" sz="3200" dirty="0">
                <a:solidFill>
                  <a:schemeClr val="bg1"/>
                </a:solidFill>
                <a:effectLst/>
                <a:ea typeface="Times New Roman" panose="02020603050405020304" pitchFamily="18" charset="0"/>
                <a:cs typeface="Calibri" panose="020F0502020204030204" pitchFamily="34" charset="0"/>
              </a:rPr>
              <a:t>Jesus answered, “You would have no authority over Me, unless it had been given you from above”</a:t>
            </a:r>
            <a:endParaRPr lang="en-US" sz="3200" dirty="0">
              <a:solidFill>
                <a:schemeClr val="bg1"/>
              </a:solidFill>
              <a:effectLst/>
              <a:ea typeface="Times New Roman" panose="02020603050405020304" pitchFamily="18" charset="0"/>
            </a:endParaRPr>
          </a:p>
        </p:txBody>
      </p:sp>
    </p:spTree>
    <p:extLst>
      <p:ext uri="{BB962C8B-B14F-4D97-AF65-F5344CB8AC3E}">
        <p14:creationId xmlns:p14="http://schemas.microsoft.com/office/powerpoint/2010/main" val="6611969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163F2240-07D6-032E-FD5B-DF1744879D50}"/>
              </a:ext>
            </a:extLst>
          </p:cNvPr>
          <p:cNvSpPr/>
          <p:nvPr/>
        </p:nvSpPr>
        <p:spPr>
          <a:xfrm>
            <a:off x="0" y="95250"/>
            <a:ext cx="12192000" cy="895350"/>
          </a:xfrm>
          <a:prstGeom prst="rect">
            <a:avLst/>
          </a:prstGeom>
          <a:solidFill>
            <a:schemeClr val="bg1">
              <a:lumMod val="95000"/>
              <a:alpha val="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600" b="1" dirty="0">
                <a:solidFill>
                  <a:schemeClr val="bg1"/>
                </a:solidFill>
              </a:rPr>
              <a:t>Submit to Governing Authorities</a:t>
            </a:r>
            <a:endParaRPr lang="en-US" sz="2400" dirty="0">
              <a:solidFill>
                <a:schemeClr val="bg1"/>
              </a:solidFill>
            </a:endParaRPr>
          </a:p>
        </p:txBody>
      </p:sp>
      <p:sp>
        <p:nvSpPr>
          <p:cNvPr id="2" name="Rounded Rectangular Callout 11">
            <a:extLst>
              <a:ext uri="{FF2B5EF4-FFF2-40B4-BE49-F238E27FC236}">
                <a16:creationId xmlns:a16="http://schemas.microsoft.com/office/drawing/2014/main" xmlns="" id="{64C89B25-44EA-4C04-65C9-2148B7460489}"/>
              </a:ext>
            </a:extLst>
          </p:cNvPr>
          <p:cNvSpPr/>
          <p:nvPr/>
        </p:nvSpPr>
        <p:spPr>
          <a:xfrm>
            <a:off x="0" y="1123950"/>
            <a:ext cx="12192000" cy="790575"/>
          </a:xfrm>
          <a:prstGeom prst="wedgeRoundRectCallout">
            <a:avLst>
              <a:gd name="adj1" fmla="val -21927"/>
              <a:gd name="adj2" fmla="val 49596"/>
              <a:gd name="adj3" fmla="val 16667"/>
            </a:avLst>
          </a:prstGeom>
          <a:solidFill>
            <a:schemeClr val="tx1">
              <a:alpha val="64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3600" b="1" dirty="0"/>
              <a:t>Principle: God has sovereign control over human governments</a:t>
            </a:r>
            <a:endParaRPr lang="en-US" sz="3600" dirty="0"/>
          </a:p>
        </p:txBody>
      </p:sp>
      <p:sp>
        <p:nvSpPr>
          <p:cNvPr id="3" name="Rectangle 2">
            <a:extLst>
              <a:ext uri="{FF2B5EF4-FFF2-40B4-BE49-F238E27FC236}">
                <a16:creationId xmlns:a16="http://schemas.microsoft.com/office/drawing/2014/main" xmlns="" id="{36325CDC-4216-ACBB-00A2-ADE1D8806D20}"/>
              </a:ext>
            </a:extLst>
          </p:cNvPr>
          <p:cNvSpPr/>
          <p:nvPr/>
        </p:nvSpPr>
        <p:spPr>
          <a:xfrm>
            <a:off x="0" y="4724400"/>
            <a:ext cx="12192000" cy="2133599"/>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lnSpc>
                <a:spcPct val="107000"/>
              </a:lnSpc>
              <a:spcBef>
                <a:spcPts val="0"/>
              </a:spcBef>
              <a:spcAft>
                <a:spcPts val="800"/>
              </a:spcAft>
            </a:pPr>
            <a:r>
              <a:rPr lang="en-US" sz="3200" b="1" baseline="30000" dirty="0">
                <a:solidFill>
                  <a:schemeClr val="tx1"/>
                </a:solidFill>
              </a:rPr>
              <a:t>Romans </a:t>
            </a:r>
            <a:r>
              <a:rPr lang="en-US" sz="3200" b="1" kern="100" baseline="30000" dirty="0">
                <a:solidFill>
                  <a:srgbClr val="000000"/>
                </a:solidFill>
                <a:effectLst/>
                <a:ea typeface="Calibri" panose="020F0502020204030204" pitchFamily="34" charset="0"/>
                <a:cs typeface="Calibri" panose="020F0502020204030204" pitchFamily="34" charset="0"/>
              </a:rPr>
              <a:t>13:1</a:t>
            </a:r>
            <a:r>
              <a:rPr lang="en-US" sz="3200" kern="100" baseline="30000" dirty="0">
                <a:solidFill>
                  <a:srgbClr val="000000"/>
                </a:solidFill>
                <a:effectLst/>
                <a:ea typeface="Calibri" panose="020F0502020204030204" pitchFamily="34" charset="0"/>
                <a:cs typeface="Calibri" panose="020F0502020204030204" pitchFamily="34" charset="0"/>
              </a:rPr>
              <a:t> </a:t>
            </a:r>
            <a:r>
              <a:rPr lang="en-US" sz="3200" kern="100" dirty="0">
                <a:solidFill>
                  <a:schemeClr val="tx1"/>
                </a:solidFill>
                <a:effectLst/>
                <a:ea typeface="Calibri" panose="020F0502020204030204" pitchFamily="34" charset="0"/>
                <a:cs typeface="Calibri" panose="020F0502020204030204" pitchFamily="34" charset="0"/>
              </a:rPr>
              <a:t>Everyone must submit to governing authorities</a:t>
            </a:r>
            <a:r>
              <a:rPr lang="en-US" sz="3200" kern="100" dirty="0">
                <a:solidFill>
                  <a:srgbClr val="000000"/>
                </a:solidFill>
                <a:effectLst/>
                <a:ea typeface="Calibri" panose="020F0502020204030204" pitchFamily="34" charset="0"/>
                <a:cs typeface="Calibri" panose="020F0502020204030204" pitchFamily="34" charset="0"/>
              </a:rPr>
              <a:t>. </a:t>
            </a:r>
            <a:r>
              <a:rPr lang="en-US" sz="3200" b="1" u="sng" kern="100" dirty="0">
                <a:solidFill>
                  <a:srgbClr val="002060"/>
                </a:solidFill>
                <a:effectLst/>
                <a:ea typeface="Calibri" panose="020F0502020204030204" pitchFamily="34" charset="0"/>
                <a:cs typeface="Calibri" panose="020F0502020204030204" pitchFamily="34" charset="0"/>
              </a:rPr>
              <a:t>For all authority comes from God, and those in positions of authority have been placed there by God</a:t>
            </a:r>
            <a:r>
              <a:rPr lang="en-US" sz="3200" kern="100" dirty="0">
                <a:solidFill>
                  <a:srgbClr val="000000"/>
                </a:solidFill>
                <a:effectLst/>
                <a:ea typeface="Calibri" panose="020F0502020204030204" pitchFamily="34" charset="0"/>
                <a:cs typeface="Calibri" panose="020F0502020204030204" pitchFamily="34" charset="0"/>
              </a:rPr>
              <a:t>.</a:t>
            </a:r>
            <a:r>
              <a:rPr lang="en-US" sz="3200" b="1" kern="100" dirty="0">
                <a:solidFill>
                  <a:srgbClr val="000000"/>
                </a:solidFill>
                <a:effectLst/>
                <a:ea typeface="Calibri" panose="020F0502020204030204" pitchFamily="34" charset="0"/>
                <a:cs typeface="Calibri" panose="020F0502020204030204" pitchFamily="34" charset="0"/>
              </a:rPr>
              <a:t> </a:t>
            </a:r>
            <a:r>
              <a:rPr lang="en-US" sz="3200" b="1" kern="100" baseline="30000" dirty="0">
                <a:solidFill>
                  <a:srgbClr val="000000"/>
                </a:solidFill>
                <a:effectLst/>
                <a:ea typeface="Calibri" panose="020F0502020204030204" pitchFamily="34" charset="0"/>
                <a:cs typeface="Calibri" panose="020F0502020204030204" pitchFamily="34" charset="0"/>
              </a:rPr>
              <a:t>2 </a:t>
            </a:r>
            <a:r>
              <a:rPr lang="en-US" sz="3200" kern="100" dirty="0">
                <a:solidFill>
                  <a:srgbClr val="000000"/>
                </a:solidFill>
                <a:effectLst/>
                <a:ea typeface="Calibri" panose="020F0502020204030204" pitchFamily="34" charset="0"/>
                <a:cs typeface="Calibri" panose="020F0502020204030204" pitchFamily="34" charset="0"/>
              </a:rPr>
              <a:t>So anyone who rebels against authority is rebelling against what God has instituted, and they will be punished.</a:t>
            </a:r>
            <a:endParaRPr lang="en-US" sz="3200" dirty="0">
              <a:solidFill>
                <a:schemeClr val="tx1"/>
              </a:solidFill>
            </a:endParaRPr>
          </a:p>
        </p:txBody>
      </p:sp>
      <p:sp>
        <p:nvSpPr>
          <p:cNvPr id="4" name="Rounded Rectangular Callout 11">
            <a:extLst>
              <a:ext uri="{FF2B5EF4-FFF2-40B4-BE49-F238E27FC236}">
                <a16:creationId xmlns:a16="http://schemas.microsoft.com/office/drawing/2014/main" xmlns="" id="{33E40764-9A17-F608-2B6F-E3F3057627A0}"/>
              </a:ext>
            </a:extLst>
          </p:cNvPr>
          <p:cNvSpPr/>
          <p:nvPr/>
        </p:nvSpPr>
        <p:spPr>
          <a:xfrm>
            <a:off x="76200" y="2274570"/>
            <a:ext cx="6629400" cy="1666875"/>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600" b="1" dirty="0"/>
              <a:t>God uses the governments of man to further His purposes</a:t>
            </a:r>
            <a:endParaRPr lang="en-US" sz="3600" dirty="0"/>
          </a:p>
        </p:txBody>
      </p:sp>
      <p:sp>
        <p:nvSpPr>
          <p:cNvPr id="5" name="Rectangle 4">
            <a:extLst>
              <a:ext uri="{FF2B5EF4-FFF2-40B4-BE49-F238E27FC236}">
                <a16:creationId xmlns:a16="http://schemas.microsoft.com/office/drawing/2014/main" xmlns="" id="{A23DBE9E-30BC-E325-8D39-15834E5E1D6B}"/>
              </a:ext>
            </a:extLst>
          </p:cNvPr>
          <p:cNvSpPr/>
          <p:nvPr/>
        </p:nvSpPr>
        <p:spPr>
          <a:xfrm>
            <a:off x="1333500" y="4012882"/>
            <a:ext cx="10744200" cy="6096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lnSpc>
                <a:spcPct val="107000"/>
              </a:lnSpc>
              <a:spcBef>
                <a:spcPts val="0"/>
              </a:spcBef>
              <a:spcAft>
                <a:spcPts val="800"/>
              </a:spcAft>
            </a:pPr>
            <a:r>
              <a:rPr lang="en-US" sz="3200" b="1" baseline="30000" dirty="0">
                <a:solidFill>
                  <a:schemeClr val="tx1"/>
                </a:solidFill>
              </a:rPr>
              <a:t>Romans 13:4 </a:t>
            </a:r>
            <a:r>
              <a:rPr lang="en-US" sz="3200" dirty="0">
                <a:solidFill>
                  <a:schemeClr val="tx1"/>
                </a:solidFill>
              </a:rPr>
              <a:t>The authorities are God’s servants, sent for your good. </a:t>
            </a:r>
          </a:p>
        </p:txBody>
      </p:sp>
    </p:spTree>
    <p:extLst>
      <p:ext uri="{BB962C8B-B14F-4D97-AF65-F5344CB8AC3E}">
        <p14:creationId xmlns:p14="http://schemas.microsoft.com/office/powerpoint/2010/main" val="197181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163F2240-07D6-032E-FD5B-DF1744879D50}"/>
              </a:ext>
            </a:extLst>
          </p:cNvPr>
          <p:cNvSpPr/>
          <p:nvPr/>
        </p:nvSpPr>
        <p:spPr>
          <a:xfrm>
            <a:off x="0" y="95250"/>
            <a:ext cx="12192000" cy="895350"/>
          </a:xfrm>
          <a:prstGeom prst="rect">
            <a:avLst/>
          </a:prstGeom>
          <a:solidFill>
            <a:schemeClr val="bg1">
              <a:lumMod val="95000"/>
              <a:alpha val="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600" b="1" dirty="0">
                <a:solidFill>
                  <a:schemeClr val="bg1"/>
                </a:solidFill>
              </a:rPr>
              <a:t>Submit to Governing Authorities</a:t>
            </a:r>
            <a:endParaRPr lang="en-US" sz="2400" dirty="0">
              <a:solidFill>
                <a:schemeClr val="bg1"/>
              </a:solidFill>
            </a:endParaRPr>
          </a:p>
        </p:txBody>
      </p:sp>
      <p:sp>
        <p:nvSpPr>
          <p:cNvPr id="2" name="Rounded Rectangular Callout 11">
            <a:extLst>
              <a:ext uri="{FF2B5EF4-FFF2-40B4-BE49-F238E27FC236}">
                <a16:creationId xmlns:a16="http://schemas.microsoft.com/office/drawing/2014/main" xmlns="" id="{64C89B25-44EA-4C04-65C9-2148B7460489}"/>
              </a:ext>
            </a:extLst>
          </p:cNvPr>
          <p:cNvSpPr/>
          <p:nvPr/>
        </p:nvSpPr>
        <p:spPr>
          <a:xfrm>
            <a:off x="0" y="1123950"/>
            <a:ext cx="12192000" cy="790575"/>
          </a:xfrm>
          <a:prstGeom prst="wedgeRoundRectCallout">
            <a:avLst>
              <a:gd name="adj1" fmla="val -21927"/>
              <a:gd name="adj2" fmla="val 49596"/>
              <a:gd name="adj3" fmla="val 16667"/>
            </a:avLst>
          </a:prstGeom>
          <a:solidFill>
            <a:schemeClr val="tx1">
              <a:alpha val="64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3600" b="1" dirty="0"/>
              <a:t>Principle: God has sovereign control over human governments</a:t>
            </a:r>
            <a:endParaRPr lang="en-US" sz="3600" dirty="0"/>
          </a:p>
        </p:txBody>
      </p:sp>
      <p:sp>
        <p:nvSpPr>
          <p:cNvPr id="3" name="Rectangle 2">
            <a:extLst>
              <a:ext uri="{FF2B5EF4-FFF2-40B4-BE49-F238E27FC236}">
                <a16:creationId xmlns:a16="http://schemas.microsoft.com/office/drawing/2014/main" xmlns="" id="{36325CDC-4216-ACBB-00A2-ADE1D8806D20}"/>
              </a:ext>
            </a:extLst>
          </p:cNvPr>
          <p:cNvSpPr/>
          <p:nvPr/>
        </p:nvSpPr>
        <p:spPr>
          <a:xfrm>
            <a:off x="0" y="4724400"/>
            <a:ext cx="12192000" cy="2133599"/>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lnSpc>
                <a:spcPct val="107000"/>
              </a:lnSpc>
              <a:spcBef>
                <a:spcPts val="0"/>
              </a:spcBef>
              <a:spcAft>
                <a:spcPts val="800"/>
              </a:spcAft>
            </a:pPr>
            <a:r>
              <a:rPr lang="en-US" sz="3200" b="1" baseline="30000" dirty="0">
                <a:solidFill>
                  <a:schemeClr val="tx1"/>
                </a:solidFill>
              </a:rPr>
              <a:t>Romans </a:t>
            </a:r>
            <a:r>
              <a:rPr lang="en-US" sz="3200" b="1" kern="100" baseline="30000" dirty="0">
                <a:solidFill>
                  <a:srgbClr val="000000"/>
                </a:solidFill>
                <a:effectLst/>
                <a:ea typeface="Calibri" panose="020F0502020204030204" pitchFamily="34" charset="0"/>
                <a:cs typeface="Calibri" panose="020F0502020204030204" pitchFamily="34" charset="0"/>
              </a:rPr>
              <a:t>13:1</a:t>
            </a:r>
            <a:r>
              <a:rPr lang="en-US" sz="3200" kern="100" baseline="30000" dirty="0">
                <a:solidFill>
                  <a:srgbClr val="000000"/>
                </a:solidFill>
                <a:effectLst/>
                <a:ea typeface="Calibri" panose="020F0502020204030204" pitchFamily="34" charset="0"/>
                <a:cs typeface="Calibri" panose="020F0502020204030204" pitchFamily="34" charset="0"/>
              </a:rPr>
              <a:t> </a:t>
            </a:r>
            <a:r>
              <a:rPr lang="en-US" sz="3200" kern="100" dirty="0">
                <a:solidFill>
                  <a:schemeClr val="tx1"/>
                </a:solidFill>
                <a:effectLst/>
                <a:ea typeface="Calibri" panose="020F0502020204030204" pitchFamily="34" charset="0"/>
                <a:cs typeface="Calibri" panose="020F0502020204030204" pitchFamily="34" charset="0"/>
              </a:rPr>
              <a:t>Everyone must submit to governing authorities</a:t>
            </a:r>
            <a:r>
              <a:rPr lang="en-US" sz="3200" kern="100" dirty="0">
                <a:solidFill>
                  <a:srgbClr val="000000"/>
                </a:solidFill>
                <a:effectLst/>
                <a:ea typeface="Calibri" panose="020F0502020204030204" pitchFamily="34" charset="0"/>
                <a:cs typeface="Calibri" panose="020F0502020204030204" pitchFamily="34" charset="0"/>
              </a:rPr>
              <a:t>. </a:t>
            </a:r>
            <a:r>
              <a:rPr lang="en-US" sz="3200" b="1" u="sng" kern="100" dirty="0">
                <a:solidFill>
                  <a:srgbClr val="002060"/>
                </a:solidFill>
                <a:effectLst/>
                <a:ea typeface="Calibri" panose="020F0502020204030204" pitchFamily="34" charset="0"/>
                <a:cs typeface="Calibri" panose="020F0502020204030204" pitchFamily="34" charset="0"/>
              </a:rPr>
              <a:t>For all authority comes from God, and those in positions of authority have been placed there by God</a:t>
            </a:r>
            <a:r>
              <a:rPr lang="en-US" sz="3200" kern="100" dirty="0">
                <a:solidFill>
                  <a:srgbClr val="000000"/>
                </a:solidFill>
                <a:effectLst/>
                <a:ea typeface="Calibri" panose="020F0502020204030204" pitchFamily="34" charset="0"/>
                <a:cs typeface="Calibri" panose="020F0502020204030204" pitchFamily="34" charset="0"/>
              </a:rPr>
              <a:t>.</a:t>
            </a:r>
            <a:r>
              <a:rPr lang="en-US" sz="3200" b="1" kern="100" dirty="0">
                <a:solidFill>
                  <a:srgbClr val="000000"/>
                </a:solidFill>
                <a:effectLst/>
                <a:ea typeface="Calibri" panose="020F0502020204030204" pitchFamily="34" charset="0"/>
                <a:cs typeface="Calibri" panose="020F0502020204030204" pitchFamily="34" charset="0"/>
              </a:rPr>
              <a:t> </a:t>
            </a:r>
            <a:r>
              <a:rPr lang="en-US" sz="3200" b="1" kern="100" baseline="30000" dirty="0">
                <a:solidFill>
                  <a:srgbClr val="000000"/>
                </a:solidFill>
                <a:effectLst/>
                <a:ea typeface="Calibri" panose="020F0502020204030204" pitchFamily="34" charset="0"/>
                <a:cs typeface="Calibri" panose="020F0502020204030204" pitchFamily="34" charset="0"/>
              </a:rPr>
              <a:t>2 </a:t>
            </a:r>
            <a:r>
              <a:rPr lang="en-US" sz="3200" kern="100" dirty="0">
                <a:solidFill>
                  <a:srgbClr val="000000"/>
                </a:solidFill>
                <a:effectLst/>
                <a:ea typeface="Calibri" panose="020F0502020204030204" pitchFamily="34" charset="0"/>
                <a:cs typeface="Calibri" panose="020F0502020204030204" pitchFamily="34" charset="0"/>
              </a:rPr>
              <a:t>So anyone who rebels against authority is rebelling against what God has instituted, and they will be punished.</a:t>
            </a:r>
            <a:endParaRPr lang="en-US" sz="3200" dirty="0">
              <a:solidFill>
                <a:schemeClr val="tx1"/>
              </a:solidFill>
            </a:endParaRPr>
          </a:p>
        </p:txBody>
      </p:sp>
      <p:sp>
        <p:nvSpPr>
          <p:cNvPr id="4" name="Rounded Rectangular Callout 11">
            <a:extLst>
              <a:ext uri="{FF2B5EF4-FFF2-40B4-BE49-F238E27FC236}">
                <a16:creationId xmlns:a16="http://schemas.microsoft.com/office/drawing/2014/main" xmlns="" id="{33E40764-9A17-F608-2B6F-E3F3057627A0}"/>
              </a:ext>
            </a:extLst>
          </p:cNvPr>
          <p:cNvSpPr/>
          <p:nvPr/>
        </p:nvSpPr>
        <p:spPr>
          <a:xfrm>
            <a:off x="152400" y="2046922"/>
            <a:ext cx="7924800" cy="69723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600" b="1" dirty="0"/>
              <a:t>Government is a good thing </a:t>
            </a:r>
            <a:r>
              <a:rPr lang="en-US" sz="3600" b="1" i="1" dirty="0"/>
              <a:t>in principle </a:t>
            </a:r>
            <a:endParaRPr lang="en-US" sz="3600" i="1" dirty="0"/>
          </a:p>
        </p:txBody>
      </p:sp>
      <p:sp>
        <p:nvSpPr>
          <p:cNvPr id="5" name="Rectangle 4">
            <a:extLst>
              <a:ext uri="{FF2B5EF4-FFF2-40B4-BE49-F238E27FC236}">
                <a16:creationId xmlns:a16="http://schemas.microsoft.com/office/drawing/2014/main" xmlns="" id="{A23DBE9E-30BC-E325-8D39-15834E5E1D6B}"/>
              </a:ext>
            </a:extLst>
          </p:cNvPr>
          <p:cNvSpPr/>
          <p:nvPr/>
        </p:nvSpPr>
        <p:spPr>
          <a:xfrm>
            <a:off x="1333500" y="4012882"/>
            <a:ext cx="10744200" cy="6096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lnSpc>
                <a:spcPct val="107000"/>
              </a:lnSpc>
              <a:spcBef>
                <a:spcPts val="0"/>
              </a:spcBef>
              <a:spcAft>
                <a:spcPts val="800"/>
              </a:spcAft>
            </a:pPr>
            <a:r>
              <a:rPr lang="en-US" sz="3200" b="1" baseline="30000" dirty="0">
                <a:solidFill>
                  <a:schemeClr val="tx1"/>
                </a:solidFill>
              </a:rPr>
              <a:t>Romans 13:4 </a:t>
            </a:r>
            <a:r>
              <a:rPr lang="en-US" sz="3200" dirty="0">
                <a:solidFill>
                  <a:schemeClr val="tx1"/>
                </a:solidFill>
              </a:rPr>
              <a:t>The authorities are God’s servants, sent for your good. </a:t>
            </a:r>
          </a:p>
        </p:txBody>
      </p:sp>
      <p:sp>
        <p:nvSpPr>
          <p:cNvPr id="6" name="Rounded Rectangular Callout 11">
            <a:extLst>
              <a:ext uri="{FF2B5EF4-FFF2-40B4-BE49-F238E27FC236}">
                <a16:creationId xmlns:a16="http://schemas.microsoft.com/office/drawing/2014/main" xmlns="" id="{35D7DDE2-497C-410C-A871-E505E5EB1F19}"/>
              </a:ext>
            </a:extLst>
          </p:cNvPr>
          <p:cNvSpPr/>
          <p:nvPr/>
        </p:nvSpPr>
        <p:spPr>
          <a:xfrm>
            <a:off x="3928110" y="2827019"/>
            <a:ext cx="8153400" cy="1153478"/>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600" b="1" dirty="0"/>
              <a:t>True, human governments are corrupt because of the fallen world…</a:t>
            </a:r>
            <a:endParaRPr lang="en-US" sz="3600" i="1" dirty="0"/>
          </a:p>
        </p:txBody>
      </p:sp>
    </p:spTree>
    <p:extLst>
      <p:ext uri="{BB962C8B-B14F-4D97-AF65-F5344CB8AC3E}">
        <p14:creationId xmlns:p14="http://schemas.microsoft.com/office/powerpoint/2010/main" val="889623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163F2240-07D6-032E-FD5B-DF1744879D50}"/>
              </a:ext>
            </a:extLst>
          </p:cNvPr>
          <p:cNvSpPr/>
          <p:nvPr/>
        </p:nvSpPr>
        <p:spPr>
          <a:xfrm>
            <a:off x="0" y="95250"/>
            <a:ext cx="12192000" cy="895350"/>
          </a:xfrm>
          <a:prstGeom prst="rect">
            <a:avLst/>
          </a:prstGeom>
          <a:solidFill>
            <a:schemeClr val="bg1">
              <a:lumMod val="95000"/>
              <a:alpha val="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600" b="1" dirty="0">
                <a:solidFill>
                  <a:schemeClr val="bg1"/>
                </a:solidFill>
              </a:rPr>
              <a:t>Submit to Governing Authorities</a:t>
            </a:r>
            <a:endParaRPr lang="en-US" sz="2400" dirty="0">
              <a:solidFill>
                <a:schemeClr val="bg1"/>
              </a:solidFill>
            </a:endParaRPr>
          </a:p>
        </p:txBody>
      </p:sp>
      <p:sp>
        <p:nvSpPr>
          <p:cNvPr id="2" name="Rounded Rectangular Callout 11">
            <a:extLst>
              <a:ext uri="{FF2B5EF4-FFF2-40B4-BE49-F238E27FC236}">
                <a16:creationId xmlns:a16="http://schemas.microsoft.com/office/drawing/2014/main" xmlns="" id="{64C89B25-44EA-4C04-65C9-2148B7460489}"/>
              </a:ext>
            </a:extLst>
          </p:cNvPr>
          <p:cNvSpPr/>
          <p:nvPr/>
        </p:nvSpPr>
        <p:spPr>
          <a:xfrm>
            <a:off x="0" y="1123950"/>
            <a:ext cx="12192000" cy="790575"/>
          </a:xfrm>
          <a:prstGeom prst="wedgeRoundRectCallout">
            <a:avLst>
              <a:gd name="adj1" fmla="val -21927"/>
              <a:gd name="adj2" fmla="val 49596"/>
              <a:gd name="adj3" fmla="val 16667"/>
            </a:avLst>
          </a:prstGeom>
          <a:solidFill>
            <a:schemeClr val="tx1">
              <a:alpha val="64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3600" b="1" dirty="0"/>
              <a:t>Principle: God has sovereign control over human governments</a:t>
            </a:r>
            <a:endParaRPr lang="en-US" sz="3600" dirty="0"/>
          </a:p>
        </p:txBody>
      </p:sp>
      <p:sp>
        <p:nvSpPr>
          <p:cNvPr id="3" name="Rectangle 2">
            <a:extLst>
              <a:ext uri="{FF2B5EF4-FFF2-40B4-BE49-F238E27FC236}">
                <a16:creationId xmlns:a16="http://schemas.microsoft.com/office/drawing/2014/main" xmlns="" id="{36325CDC-4216-ACBB-00A2-ADE1D8806D20}"/>
              </a:ext>
            </a:extLst>
          </p:cNvPr>
          <p:cNvSpPr/>
          <p:nvPr/>
        </p:nvSpPr>
        <p:spPr>
          <a:xfrm>
            <a:off x="0" y="4724400"/>
            <a:ext cx="12192000" cy="2133599"/>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lnSpc>
                <a:spcPct val="107000"/>
              </a:lnSpc>
              <a:spcBef>
                <a:spcPts val="0"/>
              </a:spcBef>
              <a:spcAft>
                <a:spcPts val="800"/>
              </a:spcAft>
            </a:pPr>
            <a:r>
              <a:rPr lang="en-US" sz="3200" b="1" baseline="30000" dirty="0">
                <a:solidFill>
                  <a:schemeClr val="tx1"/>
                </a:solidFill>
              </a:rPr>
              <a:t>Romans </a:t>
            </a:r>
            <a:r>
              <a:rPr lang="en-US" sz="3200" b="1" kern="100" baseline="30000" dirty="0">
                <a:solidFill>
                  <a:srgbClr val="000000"/>
                </a:solidFill>
                <a:effectLst/>
                <a:ea typeface="Calibri" panose="020F0502020204030204" pitchFamily="34" charset="0"/>
                <a:cs typeface="Calibri" panose="020F0502020204030204" pitchFamily="34" charset="0"/>
              </a:rPr>
              <a:t>13:1</a:t>
            </a:r>
            <a:r>
              <a:rPr lang="en-US" sz="3200" kern="100" baseline="30000" dirty="0">
                <a:solidFill>
                  <a:srgbClr val="000000"/>
                </a:solidFill>
                <a:effectLst/>
                <a:ea typeface="Calibri" panose="020F0502020204030204" pitchFamily="34" charset="0"/>
                <a:cs typeface="Calibri" panose="020F0502020204030204" pitchFamily="34" charset="0"/>
              </a:rPr>
              <a:t> </a:t>
            </a:r>
            <a:r>
              <a:rPr lang="en-US" sz="3200" kern="100" dirty="0">
                <a:solidFill>
                  <a:schemeClr val="tx1"/>
                </a:solidFill>
                <a:effectLst/>
                <a:ea typeface="Calibri" panose="020F0502020204030204" pitchFamily="34" charset="0"/>
                <a:cs typeface="Calibri" panose="020F0502020204030204" pitchFamily="34" charset="0"/>
              </a:rPr>
              <a:t>Everyone must submit to governing authorities</a:t>
            </a:r>
            <a:r>
              <a:rPr lang="en-US" sz="3200" kern="100" dirty="0">
                <a:solidFill>
                  <a:srgbClr val="000000"/>
                </a:solidFill>
                <a:effectLst/>
                <a:ea typeface="Calibri" panose="020F0502020204030204" pitchFamily="34" charset="0"/>
                <a:cs typeface="Calibri" panose="020F0502020204030204" pitchFamily="34" charset="0"/>
              </a:rPr>
              <a:t>. </a:t>
            </a:r>
            <a:r>
              <a:rPr lang="en-US" sz="3200" b="1" u="sng" kern="100" dirty="0">
                <a:solidFill>
                  <a:srgbClr val="002060"/>
                </a:solidFill>
                <a:effectLst/>
                <a:ea typeface="Calibri" panose="020F0502020204030204" pitchFamily="34" charset="0"/>
                <a:cs typeface="Calibri" panose="020F0502020204030204" pitchFamily="34" charset="0"/>
              </a:rPr>
              <a:t>For all authority comes from God, and those in positions of authority have been placed there by God</a:t>
            </a:r>
            <a:r>
              <a:rPr lang="en-US" sz="3200" kern="100" dirty="0">
                <a:solidFill>
                  <a:srgbClr val="000000"/>
                </a:solidFill>
                <a:effectLst/>
                <a:ea typeface="Calibri" panose="020F0502020204030204" pitchFamily="34" charset="0"/>
                <a:cs typeface="Calibri" panose="020F0502020204030204" pitchFamily="34" charset="0"/>
              </a:rPr>
              <a:t>.</a:t>
            </a:r>
            <a:r>
              <a:rPr lang="en-US" sz="3200" b="1" kern="100" dirty="0">
                <a:solidFill>
                  <a:srgbClr val="000000"/>
                </a:solidFill>
                <a:effectLst/>
                <a:ea typeface="Calibri" panose="020F0502020204030204" pitchFamily="34" charset="0"/>
                <a:cs typeface="Calibri" panose="020F0502020204030204" pitchFamily="34" charset="0"/>
              </a:rPr>
              <a:t> </a:t>
            </a:r>
            <a:r>
              <a:rPr lang="en-US" sz="3200" b="1" kern="100" baseline="30000" dirty="0">
                <a:solidFill>
                  <a:srgbClr val="000000"/>
                </a:solidFill>
                <a:effectLst/>
                <a:ea typeface="Calibri" panose="020F0502020204030204" pitchFamily="34" charset="0"/>
                <a:cs typeface="Calibri" panose="020F0502020204030204" pitchFamily="34" charset="0"/>
              </a:rPr>
              <a:t>2 </a:t>
            </a:r>
            <a:r>
              <a:rPr lang="en-US" sz="3200" kern="100" dirty="0">
                <a:solidFill>
                  <a:srgbClr val="000000"/>
                </a:solidFill>
                <a:effectLst/>
                <a:ea typeface="Calibri" panose="020F0502020204030204" pitchFamily="34" charset="0"/>
                <a:cs typeface="Calibri" panose="020F0502020204030204" pitchFamily="34" charset="0"/>
              </a:rPr>
              <a:t>So anyone who rebels against authority is rebelling against what God has instituted, and they will be punished.</a:t>
            </a:r>
            <a:endParaRPr lang="en-US" sz="3200" dirty="0">
              <a:solidFill>
                <a:schemeClr val="tx1"/>
              </a:solidFill>
            </a:endParaRPr>
          </a:p>
        </p:txBody>
      </p:sp>
      <p:sp>
        <p:nvSpPr>
          <p:cNvPr id="7" name="Rectangle 6">
            <a:extLst>
              <a:ext uri="{FF2B5EF4-FFF2-40B4-BE49-F238E27FC236}">
                <a16:creationId xmlns:a16="http://schemas.microsoft.com/office/drawing/2014/main" xmlns="" id="{945651C0-B95F-A7DA-C2B3-40E46FB6A8D8}"/>
              </a:ext>
            </a:extLst>
          </p:cNvPr>
          <p:cNvSpPr/>
          <p:nvPr/>
        </p:nvSpPr>
        <p:spPr>
          <a:xfrm>
            <a:off x="250752" y="2016443"/>
            <a:ext cx="11826948" cy="2551417"/>
          </a:xfrm>
          <a:prstGeom prst="rect">
            <a:avLst/>
          </a:prstGeom>
          <a:solidFill>
            <a:schemeClr val="accent1">
              <a:lumMod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i="0" baseline="30000" dirty="0">
                <a:solidFill>
                  <a:schemeClr val="bg1"/>
                </a:solidFill>
                <a:effectLst/>
                <a:latin typeface="system-ui"/>
              </a:rPr>
              <a:t>Mark 10:42 </a:t>
            </a:r>
            <a:r>
              <a:rPr lang="en-US" sz="3200" b="0" i="0" dirty="0">
                <a:solidFill>
                  <a:schemeClr val="bg1"/>
                </a:solidFill>
                <a:effectLst/>
                <a:latin typeface="system-ui"/>
              </a:rPr>
              <a:t>“You know that those who are recognized as rulers of the Gentiles lord it over them; and their great men exercise authority over them. </a:t>
            </a:r>
            <a:r>
              <a:rPr lang="en-US" sz="3200" b="1" i="0" baseline="30000" dirty="0">
                <a:solidFill>
                  <a:schemeClr val="bg1"/>
                </a:solidFill>
                <a:effectLst/>
                <a:latin typeface="system-ui"/>
              </a:rPr>
              <a:t>43 </a:t>
            </a:r>
            <a:r>
              <a:rPr lang="en-US" sz="3200" b="1" i="0" u="sng" dirty="0">
                <a:solidFill>
                  <a:schemeClr val="bg1"/>
                </a:solidFill>
                <a:effectLst/>
                <a:latin typeface="system-ui"/>
              </a:rPr>
              <a:t>But it is not this way among you</a:t>
            </a:r>
            <a:r>
              <a:rPr lang="en-US" sz="3200" b="0" i="0" dirty="0">
                <a:solidFill>
                  <a:schemeClr val="bg1"/>
                </a:solidFill>
                <a:effectLst/>
                <a:latin typeface="system-ui"/>
              </a:rPr>
              <a:t>, but whoever wishes to become great among you shall be your servant; </a:t>
            </a:r>
            <a:r>
              <a:rPr lang="en-US" sz="3200" b="1" i="0" baseline="30000" dirty="0">
                <a:solidFill>
                  <a:schemeClr val="bg1"/>
                </a:solidFill>
                <a:effectLst/>
                <a:latin typeface="system-ui"/>
              </a:rPr>
              <a:t>44 </a:t>
            </a:r>
            <a:r>
              <a:rPr lang="en-US" sz="3200" b="0" i="0" dirty="0">
                <a:solidFill>
                  <a:schemeClr val="bg1"/>
                </a:solidFill>
                <a:effectLst/>
                <a:latin typeface="system-ui"/>
              </a:rPr>
              <a:t>and whoever wishes to be first among you shall be slave of all.</a:t>
            </a:r>
            <a:endParaRPr lang="en-US" sz="3200" dirty="0">
              <a:solidFill>
                <a:schemeClr val="bg1"/>
              </a:solidFill>
            </a:endParaRPr>
          </a:p>
        </p:txBody>
      </p:sp>
    </p:spTree>
    <p:extLst>
      <p:ext uri="{BB962C8B-B14F-4D97-AF65-F5344CB8AC3E}">
        <p14:creationId xmlns:p14="http://schemas.microsoft.com/office/powerpoint/2010/main" val="22908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163F2240-07D6-032E-FD5B-DF1744879D50}"/>
              </a:ext>
            </a:extLst>
          </p:cNvPr>
          <p:cNvSpPr/>
          <p:nvPr/>
        </p:nvSpPr>
        <p:spPr>
          <a:xfrm>
            <a:off x="0" y="95250"/>
            <a:ext cx="12192000" cy="895350"/>
          </a:xfrm>
          <a:prstGeom prst="rect">
            <a:avLst/>
          </a:prstGeom>
          <a:solidFill>
            <a:schemeClr val="bg1">
              <a:lumMod val="95000"/>
              <a:alpha val="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600" b="1" dirty="0">
                <a:solidFill>
                  <a:schemeClr val="bg1"/>
                </a:solidFill>
              </a:rPr>
              <a:t>Submit to Governing Authorities</a:t>
            </a:r>
            <a:endParaRPr lang="en-US" sz="2400" dirty="0">
              <a:solidFill>
                <a:schemeClr val="bg1"/>
              </a:solidFill>
            </a:endParaRPr>
          </a:p>
        </p:txBody>
      </p:sp>
      <p:sp>
        <p:nvSpPr>
          <p:cNvPr id="2" name="Rounded Rectangular Callout 11">
            <a:extLst>
              <a:ext uri="{FF2B5EF4-FFF2-40B4-BE49-F238E27FC236}">
                <a16:creationId xmlns:a16="http://schemas.microsoft.com/office/drawing/2014/main" xmlns="" id="{64C89B25-44EA-4C04-65C9-2148B7460489}"/>
              </a:ext>
            </a:extLst>
          </p:cNvPr>
          <p:cNvSpPr/>
          <p:nvPr/>
        </p:nvSpPr>
        <p:spPr>
          <a:xfrm>
            <a:off x="0" y="1123950"/>
            <a:ext cx="12192000" cy="790575"/>
          </a:xfrm>
          <a:prstGeom prst="wedgeRoundRectCallout">
            <a:avLst>
              <a:gd name="adj1" fmla="val -21927"/>
              <a:gd name="adj2" fmla="val 49596"/>
              <a:gd name="adj3" fmla="val 16667"/>
            </a:avLst>
          </a:prstGeom>
          <a:solidFill>
            <a:schemeClr val="tx1">
              <a:alpha val="64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3600" b="1" dirty="0"/>
              <a:t>Principle: God has sovereign control over human governments</a:t>
            </a:r>
            <a:endParaRPr lang="en-US" sz="3600" dirty="0"/>
          </a:p>
        </p:txBody>
      </p:sp>
      <p:sp>
        <p:nvSpPr>
          <p:cNvPr id="3" name="Rectangle 2">
            <a:extLst>
              <a:ext uri="{FF2B5EF4-FFF2-40B4-BE49-F238E27FC236}">
                <a16:creationId xmlns:a16="http://schemas.microsoft.com/office/drawing/2014/main" xmlns="" id="{36325CDC-4216-ACBB-00A2-ADE1D8806D20}"/>
              </a:ext>
            </a:extLst>
          </p:cNvPr>
          <p:cNvSpPr/>
          <p:nvPr/>
        </p:nvSpPr>
        <p:spPr>
          <a:xfrm>
            <a:off x="0" y="4724400"/>
            <a:ext cx="12192000" cy="2133599"/>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lnSpc>
                <a:spcPct val="107000"/>
              </a:lnSpc>
              <a:spcBef>
                <a:spcPts val="0"/>
              </a:spcBef>
              <a:spcAft>
                <a:spcPts val="800"/>
              </a:spcAft>
            </a:pPr>
            <a:r>
              <a:rPr lang="en-US" sz="3200" b="1" baseline="30000" dirty="0">
                <a:solidFill>
                  <a:schemeClr val="tx1"/>
                </a:solidFill>
              </a:rPr>
              <a:t>Romans </a:t>
            </a:r>
            <a:r>
              <a:rPr lang="en-US" sz="3200" b="1" kern="100" baseline="30000" dirty="0">
                <a:solidFill>
                  <a:srgbClr val="000000"/>
                </a:solidFill>
                <a:effectLst/>
                <a:ea typeface="Calibri" panose="020F0502020204030204" pitchFamily="34" charset="0"/>
                <a:cs typeface="Calibri" panose="020F0502020204030204" pitchFamily="34" charset="0"/>
              </a:rPr>
              <a:t>13:1</a:t>
            </a:r>
            <a:r>
              <a:rPr lang="en-US" sz="3200" kern="100" baseline="30000" dirty="0">
                <a:solidFill>
                  <a:srgbClr val="000000"/>
                </a:solidFill>
                <a:effectLst/>
                <a:ea typeface="Calibri" panose="020F0502020204030204" pitchFamily="34" charset="0"/>
                <a:cs typeface="Calibri" panose="020F0502020204030204" pitchFamily="34" charset="0"/>
              </a:rPr>
              <a:t> </a:t>
            </a:r>
            <a:r>
              <a:rPr lang="en-US" sz="3200" kern="100" dirty="0">
                <a:solidFill>
                  <a:schemeClr val="tx1"/>
                </a:solidFill>
                <a:effectLst/>
                <a:ea typeface="Calibri" panose="020F0502020204030204" pitchFamily="34" charset="0"/>
                <a:cs typeface="Calibri" panose="020F0502020204030204" pitchFamily="34" charset="0"/>
              </a:rPr>
              <a:t>Everyone must submit to governing authorities</a:t>
            </a:r>
            <a:r>
              <a:rPr lang="en-US" sz="3200" kern="100" dirty="0">
                <a:solidFill>
                  <a:srgbClr val="000000"/>
                </a:solidFill>
                <a:effectLst/>
                <a:ea typeface="Calibri" panose="020F0502020204030204" pitchFamily="34" charset="0"/>
                <a:cs typeface="Calibri" panose="020F0502020204030204" pitchFamily="34" charset="0"/>
              </a:rPr>
              <a:t>. </a:t>
            </a:r>
            <a:r>
              <a:rPr lang="en-US" sz="3200" b="1" u="sng" kern="100" dirty="0">
                <a:solidFill>
                  <a:srgbClr val="002060"/>
                </a:solidFill>
                <a:effectLst/>
                <a:ea typeface="Calibri" panose="020F0502020204030204" pitchFamily="34" charset="0"/>
                <a:cs typeface="Calibri" panose="020F0502020204030204" pitchFamily="34" charset="0"/>
              </a:rPr>
              <a:t>For all authority comes from God, and those in positions of authority have been placed there by God</a:t>
            </a:r>
            <a:r>
              <a:rPr lang="en-US" sz="3200" kern="100" dirty="0">
                <a:solidFill>
                  <a:srgbClr val="000000"/>
                </a:solidFill>
                <a:effectLst/>
                <a:ea typeface="Calibri" panose="020F0502020204030204" pitchFamily="34" charset="0"/>
                <a:cs typeface="Calibri" panose="020F0502020204030204" pitchFamily="34" charset="0"/>
              </a:rPr>
              <a:t>.</a:t>
            </a:r>
            <a:r>
              <a:rPr lang="en-US" sz="3200" b="1" kern="100" dirty="0">
                <a:solidFill>
                  <a:srgbClr val="000000"/>
                </a:solidFill>
                <a:effectLst/>
                <a:ea typeface="Calibri" panose="020F0502020204030204" pitchFamily="34" charset="0"/>
                <a:cs typeface="Calibri" panose="020F0502020204030204" pitchFamily="34" charset="0"/>
              </a:rPr>
              <a:t> </a:t>
            </a:r>
            <a:r>
              <a:rPr lang="en-US" sz="3200" b="1" kern="100" baseline="30000" dirty="0">
                <a:solidFill>
                  <a:srgbClr val="000000"/>
                </a:solidFill>
                <a:effectLst/>
                <a:ea typeface="Calibri" panose="020F0502020204030204" pitchFamily="34" charset="0"/>
                <a:cs typeface="Calibri" panose="020F0502020204030204" pitchFamily="34" charset="0"/>
              </a:rPr>
              <a:t>2 </a:t>
            </a:r>
            <a:r>
              <a:rPr lang="en-US" sz="3200" kern="100" dirty="0">
                <a:solidFill>
                  <a:srgbClr val="000000"/>
                </a:solidFill>
                <a:effectLst/>
                <a:ea typeface="Calibri" panose="020F0502020204030204" pitchFamily="34" charset="0"/>
                <a:cs typeface="Calibri" panose="020F0502020204030204" pitchFamily="34" charset="0"/>
              </a:rPr>
              <a:t>So anyone who rebels against authority is rebelling against what God has instituted, and they will be punished.</a:t>
            </a:r>
            <a:endParaRPr lang="en-US" sz="3200" dirty="0">
              <a:solidFill>
                <a:schemeClr val="tx1"/>
              </a:solidFill>
            </a:endParaRPr>
          </a:p>
        </p:txBody>
      </p:sp>
      <p:sp>
        <p:nvSpPr>
          <p:cNvPr id="4" name="Rounded Rectangular Callout 11">
            <a:extLst>
              <a:ext uri="{FF2B5EF4-FFF2-40B4-BE49-F238E27FC236}">
                <a16:creationId xmlns:a16="http://schemas.microsoft.com/office/drawing/2014/main" xmlns="" id="{33E40764-9A17-F608-2B6F-E3F3057627A0}"/>
              </a:ext>
            </a:extLst>
          </p:cNvPr>
          <p:cNvSpPr/>
          <p:nvPr/>
        </p:nvSpPr>
        <p:spPr>
          <a:xfrm>
            <a:off x="152400" y="2046922"/>
            <a:ext cx="7924800" cy="69723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600" b="1" dirty="0"/>
              <a:t>Government is a good thing </a:t>
            </a:r>
            <a:r>
              <a:rPr lang="en-US" sz="3600" b="1" i="1" dirty="0"/>
              <a:t>in principle </a:t>
            </a:r>
            <a:endParaRPr lang="en-US" sz="3600" i="1" dirty="0"/>
          </a:p>
        </p:txBody>
      </p:sp>
      <p:sp>
        <p:nvSpPr>
          <p:cNvPr id="5" name="Rectangle 4">
            <a:extLst>
              <a:ext uri="{FF2B5EF4-FFF2-40B4-BE49-F238E27FC236}">
                <a16:creationId xmlns:a16="http://schemas.microsoft.com/office/drawing/2014/main" xmlns="" id="{A23DBE9E-30BC-E325-8D39-15834E5E1D6B}"/>
              </a:ext>
            </a:extLst>
          </p:cNvPr>
          <p:cNvSpPr/>
          <p:nvPr/>
        </p:nvSpPr>
        <p:spPr>
          <a:xfrm>
            <a:off x="1333500" y="4012882"/>
            <a:ext cx="10744200" cy="6096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lnSpc>
                <a:spcPct val="107000"/>
              </a:lnSpc>
              <a:spcBef>
                <a:spcPts val="0"/>
              </a:spcBef>
              <a:spcAft>
                <a:spcPts val="800"/>
              </a:spcAft>
            </a:pPr>
            <a:r>
              <a:rPr lang="en-US" sz="3200" b="1" baseline="30000" dirty="0">
                <a:solidFill>
                  <a:schemeClr val="tx1"/>
                </a:solidFill>
              </a:rPr>
              <a:t>Romans 13:</a:t>
            </a:r>
            <a:r>
              <a:rPr lang="en-US" sz="3200" b="1" kern="100" baseline="30000" dirty="0">
                <a:solidFill>
                  <a:srgbClr val="000000"/>
                </a:solidFill>
                <a:ea typeface="Calibri" panose="020F0502020204030204" pitchFamily="34" charset="0"/>
                <a:cs typeface="Calibri" panose="020F0502020204030204" pitchFamily="34" charset="0"/>
              </a:rPr>
              <a:t>3 </a:t>
            </a:r>
            <a:r>
              <a:rPr lang="en-US" sz="3200" kern="100" dirty="0">
                <a:solidFill>
                  <a:srgbClr val="000000"/>
                </a:solidFill>
                <a:ea typeface="Calibri" panose="020F0502020204030204" pitchFamily="34" charset="0"/>
                <a:cs typeface="Calibri" panose="020F0502020204030204" pitchFamily="34" charset="0"/>
              </a:rPr>
              <a:t>Would you like to live without fear of the authorities?</a:t>
            </a:r>
            <a:endParaRPr lang="en-US" sz="3200" dirty="0">
              <a:solidFill>
                <a:schemeClr val="tx1"/>
              </a:solidFill>
            </a:endParaRPr>
          </a:p>
        </p:txBody>
      </p:sp>
      <p:sp>
        <p:nvSpPr>
          <p:cNvPr id="6" name="Rounded Rectangular Callout 11">
            <a:extLst>
              <a:ext uri="{FF2B5EF4-FFF2-40B4-BE49-F238E27FC236}">
                <a16:creationId xmlns:a16="http://schemas.microsoft.com/office/drawing/2014/main" xmlns="" id="{35D7DDE2-497C-410C-A871-E505E5EB1F19}"/>
              </a:ext>
            </a:extLst>
          </p:cNvPr>
          <p:cNvSpPr/>
          <p:nvPr/>
        </p:nvSpPr>
        <p:spPr>
          <a:xfrm>
            <a:off x="3928110" y="2827019"/>
            <a:ext cx="8153400" cy="1153478"/>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600" b="1" dirty="0"/>
              <a:t>True, human governments are corrupt because of the fallen world…</a:t>
            </a:r>
            <a:endParaRPr lang="en-US" sz="3600" i="1" dirty="0"/>
          </a:p>
        </p:txBody>
      </p:sp>
    </p:spTree>
    <p:extLst>
      <p:ext uri="{BB962C8B-B14F-4D97-AF65-F5344CB8AC3E}">
        <p14:creationId xmlns:p14="http://schemas.microsoft.com/office/powerpoint/2010/main" val="2121643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163F2240-07D6-032E-FD5B-DF1744879D50}"/>
              </a:ext>
            </a:extLst>
          </p:cNvPr>
          <p:cNvSpPr/>
          <p:nvPr/>
        </p:nvSpPr>
        <p:spPr>
          <a:xfrm>
            <a:off x="0" y="95250"/>
            <a:ext cx="12192000" cy="895350"/>
          </a:xfrm>
          <a:prstGeom prst="rect">
            <a:avLst/>
          </a:prstGeom>
          <a:solidFill>
            <a:schemeClr val="bg1">
              <a:lumMod val="95000"/>
              <a:alpha val="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600" b="1" dirty="0">
                <a:solidFill>
                  <a:schemeClr val="bg1"/>
                </a:solidFill>
              </a:rPr>
              <a:t>Submit to Governing Authorities</a:t>
            </a:r>
            <a:endParaRPr lang="en-US" sz="2400" dirty="0">
              <a:solidFill>
                <a:schemeClr val="bg1"/>
              </a:solidFill>
            </a:endParaRPr>
          </a:p>
        </p:txBody>
      </p:sp>
      <p:sp>
        <p:nvSpPr>
          <p:cNvPr id="2" name="Rounded Rectangular Callout 11">
            <a:extLst>
              <a:ext uri="{FF2B5EF4-FFF2-40B4-BE49-F238E27FC236}">
                <a16:creationId xmlns:a16="http://schemas.microsoft.com/office/drawing/2014/main" xmlns="" id="{64C89B25-44EA-4C04-65C9-2148B7460489}"/>
              </a:ext>
            </a:extLst>
          </p:cNvPr>
          <p:cNvSpPr/>
          <p:nvPr/>
        </p:nvSpPr>
        <p:spPr>
          <a:xfrm>
            <a:off x="0" y="1123950"/>
            <a:ext cx="12192000" cy="790575"/>
          </a:xfrm>
          <a:prstGeom prst="wedgeRoundRectCallout">
            <a:avLst>
              <a:gd name="adj1" fmla="val -21927"/>
              <a:gd name="adj2" fmla="val 49596"/>
              <a:gd name="adj3" fmla="val 16667"/>
            </a:avLst>
          </a:prstGeom>
          <a:solidFill>
            <a:schemeClr val="tx1">
              <a:alpha val="64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3600" b="1" dirty="0"/>
              <a:t>Principle: God has sovereign control over human governments</a:t>
            </a:r>
            <a:endParaRPr lang="en-US" sz="3600" dirty="0"/>
          </a:p>
        </p:txBody>
      </p:sp>
      <p:sp>
        <p:nvSpPr>
          <p:cNvPr id="3" name="Rectangle 2">
            <a:extLst>
              <a:ext uri="{FF2B5EF4-FFF2-40B4-BE49-F238E27FC236}">
                <a16:creationId xmlns:a16="http://schemas.microsoft.com/office/drawing/2014/main" xmlns="" id="{36325CDC-4216-ACBB-00A2-ADE1D8806D20}"/>
              </a:ext>
            </a:extLst>
          </p:cNvPr>
          <p:cNvSpPr/>
          <p:nvPr/>
        </p:nvSpPr>
        <p:spPr>
          <a:xfrm>
            <a:off x="0" y="4724400"/>
            <a:ext cx="12192000" cy="2133599"/>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lnSpc>
                <a:spcPct val="107000"/>
              </a:lnSpc>
              <a:spcBef>
                <a:spcPts val="0"/>
              </a:spcBef>
              <a:spcAft>
                <a:spcPts val="800"/>
              </a:spcAft>
            </a:pPr>
            <a:r>
              <a:rPr lang="en-US" sz="3200" b="1" baseline="30000" dirty="0">
                <a:solidFill>
                  <a:schemeClr val="tx1"/>
                </a:solidFill>
              </a:rPr>
              <a:t>Romans </a:t>
            </a:r>
            <a:r>
              <a:rPr lang="en-US" sz="3200" b="1" kern="100" baseline="30000" dirty="0">
                <a:solidFill>
                  <a:srgbClr val="000000"/>
                </a:solidFill>
                <a:effectLst/>
                <a:ea typeface="Calibri" panose="020F0502020204030204" pitchFamily="34" charset="0"/>
                <a:cs typeface="Calibri" panose="020F0502020204030204" pitchFamily="34" charset="0"/>
              </a:rPr>
              <a:t>13:1</a:t>
            </a:r>
            <a:r>
              <a:rPr lang="en-US" sz="3200" kern="100" baseline="30000" dirty="0">
                <a:solidFill>
                  <a:srgbClr val="000000"/>
                </a:solidFill>
                <a:effectLst/>
                <a:ea typeface="Calibri" panose="020F0502020204030204" pitchFamily="34" charset="0"/>
                <a:cs typeface="Calibri" panose="020F0502020204030204" pitchFamily="34" charset="0"/>
              </a:rPr>
              <a:t> </a:t>
            </a:r>
            <a:r>
              <a:rPr lang="en-US" sz="3200" kern="100" dirty="0">
                <a:solidFill>
                  <a:schemeClr val="tx1"/>
                </a:solidFill>
                <a:effectLst/>
                <a:ea typeface="Calibri" panose="020F0502020204030204" pitchFamily="34" charset="0"/>
                <a:cs typeface="Calibri" panose="020F0502020204030204" pitchFamily="34" charset="0"/>
              </a:rPr>
              <a:t>Everyone must submit to governing authorities</a:t>
            </a:r>
            <a:r>
              <a:rPr lang="en-US" sz="3200" kern="100" dirty="0">
                <a:solidFill>
                  <a:srgbClr val="000000"/>
                </a:solidFill>
                <a:effectLst/>
                <a:ea typeface="Calibri" panose="020F0502020204030204" pitchFamily="34" charset="0"/>
                <a:cs typeface="Calibri" panose="020F0502020204030204" pitchFamily="34" charset="0"/>
              </a:rPr>
              <a:t>. </a:t>
            </a:r>
            <a:r>
              <a:rPr lang="en-US" sz="3200" b="1" u="sng" kern="100" dirty="0">
                <a:solidFill>
                  <a:srgbClr val="002060"/>
                </a:solidFill>
                <a:effectLst/>
                <a:ea typeface="Calibri" panose="020F0502020204030204" pitchFamily="34" charset="0"/>
                <a:cs typeface="Calibri" panose="020F0502020204030204" pitchFamily="34" charset="0"/>
              </a:rPr>
              <a:t>For all authority comes from God, and those in positions of authority have been placed there by God</a:t>
            </a:r>
            <a:r>
              <a:rPr lang="en-US" sz="3200" kern="100" dirty="0">
                <a:solidFill>
                  <a:srgbClr val="000000"/>
                </a:solidFill>
                <a:effectLst/>
                <a:ea typeface="Calibri" panose="020F0502020204030204" pitchFamily="34" charset="0"/>
                <a:cs typeface="Calibri" panose="020F0502020204030204" pitchFamily="34" charset="0"/>
              </a:rPr>
              <a:t>.</a:t>
            </a:r>
            <a:r>
              <a:rPr lang="en-US" sz="3200" b="1" kern="100" dirty="0">
                <a:solidFill>
                  <a:srgbClr val="000000"/>
                </a:solidFill>
                <a:effectLst/>
                <a:ea typeface="Calibri" panose="020F0502020204030204" pitchFamily="34" charset="0"/>
                <a:cs typeface="Calibri" panose="020F0502020204030204" pitchFamily="34" charset="0"/>
              </a:rPr>
              <a:t> </a:t>
            </a:r>
            <a:r>
              <a:rPr lang="en-US" sz="3200" b="1" kern="100" baseline="30000" dirty="0">
                <a:solidFill>
                  <a:srgbClr val="000000"/>
                </a:solidFill>
                <a:effectLst/>
                <a:ea typeface="Calibri" panose="020F0502020204030204" pitchFamily="34" charset="0"/>
                <a:cs typeface="Calibri" panose="020F0502020204030204" pitchFamily="34" charset="0"/>
              </a:rPr>
              <a:t>2 </a:t>
            </a:r>
            <a:r>
              <a:rPr lang="en-US" sz="3200" kern="100" dirty="0">
                <a:solidFill>
                  <a:srgbClr val="000000"/>
                </a:solidFill>
                <a:effectLst/>
                <a:ea typeface="Calibri" panose="020F0502020204030204" pitchFamily="34" charset="0"/>
                <a:cs typeface="Calibri" panose="020F0502020204030204" pitchFamily="34" charset="0"/>
              </a:rPr>
              <a:t>So anyone who rebels against authority is rebelling against what God has instituted, and they will be punished.</a:t>
            </a:r>
            <a:endParaRPr lang="en-US" sz="3200" dirty="0">
              <a:solidFill>
                <a:schemeClr val="tx1"/>
              </a:solidFill>
            </a:endParaRPr>
          </a:p>
        </p:txBody>
      </p:sp>
      <p:sp>
        <p:nvSpPr>
          <p:cNvPr id="4" name="Rounded Rectangular Callout 11">
            <a:extLst>
              <a:ext uri="{FF2B5EF4-FFF2-40B4-BE49-F238E27FC236}">
                <a16:creationId xmlns:a16="http://schemas.microsoft.com/office/drawing/2014/main" xmlns="" id="{33E40764-9A17-F608-2B6F-E3F3057627A0}"/>
              </a:ext>
            </a:extLst>
          </p:cNvPr>
          <p:cNvSpPr/>
          <p:nvPr/>
        </p:nvSpPr>
        <p:spPr>
          <a:xfrm>
            <a:off x="152400" y="2046922"/>
            <a:ext cx="7924800" cy="69723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600" b="1" dirty="0"/>
              <a:t>Government is a good thing </a:t>
            </a:r>
            <a:r>
              <a:rPr lang="en-US" sz="3600" b="1" i="1" dirty="0"/>
              <a:t>in principle </a:t>
            </a:r>
            <a:endParaRPr lang="en-US" sz="3600" i="1" dirty="0"/>
          </a:p>
        </p:txBody>
      </p:sp>
      <p:sp>
        <p:nvSpPr>
          <p:cNvPr id="5" name="Rectangle 4">
            <a:extLst>
              <a:ext uri="{FF2B5EF4-FFF2-40B4-BE49-F238E27FC236}">
                <a16:creationId xmlns:a16="http://schemas.microsoft.com/office/drawing/2014/main" xmlns="" id="{A23DBE9E-30BC-E325-8D39-15834E5E1D6B}"/>
              </a:ext>
            </a:extLst>
          </p:cNvPr>
          <p:cNvSpPr/>
          <p:nvPr/>
        </p:nvSpPr>
        <p:spPr>
          <a:xfrm>
            <a:off x="1333500" y="4012882"/>
            <a:ext cx="10744200" cy="6096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lnSpc>
                <a:spcPct val="107000"/>
              </a:lnSpc>
              <a:spcBef>
                <a:spcPts val="0"/>
              </a:spcBef>
              <a:spcAft>
                <a:spcPts val="800"/>
              </a:spcAft>
            </a:pPr>
            <a:r>
              <a:rPr lang="en-US" sz="3200" b="1" baseline="30000" dirty="0">
                <a:solidFill>
                  <a:schemeClr val="tx1"/>
                </a:solidFill>
              </a:rPr>
              <a:t>Romans 13:</a:t>
            </a:r>
            <a:r>
              <a:rPr lang="en-US" sz="3200" b="1" kern="100" baseline="30000" dirty="0">
                <a:solidFill>
                  <a:srgbClr val="000000"/>
                </a:solidFill>
                <a:ea typeface="Calibri" panose="020F0502020204030204" pitchFamily="34" charset="0"/>
                <a:cs typeface="Calibri" panose="020F0502020204030204" pitchFamily="34" charset="0"/>
              </a:rPr>
              <a:t>3 </a:t>
            </a:r>
            <a:r>
              <a:rPr lang="en-US" sz="3200" kern="100" dirty="0">
                <a:solidFill>
                  <a:srgbClr val="000000"/>
                </a:solidFill>
                <a:ea typeface="Calibri" panose="020F0502020204030204" pitchFamily="34" charset="0"/>
                <a:cs typeface="Calibri" panose="020F0502020204030204" pitchFamily="34" charset="0"/>
              </a:rPr>
              <a:t>Would you like to live without fear of the authorities?</a:t>
            </a:r>
            <a:endParaRPr lang="en-US" sz="3200" dirty="0">
              <a:solidFill>
                <a:schemeClr val="tx1"/>
              </a:solidFill>
            </a:endParaRPr>
          </a:p>
        </p:txBody>
      </p:sp>
      <p:sp>
        <p:nvSpPr>
          <p:cNvPr id="6" name="Rounded Rectangular Callout 11">
            <a:extLst>
              <a:ext uri="{FF2B5EF4-FFF2-40B4-BE49-F238E27FC236}">
                <a16:creationId xmlns:a16="http://schemas.microsoft.com/office/drawing/2014/main" xmlns="" id="{35D7DDE2-497C-410C-A871-E505E5EB1F19}"/>
              </a:ext>
            </a:extLst>
          </p:cNvPr>
          <p:cNvSpPr/>
          <p:nvPr/>
        </p:nvSpPr>
        <p:spPr>
          <a:xfrm>
            <a:off x="3928110" y="2827019"/>
            <a:ext cx="8153400" cy="1153478"/>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600" b="1" dirty="0"/>
              <a:t>Even </a:t>
            </a:r>
            <a:r>
              <a:rPr lang="en-US" sz="3600" b="1" i="1" dirty="0"/>
              <a:t>bad</a:t>
            </a:r>
            <a:r>
              <a:rPr lang="en-US" sz="3600" b="1" dirty="0"/>
              <a:t> governments are better than </a:t>
            </a:r>
            <a:r>
              <a:rPr lang="en-US" sz="3600" b="1" i="1" dirty="0"/>
              <a:t>no</a:t>
            </a:r>
            <a:r>
              <a:rPr lang="en-US" sz="3600" b="1" dirty="0"/>
              <a:t> government</a:t>
            </a:r>
            <a:endParaRPr lang="en-US" sz="3600" i="1" dirty="0"/>
          </a:p>
        </p:txBody>
      </p:sp>
    </p:spTree>
    <p:extLst>
      <p:ext uri="{BB962C8B-B14F-4D97-AF65-F5344CB8AC3E}">
        <p14:creationId xmlns:p14="http://schemas.microsoft.com/office/powerpoint/2010/main" val="2628576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163F2240-07D6-032E-FD5B-DF1744879D50}"/>
              </a:ext>
            </a:extLst>
          </p:cNvPr>
          <p:cNvSpPr/>
          <p:nvPr/>
        </p:nvSpPr>
        <p:spPr>
          <a:xfrm>
            <a:off x="0" y="95250"/>
            <a:ext cx="12192000" cy="895350"/>
          </a:xfrm>
          <a:prstGeom prst="rect">
            <a:avLst/>
          </a:prstGeom>
          <a:solidFill>
            <a:schemeClr val="bg1">
              <a:lumMod val="95000"/>
              <a:alpha val="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600" b="1" dirty="0">
                <a:solidFill>
                  <a:schemeClr val="bg1"/>
                </a:solidFill>
              </a:rPr>
              <a:t>Submit to Governing Authorities</a:t>
            </a:r>
            <a:endParaRPr lang="en-US" sz="2400" dirty="0">
              <a:solidFill>
                <a:schemeClr val="bg1"/>
              </a:solidFill>
            </a:endParaRPr>
          </a:p>
        </p:txBody>
      </p:sp>
      <p:sp>
        <p:nvSpPr>
          <p:cNvPr id="2" name="Rounded Rectangular Callout 11">
            <a:extLst>
              <a:ext uri="{FF2B5EF4-FFF2-40B4-BE49-F238E27FC236}">
                <a16:creationId xmlns:a16="http://schemas.microsoft.com/office/drawing/2014/main" xmlns="" id="{64C89B25-44EA-4C04-65C9-2148B7460489}"/>
              </a:ext>
            </a:extLst>
          </p:cNvPr>
          <p:cNvSpPr/>
          <p:nvPr/>
        </p:nvSpPr>
        <p:spPr>
          <a:xfrm>
            <a:off x="0" y="1123950"/>
            <a:ext cx="12192000" cy="790575"/>
          </a:xfrm>
          <a:prstGeom prst="wedgeRoundRectCallout">
            <a:avLst>
              <a:gd name="adj1" fmla="val -21927"/>
              <a:gd name="adj2" fmla="val 49596"/>
              <a:gd name="adj3" fmla="val 16667"/>
            </a:avLst>
          </a:prstGeom>
          <a:solidFill>
            <a:schemeClr val="tx1">
              <a:alpha val="64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3600" b="1" dirty="0"/>
              <a:t>Principle: God has sovereign control over human governments</a:t>
            </a:r>
            <a:endParaRPr lang="en-US" sz="3600" dirty="0"/>
          </a:p>
        </p:txBody>
      </p:sp>
      <p:sp>
        <p:nvSpPr>
          <p:cNvPr id="3" name="Rectangle 2">
            <a:extLst>
              <a:ext uri="{FF2B5EF4-FFF2-40B4-BE49-F238E27FC236}">
                <a16:creationId xmlns:a16="http://schemas.microsoft.com/office/drawing/2014/main" xmlns="" id="{36325CDC-4216-ACBB-00A2-ADE1D8806D20}"/>
              </a:ext>
            </a:extLst>
          </p:cNvPr>
          <p:cNvSpPr/>
          <p:nvPr/>
        </p:nvSpPr>
        <p:spPr>
          <a:xfrm>
            <a:off x="0" y="4724400"/>
            <a:ext cx="12192000" cy="2133599"/>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lnSpc>
                <a:spcPct val="107000"/>
              </a:lnSpc>
              <a:spcBef>
                <a:spcPts val="0"/>
              </a:spcBef>
              <a:spcAft>
                <a:spcPts val="800"/>
              </a:spcAft>
            </a:pPr>
            <a:r>
              <a:rPr lang="en-US" sz="3200" b="1" baseline="30000" dirty="0">
                <a:solidFill>
                  <a:schemeClr val="tx1"/>
                </a:solidFill>
              </a:rPr>
              <a:t>Romans </a:t>
            </a:r>
            <a:r>
              <a:rPr lang="en-US" sz="3200" b="1" kern="100" baseline="30000" dirty="0">
                <a:solidFill>
                  <a:srgbClr val="000000"/>
                </a:solidFill>
                <a:effectLst/>
                <a:ea typeface="Calibri" panose="020F0502020204030204" pitchFamily="34" charset="0"/>
                <a:cs typeface="Calibri" panose="020F0502020204030204" pitchFamily="34" charset="0"/>
              </a:rPr>
              <a:t>13:1</a:t>
            </a:r>
            <a:r>
              <a:rPr lang="en-US" sz="3200" kern="100" baseline="30000" dirty="0">
                <a:solidFill>
                  <a:srgbClr val="000000"/>
                </a:solidFill>
                <a:effectLst/>
                <a:ea typeface="Calibri" panose="020F0502020204030204" pitchFamily="34" charset="0"/>
                <a:cs typeface="Calibri" panose="020F0502020204030204" pitchFamily="34" charset="0"/>
              </a:rPr>
              <a:t> </a:t>
            </a:r>
            <a:r>
              <a:rPr lang="en-US" sz="3200" kern="100" dirty="0">
                <a:solidFill>
                  <a:schemeClr val="tx1"/>
                </a:solidFill>
                <a:effectLst/>
                <a:ea typeface="Calibri" panose="020F0502020204030204" pitchFamily="34" charset="0"/>
                <a:cs typeface="Calibri" panose="020F0502020204030204" pitchFamily="34" charset="0"/>
              </a:rPr>
              <a:t>Everyone must submit to governing authorities</a:t>
            </a:r>
            <a:r>
              <a:rPr lang="en-US" sz="3200" kern="100" dirty="0">
                <a:solidFill>
                  <a:srgbClr val="000000"/>
                </a:solidFill>
                <a:effectLst/>
                <a:ea typeface="Calibri" panose="020F0502020204030204" pitchFamily="34" charset="0"/>
                <a:cs typeface="Calibri" panose="020F0502020204030204" pitchFamily="34" charset="0"/>
              </a:rPr>
              <a:t>. </a:t>
            </a:r>
            <a:r>
              <a:rPr lang="en-US" sz="3200" kern="100" dirty="0">
                <a:solidFill>
                  <a:schemeClr val="tx1"/>
                </a:solidFill>
                <a:effectLst/>
                <a:ea typeface="Calibri" panose="020F0502020204030204" pitchFamily="34" charset="0"/>
                <a:cs typeface="Calibri" panose="020F0502020204030204" pitchFamily="34" charset="0"/>
              </a:rPr>
              <a:t>For all authority comes from God, and those in positions of authority have been placed there by God</a:t>
            </a:r>
            <a:r>
              <a:rPr lang="en-US" sz="3200" kern="100" dirty="0">
                <a:solidFill>
                  <a:srgbClr val="000000"/>
                </a:solidFill>
                <a:effectLst/>
                <a:ea typeface="Calibri" panose="020F0502020204030204" pitchFamily="34" charset="0"/>
                <a:cs typeface="Calibri" panose="020F0502020204030204" pitchFamily="34" charset="0"/>
              </a:rPr>
              <a:t>.</a:t>
            </a:r>
            <a:r>
              <a:rPr lang="en-US" sz="3200" b="1" kern="100" dirty="0">
                <a:solidFill>
                  <a:srgbClr val="000000"/>
                </a:solidFill>
                <a:effectLst/>
                <a:ea typeface="Calibri" panose="020F0502020204030204" pitchFamily="34" charset="0"/>
                <a:cs typeface="Calibri" panose="020F0502020204030204" pitchFamily="34" charset="0"/>
              </a:rPr>
              <a:t> </a:t>
            </a:r>
            <a:r>
              <a:rPr lang="en-US" sz="3200" b="1" kern="100" baseline="30000" dirty="0">
                <a:solidFill>
                  <a:srgbClr val="000000"/>
                </a:solidFill>
                <a:effectLst/>
                <a:ea typeface="Calibri" panose="020F0502020204030204" pitchFamily="34" charset="0"/>
                <a:cs typeface="Calibri" panose="020F0502020204030204" pitchFamily="34" charset="0"/>
              </a:rPr>
              <a:t>2 </a:t>
            </a:r>
            <a:r>
              <a:rPr lang="en-US" sz="3200" b="1" u="sng" kern="100" dirty="0">
                <a:solidFill>
                  <a:srgbClr val="002060"/>
                </a:solidFill>
                <a:effectLst/>
                <a:ea typeface="Calibri" panose="020F0502020204030204" pitchFamily="34" charset="0"/>
                <a:cs typeface="Calibri" panose="020F0502020204030204" pitchFamily="34" charset="0"/>
              </a:rPr>
              <a:t>So anyone who rebels against authority is rebelling against what God has instituted,</a:t>
            </a:r>
            <a:r>
              <a:rPr lang="en-US" sz="3200" kern="100" dirty="0">
                <a:solidFill>
                  <a:srgbClr val="000000"/>
                </a:solidFill>
                <a:effectLst/>
                <a:ea typeface="Calibri" panose="020F0502020204030204" pitchFamily="34" charset="0"/>
                <a:cs typeface="Calibri" panose="020F0502020204030204" pitchFamily="34" charset="0"/>
              </a:rPr>
              <a:t> and they will be punished.</a:t>
            </a:r>
            <a:endParaRPr lang="en-US" sz="3200" dirty="0">
              <a:solidFill>
                <a:schemeClr val="tx1"/>
              </a:solidFill>
            </a:endParaRPr>
          </a:p>
        </p:txBody>
      </p:sp>
      <p:sp>
        <p:nvSpPr>
          <p:cNvPr id="4" name="Rounded Rectangular Callout 11">
            <a:extLst>
              <a:ext uri="{FF2B5EF4-FFF2-40B4-BE49-F238E27FC236}">
                <a16:creationId xmlns:a16="http://schemas.microsoft.com/office/drawing/2014/main" xmlns="" id="{33E40764-9A17-F608-2B6F-E3F3057627A0}"/>
              </a:ext>
            </a:extLst>
          </p:cNvPr>
          <p:cNvSpPr/>
          <p:nvPr/>
        </p:nvSpPr>
        <p:spPr>
          <a:xfrm>
            <a:off x="152400" y="2046922"/>
            <a:ext cx="7924800" cy="69723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600" b="1" dirty="0"/>
              <a:t>Government is a good thing </a:t>
            </a:r>
            <a:r>
              <a:rPr lang="en-US" sz="3600" b="1" i="1" dirty="0"/>
              <a:t>in principle </a:t>
            </a:r>
            <a:endParaRPr lang="en-US" sz="3600" i="1" dirty="0"/>
          </a:p>
        </p:txBody>
      </p:sp>
      <p:sp>
        <p:nvSpPr>
          <p:cNvPr id="5" name="Rectangle 4">
            <a:extLst>
              <a:ext uri="{FF2B5EF4-FFF2-40B4-BE49-F238E27FC236}">
                <a16:creationId xmlns:a16="http://schemas.microsoft.com/office/drawing/2014/main" xmlns="" id="{A23DBE9E-30BC-E325-8D39-15834E5E1D6B}"/>
              </a:ext>
            </a:extLst>
          </p:cNvPr>
          <p:cNvSpPr/>
          <p:nvPr/>
        </p:nvSpPr>
        <p:spPr>
          <a:xfrm>
            <a:off x="1333500" y="4012882"/>
            <a:ext cx="10744200" cy="6096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lnSpc>
                <a:spcPct val="107000"/>
              </a:lnSpc>
              <a:spcBef>
                <a:spcPts val="0"/>
              </a:spcBef>
              <a:spcAft>
                <a:spcPts val="800"/>
              </a:spcAft>
            </a:pPr>
            <a:r>
              <a:rPr lang="en-US" sz="3200" b="1" baseline="30000" dirty="0">
                <a:solidFill>
                  <a:schemeClr val="tx1"/>
                </a:solidFill>
              </a:rPr>
              <a:t>Romans 13:</a:t>
            </a:r>
            <a:r>
              <a:rPr lang="en-US" sz="3200" b="1" kern="100" baseline="30000" dirty="0">
                <a:solidFill>
                  <a:srgbClr val="000000"/>
                </a:solidFill>
                <a:ea typeface="Calibri" panose="020F0502020204030204" pitchFamily="34" charset="0"/>
                <a:cs typeface="Calibri" panose="020F0502020204030204" pitchFamily="34" charset="0"/>
              </a:rPr>
              <a:t>3 </a:t>
            </a:r>
            <a:r>
              <a:rPr lang="en-US" sz="3200" kern="100" dirty="0">
                <a:solidFill>
                  <a:srgbClr val="000000"/>
                </a:solidFill>
                <a:ea typeface="Calibri" panose="020F0502020204030204" pitchFamily="34" charset="0"/>
                <a:cs typeface="Calibri" panose="020F0502020204030204" pitchFamily="34" charset="0"/>
              </a:rPr>
              <a:t>Would you like to live without fear of the authorities?</a:t>
            </a:r>
            <a:endParaRPr lang="en-US" sz="3200" dirty="0">
              <a:solidFill>
                <a:schemeClr val="tx1"/>
              </a:solidFill>
            </a:endParaRPr>
          </a:p>
        </p:txBody>
      </p:sp>
      <p:sp>
        <p:nvSpPr>
          <p:cNvPr id="6" name="Rounded Rectangular Callout 11">
            <a:extLst>
              <a:ext uri="{FF2B5EF4-FFF2-40B4-BE49-F238E27FC236}">
                <a16:creationId xmlns:a16="http://schemas.microsoft.com/office/drawing/2014/main" xmlns="" id="{35D7DDE2-497C-410C-A871-E505E5EB1F19}"/>
              </a:ext>
            </a:extLst>
          </p:cNvPr>
          <p:cNvSpPr/>
          <p:nvPr/>
        </p:nvSpPr>
        <p:spPr>
          <a:xfrm>
            <a:off x="3928110" y="2827019"/>
            <a:ext cx="8153400" cy="1153478"/>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600" b="1" dirty="0"/>
              <a:t>Even </a:t>
            </a:r>
            <a:r>
              <a:rPr lang="en-US" sz="3600" b="1" i="1" dirty="0"/>
              <a:t>bad</a:t>
            </a:r>
            <a:r>
              <a:rPr lang="en-US" sz="3600" b="1" dirty="0"/>
              <a:t> governments are better than </a:t>
            </a:r>
            <a:r>
              <a:rPr lang="en-US" sz="3600" b="1" i="1" dirty="0"/>
              <a:t>no</a:t>
            </a:r>
            <a:r>
              <a:rPr lang="en-US" sz="3600" b="1" dirty="0"/>
              <a:t> government</a:t>
            </a:r>
            <a:endParaRPr lang="en-US" sz="3600" i="1" dirty="0"/>
          </a:p>
        </p:txBody>
      </p:sp>
    </p:spTree>
    <p:extLst>
      <p:ext uri="{BB962C8B-B14F-4D97-AF65-F5344CB8AC3E}">
        <p14:creationId xmlns:p14="http://schemas.microsoft.com/office/powerpoint/2010/main" val="32942738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57F77C70-4D54-23D6-992F-DC300E8DC24A}"/>
              </a:ext>
            </a:extLst>
          </p:cNvPr>
          <p:cNvSpPr/>
          <p:nvPr/>
        </p:nvSpPr>
        <p:spPr>
          <a:xfrm>
            <a:off x="228600" y="92075"/>
            <a:ext cx="5791200"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b="1" dirty="0">
                <a:solidFill>
                  <a:schemeClr val="tx1"/>
                </a:solidFill>
              </a:rPr>
              <a:t>R O M A N S</a:t>
            </a:r>
          </a:p>
        </p:txBody>
      </p:sp>
      <p:sp>
        <p:nvSpPr>
          <p:cNvPr id="7" name="Rounded Rectangular Callout 11">
            <a:extLst>
              <a:ext uri="{FF2B5EF4-FFF2-40B4-BE49-F238E27FC236}">
                <a16:creationId xmlns:a16="http://schemas.microsoft.com/office/drawing/2014/main" xmlns="" id="{D798020B-692A-58A6-F762-6BC886E3CAEC}"/>
              </a:ext>
            </a:extLst>
          </p:cNvPr>
          <p:cNvSpPr/>
          <p:nvPr/>
        </p:nvSpPr>
        <p:spPr>
          <a:xfrm>
            <a:off x="228600" y="5353916"/>
            <a:ext cx="11772900" cy="1203325"/>
          </a:xfrm>
          <a:prstGeom prst="wedgeRoundRectCallout">
            <a:avLst>
              <a:gd name="adj1" fmla="val -21927"/>
              <a:gd name="adj2" fmla="val 49596"/>
              <a:gd name="adj3" fmla="val 16667"/>
            </a:avLst>
          </a:prstGeom>
          <a:solidFill>
            <a:schemeClr val="tx1">
              <a:alpha val="64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800" b="1" dirty="0">
                <a:solidFill>
                  <a:schemeClr val="bg1"/>
                </a:solidFill>
              </a:rPr>
              <a:t>Romans 13:1-7 Christians and Government</a:t>
            </a:r>
            <a:endParaRPr lang="en-US" sz="4400" b="1" i="1" dirty="0">
              <a:solidFill>
                <a:schemeClr val="bg1"/>
              </a:solidFill>
            </a:endParaRPr>
          </a:p>
        </p:txBody>
      </p:sp>
    </p:spTree>
    <p:extLst>
      <p:ext uri="{BB962C8B-B14F-4D97-AF65-F5344CB8AC3E}">
        <p14:creationId xmlns:p14="http://schemas.microsoft.com/office/powerpoint/2010/main" val="5804179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163F2240-07D6-032E-FD5B-DF1744879D50}"/>
              </a:ext>
            </a:extLst>
          </p:cNvPr>
          <p:cNvSpPr/>
          <p:nvPr/>
        </p:nvSpPr>
        <p:spPr>
          <a:xfrm>
            <a:off x="0" y="95250"/>
            <a:ext cx="12192000" cy="895350"/>
          </a:xfrm>
          <a:prstGeom prst="rect">
            <a:avLst/>
          </a:prstGeom>
          <a:solidFill>
            <a:schemeClr val="bg1">
              <a:lumMod val="95000"/>
              <a:alpha val="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600" b="1" dirty="0">
                <a:solidFill>
                  <a:schemeClr val="bg1"/>
                </a:solidFill>
              </a:rPr>
              <a:t>Submit to Governing Authorities</a:t>
            </a:r>
            <a:endParaRPr lang="en-US" sz="2400" dirty="0">
              <a:solidFill>
                <a:schemeClr val="bg1"/>
              </a:solidFill>
            </a:endParaRPr>
          </a:p>
        </p:txBody>
      </p:sp>
      <p:sp>
        <p:nvSpPr>
          <p:cNvPr id="2" name="Rounded Rectangular Callout 11">
            <a:extLst>
              <a:ext uri="{FF2B5EF4-FFF2-40B4-BE49-F238E27FC236}">
                <a16:creationId xmlns:a16="http://schemas.microsoft.com/office/drawing/2014/main" xmlns="" id="{64C89B25-44EA-4C04-65C9-2148B7460489}"/>
              </a:ext>
            </a:extLst>
          </p:cNvPr>
          <p:cNvSpPr/>
          <p:nvPr/>
        </p:nvSpPr>
        <p:spPr>
          <a:xfrm>
            <a:off x="0" y="1123950"/>
            <a:ext cx="12192000" cy="790575"/>
          </a:xfrm>
          <a:prstGeom prst="wedgeRoundRectCallout">
            <a:avLst>
              <a:gd name="adj1" fmla="val -21927"/>
              <a:gd name="adj2" fmla="val 49596"/>
              <a:gd name="adj3" fmla="val 16667"/>
            </a:avLst>
          </a:prstGeom>
          <a:solidFill>
            <a:schemeClr val="tx1">
              <a:alpha val="64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3600" b="1" dirty="0"/>
              <a:t>Principle: God has sovereign control over human governments</a:t>
            </a:r>
            <a:endParaRPr lang="en-US" sz="3600" dirty="0"/>
          </a:p>
        </p:txBody>
      </p:sp>
      <p:sp>
        <p:nvSpPr>
          <p:cNvPr id="3" name="Rectangle 2">
            <a:extLst>
              <a:ext uri="{FF2B5EF4-FFF2-40B4-BE49-F238E27FC236}">
                <a16:creationId xmlns:a16="http://schemas.microsoft.com/office/drawing/2014/main" xmlns="" id="{36325CDC-4216-ACBB-00A2-ADE1D8806D20}"/>
              </a:ext>
            </a:extLst>
          </p:cNvPr>
          <p:cNvSpPr/>
          <p:nvPr/>
        </p:nvSpPr>
        <p:spPr>
          <a:xfrm>
            <a:off x="0" y="4724400"/>
            <a:ext cx="12192000" cy="2133599"/>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lnSpc>
                <a:spcPct val="107000"/>
              </a:lnSpc>
              <a:spcBef>
                <a:spcPts val="0"/>
              </a:spcBef>
              <a:spcAft>
                <a:spcPts val="800"/>
              </a:spcAft>
            </a:pPr>
            <a:r>
              <a:rPr lang="en-US" sz="3200" b="1" baseline="30000" dirty="0">
                <a:solidFill>
                  <a:schemeClr val="tx1"/>
                </a:solidFill>
              </a:rPr>
              <a:t>Romans </a:t>
            </a:r>
            <a:r>
              <a:rPr lang="en-US" sz="3200" b="1" kern="100" baseline="30000" dirty="0">
                <a:solidFill>
                  <a:srgbClr val="000000"/>
                </a:solidFill>
                <a:effectLst/>
                <a:ea typeface="Calibri" panose="020F0502020204030204" pitchFamily="34" charset="0"/>
                <a:cs typeface="Calibri" panose="020F0502020204030204" pitchFamily="34" charset="0"/>
              </a:rPr>
              <a:t>13:1</a:t>
            </a:r>
            <a:r>
              <a:rPr lang="en-US" sz="3200" kern="100" baseline="30000" dirty="0">
                <a:solidFill>
                  <a:srgbClr val="000000"/>
                </a:solidFill>
                <a:effectLst/>
                <a:ea typeface="Calibri" panose="020F0502020204030204" pitchFamily="34" charset="0"/>
                <a:cs typeface="Calibri" panose="020F0502020204030204" pitchFamily="34" charset="0"/>
              </a:rPr>
              <a:t> </a:t>
            </a:r>
            <a:r>
              <a:rPr lang="en-US" sz="3200" kern="100" dirty="0">
                <a:solidFill>
                  <a:schemeClr val="tx1"/>
                </a:solidFill>
                <a:effectLst/>
                <a:ea typeface="Calibri" panose="020F0502020204030204" pitchFamily="34" charset="0"/>
                <a:cs typeface="Calibri" panose="020F0502020204030204" pitchFamily="34" charset="0"/>
              </a:rPr>
              <a:t>Everyone must submit to governing authorities</a:t>
            </a:r>
            <a:r>
              <a:rPr lang="en-US" sz="3200" kern="100" dirty="0">
                <a:solidFill>
                  <a:srgbClr val="000000"/>
                </a:solidFill>
                <a:effectLst/>
                <a:ea typeface="Calibri" panose="020F0502020204030204" pitchFamily="34" charset="0"/>
                <a:cs typeface="Calibri" panose="020F0502020204030204" pitchFamily="34" charset="0"/>
              </a:rPr>
              <a:t>. </a:t>
            </a:r>
            <a:r>
              <a:rPr lang="en-US" sz="3200" kern="100" dirty="0">
                <a:solidFill>
                  <a:schemeClr val="tx1"/>
                </a:solidFill>
                <a:effectLst/>
                <a:ea typeface="Calibri" panose="020F0502020204030204" pitchFamily="34" charset="0"/>
                <a:cs typeface="Calibri" panose="020F0502020204030204" pitchFamily="34" charset="0"/>
              </a:rPr>
              <a:t>For all authority comes from God, and those in positions of authority have been placed there by God</a:t>
            </a:r>
            <a:r>
              <a:rPr lang="en-US" sz="3200" kern="100" dirty="0">
                <a:solidFill>
                  <a:srgbClr val="000000"/>
                </a:solidFill>
                <a:effectLst/>
                <a:ea typeface="Calibri" panose="020F0502020204030204" pitchFamily="34" charset="0"/>
                <a:cs typeface="Calibri" panose="020F0502020204030204" pitchFamily="34" charset="0"/>
              </a:rPr>
              <a:t>.</a:t>
            </a:r>
            <a:r>
              <a:rPr lang="en-US" sz="3200" b="1" kern="100" dirty="0">
                <a:solidFill>
                  <a:srgbClr val="000000"/>
                </a:solidFill>
                <a:effectLst/>
                <a:ea typeface="Calibri" panose="020F0502020204030204" pitchFamily="34" charset="0"/>
                <a:cs typeface="Calibri" panose="020F0502020204030204" pitchFamily="34" charset="0"/>
              </a:rPr>
              <a:t> </a:t>
            </a:r>
            <a:r>
              <a:rPr lang="en-US" sz="3200" b="1" kern="100" baseline="30000" dirty="0">
                <a:solidFill>
                  <a:srgbClr val="000000"/>
                </a:solidFill>
                <a:effectLst/>
                <a:ea typeface="Calibri" panose="020F0502020204030204" pitchFamily="34" charset="0"/>
                <a:cs typeface="Calibri" panose="020F0502020204030204" pitchFamily="34" charset="0"/>
              </a:rPr>
              <a:t>2 </a:t>
            </a:r>
            <a:r>
              <a:rPr lang="en-US" sz="3200" b="1" u="sng" kern="100" dirty="0">
                <a:solidFill>
                  <a:srgbClr val="002060"/>
                </a:solidFill>
                <a:effectLst/>
                <a:ea typeface="Calibri" panose="020F0502020204030204" pitchFamily="34" charset="0"/>
                <a:cs typeface="Calibri" panose="020F0502020204030204" pitchFamily="34" charset="0"/>
              </a:rPr>
              <a:t>So anyone who rebels against authority is rebelling against what God has instituted,</a:t>
            </a:r>
            <a:r>
              <a:rPr lang="en-US" sz="3200" kern="100" dirty="0">
                <a:solidFill>
                  <a:srgbClr val="000000"/>
                </a:solidFill>
                <a:effectLst/>
                <a:ea typeface="Calibri" panose="020F0502020204030204" pitchFamily="34" charset="0"/>
                <a:cs typeface="Calibri" panose="020F0502020204030204" pitchFamily="34" charset="0"/>
              </a:rPr>
              <a:t> and they will be punished.</a:t>
            </a:r>
            <a:endParaRPr lang="en-US" sz="3200" dirty="0">
              <a:solidFill>
                <a:schemeClr val="tx1"/>
              </a:solidFill>
            </a:endParaRPr>
          </a:p>
        </p:txBody>
      </p:sp>
      <p:sp>
        <p:nvSpPr>
          <p:cNvPr id="4" name="Rounded Rectangular Callout 11">
            <a:extLst>
              <a:ext uri="{FF2B5EF4-FFF2-40B4-BE49-F238E27FC236}">
                <a16:creationId xmlns:a16="http://schemas.microsoft.com/office/drawing/2014/main" xmlns="" id="{33E40764-9A17-F608-2B6F-E3F3057627A0}"/>
              </a:ext>
            </a:extLst>
          </p:cNvPr>
          <p:cNvSpPr/>
          <p:nvPr/>
        </p:nvSpPr>
        <p:spPr>
          <a:xfrm>
            <a:off x="152400" y="2046922"/>
            <a:ext cx="10515600" cy="69723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600" b="1" dirty="0"/>
              <a:t>Submitting to government is a good thing </a:t>
            </a:r>
            <a:r>
              <a:rPr lang="en-US" sz="3600" b="1" i="1" dirty="0"/>
              <a:t>in principle </a:t>
            </a:r>
            <a:endParaRPr lang="en-US" sz="3600" i="1" dirty="0"/>
          </a:p>
        </p:txBody>
      </p:sp>
      <p:sp>
        <p:nvSpPr>
          <p:cNvPr id="7" name="Rounded Rectangular Callout 11">
            <a:extLst>
              <a:ext uri="{FF2B5EF4-FFF2-40B4-BE49-F238E27FC236}">
                <a16:creationId xmlns:a16="http://schemas.microsoft.com/office/drawing/2014/main" xmlns="" id="{6DA374C2-DA3B-0A0F-C8C7-1DC5BCFB5F7C}"/>
              </a:ext>
            </a:extLst>
          </p:cNvPr>
          <p:cNvSpPr/>
          <p:nvPr/>
        </p:nvSpPr>
        <p:spPr>
          <a:xfrm>
            <a:off x="152400" y="3132057"/>
            <a:ext cx="11887200" cy="1204437"/>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400" b="1" dirty="0"/>
              <a:t>The “high call” of Christian living: live according to God’s design, even when others aren’t keeping up their end of the deal</a:t>
            </a:r>
            <a:endParaRPr lang="en-US" sz="3400" dirty="0"/>
          </a:p>
        </p:txBody>
      </p:sp>
    </p:spTree>
    <p:extLst>
      <p:ext uri="{BB962C8B-B14F-4D97-AF65-F5344CB8AC3E}">
        <p14:creationId xmlns:p14="http://schemas.microsoft.com/office/powerpoint/2010/main" val="116299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163F2240-07D6-032E-FD5B-DF1744879D50}"/>
              </a:ext>
            </a:extLst>
          </p:cNvPr>
          <p:cNvSpPr/>
          <p:nvPr/>
        </p:nvSpPr>
        <p:spPr>
          <a:xfrm>
            <a:off x="0" y="95250"/>
            <a:ext cx="12192000" cy="895350"/>
          </a:xfrm>
          <a:prstGeom prst="rect">
            <a:avLst/>
          </a:prstGeom>
          <a:solidFill>
            <a:schemeClr val="bg1">
              <a:lumMod val="95000"/>
              <a:alpha val="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600" b="1" dirty="0">
                <a:solidFill>
                  <a:schemeClr val="bg1"/>
                </a:solidFill>
              </a:rPr>
              <a:t>Submit to Governing Authorities</a:t>
            </a:r>
            <a:endParaRPr lang="en-US" sz="2400" dirty="0">
              <a:solidFill>
                <a:schemeClr val="bg1"/>
              </a:solidFill>
            </a:endParaRPr>
          </a:p>
        </p:txBody>
      </p:sp>
      <p:sp>
        <p:nvSpPr>
          <p:cNvPr id="2" name="Rounded Rectangular Callout 11">
            <a:extLst>
              <a:ext uri="{FF2B5EF4-FFF2-40B4-BE49-F238E27FC236}">
                <a16:creationId xmlns:a16="http://schemas.microsoft.com/office/drawing/2014/main" xmlns="" id="{64C89B25-44EA-4C04-65C9-2148B7460489}"/>
              </a:ext>
            </a:extLst>
          </p:cNvPr>
          <p:cNvSpPr/>
          <p:nvPr/>
        </p:nvSpPr>
        <p:spPr>
          <a:xfrm>
            <a:off x="0" y="1123950"/>
            <a:ext cx="12192000" cy="790575"/>
          </a:xfrm>
          <a:prstGeom prst="wedgeRoundRectCallout">
            <a:avLst>
              <a:gd name="adj1" fmla="val -21927"/>
              <a:gd name="adj2" fmla="val 49596"/>
              <a:gd name="adj3" fmla="val 16667"/>
            </a:avLst>
          </a:prstGeom>
          <a:solidFill>
            <a:schemeClr val="tx1">
              <a:alpha val="64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3600" b="1" dirty="0"/>
              <a:t>Principle: God has sovereign control over human governments</a:t>
            </a:r>
            <a:endParaRPr lang="en-US" sz="3600" dirty="0"/>
          </a:p>
        </p:txBody>
      </p:sp>
      <p:sp>
        <p:nvSpPr>
          <p:cNvPr id="3" name="Rectangle 2">
            <a:extLst>
              <a:ext uri="{FF2B5EF4-FFF2-40B4-BE49-F238E27FC236}">
                <a16:creationId xmlns:a16="http://schemas.microsoft.com/office/drawing/2014/main" xmlns="" id="{36325CDC-4216-ACBB-00A2-ADE1D8806D20}"/>
              </a:ext>
            </a:extLst>
          </p:cNvPr>
          <p:cNvSpPr/>
          <p:nvPr/>
        </p:nvSpPr>
        <p:spPr>
          <a:xfrm>
            <a:off x="0" y="4724400"/>
            <a:ext cx="12192000" cy="2133599"/>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lnSpc>
                <a:spcPct val="107000"/>
              </a:lnSpc>
              <a:spcBef>
                <a:spcPts val="0"/>
              </a:spcBef>
              <a:spcAft>
                <a:spcPts val="800"/>
              </a:spcAft>
            </a:pPr>
            <a:r>
              <a:rPr lang="en-US" sz="3200" b="1" baseline="30000" dirty="0">
                <a:solidFill>
                  <a:schemeClr val="tx1"/>
                </a:solidFill>
              </a:rPr>
              <a:t>Romans </a:t>
            </a:r>
            <a:r>
              <a:rPr lang="en-US" sz="3200" b="1" kern="100" baseline="30000" dirty="0">
                <a:solidFill>
                  <a:srgbClr val="000000"/>
                </a:solidFill>
                <a:effectLst/>
                <a:ea typeface="Calibri" panose="020F0502020204030204" pitchFamily="34" charset="0"/>
                <a:cs typeface="Calibri" panose="020F0502020204030204" pitchFamily="34" charset="0"/>
              </a:rPr>
              <a:t>13:1</a:t>
            </a:r>
            <a:r>
              <a:rPr lang="en-US" sz="3200" kern="100" baseline="30000" dirty="0">
                <a:solidFill>
                  <a:srgbClr val="000000"/>
                </a:solidFill>
                <a:effectLst/>
                <a:ea typeface="Calibri" panose="020F0502020204030204" pitchFamily="34" charset="0"/>
                <a:cs typeface="Calibri" panose="020F0502020204030204" pitchFamily="34" charset="0"/>
              </a:rPr>
              <a:t> </a:t>
            </a:r>
            <a:r>
              <a:rPr lang="en-US" sz="3200" kern="100" dirty="0">
                <a:solidFill>
                  <a:schemeClr val="tx1"/>
                </a:solidFill>
                <a:effectLst/>
                <a:ea typeface="Calibri" panose="020F0502020204030204" pitchFamily="34" charset="0"/>
                <a:cs typeface="Calibri" panose="020F0502020204030204" pitchFamily="34" charset="0"/>
              </a:rPr>
              <a:t>Everyone must submit to governing authorities</a:t>
            </a:r>
            <a:r>
              <a:rPr lang="en-US" sz="3200" kern="100" dirty="0">
                <a:solidFill>
                  <a:srgbClr val="000000"/>
                </a:solidFill>
                <a:effectLst/>
                <a:ea typeface="Calibri" panose="020F0502020204030204" pitchFamily="34" charset="0"/>
                <a:cs typeface="Calibri" panose="020F0502020204030204" pitchFamily="34" charset="0"/>
              </a:rPr>
              <a:t>. </a:t>
            </a:r>
            <a:r>
              <a:rPr lang="en-US" sz="3200" kern="100" dirty="0">
                <a:solidFill>
                  <a:schemeClr val="tx1"/>
                </a:solidFill>
                <a:effectLst/>
                <a:ea typeface="Calibri" panose="020F0502020204030204" pitchFamily="34" charset="0"/>
                <a:cs typeface="Calibri" panose="020F0502020204030204" pitchFamily="34" charset="0"/>
              </a:rPr>
              <a:t>For all authority comes from God, and those in positions of authority have been placed there by God</a:t>
            </a:r>
            <a:r>
              <a:rPr lang="en-US" sz="3200" kern="100" dirty="0">
                <a:solidFill>
                  <a:srgbClr val="000000"/>
                </a:solidFill>
                <a:effectLst/>
                <a:ea typeface="Calibri" panose="020F0502020204030204" pitchFamily="34" charset="0"/>
                <a:cs typeface="Calibri" panose="020F0502020204030204" pitchFamily="34" charset="0"/>
              </a:rPr>
              <a:t>.</a:t>
            </a:r>
            <a:r>
              <a:rPr lang="en-US" sz="3200" b="1" kern="100" dirty="0">
                <a:solidFill>
                  <a:srgbClr val="000000"/>
                </a:solidFill>
                <a:effectLst/>
                <a:ea typeface="Calibri" panose="020F0502020204030204" pitchFamily="34" charset="0"/>
                <a:cs typeface="Calibri" panose="020F0502020204030204" pitchFamily="34" charset="0"/>
              </a:rPr>
              <a:t> </a:t>
            </a:r>
            <a:r>
              <a:rPr lang="en-US" sz="3200" b="1" kern="100" baseline="30000" dirty="0">
                <a:solidFill>
                  <a:srgbClr val="000000"/>
                </a:solidFill>
                <a:effectLst/>
                <a:ea typeface="Calibri" panose="020F0502020204030204" pitchFamily="34" charset="0"/>
                <a:cs typeface="Calibri" panose="020F0502020204030204" pitchFamily="34" charset="0"/>
              </a:rPr>
              <a:t>2 </a:t>
            </a:r>
            <a:r>
              <a:rPr lang="en-US" sz="3200" b="1" u="sng" kern="100" dirty="0">
                <a:solidFill>
                  <a:srgbClr val="002060"/>
                </a:solidFill>
                <a:effectLst/>
                <a:ea typeface="Calibri" panose="020F0502020204030204" pitchFamily="34" charset="0"/>
                <a:cs typeface="Calibri" panose="020F0502020204030204" pitchFamily="34" charset="0"/>
              </a:rPr>
              <a:t>So anyone who rebels against authority is rebelling against what God has instituted,</a:t>
            </a:r>
            <a:r>
              <a:rPr lang="en-US" sz="3200" kern="100" dirty="0">
                <a:solidFill>
                  <a:srgbClr val="000000"/>
                </a:solidFill>
                <a:effectLst/>
                <a:ea typeface="Calibri" panose="020F0502020204030204" pitchFamily="34" charset="0"/>
                <a:cs typeface="Calibri" panose="020F0502020204030204" pitchFamily="34" charset="0"/>
              </a:rPr>
              <a:t> and they will be punished.</a:t>
            </a:r>
            <a:endParaRPr lang="en-US" sz="3200" dirty="0">
              <a:solidFill>
                <a:schemeClr val="tx1"/>
              </a:solidFill>
            </a:endParaRPr>
          </a:p>
        </p:txBody>
      </p:sp>
      <p:sp>
        <p:nvSpPr>
          <p:cNvPr id="4" name="Rounded Rectangular Callout 11">
            <a:extLst>
              <a:ext uri="{FF2B5EF4-FFF2-40B4-BE49-F238E27FC236}">
                <a16:creationId xmlns:a16="http://schemas.microsoft.com/office/drawing/2014/main" xmlns="" id="{33E40764-9A17-F608-2B6F-E3F3057627A0}"/>
              </a:ext>
            </a:extLst>
          </p:cNvPr>
          <p:cNvSpPr/>
          <p:nvPr/>
        </p:nvSpPr>
        <p:spPr>
          <a:xfrm>
            <a:off x="152400" y="2046922"/>
            <a:ext cx="7696200" cy="69723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600" b="1" dirty="0"/>
              <a:t>Qualification: not </a:t>
            </a:r>
            <a:r>
              <a:rPr lang="en-US" sz="3600" b="1" i="1" dirty="0"/>
              <a:t>absolute</a:t>
            </a:r>
            <a:r>
              <a:rPr lang="en-US" sz="3600" b="1" dirty="0"/>
              <a:t> obedience</a:t>
            </a:r>
            <a:endParaRPr lang="en-US" sz="3600" i="1" dirty="0"/>
          </a:p>
        </p:txBody>
      </p:sp>
      <p:sp>
        <p:nvSpPr>
          <p:cNvPr id="5" name="Rounded Rectangular Callout 12">
            <a:extLst>
              <a:ext uri="{FF2B5EF4-FFF2-40B4-BE49-F238E27FC236}">
                <a16:creationId xmlns:a16="http://schemas.microsoft.com/office/drawing/2014/main" xmlns="" id="{B5397AD0-7F08-F71D-E880-0D725A529A3E}"/>
              </a:ext>
            </a:extLst>
          </p:cNvPr>
          <p:cNvSpPr/>
          <p:nvPr/>
        </p:nvSpPr>
        <p:spPr>
          <a:xfrm>
            <a:off x="609600" y="3962400"/>
            <a:ext cx="7620000" cy="609600"/>
          </a:xfrm>
          <a:prstGeom prst="wedgeRoundRectCallout">
            <a:avLst>
              <a:gd name="adj1" fmla="val -856"/>
              <a:gd name="adj2" fmla="val 100928"/>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 </a:t>
            </a:r>
            <a:r>
              <a:rPr lang="en-US" sz="3200" b="1" i="1" dirty="0" err="1">
                <a:solidFill>
                  <a:schemeClr val="tx1"/>
                </a:solidFill>
              </a:rPr>
              <a:t>hupotasso</a:t>
            </a:r>
            <a:r>
              <a:rPr lang="en-US" sz="3200" b="1" dirty="0">
                <a:solidFill>
                  <a:schemeClr val="tx1"/>
                </a:solidFill>
              </a:rPr>
              <a:t> = to place or rank oneself under</a:t>
            </a:r>
          </a:p>
        </p:txBody>
      </p:sp>
      <p:sp>
        <p:nvSpPr>
          <p:cNvPr id="6" name="Rounded Rectangular Callout 11">
            <a:extLst>
              <a:ext uri="{FF2B5EF4-FFF2-40B4-BE49-F238E27FC236}">
                <a16:creationId xmlns:a16="http://schemas.microsoft.com/office/drawing/2014/main" xmlns="" id="{230DA3FD-9615-EDA2-F651-568128AE1E05}"/>
              </a:ext>
            </a:extLst>
          </p:cNvPr>
          <p:cNvSpPr/>
          <p:nvPr/>
        </p:nvSpPr>
        <p:spPr>
          <a:xfrm>
            <a:off x="838200" y="2800349"/>
            <a:ext cx="6248400" cy="1105853"/>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600" b="1" dirty="0"/>
              <a:t>a general attitude of placing oneself under authority</a:t>
            </a:r>
            <a:endParaRPr lang="en-US" sz="3600" i="1" dirty="0"/>
          </a:p>
        </p:txBody>
      </p:sp>
    </p:spTree>
    <p:extLst>
      <p:ext uri="{BB962C8B-B14F-4D97-AF65-F5344CB8AC3E}">
        <p14:creationId xmlns:p14="http://schemas.microsoft.com/office/powerpoint/2010/main" val="787560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163F2240-07D6-032E-FD5B-DF1744879D50}"/>
              </a:ext>
            </a:extLst>
          </p:cNvPr>
          <p:cNvSpPr/>
          <p:nvPr/>
        </p:nvSpPr>
        <p:spPr>
          <a:xfrm>
            <a:off x="0" y="95250"/>
            <a:ext cx="12192000" cy="895350"/>
          </a:xfrm>
          <a:prstGeom prst="rect">
            <a:avLst/>
          </a:prstGeom>
          <a:solidFill>
            <a:schemeClr val="bg1">
              <a:lumMod val="95000"/>
              <a:alpha val="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600" b="1" dirty="0">
                <a:solidFill>
                  <a:schemeClr val="bg1"/>
                </a:solidFill>
              </a:rPr>
              <a:t>Submit to Governing Authorities</a:t>
            </a:r>
            <a:endParaRPr lang="en-US" sz="2400" dirty="0">
              <a:solidFill>
                <a:schemeClr val="bg1"/>
              </a:solidFill>
            </a:endParaRPr>
          </a:p>
        </p:txBody>
      </p:sp>
      <p:sp>
        <p:nvSpPr>
          <p:cNvPr id="2" name="Rounded Rectangular Callout 11">
            <a:extLst>
              <a:ext uri="{FF2B5EF4-FFF2-40B4-BE49-F238E27FC236}">
                <a16:creationId xmlns:a16="http://schemas.microsoft.com/office/drawing/2014/main" xmlns="" id="{64C89B25-44EA-4C04-65C9-2148B7460489}"/>
              </a:ext>
            </a:extLst>
          </p:cNvPr>
          <p:cNvSpPr/>
          <p:nvPr/>
        </p:nvSpPr>
        <p:spPr>
          <a:xfrm>
            <a:off x="0" y="1123950"/>
            <a:ext cx="12192000" cy="790575"/>
          </a:xfrm>
          <a:prstGeom prst="wedgeRoundRectCallout">
            <a:avLst>
              <a:gd name="adj1" fmla="val -21927"/>
              <a:gd name="adj2" fmla="val 49596"/>
              <a:gd name="adj3" fmla="val 16667"/>
            </a:avLst>
          </a:prstGeom>
          <a:solidFill>
            <a:schemeClr val="tx1">
              <a:alpha val="64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3600" b="1" dirty="0"/>
              <a:t>Principle: God has sovereign control over human governments</a:t>
            </a:r>
            <a:endParaRPr lang="en-US" sz="3600" dirty="0"/>
          </a:p>
        </p:txBody>
      </p:sp>
      <p:sp>
        <p:nvSpPr>
          <p:cNvPr id="3" name="Rectangle 2">
            <a:extLst>
              <a:ext uri="{FF2B5EF4-FFF2-40B4-BE49-F238E27FC236}">
                <a16:creationId xmlns:a16="http://schemas.microsoft.com/office/drawing/2014/main" xmlns="" id="{36325CDC-4216-ACBB-00A2-ADE1D8806D20}"/>
              </a:ext>
            </a:extLst>
          </p:cNvPr>
          <p:cNvSpPr/>
          <p:nvPr/>
        </p:nvSpPr>
        <p:spPr>
          <a:xfrm>
            <a:off x="0" y="4724400"/>
            <a:ext cx="12192000" cy="2133599"/>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lnSpc>
                <a:spcPct val="107000"/>
              </a:lnSpc>
              <a:spcBef>
                <a:spcPts val="0"/>
              </a:spcBef>
              <a:spcAft>
                <a:spcPts val="800"/>
              </a:spcAft>
            </a:pPr>
            <a:r>
              <a:rPr lang="en-US" sz="3200" b="1" baseline="30000" dirty="0">
                <a:solidFill>
                  <a:schemeClr val="tx1"/>
                </a:solidFill>
              </a:rPr>
              <a:t>Romans </a:t>
            </a:r>
            <a:r>
              <a:rPr lang="en-US" sz="3200" b="1" kern="100" baseline="30000" dirty="0">
                <a:solidFill>
                  <a:srgbClr val="000000"/>
                </a:solidFill>
                <a:effectLst/>
                <a:ea typeface="Calibri" panose="020F0502020204030204" pitchFamily="34" charset="0"/>
                <a:cs typeface="Calibri" panose="020F0502020204030204" pitchFamily="34" charset="0"/>
              </a:rPr>
              <a:t>13:1</a:t>
            </a:r>
            <a:r>
              <a:rPr lang="en-US" sz="3200" kern="100" baseline="30000" dirty="0">
                <a:solidFill>
                  <a:srgbClr val="000000"/>
                </a:solidFill>
                <a:effectLst/>
                <a:ea typeface="Calibri" panose="020F0502020204030204" pitchFamily="34" charset="0"/>
                <a:cs typeface="Calibri" panose="020F0502020204030204" pitchFamily="34" charset="0"/>
              </a:rPr>
              <a:t> </a:t>
            </a:r>
            <a:r>
              <a:rPr lang="en-US" sz="3200" kern="100" dirty="0">
                <a:solidFill>
                  <a:schemeClr val="tx1"/>
                </a:solidFill>
                <a:effectLst/>
                <a:ea typeface="Calibri" panose="020F0502020204030204" pitchFamily="34" charset="0"/>
                <a:cs typeface="Calibri" panose="020F0502020204030204" pitchFamily="34" charset="0"/>
              </a:rPr>
              <a:t>Everyone must submit to governing authorities</a:t>
            </a:r>
            <a:r>
              <a:rPr lang="en-US" sz="3200" kern="100" dirty="0">
                <a:solidFill>
                  <a:srgbClr val="000000"/>
                </a:solidFill>
                <a:effectLst/>
                <a:ea typeface="Calibri" panose="020F0502020204030204" pitchFamily="34" charset="0"/>
                <a:cs typeface="Calibri" panose="020F0502020204030204" pitchFamily="34" charset="0"/>
              </a:rPr>
              <a:t>. </a:t>
            </a:r>
            <a:r>
              <a:rPr lang="en-US" sz="3200" kern="100" dirty="0">
                <a:solidFill>
                  <a:schemeClr val="tx1"/>
                </a:solidFill>
                <a:effectLst/>
                <a:ea typeface="Calibri" panose="020F0502020204030204" pitchFamily="34" charset="0"/>
                <a:cs typeface="Calibri" panose="020F0502020204030204" pitchFamily="34" charset="0"/>
              </a:rPr>
              <a:t>For all authority comes from God, and those in positions of authority have been placed there by God</a:t>
            </a:r>
            <a:r>
              <a:rPr lang="en-US" sz="3200" kern="100" dirty="0">
                <a:solidFill>
                  <a:srgbClr val="000000"/>
                </a:solidFill>
                <a:effectLst/>
                <a:ea typeface="Calibri" panose="020F0502020204030204" pitchFamily="34" charset="0"/>
                <a:cs typeface="Calibri" panose="020F0502020204030204" pitchFamily="34" charset="0"/>
              </a:rPr>
              <a:t>.</a:t>
            </a:r>
            <a:r>
              <a:rPr lang="en-US" sz="3200" b="1" kern="100" dirty="0">
                <a:solidFill>
                  <a:srgbClr val="000000"/>
                </a:solidFill>
                <a:effectLst/>
                <a:ea typeface="Calibri" panose="020F0502020204030204" pitchFamily="34" charset="0"/>
                <a:cs typeface="Calibri" panose="020F0502020204030204" pitchFamily="34" charset="0"/>
              </a:rPr>
              <a:t> </a:t>
            </a:r>
            <a:r>
              <a:rPr lang="en-US" sz="3200" b="1" kern="100" baseline="30000" dirty="0">
                <a:solidFill>
                  <a:srgbClr val="000000"/>
                </a:solidFill>
                <a:effectLst/>
                <a:ea typeface="Calibri" panose="020F0502020204030204" pitchFamily="34" charset="0"/>
                <a:cs typeface="Calibri" panose="020F0502020204030204" pitchFamily="34" charset="0"/>
              </a:rPr>
              <a:t>2 </a:t>
            </a:r>
            <a:r>
              <a:rPr lang="en-US" sz="3200" b="1" u="sng" kern="100" dirty="0">
                <a:solidFill>
                  <a:srgbClr val="002060"/>
                </a:solidFill>
                <a:effectLst/>
                <a:ea typeface="Calibri" panose="020F0502020204030204" pitchFamily="34" charset="0"/>
                <a:cs typeface="Calibri" panose="020F0502020204030204" pitchFamily="34" charset="0"/>
              </a:rPr>
              <a:t>So anyone who rebels against authority is rebelling against what God has instituted,</a:t>
            </a:r>
            <a:r>
              <a:rPr lang="en-US" sz="3200" kern="100" dirty="0">
                <a:solidFill>
                  <a:srgbClr val="000000"/>
                </a:solidFill>
                <a:effectLst/>
                <a:ea typeface="Calibri" panose="020F0502020204030204" pitchFamily="34" charset="0"/>
                <a:cs typeface="Calibri" panose="020F0502020204030204" pitchFamily="34" charset="0"/>
              </a:rPr>
              <a:t> and they will be punished.</a:t>
            </a:r>
            <a:endParaRPr lang="en-US" sz="3200" dirty="0">
              <a:solidFill>
                <a:schemeClr val="tx1"/>
              </a:solidFill>
            </a:endParaRPr>
          </a:p>
        </p:txBody>
      </p:sp>
      <p:sp>
        <p:nvSpPr>
          <p:cNvPr id="5" name="Rounded Rectangular Callout 12">
            <a:extLst>
              <a:ext uri="{FF2B5EF4-FFF2-40B4-BE49-F238E27FC236}">
                <a16:creationId xmlns:a16="http://schemas.microsoft.com/office/drawing/2014/main" xmlns="" id="{B5397AD0-7F08-F71D-E880-0D725A529A3E}"/>
              </a:ext>
            </a:extLst>
          </p:cNvPr>
          <p:cNvSpPr/>
          <p:nvPr/>
        </p:nvSpPr>
        <p:spPr>
          <a:xfrm>
            <a:off x="609600" y="3962400"/>
            <a:ext cx="7620000" cy="609600"/>
          </a:xfrm>
          <a:prstGeom prst="wedgeRoundRectCallout">
            <a:avLst>
              <a:gd name="adj1" fmla="val -856"/>
              <a:gd name="adj2" fmla="val 100928"/>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 </a:t>
            </a:r>
            <a:r>
              <a:rPr lang="en-US" sz="3200" b="1" i="1" dirty="0" err="1">
                <a:solidFill>
                  <a:schemeClr val="tx1"/>
                </a:solidFill>
              </a:rPr>
              <a:t>hupotasso</a:t>
            </a:r>
            <a:r>
              <a:rPr lang="en-US" sz="3200" b="1" dirty="0">
                <a:solidFill>
                  <a:schemeClr val="tx1"/>
                </a:solidFill>
              </a:rPr>
              <a:t> = to place or rank oneself under</a:t>
            </a:r>
          </a:p>
        </p:txBody>
      </p:sp>
      <p:sp>
        <p:nvSpPr>
          <p:cNvPr id="7" name="Rounded Rectangular Callout 11">
            <a:extLst>
              <a:ext uri="{FF2B5EF4-FFF2-40B4-BE49-F238E27FC236}">
                <a16:creationId xmlns:a16="http://schemas.microsoft.com/office/drawing/2014/main" xmlns="" id="{0D8B4797-2077-AD2D-6126-98EDC7BB36B0}"/>
              </a:ext>
            </a:extLst>
          </p:cNvPr>
          <p:cNvSpPr/>
          <p:nvPr/>
        </p:nvSpPr>
        <p:spPr>
          <a:xfrm>
            <a:off x="495300" y="2087880"/>
            <a:ext cx="11201400" cy="1771651"/>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600" b="1" dirty="0"/>
              <a:t>There are instances where our loyalty to God collides in direct conflict with submitting to human authority, and in those cases our obedience to God must prevail</a:t>
            </a:r>
            <a:endParaRPr lang="en-US" sz="3600" i="1" dirty="0"/>
          </a:p>
        </p:txBody>
      </p:sp>
    </p:spTree>
    <p:extLst>
      <p:ext uri="{BB962C8B-B14F-4D97-AF65-F5344CB8AC3E}">
        <p14:creationId xmlns:p14="http://schemas.microsoft.com/office/powerpoint/2010/main" val="15842626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ular Callout 5">
            <a:extLst>
              <a:ext uri="{FF2B5EF4-FFF2-40B4-BE49-F238E27FC236}">
                <a16:creationId xmlns:a16="http://schemas.microsoft.com/office/drawing/2014/main" xmlns="" id="{12D21E8B-6F7E-3430-B8ED-6CFDCCCC13E6}"/>
              </a:ext>
            </a:extLst>
          </p:cNvPr>
          <p:cNvSpPr/>
          <p:nvPr/>
        </p:nvSpPr>
        <p:spPr>
          <a:xfrm>
            <a:off x="5410200" y="101414"/>
            <a:ext cx="6324600" cy="1295401"/>
          </a:xfrm>
          <a:prstGeom prst="wedgeRoundRectCallout">
            <a:avLst>
              <a:gd name="adj1" fmla="val -77071"/>
              <a:gd name="adj2" fmla="val 6808"/>
              <a:gd name="adj3" fmla="val 16667"/>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baseline="30000" dirty="0">
                <a:solidFill>
                  <a:schemeClr val="tx1"/>
                </a:solidFill>
              </a:rPr>
              <a:t>Acts 5:28 </a:t>
            </a:r>
            <a:r>
              <a:rPr lang="en-US" sz="3200" dirty="0">
                <a:solidFill>
                  <a:schemeClr val="tx1"/>
                </a:solidFill>
              </a:rPr>
              <a:t>“Didn’t we tell you never again to teach in this man’s name?”</a:t>
            </a:r>
          </a:p>
        </p:txBody>
      </p:sp>
      <p:sp>
        <p:nvSpPr>
          <p:cNvPr id="13" name="Rounded Rectangular Callout 6">
            <a:extLst>
              <a:ext uri="{FF2B5EF4-FFF2-40B4-BE49-F238E27FC236}">
                <a16:creationId xmlns:a16="http://schemas.microsoft.com/office/drawing/2014/main" xmlns="" id="{778F1797-BE33-99D9-FE4B-F9F43D3518C8}"/>
              </a:ext>
            </a:extLst>
          </p:cNvPr>
          <p:cNvSpPr/>
          <p:nvPr/>
        </p:nvSpPr>
        <p:spPr>
          <a:xfrm>
            <a:off x="685800" y="5976991"/>
            <a:ext cx="11391900" cy="779595"/>
          </a:xfrm>
          <a:prstGeom prst="wedgeRoundRectCallout">
            <a:avLst>
              <a:gd name="adj1" fmla="val 10243"/>
              <a:gd name="adj2" fmla="val -162096"/>
              <a:gd name="adj3" fmla="val 16667"/>
            </a:avLst>
          </a:prstGeom>
          <a:solidFill>
            <a:schemeClr val="bg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baseline="30000" dirty="0">
                <a:solidFill>
                  <a:schemeClr val="tx1"/>
                </a:solidFill>
              </a:rPr>
              <a:t>Acts 5:29 </a:t>
            </a:r>
            <a:r>
              <a:rPr lang="en-US" sz="3600" dirty="0">
                <a:solidFill>
                  <a:schemeClr val="tx1"/>
                </a:solidFill>
              </a:rPr>
              <a:t>We must obey God rather than any human authority.</a:t>
            </a:r>
          </a:p>
        </p:txBody>
      </p:sp>
      <p:sp>
        <p:nvSpPr>
          <p:cNvPr id="14" name="Rounded Rectangular Callout 3">
            <a:extLst>
              <a:ext uri="{FF2B5EF4-FFF2-40B4-BE49-F238E27FC236}">
                <a16:creationId xmlns:a16="http://schemas.microsoft.com/office/drawing/2014/main" xmlns="" id="{7C542AE4-8163-6CE0-00B5-1E8C170ED22A}"/>
              </a:ext>
            </a:extLst>
          </p:cNvPr>
          <p:cNvSpPr/>
          <p:nvPr/>
        </p:nvSpPr>
        <p:spPr>
          <a:xfrm>
            <a:off x="114300" y="3262262"/>
            <a:ext cx="6438900" cy="2564130"/>
          </a:xfrm>
          <a:prstGeom prst="wedgeRoundRectCallout">
            <a:avLst>
              <a:gd name="adj1" fmla="val 54983"/>
              <a:gd name="adj2" fmla="val -15525"/>
              <a:gd name="adj3" fmla="val 16667"/>
            </a:avLst>
          </a:prstGeom>
          <a:solidFill>
            <a:schemeClr val="bg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baseline="30000" dirty="0">
                <a:solidFill>
                  <a:schemeClr val="tx1"/>
                </a:solidFill>
              </a:rPr>
              <a:t>Acts 4:19</a:t>
            </a:r>
            <a:r>
              <a:rPr lang="en-US" sz="3200" baseline="30000" dirty="0">
                <a:solidFill>
                  <a:schemeClr val="tx1"/>
                </a:solidFill>
              </a:rPr>
              <a:t> </a:t>
            </a:r>
            <a:r>
              <a:rPr lang="en-US" sz="3200" dirty="0">
                <a:solidFill>
                  <a:schemeClr val="tx1"/>
                </a:solidFill>
              </a:rPr>
              <a:t>Whether it is right in the sight of God to give heed to you rather than to God, you be the judge </a:t>
            </a:r>
            <a:r>
              <a:rPr lang="en-US" sz="3200" b="1" baseline="30000" dirty="0">
                <a:solidFill>
                  <a:schemeClr val="tx1"/>
                </a:solidFill>
              </a:rPr>
              <a:t>20 </a:t>
            </a:r>
            <a:r>
              <a:rPr lang="en-US" sz="3200" dirty="0">
                <a:solidFill>
                  <a:schemeClr val="tx1"/>
                </a:solidFill>
              </a:rPr>
              <a:t>for we cannot stop speaking about what we have seen and heard</a:t>
            </a:r>
          </a:p>
        </p:txBody>
      </p:sp>
    </p:spTree>
    <p:extLst>
      <p:ext uri="{BB962C8B-B14F-4D97-AF65-F5344CB8AC3E}">
        <p14:creationId xmlns:p14="http://schemas.microsoft.com/office/powerpoint/2010/main" val="4282925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right)">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ular Callout 2">
            <a:extLst>
              <a:ext uri="{FF2B5EF4-FFF2-40B4-BE49-F238E27FC236}">
                <a16:creationId xmlns:a16="http://schemas.microsoft.com/office/drawing/2014/main" xmlns="" id="{1C3B05D5-1FF0-FF4B-6617-CE8578EB1804}"/>
              </a:ext>
            </a:extLst>
          </p:cNvPr>
          <p:cNvSpPr/>
          <p:nvPr/>
        </p:nvSpPr>
        <p:spPr>
          <a:xfrm>
            <a:off x="76200" y="5634402"/>
            <a:ext cx="12039600" cy="1135674"/>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We should recognize authority, and do our best to cooperate with governments, but they must never outrank God</a:t>
            </a:r>
          </a:p>
        </p:txBody>
      </p:sp>
    </p:spTree>
    <p:extLst>
      <p:ext uri="{BB962C8B-B14F-4D97-AF65-F5344CB8AC3E}">
        <p14:creationId xmlns:p14="http://schemas.microsoft.com/office/powerpoint/2010/main" val="3231386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163F2240-07D6-032E-FD5B-DF1744879D50}"/>
              </a:ext>
            </a:extLst>
          </p:cNvPr>
          <p:cNvSpPr/>
          <p:nvPr/>
        </p:nvSpPr>
        <p:spPr>
          <a:xfrm>
            <a:off x="0" y="95250"/>
            <a:ext cx="12192000" cy="895350"/>
          </a:xfrm>
          <a:prstGeom prst="rect">
            <a:avLst/>
          </a:prstGeom>
          <a:solidFill>
            <a:schemeClr val="bg1">
              <a:lumMod val="95000"/>
              <a:alpha val="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600" b="1" dirty="0">
                <a:solidFill>
                  <a:schemeClr val="bg1"/>
                </a:solidFill>
              </a:rPr>
              <a:t>Submit to Governing Authorities</a:t>
            </a:r>
            <a:endParaRPr lang="en-US" sz="2400" dirty="0">
              <a:solidFill>
                <a:schemeClr val="bg1"/>
              </a:solidFill>
            </a:endParaRPr>
          </a:p>
        </p:txBody>
      </p:sp>
      <p:sp>
        <p:nvSpPr>
          <p:cNvPr id="2" name="Rounded Rectangular Callout 11">
            <a:extLst>
              <a:ext uri="{FF2B5EF4-FFF2-40B4-BE49-F238E27FC236}">
                <a16:creationId xmlns:a16="http://schemas.microsoft.com/office/drawing/2014/main" xmlns="" id="{64C89B25-44EA-4C04-65C9-2148B7460489}"/>
              </a:ext>
            </a:extLst>
          </p:cNvPr>
          <p:cNvSpPr/>
          <p:nvPr/>
        </p:nvSpPr>
        <p:spPr>
          <a:xfrm>
            <a:off x="0" y="1123950"/>
            <a:ext cx="12192000" cy="790575"/>
          </a:xfrm>
          <a:prstGeom prst="wedgeRoundRectCallout">
            <a:avLst>
              <a:gd name="adj1" fmla="val -21927"/>
              <a:gd name="adj2" fmla="val 49596"/>
              <a:gd name="adj3" fmla="val 16667"/>
            </a:avLst>
          </a:prstGeom>
          <a:solidFill>
            <a:schemeClr val="tx1">
              <a:alpha val="64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3600" b="1" dirty="0"/>
              <a:t>Principle: God has sovereign control over human governments</a:t>
            </a:r>
            <a:endParaRPr lang="en-US" sz="3600" dirty="0"/>
          </a:p>
        </p:txBody>
      </p:sp>
      <p:sp>
        <p:nvSpPr>
          <p:cNvPr id="3" name="Rectangle 2">
            <a:extLst>
              <a:ext uri="{FF2B5EF4-FFF2-40B4-BE49-F238E27FC236}">
                <a16:creationId xmlns:a16="http://schemas.microsoft.com/office/drawing/2014/main" xmlns="" id="{36325CDC-4216-ACBB-00A2-ADE1D8806D20}"/>
              </a:ext>
            </a:extLst>
          </p:cNvPr>
          <p:cNvSpPr/>
          <p:nvPr/>
        </p:nvSpPr>
        <p:spPr>
          <a:xfrm>
            <a:off x="0" y="4724400"/>
            <a:ext cx="12192000" cy="2133599"/>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lnSpc>
                <a:spcPct val="107000"/>
              </a:lnSpc>
              <a:spcBef>
                <a:spcPts val="0"/>
              </a:spcBef>
              <a:spcAft>
                <a:spcPts val="800"/>
              </a:spcAft>
            </a:pPr>
            <a:r>
              <a:rPr lang="en-US" sz="3200" b="1" baseline="30000" dirty="0">
                <a:solidFill>
                  <a:schemeClr val="tx1"/>
                </a:solidFill>
              </a:rPr>
              <a:t>Romans </a:t>
            </a:r>
            <a:r>
              <a:rPr lang="en-US" sz="3200" b="1" kern="100" baseline="30000" dirty="0">
                <a:solidFill>
                  <a:srgbClr val="000000"/>
                </a:solidFill>
                <a:effectLst/>
                <a:ea typeface="Calibri" panose="020F0502020204030204" pitchFamily="34" charset="0"/>
                <a:cs typeface="Calibri" panose="020F0502020204030204" pitchFamily="34" charset="0"/>
              </a:rPr>
              <a:t>13:1</a:t>
            </a:r>
            <a:r>
              <a:rPr lang="en-US" sz="3200" kern="100" baseline="30000" dirty="0">
                <a:solidFill>
                  <a:srgbClr val="000000"/>
                </a:solidFill>
                <a:effectLst/>
                <a:ea typeface="Calibri" panose="020F0502020204030204" pitchFamily="34" charset="0"/>
                <a:cs typeface="Calibri" panose="020F0502020204030204" pitchFamily="34" charset="0"/>
              </a:rPr>
              <a:t> </a:t>
            </a:r>
            <a:r>
              <a:rPr lang="en-US" sz="3200" kern="100" dirty="0">
                <a:solidFill>
                  <a:schemeClr val="tx1"/>
                </a:solidFill>
                <a:effectLst/>
                <a:ea typeface="Calibri" panose="020F0502020204030204" pitchFamily="34" charset="0"/>
                <a:cs typeface="Calibri" panose="020F0502020204030204" pitchFamily="34" charset="0"/>
              </a:rPr>
              <a:t>Everyone must submit to governing authorities</a:t>
            </a:r>
            <a:r>
              <a:rPr lang="en-US" sz="3200" kern="100" dirty="0">
                <a:solidFill>
                  <a:srgbClr val="000000"/>
                </a:solidFill>
                <a:effectLst/>
                <a:ea typeface="Calibri" panose="020F0502020204030204" pitchFamily="34" charset="0"/>
                <a:cs typeface="Calibri" panose="020F0502020204030204" pitchFamily="34" charset="0"/>
              </a:rPr>
              <a:t>. </a:t>
            </a:r>
            <a:r>
              <a:rPr lang="en-US" sz="3200" kern="100" dirty="0">
                <a:solidFill>
                  <a:schemeClr val="tx1"/>
                </a:solidFill>
                <a:effectLst/>
                <a:ea typeface="Calibri" panose="020F0502020204030204" pitchFamily="34" charset="0"/>
                <a:cs typeface="Calibri" panose="020F0502020204030204" pitchFamily="34" charset="0"/>
              </a:rPr>
              <a:t>For all authority comes from God, and those in positions of authority have been placed there by God</a:t>
            </a:r>
            <a:r>
              <a:rPr lang="en-US" sz="3200" kern="100" dirty="0">
                <a:solidFill>
                  <a:srgbClr val="000000"/>
                </a:solidFill>
                <a:effectLst/>
                <a:ea typeface="Calibri" panose="020F0502020204030204" pitchFamily="34" charset="0"/>
                <a:cs typeface="Calibri" panose="020F0502020204030204" pitchFamily="34" charset="0"/>
              </a:rPr>
              <a:t>.</a:t>
            </a:r>
            <a:r>
              <a:rPr lang="en-US" sz="3200" b="1" kern="100" dirty="0">
                <a:solidFill>
                  <a:srgbClr val="000000"/>
                </a:solidFill>
                <a:effectLst/>
                <a:ea typeface="Calibri" panose="020F0502020204030204" pitchFamily="34" charset="0"/>
                <a:cs typeface="Calibri" panose="020F0502020204030204" pitchFamily="34" charset="0"/>
              </a:rPr>
              <a:t> </a:t>
            </a:r>
            <a:r>
              <a:rPr lang="en-US" sz="3200" b="1" kern="100" baseline="30000" dirty="0">
                <a:solidFill>
                  <a:srgbClr val="000000"/>
                </a:solidFill>
                <a:effectLst/>
                <a:ea typeface="Calibri" panose="020F0502020204030204" pitchFamily="34" charset="0"/>
                <a:cs typeface="Calibri" panose="020F0502020204030204" pitchFamily="34" charset="0"/>
              </a:rPr>
              <a:t>2 </a:t>
            </a:r>
            <a:r>
              <a:rPr lang="en-US" sz="3200" kern="100" dirty="0">
                <a:solidFill>
                  <a:schemeClr val="tx1"/>
                </a:solidFill>
                <a:effectLst/>
                <a:ea typeface="Calibri" panose="020F0502020204030204" pitchFamily="34" charset="0"/>
                <a:cs typeface="Calibri" panose="020F0502020204030204" pitchFamily="34" charset="0"/>
              </a:rPr>
              <a:t>So anyone who rebels against authority is rebelling against what God has instituted,</a:t>
            </a:r>
            <a:r>
              <a:rPr lang="en-US" sz="3200" kern="100" dirty="0">
                <a:solidFill>
                  <a:srgbClr val="000000"/>
                </a:solidFill>
                <a:effectLst/>
                <a:ea typeface="Calibri" panose="020F0502020204030204" pitchFamily="34" charset="0"/>
                <a:cs typeface="Calibri" panose="020F0502020204030204" pitchFamily="34" charset="0"/>
              </a:rPr>
              <a:t> </a:t>
            </a:r>
            <a:r>
              <a:rPr lang="en-US" sz="3200" b="1" u="sng" kern="100" dirty="0">
                <a:solidFill>
                  <a:srgbClr val="002060"/>
                </a:solidFill>
                <a:effectLst/>
                <a:ea typeface="Calibri" panose="020F0502020204030204" pitchFamily="34" charset="0"/>
                <a:cs typeface="Calibri" panose="020F0502020204030204" pitchFamily="34" charset="0"/>
              </a:rPr>
              <a:t>and they will be punished</a:t>
            </a:r>
            <a:r>
              <a:rPr lang="en-US" sz="3200" kern="100" dirty="0">
                <a:solidFill>
                  <a:srgbClr val="000000"/>
                </a:solidFill>
                <a:effectLst/>
                <a:ea typeface="Calibri" panose="020F0502020204030204" pitchFamily="34" charset="0"/>
                <a:cs typeface="Calibri" panose="020F0502020204030204" pitchFamily="34" charset="0"/>
              </a:rPr>
              <a:t>.</a:t>
            </a:r>
            <a:endParaRPr lang="en-US" sz="3200" dirty="0">
              <a:solidFill>
                <a:schemeClr val="tx1"/>
              </a:solidFill>
            </a:endParaRPr>
          </a:p>
        </p:txBody>
      </p:sp>
    </p:spTree>
    <p:extLst>
      <p:ext uri="{BB962C8B-B14F-4D97-AF65-F5344CB8AC3E}">
        <p14:creationId xmlns:p14="http://schemas.microsoft.com/office/powerpoint/2010/main" val="8250835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163F2240-07D6-032E-FD5B-DF1744879D50}"/>
              </a:ext>
            </a:extLst>
          </p:cNvPr>
          <p:cNvSpPr/>
          <p:nvPr/>
        </p:nvSpPr>
        <p:spPr>
          <a:xfrm>
            <a:off x="0" y="95250"/>
            <a:ext cx="12192000" cy="895350"/>
          </a:xfrm>
          <a:prstGeom prst="rect">
            <a:avLst/>
          </a:prstGeom>
          <a:solidFill>
            <a:schemeClr val="bg1">
              <a:lumMod val="95000"/>
              <a:alpha val="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600" b="1" dirty="0">
                <a:solidFill>
                  <a:schemeClr val="bg1"/>
                </a:solidFill>
              </a:rPr>
              <a:t>Submit to Governing Authorities</a:t>
            </a:r>
            <a:endParaRPr lang="en-US" sz="2400" dirty="0">
              <a:solidFill>
                <a:schemeClr val="bg1"/>
              </a:solidFill>
            </a:endParaRPr>
          </a:p>
        </p:txBody>
      </p:sp>
      <p:sp>
        <p:nvSpPr>
          <p:cNvPr id="2" name="Rounded Rectangular Callout 11">
            <a:extLst>
              <a:ext uri="{FF2B5EF4-FFF2-40B4-BE49-F238E27FC236}">
                <a16:creationId xmlns:a16="http://schemas.microsoft.com/office/drawing/2014/main" xmlns="" id="{64C89B25-44EA-4C04-65C9-2148B7460489}"/>
              </a:ext>
            </a:extLst>
          </p:cNvPr>
          <p:cNvSpPr/>
          <p:nvPr/>
        </p:nvSpPr>
        <p:spPr>
          <a:xfrm>
            <a:off x="0" y="1123950"/>
            <a:ext cx="12192000" cy="790575"/>
          </a:xfrm>
          <a:prstGeom prst="wedgeRoundRectCallout">
            <a:avLst>
              <a:gd name="adj1" fmla="val -21927"/>
              <a:gd name="adj2" fmla="val 49596"/>
              <a:gd name="adj3" fmla="val 16667"/>
            </a:avLst>
          </a:prstGeom>
          <a:solidFill>
            <a:schemeClr val="tx1">
              <a:alpha val="64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3600" b="1" dirty="0"/>
              <a:t>Principle: God has sovereign control over human governments</a:t>
            </a:r>
            <a:endParaRPr lang="en-US" sz="3600" dirty="0"/>
          </a:p>
        </p:txBody>
      </p:sp>
      <p:sp>
        <p:nvSpPr>
          <p:cNvPr id="3" name="Rectangle 2">
            <a:extLst>
              <a:ext uri="{FF2B5EF4-FFF2-40B4-BE49-F238E27FC236}">
                <a16:creationId xmlns:a16="http://schemas.microsoft.com/office/drawing/2014/main" xmlns="" id="{36325CDC-4216-ACBB-00A2-ADE1D8806D20}"/>
              </a:ext>
            </a:extLst>
          </p:cNvPr>
          <p:cNvSpPr/>
          <p:nvPr/>
        </p:nvSpPr>
        <p:spPr>
          <a:xfrm>
            <a:off x="0" y="5638800"/>
            <a:ext cx="12192000" cy="1219199"/>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nSpc>
                <a:spcPct val="107000"/>
              </a:lnSpc>
              <a:spcBef>
                <a:spcPts val="0"/>
              </a:spcBef>
              <a:spcAft>
                <a:spcPts val="800"/>
              </a:spcAft>
            </a:pPr>
            <a:r>
              <a:rPr lang="en-US" sz="3200" b="1" baseline="30000" dirty="0">
                <a:solidFill>
                  <a:schemeClr val="tx1"/>
                </a:solidFill>
              </a:rPr>
              <a:t>Romans </a:t>
            </a:r>
            <a:r>
              <a:rPr lang="en-US" sz="3200" b="1" kern="100" baseline="30000" dirty="0">
                <a:solidFill>
                  <a:srgbClr val="000000"/>
                </a:solidFill>
                <a:effectLst/>
                <a:ea typeface="Calibri" panose="020F0502020204030204" pitchFamily="34" charset="0"/>
                <a:cs typeface="Calibri" panose="020F0502020204030204" pitchFamily="34" charset="0"/>
              </a:rPr>
              <a:t>13:3</a:t>
            </a:r>
            <a:r>
              <a:rPr lang="en-US" sz="3200" kern="100" baseline="30000" dirty="0">
                <a:solidFill>
                  <a:srgbClr val="000000"/>
                </a:solidFill>
                <a:effectLst/>
                <a:ea typeface="Calibri" panose="020F0502020204030204" pitchFamily="34" charset="0"/>
                <a:cs typeface="Calibri" panose="020F0502020204030204" pitchFamily="34" charset="0"/>
              </a:rPr>
              <a:t> </a:t>
            </a:r>
            <a:r>
              <a:rPr lang="en-US" sz="3200" kern="100" dirty="0">
                <a:solidFill>
                  <a:srgbClr val="000000"/>
                </a:solidFill>
                <a:effectLst/>
                <a:ea typeface="Calibri" panose="020F0502020204030204" pitchFamily="34" charset="0"/>
                <a:cs typeface="Calibri" panose="020F0502020204030204" pitchFamily="34" charset="0"/>
              </a:rPr>
              <a:t>For the authorities do not strike fear in people who are doing right, but in those who are doing wrong.</a:t>
            </a:r>
            <a:endParaRPr lang="en-US" sz="3200" kern="100" dirty="0">
              <a:effectLs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3200" dirty="0">
              <a:solidFill>
                <a:schemeClr val="tx1"/>
              </a:solidFill>
            </a:endParaRPr>
          </a:p>
        </p:txBody>
      </p:sp>
      <p:sp>
        <p:nvSpPr>
          <p:cNvPr id="4" name="Rounded Rectangular Callout 11">
            <a:extLst>
              <a:ext uri="{FF2B5EF4-FFF2-40B4-BE49-F238E27FC236}">
                <a16:creationId xmlns:a16="http://schemas.microsoft.com/office/drawing/2014/main" xmlns="" id="{ACD34142-75F0-5430-124E-84AF915F058E}"/>
              </a:ext>
            </a:extLst>
          </p:cNvPr>
          <p:cNvSpPr/>
          <p:nvPr/>
        </p:nvSpPr>
        <p:spPr>
          <a:xfrm>
            <a:off x="152400" y="2046922"/>
            <a:ext cx="3810000" cy="69723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600" b="1" i="1" dirty="0"/>
              <a:t>Generally</a:t>
            </a:r>
            <a:r>
              <a:rPr lang="en-US" sz="3600" b="1" dirty="0"/>
              <a:t> true</a:t>
            </a:r>
            <a:endParaRPr lang="en-US" sz="3600" i="1" dirty="0"/>
          </a:p>
        </p:txBody>
      </p:sp>
    </p:spTree>
    <p:extLst>
      <p:ext uri="{BB962C8B-B14F-4D97-AF65-F5344CB8AC3E}">
        <p14:creationId xmlns:p14="http://schemas.microsoft.com/office/powerpoint/2010/main" val="1127456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163F2240-07D6-032E-FD5B-DF1744879D50}"/>
              </a:ext>
            </a:extLst>
          </p:cNvPr>
          <p:cNvSpPr/>
          <p:nvPr/>
        </p:nvSpPr>
        <p:spPr>
          <a:xfrm>
            <a:off x="0" y="95250"/>
            <a:ext cx="12192000" cy="895350"/>
          </a:xfrm>
          <a:prstGeom prst="rect">
            <a:avLst/>
          </a:prstGeom>
          <a:solidFill>
            <a:schemeClr val="bg1">
              <a:lumMod val="95000"/>
              <a:alpha val="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600" b="1" dirty="0">
                <a:solidFill>
                  <a:schemeClr val="bg1"/>
                </a:solidFill>
              </a:rPr>
              <a:t>Submit to Governing Authorities</a:t>
            </a:r>
            <a:endParaRPr lang="en-US" sz="2400" dirty="0">
              <a:solidFill>
                <a:schemeClr val="bg1"/>
              </a:solidFill>
            </a:endParaRPr>
          </a:p>
        </p:txBody>
      </p:sp>
      <p:sp>
        <p:nvSpPr>
          <p:cNvPr id="2" name="Rounded Rectangular Callout 11">
            <a:extLst>
              <a:ext uri="{FF2B5EF4-FFF2-40B4-BE49-F238E27FC236}">
                <a16:creationId xmlns:a16="http://schemas.microsoft.com/office/drawing/2014/main" xmlns="" id="{64C89B25-44EA-4C04-65C9-2148B7460489}"/>
              </a:ext>
            </a:extLst>
          </p:cNvPr>
          <p:cNvSpPr/>
          <p:nvPr/>
        </p:nvSpPr>
        <p:spPr>
          <a:xfrm>
            <a:off x="0" y="1123950"/>
            <a:ext cx="12192000" cy="790575"/>
          </a:xfrm>
          <a:prstGeom prst="wedgeRoundRectCallout">
            <a:avLst>
              <a:gd name="adj1" fmla="val -21927"/>
              <a:gd name="adj2" fmla="val 49596"/>
              <a:gd name="adj3" fmla="val 16667"/>
            </a:avLst>
          </a:prstGeom>
          <a:solidFill>
            <a:schemeClr val="tx1">
              <a:alpha val="64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3600" b="1" dirty="0"/>
              <a:t>Principle: God has sovereign control over human governments</a:t>
            </a:r>
            <a:endParaRPr lang="en-US" sz="3600" dirty="0"/>
          </a:p>
        </p:txBody>
      </p:sp>
      <p:sp>
        <p:nvSpPr>
          <p:cNvPr id="3" name="Rectangle 2">
            <a:extLst>
              <a:ext uri="{FF2B5EF4-FFF2-40B4-BE49-F238E27FC236}">
                <a16:creationId xmlns:a16="http://schemas.microsoft.com/office/drawing/2014/main" xmlns="" id="{36325CDC-4216-ACBB-00A2-ADE1D8806D20}"/>
              </a:ext>
            </a:extLst>
          </p:cNvPr>
          <p:cNvSpPr/>
          <p:nvPr/>
        </p:nvSpPr>
        <p:spPr>
          <a:xfrm>
            <a:off x="0" y="4191000"/>
            <a:ext cx="12192000" cy="2666999"/>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lnSpc>
                <a:spcPct val="107000"/>
              </a:lnSpc>
              <a:spcBef>
                <a:spcPts val="0"/>
              </a:spcBef>
              <a:spcAft>
                <a:spcPts val="0"/>
              </a:spcAft>
            </a:pPr>
            <a:r>
              <a:rPr lang="en-US" sz="3200" b="1" baseline="30000" dirty="0">
                <a:solidFill>
                  <a:schemeClr val="tx1"/>
                </a:solidFill>
              </a:rPr>
              <a:t>Romans </a:t>
            </a:r>
            <a:r>
              <a:rPr lang="en-US" sz="3200" b="1" kern="100" baseline="30000" dirty="0">
                <a:solidFill>
                  <a:srgbClr val="000000"/>
                </a:solidFill>
                <a:effectLst/>
                <a:ea typeface="Calibri" panose="020F0502020204030204" pitchFamily="34" charset="0"/>
                <a:cs typeface="Calibri" panose="020F0502020204030204" pitchFamily="34" charset="0"/>
              </a:rPr>
              <a:t>13:3</a:t>
            </a:r>
            <a:r>
              <a:rPr lang="en-US" sz="3200" kern="100" baseline="30000" dirty="0">
                <a:solidFill>
                  <a:srgbClr val="000000"/>
                </a:solidFill>
                <a:effectLst/>
                <a:ea typeface="Calibri" panose="020F0502020204030204" pitchFamily="34" charset="0"/>
                <a:cs typeface="Calibri" panose="020F0502020204030204" pitchFamily="34" charset="0"/>
              </a:rPr>
              <a:t> </a:t>
            </a:r>
            <a:r>
              <a:rPr lang="en-US" sz="3200" b="1" u="sng" kern="100" dirty="0">
                <a:solidFill>
                  <a:srgbClr val="002060"/>
                </a:solidFill>
                <a:effectLst/>
                <a:ea typeface="Calibri" panose="020F0502020204030204" pitchFamily="34" charset="0"/>
                <a:cs typeface="Calibri" panose="020F0502020204030204" pitchFamily="34" charset="0"/>
              </a:rPr>
              <a:t>Do what is right, and they will honor you</a:t>
            </a:r>
            <a:r>
              <a:rPr lang="en-US" sz="3200" kern="100" dirty="0">
                <a:solidFill>
                  <a:srgbClr val="000000"/>
                </a:solidFill>
                <a:effectLst/>
                <a:ea typeface="Calibri" panose="020F0502020204030204" pitchFamily="34" charset="0"/>
                <a:cs typeface="Calibri" panose="020F0502020204030204" pitchFamily="34" charset="0"/>
              </a:rPr>
              <a:t>.</a:t>
            </a:r>
            <a:r>
              <a:rPr lang="en-US" sz="3200" b="1" kern="100" dirty="0">
                <a:solidFill>
                  <a:srgbClr val="000000"/>
                </a:solidFill>
                <a:effectLst/>
                <a:ea typeface="Calibri" panose="020F0502020204030204" pitchFamily="34" charset="0"/>
                <a:cs typeface="Calibri" panose="020F0502020204030204" pitchFamily="34" charset="0"/>
              </a:rPr>
              <a:t> </a:t>
            </a:r>
            <a:r>
              <a:rPr lang="en-US" sz="3200" b="1" kern="100" baseline="30000" dirty="0">
                <a:solidFill>
                  <a:srgbClr val="000000"/>
                </a:solidFill>
                <a:effectLst/>
                <a:ea typeface="Calibri" panose="020F0502020204030204" pitchFamily="34" charset="0"/>
                <a:cs typeface="Calibri" panose="020F0502020204030204" pitchFamily="34" charset="0"/>
              </a:rPr>
              <a:t>4 </a:t>
            </a:r>
            <a:r>
              <a:rPr lang="en-US" sz="3200" kern="100" dirty="0">
                <a:solidFill>
                  <a:srgbClr val="000000"/>
                </a:solidFill>
                <a:effectLst/>
                <a:ea typeface="Calibri" panose="020F0502020204030204" pitchFamily="34" charset="0"/>
                <a:cs typeface="Calibri" panose="020F0502020204030204" pitchFamily="34" charset="0"/>
              </a:rPr>
              <a:t>The authorities are God’s servants, sent for your good. But if you are doing wrong, of course you should be afraid, for they have the power to punish you. They are God’s servants, sent for the very purpose of punishing those who do what is wrong.</a:t>
            </a:r>
            <a:endParaRPr lang="en-US" sz="3200" kern="100" dirty="0">
              <a:effectLs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3200" dirty="0">
              <a:solidFill>
                <a:schemeClr val="tx1"/>
              </a:solidFill>
            </a:endParaRPr>
          </a:p>
        </p:txBody>
      </p:sp>
      <p:sp>
        <p:nvSpPr>
          <p:cNvPr id="4" name="Rounded Rectangular Callout 11">
            <a:extLst>
              <a:ext uri="{FF2B5EF4-FFF2-40B4-BE49-F238E27FC236}">
                <a16:creationId xmlns:a16="http://schemas.microsoft.com/office/drawing/2014/main" xmlns="" id="{ACD34142-75F0-5430-124E-84AF915F058E}"/>
              </a:ext>
            </a:extLst>
          </p:cNvPr>
          <p:cNvSpPr/>
          <p:nvPr/>
        </p:nvSpPr>
        <p:spPr>
          <a:xfrm>
            <a:off x="152400" y="2046922"/>
            <a:ext cx="3810000" cy="69723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600" b="1" i="1" dirty="0"/>
              <a:t>Generally</a:t>
            </a:r>
            <a:r>
              <a:rPr lang="en-US" sz="3600" b="1" dirty="0"/>
              <a:t> true</a:t>
            </a:r>
            <a:endParaRPr lang="en-US" sz="3600" i="1" dirty="0"/>
          </a:p>
        </p:txBody>
      </p:sp>
    </p:spTree>
    <p:extLst>
      <p:ext uri="{BB962C8B-B14F-4D97-AF65-F5344CB8AC3E}">
        <p14:creationId xmlns:p14="http://schemas.microsoft.com/office/powerpoint/2010/main" val="29587113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163F2240-07D6-032E-FD5B-DF1744879D50}"/>
              </a:ext>
            </a:extLst>
          </p:cNvPr>
          <p:cNvSpPr/>
          <p:nvPr/>
        </p:nvSpPr>
        <p:spPr>
          <a:xfrm>
            <a:off x="0" y="95250"/>
            <a:ext cx="12192000" cy="895350"/>
          </a:xfrm>
          <a:prstGeom prst="rect">
            <a:avLst/>
          </a:prstGeom>
          <a:solidFill>
            <a:schemeClr val="bg1">
              <a:lumMod val="95000"/>
              <a:alpha val="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600" b="1" dirty="0">
                <a:solidFill>
                  <a:schemeClr val="bg1"/>
                </a:solidFill>
              </a:rPr>
              <a:t>Submit to Governing Authorities</a:t>
            </a:r>
            <a:endParaRPr lang="en-US" sz="2400" dirty="0">
              <a:solidFill>
                <a:schemeClr val="bg1"/>
              </a:solidFill>
            </a:endParaRPr>
          </a:p>
        </p:txBody>
      </p:sp>
      <p:sp>
        <p:nvSpPr>
          <p:cNvPr id="2" name="Rounded Rectangular Callout 11">
            <a:extLst>
              <a:ext uri="{FF2B5EF4-FFF2-40B4-BE49-F238E27FC236}">
                <a16:creationId xmlns:a16="http://schemas.microsoft.com/office/drawing/2014/main" xmlns="" id="{64C89B25-44EA-4C04-65C9-2148B7460489}"/>
              </a:ext>
            </a:extLst>
          </p:cNvPr>
          <p:cNvSpPr/>
          <p:nvPr/>
        </p:nvSpPr>
        <p:spPr>
          <a:xfrm>
            <a:off x="495300" y="1085850"/>
            <a:ext cx="11201400" cy="790575"/>
          </a:xfrm>
          <a:prstGeom prst="wedgeRoundRectCallout">
            <a:avLst>
              <a:gd name="adj1" fmla="val -21927"/>
              <a:gd name="adj2" fmla="val 49596"/>
              <a:gd name="adj3" fmla="val 16667"/>
            </a:avLst>
          </a:prstGeom>
          <a:solidFill>
            <a:schemeClr val="tx1">
              <a:alpha val="64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3600" b="1" dirty="0"/>
              <a:t>Practical reason: avoid incurring unnecessary punishment </a:t>
            </a:r>
            <a:endParaRPr lang="en-US" sz="3600" dirty="0"/>
          </a:p>
        </p:txBody>
      </p:sp>
      <p:sp>
        <p:nvSpPr>
          <p:cNvPr id="3" name="Rectangle 2">
            <a:extLst>
              <a:ext uri="{FF2B5EF4-FFF2-40B4-BE49-F238E27FC236}">
                <a16:creationId xmlns:a16="http://schemas.microsoft.com/office/drawing/2014/main" xmlns="" id="{36325CDC-4216-ACBB-00A2-ADE1D8806D20}"/>
              </a:ext>
            </a:extLst>
          </p:cNvPr>
          <p:cNvSpPr/>
          <p:nvPr/>
        </p:nvSpPr>
        <p:spPr>
          <a:xfrm>
            <a:off x="0" y="4191000"/>
            <a:ext cx="12192000" cy="2666999"/>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lnSpc>
                <a:spcPct val="107000"/>
              </a:lnSpc>
              <a:spcBef>
                <a:spcPts val="0"/>
              </a:spcBef>
              <a:spcAft>
                <a:spcPts val="0"/>
              </a:spcAft>
            </a:pPr>
            <a:r>
              <a:rPr lang="en-US" sz="3200" b="1" baseline="30000" dirty="0">
                <a:solidFill>
                  <a:schemeClr val="tx1"/>
                </a:solidFill>
              </a:rPr>
              <a:t>Romans </a:t>
            </a:r>
            <a:r>
              <a:rPr lang="en-US" sz="3200" b="1" kern="100" baseline="30000" dirty="0">
                <a:solidFill>
                  <a:srgbClr val="000000"/>
                </a:solidFill>
                <a:effectLst/>
                <a:ea typeface="Calibri" panose="020F0502020204030204" pitchFamily="34" charset="0"/>
                <a:cs typeface="Calibri" panose="020F0502020204030204" pitchFamily="34" charset="0"/>
              </a:rPr>
              <a:t>13:3</a:t>
            </a:r>
            <a:r>
              <a:rPr lang="en-US" sz="3200" kern="100" baseline="30000" dirty="0">
                <a:solidFill>
                  <a:srgbClr val="000000"/>
                </a:solidFill>
                <a:effectLst/>
                <a:ea typeface="Calibri" panose="020F0502020204030204" pitchFamily="34" charset="0"/>
                <a:cs typeface="Calibri" panose="020F0502020204030204" pitchFamily="34" charset="0"/>
              </a:rPr>
              <a:t> </a:t>
            </a:r>
            <a:r>
              <a:rPr lang="en-US" sz="3200" b="1" u="sng" kern="100" dirty="0">
                <a:solidFill>
                  <a:srgbClr val="002060"/>
                </a:solidFill>
                <a:effectLst/>
                <a:ea typeface="Calibri" panose="020F0502020204030204" pitchFamily="34" charset="0"/>
                <a:cs typeface="Calibri" panose="020F0502020204030204" pitchFamily="34" charset="0"/>
              </a:rPr>
              <a:t>Do what is right, and they will honor you</a:t>
            </a:r>
            <a:r>
              <a:rPr lang="en-US" sz="3200" kern="100" dirty="0">
                <a:solidFill>
                  <a:srgbClr val="000000"/>
                </a:solidFill>
                <a:effectLst/>
                <a:ea typeface="Calibri" panose="020F0502020204030204" pitchFamily="34" charset="0"/>
                <a:cs typeface="Calibri" panose="020F0502020204030204" pitchFamily="34" charset="0"/>
              </a:rPr>
              <a:t>.</a:t>
            </a:r>
            <a:r>
              <a:rPr lang="en-US" sz="3200" b="1" kern="100" dirty="0">
                <a:solidFill>
                  <a:srgbClr val="000000"/>
                </a:solidFill>
                <a:effectLst/>
                <a:ea typeface="Calibri" panose="020F0502020204030204" pitchFamily="34" charset="0"/>
                <a:cs typeface="Calibri" panose="020F0502020204030204" pitchFamily="34" charset="0"/>
              </a:rPr>
              <a:t> </a:t>
            </a:r>
            <a:r>
              <a:rPr lang="en-US" sz="3200" b="1" kern="100" baseline="30000" dirty="0">
                <a:solidFill>
                  <a:srgbClr val="000000"/>
                </a:solidFill>
                <a:effectLst/>
                <a:ea typeface="Calibri" panose="020F0502020204030204" pitchFamily="34" charset="0"/>
                <a:cs typeface="Calibri" panose="020F0502020204030204" pitchFamily="34" charset="0"/>
              </a:rPr>
              <a:t>4 </a:t>
            </a:r>
            <a:r>
              <a:rPr lang="en-US" sz="3200" kern="100" dirty="0">
                <a:solidFill>
                  <a:srgbClr val="000000"/>
                </a:solidFill>
                <a:effectLst/>
                <a:ea typeface="Calibri" panose="020F0502020204030204" pitchFamily="34" charset="0"/>
                <a:cs typeface="Calibri" panose="020F0502020204030204" pitchFamily="34" charset="0"/>
              </a:rPr>
              <a:t>The authorities are God’s servants, sent for your good. But if you are doing wrong, of course you should be afraid, for they have the power to punish you. They are God’s servants, sent for the very purpose of punishing those who do what is wrong.</a:t>
            </a:r>
            <a:endParaRPr lang="en-US" sz="3200" kern="100" dirty="0">
              <a:effectLs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3200" dirty="0">
              <a:solidFill>
                <a:schemeClr val="tx1"/>
              </a:solidFill>
            </a:endParaRPr>
          </a:p>
        </p:txBody>
      </p:sp>
    </p:spTree>
    <p:extLst>
      <p:ext uri="{BB962C8B-B14F-4D97-AF65-F5344CB8AC3E}">
        <p14:creationId xmlns:p14="http://schemas.microsoft.com/office/powerpoint/2010/main" val="196020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163F2240-07D6-032E-FD5B-DF1744879D50}"/>
              </a:ext>
            </a:extLst>
          </p:cNvPr>
          <p:cNvSpPr/>
          <p:nvPr/>
        </p:nvSpPr>
        <p:spPr>
          <a:xfrm>
            <a:off x="0" y="95250"/>
            <a:ext cx="12192000" cy="895350"/>
          </a:xfrm>
          <a:prstGeom prst="rect">
            <a:avLst/>
          </a:prstGeom>
          <a:solidFill>
            <a:schemeClr val="bg1">
              <a:lumMod val="95000"/>
              <a:alpha val="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600" b="1" dirty="0">
                <a:solidFill>
                  <a:schemeClr val="bg1"/>
                </a:solidFill>
              </a:rPr>
              <a:t>Submit to Governing Authorities</a:t>
            </a:r>
            <a:endParaRPr lang="en-US" sz="2400" dirty="0">
              <a:solidFill>
                <a:schemeClr val="bg1"/>
              </a:solidFill>
            </a:endParaRPr>
          </a:p>
        </p:txBody>
      </p:sp>
      <p:sp>
        <p:nvSpPr>
          <p:cNvPr id="2" name="Rounded Rectangular Callout 11">
            <a:extLst>
              <a:ext uri="{FF2B5EF4-FFF2-40B4-BE49-F238E27FC236}">
                <a16:creationId xmlns:a16="http://schemas.microsoft.com/office/drawing/2014/main" xmlns="" id="{64C89B25-44EA-4C04-65C9-2148B7460489}"/>
              </a:ext>
            </a:extLst>
          </p:cNvPr>
          <p:cNvSpPr/>
          <p:nvPr/>
        </p:nvSpPr>
        <p:spPr>
          <a:xfrm>
            <a:off x="495300" y="1085850"/>
            <a:ext cx="11201400" cy="790575"/>
          </a:xfrm>
          <a:prstGeom prst="wedgeRoundRectCallout">
            <a:avLst>
              <a:gd name="adj1" fmla="val -21927"/>
              <a:gd name="adj2" fmla="val 49596"/>
              <a:gd name="adj3" fmla="val 16667"/>
            </a:avLst>
          </a:prstGeom>
          <a:solidFill>
            <a:schemeClr val="tx1">
              <a:alpha val="64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3600" b="1" dirty="0"/>
              <a:t>Practical reason: avoid incurring unnecessary punishment </a:t>
            </a:r>
            <a:endParaRPr lang="en-US" sz="3600" dirty="0"/>
          </a:p>
        </p:txBody>
      </p:sp>
      <p:sp>
        <p:nvSpPr>
          <p:cNvPr id="3" name="Rectangle 2">
            <a:extLst>
              <a:ext uri="{FF2B5EF4-FFF2-40B4-BE49-F238E27FC236}">
                <a16:creationId xmlns:a16="http://schemas.microsoft.com/office/drawing/2014/main" xmlns="" id="{36325CDC-4216-ACBB-00A2-ADE1D8806D20}"/>
              </a:ext>
            </a:extLst>
          </p:cNvPr>
          <p:cNvSpPr/>
          <p:nvPr/>
        </p:nvSpPr>
        <p:spPr>
          <a:xfrm>
            <a:off x="0" y="4191000"/>
            <a:ext cx="12192000" cy="2666999"/>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lnSpc>
                <a:spcPct val="107000"/>
              </a:lnSpc>
              <a:spcBef>
                <a:spcPts val="0"/>
              </a:spcBef>
              <a:spcAft>
                <a:spcPts val="0"/>
              </a:spcAft>
            </a:pPr>
            <a:r>
              <a:rPr lang="en-US" sz="3200" b="1" baseline="30000" dirty="0">
                <a:solidFill>
                  <a:schemeClr val="tx1"/>
                </a:solidFill>
              </a:rPr>
              <a:t>Romans </a:t>
            </a:r>
            <a:r>
              <a:rPr lang="en-US" sz="3200" b="1" kern="100" baseline="30000" dirty="0">
                <a:solidFill>
                  <a:srgbClr val="000000"/>
                </a:solidFill>
                <a:effectLst/>
                <a:ea typeface="Calibri" panose="020F0502020204030204" pitchFamily="34" charset="0"/>
                <a:cs typeface="Calibri" panose="020F0502020204030204" pitchFamily="34" charset="0"/>
              </a:rPr>
              <a:t>13:3</a:t>
            </a:r>
            <a:r>
              <a:rPr lang="en-US" sz="3200" kern="100" baseline="30000" dirty="0">
                <a:solidFill>
                  <a:srgbClr val="000000"/>
                </a:solidFill>
                <a:effectLst/>
                <a:ea typeface="Calibri" panose="020F0502020204030204" pitchFamily="34" charset="0"/>
                <a:cs typeface="Calibri" panose="020F0502020204030204" pitchFamily="34" charset="0"/>
              </a:rPr>
              <a:t> </a:t>
            </a:r>
            <a:r>
              <a:rPr lang="en-US" sz="3200" b="1" u="sng" kern="100" dirty="0">
                <a:solidFill>
                  <a:srgbClr val="002060"/>
                </a:solidFill>
                <a:effectLst/>
                <a:ea typeface="Calibri" panose="020F0502020204030204" pitchFamily="34" charset="0"/>
                <a:cs typeface="Calibri" panose="020F0502020204030204" pitchFamily="34" charset="0"/>
              </a:rPr>
              <a:t>Do what is right, and they will honor you</a:t>
            </a:r>
            <a:r>
              <a:rPr lang="en-US" sz="3200" kern="100" dirty="0">
                <a:solidFill>
                  <a:srgbClr val="000000"/>
                </a:solidFill>
                <a:effectLst/>
                <a:ea typeface="Calibri" panose="020F0502020204030204" pitchFamily="34" charset="0"/>
                <a:cs typeface="Calibri" panose="020F0502020204030204" pitchFamily="34" charset="0"/>
              </a:rPr>
              <a:t>.</a:t>
            </a:r>
            <a:r>
              <a:rPr lang="en-US" sz="3200" b="1" kern="100" dirty="0">
                <a:solidFill>
                  <a:srgbClr val="000000"/>
                </a:solidFill>
                <a:effectLst/>
                <a:ea typeface="Calibri" panose="020F0502020204030204" pitchFamily="34" charset="0"/>
                <a:cs typeface="Calibri" panose="020F0502020204030204" pitchFamily="34" charset="0"/>
              </a:rPr>
              <a:t> </a:t>
            </a:r>
            <a:r>
              <a:rPr lang="en-US" sz="3200" b="1" kern="100" baseline="30000" dirty="0">
                <a:solidFill>
                  <a:srgbClr val="000000"/>
                </a:solidFill>
                <a:effectLst/>
                <a:ea typeface="Calibri" panose="020F0502020204030204" pitchFamily="34" charset="0"/>
                <a:cs typeface="Calibri" panose="020F0502020204030204" pitchFamily="34" charset="0"/>
              </a:rPr>
              <a:t>4 </a:t>
            </a:r>
            <a:r>
              <a:rPr lang="en-US" sz="3200" kern="100" dirty="0">
                <a:solidFill>
                  <a:srgbClr val="000000"/>
                </a:solidFill>
                <a:effectLst/>
                <a:ea typeface="Calibri" panose="020F0502020204030204" pitchFamily="34" charset="0"/>
                <a:cs typeface="Calibri" panose="020F0502020204030204" pitchFamily="34" charset="0"/>
              </a:rPr>
              <a:t>The authorities are God’s servants, sent for your good. </a:t>
            </a:r>
            <a:r>
              <a:rPr lang="en-US" sz="3100" b="1" u="sng" kern="100" dirty="0">
                <a:solidFill>
                  <a:srgbClr val="002060"/>
                </a:solidFill>
                <a:effectLst/>
                <a:ea typeface="Calibri" panose="020F0502020204030204" pitchFamily="34" charset="0"/>
                <a:cs typeface="Calibri" panose="020F0502020204030204" pitchFamily="34" charset="0"/>
              </a:rPr>
              <a:t>But if you are doing wrong, of course you should be afraid, for they have the power to punish you</a:t>
            </a:r>
            <a:r>
              <a:rPr lang="en-US" sz="3200" kern="100" dirty="0">
                <a:solidFill>
                  <a:srgbClr val="000000"/>
                </a:solidFill>
                <a:effectLst/>
                <a:ea typeface="Calibri" panose="020F0502020204030204" pitchFamily="34" charset="0"/>
                <a:cs typeface="Calibri" panose="020F0502020204030204" pitchFamily="34" charset="0"/>
              </a:rPr>
              <a:t>. They are God’s servants, sent for the very purpose of punishing those who do what is wrong.</a:t>
            </a:r>
            <a:endParaRPr lang="en-US" sz="3200" kern="100" dirty="0">
              <a:effectLs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3200" dirty="0">
              <a:solidFill>
                <a:schemeClr val="tx1"/>
              </a:solidFill>
            </a:endParaRPr>
          </a:p>
        </p:txBody>
      </p:sp>
      <p:sp>
        <p:nvSpPr>
          <p:cNvPr id="4" name="Rounded Rectangular Callout 11">
            <a:extLst>
              <a:ext uri="{FF2B5EF4-FFF2-40B4-BE49-F238E27FC236}">
                <a16:creationId xmlns:a16="http://schemas.microsoft.com/office/drawing/2014/main" xmlns="" id="{13B398C5-0CD2-6A1F-54FF-27793AE7AD55}"/>
              </a:ext>
            </a:extLst>
          </p:cNvPr>
          <p:cNvSpPr/>
          <p:nvPr/>
        </p:nvSpPr>
        <p:spPr>
          <a:xfrm>
            <a:off x="266700" y="2046922"/>
            <a:ext cx="11658600" cy="1258253"/>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600" b="1" dirty="0"/>
              <a:t>Paul understood that if they made their movement a direct challenge to Rome, they would be utterly destroyed</a:t>
            </a:r>
            <a:endParaRPr lang="en-US" sz="3600" i="1" dirty="0"/>
          </a:p>
        </p:txBody>
      </p:sp>
      <p:sp>
        <p:nvSpPr>
          <p:cNvPr id="5" name="Rounded Rectangular Callout 11">
            <a:extLst>
              <a:ext uri="{FF2B5EF4-FFF2-40B4-BE49-F238E27FC236}">
                <a16:creationId xmlns:a16="http://schemas.microsoft.com/office/drawing/2014/main" xmlns="" id="{BB55BECE-04E9-69FC-293B-348D7E67F2F2}"/>
              </a:ext>
            </a:extLst>
          </p:cNvPr>
          <p:cNvSpPr/>
          <p:nvPr/>
        </p:nvSpPr>
        <p:spPr>
          <a:xfrm>
            <a:off x="297180" y="3389947"/>
            <a:ext cx="11658600" cy="71628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600" b="1" dirty="0"/>
              <a:t>Not making political waves was a strategic necessity</a:t>
            </a:r>
            <a:endParaRPr lang="en-US" sz="3600" i="1" dirty="0"/>
          </a:p>
        </p:txBody>
      </p:sp>
    </p:spTree>
    <p:extLst>
      <p:ext uri="{BB962C8B-B14F-4D97-AF65-F5344CB8AC3E}">
        <p14:creationId xmlns:p14="http://schemas.microsoft.com/office/powerpoint/2010/main" val="2702706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57F77C70-4D54-23D6-992F-DC300E8DC24A}"/>
              </a:ext>
            </a:extLst>
          </p:cNvPr>
          <p:cNvSpPr/>
          <p:nvPr/>
        </p:nvSpPr>
        <p:spPr>
          <a:xfrm>
            <a:off x="228600" y="92075"/>
            <a:ext cx="5791200"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b="1" dirty="0">
                <a:solidFill>
                  <a:schemeClr val="tx1"/>
                </a:solidFill>
              </a:rPr>
              <a:t>R O M A N S</a:t>
            </a:r>
          </a:p>
        </p:txBody>
      </p:sp>
      <p:sp>
        <p:nvSpPr>
          <p:cNvPr id="3" name="Rounded Rectangular Callout 11">
            <a:extLst>
              <a:ext uri="{FF2B5EF4-FFF2-40B4-BE49-F238E27FC236}">
                <a16:creationId xmlns:a16="http://schemas.microsoft.com/office/drawing/2014/main" xmlns="" id="{26D5A235-882B-E97D-6177-1B20FE4C082A}"/>
              </a:ext>
            </a:extLst>
          </p:cNvPr>
          <p:cNvSpPr/>
          <p:nvPr/>
        </p:nvSpPr>
        <p:spPr>
          <a:xfrm>
            <a:off x="228600" y="1291358"/>
            <a:ext cx="11826948" cy="918442"/>
          </a:xfrm>
          <a:prstGeom prst="wedgeRoundRectCallout">
            <a:avLst>
              <a:gd name="adj1" fmla="val -21927"/>
              <a:gd name="adj2" fmla="val 49596"/>
              <a:gd name="adj3" fmla="val 16667"/>
            </a:avLst>
          </a:prstGeom>
          <a:solidFill>
            <a:schemeClr val="tx1">
              <a:alpha val="64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5000" b="1" dirty="0">
                <a:solidFill>
                  <a:schemeClr val="bg1"/>
                </a:solidFill>
              </a:rPr>
              <a:t>Ch 12 – 16 How do we live as God’s people?</a:t>
            </a:r>
          </a:p>
        </p:txBody>
      </p:sp>
      <p:sp>
        <p:nvSpPr>
          <p:cNvPr id="2" name="Rectangle 1">
            <a:extLst>
              <a:ext uri="{FF2B5EF4-FFF2-40B4-BE49-F238E27FC236}">
                <a16:creationId xmlns:a16="http://schemas.microsoft.com/office/drawing/2014/main" xmlns="" id="{FE8FE2A5-6087-69DC-6AB0-D62F98F682A0}"/>
              </a:ext>
            </a:extLst>
          </p:cNvPr>
          <p:cNvSpPr/>
          <p:nvPr/>
        </p:nvSpPr>
        <p:spPr>
          <a:xfrm>
            <a:off x="212652" y="5578474"/>
            <a:ext cx="11826948" cy="1203326"/>
          </a:xfrm>
          <a:prstGeom prst="rect">
            <a:avLst/>
          </a:prstGeom>
          <a:solidFill>
            <a:schemeClr val="accent1">
              <a:lumMod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bg1"/>
                </a:solidFill>
              </a:rPr>
              <a:t>Philippians 3:20</a:t>
            </a:r>
            <a:r>
              <a:rPr lang="en-US" sz="3200" b="1" dirty="0">
                <a:solidFill>
                  <a:schemeClr val="bg1"/>
                </a:solidFill>
              </a:rPr>
              <a:t> </a:t>
            </a:r>
            <a:r>
              <a:rPr lang="en-US" sz="3200" dirty="0">
                <a:solidFill>
                  <a:schemeClr val="bg1"/>
                </a:solidFill>
              </a:rPr>
              <a:t>For our citizenship is in heaven, from which we also eagerly wait for a Savior, the Lord Jesus Christ. </a:t>
            </a:r>
          </a:p>
          <a:p>
            <a:pPr marL="0" marR="0">
              <a:lnSpc>
                <a:spcPct val="107000"/>
              </a:lnSpc>
              <a:spcBef>
                <a:spcPts val="0"/>
              </a:spcBef>
              <a:spcAft>
                <a:spcPts val="0"/>
              </a:spcAft>
            </a:pPr>
            <a:endParaRPr lang="en-US" sz="3200" dirty="0">
              <a:solidFill>
                <a:schemeClr val="tx1"/>
              </a:solidFill>
            </a:endParaRPr>
          </a:p>
        </p:txBody>
      </p:sp>
      <p:sp>
        <p:nvSpPr>
          <p:cNvPr id="4" name="Rectangle 3">
            <a:extLst>
              <a:ext uri="{FF2B5EF4-FFF2-40B4-BE49-F238E27FC236}">
                <a16:creationId xmlns:a16="http://schemas.microsoft.com/office/drawing/2014/main" xmlns="" id="{E095FDD7-01A0-679C-E1B0-0E4E2685BABE}"/>
              </a:ext>
            </a:extLst>
          </p:cNvPr>
          <p:cNvSpPr/>
          <p:nvPr/>
        </p:nvSpPr>
        <p:spPr>
          <a:xfrm>
            <a:off x="212652" y="2943251"/>
            <a:ext cx="11826948" cy="2543149"/>
          </a:xfrm>
          <a:prstGeom prst="rect">
            <a:avLst/>
          </a:prstGeom>
          <a:solidFill>
            <a:schemeClr val="accent1">
              <a:lumMod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bg1"/>
                </a:solidFill>
              </a:rPr>
              <a:t>1 Peter 2:9 </a:t>
            </a:r>
            <a:r>
              <a:rPr lang="en-US" sz="3200" b="1" u="sng" dirty="0">
                <a:solidFill>
                  <a:schemeClr val="bg1"/>
                </a:solidFill>
              </a:rPr>
              <a:t>But you are </a:t>
            </a:r>
            <a:r>
              <a:rPr lang="en-US" sz="3200" b="1" u="sng" cap="small" dirty="0">
                <a:solidFill>
                  <a:schemeClr val="bg1"/>
                </a:solidFill>
              </a:rPr>
              <a:t>a chosen race, </a:t>
            </a:r>
            <a:r>
              <a:rPr lang="en-US" sz="3200" b="1" u="sng" dirty="0">
                <a:solidFill>
                  <a:schemeClr val="bg1"/>
                </a:solidFill>
              </a:rPr>
              <a:t>a</a:t>
            </a:r>
            <a:r>
              <a:rPr lang="en-US" sz="3200" b="1" u="sng" cap="small" dirty="0">
                <a:solidFill>
                  <a:schemeClr val="bg1"/>
                </a:solidFill>
              </a:rPr>
              <a:t> </a:t>
            </a:r>
            <a:r>
              <a:rPr lang="en-US" sz="3200" b="1" u="sng" dirty="0">
                <a:solidFill>
                  <a:schemeClr val="bg1"/>
                </a:solidFill>
              </a:rPr>
              <a:t>Royal</a:t>
            </a:r>
            <a:r>
              <a:rPr lang="en-US" sz="3200" b="1" u="sng" cap="small" dirty="0">
                <a:solidFill>
                  <a:schemeClr val="bg1"/>
                </a:solidFill>
              </a:rPr>
              <a:t> priesthood, a</a:t>
            </a:r>
            <a:r>
              <a:rPr lang="en-US" sz="3200" b="1" u="sng" dirty="0">
                <a:solidFill>
                  <a:schemeClr val="bg1"/>
                </a:solidFill>
              </a:rPr>
              <a:t> </a:t>
            </a:r>
            <a:r>
              <a:rPr lang="en-US" sz="3200" b="1" u="sng" cap="small" dirty="0">
                <a:solidFill>
                  <a:schemeClr val="bg1"/>
                </a:solidFill>
              </a:rPr>
              <a:t>holy nation</a:t>
            </a:r>
            <a:r>
              <a:rPr lang="en-US" sz="3200" b="1" u="sng" dirty="0">
                <a:solidFill>
                  <a:schemeClr val="bg1"/>
                </a:solidFill>
              </a:rPr>
              <a:t>, </a:t>
            </a:r>
            <a:r>
              <a:rPr lang="en-US" sz="3200" b="1" u="sng" cap="small" dirty="0">
                <a:solidFill>
                  <a:schemeClr val="bg1"/>
                </a:solidFill>
              </a:rPr>
              <a:t>a people for </a:t>
            </a:r>
            <a:r>
              <a:rPr lang="en-US" sz="3200" b="1" u="sng" dirty="0">
                <a:solidFill>
                  <a:schemeClr val="bg1"/>
                </a:solidFill>
              </a:rPr>
              <a:t>God’s</a:t>
            </a:r>
            <a:r>
              <a:rPr lang="en-US" sz="3200" b="1" u="sng" cap="small" dirty="0">
                <a:solidFill>
                  <a:schemeClr val="bg1"/>
                </a:solidFill>
              </a:rPr>
              <a:t> own possession</a:t>
            </a:r>
            <a:r>
              <a:rPr lang="en-US" sz="3200" dirty="0">
                <a:solidFill>
                  <a:schemeClr val="bg1"/>
                </a:solidFill>
              </a:rPr>
              <a:t>, so that you may proclaim the excellencies of Him who has called you out of darkness into His marvelous light; </a:t>
            </a:r>
            <a:r>
              <a:rPr lang="en-US" sz="3200" b="1" baseline="30000" dirty="0">
                <a:solidFill>
                  <a:schemeClr val="bg1"/>
                </a:solidFill>
              </a:rPr>
              <a:t>10 </a:t>
            </a:r>
            <a:r>
              <a:rPr lang="en-US" sz="3200" dirty="0">
                <a:solidFill>
                  <a:schemeClr val="bg1"/>
                </a:solidFill>
              </a:rPr>
              <a:t>for you once were </a:t>
            </a:r>
            <a:r>
              <a:rPr lang="en-US" sz="3200" cap="small" dirty="0">
                <a:solidFill>
                  <a:schemeClr val="bg1"/>
                </a:solidFill>
              </a:rPr>
              <a:t>not a people</a:t>
            </a:r>
            <a:r>
              <a:rPr lang="en-US" sz="3200" dirty="0">
                <a:solidFill>
                  <a:schemeClr val="bg1"/>
                </a:solidFill>
              </a:rPr>
              <a:t>, but now you are </a:t>
            </a:r>
            <a:r>
              <a:rPr lang="en-US" sz="3200" cap="small" dirty="0">
                <a:solidFill>
                  <a:schemeClr val="bg1"/>
                </a:solidFill>
              </a:rPr>
              <a:t>the people of God …</a:t>
            </a:r>
            <a:r>
              <a:rPr lang="en-US" sz="3200" b="1" baseline="30000" dirty="0">
                <a:solidFill>
                  <a:schemeClr val="bg1"/>
                </a:solidFill>
              </a:rPr>
              <a:t>11</a:t>
            </a:r>
            <a:r>
              <a:rPr lang="en-US" sz="3200" dirty="0">
                <a:solidFill>
                  <a:schemeClr val="bg1"/>
                </a:solidFill>
              </a:rPr>
              <a:t> Beloved, I urge you as </a:t>
            </a:r>
            <a:r>
              <a:rPr lang="en-US" sz="3200" b="1" u="sng" dirty="0">
                <a:solidFill>
                  <a:schemeClr val="bg1"/>
                </a:solidFill>
              </a:rPr>
              <a:t>aliens and strangers</a:t>
            </a:r>
            <a:r>
              <a:rPr lang="en-US" sz="3200" dirty="0">
                <a:solidFill>
                  <a:schemeClr val="bg1"/>
                </a:solidFill>
              </a:rPr>
              <a:t> …</a:t>
            </a:r>
            <a:endParaRPr lang="en-US" sz="3200" dirty="0">
              <a:solidFill>
                <a:schemeClr val="tx1"/>
              </a:solidFill>
            </a:endParaRPr>
          </a:p>
        </p:txBody>
      </p:sp>
      <p:sp>
        <p:nvSpPr>
          <p:cNvPr id="7" name="Rectangle 6">
            <a:extLst>
              <a:ext uri="{FF2B5EF4-FFF2-40B4-BE49-F238E27FC236}">
                <a16:creationId xmlns:a16="http://schemas.microsoft.com/office/drawing/2014/main" xmlns="" id="{70F1305E-BE49-05D5-7539-50AC08E34DF5}"/>
              </a:ext>
            </a:extLst>
          </p:cNvPr>
          <p:cNvSpPr/>
          <p:nvPr/>
        </p:nvSpPr>
        <p:spPr>
          <a:xfrm>
            <a:off x="212652" y="2325383"/>
            <a:ext cx="11826948" cy="570217"/>
          </a:xfrm>
          <a:prstGeom prst="rect">
            <a:avLst/>
          </a:prstGeom>
          <a:solidFill>
            <a:schemeClr val="accent1">
              <a:lumMod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bg1"/>
                </a:solidFill>
              </a:rPr>
              <a:t>Romans 9:25 </a:t>
            </a:r>
            <a:r>
              <a:rPr lang="en-US" sz="3200" b="0" i="0" dirty="0">
                <a:solidFill>
                  <a:schemeClr val="bg1"/>
                </a:solidFill>
                <a:effectLst/>
              </a:rPr>
              <a:t>Those who were not my people, I will now call my people…</a:t>
            </a:r>
            <a:endParaRPr lang="en-US" sz="3200" dirty="0">
              <a:solidFill>
                <a:schemeClr val="bg1"/>
              </a:solidFill>
            </a:endParaRPr>
          </a:p>
        </p:txBody>
      </p:sp>
    </p:spTree>
    <p:extLst>
      <p:ext uri="{BB962C8B-B14F-4D97-AF65-F5344CB8AC3E}">
        <p14:creationId xmlns:p14="http://schemas.microsoft.com/office/powerpoint/2010/main" val="3142649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4" grpId="0" animBg="1"/>
      <p:bldP spid="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163F2240-07D6-032E-FD5B-DF1744879D50}"/>
              </a:ext>
            </a:extLst>
          </p:cNvPr>
          <p:cNvSpPr/>
          <p:nvPr/>
        </p:nvSpPr>
        <p:spPr>
          <a:xfrm>
            <a:off x="0" y="95250"/>
            <a:ext cx="12192000" cy="895350"/>
          </a:xfrm>
          <a:prstGeom prst="rect">
            <a:avLst/>
          </a:prstGeom>
          <a:solidFill>
            <a:schemeClr val="bg1">
              <a:lumMod val="95000"/>
              <a:alpha val="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600" b="1" dirty="0">
                <a:solidFill>
                  <a:schemeClr val="bg1"/>
                </a:solidFill>
              </a:rPr>
              <a:t>Submit to Governing Authorities</a:t>
            </a:r>
            <a:endParaRPr lang="en-US" sz="2400" dirty="0">
              <a:solidFill>
                <a:schemeClr val="bg1"/>
              </a:solidFill>
            </a:endParaRPr>
          </a:p>
        </p:txBody>
      </p:sp>
      <p:sp>
        <p:nvSpPr>
          <p:cNvPr id="2" name="Rounded Rectangular Callout 11">
            <a:extLst>
              <a:ext uri="{FF2B5EF4-FFF2-40B4-BE49-F238E27FC236}">
                <a16:creationId xmlns:a16="http://schemas.microsoft.com/office/drawing/2014/main" xmlns="" id="{64C89B25-44EA-4C04-65C9-2148B7460489}"/>
              </a:ext>
            </a:extLst>
          </p:cNvPr>
          <p:cNvSpPr/>
          <p:nvPr/>
        </p:nvSpPr>
        <p:spPr>
          <a:xfrm>
            <a:off x="495300" y="1085850"/>
            <a:ext cx="11201400" cy="790575"/>
          </a:xfrm>
          <a:prstGeom prst="wedgeRoundRectCallout">
            <a:avLst>
              <a:gd name="adj1" fmla="val -21927"/>
              <a:gd name="adj2" fmla="val 49596"/>
              <a:gd name="adj3" fmla="val 16667"/>
            </a:avLst>
          </a:prstGeom>
          <a:solidFill>
            <a:schemeClr val="tx1">
              <a:alpha val="64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3600" b="1" dirty="0"/>
              <a:t>Practical reason: avoid incurring unnecessary punishment </a:t>
            </a:r>
            <a:endParaRPr lang="en-US" sz="3600" dirty="0"/>
          </a:p>
        </p:txBody>
      </p:sp>
      <p:sp>
        <p:nvSpPr>
          <p:cNvPr id="3" name="Rectangle 2">
            <a:extLst>
              <a:ext uri="{FF2B5EF4-FFF2-40B4-BE49-F238E27FC236}">
                <a16:creationId xmlns:a16="http://schemas.microsoft.com/office/drawing/2014/main" xmlns="" id="{36325CDC-4216-ACBB-00A2-ADE1D8806D20}"/>
              </a:ext>
            </a:extLst>
          </p:cNvPr>
          <p:cNvSpPr/>
          <p:nvPr/>
        </p:nvSpPr>
        <p:spPr>
          <a:xfrm>
            <a:off x="0" y="4191000"/>
            <a:ext cx="12192000" cy="2666999"/>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lnSpc>
                <a:spcPct val="107000"/>
              </a:lnSpc>
              <a:spcBef>
                <a:spcPts val="0"/>
              </a:spcBef>
              <a:spcAft>
                <a:spcPts val="0"/>
              </a:spcAft>
            </a:pPr>
            <a:r>
              <a:rPr lang="en-US" sz="3200" b="1" baseline="30000" dirty="0">
                <a:solidFill>
                  <a:schemeClr val="tx1"/>
                </a:solidFill>
              </a:rPr>
              <a:t>Romans </a:t>
            </a:r>
            <a:r>
              <a:rPr lang="en-US" sz="3200" b="1" kern="100" baseline="30000" dirty="0">
                <a:solidFill>
                  <a:srgbClr val="000000"/>
                </a:solidFill>
                <a:effectLst/>
                <a:ea typeface="Calibri" panose="020F0502020204030204" pitchFamily="34" charset="0"/>
                <a:cs typeface="Calibri" panose="020F0502020204030204" pitchFamily="34" charset="0"/>
              </a:rPr>
              <a:t>13:3</a:t>
            </a:r>
            <a:r>
              <a:rPr lang="en-US" sz="3200" kern="100" baseline="30000" dirty="0">
                <a:solidFill>
                  <a:srgbClr val="000000"/>
                </a:solidFill>
                <a:effectLst/>
                <a:ea typeface="Calibri" panose="020F0502020204030204" pitchFamily="34" charset="0"/>
                <a:cs typeface="Calibri" panose="020F0502020204030204" pitchFamily="34" charset="0"/>
              </a:rPr>
              <a:t> </a:t>
            </a:r>
            <a:r>
              <a:rPr lang="en-US" sz="3200" b="1" u="sng" kern="100" dirty="0">
                <a:solidFill>
                  <a:srgbClr val="002060"/>
                </a:solidFill>
                <a:effectLst/>
                <a:ea typeface="Calibri" panose="020F0502020204030204" pitchFamily="34" charset="0"/>
                <a:cs typeface="Calibri" panose="020F0502020204030204" pitchFamily="34" charset="0"/>
              </a:rPr>
              <a:t>Do what is right, and they will honor you</a:t>
            </a:r>
            <a:r>
              <a:rPr lang="en-US" sz="3200" kern="100" dirty="0">
                <a:solidFill>
                  <a:srgbClr val="000000"/>
                </a:solidFill>
                <a:effectLst/>
                <a:ea typeface="Calibri" panose="020F0502020204030204" pitchFamily="34" charset="0"/>
                <a:cs typeface="Calibri" panose="020F0502020204030204" pitchFamily="34" charset="0"/>
              </a:rPr>
              <a:t>.</a:t>
            </a:r>
            <a:r>
              <a:rPr lang="en-US" sz="3200" b="1" kern="100" dirty="0">
                <a:solidFill>
                  <a:srgbClr val="000000"/>
                </a:solidFill>
                <a:effectLst/>
                <a:ea typeface="Calibri" panose="020F0502020204030204" pitchFamily="34" charset="0"/>
                <a:cs typeface="Calibri" panose="020F0502020204030204" pitchFamily="34" charset="0"/>
              </a:rPr>
              <a:t> </a:t>
            </a:r>
            <a:r>
              <a:rPr lang="en-US" sz="3200" b="1" kern="100" baseline="30000" dirty="0">
                <a:solidFill>
                  <a:srgbClr val="000000"/>
                </a:solidFill>
                <a:effectLst/>
                <a:ea typeface="Calibri" panose="020F0502020204030204" pitchFamily="34" charset="0"/>
                <a:cs typeface="Calibri" panose="020F0502020204030204" pitchFamily="34" charset="0"/>
              </a:rPr>
              <a:t>4 </a:t>
            </a:r>
            <a:r>
              <a:rPr lang="en-US" sz="3200" kern="100" dirty="0">
                <a:solidFill>
                  <a:srgbClr val="000000"/>
                </a:solidFill>
                <a:effectLst/>
                <a:ea typeface="Calibri" panose="020F0502020204030204" pitchFamily="34" charset="0"/>
                <a:cs typeface="Calibri" panose="020F0502020204030204" pitchFamily="34" charset="0"/>
              </a:rPr>
              <a:t>The authorities are God’s servants, sent for your good. </a:t>
            </a:r>
            <a:r>
              <a:rPr lang="en-US" sz="3100" b="1" u="sng" kern="100" dirty="0">
                <a:solidFill>
                  <a:srgbClr val="002060"/>
                </a:solidFill>
                <a:effectLst/>
                <a:ea typeface="Calibri" panose="020F0502020204030204" pitchFamily="34" charset="0"/>
                <a:cs typeface="Calibri" panose="020F0502020204030204" pitchFamily="34" charset="0"/>
              </a:rPr>
              <a:t>But if you are doing wrong, of course you should be afraid, for they have the power to punish you</a:t>
            </a:r>
            <a:r>
              <a:rPr lang="en-US" sz="3200" kern="100" dirty="0">
                <a:solidFill>
                  <a:srgbClr val="000000"/>
                </a:solidFill>
                <a:effectLst/>
                <a:ea typeface="Calibri" panose="020F0502020204030204" pitchFamily="34" charset="0"/>
                <a:cs typeface="Calibri" panose="020F0502020204030204" pitchFamily="34" charset="0"/>
              </a:rPr>
              <a:t>. They are God’s servants, sent for the very purpose of punishing those who do what is wrong.</a:t>
            </a:r>
            <a:endParaRPr lang="en-US" sz="3200" kern="100" dirty="0">
              <a:effectLs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3200" dirty="0">
              <a:solidFill>
                <a:schemeClr val="tx1"/>
              </a:solidFill>
            </a:endParaRPr>
          </a:p>
        </p:txBody>
      </p:sp>
      <p:sp>
        <p:nvSpPr>
          <p:cNvPr id="5" name="Rounded Rectangular Callout 11">
            <a:extLst>
              <a:ext uri="{FF2B5EF4-FFF2-40B4-BE49-F238E27FC236}">
                <a16:creationId xmlns:a16="http://schemas.microsoft.com/office/drawing/2014/main" xmlns="" id="{BB55BECE-04E9-69FC-293B-348D7E67F2F2}"/>
              </a:ext>
            </a:extLst>
          </p:cNvPr>
          <p:cNvSpPr/>
          <p:nvPr/>
        </p:nvSpPr>
        <p:spPr>
          <a:xfrm>
            <a:off x="228600" y="1971675"/>
            <a:ext cx="10828020" cy="71628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600" b="1" dirty="0"/>
              <a:t>People were already generally suspicious of Christians</a:t>
            </a:r>
            <a:endParaRPr lang="en-US" sz="3600" i="1" dirty="0"/>
          </a:p>
        </p:txBody>
      </p:sp>
      <p:sp>
        <p:nvSpPr>
          <p:cNvPr id="6" name="Rectangle 5">
            <a:extLst>
              <a:ext uri="{FF2B5EF4-FFF2-40B4-BE49-F238E27FC236}">
                <a16:creationId xmlns:a16="http://schemas.microsoft.com/office/drawing/2014/main" xmlns="" id="{4C719378-E0E2-B9F8-09EC-8AA92113F50F}"/>
              </a:ext>
            </a:extLst>
          </p:cNvPr>
          <p:cNvSpPr/>
          <p:nvPr/>
        </p:nvSpPr>
        <p:spPr>
          <a:xfrm>
            <a:off x="152400" y="4095751"/>
            <a:ext cx="11887200" cy="2666999"/>
          </a:xfrm>
          <a:prstGeom prst="rect">
            <a:avLst/>
          </a:prstGeom>
          <a:solidFill>
            <a:schemeClr val="accent1">
              <a:lumMod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R="0" lvl="0">
              <a:lnSpc>
                <a:spcPct val="107000"/>
              </a:lnSpc>
              <a:spcBef>
                <a:spcPts val="0"/>
              </a:spcBef>
              <a:spcAft>
                <a:spcPts val="0"/>
              </a:spcAft>
            </a:pPr>
            <a:r>
              <a:rPr lang="en-US" sz="3000" b="1" kern="100" baseline="30000" dirty="0">
                <a:effectLst/>
                <a:latin typeface="Calibri" panose="020F0502020204030204" pitchFamily="34" charset="0"/>
                <a:ea typeface="Calibri" panose="020F0502020204030204" pitchFamily="34" charset="0"/>
                <a:cs typeface="Calibri" panose="020F0502020204030204" pitchFamily="34" charset="0"/>
              </a:rPr>
              <a:t>1 Peter 2:13 </a:t>
            </a:r>
            <a:r>
              <a:rPr lang="en-US" sz="3000" b="1" kern="100" dirty="0">
                <a:effectLst/>
                <a:latin typeface="Calibri" panose="020F0502020204030204" pitchFamily="34" charset="0"/>
                <a:ea typeface="Calibri" panose="020F0502020204030204" pitchFamily="34" charset="0"/>
                <a:cs typeface="Calibri" panose="020F0502020204030204" pitchFamily="34" charset="0"/>
              </a:rPr>
              <a:t>Submit yourselves for the Lord’s sake to every human institution, whether to a king as the one in authority, </a:t>
            </a:r>
            <a:r>
              <a:rPr lang="en-US" sz="3000" b="1" kern="100" baseline="30000" dirty="0">
                <a:effectLst/>
                <a:latin typeface="Calibri" panose="020F0502020204030204" pitchFamily="34" charset="0"/>
                <a:ea typeface="Calibri" panose="020F0502020204030204" pitchFamily="34" charset="0"/>
                <a:cs typeface="Calibri" panose="020F0502020204030204" pitchFamily="34" charset="0"/>
              </a:rPr>
              <a:t>14 </a:t>
            </a:r>
            <a:r>
              <a:rPr lang="en-US" sz="3000" b="1" kern="100" dirty="0">
                <a:effectLst/>
                <a:latin typeface="Calibri" panose="020F0502020204030204" pitchFamily="34" charset="0"/>
                <a:ea typeface="Calibri" panose="020F0502020204030204" pitchFamily="34" charset="0"/>
                <a:cs typeface="Calibri" panose="020F0502020204030204" pitchFamily="34" charset="0"/>
              </a:rPr>
              <a:t>or to governors as sent by him for the punishment of evildoers and the praise of those who do right. </a:t>
            </a:r>
            <a:r>
              <a:rPr lang="en-US" sz="3000" b="1" kern="100" baseline="30000" dirty="0">
                <a:effectLst/>
                <a:latin typeface="Calibri" panose="020F0502020204030204" pitchFamily="34" charset="0"/>
                <a:ea typeface="Calibri" panose="020F0502020204030204" pitchFamily="34" charset="0"/>
                <a:cs typeface="Calibri" panose="020F0502020204030204" pitchFamily="34" charset="0"/>
              </a:rPr>
              <a:t>15</a:t>
            </a:r>
            <a:r>
              <a:rPr lang="en-US" sz="3000" b="1" kern="100" dirty="0">
                <a:effectLst/>
                <a:latin typeface="Calibri" panose="020F0502020204030204" pitchFamily="34" charset="0"/>
                <a:ea typeface="Calibri" panose="020F0502020204030204" pitchFamily="34" charset="0"/>
                <a:cs typeface="Calibri" panose="020F0502020204030204" pitchFamily="34" charset="0"/>
              </a:rPr>
              <a:t> For such is the will of God that </a:t>
            </a:r>
            <a:r>
              <a:rPr lang="en-US" sz="3000" b="1" u="sng" kern="100" dirty="0">
                <a:effectLst/>
                <a:latin typeface="Calibri" panose="020F0502020204030204" pitchFamily="34" charset="0"/>
                <a:ea typeface="Calibri" panose="020F0502020204030204" pitchFamily="34" charset="0"/>
                <a:cs typeface="Calibri" panose="020F0502020204030204" pitchFamily="34" charset="0"/>
              </a:rPr>
              <a:t>by doing right you may silence the ignorance of foolish men</a:t>
            </a:r>
            <a:r>
              <a:rPr lang="en-US" sz="3000" b="1" kern="100" dirty="0">
                <a:effectLst/>
                <a:latin typeface="Calibri" panose="020F0502020204030204" pitchFamily="34" charset="0"/>
                <a:ea typeface="Calibri" panose="020F0502020204030204" pitchFamily="34" charset="0"/>
                <a:cs typeface="Calibri" panose="020F0502020204030204" pitchFamily="34" charset="0"/>
              </a:rPr>
              <a:t>. </a:t>
            </a:r>
            <a:endParaRPr lang="en-US" sz="30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96247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163F2240-07D6-032E-FD5B-DF1744879D50}"/>
              </a:ext>
            </a:extLst>
          </p:cNvPr>
          <p:cNvSpPr/>
          <p:nvPr/>
        </p:nvSpPr>
        <p:spPr>
          <a:xfrm>
            <a:off x="0" y="95250"/>
            <a:ext cx="12192000" cy="895350"/>
          </a:xfrm>
          <a:prstGeom prst="rect">
            <a:avLst/>
          </a:prstGeom>
          <a:solidFill>
            <a:schemeClr val="bg1">
              <a:lumMod val="95000"/>
              <a:alpha val="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600" b="1" dirty="0">
                <a:solidFill>
                  <a:schemeClr val="bg1"/>
                </a:solidFill>
              </a:rPr>
              <a:t>Submit to Governing Authorities</a:t>
            </a:r>
            <a:endParaRPr lang="en-US" sz="2400" dirty="0">
              <a:solidFill>
                <a:schemeClr val="bg1"/>
              </a:solidFill>
            </a:endParaRPr>
          </a:p>
        </p:txBody>
      </p:sp>
      <p:sp>
        <p:nvSpPr>
          <p:cNvPr id="2" name="Rounded Rectangular Callout 11">
            <a:extLst>
              <a:ext uri="{FF2B5EF4-FFF2-40B4-BE49-F238E27FC236}">
                <a16:creationId xmlns:a16="http://schemas.microsoft.com/office/drawing/2014/main" xmlns="" id="{64C89B25-44EA-4C04-65C9-2148B7460489}"/>
              </a:ext>
            </a:extLst>
          </p:cNvPr>
          <p:cNvSpPr/>
          <p:nvPr/>
        </p:nvSpPr>
        <p:spPr>
          <a:xfrm>
            <a:off x="495300" y="1085850"/>
            <a:ext cx="11201400" cy="790575"/>
          </a:xfrm>
          <a:prstGeom prst="wedgeRoundRectCallout">
            <a:avLst>
              <a:gd name="adj1" fmla="val -21927"/>
              <a:gd name="adj2" fmla="val 49596"/>
              <a:gd name="adj3" fmla="val 16667"/>
            </a:avLst>
          </a:prstGeom>
          <a:solidFill>
            <a:schemeClr val="tx1">
              <a:alpha val="64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3600" b="1" dirty="0"/>
              <a:t>Practical reason: avoid incurring unnecessary punishment </a:t>
            </a:r>
            <a:endParaRPr lang="en-US" sz="3600" dirty="0"/>
          </a:p>
        </p:txBody>
      </p:sp>
      <p:sp>
        <p:nvSpPr>
          <p:cNvPr id="3" name="Rectangle 2">
            <a:extLst>
              <a:ext uri="{FF2B5EF4-FFF2-40B4-BE49-F238E27FC236}">
                <a16:creationId xmlns:a16="http://schemas.microsoft.com/office/drawing/2014/main" xmlns="" id="{36325CDC-4216-ACBB-00A2-ADE1D8806D20}"/>
              </a:ext>
            </a:extLst>
          </p:cNvPr>
          <p:cNvSpPr/>
          <p:nvPr/>
        </p:nvSpPr>
        <p:spPr>
          <a:xfrm>
            <a:off x="0" y="4191000"/>
            <a:ext cx="12192000" cy="2666999"/>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lnSpc>
                <a:spcPct val="107000"/>
              </a:lnSpc>
              <a:spcBef>
                <a:spcPts val="0"/>
              </a:spcBef>
              <a:spcAft>
                <a:spcPts val="0"/>
              </a:spcAft>
            </a:pPr>
            <a:r>
              <a:rPr lang="en-US" sz="3200" b="1" baseline="30000" dirty="0">
                <a:solidFill>
                  <a:schemeClr val="tx1"/>
                </a:solidFill>
              </a:rPr>
              <a:t>Romans </a:t>
            </a:r>
            <a:r>
              <a:rPr lang="en-US" sz="3200" b="1" kern="100" baseline="30000" dirty="0">
                <a:solidFill>
                  <a:srgbClr val="000000"/>
                </a:solidFill>
                <a:effectLst/>
                <a:ea typeface="Calibri" panose="020F0502020204030204" pitchFamily="34" charset="0"/>
                <a:cs typeface="Calibri" panose="020F0502020204030204" pitchFamily="34" charset="0"/>
              </a:rPr>
              <a:t>13:3</a:t>
            </a:r>
            <a:r>
              <a:rPr lang="en-US" sz="3200" kern="100" baseline="30000" dirty="0">
                <a:solidFill>
                  <a:srgbClr val="000000"/>
                </a:solidFill>
                <a:effectLst/>
                <a:ea typeface="Calibri" panose="020F0502020204030204" pitchFamily="34" charset="0"/>
                <a:cs typeface="Calibri" panose="020F0502020204030204" pitchFamily="34" charset="0"/>
              </a:rPr>
              <a:t> </a:t>
            </a:r>
            <a:r>
              <a:rPr lang="en-US" sz="3200" b="1" u="sng" kern="100" dirty="0">
                <a:solidFill>
                  <a:srgbClr val="002060"/>
                </a:solidFill>
                <a:effectLst/>
                <a:ea typeface="Calibri" panose="020F0502020204030204" pitchFamily="34" charset="0"/>
                <a:cs typeface="Calibri" panose="020F0502020204030204" pitchFamily="34" charset="0"/>
              </a:rPr>
              <a:t>Do what is right, and they will honor you</a:t>
            </a:r>
            <a:r>
              <a:rPr lang="en-US" sz="3200" kern="100" dirty="0">
                <a:solidFill>
                  <a:srgbClr val="000000"/>
                </a:solidFill>
                <a:effectLst/>
                <a:ea typeface="Calibri" panose="020F0502020204030204" pitchFamily="34" charset="0"/>
                <a:cs typeface="Calibri" panose="020F0502020204030204" pitchFamily="34" charset="0"/>
              </a:rPr>
              <a:t>.</a:t>
            </a:r>
            <a:r>
              <a:rPr lang="en-US" sz="3200" b="1" kern="100" dirty="0">
                <a:solidFill>
                  <a:srgbClr val="000000"/>
                </a:solidFill>
                <a:effectLst/>
                <a:ea typeface="Calibri" panose="020F0502020204030204" pitchFamily="34" charset="0"/>
                <a:cs typeface="Calibri" panose="020F0502020204030204" pitchFamily="34" charset="0"/>
              </a:rPr>
              <a:t> </a:t>
            </a:r>
            <a:r>
              <a:rPr lang="en-US" sz="3200" b="1" kern="100" baseline="30000" dirty="0">
                <a:solidFill>
                  <a:srgbClr val="000000"/>
                </a:solidFill>
                <a:effectLst/>
                <a:ea typeface="Calibri" panose="020F0502020204030204" pitchFamily="34" charset="0"/>
                <a:cs typeface="Calibri" panose="020F0502020204030204" pitchFamily="34" charset="0"/>
              </a:rPr>
              <a:t>4 </a:t>
            </a:r>
            <a:r>
              <a:rPr lang="en-US" sz="3200" kern="100" dirty="0">
                <a:solidFill>
                  <a:srgbClr val="000000"/>
                </a:solidFill>
                <a:effectLst/>
                <a:ea typeface="Calibri" panose="020F0502020204030204" pitchFamily="34" charset="0"/>
                <a:cs typeface="Calibri" panose="020F0502020204030204" pitchFamily="34" charset="0"/>
              </a:rPr>
              <a:t>The authorities are God’s servants, sent for your good. </a:t>
            </a:r>
            <a:r>
              <a:rPr lang="en-US" sz="3100" b="1" u="sng" kern="100" dirty="0">
                <a:solidFill>
                  <a:srgbClr val="002060"/>
                </a:solidFill>
                <a:effectLst/>
                <a:ea typeface="Calibri" panose="020F0502020204030204" pitchFamily="34" charset="0"/>
                <a:cs typeface="Calibri" panose="020F0502020204030204" pitchFamily="34" charset="0"/>
              </a:rPr>
              <a:t>But if you are doing wrong, of course you should be afraid, for they have the power to punish you</a:t>
            </a:r>
            <a:r>
              <a:rPr lang="en-US" sz="3200" kern="100" dirty="0">
                <a:solidFill>
                  <a:srgbClr val="000000"/>
                </a:solidFill>
                <a:effectLst/>
                <a:ea typeface="Calibri" panose="020F0502020204030204" pitchFamily="34" charset="0"/>
                <a:cs typeface="Calibri" panose="020F0502020204030204" pitchFamily="34" charset="0"/>
              </a:rPr>
              <a:t>. They are God’s servants, sent for the very purpose of punishing those who do what is wrong.</a:t>
            </a:r>
            <a:endParaRPr lang="en-US" sz="3200" kern="100" dirty="0">
              <a:effectLs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3200" dirty="0">
              <a:solidFill>
                <a:schemeClr val="tx1"/>
              </a:solidFill>
            </a:endParaRPr>
          </a:p>
        </p:txBody>
      </p:sp>
      <p:sp>
        <p:nvSpPr>
          <p:cNvPr id="4" name="Rounded Rectangular Callout 11">
            <a:extLst>
              <a:ext uri="{FF2B5EF4-FFF2-40B4-BE49-F238E27FC236}">
                <a16:creationId xmlns:a16="http://schemas.microsoft.com/office/drawing/2014/main" xmlns="" id="{B30CF908-4643-C6F7-70F8-B178F0A56C1A}"/>
              </a:ext>
            </a:extLst>
          </p:cNvPr>
          <p:cNvSpPr/>
          <p:nvPr/>
        </p:nvSpPr>
        <p:spPr>
          <a:xfrm>
            <a:off x="228600" y="2079308"/>
            <a:ext cx="11734800" cy="71628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600" b="1" dirty="0"/>
              <a:t>We already have plenty of points of tension with our culture</a:t>
            </a:r>
            <a:endParaRPr lang="en-US" sz="3600" i="1" dirty="0"/>
          </a:p>
        </p:txBody>
      </p:sp>
      <p:sp>
        <p:nvSpPr>
          <p:cNvPr id="7" name="Rounded Rectangular Callout 11">
            <a:extLst>
              <a:ext uri="{FF2B5EF4-FFF2-40B4-BE49-F238E27FC236}">
                <a16:creationId xmlns:a16="http://schemas.microsoft.com/office/drawing/2014/main" xmlns="" id="{8F4BD916-1C4F-0DF8-FADD-20D40C5BE2D6}"/>
              </a:ext>
            </a:extLst>
          </p:cNvPr>
          <p:cNvSpPr/>
          <p:nvPr/>
        </p:nvSpPr>
        <p:spPr>
          <a:xfrm>
            <a:off x="228600" y="2897506"/>
            <a:ext cx="11734800" cy="1217294"/>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600" b="1" dirty="0"/>
              <a:t>If we’re going to stick out, let’s stick out on the things that matter most </a:t>
            </a:r>
            <a:endParaRPr lang="en-US" sz="3600" i="1" dirty="0"/>
          </a:p>
        </p:txBody>
      </p:sp>
    </p:spTree>
    <p:extLst>
      <p:ext uri="{BB962C8B-B14F-4D97-AF65-F5344CB8AC3E}">
        <p14:creationId xmlns:p14="http://schemas.microsoft.com/office/powerpoint/2010/main" val="516003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163F2240-07D6-032E-FD5B-DF1744879D50}"/>
              </a:ext>
            </a:extLst>
          </p:cNvPr>
          <p:cNvSpPr/>
          <p:nvPr/>
        </p:nvSpPr>
        <p:spPr>
          <a:xfrm>
            <a:off x="0" y="95250"/>
            <a:ext cx="12192000" cy="895350"/>
          </a:xfrm>
          <a:prstGeom prst="rect">
            <a:avLst/>
          </a:prstGeom>
          <a:solidFill>
            <a:schemeClr val="bg1">
              <a:lumMod val="95000"/>
              <a:alpha val="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600" b="1" dirty="0">
                <a:solidFill>
                  <a:schemeClr val="bg1"/>
                </a:solidFill>
              </a:rPr>
              <a:t>Submit to Governing Authorities</a:t>
            </a:r>
            <a:endParaRPr lang="en-US" sz="2400" dirty="0">
              <a:solidFill>
                <a:schemeClr val="bg1"/>
              </a:solidFill>
            </a:endParaRPr>
          </a:p>
        </p:txBody>
      </p:sp>
      <p:sp>
        <p:nvSpPr>
          <p:cNvPr id="3" name="Rectangle 2">
            <a:extLst>
              <a:ext uri="{FF2B5EF4-FFF2-40B4-BE49-F238E27FC236}">
                <a16:creationId xmlns:a16="http://schemas.microsoft.com/office/drawing/2014/main" xmlns="" id="{36325CDC-4216-ACBB-00A2-ADE1D8806D20}"/>
              </a:ext>
            </a:extLst>
          </p:cNvPr>
          <p:cNvSpPr/>
          <p:nvPr/>
        </p:nvSpPr>
        <p:spPr>
          <a:xfrm>
            <a:off x="0" y="5640705"/>
            <a:ext cx="12192000" cy="1217294"/>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lnSpc>
                <a:spcPct val="107000"/>
              </a:lnSpc>
              <a:spcBef>
                <a:spcPts val="0"/>
              </a:spcBef>
              <a:spcAft>
                <a:spcPts val="0"/>
              </a:spcAft>
            </a:pPr>
            <a:r>
              <a:rPr lang="en-US" sz="3200" b="1" baseline="30000" dirty="0">
                <a:solidFill>
                  <a:schemeClr val="tx1"/>
                </a:solidFill>
              </a:rPr>
              <a:t>Romans </a:t>
            </a:r>
            <a:r>
              <a:rPr lang="en-US" sz="3200" b="1" kern="100" baseline="30000" dirty="0">
                <a:solidFill>
                  <a:srgbClr val="000000"/>
                </a:solidFill>
                <a:effectLst/>
                <a:ea typeface="Calibri" panose="020F0502020204030204" pitchFamily="34" charset="0"/>
                <a:cs typeface="Calibri" panose="020F0502020204030204" pitchFamily="34" charset="0"/>
              </a:rPr>
              <a:t>13:5 </a:t>
            </a:r>
            <a:r>
              <a:rPr lang="en-US" sz="3200" kern="100" dirty="0">
                <a:solidFill>
                  <a:srgbClr val="000000"/>
                </a:solidFill>
                <a:effectLst/>
                <a:ea typeface="Calibri" panose="020F0502020204030204" pitchFamily="34" charset="0"/>
                <a:cs typeface="Calibri" panose="020F0502020204030204" pitchFamily="34" charset="0"/>
              </a:rPr>
              <a:t>So you must submit to them, not only to avoid punishment, but also to keep a clear conscience. </a:t>
            </a:r>
            <a:endParaRPr lang="en-US" sz="3200" kern="100" dirty="0">
              <a:effectLs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3200" dirty="0">
              <a:solidFill>
                <a:schemeClr val="tx1"/>
              </a:solidFill>
            </a:endParaRPr>
          </a:p>
        </p:txBody>
      </p:sp>
    </p:spTree>
    <p:extLst>
      <p:ext uri="{BB962C8B-B14F-4D97-AF65-F5344CB8AC3E}">
        <p14:creationId xmlns:p14="http://schemas.microsoft.com/office/powerpoint/2010/main" val="13280594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163F2240-07D6-032E-FD5B-DF1744879D50}"/>
              </a:ext>
            </a:extLst>
          </p:cNvPr>
          <p:cNvSpPr/>
          <p:nvPr/>
        </p:nvSpPr>
        <p:spPr>
          <a:xfrm>
            <a:off x="0" y="95250"/>
            <a:ext cx="12192000" cy="895350"/>
          </a:xfrm>
          <a:prstGeom prst="rect">
            <a:avLst/>
          </a:prstGeom>
          <a:solidFill>
            <a:schemeClr val="bg1">
              <a:lumMod val="95000"/>
              <a:alpha val="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600" b="1" dirty="0">
                <a:solidFill>
                  <a:schemeClr val="bg1"/>
                </a:solidFill>
              </a:rPr>
              <a:t>Submit to Governing Authorities</a:t>
            </a:r>
            <a:endParaRPr lang="en-US" sz="2400" dirty="0">
              <a:solidFill>
                <a:schemeClr val="bg1"/>
              </a:solidFill>
            </a:endParaRPr>
          </a:p>
        </p:txBody>
      </p:sp>
      <p:sp>
        <p:nvSpPr>
          <p:cNvPr id="3" name="Rectangle 2">
            <a:extLst>
              <a:ext uri="{FF2B5EF4-FFF2-40B4-BE49-F238E27FC236}">
                <a16:creationId xmlns:a16="http://schemas.microsoft.com/office/drawing/2014/main" xmlns="" id="{36325CDC-4216-ACBB-00A2-ADE1D8806D20}"/>
              </a:ext>
            </a:extLst>
          </p:cNvPr>
          <p:cNvSpPr/>
          <p:nvPr/>
        </p:nvSpPr>
        <p:spPr>
          <a:xfrm>
            <a:off x="0" y="4191000"/>
            <a:ext cx="12192000" cy="2666999"/>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lnSpc>
                <a:spcPct val="107000"/>
              </a:lnSpc>
              <a:spcBef>
                <a:spcPts val="0"/>
              </a:spcBef>
              <a:spcAft>
                <a:spcPts val="0"/>
              </a:spcAft>
            </a:pPr>
            <a:r>
              <a:rPr lang="en-US" sz="3200" b="1" baseline="30000" dirty="0">
                <a:solidFill>
                  <a:schemeClr val="tx1"/>
                </a:solidFill>
              </a:rPr>
              <a:t>Romans </a:t>
            </a:r>
            <a:r>
              <a:rPr lang="en-US" sz="3200" b="1" kern="100" baseline="30000" dirty="0">
                <a:solidFill>
                  <a:srgbClr val="000000"/>
                </a:solidFill>
                <a:effectLst/>
                <a:ea typeface="Calibri" panose="020F0502020204030204" pitchFamily="34" charset="0"/>
                <a:cs typeface="Calibri" panose="020F0502020204030204" pitchFamily="34" charset="0"/>
              </a:rPr>
              <a:t>13:6 </a:t>
            </a:r>
            <a:r>
              <a:rPr lang="en-US" sz="3200" kern="100" dirty="0">
                <a:solidFill>
                  <a:srgbClr val="000000"/>
                </a:solidFill>
                <a:effectLst/>
                <a:ea typeface="Calibri" panose="020F0502020204030204" pitchFamily="34" charset="0"/>
                <a:cs typeface="Calibri" panose="020F0502020204030204" pitchFamily="34" charset="0"/>
              </a:rPr>
              <a:t>Pay your taxes, too, for these same reasons. For government workers need to be paid. They are serving God in what they do. </a:t>
            </a:r>
            <a:r>
              <a:rPr lang="en-US" sz="3200" b="1" kern="100" baseline="30000" dirty="0">
                <a:solidFill>
                  <a:srgbClr val="000000"/>
                </a:solidFill>
                <a:effectLst/>
                <a:ea typeface="Calibri" panose="020F0502020204030204" pitchFamily="34" charset="0"/>
                <a:cs typeface="Calibri" panose="020F0502020204030204" pitchFamily="34" charset="0"/>
              </a:rPr>
              <a:t>7 </a:t>
            </a:r>
            <a:r>
              <a:rPr lang="en-US" sz="3200" kern="100" dirty="0">
                <a:solidFill>
                  <a:srgbClr val="000000"/>
                </a:solidFill>
                <a:effectLst/>
                <a:ea typeface="Calibri" panose="020F0502020204030204" pitchFamily="34" charset="0"/>
                <a:cs typeface="Calibri" panose="020F0502020204030204" pitchFamily="34" charset="0"/>
              </a:rPr>
              <a:t>Give to everyone what you owe them: Pay your taxes and government fees to those who collect them, and give respect and honor to those who are in authority.</a:t>
            </a:r>
            <a:endParaRPr lang="en-US" sz="3200" kern="100" dirty="0">
              <a:effectLs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3200" dirty="0">
              <a:solidFill>
                <a:schemeClr val="tx1"/>
              </a:solidFill>
            </a:endParaRPr>
          </a:p>
        </p:txBody>
      </p:sp>
    </p:spTree>
    <p:extLst>
      <p:ext uri="{BB962C8B-B14F-4D97-AF65-F5344CB8AC3E}">
        <p14:creationId xmlns:p14="http://schemas.microsoft.com/office/powerpoint/2010/main" val="1527090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163F2240-07D6-032E-FD5B-DF1744879D50}"/>
              </a:ext>
            </a:extLst>
          </p:cNvPr>
          <p:cNvSpPr/>
          <p:nvPr/>
        </p:nvSpPr>
        <p:spPr>
          <a:xfrm>
            <a:off x="0" y="381000"/>
            <a:ext cx="12192000" cy="895350"/>
          </a:xfrm>
          <a:prstGeom prst="rect">
            <a:avLst/>
          </a:prstGeom>
          <a:solidFill>
            <a:schemeClr val="bg1">
              <a:lumMod val="95000"/>
              <a:alpha val="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800" b="1" i="1" dirty="0">
                <a:solidFill>
                  <a:schemeClr val="bg1"/>
                </a:solidFill>
              </a:rPr>
              <a:t>What are the enduring principles upon which Paul’s instruction lies?</a:t>
            </a:r>
            <a:endParaRPr lang="en-US" sz="1600" i="1" dirty="0">
              <a:solidFill>
                <a:schemeClr val="bg1"/>
              </a:solidFill>
            </a:endParaRPr>
          </a:p>
        </p:txBody>
      </p:sp>
      <p:sp>
        <p:nvSpPr>
          <p:cNvPr id="2" name="Rectangle 1">
            <a:extLst>
              <a:ext uri="{FF2B5EF4-FFF2-40B4-BE49-F238E27FC236}">
                <a16:creationId xmlns:a16="http://schemas.microsoft.com/office/drawing/2014/main" xmlns="" id="{10A10F3B-D466-7D1E-3A51-9D08E01464D2}"/>
              </a:ext>
            </a:extLst>
          </p:cNvPr>
          <p:cNvSpPr/>
          <p:nvPr/>
        </p:nvSpPr>
        <p:spPr>
          <a:xfrm>
            <a:off x="0" y="5638800"/>
            <a:ext cx="12192000" cy="895350"/>
          </a:xfrm>
          <a:prstGeom prst="rect">
            <a:avLst/>
          </a:prstGeom>
          <a:solidFill>
            <a:schemeClr val="bg1">
              <a:lumMod val="95000"/>
              <a:alpha val="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bg1"/>
                </a:solidFill>
              </a:rPr>
              <a:t>How do we apply this today?</a:t>
            </a:r>
            <a:endParaRPr lang="en-US" sz="2800" dirty="0">
              <a:solidFill>
                <a:schemeClr val="bg1"/>
              </a:solidFill>
            </a:endParaRPr>
          </a:p>
        </p:txBody>
      </p:sp>
      <p:sp>
        <p:nvSpPr>
          <p:cNvPr id="4" name="Rounded Rectangular Callout 11">
            <a:extLst>
              <a:ext uri="{FF2B5EF4-FFF2-40B4-BE49-F238E27FC236}">
                <a16:creationId xmlns:a16="http://schemas.microsoft.com/office/drawing/2014/main" xmlns="" id="{1AEC8578-95FA-B40C-210E-7E54A9232682}"/>
              </a:ext>
            </a:extLst>
          </p:cNvPr>
          <p:cNvSpPr/>
          <p:nvPr/>
        </p:nvSpPr>
        <p:spPr>
          <a:xfrm>
            <a:off x="228600" y="1905000"/>
            <a:ext cx="8686800" cy="71628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000" b="1" dirty="0"/>
              <a:t>1) Paul understood his true citizenship</a:t>
            </a:r>
            <a:endParaRPr lang="en-US" sz="4000" i="1" dirty="0"/>
          </a:p>
        </p:txBody>
      </p:sp>
      <p:sp>
        <p:nvSpPr>
          <p:cNvPr id="5" name="Rounded Rectangular Callout 11">
            <a:extLst>
              <a:ext uri="{FF2B5EF4-FFF2-40B4-BE49-F238E27FC236}">
                <a16:creationId xmlns:a16="http://schemas.microsoft.com/office/drawing/2014/main" xmlns="" id="{8CBDF687-A6E0-B9EF-B3E6-756FFBD9C5BB}"/>
              </a:ext>
            </a:extLst>
          </p:cNvPr>
          <p:cNvSpPr/>
          <p:nvPr/>
        </p:nvSpPr>
        <p:spPr>
          <a:xfrm>
            <a:off x="4419600" y="2743200"/>
            <a:ext cx="7143750" cy="1144905"/>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600" b="1" dirty="0"/>
              <a:t>He also understood that he had to operate in a temporal reality </a:t>
            </a:r>
            <a:endParaRPr lang="en-US" sz="3600" i="1" dirty="0"/>
          </a:p>
        </p:txBody>
      </p:sp>
    </p:spTree>
    <p:extLst>
      <p:ext uri="{BB962C8B-B14F-4D97-AF65-F5344CB8AC3E}">
        <p14:creationId xmlns:p14="http://schemas.microsoft.com/office/powerpoint/2010/main" val="367850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left)">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4" grpId="0" animBg="1"/>
      <p:bldP spid="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163F2240-07D6-032E-FD5B-DF1744879D50}"/>
              </a:ext>
            </a:extLst>
          </p:cNvPr>
          <p:cNvSpPr/>
          <p:nvPr/>
        </p:nvSpPr>
        <p:spPr>
          <a:xfrm>
            <a:off x="0" y="381000"/>
            <a:ext cx="12192000" cy="895350"/>
          </a:xfrm>
          <a:prstGeom prst="rect">
            <a:avLst/>
          </a:prstGeom>
          <a:solidFill>
            <a:schemeClr val="bg1">
              <a:lumMod val="95000"/>
              <a:alpha val="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800" b="1" i="1" dirty="0">
                <a:solidFill>
                  <a:schemeClr val="bg1"/>
                </a:solidFill>
              </a:rPr>
              <a:t>What are the enduring principles upon which Paul’s instruction lies?</a:t>
            </a:r>
            <a:endParaRPr lang="en-US" sz="1600" i="1" dirty="0">
              <a:solidFill>
                <a:schemeClr val="bg1"/>
              </a:solidFill>
            </a:endParaRPr>
          </a:p>
        </p:txBody>
      </p:sp>
      <p:sp>
        <p:nvSpPr>
          <p:cNvPr id="2" name="Rectangle 1">
            <a:extLst>
              <a:ext uri="{FF2B5EF4-FFF2-40B4-BE49-F238E27FC236}">
                <a16:creationId xmlns:a16="http://schemas.microsoft.com/office/drawing/2014/main" xmlns="" id="{10A10F3B-D466-7D1E-3A51-9D08E01464D2}"/>
              </a:ext>
            </a:extLst>
          </p:cNvPr>
          <p:cNvSpPr/>
          <p:nvPr/>
        </p:nvSpPr>
        <p:spPr>
          <a:xfrm>
            <a:off x="0" y="5638800"/>
            <a:ext cx="12192000" cy="895350"/>
          </a:xfrm>
          <a:prstGeom prst="rect">
            <a:avLst/>
          </a:prstGeom>
          <a:solidFill>
            <a:schemeClr val="bg1">
              <a:lumMod val="95000"/>
              <a:alpha val="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bg1"/>
                </a:solidFill>
              </a:rPr>
              <a:t>How do we apply this today?</a:t>
            </a:r>
            <a:endParaRPr lang="en-US" sz="2800" dirty="0">
              <a:solidFill>
                <a:schemeClr val="bg1"/>
              </a:solidFill>
            </a:endParaRPr>
          </a:p>
        </p:txBody>
      </p:sp>
      <p:sp>
        <p:nvSpPr>
          <p:cNvPr id="4" name="Rounded Rectangular Callout 11">
            <a:extLst>
              <a:ext uri="{FF2B5EF4-FFF2-40B4-BE49-F238E27FC236}">
                <a16:creationId xmlns:a16="http://schemas.microsoft.com/office/drawing/2014/main" xmlns="" id="{1AEC8578-95FA-B40C-210E-7E54A9232682}"/>
              </a:ext>
            </a:extLst>
          </p:cNvPr>
          <p:cNvSpPr/>
          <p:nvPr/>
        </p:nvSpPr>
        <p:spPr>
          <a:xfrm>
            <a:off x="228600" y="1905000"/>
            <a:ext cx="8686800" cy="71628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000" b="1" dirty="0"/>
              <a:t>1) Paul understood his true citizenship</a:t>
            </a:r>
            <a:endParaRPr lang="en-US" sz="4000" i="1" dirty="0"/>
          </a:p>
        </p:txBody>
      </p:sp>
      <p:sp>
        <p:nvSpPr>
          <p:cNvPr id="5" name="Rounded Rectangular Callout 11">
            <a:extLst>
              <a:ext uri="{FF2B5EF4-FFF2-40B4-BE49-F238E27FC236}">
                <a16:creationId xmlns:a16="http://schemas.microsoft.com/office/drawing/2014/main" xmlns="" id="{8CBDF687-A6E0-B9EF-B3E6-756FFBD9C5BB}"/>
              </a:ext>
            </a:extLst>
          </p:cNvPr>
          <p:cNvSpPr/>
          <p:nvPr/>
        </p:nvSpPr>
        <p:spPr>
          <a:xfrm>
            <a:off x="247650" y="2741295"/>
            <a:ext cx="9963150" cy="71628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000" b="1" dirty="0"/>
              <a:t>2) His hope was not in a worldly government</a:t>
            </a:r>
            <a:endParaRPr lang="en-US" sz="4000" i="1" dirty="0"/>
          </a:p>
        </p:txBody>
      </p:sp>
      <p:sp>
        <p:nvSpPr>
          <p:cNvPr id="6" name="Rounded Rectangular Callout 11">
            <a:extLst>
              <a:ext uri="{FF2B5EF4-FFF2-40B4-BE49-F238E27FC236}">
                <a16:creationId xmlns:a16="http://schemas.microsoft.com/office/drawing/2014/main" xmlns="" id="{4684BDC0-C8D5-392A-B4D0-1240245DAB14}"/>
              </a:ext>
            </a:extLst>
          </p:cNvPr>
          <p:cNvSpPr/>
          <p:nvPr/>
        </p:nvSpPr>
        <p:spPr>
          <a:xfrm>
            <a:off x="3657600" y="3695223"/>
            <a:ext cx="8229600" cy="1197293"/>
          </a:xfrm>
          <a:prstGeom prst="wedgeRoundRectCallout">
            <a:avLst>
              <a:gd name="adj1" fmla="val -21927"/>
              <a:gd name="adj2" fmla="val 49596"/>
              <a:gd name="adj3" fmla="val 16667"/>
            </a:avLst>
          </a:prstGeom>
          <a:solidFill>
            <a:schemeClr val="tx1">
              <a:alpha val="54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200" b="1" dirty="0"/>
              <a:t>Paul was not counting on advancing God’s plan through government or social power</a:t>
            </a:r>
            <a:endParaRPr lang="en-US" sz="3200" dirty="0"/>
          </a:p>
        </p:txBody>
      </p:sp>
    </p:spTree>
    <p:extLst>
      <p:ext uri="{BB962C8B-B14F-4D97-AF65-F5344CB8AC3E}">
        <p14:creationId xmlns:p14="http://schemas.microsoft.com/office/powerpoint/2010/main" val="1817544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163F2240-07D6-032E-FD5B-DF1744879D50}"/>
              </a:ext>
            </a:extLst>
          </p:cNvPr>
          <p:cNvSpPr/>
          <p:nvPr/>
        </p:nvSpPr>
        <p:spPr>
          <a:xfrm>
            <a:off x="0" y="381000"/>
            <a:ext cx="12192000" cy="895350"/>
          </a:xfrm>
          <a:prstGeom prst="rect">
            <a:avLst/>
          </a:prstGeom>
          <a:solidFill>
            <a:schemeClr val="bg1">
              <a:lumMod val="95000"/>
              <a:alpha val="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800" b="1" i="1" dirty="0">
                <a:solidFill>
                  <a:schemeClr val="bg1"/>
                </a:solidFill>
              </a:rPr>
              <a:t>What are the enduring principles upon which Paul’s instruction lies?</a:t>
            </a:r>
            <a:endParaRPr lang="en-US" sz="1600" i="1" dirty="0">
              <a:solidFill>
                <a:schemeClr val="bg1"/>
              </a:solidFill>
            </a:endParaRPr>
          </a:p>
        </p:txBody>
      </p:sp>
      <p:sp>
        <p:nvSpPr>
          <p:cNvPr id="2" name="Rectangle 1">
            <a:extLst>
              <a:ext uri="{FF2B5EF4-FFF2-40B4-BE49-F238E27FC236}">
                <a16:creationId xmlns:a16="http://schemas.microsoft.com/office/drawing/2014/main" xmlns="" id="{10A10F3B-D466-7D1E-3A51-9D08E01464D2}"/>
              </a:ext>
            </a:extLst>
          </p:cNvPr>
          <p:cNvSpPr/>
          <p:nvPr/>
        </p:nvSpPr>
        <p:spPr>
          <a:xfrm>
            <a:off x="0" y="5638800"/>
            <a:ext cx="12192000" cy="895350"/>
          </a:xfrm>
          <a:prstGeom prst="rect">
            <a:avLst/>
          </a:prstGeom>
          <a:solidFill>
            <a:schemeClr val="bg1">
              <a:lumMod val="95000"/>
              <a:alpha val="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bg1"/>
                </a:solidFill>
              </a:rPr>
              <a:t>How do we apply this today?</a:t>
            </a:r>
            <a:endParaRPr lang="en-US" sz="2800" dirty="0">
              <a:solidFill>
                <a:schemeClr val="bg1"/>
              </a:solidFill>
            </a:endParaRPr>
          </a:p>
        </p:txBody>
      </p:sp>
      <p:sp>
        <p:nvSpPr>
          <p:cNvPr id="4" name="Rounded Rectangular Callout 11">
            <a:extLst>
              <a:ext uri="{FF2B5EF4-FFF2-40B4-BE49-F238E27FC236}">
                <a16:creationId xmlns:a16="http://schemas.microsoft.com/office/drawing/2014/main" xmlns="" id="{1AEC8578-95FA-B40C-210E-7E54A9232682}"/>
              </a:ext>
            </a:extLst>
          </p:cNvPr>
          <p:cNvSpPr/>
          <p:nvPr/>
        </p:nvSpPr>
        <p:spPr>
          <a:xfrm>
            <a:off x="228600" y="1905000"/>
            <a:ext cx="8686800" cy="71628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000" b="1" dirty="0"/>
              <a:t>1) Paul understood his true citizenship</a:t>
            </a:r>
            <a:endParaRPr lang="en-US" sz="4000" i="1" dirty="0"/>
          </a:p>
        </p:txBody>
      </p:sp>
      <p:sp>
        <p:nvSpPr>
          <p:cNvPr id="5" name="Rounded Rectangular Callout 11">
            <a:extLst>
              <a:ext uri="{FF2B5EF4-FFF2-40B4-BE49-F238E27FC236}">
                <a16:creationId xmlns:a16="http://schemas.microsoft.com/office/drawing/2014/main" xmlns="" id="{8CBDF687-A6E0-B9EF-B3E6-756FFBD9C5BB}"/>
              </a:ext>
            </a:extLst>
          </p:cNvPr>
          <p:cNvSpPr/>
          <p:nvPr/>
        </p:nvSpPr>
        <p:spPr>
          <a:xfrm>
            <a:off x="247650" y="2741295"/>
            <a:ext cx="9963150" cy="71628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000" b="1" dirty="0"/>
              <a:t>2) His hope was not in a worldly government</a:t>
            </a:r>
            <a:endParaRPr lang="en-US" sz="4000" i="1" dirty="0"/>
          </a:p>
        </p:txBody>
      </p:sp>
      <p:sp>
        <p:nvSpPr>
          <p:cNvPr id="3" name="Rounded Rectangular Callout 11">
            <a:extLst>
              <a:ext uri="{FF2B5EF4-FFF2-40B4-BE49-F238E27FC236}">
                <a16:creationId xmlns:a16="http://schemas.microsoft.com/office/drawing/2014/main" xmlns="" id="{9D23C491-4783-AEFE-0677-34686C1CCAA4}"/>
              </a:ext>
            </a:extLst>
          </p:cNvPr>
          <p:cNvSpPr/>
          <p:nvPr/>
        </p:nvSpPr>
        <p:spPr>
          <a:xfrm>
            <a:off x="247650" y="3577590"/>
            <a:ext cx="10801350" cy="71628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000" b="1" dirty="0"/>
              <a:t>3) His hope was not in </a:t>
            </a:r>
            <a:r>
              <a:rPr lang="en-US" sz="4000" b="1" i="1" dirty="0"/>
              <a:t>freedom from </a:t>
            </a:r>
            <a:r>
              <a:rPr lang="en-US" sz="4000" b="1" dirty="0"/>
              <a:t>government</a:t>
            </a:r>
            <a:endParaRPr lang="en-US" sz="4000" i="1" dirty="0"/>
          </a:p>
        </p:txBody>
      </p:sp>
      <p:sp>
        <p:nvSpPr>
          <p:cNvPr id="7" name="Rounded Rectangular Callout 11">
            <a:extLst>
              <a:ext uri="{FF2B5EF4-FFF2-40B4-BE49-F238E27FC236}">
                <a16:creationId xmlns:a16="http://schemas.microsoft.com/office/drawing/2014/main" xmlns="" id="{839575E3-C699-CD8F-3D37-91BD061F59AB}"/>
              </a:ext>
            </a:extLst>
          </p:cNvPr>
          <p:cNvSpPr/>
          <p:nvPr/>
        </p:nvSpPr>
        <p:spPr>
          <a:xfrm>
            <a:off x="247650" y="4444365"/>
            <a:ext cx="8591550" cy="71628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000" b="1" dirty="0"/>
              <a:t>4) His hope was in the Kingdom of God</a:t>
            </a:r>
            <a:endParaRPr lang="en-US" sz="4000" i="1" dirty="0"/>
          </a:p>
        </p:txBody>
      </p:sp>
    </p:spTree>
    <p:extLst>
      <p:ext uri="{BB962C8B-B14F-4D97-AF65-F5344CB8AC3E}">
        <p14:creationId xmlns:p14="http://schemas.microsoft.com/office/powerpoint/2010/main" val="1881379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163F2240-07D6-032E-FD5B-DF1744879D50}"/>
              </a:ext>
            </a:extLst>
          </p:cNvPr>
          <p:cNvSpPr/>
          <p:nvPr/>
        </p:nvSpPr>
        <p:spPr>
          <a:xfrm>
            <a:off x="0" y="381000"/>
            <a:ext cx="12192000" cy="895350"/>
          </a:xfrm>
          <a:prstGeom prst="rect">
            <a:avLst/>
          </a:prstGeom>
          <a:solidFill>
            <a:schemeClr val="bg1">
              <a:lumMod val="95000"/>
              <a:alpha val="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800" b="1" i="1" dirty="0">
                <a:solidFill>
                  <a:schemeClr val="bg1"/>
                </a:solidFill>
              </a:rPr>
              <a:t>What are the enduring principles upon which Paul’s instruction lies?</a:t>
            </a:r>
            <a:endParaRPr lang="en-US" sz="1600" i="1" dirty="0">
              <a:solidFill>
                <a:schemeClr val="bg1"/>
              </a:solidFill>
            </a:endParaRPr>
          </a:p>
        </p:txBody>
      </p:sp>
      <p:sp>
        <p:nvSpPr>
          <p:cNvPr id="4" name="Rounded Rectangular Callout 11">
            <a:extLst>
              <a:ext uri="{FF2B5EF4-FFF2-40B4-BE49-F238E27FC236}">
                <a16:creationId xmlns:a16="http://schemas.microsoft.com/office/drawing/2014/main" xmlns="" id="{1AEC8578-95FA-B40C-210E-7E54A9232682}"/>
              </a:ext>
            </a:extLst>
          </p:cNvPr>
          <p:cNvSpPr/>
          <p:nvPr/>
        </p:nvSpPr>
        <p:spPr>
          <a:xfrm>
            <a:off x="228600" y="1905000"/>
            <a:ext cx="8686800" cy="71628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000" b="1" dirty="0"/>
              <a:t>1) Paul understood his true citizenship</a:t>
            </a:r>
            <a:endParaRPr lang="en-US" sz="4000" i="1" dirty="0"/>
          </a:p>
        </p:txBody>
      </p:sp>
      <p:sp>
        <p:nvSpPr>
          <p:cNvPr id="5" name="Rounded Rectangular Callout 11">
            <a:extLst>
              <a:ext uri="{FF2B5EF4-FFF2-40B4-BE49-F238E27FC236}">
                <a16:creationId xmlns:a16="http://schemas.microsoft.com/office/drawing/2014/main" xmlns="" id="{8CBDF687-A6E0-B9EF-B3E6-756FFBD9C5BB}"/>
              </a:ext>
            </a:extLst>
          </p:cNvPr>
          <p:cNvSpPr/>
          <p:nvPr/>
        </p:nvSpPr>
        <p:spPr>
          <a:xfrm>
            <a:off x="247650" y="2741295"/>
            <a:ext cx="9963150" cy="71628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000" b="1" dirty="0"/>
              <a:t>2) His hope was not in a worldly government</a:t>
            </a:r>
            <a:endParaRPr lang="en-US" sz="4000" i="1" dirty="0"/>
          </a:p>
        </p:txBody>
      </p:sp>
      <p:sp>
        <p:nvSpPr>
          <p:cNvPr id="3" name="Rounded Rectangular Callout 11">
            <a:extLst>
              <a:ext uri="{FF2B5EF4-FFF2-40B4-BE49-F238E27FC236}">
                <a16:creationId xmlns:a16="http://schemas.microsoft.com/office/drawing/2014/main" xmlns="" id="{9D23C491-4783-AEFE-0677-34686C1CCAA4}"/>
              </a:ext>
            </a:extLst>
          </p:cNvPr>
          <p:cNvSpPr/>
          <p:nvPr/>
        </p:nvSpPr>
        <p:spPr>
          <a:xfrm>
            <a:off x="247650" y="3577590"/>
            <a:ext cx="10801350" cy="71628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000" b="1" dirty="0"/>
              <a:t>3) His hope was not in </a:t>
            </a:r>
            <a:r>
              <a:rPr lang="en-US" sz="4000" b="1" i="1" dirty="0"/>
              <a:t>freedom from </a:t>
            </a:r>
            <a:r>
              <a:rPr lang="en-US" sz="4000" b="1" dirty="0"/>
              <a:t>government</a:t>
            </a:r>
            <a:endParaRPr lang="en-US" sz="4000" i="1" dirty="0"/>
          </a:p>
        </p:txBody>
      </p:sp>
      <p:sp>
        <p:nvSpPr>
          <p:cNvPr id="7" name="Rounded Rectangular Callout 11">
            <a:extLst>
              <a:ext uri="{FF2B5EF4-FFF2-40B4-BE49-F238E27FC236}">
                <a16:creationId xmlns:a16="http://schemas.microsoft.com/office/drawing/2014/main" xmlns="" id="{839575E3-C699-CD8F-3D37-91BD061F59AB}"/>
              </a:ext>
            </a:extLst>
          </p:cNvPr>
          <p:cNvSpPr/>
          <p:nvPr/>
        </p:nvSpPr>
        <p:spPr>
          <a:xfrm>
            <a:off x="247650" y="4444365"/>
            <a:ext cx="8591550" cy="71628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000" b="1" dirty="0"/>
              <a:t>4) His hope was in the Kingdom of God</a:t>
            </a:r>
            <a:endParaRPr lang="en-US" sz="4000" i="1" dirty="0"/>
          </a:p>
        </p:txBody>
      </p:sp>
      <p:sp>
        <p:nvSpPr>
          <p:cNvPr id="8" name="Rectangle 7">
            <a:extLst>
              <a:ext uri="{FF2B5EF4-FFF2-40B4-BE49-F238E27FC236}">
                <a16:creationId xmlns:a16="http://schemas.microsoft.com/office/drawing/2014/main" xmlns="" id="{E7A86519-6446-F925-6408-860E67AC1EE7}"/>
              </a:ext>
            </a:extLst>
          </p:cNvPr>
          <p:cNvSpPr/>
          <p:nvPr/>
        </p:nvSpPr>
        <p:spPr>
          <a:xfrm>
            <a:off x="247650" y="5540691"/>
            <a:ext cx="11826948" cy="1203326"/>
          </a:xfrm>
          <a:prstGeom prst="rect">
            <a:avLst/>
          </a:prstGeom>
          <a:solidFill>
            <a:schemeClr val="accent1">
              <a:lumMod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bg1"/>
                </a:solidFill>
              </a:rPr>
              <a:t>Philippians 3:20</a:t>
            </a:r>
            <a:r>
              <a:rPr lang="en-US" sz="3200" b="1" dirty="0">
                <a:solidFill>
                  <a:schemeClr val="bg1"/>
                </a:solidFill>
              </a:rPr>
              <a:t> </a:t>
            </a:r>
            <a:r>
              <a:rPr lang="en-US" sz="3200" dirty="0">
                <a:solidFill>
                  <a:schemeClr val="bg1"/>
                </a:solidFill>
              </a:rPr>
              <a:t>For our citizenship is in heaven, </a:t>
            </a:r>
            <a:r>
              <a:rPr lang="en-US" sz="3200" b="1" u="sng" dirty="0">
                <a:solidFill>
                  <a:schemeClr val="bg1"/>
                </a:solidFill>
              </a:rPr>
              <a:t>from which also we eagerly wait for a Savior</a:t>
            </a:r>
            <a:r>
              <a:rPr lang="en-US" sz="3200" dirty="0">
                <a:solidFill>
                  <a:schemeClr val="bg1"/>
                </a:solidFill>
              </a:rPr>
              <a:t>, the Lord Jesus Christ. </a:t>
            </a:r>
          </a:p>
          <a:p>
            <a:pPr marL="0" marR="0">
              <a:lnSpc>
                <a:spcPct val="107000"/>
              </a:lnSpc>
              <a:spcBef>
                <a:spcPts val="0"/>
              </a:spcBef>
              <a:spcAft>
                <a:spcPts val="0"/>
              </a:spcAft>
            </a:pPr>
            <a:endParaRPr lang="en-US" sz="3200" dirty="0">
              <a:solidFill>
                <a:schemeClr val="tx1"/>
              </a:solidFill>
            </a:endParaRPr>
          </a:p>
        </p:txBody>
      </p:sp>
    </p:spTree>
    <p:extLst>
      <p:ext uri="{BB962C8B-B14F-4D97-AF65-F5344CB8AC3E}">
        <p14:creationId xmlns:p14="http://schemas.microsoft.com/office/powerpoint/2010/main" val="19950700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163F2240-07D6-032E-FD5B-DF1744879D50}"/>
              </a:ext>
            </a:extLst>
          </p:cNvPr>
          <p:cNvSpPr/>
          <p:nvPr/>
        </p:nvSpPr>
        <p:spPr>
          <a:xfrm>
            <a:off x="0" y="381000"/>
            <a:ext cx="12192000" cy="895350"/>
          </a:xfrm>
          <a:prstGeom prst="rect">
            <a:avLst/>
          </a:prstGeom>
          <a:solidFill>
            <a:schemeClr val="bg1">
              <a:lumMod val="95000"/>
              <a:alpha val="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800" b="1" i="1" dirty="0">
                <a:solidFill>
                  <a:schemeClr val="bg1"/>
                </a:solidFill>
              </a:rPr>
              <a:t>What are the enduring principles upon which Paul’s instruction lies?</a:t>
            </a:r>
            <a:endParaRPr lang="en-US" sz="1600" i="1" dirty="0">
              <a:solidFill>
                <a:schemeClr val="bg1"/>
              </a:solidFill>
            </a:endParaRPr>
          </a:p>
        </p:txBody>
      </p:sp>
      <p:sp>
        <p:nvSpPr>
          <p:cNvPr id="4" name="Rounded Rectangular Callout 11">
            <a:extLst>
              <a:ext uri="{FF2B5EF4-FFF2-40B4-BE49-F238E27FC236}">
                <a16:creationId xmlns:a16="http://schemas.microsoft.com/office/drawing/2014/main" xmlns="" id="{1AEC8578-95FA-B40C-210E-7E54A9232682}"/>
              </a:ext>
            </a:extLst>
          </p:cNvPr>
          <p:cNvSpPr/>
          <p:nvPr/>
        </p:nvSpPr>
        <p:spPr>
          <a:xfrm>
            <a:off x="228600" y="1905000"/>
            <a:ext cx="8686800" cy="71628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000" b="1" dirty="0"/>
              <a:t>1) Paul understood his true citizenship</a:t>
            </a:r>
            <a:endParaRPr lang="en-US" sz="4000" i="1" dirty="0"/>
          </a:p>
        </p:txBody>
      </p:sp>
      <p:sp>
        <p:nvSpPr>
          <p:cNvPr id="5" name="Rounded Rectangular Callout 11">
            <a:extLst>
              <a:ext uri="{FF2B5EF4-FFF2-40B4-BE49-F238E27FC236}">
                <a16:creationId xmlns:a16="http://schemas.microsoft.com/office/drawing/2014/main" xmlns="" id="{8CBDF687-A6E0-B9EF-B3E6-756FFBD9C5BB}"/>
              </a:ext>
            </a:extLst>
          </p:cNvPr>
          <p:cNvSpPr/>
          <p:nvPr/>
        </p:nvSpPr>
        <p:spPr>
          <a:xfrm>
            <a:off x="247650" y="2741295"/>
            <a:ext cx="9963150" cy="71628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000" b="1" dirty="0"/>
              <a:t>2) His hope was not in a worldly government</a:t>
            </a:r>
            <a:endParaRPr lang="en-US" sz="4000" i="1" dirty="0"/>
          </a:p>
        </p:txBody>
      </p:sp>
      <p:sp>
        <p:nvSpPr>
          <p:cNvPr id="3" name="Rounded Rectangular Callout 11">
            <a:extLst>
              <a:ext uri="{FF2B5EF4-FFF2-40B4-BE49-F238E27FC236}">
                <a16:creationId xmlns:a16="http://schemas.microsoft.com/office/drawing/2014/main" xmlns="" id="{9D23C491-4783-AEFE-0677-34686C1CCAA4}"/>
              </a:ext>
            </a:extLst>
          </p:cNvPr>
          <p:cNvSpPr/>
          <p:nvPr/>
        </p:nvSpPr>
        <p:spPr>
          <a:xfrm>
            <a:off x="247650" y="3577590"/>
            <a:ext cx="10801350" cy="71628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000" b="1" dirty="0"/>
              <a:t>3) His hope was not in </a:t>
            </a:r>
            <a:r>
              <a:rPr lang="en-US" sz="4000" b="1" i="1" dirty="0"/>
              <a:t>freedom from </a:t>
            </a:r>
            <a:r>
              <a:rPr lang="en-US" sz="4000" b="1" dirty="0"/>
              <a:t>government</a:t>
            </a:r>
            <a:endParaRPr lang="en-US" sz="4000" i="1" dirty="0"/>
          </a:p>
        </p:txBody>
      </p:sp>
      <p:sp>
        <p:nvSpPr>
          <p:cNvPr id="7" name="Rounded Rectangular Callout 11">
            <a:extLst>
              <a:ext uri="{FF2B5EF4-FFF2-40B4-BE49-F238E27FC236}">
                <a16:creationId xmlns:a16="http://schemas.microsoft.com/office/drawing/2014/main" xmlns="" id="{839575E3-C699-CD8F-3D37-91BD061F59AB}"/>
              </a:ext>
            </a:extLst>
          </p:cNvPr>
          <p:cNvSpPr/>
          <p:nvPr/>
        </p:nvSpPr>
        <p:spPr>
          <a:xfrm>
            <a:off x="247650" y="4444365"/>
            <a:ext cx="8591550" cy="71628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000" b="1" dirty="0"/>
              <a:t>4) His hope was in the Kingdom of God</a:t>
            </a:r>
            <a:endParaRPr lang="en-US" sz="4000" i="1" dirty="0"/>
          </a:p>
        </p:txBody>
      </p:sp>
      <p:sp>
        <p:nvSpPr>
          <p:cNvPr id="2" name="Rounded Rectangular Callout 11">
            <a:extLst>
              <a:ext uri="{FF2B5EF4-FFF2-40B4-BE49-F238E27FC236}">
                <a16:creationId xmlns:a16="http://schemas.microsoft.com/office/drawing/2014/main" xmlns="" id="{12D21BE2-61D5-0B03-FBF2-4C433F3CACB9}"/>
              </a:ext>
            </a:extLst>
          </p:cNvPr>
          <p:cNvSpPr/>
          <p:nvPr/>
        </p:nvSpPr>
        <p:spPr>
          <a:xfrm>
            <a:off x="533400" y="5311140"/>
            <a:ext cx="8591550" cy="598647"/>
          </a:xfrm>
          <a:prstGeom prst="wedgeRoundRectCallout">
            <a:avLst>
              <a:gd name="adj1" fmla="val -21927"/>
              <a:gd name="adj2" fmla="val 49596"/>
              <a:gd name="adj3" fmla="val 16667"/>
            </a:avLst>
          </a:prstGeom>
          <a:solidFill>
            <a:schemeClr val="tx1">
              <a:alpha val="54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200" b="1" dirty="0"/>
              <a:t>There will never be a perfect human government.</a:t>
            </a:r>
            <a:endParaRPr lang="en-US" sz="3200" dirty="0"/>
          </a:p>
        </p:txBody>
      </p:sp>
      <p:sp>
        <p:nvSpPr>
          <p:cNvPr id="6" name="Rounded Rectangular Callout 11">
            <a:extLst>
              <a:ext uri="{FF2B5EF4-FFF2-40B4-BE49-F238E27FC236}">
                <a16:creationId xmlns:a16="http://schemas.microsoft.com/office/drawing/2014/main" xmlns="" id="{713EFAFA-C41C-2558-725A-C5B3755735C4}"/>
              </a:ext>
            </a:extLst>
          </p:cNvPr>
          <p:cNvSpPr/>
          <p:nvPr/>
        </p:nvSpPr>
        <p:spPr>
          <a:xfrm>
            <a:off x="2286000" y="6084570"/>
            <a:ext cx="9829800" cy="598647"/>
          </a:xfrm>
          <a:prstGeom prst="wedgeRoundRectCallout">
            <a:avLst>
              <a:gd name="adj1" fmla="val -21927"/>
              <a:gd name="adj2" fmla="val 49596"/>
              <a:gd name="adj3" fmla="val 16667"/>
            </a:avLst>
          </a:prstGeom>
          <a:solidFill>
            <a:schemeClr val="tx1">
              <a:alpha val="54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200" b="1" dirty="0"/>
              <a:t>But the promised future government will not disappoint</a:t>
            </a:r>
            <a:endParaRPr lang="en-US" sz="3200" dirty="0"/>
          </a:p>
        </p:txBody>
      </p:sp>
    </p:spTree>
    <p:extLst>
      <p:ext uri="{BB962C8B-B14F-4D97-AF65-F5344CB8AC3E}">
        <p14:creationId xmlns:p14="http://schemas.microsoft.com/office/powerpoint/2010/main" val="4023914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163F2240-07D6-032E-FD5B-DF1744879D50}"/>
              </a:ext>
            </a:extLst>
          </p:cNvPr>
          <p:cNvSpPr/>
          <p:nvPr/>
        </p:nvSpPr>
        <p:spPr>
          <a:xfrm>
            <a:off x="0" y="381000"/>
            <a:ext cx="12192000" cy="895350"/>
          </a:xfrm>
          <a:prstGeom prst="rect">
            <a:avLst/>
          </a:prstGeom>
          <a:solidFill>
            <a:schemeClr val="bg1">
              <a:lumMod val="95000"/>
              <a:alpha val="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800" b="1" i="1" dirty="0">
                <a:solidFill>
                  <a:schemeClr val="bg1"/>
                </a:solidFill>
              </a:rPr>
              <a:t>What are the enduring principles upon which Paul’s instruction lies?</a:t>
            </a:r>
            <a:endParaRPr lang="en-US" sz="1600" i="1" dirty="0">
              <a:solidFill>
                <a:schemeClr val="bg1"/>
              </a:solidFill>
            </a:endParaRPr>
          </a:p>
        </p:txBody>
      </p:sp>
      <p:sp>
        <p:nvSpPr>
          <p:cNvPr id="2" name="Rounded Rectangular Callout 11">
            <a:extLst>
              <a:ext uri="{FF2B5EF4-FFF2-40B4-BE49-F238E27FC236}">
                <a16:creationId xmlns:a16="http://schemas.microsoft.com/office/drawing/2014/main" xmlns="" id="{12D21BE2-61D5-0B03-FBF2-4C433F3CACB9}"/>
              </a:ext>
            </a:extLst>
          </p:cNvPr>
          <p:cNvSpPr/>
          <p:nvPr/>
        </p:nvSpPr>
        <p:spPr>
          <a:xfrm>
            <a:off x="533400" y="5311140"/>
            <a:ext cx="8591550" cy="598647"/>
          </a:xfrm>
          <a:prstGeom prst="wedgeRoundRectCallout">
            <a:avLst>
              <a:gd name="adj1" fmla="val -21927"/>
              <a:gd name="adj2" fmla="val 49596"/>
              <a:gd name="adj3" fmla="val 16667"/>
            </a:avLst>
          </a:prstGeom>
          <a:solidFill>
            <a:schemeClr val="tx1">
              <a:alpha val="54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200" b="1" dirty="0"/>
              <a:t>There will never be a perfect human government.</a:t>
            </a:r>
            <a:endParaRPr lang="en-US" sz="3200" dirty="0"/>
          </a:p>
        </p:txBody>
      </p:sp>
      <p:sp>
        <p:nvSpPr>
          <p:cNvPr id="6" name="Rounded Rectangular Callout 11">
            <a:extLst>
              <a:ext uri="{FF2B5EF4-FFF2-40B4-BE49-F238E27FC236}">
                <a16:creationId xmlns:a16="http://schemas.microsoft.com/office/drawing/2014/main" xmlns="" id="{713EFAFA-C41C-2558-725A-C5B3755735C4}"/>
              </a:ext>
            </a:extLst>
          </p:cNvPr>
          <p:cNvSpPr/>
          <p:nvPr/>
        </p:nvSpPr>
        <p:spPr>
          <a:xfrm>
            <a:off x="2286000" y="6084570"/>
            <a:ext cx="9829800" cy="598647"/>
          </a:xfrm>
          <a:prstGeom prst="wedgeRoundRectCallout">
            <a:avLst>
              <a:gd name="adj1" fmla="val -21927"/>
              <a:gd name="adj2" fmla="val 49596"/>
              <a:gd name="adj3" fmla="val 16667"/>
            </a:avLst>
          </a:prstGeom>
          <a:solidFill>
            <a:schemeClr val="tx1">
              <a:alpha val="54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200" b="1" dirty="0"/>
              <a:t>But the promised future government will not disappoint</a:t>
            </a:r>
            <a:endParaRPr lang="en-US" sz="3200" dirty="0"/>
          </a:p>
        </p:txBody>
      </p:sp>
      <p:sp>
        <p:nvSpPr>
          <p:cNvPr id="3" name="Rectangle 2">
            <a:extLst>
              <a:ext uri="{FF2B5EF4-FFF2-40B4-BE49-F238E27FC236}">
                <a16:creationId xmlns:a16="http://schemas.microsoft.com/office/drawing/2014/main" xmlns="" id="{1567A93A-7532-24F4-8A6E-0E2EEE89DC66}"/>
              </a:ext>
            </a:extLst>
          </p:cNvPr>
          <p:cNvSpPr/>
          <p:nvPr/>
        </p:nvSpPr>
        <p:spPr>
          <a:xfrm>
            <a:off x="117402" y="1512095"/>
            <a:ext cx="11826948" cy="2998152"/>
          </a:xfrm>
          <a:prstGeom prst="rect">
            <a:avLst/>
          </a:prstGeom>
          <a:solidFill>
            <a:schemeClr val="accent1">
              <a:lumMod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100" b="1" baseline="30000" dirty="0"/>
              <a:t>Isaiah 9:6  </a:t>
            </a:r>
            <a:r>
              <a:rPr lang="en-US" sz="3100" dirty="0"/>
              <a:t>For a child will be born to us, a son will be given to us; And the  government will rest on His shoulders; And His name will be called Wonderful Counselor, Mighty God, Eternal Father, Prince of Peace. </a:t>
            </a:r>
            <a:r>
              <a:rPr lang="en-US" sz="3100" b="1" baseline="30000" dirty="0"/>
              <a:t>7 </a:t>
            </a:r>
            <a:r>
              <a:rPr lang="en-US" sz="3100" dirty="0"/>
              <a:t>There will be no end to the increase of His government or of peace,</a:t>
            </a:r>
            <a:br>
              <a:rPr lang="en-US" sz="3100" dirty="0"/>
            </a:br>
            <a:r>
              <a:rPr lang="en-US" sz="3100" dirty="0"/>
              <a:t>On the throne of David and over his kingdom, To establish it and to uphold it with justice and righteousness from then on and forevermore.</a:t>
            </a:r>
            <a:endParaRPr lang="en-US" sz="3200" dirty="0">
              <a:solidFill>
                <a:schemeClr val="tx1"/>
              </a:solidFill>
            </a:endParaRPr>
          </a:p>
        </p:txBody>
      </p:sp>
      <p:sp>
        <p:nvSpPr>
          <p:cNvPr id="7" name="Rounded Rectangular Callout 11">
            <a:extLst>
              <a:ext uri="{FF2B5EF4-FFF2-40B4-BE49-F238E27FC236}">
                <a16:creationId xmlns:a16="http://schemas.microsoft.com/office/drawing/2014/main" xmlns="" id="{839575E3-C699-CD8F-3D37-91BD061F59AB}"/>
              </a:ext>
            </a:extLst>
          </p:cNvPr>
          <p:cNvSpPr/>
          <p:nvPr/>
        </p:nvSpPr>
        <p:spPr>
          <a:xfrm>
            <a:off x="247650" y="4444365"/>
            <a:ext cx="8591550" cy="71628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000" b="1" dirty="0"/>
              <a:t>4) His hope was in the Kingdom of God</a:t>
            </a:r>
            <a:endParaRPr lang="en-US" sz="4000" i="1" dirty="0"/>
          </a:p>
        </p:txBody>
      </p:sp>
    </p:spTree>
    <p:extLst>
      <p:ext uri="{BB962C8B-B14F-4D97-AF65-F5344CB8AC3E}">
        <p14:creationId xmlns:p14="http://schemas.microsoft.com/office/powerpoint/2010/main" val="18360910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ular Callout 11">
            <a:extLst>
              <a:ext uri="{FF2B5EF4-FFF2-40B4-BE49-F238E27FC236}">
                <a16:creationId xmlns:a16="http://schemas.microsoft.com/office/drawing/2014/main" xmlns="" id="{30C1359B-D366-2B77-C9AB-32527C43BCE5}"/>
              </a:ext>
            </a:extLst>
          </p:cNvPr>
          <p:cNvSpPr/>
          <p:nvPr/>
        </p:nvSpPr>
        <p:spPr>
          <a:xfrm>
            <a:off x="382197" y="5383530"/>
            <a:ext cx="11510718" cy="13716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200" b="1" dirty="0"/>
              <a:t>If I have a new citizenship, and Christ is my King, and I’m supposed to ‘be transformed’, and ‘not be conformed to this age’… </a:t>
            </a:r>
            <a:endParaRPr lang="en-US" sz="5400" dirty="0"/>
          </a:p>
        </p:txBody>
      </p:sp>
      <p:sp>
        <p:nvSpPr>
          <p:cNvPr id="8" name="Rounded Rectangular Callout 11">
            <a:extLst>
              <a:ext uri="{FF2B5EF4-FFF2-40B4-BE49-F238E27FC236}">
                <a16:creationId xmlns:a16="http://schemas.microsoft.com/office/drawing/2014/main" xmlns="" id="{3F4D6CD6-BD3C-AC7B-30A7-2274CB971B51}"/>
              </a:ext>
            </a:extLst>
          </p:cNvPr>
          <p:cNvSpPr/>
          <p:nvPr/>
        </p:nvSpPr>
        <p:spPr>
          <a:xfrm>
            <a:off x="224082" y="2514600"/>
            <a:ext cx="11826948" cy="1524000"/>
          </a:xfrm>
          <a:prstGeom prst="wedgeRoundRectCallout">
            <a:avLst>
              <a:gd name="adj1" fmla="val -21927"/>
              <a:gd name="adj2" fmla="val 49596"/>
              <a:gd name="adj3" fmla="val 16667"/>
            </a:avLst>
          </a:prstGeom>
          <a:solidFill>
            <a:schemeClr val="tx1">
              <a:alpha val="64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000" b="1" i="1" dirty="0"/>
              <a:t>What should our relationship to the governments of the world look like?</a:t>
            </a:r>
            <a:endParaRPr lang="en-US" sz="4000" i="1" dirty="0"/>
          </a:p>
        </p:txBody>
      </p:sp>
      <p:sp>
        <p:nvSpPr>
          <p:cNvPr id="9" name="Rectangle 8">
            <a:extLst>
              <a:ext uri="{FF2B5EF4-FFF2-40B4-BE49-F238E27FC236}">
                <a16:creationId xmlns:a16="http://schemas.microsoft.com/office/drawing/2014/main" xmlns="" id="{163F2240-07D6-032E-FD5B-DF1744879D50}"/>
              </a:ext>
            </a:extLst>
          </p:cNvPr>
          <p:cNvSpPr/>
          <p:nvPr/>
        </p:nvSpPr>
        <p:spPr>
          <a:xfrm>
            <a:off x="0" y="-8900"/>
            <a:ext cx="12192000" cy="1685299"/>
          </a:xfrm>
          <a:prstGeom prst="rect">
            <a:avLst/>
          </a:prstGeom>
          <a:solidFill>
            <a:schemeClr val="bg1">
              <a:lumMod val="95000"/>
              <a:alpha val="8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This new identity would lead to some new questions for Paul’s audience…</a:t>
            </a:r>
            <a:endParaRPr lang="en-US" dirty="0"/>
          </a:p>
        </p:txBody>
      </p:sp>
    </p:spTree>
    <p:extLst>
      <p:ext uri="{BB962C8B-B14F-4D97-AF65-F5344CB8AC3E}">
        <p14:creationId xmlns:p14="http://schemas.microsoft.com/office/powerpoint/2010/main" val="2054796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163F2240-07D6-032E-FD5B-DF1744879D50}"/>
              </a:ext>
            </a:extLst>
          </p:cNvPr>
          <p:cNvSpPr/>
          <p:nvPr/>
        </p:nvSpPr>
        <p:spPr>
          <a:xfrm>
            <a:off x="0" y="381000"/>
            <a:ext cx="12192000" cy="895350"/>
          </a:xfrm>
          <a:prstGeom prst="rect">
            <a:avLst/>
          </a:prstGeom>
          <a:solidFill>
            <a:schemeClr val="bg1">
              <a:lumMod val="95000"/>
              <a:alpha val="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800" b="1" i="1" dirty="0">
                <a:solidFill>
                  <a:schemeClr val="bg1"/>
                </a:solidFill>
              </a:rPr>
              <a:t>What are the enduring principles upon which Paul’s instruction lies?</a:t>
            </a:r>
            <a:endParaRPr lang="en-US" sz="1600" i="1" dirty="0">
              <a:solidFill>
                <a:schemeClr val="bg1"/>
              </a:solidFill>
            </a:endParaRPr>
          </a:p>
        </p:txBody>
      </p:sp>
      <p:sp>
        <p:nvSpPr>
          <p:cNvPr id="4" name="Rounded Rectangular Callout 11">
            <a:extLst>
              <a:ext uri="{FF2B5EF4-FFF2-40B4-BE49-F238E27FC236}">
                <a16:creationId xmlns:a16="http://schemas.microsoft.com/office/drawing/2014/main" xmlns="" id="{1AEC8578-95FA-B40C-210E-7E54A9232682}"/>
              </a:ext>
            </a:extLst>
          </p:cNvPr>
          <p:cNvSpPr/>
          <p:nvPr/>
        </p:nvSpPr>
        <p:spPr>
          <a:xfrm>
            <a:off x="228600" y="1905000"/>
            <a:ext cx="9525000" cy="71628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000" b="1" dirty="0"/>
              <a:t>5) Paul had the priority of his mission clear</a:t>
            </a:r>
            <a:endParaRPr lang="en-US" sz="4000" i="1" dirty="0"/>
          </a:p>
        </p:txBody>
      </p:sp>
      <p:sp>
        <p:nvSpPr>
          <p:cNvPr id="2" name="Rounded Rectangular Callout 11">
            <a:extLst>
              <a:ext uri="{FF2B5EF4-FFF2-40B4-BE49-F238E27FC236}">
                <a16:creationId xmlns:a16="http://schemas.microsoft.com/office/drawing/2014/main" xmlns="" id="{12D21BE2-61D5-0B03-FBF2-4C433F3CACB9}"/>
              </a:ext>
            </a:extLst>
          </p:cNvPr>
          <p:cNvSpPr/>
          <p:nvPr/>
        </p:nvSpPr>
        <p:spPr>
          <a:xfrm>
            <a:off x="2133600" y="2901315"/>
            <a:ext cx="9829800" cy="1165860"/>
          </a:xfrm>
          <a:prstGeom prst="wedgeRoundRectCallout">
            <a:avLst>
              <a:gd name="adj1" fmla="val -21927"/>
              <a:gd name="adj2" fmla="val 49596"/>
              <a:gd name="adj3" fmla="val 16667"/>
            </a:avLst>
          </a:prstGeom>
          <a:solidFill>
            <a:schemeClr val="tx1">
              <a:alpha val="7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200" b="1" dirty="0"/>
              <a:t>Paul understood that God allows and works through imperfect political situations in this stage of His plan</a:t>
            </a:r>
            <a:endParaRPr lang="en-US" sz="4800" dirty="0"/>
          </a:p>
        </p:txBody>
      </p:sp>
    </p:spTree>
    <p:extLst>
      <p:ext uri="{BB962C8B-B14F-4D97-AF65-F5344CB8AC3E}">
        <p14:creationId xmlns:p14="http://schemas.microsoft.com/office/powerpoint/2010/main" val="2166998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0A011F1-643E-DB3B-C36B-99B6459B6A81}"/>
              </a:ext>
            </a:extLst>
          </p:cNvPr>
          <p:cNvSpPr>
            <a:spLocks noGrp="1"/>
          </p:cNvSpPr>
          <p:nvPr>
            <p:ph type="title"/>
          </p:nvPr>
        </p:nvSpPr>
        <p:spPr>
          <a:xfrm>
            <a:off x="609600" y="274638"/>
            <a:ext cx="10972800" cy="1143000"/>
          </a:xfrm>
        </p:spPr>
        <p:txBody>
          <a:bodyPr/>
          <a:lstStyle/>
          <a:p>
            <a:pPr algn="l"/>
            <a:r>
              <a:rPr lang="en-US" b="1" dirty="0"/>
              <a:t>The political scene in Jesus’s day:</a:t>
            </a:r>
          </a:p>
        </p:txBody>
      </p:sp>
      <p:cxnSp>
        <p:nvCxnSpPr>
          <p:cNvPr id="6" name="Straight Arrow Connector 5">
            <a:extLst>
              <a:ext uri="{FF2B5EF4-FFF2-40B4-BE49-F238E27FC236}">
                <a16:creationId xmlns:a16="http://schemas.microsoft.com/office/drawing/2014/main" xmlns="" id="{FF660558-7E84-2AB9-B93C-C918C2F24C73}"/>
              </a:ext>
            </a:extLst>
          </p:cNvPr>
          <p:cNvCxnSpPr>
            <a:cxnSpLocks/>
          </p:cNvCxnSpPr>
          <p:nvPr/>
        </p:nvCxnSpPr>
        <p:spPr>
          <a:xfrm>
            <a:off x="914400" y="3962400"/>
            <a:ext cx="10515600" cy="0"/>
          </a:xfrm>
          <a:prstGeom prst="straightConnector1">
            <a:avLst/>
          </a:prstGeom>
          <a:ln w="1651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xmlns="" id="{1B35A4AF-6319-D82B-9FBD-53146BD05E40}"/>
              </a:ext>
            </a:extLst>
          </p:cNvPr>
          <p:cNvSpPr/>
          <p:nvPr/>
        </p:nvSpPr>
        <p:spPr>
          <a:xfrm>
            <a:off x="228600" y="2819400"/>
            <a:ext cx="2743200" cy="685800"/>
          </a:xfrm>
          <a:prstGeom prst="rect">
            <a:avLst/>
          </a:prstGeom>
          <a:solidFill>
            <a:schemeClr val="tx2">
              <a:lumMod val="50000"/>
            </a:schemeClr>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t>The Romans</a:t>
            </a:r>
          </a:p>
        </p:txBody>
      </p:sp>
      <p:sp>
        <p:nvSpPr>
          <p:cNvPr id="12" name="Rectangle 11">
            <a:extLst>
              <a:ext uri="{FF2B5EF4-FFF2-40B4-BE49-F238E27FC236}">
                <a16:creationId xmlns:a16="http://schemas.microsoft.com/office/drawing/2014/main" xmlns="" id="{B34C2703-2F5B-46E1-BA62-9DD6CCAA0BE7}"/>
              </a:ext>
            </a:extLst>
          </p:cNvPr>
          <p:cNvSpPr/>
          <p:nvPr/>
        </p:nvSpPr>
        <p:spPr>
          <a:xfrm>
            <a:off x="3200400" y="2827338"/>
            <a:ext cx="2743200" cy="685800"/>
          </a:xfrm>
          <a:prstGeom prst="rect">
            <a:avLst/>
          </a:prstGeom>
          <a:solidFill>
            <a:schemeClr val="accent1">
              <a:lumMod val="50000"/>
            </a:schemeClr>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t>The Herodians</a:t>
            </a:r>
          </a:p>
        </p:txBody>
      </p:sp>
      <p:sp>
        <p:nvSpPr>
          <p:cNvPr id="13" name="Rectangle 12">
            <a:extLst>
              <a:ext uri="{FF2B5EF4-FFF2-40B4-BE49-F238E27FC236}">
                <a16:creationId xmlns:a16="http://schemas.microsoft.com/office/drawing/2014/main" xmlns="" id="{94D87AE1-8FB3-FBB4-EBF8-1F834351CC10}"/>
              </a:ext>
            </a:extLst>
          </p:cNvPr>
          <p:cNvSpPr/>
          <p:nvPr/>
        </p:nvSpPr>
        <p:spPr>
          <a:xfrm>
            <a:off x="6248400" y="2819400"/>
            <a:ext cx="2743200" cy="685800"/>
          </a:xfrm>
          <a:prstGeom prst="rect">
            <a:avLst/>
          </a:prstGeom>
          <a:solidFill>
            <a:schemeClr val="accent1">
              <a:lumMod val="75000"/>
            </a:schemeClr>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t>The Pharisees</a:t>
            </a:r>
          </a:p>
        </p:txBody>
      </p:sp>
      <p:sp>
        <p:nvSpPr>
          <p:cNvPr id="14" name="Rectangle 13">
            <a:extLst>
              <a:ext uri="{FF2B5EF4-FFF2-40B4-BE49-F238E27FC236}">
                <a16:creationId xmlns:a16="http://schemas.microsoft.com/office/drawing/2014/main" xmlns="" id="{16D5E5E2-6B3D-1D52-3D3D-5EF916B47DF3}"/>
              </a:ext>
            </a:extLst>
          </p:cNvPr>
          <p:cNvSpPr/>
          <p:nvPr/>
        </p:nvSpPr>
        <p:spPr>
          <a:xfrm>
            <a:off x="9220200" y="2819400"/>
            <a:ext cx="2743200" cy="685800"/>
          </a:xfrm>
          <a:prstGeom prst="rect">
            <a:avLst/>
          </a:prstGeom>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t>The Zealots</a:t>
            </a:r>
          </a:p>
        </p:txBody>
      </p:sp>
      <p:sp>
        <p:nvSpPr>
          <p:cNvPr id="15" name="Rounded Rectangular Callout 11">
            <a:extLst>
              <a:ext uri="{FF2B5EF4-FFF2-40B4-BE49-F238E27FC236}">
                <a16:creationId xmlns:a16="http://schemas.microsoft.com/office/drawing/2014/main" xmlns="" id="{E1C4C562-C097-E0A1-295D-D7C31358EF4B}"/>
              </a:ext>
            </a:extLst>
          </p:cNvPr>
          <p:cNvSpPr/>
          <p:nvPr/>
        </p:nvSpPr>
        <p:spPr>
          <a:xfrm>
            <a:off x="76200" y="4724400"/>
            <a:ext cx="10210800" cy="6858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600" b="1" dirty="0"/>
              <a:t>They all tried to employ Jesus in their political cause</a:t>
            </a:r>
            <a:endParaRPr lang="en-US" sz="3600" i="1" dirty="0"/>
          </a:p>
        </p:txBody>
      </p:sp>
      <p:sp>
        <p:nvSpPr>
          <p:cNvPr id="16" name="Rounded Rectangular Callout 11">
            <a:extLst>
              <a:ext uri="{FF2B5EF4-FFF2-40B4-BE49-F238E27FC236}">
                <a16:creationId xmlns:a16="http://schemas.microsoft.com/office/drawing/2014/main" xmlns="" id="{6EDDA1C7-2DF6-A4B2-F15F-CEE84371C502}"/>
              </a:ext>
            </a:extLst>
          </p:cNvPr>
          <p:cNvSpPr/>
          <p:nvPr/>
        </p:nvSpPr>
        <p:spPr>
          <a:xfrm>
            <a:off x="2819400" y="5410202"/>
            <a:ext cx="8229600" cy="685798"/>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600" b="1" dirty="0"/>
              <a:t>But He wouldn’t align with any of them…</a:t>
            </a:r>
            <a:endParaRPr lang="en-US" sz="3600" i="1" dirty="0"/>
          </a:p>
        </p:txBody>
      </p:sp>
      <p:sp>
        <p:nvSpPr>
          <p:cNvPr id="17" name="Rounded Rectangular Callout 11">
            <a:extLst>
              <a:ext uri="{FF2B5EF4-FFF2-40B4-BE49-F238E27FC236}">
                <a16:creationId xmlns:a16="http://schemas.microsoft.com/office/drawing/2014/main" xmlns="" id="{3CBA8370-61F1-6291-E9F9-D849D3167F62}"/>
              </a:ext>
            </a:extLst>
          </p:cNvPr>
          <p:cNvSpPr/>
          <p:nvPr/>
        </p:nvSpPr>
        <p:spPr>
          <a:xfrm>
            <a:off x="6400800" y="6046948"/>
            <a:ext cx="5715000" cy="6858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600" b="1" dirty="0"/>
              <a:t>Which frustrated everyone!</a:t>
            </a:r>
            <a:endParaRPr lang="en-US" sz="3600" i="1" dirty="0"/>
          </a:p>
        </p:txBody>
      </p:sp>
      <p:sp>
        <p:nvSpPr>
          <p:cNvPr id="18" name="Rectangle 17">
            <a:extLst>
              <a:ext uri="{FF2B5EF4-FFF2-40B4-BE49-F238E27FC236}">
                <a16:creationId xmlns:a16="http://schemas.microsoft.com/office/drawing/2014/main" xmlns="" id="{F0C0F817-96A2-508C-A02A-2C33ABF2A488}"/>
              </a:ext>
            </a:extLst>
          </p:cNvPr>
          <p:cNvSpPr/>
          <p:nvPr/>
        </p:nvSpPr>
        <p:spPr>
          <a:xfrm>
            <a:off x="152400" y="1371599"/>
            <a:ext cx="11887200" cy="1189198"/>
          </a:xfrm>
          <a:prstGeom prst="rect">
            <a:avLst/>
          </a:prstGeom>
          <a:solidFill>
            <a:schemeClr val="accent1">
              <a:lumMod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nSpc>
                <a:spcPct val="107000"/>
              </a:lnSpc>
              <a:spcBef>
                <a:spcPts val="0"/>
              </a:spcBef>
              <a:spcAft>
                <a:spcPts val="0"/>
              </a:spcAft>
            </a:pPr>
            <a:r>
              <a:rPr lang="en-US" sz="3200" b="1" baseline="30000" dirty="0"/>
              <a:t>Matthew 4:17  </a:t>
            </a:r>
            <a:r>
              <a:rPr lang="en-US" sz="3200" dirty="0"/>
              <a:t>From that time Jesus began to preach and say, “Repent, for the kingdom of heaven is at hand.”</a:t>
            </a:r>
          </a:p>
          <a:p>
            <a:pPr marR="0" lvl="0">
              <a:lnSpc>
                <a:spcPct val="107000"/>
              </a:lnSpc>
              <a:spcBef>
                <a:spcPts val="0"/>
              </a:spcBef>
              <a:spcAft>
                <a:spcPts val="0"/>
              </a:spcAft>
            </a:pPr>
            <a:endParaRPr lang="en-US" sz="30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4208251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left)">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ipe(left)">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animBg="1"/>
      <p:bldP spid="18"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0A011F1-643E-DB3B-C36B-99B6459B6A81}"/>
              </a:ext>
            </a:extLst>
          </p:cNvPr>
          <p:cNvSpPr>
            <a:spLocks noGrp="1"/>
          </p:cNvSpPr>
          <p:nvPr>
            <p:ph type="title"/>
          </p:nvPr>
        </p:nvSpPr>
        <p:spPr>
          <a:xfrm>
            <a:off x="609600" y="274638"/>
            <a:ext cx="10972800" cy="1143000"/>
          </a:xfrm>
        </p:spPr>
        <p:txBody>
          <a:bodyPr/>
          <a:lstStyle/>
          <a:p>
            <a:pPr algn="l"/>
            <a:r>
              <a:rPr lang="en-US" b="1" dirty="0"/>
              <a:t>The political scene in Jesus’s day:</a:t>
            </a:r>
          </a:p>
        </p:txBody>
      </p:sp>
      <p:cxnSp>
        <p:nvCxnSpPr>
          <p:cNvPr id="6" name="Straight Arrow Connector 5">
            <a:extLst>
              <a:ext uri="{FF2B5EF4-FFF2-40B4-BE49-F238E27FC236}">
                <a16:creationId xmlns:a16="http://schemas.microsoft.com/office/drawing/2014/main" xmlns="" id="{FF660558-7E84-2AB9-B93C-C918C2F24C73}"/>
              </a:ext>
            </a:extLst>
          </p:cNvPr>
          <p:cNvCxnSpPr>
            <a:cxnSpLocks/>
          </p:cNvCxnSpPr>
          <p:nvPr/>
        </p:nvCxnSpPr>
        <p:spPr>
          <a:xfrm>
            <a:off x="914400" y="3962400"/>
            <a:ext cx="10515600" cy="0"/>
          </a:xfrm>
          <a:prstGeom prst="straightConnector1">
            <a:avLst/>
          </a:prstGeom>
          <a:ln w="1651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xmlns="" id="{1B35A4AF-6319-D82B-9FBD-53146BD05E40}"/>
              </a:ext>
            </a:extLst>
          </p:cNvPr>
          <p:cNvSpPr/>
          <p:nvPr/>
        </p:nvSpPr>
        <p:spPr>
          <a:xfrm>
            <a:off x="228600" y="2819400"/>
            <a:ext cx="2743200" cy="685800"/>
          </a:xfrm>
          <a:prstGeom prst="rect">
            <a:avLst/>
          </a:prstGeom>
          <a:solidFill>
            <a:schemeClr val="tx2">
              <a:lumMod val="50000"/>
            </a:schemeClr>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t>The Romans</a:t>
            </a:r>
          </a:p>
        </p:txBody>
      </p:sp>
      <p:sp>
        <p:nvSpPr>
          <p:cNvPr id="12" name="Rectangle 11">
            <a:extLst>
              <a:ext uri="{FF2B5EF4-FFF2-40B4-BE49-F238E27FC236}">
                <a16:creationId xmlns:a16="http://schemas.microsoft.com/office/drawing/2014/main" xmlns="" id="{B34C2703-2F5B-46E1-BA62-9DD6CCAA0BE7}"/>
              </a:ext>
            </a:extLst>
          </p:cNvPr>
          <p:cNvSpPr/>
          <p:nvPr/>
        </p:nvSpPr>
        <p:spPr>
          <a:xfrm>
            <a:off x="3200400" y="2827338"/>
            <a:ext cx="2743200" cy="685800"/>
          </a:xfrm>
          <a:prstGeom prst="rect">
            <a:avLst/>
          </a:prstGeom>
          <a:solidFill>
            <a:schemeClr val="accent1">
              <a:lumMod val="50000"/>
            </a:schemeClr>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t>The Herodians</a:t>
            </a:r>
          </a:p>
        </p:txBody>
      </p:sp>
      <p:sp>
        <p:nvSpPr>
          <p:cNvPr id="13" name="Rectangle 12">
            <a:extLst>
              <a:ext uri="{FF2B5EF4-FFF2-40B4-BE49-F238E27FC236}">
                <a16:creationId xmlns:a16="http://schemas.microsoft.com/office/drawing/2014/main" xmlns="" id="{94D87AE1-8FB3-FBB4-EBF8-1F834351CC10}"/>
              </a:ext>
            </a:extLst>
          </p:cNvPr>
          <p:cNvSpPr/>
          <p:nvPr/>
        </p:nvSpPr>
        <p:spPr>
          <a:xfrm>
            <a:off x="6248400" y="2819400"/>
            <a:ext cx="2743200" cy="685800"/>
          </a:xfrm>
          <a:prstGeom prst="rect">
            <a:avLst/>
          </a:prstGeom>
          <a:solidFill>
            <a:schemeClr val="accent1">
              <a:lumMod val="75000"/>
            </a:schemeClr>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t>The Pharisees</a:t>
            </a:r>
          </a:p>
        </p:txBody>
      </p:sp>
      <p:sp>
        <p:nvSpPr>
          <p:cNvPr id="14" name="Rectangle 13">
            <a:extLst>
              <a:ext uri="{FF2B5EF4-FFF2-40B4-BE49-F238E27FC236}">
                <a16:creationId xmlns:a16="http://schemas.microsoft.com/office/drawing/2014/main" xmlns="" id="{16D5E5E2-6B3D-1D52-3D3D-5EF916B47DF3}"/>
              </a:ext>
            </a:extLst>
          </p:cNvPr>
          <p:cNvSpPr/>
          <p:nvPr/>
        </p:nvSpPr>
        <p:spPr>
          <a:xfrm>
            <a:off x="9220200" y="2819400"/>
            <a:ext cx="2743200" cy="685800"/>
          </a:xfrm>
          <a:prstGeom prst="rect">
            <a:avLst/>
          </a:prstGeom>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t>The Zealots</a:t>
            </a:r>
          </a:p>
        </p:txBody>
      </p:sp>
      <p:sp>
        <p:nvSpPr>
          <p:cNvPr id="15" name="Rounded Rectangular Callout 11">
            <a:extLst>
              <a:ext uri="{FF2B5EF4-FFF2-40B4-BE49-F238E27FC236}">
                <a16:creationId xmlns:a16="http://schemas.microsoft.com/office/drawing/2014/main" xmlns="" id="{E1C4C562-C097-E0A1-295D-D7C31358EF4B}"/>
              </a:ext>
            </a:extLst>
          </p:cNvPr>
          <p:cNvSpPr/>
          <p:nvPr/>
        </p:nvSpPr>
        <p:spPr>
          <a:xfrm>
            <a:off x="76200" y="4724400"/>
            <a:ext cx="10210800" cy="6858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600" b="1" dirty="0"/>
              <a:t>They all tried to employ Jesus in their political cause</a:t>
            </a:r>
            <a:endParaRPr lang="en-US" sz="3600" i="1" dirty="0"/>
          </a:p>
        </p:txBody>
      </p:sp>
      <p:sp>
        <p:nvSpPr>
          <p:cNvPr id="16" name="Rounded Rectangular Callout 11">
            <a:extLst>
              <a:ext uri="{FF2B5EF4-FFF2-40B4-BE49-F238E27FC236}">
                <a16:creationId xmlns:a16="http://schemas.microsoft.com/office/drawing/2014/main" xmlns="" id="{6EDDA1C7-2DF6-A4B2-F15F-CEE84371C502}"/>
              </a:ext>
            </a:extLst>
          </p:cNvPr>
          <p:cNvSpPr/>
          <p:nvPr/>
        </p:nvSpPr>
        <p:spPr>
          <a:xfrm>
            <a:off x="2819400" y="5410202"/>
            <a:ext cx="8229600" cy="685798"/>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600" b="1" dirty="0"/>
              <a:t>But He wouldn’t align with any of them…</a:t>
            </a:r>
            <a:endParaRPr lang="en-US" sz="3600" i="1" dirty="0"/>
          </a:p>
        </p:txBody>
      </p:sp>
      <p:sp>
        <p:nvSpPr>
          <p:cNvPr id="17" name="Rounded Rectangular Callout 11">
            <a:extLst>
              <a:ext uri="{FF2B5EF4-FFF2-40B4-BE49-F238E27FC236}">
                <a16:creationId xmlns:a16="http://schemas.microsoft.com/office/drawing/2014/main" xmlns="" id="{3CBA8370-61F1-6291-E9F9-D849D3167F62}"/>
              </a:ext>
            </a:extLst>
          </p:cNvPr>
          <p:cNvSpPr/>
          <p:nvPr/>
        </p:nvSpPr>
        <p:spPr>
          <a:xfrm>
            <a:off x="6400800" y="6046948"/>
            <a:ext cx="5715000" cy="6858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600" b="1" dirty="0"/>
              <a:t>Which frustrated everyone!</a:t>
            </a:r>
            <a:endParaRPr lang="en-US" sz="3600" i="1" dirty="0"/>
          </a:p>
        </p:txBody>
      </p:sp>
      <p:sp>
        <p:nvSpPr>
          <p:cNvPr id="18" name="Rectangle 17">
            <a:extLst>
              <a:ext uri="{FF2B5EF4-FFF2-40B4-BE49-F238E27FC236}">
                <a16:creationId xmlns:a16="http://schemas.microsoft.com/office/drawing/2014/main" xmlns="" id="{F0C0F817-96A2-508C-A02A-2C33ABF2A488}"/>
              </a:ext>
            </a:extLst>
          </p:cNvPr>
          <p:cNvSpPr/>
          <p:nvPr/>
        </p:nvSpPr>
        <p:spPr>
          <a:xfrm>
            <a:off x="152400" y="1371599"/>
            <a:ext cx="11887200" cy="1189198"/>
          </a:xfrm>
          <a:prstGeom prst="rect">
            <a:avLst/>
          </a:prstGeom>
          <a:solidFill>
            <a:schemeClr val="accent1">
              <a:lumMod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nSpc>
                <a:spcPct val="107000"/>
              </a:lnSpc>
              <a:spcBef>
                <a:spcPts val="0"/>
              </a:spcBef>
              <a:spcAft>
                <a:spcPts val="0"/>
              </a:spcAft>
            </a:pPr>
            <a:r>
              <a:rPr lang="en-US" sz="3200" b="1" baseline="30000" dirty="0"/>
              <a:t>Matthew 4:17  </a:t>
            </a:r>
            <a:r>
              <a:rPr lang="en-US" sz="3200" dirty="0"/>
              <a:t>From that time Jesus began to preach and say, “Repent, for the kingdom of heaven is at hand.”</a:t>
            </a:r>
          </a:p>
          <a:p>
            <a:pPr marR="0" lvl="0">
              <a:lnSpc>
                <a:spcPct val="107000"/>
              </a:lnSpc>
              <a:spcBef>
                <a:spcPts val="0"/>
              </a:spcBef>
              <a:spcAft>
                <a:spcPts val="0"/>
              </a:spcAft>
            </a:pPr>
            <a:endParaRPr lang="en-US" sz="30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11509643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0A011F1-643E-DB3B-C36B-99B6459B6A81}"/>
              </a:ext>
            </a:extLst>
          </p:cNvPr>
          <p:cNvSpPr>
            <a:spLocks noGrp="1"/>
          </p:cNvSpPr>
          <p:nvPr>
            <p:ph type="title"/>
          </p:nvPr>
        </p:nvSpPr>
        <p:spPr>
          <a:xfrm>
            <a:off x="609600" y="274638"/>
            <a:ext cx="10972800" cy="1143000"/>
          </a:xfrm>
        </p:spPr>
        <p:txBody>
          <a:bodyPr/>
          <a:lstStyle/>
          <a:p>
            <a:pPr algn="l"/>
            <a:r>
              <a:rPr lang="en-US" b="1" dirty="0">
                <a:solidFill>
                  <a:schemeClr val="bg1"/>
                </a:solidFill>
              </a:rPr>
              <a:t>The political scene in Jesus’s day</a:t>
            </a:r>
            <a:r>
              <a:rPr lang="en-US" b="1" dirty="0"/>
              <a:t>:</a:t>
            </a:r>
          </a:p>
        </p:txBody>
      </p:sp>
      <p:cxnSp>
        <p:nvCxnSpPr>
          <p:cNvPr id="6" name="Straight Arrow Connector 5">
            <a:extLst>
              <a:ext uri="{FF2B5EF4-FFF2-40B4-BE49-F238E27FC236}">
                <a16:creationId xmlns:a16="http://schemas.microsoft.com/office/drawing/2014/main" xmlns="" id="{FF660558-7E84-2AB9-B93C-C918C2F24C73}"/>
              </a:ext>
            </a:extLst>
          </p:cNvPr>
          <p:cNvCxnSpPr>
            <a:cxnSpLocks/>
          </p:cNvCxnSpPr>
          <p:nvPr/>
        </p:nvCxnSpPr>
        <p:spPr>
          <a:xfrm>
            <a:off x="914400" y="3962400"/>
            <a:ext cx="10515600" cy="0"/>
          </a:xfrm>
          <a:prstGeom prst="straightConnector1">
            <a:avLst/>
          </a:prstGeom>
          <a:ln w="1651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xmlns="" id="{1B35A4AF-6319-D82B-9FBD-53146BD05E40}"/>
              </a:ext>
            </a:extLst>
          </p:cNvPr>
          <p:cNvSpPr/>
          <p:nvPr/>
        </p:nvSpPr>
        <p:spPr>
          <a:xfrm>
            <a:off x="228600" y="2819400"/>
            <a:ext cx="2743200" cy="685800"/>
          </a:xfrm>
          <a:prstGeom prst="rect">
            <a:avLst/>
          </a:prstGeom>
          <a:solidFill>
            <a:schemeClr val="tx2">
              <a:lumMod val="50000"/>
            </a:schemeClr>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t>The Romans</a:t>
            </a:r>
          </a:p>
        </p:txBody>
      </p:sp>
      <p:sp>
        <p:nvSpPr>
          <p:cNvPr id="12" name="Rectangle 11">
            <a:extLst>
              <a:ext uri="{FF2B5EF4-FFF2-40B4-BE49-F238E27FC236}">
                <a16:creationId xmlns:a16="http://schemas.microsoft.com/office/drawing/2014/main" xmlns="" id="{B34C2703-2F5B-46E1-BA62-9DD6CCAA0BE7}"/>
              </a:ext>
            </a:extLst>
          </p:cNvPr>
          <p:cNvSpPr/>
          <p:nvPr/>
        </p:nvSpPr>
        <p:spPr>
          <a:xfrm>
            <a:off x="3200400" y="2827338"/>
            <a:ext cx="2743200" cy="685800"/>
          </a:xfrm>
          <a:prstGeom prst="rect">
            <a:avLst/>
          </a:prstGeom>
          <a:solidFill>
            <a:schemeClr val="accent1">
              <a:lumMod val="50000"/>
            </a:schemeClr>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t>The Herodians</a:t>
            </a:r>
          </a:p>
        </p:txBody>
      </p:sp>
      <p:sp>
        <p:nvSpPr>
          <p:cNvPr id="13" name="Rectangle 12">
            <a:extLst>
              <a:ext uri="{FF2B5EF4-FFF2-40B4-BE49-F238E27FC236}">
                <a16:creationId xmlns:a16="http://schemas.microsoft.com/office/drawing/2014/main" xmlns="" id="{94D87AE1-8FB3-FBB4-EBF8-1F834351CC10}"/>
              </a:ext>
            </a:extLst>
          </p:cNvPr>
          <p:cNvSpPr/>
          <p:nvPr/>
        </p:nvSpPr>
        <p:spPr>
          <a:xfrm>
            <a:off x="6248400" y="2819400"/>
            <a:ext cx="2743200" cy="685800"/>
          </a:xfrm>
          <a:prstGeom prst="rect">
            <a:avLst/>
          </a:prstGeom>
          <a:solidFill>
            <a:schemeClr val="accent1">
              <a:lumMod val="75000"/>
            </a:schemeClr>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t>The Pharisees</a:t>
            </a:r>
          </a:p>
        </p:txBody>
      </p:sp>
      <p:sp>
        <p:nvSpPr>
          <p:cNvPr id="14" name="Rectangle 13">
            <a:extLst>
              <a:ext uri="{FF2B5EF4-FFF2-40B4-BE49-F238E27FC236}">
                <a16:creationId xmlns:a16="http://schemas.microsoft.com/office/drawing/2014/main" xmlns="" id="{16D5E5E2-6B3D-1D52-3D3D-5EF916B47DF3}"/>
              </a:ext>
            </a:extLst>
          </p:cNvPr>
          <p:cNvSpPr/>
          <p:nvPr/>
        </p:nvSpPr>
        <p:spPr>
          <a:xfrm>
            <a:off x="9220200" y="2819400"/>
            <a:ext cx="2743200" cy="685800"/>
          </a:xfrm>
          <a:prstGeom prst="rect">
            <a:avLst/>
          </a:prstGeom>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t>The Zealots</a:t>
            </a:r>
          </a:p>
        </p:txBody>
      </p:sp>
      <p:sp>
        <p:nvSpPr>
          <p:cNvPr id="15" name="Rounded Rectangular Callout 11">
            <a:extLst>
              <a:ext uri="{FF2B5EF4-FFF2-40B4-BE49-F238E27FC236}">
                <a16:creationId xmlns:a16="http://schemas.microsoft.com/office/drawing/2014/main" xmlns="" id="{E1C4C562-C097-E0A1-295D-D7C31358EF4B}"/>
              </a:ext>
            </a:extLst>
          </p:cNvPr>
          <p:cNvSpPr/>
          <p:nvPr/>
        </p:nvSpPr>
        <p:spPr>
          <a:xfrm>
            <a:off x="76200" y="4724400"/>
            <a:ext cx="10210800" cy="6858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600" b="1" dirty="0"/>
              <a:t>They all tried to employ Jesus in their political cause</a:t>
            </a:r>
            <a:endParaRPr lang="en-US" sz="3600" i="1" dirty="0"/>
          </a:p>
        </p:txBody>
      </p:sp>
      <p:sp>
        <p:nvSpPr>
          <p:cNvPr id="16" name="Rounded Rectangular Callout 11">
            <a:extLst>
              <a:ext uri="{FF2B5EF4-FFF2-40B4-BE49-F238E27FC236}">
                <a16:creationId xmlns:a16="http://schemas.microsoft.com/office/drawing/2014/main" xmlns="" id="{6EDDA1C7-2DF6-A4B2-F15F-CEE84371C502}"/>
              </a:ext>
            </a:extLst>
          </p:cNvPr>
          <p:cNvSpPr/>
          <p:nvPr/>
        </p:nvSpPr>
        <p:spPr>
          <a:xfrm>
            <a:off x="2819400" y="5410202"/>
            <a:ext cx="8229600" cy="685798"/>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600" b="1" dirty="0"/>
              <a:t>But He wouldn’t align with any of them…</a:t>
            </a:r>
            <a:endParaRPr lang="en-US" sz="3600" i="1" dirty="0"/>
          </a:p>
        </p:txBody>
      </p:sp>
      <p:sp>
        <p:nvSpPr>
          <p:cNvPr id="17" name="Rounded Rectangular Callout 11">
            <a:extLst>
              <a:ext uri="{FF2B5EF4-FFF2-40B4-BE49-F238E27FC236}">
                <a16:creationId xmlns:a16="http://schemas.microsoft.com/office/drawing/2014/main" xmlns="" id="{3CBA8370-61F1-6291-E9F9-D849D3167F62}"/>
              </a:ext>
            </a:extLst>
          </p:cNvPr>
          <p:cNvSpPr/>
          <p:nvPr/>
        </p:nvSpPr>
        <p:spPr>
          <a:xfrm>
            <a:off x="6400800" y="6046948"/>
            <a:ext cx="5715000" cy="6858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600" b="1" dirty="0"/>
              <a:t>Which frustrated everyone!</a:t>
            </a:r>
            <a:endParaRPr lang="en-US" sz="3600" i="1" dirty="0"/>
          </a:p>
        </p:txBody>
      </p:sp>
      <p:sp>
        <p:nvSpPr>
          <p:cNvPr id="18" name="Rectangle 17">
            <a:extLst>
              <a:ext uri="{FF2B5EF4-FFF2-40B4-BE49-F238E27FC236}">
                <a16:creationId xmlns:a16="http://schemas.microsoft.com/office/drawing/2014/main" xmlns="" id="{F0C0F817-96A2-508C-A02A-2C33ABF2A488}"/>
              </a:ext>
            </a:extLst>
          </p:cNvPr>
          <p:cNvSpPr/>
          <p:nvPr/>
        </p:nvSpPr>
        <p:spPr>
          <a:xfrm>
            <a:off x="152400" y="1371599"/>
            <a:ext cx="9372600" cy="655796"/>
          </a:xfrm>
          <a:prstGeom prst="rect">
            <a:avLst/>
          </a:prstGeom>
          <a:solidFill>
            <a:schemeClr val="accent1">
              <a:lumMod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t>Matthew 22:21 </a:t>
            </a:r>
            <a:r>
              <a:rPr lang="en-US" sz="3200" dirty="0"/>
              <a:t>render to Caesar the things that are Caesar’s</a:t>
            </a:r>
          </a:p>
          <a:p>
            <a:pPr marR="0" lvl="0">
              <a:lnSpc>
                <a:spcPct val="107000"/>
              </a:lnSpc>
              <a:spcBef>
                <a:spcPts val="0"/>
              </a:spcBef>
              <a:spcAft>
                <a:spcPts val="0"/>
              </a:spcAft>
            </a:pPr>
            <a:endParaRPr lang="en-US" sz="30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xmlns="" id="{1FED1E36-414D-0BAC-19AB-39A2A6687388}"/>
              </a:ext>
            </a:extLst>
          </p:cNvPr>
          <p:cNvSpPr/>
          <p:nvPr/>
        </p:nvSpPr>
        <p:spPr>
          <a:xfrm>
            <a:off x="1828800" y="2095499"/>
            <a:ext cx="10287000" cy="655796"/>
          </a:xfrm>
          <a:prstGeom prst="rect">
            <a:avLst/>
          </a:prstGeom>
          <a:solidFill>
            <a:schemeClr val="accent1">
              <a:lumMod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lnSpc>
                <a:spcPct val="107000"/>
              </a:lnSpc>
              <a:spcBef>
                <a:spcPts val="0"/>
              </a:spcBef>
              <a:spcAft>
                <a:spcPts val="0"/>
              </a:spcAft>
            </a:pPr>
            <a:r>
              <a:rPr lang="en-US" sz="3200" b="1" kern="100" baseline="30000" dirty="0">
                <a:effectLst/>
                <a:latin typeface="Calibri" panose="020F0502020204030204" pitchFamily="34" charset="0"/>
                <a:ea typeface="Calibri" panose="020F0502020204030204" pitchFamily="34" charset="0"/>
                <a:cs typeface="Calibri" panose="020F0502020204030204" pitchFamily="34" charset="0"/>
              </a:rPr>
              <a:t>Matthew 23:13 </a:t>
            </a:r>
            <a:r>
              <a:rPr lang="en-US" sz="3200" kern="100" dirty="0">
                <a:effectLst/>
                <a:latin typeface="Calibri" panose="020F0502020204030204" pitchFamily="34" charset="0"/>
                <a:ea typeface="Calibri" panose="020F0502020204030204" pitchFamily="34" charset="0"/>
                <a:cs typeface="Calibri" panose="020F0502020204030204" pitchFamily="34" charset="0"/>
              </a:rPr>
              <a:t>But woe to you, scribes and Pharisees, hypocrites!</a:t>
            </a:r>
            <a:endParaRPr lang="en-US" sz="3200" kern="100" dirty="0">
              <a:effectLst/>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0"/>
              </a:spcAft>
            </a:pPr>
            <a:endParaRPr lang="en-US" sz="30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Content Placeholder 4"/>
          <p:cNvSpPr>
            <a:spLocks noGrp="1"/>
          </p:cNvSpPr>
          <p:nvPr>
            <p:ph idx="1"/>
          </p:nvPr>
        </p:nvSpPr>
        <p:spPr/>
        <p:txBody>
          <a:bodyPr/>
          <a:lstStyle/>
          <a:p>
            <a:endParaRPr lang="en-US"/>
          </a:p>
        </p:txBody>
      </p:sp>
    </p:spTree>
    <p:extLst>
      <p:ext uri="{BB962C8B-B14F-4D97-AF65-F5344CB8AC3E}">
        <p14:creationId xmlns:p14="http://schemas.microsoft.com/office/powerpoint/2010/main" val="1056688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3"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0A011F1-643E-DB3B-C36B-99B6459B6A81}"/>
              </a:ext>
            </a:extLst>
          </p:cNvPr>
          <p:cNvSpPr>
            <a:spLocks noGrp="1"/>
          </p:cNvSpPr>
          <p:nvPr>
            <p:ph type="title"/>
          </p:nvPr>
        </p:nvSpPr>
        <p:spPr>
          <a:xfrm>
            <a:off x="609600" y="274638"/>
            <a:ext cx="10972800" cy="1143000"/>
          </a:xfrm>
        </p:spPr>
        <p:txBody>
          <a:bodyPr/>
          <a:lstStyle/>
          <a:p>
            <a:pPr algn="l"/>
            <a:r>
              <a:rPr lang="en-US" b="1" dirty="0">
                <a:solidFill>
                  <a:schemeClr val="bg1"/>
                </a:solidFill>
              </a:rPr>
              <a:t>The political scene in Jesus’s day</a:t>
            </a:r>
            <a:r>
              <a:rPr lang="en-US" b="1" dirty="0"/>
              <a:t>:</a:t>
            </a:r>
          </a:p>
        </p:txBody>
      </p:sp>
      <p:cxnSp>
        <p:nvCxnSpPr>
          <p:cNvPr id="6" name="Straight Arrow Connector 5">
            <a:extLst>
              <a:ext uri="{FF2B5EF4-FFF2-40B4-BE49-F238E27FC236}">
                <a16:creationId xmlns:a16="http://schemas.microsoft.com/office/drawing/2014/main" xmlns="" id="{FF660558-7E84-2AB9-B93C-C918C2F24C73}"/>
              </a:ext>
            </a:extLst>
          </p:cNvPr>
          <p:cNvCxnSpPr>
            <a:cxnSpLocks/>
          </p:cNvCxnSpPr>
          <p:nvPr/>
        </p:nvCxnSpPr>
        <p:spPr>
          <a:xfrm>
            <a:off x="914400" y="3962400"/>
            <a:ext cx="10515600" cy="0"/>
          </a:xfrm>
          <a:prstGeom prst="straightConnector1">
            <a:avLst/>
          </a:prstGeom>
          <a:ln w="1651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xmlns="" id="{1B35A4AF-6319-D82B-9FBD-53146BD05E40}"/>
              </a:ext>
            </a:extLst>
          </p:cNvPr>
          <p:cNvSpPr/>
          <p:nvPr/>
        </p:nvSpPr>
        <p:spPr>
          <a:xfrm>
            <a:off x="228600" y="2819400"/>
            <a:ext cx="2743200" cy="685800"/>
          </a:xfrm>
          <a:prstGeom prst="rect">
            <a:avLst/>
          </a:prstGeom>
          <a:solidFill>
            <a:schemeClr val="tx2">
              <a:lumMod val="50000"/>
            </a:schemeClr>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t>The Romans</a:t>
            </a:r>
          </a:p>
        </p:txBody>
      </p:sp>
      <p:sp>
        <p:nvSpPr>
          <p:cNvPr id="12" name="Rectangle 11">
            <a:extLst>
              <a:ext uri="{FF2B5EF4-FFF2-40B4-BE49-F238E27FC236}">
                <a16:creationId xmlns:a16="http://schemas.microsoft.com/office/drawing/2014/main" xmlns="" id="{B34C2703-2F5B-46E1-BA62-9DD6CCAA0BE7}"/>
              </a:ext>
            </a:extLst>
          </p:cNvPr>
          <p:cNvSpPr/>
          <p:nvPr/>
        </p:nvSpPr>
        <p:spPr>
          <a:xfrm>
            <a:off x="3200400" y="2827338"/>
            <a:ext cx="2743200" cy="685800"/>
          </a:xfrm>
          <a:prstGeom prst="rect">
            <a:avLst/>
          </a:prstGeom>
          <a:solidFill>
            <a:schemeClr val="accent1">
              <a:lumMod val="50000"/>
            </a:schemeClr>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t>The Herodians</a:t>
            </a:r>
          </a:p>
        </p:txBody>
      </p:sp>
      <p:sp>
        <p:nvSpPr>
          <p:cNvPr id="13" name="Rectangle 12">
            <a:extLst>
              <a:ext uri="{FF2B5EF4-FFF2-40B4-BE49-F238E27FC236}">
                <a16:creationId xmlns:a16="http://schemas.microsoft.com/office/drawing/2014/main" xmlns="" id="{94D87AE1-8FB3-FBB4-EBF8-1F834351CC10}"/>
              </a:ext>
            </a:extLst>
          </p:cNvPr>
          <p:cNvSpPr/>
          <p:nvPr/>
        </p:nvSpPr>
        <p:spPr>
          <a:xfrm>
            <a:off x="6248400" y="2819400"/>
            <a:ext cx="2743200" cy="685800"/>
          </a:xfrm>
          <a:prstGeom prst="rect">
            <a:avLst/>
          </a:prstGeom>
          <a:solidFill>
            <a:schemeClr val="accent1">
              <a:lumMod val="75000"/>
            </a:schemeClr>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t>The Pharisees</a:t>
            </a:r>
          </a:p>
        </p:txBody>
      </p:sp>
      <p:sp>
        <p:nvSpPr>
          <p:cNvPr id="14" name="Rectangle 13">
            <a:extLst>
              <a:ext uri="{FF2B5EF4-FFF2-40B4-BE49-F238E27FC236}">
                <a16:creationId xmlns:a16="http://schemas.microsoft.com/office/drawing/2014/main" xmlns="" id="{16D5E5E2-6B3D-1D52-3D3D-5EF916B47DF3}"/>
              </a:ext>
            </a:extLst>
          </p:cNvPr>
          <p:cNvSpPr/>
          <p:nvPr/>
        </p:nvSpPr>
        <p:spPr>
          <a:xfrm>
            <a:off x="9220200" y="2819400"/>
            <a:ext cx="2743200" cy="685800"/>
          </a:xfrm>
          <a:prstGeom prst="rect">
            <a:avLst/>
          </a:prstGeom>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t>The Zealots</a:t>
            </a:r>
          </a:p>
        </p:txBody>
      </p:sp>
      <p:sp>
        <p:nvSpPr>
          <p:cNvPr id="15" name="Rounded Rectangular Callout 11">
            <a:extLst>
              <a:ext uri="{FF2B5EF4-FFF2-40B4-BE49-F238E27FC236}">
                <a16:creationId xmlns:a16="http://schemas.microsoft.com/office/drawing/2014/main" xmlns="" id="{E1C4C562-C097-E0A1-295D-D7C31358EF4B}"/>
              </a:ext>
            </a:extLst>
          </p:cNvPr>
          <p:cNvSpPr/>
          <p:nvPr/>
        </p:nvSpPr>
        <p:spPr>
          <a:xfrm>
            <a:off x="76200" y="4724400"/>
            <a:ext cx="10210800" cy="6858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600" b="1" dirty="0"/>
              <a:t>They all tried to employ Jesus in their political cause</a:t>
            </a:r>
            <a:endParaRPr lang="en-US" sz="3600" i="1" dirty="0"/>
          </a:p>
        </p:txBody>
      </p:sp>
      <p:sp>
        <p:nvSpPr>
          <p:cNvPr id="16" name="Rounded Rectangular Callout 11">
            <a:extLst>
              <a:ext uri="{FF2B5EF4-FFF2-40B4-BE49-F238E27FC236}">
                <a16:creationId xmlns:a16="http://schemas.microsoft.com/office/drawing/2014/main" xmlns="" id="{6EDDA1C7-2DF6-A4B2-F15F-CEE84371C502}"/>
              </a:ext>
            </a:extLst>
          </p:cNvPr>
          <p:cNvSpPr/>
          <p:nvPr/>
        </p:nvSpPr>
        <p:spPr>
          <a:xfrm>
            <a:off x="2819400" y="5410202"/>
            <a:ext cx="8229600" cy="685798"/>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600" b="1" dirty="0"/>
              <a:t>But He wouldn’t align with any of them…</a:t>
            </a:r>
            <a:endParaRPr lang="en-US" sz="3600" i="1" dirty="0"/>
          </a:p>
        </p:txBody>
      </p:sp>
      <p:sp>
        <p:nvSpPr>
          <p:cNvPr id="17" name="Rounded Rectangular Callout 11">
            <a:extLst>
              <a:ext uri="{FF2B5EF4-FFF2-40B4-BE49-F238E27FC236}">
                <a16:creationId xmlns:a16="http://schemas.microsoft.com/office/drawing/2014/main" xmlns="" id="{3CBA8370-61F1-6291-E9F9-D849D3167F62}"/>
              </a:ext>
            </a:extLst>
          </p:cNvPr>
          <p:cNvSpPr/>
          <p:nvPr/>
        </p:nvSpPr>
        <p:spPr>
          <a:xfrm>
            <a:off x="6400800" y="6046948"/>
            <a:ext cx="5715000" cy="6858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600" b="1" dirty="0"/>
              <a:t>Which frustrated everyone!</a:t>
            </a:r>
            <a:endParaRPr lang="en-US" sz="3600" i="1" dirty="0"/>
          </a:p>
        </p:txBody>
      </p:sp>
      <p:pic>
        <p:nvPicPr>
          <p:cNvPr id="15364" name="Picture 4" descr="Christ's triumphal entry into Jerusalem - Félix Louis Leullier - WikiArt.org">
            <a:extLst>
              <a:ext uri="{FF2B5EF4-FFF2-40B4-BE49-F238E27FC236}">
                <a16:creationId xmlns:a16="http://schemas.microsoft.com/office/drawing/2014/main" xmlns="" id="{925BA595-E398-91A9-0941-A9387FC83D2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7087"/>
          <a:stretch/>
        </p:blipFill>
        <p:spPr bwMode="auto">
          <a:xfrm>
            <a:off x="0" y="4297204"/>
            <a:ext cx="12191999" cy="294382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xmlns="" id="{DE174320-94A2-8F1B-A3BC-E3A9ABFAFB67}"/>
              </a:ext>
            </a:extLst>
          </p:cNvPr>
          <p:cNvSpPr/>
          <p:nvPr/>
        </p:nvSpPr>
        <p:spPr>
          <a:xfrm>
            <a:off x="0" y="3733800"/>
            <a:ext cx="12192000" cy="3048000"/>
          </a:xfrm>
          <a:prstGeom prst="rect">
            <a:avLst/>
          </a:prstGeom>
          <a:solidFill>
            <a:schemeClr val="accent1">
              <a:lumMod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t>Matt 23:37 </a:t>
            </a:r>
            <a:r>
              <a:rPr lang="en-US" sz="3200" dirty="0"/>
              <a:t>“Jerusalem, Jerusalem, who kills the prophets and stones those who are sent to her! How often I wanted to gather your children together, the way a hen gathers her chicks under her wings, and you were unwilling. </a:t>
            </a:r>
            <a:r>
              <a:rPr lang="en-US" sz="3200" b="1" baseline="30000" dirty="0"/>
              <a:t>38 </a:t>
            </a:r>
            <a:r>
              <a:rPr lang="en-US" sz="3200" dirty="0"/>
              <a:t>Behold, your house is being left to you desolate! </a:t>
            </a:r>
            <a:r>
              <a:rPr lang="en-US" sz="3200" b="1" baseline="30000" dirty="0"/>
              <a:t>39 </a:t>
            </a:r>
            <a:r>
              <a:rPr lang="en-US" sz="3200" dirty="0"/>
              <a:t>For I say to you, from now on you will not see Me until you say, ‘Blessed is He who comes in the name of the Lord!”</a:t>
            </a: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12753992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0A011F1-643E-DB3B-C36B-99B6459B6A81}"/>
              </a:ext>
            </a:extLst>
          </p:cNvPr>
          <p:cNvSpPr>
            <a:spLocks noGrp="1"/>
          </p:cNvSpPr>
          <p:nvPr>
            <p:ph type="title"/>
          </p:nvPr>
        </p:nvSpPr>
        <p:spPr>
          <a:xfrm>
            <a:off x="609600" y="274638"/>
            <a:ext cx="10972800" cy="1143000"/>
          </a:xfrm>
        </p:spPr>
        <p:txBody>
          <a:bodyPr/>
          <a:lstStyle/>
          <a:p>
            <a:pPr algn="l"/>
            <a:r>
              <a:rPr lang="en-US" b="1" dirty="0">
                <a:solidFill>
                  <a:schemeClr val="bg1"/>
                </a:solidFill>
              </a:rPr>
              <a:t>The political scene in Jesus’s day:</a:t>
            </a:r>
          </a:p>
        </p:txBody>
      </p:sp>
      <p:cxnSp>
        <p:nvCxnSpPr>
          <p:cNvPr id="6" name="Straight Arrow Connector 5">
            <a:extLst>
              <a:ext uri="{FF2B5EF4-FFF2-40B4-BE49-F238E27FC236}">
                <a16:creationId xmlns:a16="http://schemas.microsoft.com/office/drawing/2014/main" xmlns="" id="{FF660558-7E84-2AB9-B93C-C918C2F24C73}"/>
              </a:ext>
            </a:extLst>
          </p:cNvPr>
          <p:cNvCxnSpPr>
            <a:cxnSpLocks/>
          </p:cNvCxnSpPr>
          <p:nvPr/>
        </p:nvCxnSpPr>
        <p:spPr>
          <a:xfrm>
            <a:off x="914400" y="3962400"/>
            <a:ext cx="10515600" cy="0"/>
          </a:xfrm>
          <a:prstGeom prst="straightConnector1">
            <a:avLst/>
          </a:prstGeom>
          <a:ln w="1651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xmlns="" id="{1B35A4AF-6319-D82B-9FBD-53146BD05E40}"/>
              </a:ext>
            </a:extLst>
          </p:cNvPr>
          <p:cNvSpPr/>
          <p:nvPr/>
        </p:nvSpPr>
        <p:spPr>
          <a:xfrm>
            <a:off x="228600" y="2819400"/>
            <a:ext cx="2743200" cy="685800"/>
          </a:xfrm>
          <a:prstGeom prst="rect">
            <a:avLst/>
          </a:prstGeom>
          <a:solidFill>
            <a:schemeClr val="tx2">
              <a:lumMod val="50000"/>
            </a:schemeClr>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t>The Romans</a:t>
            </a:r>
          </a:p>
        </p:txBody>
      </p:sp>
      <p:sp>
        <p:nvSpPr>
          <p:cNvPr id="12" name="Rectangle 11">
            <a:extLst>
              <a:ext uri="{FF2B5EF4-FFF2-40B4-BE49-F238E27FC236}">
                <a16:creationId xmlns:a16="http://schemas.microsoft.com/office/drawing/2014/main" xmlns="" id="{B34C2703-2F5B-46E1-BA62-9DD6CCAA0BE7}"/>
              </a:ext>
            </a:extLst>
          </p:cNvPr>
          <p:cNvSpPr/>
          <p:nvPr/>
        </p:nvSpPr>
        <p:spPr>
          <a:xfrm>
            <a:off x="3200400" y="2827338"/>
            <a:ext cx="2743200" cy="685800"/>
          </a:xfrm>
          <a:prstGeom prst="rect">
            <a:avLst/>
          </a:prstGeom>
          <a:solidFill>
            <a:schemeClr val="accent1">
              <a:lumMod val="50000"/>
            </a:schemeClr>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t>The Herodians</a:t>
            </a:r>
          </a:p>
        </p:txBody>
      </p:sp>
      <p:sp>
        <p:nvSpPr>
          <p:cNvPr id="13" name="Rectangle 12">
            <a:extLst>
              <a:ext uri="{FF2B5EF4-FFF2-40B4-BE49-F238E27FC236}">
                <a16:creationId xmlns:a16="http://schemas.microsoft.com/office/drawing/2014/main" xmlns="" id="{94D87AE1-8FB3-FBB4-EBF8-1F834351CC10}"/>
              </a:ext>
            </a:extLst>
          </p:cNvPr>
          <p:cNvSpPr/>
          <p:nvPr/>
        </p:nvSpPr>
        <p:spPr>
          <a:xfrm>
            <a:off x="6248400" y="2819400"/>
            <a:ext cx="2743200" cy="685800"/>
          </a:xfrm>
          <a:prstGeom prst="rect">
            <a:avLst/>
          </a:prstGeom>
          <a:solidFill>
            <a:schemeClr val="accent1">
              <a:lumMod val="75000"/>
            </a:schemeClr>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t>The Pharisees</a:t>
            </a:r>
          </a:p>
        </p:txBody>
      </p:sp>
      <p:sp>
        <p:nvSpPr>
          <p:cNvPr id="14" name="Rectangle 13">
            <a:extLst>
              <a:ext uri="{FF2B5EF4-FFF2-40B4-BE49-F238E27FC236}">
                <a16:creationId xmlns:a16="http://schemas.microsoft.com/office/drawing/2014/main" xmlns="" id="{16D5E5E2-6B3D-1D52-3D3D-5EF916B47DF3}"/>
              </a:ext>
            </a:extLst>
          </p:cNvPr>
          <p:cNvSpPr/>
          <p:nvPr/>
        </p:nvSpPr>
        <p:spPr>
          <a:xfrm>
            <a:off x="9220200" y="2819400"/>
            <a:ext cx="2743200" cy="685800"/>
          </a:xfrm>
          <a:prstGeom prst="rect">
            <a:avLst/>
          </a:prstGeom>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t>The Zealots</a:t>
            </a:r>
          </a:p>
        </p:txBody>
      </p:sp>
      <p:sp>
        <p:nvSpPr>
          <p:cNvPr id="15" name="Rounded Rectangular Callout 11">
            <a:extLst>
              <a:ext uri="{FF2B5EF4-FFF2-40B4-BE49-F238E27FC236}">
                <a16:creationId xmlns:a16="http://schemas.microsoft.com/office/drawing/2014/main" xmlns="" id="{E1C4C562-C097-E0A1-295D-D7C31358EF4B}"/>
              </a:ext>
            </a:extLst>
          </p:cNvPr>
          <p:cNvSpPr/>
          <p:nvPr/>
        </p:nvSpPr>
        <p:spPr>
          <a:xfrm>
            <a:off x="76200" y="4724400"/>
            <a:ext cx="10210800" cy="6858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600" b="1" dirty="0"/>
              <a:t>They all tried to employ Jesus in their political cause</a:t>
            </a:r>
            <a:endParaRPr lang="en-US" sz="3600" i="1" dirty="0"/>
          </a:p>
        </p:txBody>
      </p:sp>
      <p:sp>
        <p:nvSpPr>
          <p:cNvPr id="16" name="Rounded Rectangular Callout 11">
            <a:extLst>
              <a:ext uri="{FF2B5EF4-FFF2-40B4-BE49-F238E27FC236}">
                <a16:creationId xmlns:a16="http://schemas.microsoft.com/office/drawing/2014/main" xmlns="" id="{6EDDA1C7-2DF6-A4B2-F15F-CEE84371C502}"/>
              </a:ext>
            </a:extLst>
          </p:cNvPr>
          <p:cNvSpPr/>
          <p:nvPr/>
        </p:nvSpPr>
        <p:spPr>
          <a:xfrm>
            <a:off x="2819400" y="5410202"/>
            <a:ext cx="8229600" cy="685798"/>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600" b="1" dirty="0"/>
              <a:t>But He wouldn’t align with any of them…</a:t>
            </a:r>
            <a:endParaRPr lang="en-US" sz="3600" i="1" dirty="0"/>
          </a:p>
        </p:txBody>
      </p:sp>
      <p:sp>
        <p:nvSpPr>
          <p:cNvPr id="17" name="Rounded Rectangular Callout 11">
            <a:extLst>
              <a:ext uri="{FF2B5EF4-FFF2-40B4-BE49-F238E27FC236}">
                <a16:creationId xmlns:a16="http://schemas.microsoft.com/office/drawing/2014/main" xmlns="" id="{3CBA8370-61F1-6291-E9F9-D849D3167F62}"/>
              </a:ext>
            </a:extLst>
          </p:cNvPr>
          <p:cNvSpPr/>
          <p:nvPr/>
        </p:nvSpPr>
        <p:spPr>
          <a:xfrm>
            <a:off x="6400800" y="6046948"/>
            <a:ext cx="5715000" cy="6858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600" b="1" dirty="0"/>
              <a:t>Which frustrated everyone!</a:t>
            </a:r>
            <a:endParaRPr lang="en-US" sz="3600" i="1" dirty="0"/>
          </a:p>
        </p:txBody>
      </p:sp>
      <p:sp>
        <p:nvSpPr>
          <p:cNvPr id="18" name="Rectangle 17">
            <a:extLst>
              <a:ext uri="{FF2B5EF4-FFF2-40B4-BE49-F238E27FC236}">
                <a16:creationId xmlns:a16="http://schemas.microsoft.com/office/drawing/2014/main" xmlns="" id="{F0C0F817-96A2-508C-A02A-2C33ABF2A488}"/>
              </a:ext>
            </a:extLst>
          </p:cNvPr>
          <p:cNvSpPr/>
          <p:nvPr/>
        </p:nvSpPr>
        <p:spPr>
          <a:xfrm>
            <a:off x="228600" y="1384012"/>
            <a:ext cx="11811000" cy="1053785"/>
          </a:xfrm>
          <a:prstGeom prst="rect">
            <a:avLst/>
          </a:prstGeom>
          <a:solidFill>
            <a:schemeClr val="accent1">
              <a:lumMod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000" b="1" baseline="30000" dirty="0"/>
              <a:t> Matthew 24:2 </a:t>
            </a:r>
            <a:r>
              <a:rPr lang="en-US" sz="3000" dirty="0"/>
              <a:t>Do you see all these buildings? I tell you the truth, they will be completely demolished. Not one stone will be left on top of another!</a:t>
            </a:r>
            <a:endParaRPr lang="en-US" sz="30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012416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1" nodeType="clickEffect">
                                  <p:stCondLst>
                                    <p:cond delay="0"/>
                                  </p:stCondLst>
                                  <p:childTnLst>
                                    <p:set>
                                      <p:cBhvr>
                                        <p:cTn id="11"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8" grpId="1"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0A011F1-643E-DB3B-C36B-99B6459B6A81}"/>
              </a:ext>
            </a:extLst>
          </p:cNvPr>
          <p:cNvSpPr>
            <a:spLocks noGrp="1"/>
          </p:cNvSpPr>
          <p:nvPr>
            <p:ph type="title"/>
          </p:nvPr>
        </p:nvSpPr>
        <p:spPr>
          <a:xfrm>
            <a:off x="609600" y="274638"/>
            <a:ext cx="10972800" cy="1143000"/>
          </a:xfrm>
        </p:spPr>
        <p:txBody>
          <a:bodyPr/>
          <a:lstStyle/>
          <a:p>
            <a:pPr algn="l"/>
            <a:r>
              <a:rPr lang="en-US" b="1" dirty="0">
                <a:solidFill>
                  <a:schemeClr val="bg1"/>
                </a:solidFill>
              </a:rPr>
              <a:t>The political scene in Jesus’s day:</a:t>
            </a:r>
          </a:p>
        </p:txBody>
      </p:sp>
      <p:cxnSp>
        <p:nvCxnSpPr>
          <p:cNvPr id="6" name="Straight Arrow Connector 5">
            <a:extLst>
              <a:ext uri="{FF2B5EF4-FFF2-40B4-BE49-F238E27FC236}">
                <a16:creationId xmlns:a16="http://schemas.microsoft.com/office/drawing/2014/main" xmlns="" id="{FF660558-7E84-2AB9-B93C-C918C2F24C73}"/>
              </a:ext>
            </a:extLst>
          </p:cNvPr>
          <p:cNvCxnSpPr>
            <a:cxnSpLocks/>
          </p:cNvCxnSpPr>
          <p:nvPr/>
        </p:nvCxnSpPr>
        <p:spPr>
          <a:xfrm>
            <a:off x="914400" y="3962400"/>
            <a:ext cx="10515600" cy="0"/>
          </a:xfrm>
          <a:prstGeom prst="straightConnector1">
            <a:avLst/>
          </a:prstGeom>
          <a:ln w="1651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xmlns="" id="{1B35A4AF-6319-D82B-9FBD-53146BD05E40}"/>
              </a:ext>
            </a:extLst>
          </p:cNvPr>
          <p:cNvSpPr/>
          <p:nvPr/>
        </p:nvSpPr>
        <p:spPr>
          <a:xfrm>
            <a:off x="228600" y="2819400"/>
            <a:ext cx="2743200" cy="685800"/>
          </a:xfrm>
          <a:prstGeom prst="rect">
            <a:avLst/>
          </a:prstGeom>
          <a:solidFill>
            <a:schemeClr val="tx2">
              <a:lumMod val="50000"/>
            </a:schemeClr>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t>The Romans</a:t>
            </a:r>
          </a:p>
        </p:txBody>
      </p:sp>
      <p:sp>
        <p:nvSpPr>
          <p:cNvPr id="12" name="Rectangle 11">
            <a:extLst>
              <a:ext uri="{FF2B5EF4-FFF2-40B4-BE49-F238E27FC236}">
                <a16:creationId xmlns:a16="http://schemas.microsoft.com/office/drawing/2014/main" xmlns="" id="{B34C2703-2F5B-46E1-BA62-9DD6CCAA0BE7}"/>
              </a:ext>
            </a:extLst>
          </p:cNvPr>
          <p:cNvSpPr/>
          <p:nvPr/>
        </p:nvSpPr>
        <p:spPr>
          <a:xfrm>
            <a:off x="3200400" y="2827338"/>
            <a:ext cx="2743200" cy="685800"/>
          </a:xfrm>
          <a:prstGeom prst="rect">
            <a:avLst/>
          </a:prstGeom>
          <a:solidFill>
            <a:schemeClr val="accent1">
              <a:lumMod val="50000"/>
            </a:schemeClr>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t>The Herodians</a:t>
            </a:r>
          </a:p>
        </p:txBody>
      </p:sp>
      <p:sp>
        <p:nvSpPr>
          <p:cNvPr id="13" name="Rectangle 12">
            <a:extLst>
              <a:ext uri="{FF2B5EF4-FFF2-40B4-BE49-F238E27FC236}">
                <a16:creationId xmlns:a16="http://schemas.microsoft.com/office/drawing/2014/main" xmlns="" id="{94D87AE1-8FB3-FBB4-EBF8-1F834351CC10}"/>
              </a:ext>
            </a:extLst>
          </p:cNvPr>
          <p:cNvSpPr/>
          <p:nvPr/>
        </p:nvSpPr>
        <p:spPr>
          <a:xfrm>
            <a:off x="6248400" y="2819400"/>
            <a:ext cx="2743200" cy="685800"/>
          </a:xfrm>
          <a:prstGeom prst="rect">
            <a:avLst/>
          </a:prstGeom>
          <a:solidFill>
            <a:schemeClr val="accent1">
              <a:lumMod val="75000"/>
            </a:schemeClr>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t>The Pharisees</a:t>
            </a:r>
          </a:p>
        </p:txBody>
      </p:sp>
      <p:sp>
        <p:nvSpPr>
          <p:cNvPr id="14" name="Rectangle 13">
            <a:extLst>
              <a:ext uri="{FF2B5EF4-FFF2-40B4-BE49-F238E27FC236}">
                <a16:creationId xmlns:a16="http://schemas.microsoft.com/office/drawing/2014/main" xmlns="" id="{16D5E5E2-6B3D-1D52-3D3D-5EF916B47DF3}"/>
              </a:ext>
            </a:extLst>
          </p:cNvPr>
          <p:cNvSpPr/>
          <p:nvPr/>
        </p:nvSpPr>
        <p:spPr>
          <a:xfrm>
            <a:off x="9220200" y="2819400"/>
            <a:ext cx="2743200" cy="685800"/>
          </a:xfrm>
          <a:prstGeom prst="rect">
            <a:avLst/>
          </a:prstGeom>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t>The Zealots</a:t>
            </a:r>
          </a:p>
        </p:txBody>
      </p:sp>
      <p:sp>
        <p:nvSpPr>
          <p:cNvPr id="15" name="Rounded Rectangular Callout 11">
            <a:extLst>
              <a:ext uri="{FF2B5EF4-FFF2-40B4-BE49-F238E27FC236}">
                <a16:creationId xmlns:a16="http://schemas.microsoft.com/office/drawing/2014/main" xmlns="" id="{E1C4C562-C097-E0A1-295D-D7C31358EF4B}"/>
              </a:ext>
            </a:extLst>
          </p:cNvPr>
          <p:cNvSpPr/>
          <p:nvPr/>
        </p:nvSpPr>
        <p:spPr>
          <a:xfrm>
            <a:off x="76200" y="4724400"/>
            <a:ext cx="10210800" cy="6858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600" b="1" dirty="0"/>
              <a:t>They all tried to employ Jesus in their political cause</a:t>
            </a:r>
            <a:endParaRPr lang="en-US" sz="3600" i="1" dirty="0"/>
          </a:p>
        </p:txBody>
      </p:sp>
      <p:sp>
        <p:nvSpPr>
          <p:cNvPr id="16" name="Rounded Rectangular Callout 11">
            <a:extLst>
              <a:ext uri="{FF2B5EF4-FFF2-40B4-BE49-F238E27FC236}">
                <a16:creationId xmlns:a16="http://schemas.microsoft.com/office/drawing/2014/main" xmlns="" id="{6EDDA1C7-2DF6-A4B2-F15F-CEE84371C502}"/>
              </a:ext>
            </a:extLst>
          </p:cNvPr>
          <p:cNvSpPr/>
          <p:nvPr/>
        </p:nvSpPr>
        <p:spPr>
          <a:xfrm>
            <a:off x="2819400" y="5410202"/>
            <a:ext cx="8229600" cy="685798"/>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600" b="1" dirty="0"/>
              <a:t>But He wouldn’t align with any of them…</a:t>
            </a:r>
            <a:endParaRPr lang="en-US" sz="3600" i="1" dirty="0"/>
          </a:p>
        </p:txBody>
      </p:sp>
      <p:sp>
        <p:nvSpPr>
          <p:cNvPr id="17" name="Rounded Rectangular Callout 11">
            <a:extLst>
              <a:ext uri="{FF2B5EF4-FFF2-40B4-BE49-F238E27FC236}">
                <a16:creationId xmlns:a16="http://schemas.microsoft.com/office/drawing/2014/main" xmlns="" id="{3CBA8370-61F1-6291-E9F9-D849D3167F62}"/>
              </a:ext>
            </a:extLst>
          </p:cNvPr>
          <p:cNvSpPr/>
          <p:nvPr/>
        </p:nvSpPr>
        <p:spPr>
          <a:xfrm>
            <a:off x="6400800" y="6046948"/>
            <a:ext cx="5715000" cy="6858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600" b="1" dirty="0"/>
              <a:t>Which frustrated everyone!</a:t>
            </a:r>
            <a:endParaRPr lang="en-US" sz="3600" i="1" dirty="0"/>
          </a:p>
        </p:txBody>
      </p:sp>
      <p:sp>
        <p:nvSpPr>
          <p:cNvPr id="18" name="Rectangle 17">
            <a:extLst>
              <a:ext uri="{FF2B5EF4-FFF2-40B4-BE49-F238E27FC236}">
                <a16:creationId xmlns:a16="http://schemas.microsoft.com/office/drawing/2014/main" xmlns="" id="{F0C0F817-96A2-508C-A02A-2C33ABF2A488}"/>
              </a:ext>
            </a:extLst>
          </p:cNvPr>
          <p:cNvSpPr/>
          <p:nvPr/>
        </p:nvSpPr>
        <p:spPr>
          <a:xfrm>
            <a:off x="228600" y="1384012"/>
            <a:ext cx="11811000" cy="1130588"/>
          </a:xfrm>
          <a:prstGeom prst="rect">
            <a:avLst/>
          </a:prstGeom>
          <a:solidFill>
            <a:schemeClr val="accent1">
              <a:lumMod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t>Mark 3:6  </a:t>
            </a:r>
            <a:r>
              <a:rPr lang="en-US" sz="3200" dirty="0"/>
              <a:t>The Pharisees went out and immediately began conspiring  with the Herodians against Him, as to how they might destroy Him.</a:t>
            </a:r>
            <a:r>
              <a:rPr lang="en-US" dirty="0"/>
              <a:t>	</a:t>
            </a: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88738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0A011F1-643E-DB3B-C36B-99B6459B6A81}"/>
              </a:ext>
            </a:extLst>
          </p:cNvPr>
          <p:cNvSpPr>
            <a:spLocks noGrp="1"/>
          </p:cNvSpPr>
          <p:nvPr>
            <p:ph type="title"/>
          </p:nvPr>
        </p:nvSpPr>
        <p:spPr>
          <a:xfrm>
            <a:off x="609600" y="274638"/>
            <a:ext cx="10972800" cy="1143000"/>
          </a:xfrm>
        </p:spPr>
        <p:txBody>
          <a:bodyPr/>
          <a:lstStyle/>
          <a:p>
            <a:pPr algn="l"/>
            <a:r>
              <a:rPr lang="en-US" b="1" dirty="0">
                <a:solidFill>
                  <a:schemeClr val="bg1"/>
                </a:solidFill>
              </a:rPr>
              <a:t>The political scene in Jesus’s day:</a:t>
            </a:r>
          </a:p>
        </p:txBody>
      </p:sp>
      <p:cxnSp>
        <p:nvCxnSpPr>
          <p:cNvPr id="6" name="Straight Arrow Connector 5">
            <a:extLst>
              <a:ext uri="{FF2B5EF4-FFF2-40B4-BE49-F238E27FC236}">
                <a16:creationId xmlns:a16="http://schemas.microsoft.com/office/drawing/2014/main" xmlns="" id="{FF660558-7E84-2AB9-B93C-C918C2F24C73}"/>
              </a:ext>
            </a:extLst>
          </p:cNvPr>
          <p:cNvCxnSpPr>
            <a:cxnSpLocks/>
          </p:cNvCxnSpPr>
          <p:nvPr/>
        </p:nvCxnSpPr>
        <p:spPr>
          <a:xfrm>
            <a:off x="914400" y="3962400"/>
            <a:ext cx="10515600" cy="0"/>
          </a:xfrm>
          <a:prstGeom prst="straightConnector1">
            <a:avLst/>
          </a:prstGeom>
          <a:ln w="1651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xmlns="" id="{1B35A4AF-6319-D82B-9FBD-53146BD05E40}"/>
              </a:ext>
            </a:extLst>
          </p:cNvPr>
          <p:cNvSpPr/>
          <p:nvPr/>
        </p:nvSpPr>
        <p:spPr>
          <a:xfrm>
            <a:off x="228600" y="2819400"/>
            <a:ext cx="2743200" cy="685800"/>
          </a:xfrm>
          <a:prstGeom prst="rect">
            <a:avLst/>
          </a:prstGeom>
          <a:solidFill>
            <a:schemeClr val="tx2">
              <a:lumMod val="50000"/>
            </a:schemeClr>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t>The Romans</a:t>
            </a:r>
          </a:p>
        </p:txBody>
      </p:sp>
      <p:sp>
        <p:nvSpPr>
          <p:cNvPr id="12" name="Rectangle 11">
            <a:extLst>
              <a:ext uri="{FF2B5EF4-FFF2-40B4-BE49-F238E27FC236}">
                <a16:creationId xmlns:a16="http://schemas.microsoft.com/office/drawing/2014/main" xmlns="" id="{B34C2703-2F5B-46E1-BA62-9DD6CCAA0BE7}"/>
              </a:ext>
            </a:extLst>
          </p:cNvPr>
          <p:cNvSpPr/>
          <p:nvPr/>
        </p:nvSpPr>
        <p:spPr>
          <a:xfrm>
            <a:off x="3200400" y="2827338"/>
            <a:ext cx="2743200" cy="685800"/>
          </a:xfrm>
          <a:prstGeom prst="rect">
            <a:avLst/>
          </a:prstGeom>
          <a:solidFill>
            <a:schemeClr val="accent1">
              <a:lumMod val="50000"/>
            </a:schemeClr>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t>The Herodians</a:t>
            </a:r>
          </a:p>
        </p:txBody>
      </p:sp>
      <p:sp>
        <p:nvSpPr>
          <p:cNvPr id="13" name="Rectangle 12">
            <a:extLst>
              <a:ext uri="{FF2B5EF4-FFF2-40B4-BE49-F238E27FC236}">
                <a16:creationId xmlns:a16="http://schemas.microsoft.com/office/drawing/2014/main" xmlns="" id="{94D87AE1-8FB3-FBB4-EBF8-1F834351CC10}"/>
              </a:ext>
            </a:extLst>
          </p:cNvPr>
          <p:cNvSpPr/>
          <p:nvPr/>
        </p:nvSpPr>
        <p:spPr>
          <a:xfrm>
            <a:off x="6248400" y="2819400"/>
            <a:ext cx="2743200" cy="685800"/>
          </a:xfrm>
          <a:prstGeom prst="rect">
            <a:avLst/>
          </a:prstGeom>
          <a:solidFill>
            <a:schemeClr val="accent1">
              <a:lumMod val="75000"/>
            </a:schemeClr>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t>The Pharisees</a:t>
            </a:r>
          </a:p>
        </p:txBody>
      </p:sp>
      <p:sp>
        <p:nvSpPr>
          <p:cNvPr id="14" name="Rectangle 13">
            <a:extLst>
              <a:ext uri="{FF2B5EF4-FFF2-40B4-BE49-F238E27FC236}">
                <a16:creationId xmlns:a16="http://schemas.microsoft.com/office/drawing/2014/main" xmlns="" id="{16D5E5E2-6B3D-1D52-3D3D-5EF916B47DF3}"/>
              </a:ext>
            </a:extLst>
          </p:cNvPr>
          <p:cNvSpPr/>
          <p:nvPr/>
        </p:nvSpPr>
        <p:spPr>
          <a:xfrm>
            <a:off x="9220200" y="2819400"/>
            <a:ext cx="2743200" cy="685800"/>
          </a:xfrm>
          <a:prstGeom prst="rect">
            <a:avLst/>
          </a:prstGeom>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t>The Zealots</a:t>
            </a:r>
          </a:p>
        </p:txBody>
      </p:sp>
      <p:sp>
        <p:nvSpPr>
          <p:cNvPr id="15" name="Rounded Rectangular Callout 11">
            <a:extLst>
              <a:ext uri="{FF2B5EF4-FFF2-40B4-BE49-F238E27FC236}">
                <a16:creationId xmlns:a16="http://schemas.microsoft.com/office/drawing/2014/main" xmlns="" id="{E1C4C562-C097-E0A1-295D-D7C31358EF4B}"/>
              </a:ext>
            </a:extLst>
          </p:cNvPr>
          <p:cNvSpPr/>
          <p:nvPr/>
        </p:nvSpPr>
        <p:spPr>
          <a:xfrm>
            <a:off x="76200" y="4724400"/>
            <a:ext cx="10210800" cy="6858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600" b="1" dirty="0"/>
              <a:t>They all tried to employ Jesus in their political cause</a:t>
            </a:r>
            <a:endParaRPr lang="en-US" sz="3600" i="1" dirty="0"/>
          </a:p>
        </p:txBody>
      </p:sp>
      <p:sp>
        <p:nvSpPr>
          <p:cNvPr id="16" name="Rounded Rectangular Callout 11">
            <a:extLst>
              <a:ext uri="{FF2B5EF4-FFF2-40B4-BE49-F238E27FC236}">
                <a16:creationId xmlns:a16="http://schemas.microsoft.com/office/drawing/2014/main" xmlns="" id="{6EDDA1C7-2DF6-A4B2-F15F-CEE84371C502}"/>
              </a:ext>
            </a:extLst>
          </p:cNvPr>
          <p:cNvSpPr/>
          <p:nvPr/>
        </p:nvSpPr>
        <p:spPr>
          <a:xfrm>
            <a:off x="2819400" y="5410202"/>
            <a:ext cx="8229600" cy="685798"/>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600" b="1" dirty="0"/>
              <a:t>But He wouldn’t align with any of them…</a:t>
            </a:r>
            <a:endParaRPr lang="en-US" sz="3600" i="1" dirty="0"/>
          </a:p>
        </p:txBody>
      </p:sp>
      <p:sp>
        <p:nvSpPr>
          <p:cNvPr id="17" name="Rounded Rectangular Callout 11">
            <a:extLst>
              <a:ext uri="{FF2B5EF4-FFF2-40B4-BE49-F238E27FC236}">
                <a16:creationId xmlns:a16="http://schemas.microsoft.com/office/drawing/2014/main" xmlns="" id="{3CBA8370-61F1-6291-E9F9-D849D3167F62}"/>
              </a:ext>
            </a:extLst>
          </p:cNvPr>
          <p:cNvSpPr/>
          <p:nvPr/>
        </p:nvSpPr>
        <p:spPr>
          <a:xfrm>
            <a:off x="6400800" y="6046948"/>
            <a:ext cx="5715000" cy="6858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600" b="1" dirty="0"/>
              <a:t>Which frustrated everyone!</a:t>
            </a:r>
            <a:endParaRPr lang="en-US" sz="3600" i="1" dirty="0"/>
          </a:p>
        </p:txBody>
      </p:sp>
      <p:sp>
        <p:nvSpPr>
          <p:cNvPr id="18" name="Rectangle 17">
            <a:extLst>
              <a:ext uri="{FF2B5EF4-FFF2-40B4-BE49-F238E27FC236}">
                <a16:creationId xmlns:a16="http://schemas.microsoft.com/office/drawing/2014/main" xmlns="" id="{F0C0F817-96A2-508C-A02A-2C33ABF2A488}"/>
              </a:ext>
            </a:extLst>
          </p:cNvPr>
          <p:cNvSpPr/>
          <p:nvPr/>
        </p:nvSpPr>
        <p:spPr>
          <a:xfrm>
            <a:off x="228600" y="1384012"/>
            <a:ext cx="11811000" cy="1130588"/>
          </a:xfrm>
          <a:prstGeom prst="rect">
            <a:avLst/>
          </a:prstGeom>
          <a:solidFill>
            <a:schemeClr val="accent1">
              <a:lumMod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t>Mark 3:6  </a:t>
            </a:r>
            <a:r>
              <a:rPr lang="en-US" sz="3200" dirty="0"/>
              <a:t>The </a:t>
            </a:r>
            <a:r>
              <a:rPr lang="en-US" sz="3200" b="1" u="sng" dirty="0"/>
              <a:t>Pharisees</a:t>
            </a:r>
            <a:r>
              <a:rPr lang="en-US" sz="3200" dirty="0"/>
              <a:t> went out and immediately began conspiring with the </a:t>
            </a:r>
            <a:r>
              <a:rPr lang="en-US" sz="3200" b="1" u="sng" dirty="0"/>
              <a:t>Herodians</a:t>
            </a:r>
            <a:r>
              <a:rPr lang="en-US" sz="3200" dirty="0"/>
              <a:t> against Him, as to how they might destroy Him.</a:t>
            </a:r>
            <a:r>
              <a:rPr lang="en-US" dirty="0"/>
              <a:t>	</a:t>
            </a: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71019107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0A011F1-643E-DB3B-C36B-99B6459B6A81}"/>
              </a:ext>
            </a:extLst>
          </p:cNvPr>
          <p:cNvSpPr>
            <a:spLocks noGrp="1"/>
          </p:cNvSpPr>
          <p:nvPr>
            <p:ph type="title"/>
          </p:nvPr>
        </p:nvSpPr>
        <p:spPr>
          <a:xfrm>
            <a:off x="609600" y="274638"/>
            <a:ext cx="10972800" cy="1143000"/>
          </a:xfrm>
        </p:spPr>
        <p:txBody>
          <a:bodyPr/>
          <a:lstStyle/>
          <a:p>
            <a:pPr algn="l"/>
            <a:r>
              <a:rPr lang="en-US" b="1" dirty="0">
                <a:solidFill>
                  <a:schemeClr val="bg1"/>
                </a:solidFill>
              </a:rPr>
              <a:t>The political scene in Jesus’s day:</a:t>
            </a:r>
          </a:p>
        </p:txBody>
      </p:sp>
      <p:cxnSp>
        <p:nvCxnSpPr>
          <p:cNvPr id="6" name="Straight Arrow Connector 5">
            <a:extLst>
              <a:ext uri="{FF2B5EF4-FFF2-40B4-BE49-F238E27FC236}">
                <a16:creationId xmlns:a16="http://schemas.microsoft.com/office/drawing/2014/main" xmlns="" id="{FF660558-7E84-2AB9-B93C-C918C2F24C73}"/>
              </a:ext>
            </a:extLst>
          </p:cNvPr>
          <p:cNvCxnSpPr>
            <a:cxnSpLocks/>
          </p:cNvCxnSpPr>
          <p:nvPr/>
        </p:nvCxnSpPr>
        <p:spPr>
          <a:xfrm>
            <a:off x="914400" y="3962400"/>
            <a:ext cx="10515600" cy="0"/>
          </a:xfrm>
          <a:prstGeom prst="straightConnector1">
            <a:avLst/>
          </a:prstGeom>
          <a:ln w="1651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xmlns="" id="{1B35A4AF-6319-D82B-9FBD-53146BD05E40}"/>
              </a:ext>
            </a:extLst>
          </p:cNvPr>
          <p:cNvSpPr/>
          <p:nvPr/>
        </p:nvSpPr>
        <p:spPr>
          <a:xfrm>
            <a:off x="228600" y="2819400"/>
            <a:ext cx="2743200" cy="685800"/>
          </a:xfrm>
          <a:prstGeom prst="rect">
            <a:avLst/>
          </a:prstGeom>
          <a:solidFill>
            <a:schemeClr val="tx2">
              <a:lumMod val="50000"/>
            </a:schemeClr>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t>The Romans</a:t>
            </a:r>
          </a:p>
        </p:txBody>
      </p:sp>
      <p:sp>
        <p:nvSpPr>
          <p:cNvPr id="12" name="Rectangle 11">
            <a:extLst>
              <a:ext uri="{FF2B5EF4-FFF2-40B4-BE49-F238E27FC236}">
                <a16:creationId xmlns:a16="http://schemas.microsoft.com/office/drawing/2014/main" xmlns="" id="{B34C2703-2F5B-46E1-BA62-9DD6CCAA0BE7}"/>
              </a:ext>
            </a:extLst>
          </p:cNvPr>
          <p:cNvSpPr/>
          <p:nvPr/>
        </p:nvSpPr>
        <p:spPr>
          <a:xfrm>
            <a:off x="3200400" y="2827338"/>
            <a:ext cx="2743200" cy="685800"/>
          </a:xfrm>
          <a:prstGeom prst="rect">
            <a:avLst/>
          </a:prstGeom>
          <a:solidFill>
            <a:schemeClr val="accent1">
              <a:lumMod val="50000"/>
            </a:schemeClr>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t>The Herodians</a:t>
            </a:r>
          </a:p>
        </p:txBody>
      </p:sp>
      <p:sp>
        <p:nvSpPr>
          <p:cNvPr id="13" name="Rectangle 12">
            <a:extLst>
              <a:ext uri="{FF2B5EF4-FFF2-40B4-BE49-F238E27FC236}">
                <a16:creationId xmlns:a16="http://schemas.microsoft.com/office/drawing/2014/main" xmlns="" id="{94D87AE1-8FB3-FBB4-EBF8-1F834351CC10}"/>
              </a:ext>
            </a:extLst>
          </p:cNvPr>
          <p:cNvSpPr/>
          <p:nvPr/>
        </p:nvSpPr>
        <p:spPr>
          <a:xfrm>
            <a:off x="6248400" y="2819400"/>
            <a:ext cx="2743200" cy="685800"/>
          </a:xfrm>
          <a:prstGeom prst="rect">
            <a:avLst/>
          </a:prstGeom>
          <a:solidFill>
            <a:schemeClr val="accent1">
              <a:lumMod val="75000"/>
            </a:schemeClr>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t>The Pharisees</a:t>
            </a:r>
          </a:p>
        </p:txBody>
      </p:sp>
      <p:sp>
        <p:nvSpPr>
          <p:cNvPr id="14" name="Rectangle 13">
            <a:extLst>
              <a:ext uri="{FF2B5EF4-FFF2-40B4-BE49-F238E27FC236}">
                <a16:creationId xmlns:a16="http://schemas.microsoft.com/office/drawing/2014/main" xmlns="" id="{16D5E5E2-6B3D-1D52-3D3D-5EF916B47DF3}"/>
              </a:ext>
            </a:extLst>
          </p:cNvPr>
          <p:cNvSpPr/>
          <p:nvPr/>
        </p:nvSpPr>
        <p:spPr>
          <a:xfrm>
            <a:off x="9220200" y="2819400"/>
            <a:ext cx="2743200" cy="685800"/>
          </a:xfrm>
          <a:prstGeom prst="rect">
            <a:avLst/>
          </a:prstGeom>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t>The Zealots</a:t>
            </a:r>
          </a:p>
        </p:txBody>
      </p:sp>
      <p:sp>
        <p:nvSpPr>
          <p:cNvPr id="15" name="Rounded Rectangular Callout 11">
            <a:extLst>
              <a:ext uri="{FF2B5EF4-FFF2-40B4-BE49-F238E27FC236}">
                <a16:creationId xmlns:a16="http://schemas.microsoft.com/office/drawing/2014/main" xmlns="" id="{E1C4C562-C097-E0A1-295D-D7C31358EF4B}"/>
              </a:ext>
            </a:extLst>
          </p:cNvPr>
          <p:cNvSpPr/>
          <p:nvPr/>
        </p:nvSpPr>
        <p:spPr>
          <a:xfrm>
            <a:off x="190500" y="1266254"/>
            <a:ext cx="8229600" cy="749588"/>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000" b="1" dirty="0"/>
              <a:t>Jesus didn’t have a political agenda…</a:t>
            </a:r>
            <a:endParaRPr lang="en-US" sz="4000" i="1" dirty="0"/>
          </a:p>
        </p:txBody>
      </p:sp>
      <p:sp>
        <p:nvSpPr>
          <p:cNvPr id="18" name="Rectangle 17">
            <a:extLst>
              <a:ext uri="{FF2B5EF4-FFF2-40B4-BE49-F238E27FC236}">
                <a16:creationId xmlns:a16="http://schemas.microsoft.com/office/drawing/2014/main" xmlns="" id="{F0C0F817-96A2-508C-A02A-2C33ABF2A488}"/>
              </a:ext>
            </a:extLst>
          </p:cNvPr>
          <p:cNvSpPr/>
          <p:nvPr/>
        </p:nvSpPr>
        <p:spPr>
          <a:xfrm>
            <a:off x="152400" y="4574158"/>
            <a:ext cx="11811000" cy="2044987"/>
          </a:xfrm>
          <a:prstGeom prst="rect">
            <a:avLst/>
          </a:prstGeom>
          <a:solidFill>
            <a:schemeClr val="accent1">
              <a:lumMod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t>John 18:36 </a:t>
            </a:r>
            <a:r>
              <a:rPr lang="en-US" sz="3200" dirty="0"/>
              <a:t>Jesus answered, “My kingdom is not of this world. If My kingdom were of this world, then My servants would be fighting so that I would not be handed over to the Jews; but as it is, My kingdom is not of this realm.”</a:t>
            </a:r>
          </a:p>
        </p:txBody>
      </p:sp>
      <p:sp>
        <p:nvSpPr>
          <p:cNvPr id="3" name="Rounded Rectangular Callout 11">
            <a:extLst>
              <a:ext uri="{FF2B5EF4-FFF2-40B4-BE49-F238E27FC236}">
                <a16:creationId xmlns:a16="http://schemas.microsoft.com/office/drawing/2014/main" xmlns="" id="{BBE915D3-6647-1CC4-95BF-6F88AA317BAC}"/>
              </a:ext>
            </a:extLst>
          </p:cNvPr>
          <p:cNvSpPr/>
          <p:nvPr/>
        </p:nvSpPr>
        <p:spPr>
          <a:xfrm>
            <a:off x="6248400" y="1910127"/>
            <a:ext cx="5715000" cy="749588"/>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000" b="1" dirty="0"/>
              <a:t>He had a </a:t>
            </a:r>
            <a:r>
              <a:rPr lang="en-US" sz="4000" b="1" i="1" dirty="0"/>
              <a:t>spiritual</a:t>
            </a:r>
            <a:r>
              <a:rPr lang="en-US" sz="4000" b="1" dirty="0"/>
              <a:t> agenda</a:t>
            </a:r>
            <a:endParaRPr lang="en-US" sz="4000" i="1" dirty="0"/>
          </a:p>
        </p:txBody>
      </p:sp>
      <p:sp>
        <p:nvSpPr>
          <p:cNvPr id="5" name="Content Placeholder 4"/>
          <p:cNvSpPr>
            <a:spLocks noGrp="1"/>
          </p:cNvSpPr>
          <p:nvPr>
            <p:ph idx="1"/>
          </p:nvPr>
        </p:nvSpPr>
        <p:spPr/>
        <p:txBody>
          <a:bodyPr/>
          <a:lstStyle/>
          <a:p>
            <a:endParaRPr lang="en-US"/>
          </a:p>
        </p:txBody>
      </p:sp>
    </p:spTree>
    <p:extLst>
      <p:ext uri="{BB962C8B-B14F-4D97-AF65-F5344CB8AC3E}">
        <p14:creationId xmlns:p14="http://schemas.microsoft.com/office/powerpoint/2010/main" val="28823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left)">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3"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0A011F1-643E-DB3B-C36B-99B6459B6A81}"/>
              </a:ext>
            </a:extLst>
          </p:cNvPr>
          <p:cNvSpPr>
            <a:spLocks noGrp="1"/>
          </p:cNvSpPr>
          <p:nvPr>
            <p:ph type="title"/>
          </p:nvPr>
        </p:nvSpPr>
        <p:spPr>
          <a:xfrm>
            <a:off x="609600" y="274638"/>
            <a:ext cx="10972800" cy="1143000"/>
          </a:xfrm>
        </p:spPr>
        <p:txBody>
          <a:bodyPr/>
          <a:lstStyle/>
          <a:p>
            <a:pPr algn="l"/>
            <a:r>
              <a:rPr lang="en-US" b="1" dirty="0"/>
              <a:t>The political scene in Jesus’s day:</a:t>
            </a:r>
          </a:p>
        </p:txBody>
      </p:sp>
      <p:cxnSp>
        <p:nvCxnSpPr>
          <p:cNvPr id="6" name="Straight Arrow Connector 5">
            <a:extLst>
              <a:ext uri="{FF2B5EF4-FFF2-40B4-BE49-F238E27FC236}">
                <a16:creationId xmlns:a16="http://schemas.microsoft.com/office/drawing/2014/main" xmlns="" id="{FF660558-7E84-2AB9-B93C-C918C2F24C73}"/>
              </a:ext>
            </a:extLst>
          </p:cNvPr>
          <p:cNvCxnSpPr>
            <a:cxnSpLocks/>
          </p:cNvCxnSpPr>
          <p:nvPr/>
        </p:nvCxnSpPr>
        <p:spPr>
          <a:xfrm>
            <a:off x="914400" y="3962400"/>
            <a:ext cx="10515600" cy="0"/>
          </a:xfrm>
          <a:prstGeom prst="straightConnector1">
            <a:avLst/>
          </a:prstGeom>
          <a:ln w="1651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xmlns="" id="{1B35A4AF-6319-D82B-9FBD-53146BD05E40}"/>
              </a:ext>
            </a:extLst>
          </p:cNvPr>
          <p:cNvSpPr/>
          <p:nvPr/>
        </p:nvSpPr>
        <p:spPr>
          <a:xfrm>
            <a:off x="228600" y="2819400"/>
            <a:ext cx="2743200" cy="685800"/>
          </a:xfrm>
          <a:prstGeom prst="rect">
            <a:avLst/>
          </a:prstGeom>
          <a:solidFill>
            <a:schemeClr val="tx2">
              <a:lumMod val="50000"/>
            </a:schemeClr>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t>The Romans</a:t>
            </a:r>
          </a:p>
        </p:txBody>
      </p:sp>
      <p:sp>
        <p:nvSpPr>
          <p:cNvPr id="12" name="Rectangle 11">
            <a:extLst>
              <a:ext uri="{FF2B5EF4-FFF2-40B4-BE49-F238E27FC236}">
                <a16:creationId xmlns:a16="http://schemas.microsoft.com/office/drawing/2014/main" xmlns="" id="{B34C2703-2F5B-46E1-BA62-9DD6CCAA0BE7}"/>
              </a:ext>
            </a:extLst>
          </p:cNvPr>
          <p:cNvSpPr/>
          <p:nvPr/>
        </p:nvSpPr>
        <p:spPr>
          <a:xfrm>
            <a:off x="3200400" y="2827338"/>
            <a:ext cx="2743200" cy="685800"/>
          </a:xfrm>
          <a:prstGeom prst="rect">
            <a:avLst/>
          </a:prstGeom>
          <a:solidFill>
            <a:schemeClr val="accent1">
              <a:lumMod val="50000"/>
            </a:schemeClr>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t>The Herodians</a:t>
            </a:r>
          </a:p>
        </p:txBody>
      </p:sp>
      <p:sp>
        <p:nvSpPr>
          <p:cNvPr id="13" name="Rectangle 12">
            <a:extLst>
              <a:ext uri="{FF2B5EF4-FFF2-40B4-BE49-F238E27FC236}">
                <a16:creationId xmlns:a16="http://schemas.microsoft.com/office/drawing/2014/main" xmlns="" id="{94D87AE1-8FB3-FBB4-EBF8-1F834351CC10}"/>
              </a:ext>
            </a:extLst>
          </p:cNvPr>
          <p:cNvSpPr/>
          <p:nvPr/>
        </p:nvSpPr>
        <p:spPr>
          <a:xfrm>
            <a:off x="6248400" y="2819400"/>
            <a:ext cx="2743200" cy="685800"/>
          </a:xfrm>
          <a:prstGeom prst="rect">
            <a:avLst/>
          </a:prstGeom>
          <a:solidFill>
            <a:schemeClr val="accent1">
              <a:lumMod val="75000"/>
            </a:schemeClr>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t>The Pharisees</a:t>
            </a:r>
          </a:p>
        </p:txBody>
      </p:sp>
      <p:sp>
        <p:nvSpPr>
          <p:cNvPr id="14" name="Rectangle 13">
            <a:extLst>
              <a:ext uri="{FF2B5EF4-FFF2-40B4-BE49-F238E27FC236}">
                <a16:creationId xmlns:a16="http://schemas.microsoft.com/office/drawing/2014/main" xmlns="" id="{16D5E5E2-6B3D-1D52-3D3D-5EF916B47DF3}"/>
              </a:ext>
            </a:extLst>
          </p:cNvPr>
          <p:cNvSpPr/>
          <p:nvPr/>
        </p:nvSpPr>
        <p:spPr>
          <a:xfrm>
            <a:off x="9220200" y="2819400"/>
            <a:ext cx="2743200" cy="685800"/>
          </a:xfrm>
          <a:prstGeom prst="rect">
            <a:avLst/>
          </a:prstGeom>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t>The Zealots</a:t>
            </a:r>
          </a:p>
        </p:txBody>
      </p:sp>
      <p:sp>
        <p:nvSpPr>
          <p:cNvPr id="15" name="Rounded Rectangular Callout 11">
            <a:extLst>
              <a:ext uri="{FF2B5EF4-FFF2-40B4-BE49-F238E27FC236}">
                <a16:creationId xmlns:a16="http://schemas.microsoft.com/office/drawing/2014/main" xmlns="" id="{E1C4C562-C097-E0A1-295D-D7C31358EF4B}"/>
              </a:ext>
            </a:extLst>
          </p:cNvPr>
          <p:cNvSpPr/>
          <p:nvPr/>
        </p:nvSpPr>
        <p:spPr>
          <a:xfrm>
            <a:off x="190500" y="1266254"/>
            <a:ext cx="8229600" cy="749588"/>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000" b="1" dirty="0"/>
              <a:t>Jesus didn’t have a political agenda…</a:t>
            </a:r>
            <a:endParaRPr lang="en-US" sz="4000" i="1" dirty="0"/>
          </a:p>
        </p:txBody>
      </p:sp>
      <p:sp>
        <p:nvSpPr>
          <p:cNvPr id="18" name="Rectangle 17">
            <a:extLst>
              <a:ext uri="{FF2B5EF4-FFF2-40B4-BE49-F238E27FC236}">
                <a16:creationId xmlns:a16="http://schemas.microsoft.com/office/drawing/2014/main" xmlns="" id="{F0C0F817-96A2-508C-A02A-2C33ABF2A488}"/>
              </a:ext>
            </a:extLst>
          </p:cNvPr>
          <p:cNvSpPr/>
          <p:nvPr/>
        </p:nvSpPr>
        <p:spPr>
          <a:xfrm>
            <a:off x="152400" y="4569842"/>
            <a:ext cx="11811000" cy="2049303"/>
          </a:xfrm>
          <a:prstGeom prst="rect">
            <a:avLst/>
          </a:prstGeom>
          <a:solidFill>
            <a:schemeClr val="accent1">
              <a:lumMod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t>John 3:16 </a:t>
            </a:r>
            <a:r>
              <a:rPr lang="en-US" sz="3200" dirty="0"/>
              <a:t>“For God so loved the world, that He gave His only begotten Son, that whoever believes in Him shall not perish, but have eternal life.</a:t>
            </a:r>
            <a:r>
              <a:rPr lang="en-US" sz="3200" b="1" baseline="30000" dirty="0"/>
              <a:t>17 </a:t>
            </a:r>
            <a:r>
              <a:rPr lang="en-US" sz="3200" dirty="0"/>
              <a:t>For God did not send the Son into the world to judge the world, </a:t>
            </a:r>
            <a:r>
              <a:rPr lang="en-US" sz="3200" b="1" u="sng" dirty="0"/>
              <a:t>but that the world might be saved through Him</a:t>
            </a:r>
            <a:r>
              <a:rPr lang="en-US" sz="3200" dirty="0"/>
              <a:t>.</a:t>
            </a:r>
          </a:p>
        </p:txBody>
      </p:sp>
      <p:sp>
        <p:nvSpPr>
          <p:cNvPr id="3" name="Rounded Rectangular Callout 11">
            <a:extLst>
              <a:ext uri="{FF2B5EF4-FFF2-40B4-BE49-F238E27FC236}">
                <a16:creationId xmlns:a16="http://schemas.microsoft.com/office/drawing/2014/main" xmlns="" id="{BBE915D3-6647-1CC4-95BF-6F88AA317BAC}"/>
              </a:ext>
            </a:extLst>
          </p:cNvPr>
          <p:cNvSpPr/>
          <p:nvPr/>
        </p:nvSpPr>
        <p:spPr>
          <a:xfrm>
            <a:off x="6248400" y="1910127"/>
            <a:ext cx="5715000" cy="749588"/>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000" b="1" dirty="0"/>
              <a:t>He had a </a:t>
            </a:r>
            <a:r>
              <a:rPr lang="en-US" sz="4000" b="1" i="1" dirty="0"/>
              <a:t>spiritual</a:t>
            </a:r>
            <a:r>
              <a:rPr lang="en-US" sz="4000" b="1" dirty="0"/>
              <a:t> agenda</a:t>
            </a:r>
            <a:endParaRPr lang="en-US" sz="4000" i="1" dirty="0"/>
          </a:p>
        </p:txBody>
      </p:sp>
      <p:sp>
        <p:nvSpPr>
          <p:cNvPr id="5" name="Content Placeholder 4"/>
          <p:cNvSpPr>
            <a:spLocks noGrp="1"/>
          </p:cNvSpPr>
          <p:nvPr>
            <p:ph idx="1"/>
          </p:nvPr>
        </p:nvSpPr>
        <p:spPr/>
        <p:txBody>
          <a:bodyPr/>
          <a:lstStyle/>
          <a:p>
            <a:endParaRPr lang="en-US"/>
          </a:p>
        </p:txBody>
      </p:sp>
    </p:spTree>
    <p:extLst>
      <p:ext uri="{BB962C8B-B14F-4D97-AF65-F5344CB8AC3E}">
        <p14:creationId xmlns:p14="http://schemas.microsoft.com/office/powerpoint/2010/main" val="22732522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ular Callout 11">
            <a:extLst>
              <a:ext uri="{FF2B5EF4-FFF2-40B4-BE49-F238E27FC236}">
                <a16:creationId xmlns:a16="http://schemas.microsoft.com/office/drawing/2014/main" xmlns="" id="{3F4D6CD6-BD3C-AC7B-30A7-2274CB971B51}"/>
              </a:ext>
            </a:extLst>
          </p:cNvPr>
          <p:cNvSpPr/>
          <p:nvPr/>
        </p:nvSpPr>
        <p:spPr>
          <a:xfrm>
            <a:off x="224082" y="2514600"/>
            <a:ext cx="11826948" cy="914400"/>
          </a:xfrm>
          <a:prstGeom prst="wedgeRoundRectCallout">
            <a:avLst>
              <a:gd name="adj1" fmla="val -21927"/>
              <a:gd name="adj2" fmla="val 49596"/>
              <a:gd name="adj3" fmla="val 16667"/>
            </a:avLst>
          </a:prstGeom>
          <a:solidFill>
            <a:schemeClr val="tx1">
              <a:alpha val="64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000" b="1" i="1" dirty="0"/>
              <a:t>How do we navigate the tension of “dual citizenship?” </a:t>
            </a:r>
            <a:endParaRPr lang="en-US" sz="4000" i="1" dirty="0"/>
          </a:p>
        </p:txBody>
      </p:sp>
      <p:sp>
        <p:nvSpPr>
          <p:cNvPr id="9" name="Rectangle 8">
            <a:extLst>
              <a:ext uri="{FF2B5EF4-FFF2-40B4-BE49-F238E27FC236}">
                <a16:creationId xmlns:a16="http://schemas.microsoft.com/office/drawing/2014/main" xmlns="" id="{163F2240-07D6-032E-FD5B-DF1744879D50}"/>
              </a:ext>
            </a:extLst>
          </p:cNvPr>
          <p:cNvSpPr/>
          <p:nvPr/>
        </p:nvSpPr>
        <p:spPr>
          <a:xfrm>
            <a:off x="0" y="-8900"/>
            <a:ext cx="12192000" cy="1685299"/>
          </a:xfrm>
          <a:prstGeom prst="rect">
            <a:avLst/>
          </a:prstGeom>
          <a:solidFill>
            <a:schemeClr val="bg1">
              <a:lumMod val="95000"/>
              <a:alpha val="8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This new identity would lead to some new questions for Paul’s audience…</a:t>
            </a:r>
            <a:endParaRPr lang="en-US" dirty="0"/>
          </a:p>
        </p:txBody>
      </p:sp>
      <p:sp>
        <p:nvSpPr>
          <p:cNvPr id="2" name="Rounded Rectangular Callout 11">
            <a:extLst>
              <a:ext uri="{FF2B5EF4-FFF2-40B4-BE49-F238E27FC236}">
                <a16:creationId xmlns:a16="http://schemas.microsoft.com/office/drawing/2014/main" xmlns="" id="{B4C987B6-1846-2197-EF91-62BC13F1602D}"/>
              </a:ext>
            </a:extLst>
          </p:cNvPr>
          <p:cNvSpPr/>
          <p:nvPr/>
        </p:nvSpPr>
        <p:spPr>
          <a:xfrm>
            <a:off x="838200" y="3552825"/>
            <a:ext cx="7472118" cy="714375"/>
          </a:xfrm>
          <a:prstGeom prst="wedgeRoundRectCallout">
            <a:avLst>
              <a:gd name="adj1" fmla="val -21927"/>
              <a:gd name="adj2" fmla="val 49596"/>
              <a:gd name="adj3" fmla="val 16667"/>
            </a:avLst>
          </a:prstGeom>
          <a:solidFill>
            <a:schemeClr val="tx1">
              <a:alpha val="64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000" b="1" i="1" dirty="0"/>
              <a:t>If I go with the flow of culture…</a:t>
            </a:r>
            <a:endParaRPr lang="en-US" sz="4000" i="1" dirty="0"/>
          </a:p>
        </p:txBody>
      </p:sp>
      <p:sp>
        <p:nvSpPr>
          <p:cNvPr id="3" name="Rounded Rectangular Callout 11">
            <a:extLst>
              <a:ext uri="{FF2B5EF4-FFF2-40B4-BE49-F238E27FC236}">
                <a16:creationId xmlns:a16="http://schemas.microsoft.com/office/drawing/2014/main" xmlns="" id="{A0AD31CD-342D-E22A-BF75-6DC0DFC53AB2}"/>
              </a:ext>
            </a:extLst>
          </p:cNvPr>
          <p:cNvSpPr/>
          <p:nvPr/>
        </p:nvSpPr>
        <p:spPr>
          <a:xfrm>
            <a:off x="3886200" y="4429124"/>
            <a:ext cx="7929318" cy="714375"/>
          </a:xfrm>
          <a:prstGeom prst="wedgeRoundRectCallout">
            <a:avLst>
              <a:gd name="adj1" fmla="val -21927"/>
              <a:gd name="adj2" fmla="val 49596"/>
              <a:gd name="adj3" fmla="val 16667"/>
            </a:avLst>
          </a:prstGeom>
          <a:solidFill>
            <a:schemeClr val="tx1">
              <a:alpha val="64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000" b="1" i="1" dirty="0"/>
              <a:t>If I live with Christ as my only king…</a:t>
            </a:r>
            <a:endParaRPr lang="en-US" sz="4000" i="1" dirty="0"/>
          </a:p>
        </p:txBody>
      </p:sp>
      <p:sp>
        <p:nvSpPr>
          <p:cNvPr id="4" name="Rounded Rectangular Callout 11">
            <a:extLst>
              <a:ext uri="{FF2B5EF4-FFF2-40B4-BE49-F238E27FC236}">
                <a16:creationId xmlns:a16="http://schemas.microsoft.com/office/drawing/2014/main" xmlns="" id="{5FFCF7E9-5204-E8E9-AC51-128FCBB1BABA}"/>
              </a:ext>
            </a:extLst>
          </p:cNvPr>
          <p:cNvSpPr/>
          <p:nvPr/>
        </p:nvSpPr>
        <p:spPr>
          <a:xfrm>
            <a:off x="382197" y="5383530"/>
            <a:ext cx="11510718" cy="13716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200" b="1" dirty="0"/>
              <a:t>If I have a new citizenship, and Christ is my King, and I’m supposed to ‘be transformed’, and ‘not be conformed to this age’… </a:t>
            </a:r>
            <a:endParaRPr lang="en-US" sz="5400" dirty="0"/>
          </a:p>
        </p:txBody>
      </p:sp>
    </p:spTree>
    <p:extLst>
      <p:ext uri="{BB962C8B-B14F-4D97-AF65-F5344CB8AC3E}">
        <p14:creationId xmlns:p14="http://schemas.microsoft.com/office/powerpoint/2010/main" val="2629859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animBg="1"/>
      <p:bldP spid="3"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0A011F1-643E-DB3B-C36B-99B6459B6A81}"/>
              </a:ext>
            </a:extLst>
          </p:cNvPr>
          <p:cNvSpPr>
            <a:spLocks noGrp="1"/>
          </p:cNvSpPr>
          <p:nvPr>
            <p:ph type="title"/>
          </p:nvPr>
        </p:nvSpPr>
        <p:spPr>
          <a:xfrm>
            <a:off x="609600" y="274638"/>
            <a:ext cx="10972800" cy="1143000"/>
          </a:xfrm>
        </p:spPr>
        <p:txBody>
          <a:bodyPr/>
          <a:lstStyle/>
          <a:p>
            <a:pPr algn="l"/>
            <a:r>
              <a:rPr lang="en-US" b="1" dirty="0"/>
              <a:t>The political scene in Jesus’s day:</a:t>
            </a:r>
          </a:p>
        </p:txBody>
      </p:sp>
      <p:cxnSp>
        <p:nvCxnSpPr>
          <p:cNvPr id="6" name="Straight Arrow Connector 5">
            <a:extLst>
              <a:ext uri="{FF2B5EF4-FFF2-40B4-BE49-F238E27FC236}">
                <a16:creationId xmlns:a16="http://schemas.microsoft.com/office/drawing/2014/main" xmlns="" id="{FF660558-7E84-2AB9-B93C-C918C2F24C73}"/>
              </a:ext>
            </a:extLst>
          </p:cNvPr>
          <p:cNvCxnSpPr>
            <a:cxnSpLocks/>
          </p:cNvCxnSpPr>
          <p:nvPr/>
        </p:nvCxnSpPr>
        <p:spPr>
          <a:xfrm>
            <a:off x="914400" y="3962400"/>
            <a:ext cx="10515600" cy="0"/>
          </a:xfrm>
          <a:prstGeom prst="straightConnector1">
            <a:avLst/>
          </a:prstGeom>
          <a:ln w="1651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xmlns="" id="{1B35A4AF-6319-D82B-9FBD-53146BD05E40}"/>
              </a:ext>
            </a:extLst>
          </p:cNvPr>
          <p:cNvSpPr/>
          <p:nvPr/>
        </p:nvSpPr>
        <p:spPr>
          <a:xfrm>
            <a:off x="228600" y="2819400"/>
            <a:ext cx="2743200" cy="685800"/>
          </a:xfrm>
          <a:prstGeom prst="rect">
            <a:avLst/>
          </a:prstGeom>
          <a:solidFill>
            <a:schemeClr val="tx2">
              <a:lumMod val="50000"/>
            </a:schemeClr>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t>The Romans</a:t>
            </a:r>
          </a:p>
        </p:txBody>
      </p:sp>
      <p:sp>
        <p:nvSpPr>
          <p:cNvPr id="12" name="Rectangle 11">
            <a:extLst>
              <a:ext uri="{FF2B5EF4-FFF2-40B4-BE49-F238E27FC236}">
                <a16:creationId xmlns:a16="http://schemas.microsoft.com/office/drawing/2014/main" xmlns="" id="{B34C2703-2F5B-46E1-BA62-9DD6CCAA0BE7}"/>
              </a:ext>
            </a:extLst>
          </p:cNvPr>
          <p:cNvSpPr/>
          <p:nvPr/>
        </p:nvSpPr>
        <p:spPr>
          <a:xfrm>
            <a:off x="3200400" y="2827338"/>
            <a:ext cx="2743200" cy="685800"/>
          </a:xfrm>
          <a:prstGeom prst="rect">
            <a:avLst/>
          </a:prstGeom>
          <a:solidFill>
            <a:schemeClr val="accent1">
              <a:lumMod val="50000"/>
            </a:schemeClr>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t>The Herodians</a:t>
            </a:r>
          </a:p>
        </p:txBody>
      </p:sp>
      <p:sp>
        <p:nvSpPr>
          <p:cNvPr id="13" name="Rectangle 12">
            <a:extLst>
              <a:ext uri="{FF2B5EF4-FFF2-40B4-BE49-F238E27FC236}">
                <a16:creationId xmlns:a16="http://schemas.microsoft.com/office/drawing/2014/main" xmlns="" id="{94D87AE1-8FB3-FBB4-EBF8-1F834351CC10}"/>
              </a:ext>
            </a:extLst>
          </p:cNvPr>
          <p:cNvSpPr/>
          <p:nvPr/>
        </p:nvSpPr>
        <p:spPr>
          <a:xfrm>
            <a:off x="6248400" y="2819400"/>
            <a:ext cx="2743200" cy="685800"/>
          </a:xfrm>
          <a:prstGeom prst="rect">
            <a:avLst/>
          </a:prstGeom>
          <a:solidFill>
            <a:schemeClr val="accent1">
              <a:lumMod val="75000"/>
            </a:schemeClr>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t>The Pharisees</a:t>
            </a:r>
          </a:p>
        </p:txBody>
      </p:sp>
      <p:sp>
        <p:nvSpPr>
          <p:cNvPr id="14" name="Rectangle 13">
            <a:extLst>
              <a:ext uri="{FF2B5EF4-FFF2-40B4-BE49-F238E27FC236}">
                <a16:creationId xmlns:a16="http://schemas.microsoft.com/office/drawing/2014/main" xmlns="" id="{16D5E5E2-6B3D-1D52-3D3D-5EF916B47DF3}"/>
              </a:ext>
            </a:extLst>
          </p:cNvPr>
          <p:cNvSpPr/>
          <p:nvPr/>
        </p:nvSpPr>
        <p:spPr>
          <a:xfrm>
            <a:off x="9220200" y="2819400"/>
            <a:ext cx="2743200" cy="685800"/>
          </a:xfrm>
          <a:prstGeom prst="rect">
            <a:avLst/>
          </a:prstGeom>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t>The Zealots</a:t>
            </a:r>
          </a:p>
        </p:txBody>
      </p:sp>
      <p:sp>
        <p:nvSpPr>
          <p:cNvPr id="15" name="Rounded Rectangular Callout 11">
            <a:extLst>
              <a:ext uri="{FF2B5EF4-FFF2-40B4-BE49-F238E27FC236}">
                <a16:creationId xmlns:a16="http://schemas.microsoft.com/office/drawing/2014/main" xmlns="" id="{E1C4C562-C097-E0A1-295D-D7C31358EF4B}"/>
              </a:ext>
            </a:extLst>
          </p:cNvPr>
          <p:cNvSpPr/>
          <p:nvPr/>
        </p:nvSpPr>
        <p:spPr>
          <a:xfrm>
            <a:off x="190500" y="1266254"/>
            <a:ext cx="8229600" cy="749588"/>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000" b="1" dirty="0"/>
              <a:t>Jesus didn’t have a political agenda…</a:t>
            </a:r>
            <a:endParaRPr lang="en-US" sz="4000" i="1" dirty="0"/>
          </a:p>
        </p:txBody>
      </p:sp>
      <p:sp>
        <p:nvSpPr>
          <p:cNvPr id="18" name="Rectangle 17">
            <a:extLst>
              <a:ext uri="{FF2B5EF4-FFF2-40B4-BE49-F238E27FC236}">
                <a16:creationId xmlns:a16="http://schemas.microsoft.com/office/drawing/2014/main" xmlns="" id="{F0C0F817-96A2-508C-A02A-2C33ABF2A488}"/>
              </a:ext>
            </a:extLst>
          </p:cNvPr>
          <p:cNvSpPr/>
          <p:nvPr/>
        </p:nvSpPr>
        <p:spPr>
          <a:xfrm>
            <a:off x="152400" y="4569842"/>
            <a:ext cx="11811000" cy="2049303"/>
          </a:xfrm>
          <a:prstGeom prst="rect">
            <a:avLst/>
          </a:prstGeom>
          <a:solidFill>
            <a:schemeClr val="accent1">
              <a:lumMod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t>John 3:16 </a:t>
            </a:r>
            <a:r>
              <a:rPr lang="en-US" sz="3200" dirty="0"/>
              <a:t>“For God so loved the world, that He gave His only begotten Son, </a:t>
            </a:r>
            <a:r>
              <a:rPr lang="en-US" sz="3200" b="1" u="sng" dirty="0"/>
              <a:t>that whoever believes in Him shall not perish, but have eternal life.</a:t>
            </a:r>
            <a:r>
              <a:rPr lang="en-US" sz="3200" b="1" baseline="30000" dirty="0"/>
              <a:t>17 </a:t>
            </a:r>
            <a:r>
              <a:rPr lang="en-US" sz="3200" dirty="0"/>
              <a:t>For God did not send the Son into the world to judge the world, but that the world might be saved through Him.</a:t>
            </a:r>
          </a:p>
        </p:txBody>
      </p:sp>
      <p:sp>
        <p:nvSpPr>
          <p:cNvPr id="3" name="Rounded Rectangular Callout 11">
            <a:extLst>
              <a:ext uri="{FF2B5EF4-FFF2-40B4-BE49-F238E27FC236}">
                <a16:creationId xmlns:a16="http://schemas.microsoft.com/office/drawing/2014/main" xmlns="" id="{BBE915D3-6647-1CC4-95BF-6F88AA317BAC}"/>
              </a:ext>
            </a:extLst>
          </p:cNvPr>
          <p:cNvSpPr/>
          <p:nvPr/>
        </p:nvSpPr>
        <p:spPr>
          <a:xfrm>
            <a:off x="6248400" y="1910127"/>
            <a:ext cx="5715000" cy="749588"/>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000" b="1" dirty="0"/>
              <a:t>He had a </a:t>
            </a:r>
            <a:r>
              <a:rPr lang="en-US" sz="4000" b="1" i="1" dirty="0"/>
              <a:t>spiritual</a:t>
            </a:r>
            <a:r>
              <a:rPr lang="en-US" sz="4000" b="1" dirty="0"/>
              <a:t> agenda</a:t>
            </a:r>
            <a:endParaRPr lang="en-US" sz="4000" i="1" dirty="0"/>
          </a:p>
        </p:txBody>
      </p:sp>
      <p:sp>
        <p:nvSpPr>
          <p:cNvPr id="5" name="Content Placeholder 4"/>
          <p:cNvSpPr>
            <a:spLocks noGrp="1"/>
          </p:cNvSpPr>
          <p:nvPr>
            <p:ph idx="1"/>
          </p:nvPr>
        </p:nvSpPr>
        <p:spPr/>
        <p:txBody>
          <a:bodyPr/>
          <a:lstStyle/>
          <a:p>
            <a:endParaRPr lang="en-US"/>
          </a:p>
        </p:txBody>
      </p:sp>
    </p:spTree>
    <p:extLst>
      <p:ext uri="{BB962C8B-B14F-4D97-AF65-F5344CB8AC3E}">
        <p14:creationId xmlns:p14="http://schemas.microsoft.com/office/powerpoint/2010/main" val="55341928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0A011F1-643E-DB3B-C36B-99B6459B6A81}"/>
              </a:ext>
            </a:extLst>
          </p:cNvPr>
          <p:cNvSpPr>
            <a:spLocks noGrp="1"/>
          </p:cNvSpPr>
          <p:nvPr>
            <p:ph type="title"/>
          </p:nvPr>
        </p:nvSpPr>
        <p:spPr>
          <a:xfrm>
            <a:off x="609600" y="274638"/>
            <a:ext cx="10972800" cy="1143000"/>
          </a:xfrm>
        </p:spPr>
        <p:txBody>
          <a:bodyPr/>
          <a:lstStyle/>
          <a:p>
            <a:pPr algn="l"/>
            <a:r>
              <a:rPr lang="en-US" b="1" dirty="0"/>
              <a:t>The political scene in Jesus’s day:</a:t>
            </a:r>
          </a:p>
        </p:txBody>
      </p:sp>
      <p:cxnSp>
        <p:nvCxnSpPr>
          <p:cNvPr id="6" name="Straight Arrow Connector 5">
            <a:extLst>
              <a:ext uri="{FF2B5EF4-FFF2-40B4-BE49-F238E27FC236}">
                <a16:creationId xmlns:a16="http://schemas.microsoft.com/office/drawing/2014/main" xmlns="" id="{FF660558-7E84-2AB9-B93C-C918C2F24C73}"/>
              </a:ext>
            </a:extLst>
          </p:cNvPr>
          <p:cNvCxnSpPr>
            <a:cxnSpLocks/>
          </p:cNvCxnSpPr>
          <p:nvPr/>
        </p:nvCxnSpPr>
        <p:spPr>
          <a:xfrm>
            <a:off x="914400" y="3962400"/>
            <a:ext cx="10515600" cy="0"/>
          </a:xfrm>
          <a:prstGeom prst="straightConnector1">
            <a:avLst/>
          </a:prstGeom>
          <a:ln w="1651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xmlns="" id="{1B35A4AF-6319-D82B-9FBD-53146BD05E40}"/>
              </a:ext>
            </a:extLst>
          </p:cNvPr>
          <p:cNvSpPr/>
          <p:nvPr/>
        </p:nvSpPr>
        <p:spPr>
          <a:xfrm>
            <a:off x="228600" y="2819400"/>
            <a:ext cx="2743200" cy="685800"/>
          </a:xfrm>
          <a:prstGeom prst="rect">
            <a:avLst/>
          </a:prstGeom>
          <a:solidFill>
            <a:schemeClr val="tx2">
              <a:lumMod val="50000"/>
            </a:schemeClr>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t>The Romans</a:t>
            </a:r>
          </a:p>
        </p:txBody>
      </p:sp>
      <p:sp>
        <p:nvSpPr>
          <p:cNvPr id="12" name="Rectangle 11">
            <a:extLst>
              <a:ext uri="{FF2B5EF4-FFF2-40B4-BE49-F238E27FC236}">
                <a16:creationId xmlns:a16="http://schemas.microsoft.com/office/drawing/2014/main" xmlns="" id="{B34C2703-2F5B-46E1-BA62-9DD6CCAA0BE7}"/>
              </a:ext>
            </a:extLst>
          </p:cNvPr>
          <p:cNvSpPr/>
          <p:nvPr/>
        </p:nvSpPr>
        <p:spPr>
          <a:xfrm>
            <a:off x="3200400" y="2827338"/>
            <a:ext cx="2743200" cy="685800"/>
          </a:xfrm>
          <a:prstGeom prst="rect">
            <a:avLst/>
          </a:prstGeom>
          <a:solidFill>
            <a:schemeClr val="accent1">
              <a:lumMod val="50000"/>
            </a:schemeClr>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t>The Herodians</a:t>
            </a:r>
          </a:p>
        </p:txBody>
      </p:sp>
      <p:sp>
        <p:nvSpPr>
          <p:cNvPr id="13" name="Rectangle 12">
            <a:extLst>
              <a:ext uri="{FF2B5EF4-FFF2-40B4-BE49-F238E27FC236}">
                <a16:creationId xmlns:a16="http://schemas.microsoft.com/office/drawing/2014/main" xmlns="" id="{94D87AE1-8FB3-FBB4-EBF8-1F834351CC10}"/>
              </a:ext>
            </a:extLst>
          </p:cNvPr>
          <p:cNvSpPr/>
          <p:nvPr/>
        </p:nvSpPr>
        <p:spPr>
          <a:xfrm>
            <a:off x="6248400" y="2819400"/>
            <a:ext cx="2743200" cy="685800"/>
          </a:xfrm>
          <a:prstGeom prst="rect">
            <a:avLst/>
          </a:prstGeom>
          <a:solidFill>
            <a:schemeClr val="accent1">
              <a:lumMod val="75000"/>
            </a:schemeClr>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t>The Pharisees</a:t>
            </a:r>
          </a:p>
        </p:txBody>
      </p:sp>
      <p:sp>
        <p:nvSpPr>
          <p:cNvPr id="14" name="Rectangle 13">
            <a:extLst>
              <a:ext uri="{FF2B5EF4-FFF2-40B4-BE49-F238E27FC236}">
                <a16:creationId xmlns:a16="http://schemas.microsoft.com/office/drawing/2014/main" xmlns="" id="{16D5E5E2-6B3D-1D52-3D3D-5EF916B47DF3}"/>
              </a:ext>
            </a:extLst>
          </p:cNvPr>
          <p:cNvSpPr/>
          <p:nvPr/>
        </p:nvSpPr>
        <p:spPr>
          <a:xfrm>
            <a:off x="9220200" y="2819400"/>
            <a:ext cx="2743200" cy="685800"/>
          </a:xfrm>
          <a:prstGeom prst="rect">
            <a:avLst/>
          </a:prstGeom>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t>The Zealots</a:t>
            </a:r>
          </a:p>
        </p:txBody>
      </p:sp>
      <p:sp>
        <p:nvSpPr>
          <p:cNvPr id="15" name="Rounded Rectangular Callout 11">
            <a:extLst>
              <a:ext uri="{FF2B5EF4-FFF2-40B4-BE49-F238E27FC236}">
                <a16:creationId xmlns:a16="http://schemas.microsoft.com/office/drawing/2014/main" xmlns="" id="{E1C4C562-C097-E0A1-295D-D7C31358EF4B}"/>
              </a:ext>
            </a:extLst>
          </p:cNvPr>
          <p:cNvSpPr/>
          <p:nvPr/>
        </p:nvSpPr>
        <p:spPr>
          <a:xfrm>
            <a:off x="190500" y="1266253"/>
            <a:ext cx="11811000" cy="1314289"/>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000" b="1" dirty="0"/>
              <a:t>Jesus came to accomplish something far beyond the wildest ambitions of the political factions</a:t>
            </a:r>
            <a:endParaRPr lang="en-US" sz="4000" i="1" dirty="0"/>
          </a:p>
        </p:txBody>
      </p:sp>
      <p:sp>
        <p:nvSpPr>
          <p:cNvPr id="18" name="Rectangle 17">
            <a:extLst>
              <a:ext uri="{FF2B5EF4-FFF2-40B4-BE49-F238E27FC236}">
                <a16:creationId xmlns:a16="http://schemas.microsoft.com/office/drawing/2014/main" xmlns="" id="{F0C0F817-96A2-508C-A02A-2C33ABF2A488}"/>
              </a:ext>
            </a:extLst>
          </p:cNvPr>
          <p:cNvSpPr/>
          <p:nvPr/>
        </p:nvSpPr>
        <p:spPr>
          <a:xfrm>
            <a:off x="152400" y="4569842"/>
            <a:ext cx="11811000" cy="2049303"/>
          </a:xfrm>
          <a:prstGeom prst="rect">
            <a:avLst/>
          </a:prstGeom>
          <a:solidFill>
            <a:schemeClr val="accent1">
              <a:lumMod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t>John 3:16 </a:t>
            </a:r>
            <a:r>
              <a:rPr lang="en-US" sz="3200" dirty="0"/>
              <a:t>“For God so loved the world, that He gave His only begotten Son, </a:t>
            </a:r>
            <a:r>
              <a:rPr lang="en-US" sz="3200" b="1" u="sng" dirty="0"/>
              <a:t>that whoever believes in Him shall not perish, but have eternal life.</a:t>
            </a:r>
            <a:r>
              <a:rPr lang="en-US" sz="3200" b="1" baseline="30000" dirty="0"/>
              <a:t>17 </a:t>
            </a:r>
            <a:r>
              <a:rPr lang="en-US" sz="3200" dirty="0"/>
              <a:t>For God did not send the Son into the world to judge the world, but that the world might be saved through Him.</a:t>
            </a: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957565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163F2240-07D6-032E-FD5B-DF1744879D50}"/>
              </a:ext>
            </a:extLst>
          </p:cNvPr>
          <p:cNvSpPr/>
          <p:nvPr/>
        </p:nvSpPr>
        <p:spPr>
          <a:xfrm>
            <a:off x="0" y="381000"/>
            <a:ext cx="12192000" cy="895350"/>
          </a:xfrm>
          <a:prstGeom prst="rect">
            <a:avLst/>
          </a:prstGeom>
          <a:solidFill>
            <a:schemeClr val="bg1">
              <a:lumMod val="95000"/>
              <a:alpha val="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800" b="1" i="1" dirty="0">
                <a:solidFill>
                  <a:schemeClr val="bg1"/>
                </a:solidFill>
              </a:rPr>
              <a:t>What are the enduring principles upon which Paul’s instruction lies?</a:t>
            </a:r>
            <a:endParaRPr lang="en-US" sz="1600" i="1" dirty="0">
              <a:solidFill>
                <a:schemeClr val="bg1"/>
              </a:solidFill>
            </a:endParaRPr>
          </a:p>
        </p:txBody>
      </p:sp>
      <p:sp>
        <p:nvSpPr>
          <p:cNvPr id="4" name="Rounded Rectangular Callout 11">
            <a:extLst>
              <a:ext uri="{FF2B5EF4-FFF2-40B4-BE49-F238E27FC236}">
                <a16:creationId xmlns:a16="http://schemas.microsoft.com/office/drawing/2014/main" xmlns="" id="{1AEC8578-95FA-B40C-210E-7E54A9232682}"/>
              </a:ext>
            </a:extLst>
          </p:cNvPr>
          <p:cNvSpPr/>
          <p:nvPr/>
        </p:nvSpPr>
        <p:spPr>
          <a:xfrm>
            <a:off x="228600" y="1752600"/>
            <a:ext cx="9525000" cy="71628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000" b="1" dirty="0"/>
              <a:t>5) Paul had the priority of his mission clear</a:t>
            </a:r>
            <a:endParaRPr lang="en-US" sz="4000" i="1" dirty="0"/>
          </a:p>
        </p:txBody>
      </p:sp>
      <p:sp>
        <p:nvSpPr>
          <p:cNvPr id="2" name="Rounded Rectangular Callout 11">
            <a:extLst>
              <a:ext uri="{FF2B5EF4-FFF2-40B4-BE49-F238E27FC236}">
                <a16:creationId xmlns:a16="http://schemas.microsoft.com/office/drawing/2014/main" xmlns="" id="{12D21BE2-61D5-0B03-FBF2-4C433F3CACB9}"/>
              </a:ext>
            </a:extLst>
          </p:cNvPr>
          <p:cNvSpPr/>
          <p:nvPr/>
        </p:nvSpPr>
        <p:spPr>
          <a:xfrm>
            <a:off x="2133600" y="2590800"/>
            <a:ext cx="9829800" cy="1165860"/>
          </a:xfrm>
          <a:prstGeom prst="wedgeRoundRectCallout">
            <a:avLst>
              <a:gd name="adj1" fmla="val -21927"/>
              <a:gd name="adj2" fmla="val 49596"/>
              <a:gd name="adj3" fmla="val 16667"/>
            </a:avLst>
          </a:prstGeom>
          <a:solidFill>
            <a:schemeClr val="tx1">
              <a:alpha val="7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200" b="1" dirty="0"/>
              <a:t>Paul understood that God allows and works through imperfect political situations in this stage of His plan</a:t>
            </a:r>
            <a:endParaRPr lang="en-US" sz="4800" dirty="0"/>
          </a:p>
        </p:txBody>
      </p:sp>
      <p:sp>
        <p:nvSpPr>
          <p:cNvPr id="3" name="Rounded Rectangular Callout 11">
            <a:extLst>
              <a:ext uri="{FF2B5EF4-FFF2-40B4-BE49-F238E27FC236}">
                <a16:creationId xmlns:a16="http://schemas.microsoft.com/office/drawing/2014/main" xmlns="" id="{90DCE78A-00CB-580F-6FA9-6B4806BE13E4}"/>
              </a:ext>
            </a:extLst>
          </p:cNvPr>
          <p:cNvSpPr/>
          <p:nvPr/>
        </p:nvSpPr>
        <p:spPr>
          <a:xfrm>
            <a:off x="2133600" y="3810000"/>
            <a:ext cx="9829800" cy="643890"/>
          </a:xfrm>
          <a:prstGeom prst="wedgeRoundRectCallout">
            <a:avLst>
              <a:gd name="adj1" fmla="val -21927"/>
              <a:gd name="adj2" fmla="val 49596"/>
              <a:gd name="adj3" fmla="val 16667"/>
            </a:avLst>
          </a:prstGeom>
          <a:solidFill>
            <a:schemeClr val="tx1">
              <a:alpha val="7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200" b="1" dirty="0"/>
              <a:t>Paul understood that his mission is the mission of Jesus</a:t>
            </a:r>
            <a:endParaRPr lang="en-US" sz="4800" dirty="0"/>
          </a:p>
        </p:txBody>
      </p:sp>
      <p:sp>
        <p:nvSpPr>
          <p:cNvPr id="5" name="Rectangle 4">
            <a:extLst>
              <a:ext uri="{FF2B5EF4-FFF2-40B4-BE49-F238E27FC236}">
                <a16:creationId xmlns:a16="http://schemas.microsoft.com/office/drawing/2014/main" xmlns="" id="{38FA81E8-EB3E-4944-B448-9702E584935C}"/>
              </a:ext>
            </a:extLst>
          </p:cNvPr>
          <p:cNvSpPr/>
          <p:nvPr/>
        </p:nvSpPr>
        <p:spPr>
          <a:xfrm>
            <a:off x="19050" y="4564253"/>
            <a:ext cx="8458200" cy="643891"/>
          </a:xfrm>
          <a:prstGeom prst="rect">
            <a:avLst/>
          </a:prstGeom>
          <a:solidFill>
            <a:schemeClr val="accent1">
              <a:lumMod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lnSpc>
                <a:spcPct val="107000"/>
              </a:lnSpc>
              <a:spcBef>
                <a:spcPts val="0"/>
              </a:spcBef>
              <a:spcAft>
                <a:spcPts val="0"/>
              </a:spcAft>
            </a:pPr>
            <a:r>
              <a:rPr lang="en-US" sz="3000" b="1" kern="100" baseline="30000" dirty="0">
                <a:effectLst/>
                <a:latin typeface="Calibri" panose="020F0502020204030204" pitchFamily="34" charset="0"/>
                <a:ea typeface="Calibri" panose="020F0502020204030204" pitchFamily="34" charset="0"/>
                <a:cs typeface="Calibri" panose="020F0502020204030204" pitchFamily="34" charset="0"/>
              </a:rPr>
              <a:t>John 20:21 </a:t>
            </a:r>
            <a:r>
              <a:rPr lang="en-US" sz="3000" kern="100" dirty="0">
                <a:effectLst/>
                <a:latin typeface="Calibri" panose="020F0502020204030204" pitchFamily="34" charset="0"/>
                <a:ea typeface="Calibri" panose="020F0502020204030204" pitchFamily="34" charset="0"/>
                <a:cs typeface="Calibri" panose="020F0502020204030204" pitchFamily="34" charset="0"/>
              </a:rPr>
              <a:t> “as the Father has sent Me, I also send you.” </a:t>
            </a:r>
            <a:endParaRPr lang="en-US" sz="30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a:extLst>
              <a:ext uri="{FF2B5EF4-FFF2-40B4-BE49-F238E27FC236}">
                <a16:creationId xmlns:a16="http://schemas.microsoft.com/office/drawing/2014/main" xmlns="" id="{D6069E75-7A68-A110-0232-279F919DFA6F}"/>
              </a:ext>
            </a:extLst>
          </p:cNvPr>
          <p:cNvSpPr/>
          <p:nvPr/>
        </p:nvSpPr>
        <p:spPr>
          <a:xfrm>
            <a:off x="19050" y="5257800"/>
            <a:ext cx="12172950" cy="1557813"/>
          </a:xfrm>
          <a:prstGeom prst="rect">
            <a:avLst/>
          </a:prstGeom>
          <a:solidFill>
            <a:schemeClr val="accent1">
              <a:lumMod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lnSpc>
                <a:spcPct val="107000"/>
              </a:lnSpc>
              <a:spcBef>
                <a:spcPts val="0"/>
              </a:spcBef>
              <a:spcAft>
                <a:spcPts val="0"/>
              </a:spcAft>
            </a:pPr>
            <a:r>
              <a:rPr lang="en-US" sz="3000" b="1" kern="100" baseline="30000" dirty="0">
                <a:effectLst/>
                <a:latin typeface="Calibri" panose="020F0502020204030204" pitchFamily="34" charset="0"/>
                <a:ea typeface="Calibri" panose="020F0502020204030204" pitchFamily="34" charset="0"/>
                <a:cs typeface="Calibri" panose="020F0502020204030204" pitchFamily="34" charset="0"/>
              </a:rPr>
              <a:t>1 Peter 2:9 </a:t>
            </a:r>
            <a:r>
              <a:rPr lang="en-US" sz="3000" kern="100" dirty="0">
                <a:effectLst/>
                <a:latin typeface="Calibri" panose="020F0502020204030204" pitchFamily="34" charset="0"/>
                <a:ea typeface="Calibri" panose="020F0502020204030204" pitchFamily="34" charset="0"/>
                <a:cs typeface="Calibri" panose="020F0502020204030204" pitchFamily="34" charset="0"/>
              </a:rPr>
              <a:t>But you are a chosen race, a Royal priesthood, a holy nation, a people for God’s own possession, </a:t>
            </a:r>
            <a:r>
              <a:rPr lang="en-US" sz="3000" b="1" u="sng" kern="100" dirty="0">
                <a:effectLst/>
                <a:latin typeface="Calibri" panose="020F0502020204030204" pitchFamily="34" charset="0"/>
                <a:ea typeface="Calibri" panose="020F0502020204030204" pitchFamily="34" charset="0"/>
                <a:cs typeface="Calibri" panose="020F0502020204030204" pitchFamily="34" charset="0"/>
              </a:rPr>
              <a:t>so that you may proclaim the excellencies </a:t>
            </a:r>
            <a:r>
              <a:rPr lang="en-US" sz="3000" kern="100" dirty="0">
                <a:effectLst/>
                <a:latin typeface="Calibri" panose="020F0502020204030204" pitchFamily="34" charset="0"/>
                <a:ea typeface="Calibri" panose="020F0502020204030204" pitchFamily="34" charset="0"/>
                <a:cs typeface="Calibri" panose="020F0502020204030204" pitchFamily="34" charset="0"/>
              </a:rPr>
              <a:t>of Him who has called you out of darkness into His marvelous light</a:t>
            </a:r>
            <a:endParaRPr lang="en-US" sz="30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47659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163F2240-07D6-032E-FD5B-DF1744879D50}"/>
              </a:ext>
            </a:extLst>
          </p:cNvPr>
          <p:cNvSpPr/>
          <p:nvPr/>
        </p:nvSpPr>
        <p:spPr>
          <a:xfrm>
            <a:off x="0" y="381000"/>
            <a:ext cx="12192000" cy="895350"/>
          </a:xfrm>
          <a:prstGeom prst="rect">
            <a:avLst/>
          </a:prstGeom>
          <a:solidFill>
            <a:schemeClr val="bg1">
              <a:lumMod val="95000"/>
              <a:alpha val="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800" b="1" i="1" dirty="0">
                <a:solidFill>
                  <a:schemeClr val="bg1"/>
                </a:solidFill>
              </a:rPr>
              <a:t>What are the enduring principles upon which Paul’s instruction lies?</a:t>
            </a:r>
            <a:endParaRPr lang="en-US" sz="1600" i="1" dirty="0">
              <a:solidFill>
                <a:schemeClr val="bg1"/>
              </a:solidFill>
            </a:endParaRPr>
          </a:p>
        </p:txBody>
      </p:sp>
      <p:sp>
        <p:nvSpPr>
          <p:cNvPr id="4" name="Rounded Rectangular Callout 11">
            <a:extLst>
              <a:ext uri="{FF2B5EF4-FFF2-40B4-BE49-F238E27FC236}">
                <a16:creationId xmlns:a16="http://schemas.microsoft.com/office/drawing/2014/main" xmlns="" id="{1AEC8578-95FA-B40C-210E-7E54A9232682}"/>
              </a:ext>
            </a:extLst>
          </p:cNvPr>
          <p:cNvSpPr/>
          <p:nvPr/>
        </p:nvSpPr>
        <p:spPr>
          <a:xfrm>
            <a:off x="228600" y="1752600"/>
            <a:ext cx="9525000" cy="71628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000" b="1" dirty="0"/>
              <a:t>5) Paul had the priority of his mission clear</a:t>
            </a:r>
            <a:endParaRPr lang="en-US" sz="4000" i="1" dirty="0"/>
          </a:p>
        </p:txBody>
      </p:sp>
      <p:sp>
        <p:nvSpPr>
          <p:cNvPr id="2" name="Rounded Rectangular Callout 11">
            <a:extLst>
              <a:ext uri="{FF2B5EF4-FFF2-40B4-BE49-F238E27FC236}">
                <a16:creationId xmlns:a16="http://schemas.microsoft.com/office/drawing/2014/main" xmlns="" id="{12D21BE2-61D5-0B03-FBF2-4C433F3CACB9}"/>
              </a:ext>
            </a:extLst>
          </p:cNvPr>
          <p:cNvSpPr/>
          <p:nvPr/>
        </p:nvSpPr>
        <p:spPr>
          <a:xfrm>
            <a:off x="2133600" y="2590800"/>
            <a:ext cx="9829800" cy="1165860"/>
          </a:xfrm>
          <a:prstGeom prst="wedgeRoundRectCallout">
            <a:avLst>
              <a:gd name="adj1" fmla="val -21927"/>
              <a:gd name="adj2" fmla="val 49596"/>
              <a:gd name="adj3" fmla="val 16667"/>
            </a:avLst>
          </a:prstGeom>
          <a:solidFill>
            <a:schemeClr val="tx1">
              <a:alpha val="7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200" b="1" dirty="0"/>
              <a:t>Paul understood that God allows and works through imperfect political situations in this stage of His plan</a:t>
            </a:r>
            <a:endParaRPr lang="en-US" sz="4800" dirty="0"/>
          </a:p>
        </p:txBody>
      </p:sp>
      <p:sp>
        <p:nvSpPr>
          <p:cNvPr id="3" name="Rounded Rectangular Callout 11">
            <a:extLst>
              <a:ext uri="{FF2B5EF4-FFF2-40B4-BE49-F238E27FC236}">
                <a16:creationId xmlns:a16="http://schemas.microsoft.com/office/drawing/2014/main" xmlns="" id="{90DCE78A-00CB-580F-6FA9-6B4806BE13E4}"/>
              </a:ext>
            </a:extLst>
          </p:cNvPr>
          <p:cNvSpPr/>
          <p:nvPr/>
        </p:nvSpPr>
        <p:spPr>
          <a:xfrm>
            <a:off x="2133600" y="3810000"/>
            <a:ext cx="9829800" cy="643890"/>
          </a:xfrm>
          <a:prstGeom prst="wedgeRoundRectCallout">
            <a:avLst>
              <a:gd name="adj1" fmla="val -21927"/>
              <a:gd name="adj2" fmla="val 49596"/>
              <a:gd name="adj3" fmla="val 16667"/>
            </a:avLst>
          </a:prstGeom>
          <a:solidFill>
            <a:schemeClr val="tx1">
              <a:alpha val="7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200" b="1" dirty="0"/>
              <a:t>Paul understood that his mission is the mission of Jesus</a:t>
            </a:r>
            <a:endParaRPr lang="en-US" sz="4800" dirty="0"/>
          </a:p>
        </p:txBody>
      </p:sp>
      <p:sp>
        <p:nvSpPr>
          <p:cNvPr id="6" name="Rectangle 5">
            <a:extLst>
              <a:ext uri="{FF2B5EF4-FFF2-40B4-BE49-F238E27FC236}">
                <a16:creationId xmlns:a16="http://schemas.microsoft.com/office/drawing/2014/main" xmlns="" id="{D6069E75-7A68-A110-0232-279F919DFA6F}"/>
              </a:ext>
            </a:extLst>
          </p:cNvPr>
          <p:cNvSpPr/>
          <p:nvPr/>
        </p:nvSpPr>
        <p:spPr>
          <a:xfrm>
            <a:off x="19050" y="4721544"/>
            <a:ext cx="12172950" cy="1557813"/>
          </a:xfrm>
          <a:prstGeom prst="rect">
            <a:avLst/>
          </a:prstGeom>
          <a:solidFill>
            <a:schemeClr val="accent1">
              <a:lumMod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000" b="1" baseline="30000" dirty="0"/>
              <a:t>2 Corinthians 5:20 </a:t>
            </a:r>
            <a:r>
              <a:rPr lang="en-US" sz="3000" dirty="0"/>
              <a:t>Therefore, we are </a:t>
            </a:r>
            <a:r>
              <a:rPr lang="en-US" sz="3000" b="1" u="sng" dirty="0"/>
              <a:t>ambassadors</a:t>
            </a:r>
            <a:r>
              <a:rPr lang="en-US" sz="3000" dirty="0"/>
              <a:t> for Christ, as though God were making an appeal through us; we beg you on behalf of Christ, be reconciled to God. </a:t>
            </a:r>
          </a:p>
        </p:txBody>
      </p:sp>
    </p:spTree>
    <p:extLst>
      <p:ext uri="{BB962C8B-B14F-4D97-AF65-F5344CB8AC3E}">
        <p14:creationId xmlns:p14="http://schemas.microsoft.com/office/powerpoint/2010/main" val="240201528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163F2240-07D6-032E-FD5B-DF1744879D50}"/>
              </a:ext>
            </a:extLst>
          </p:cNvPr>
          <p:cNvSpPr/>
          <p:nvPr/>
        </p:nvSpPr>
        <p:spPr>
          <a:xfrm>
            <a:off x="0" y="381000"/>
            <a:ext cx="12192000" cy="895350"/>
          </a:xfrm>
          <a:prstGeom prst="rect">
            <a:avLst/>
          </a:prstGeom>
          <a:solidFill>
            <a:schemeClr val="bg1">
              <a:lumMod val="95000"/>
              <a:alpha val="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800" b="1" i="1" dirty="0">
                <a:solidFill>
                  <a:schemeClr val="bg1"/>
                </a:solidFill>
              </a:rPr>
              <a:t>What are the enduring principles upon which Paul’s instruction lies?</a:t>
            </a:r>
            <a:endParaRPr lang="en-US" sz="1600" i="1" dirty="0">
              <a:solidFill>
                <a:schemeClr val="bg1"/>
              </a:solidFill>
            </a:endParaRPr>
          </a:p>
        </p:txBody>
      </p:sp>
      <p:sp>
        <p:nvSpPr>
          <p:cNvPr id="4" name="Rounded Rectangular Callout 11">
            <a:extLst>
              <a:ext uri="{FF2B5EF4-FFF2-40B4-BE49-F238E27FC236}">
                <a16:creationId xmlns:a16="http://schemas.microsoft.com/office/drawing/2014/main" xmlns="" id="{1AEC8578-95FA-B40C-210E-7E54A9232682}"/>
              </a:ext>
            </a:extLst>
          </p:cNvPr>
          <p:cNvSpPr/>
          <p:nvPr/>
        </p:nvSpPr>
        <p:spPr>
          <a:xfrm>
            <a:off x="228600" y="1752600"/>
            <a:ext cx="9525000" cy="71628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000" b="1" dirty="0"/>
              <a:t>5) Paul had the priority of his mission clear</a:t>
            </a:r>
            <a:endParaRPr lang="en-US" sz="4000" i="1" dirty="0"/>
          </a:p>
        </p:txBody>
      </p:sp>
      <p:sp>
        <p:nvSpPr>
          <p:cNvPr id="2" name="Rounded Rectangular Callout 11">
            <a:extLst>
              <a:ext uri="{FF2B5EF4-FFF2-40B4-BE49-F238E27FC236}">
                <a16:creationId xmlns:a16="http://schemas.microsoft.com/office/drawing/2014/main" xmlns="" id="{12D21BE2-61D5-0B03-FBF2-4C433F3CACB9}"/>
              </a:ext>
            </a:extLst>
          </p:cNvPr>
          <p:cNvSpPr/>
          <p:nvPr/>
        </p:nvSpPr>
        <p:spPr>
          <a:xfrm>
            <a:off x="2133600" y="2590800"/>
            <a:ext cx="9829800" cy="1165860"/>
          </a:xfrm>
          <a:prstGeom prst="wedgeRoundRectCallout">
            <a:avLst>
              <a:gd name="adj1" fmla="val -21927"/>
              <a:gd name="adj2" fmla="val 49596"/>
              <a:gd name="adj3" fmla="val 16667"/>
            </a:avLst>
          </a:prstGeom>
          <a:solidFill>
            <a:schemeClr val="tx1">
              <a:alpha val="7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200" b="1" dirty="0"/>
              <a:t>Paul understood that God allows and works through imperfect political situations in this stage of His plan</a:t>
            </a:r>
            <a:endParaRPr lang="en-US" sz="4800" dirty="0"/>
          </a:p>
        </p:txBody>
      </p:sp>
      <p:sp>
        <p:nvSpPr>
          <p:cNvPr id="3" name="Rounded Rectangular Callout 11">
            <a:extLst>
              <a:ext uri="{FF2B5EF4-FFF2-40B4-BE49-F238E27FC236}">
                <a16:creationId xmlns:a16="http://schemas.microsoft.com/office/drawing/2014/main" xmlns="" id="{90DCE78A-00CB-580F-6FA9-6B4806BE13E4}"/>
              </a:ext>
            </a:extLst>
          </p:cNvPr>
          <p:cNvSpPr/>
          <p:nvPr/>
        </p:nvSpPr>
        <p:spPr>
          <a:xfrm>
            <a:off x="2133600" y="3810000"/>
            <a:ext cx="9829800" cy="643890"/>
          </a:xfrm>
          <a:prstGeom prst="wedgeRoundRectCallout">
            <a:avLst>
              <a:gd name="adj1" fmla="val -21927"/>
              <a:gd name="adj2" fmla="val 49596"/>
              <a:gd name="adj3" fmla="val 16667"/>
            </a:avLst>
          </a:prstGeom>
          <a:solidFill>
            <a:schemeClr val="tx1">
              <a:alpha val="7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200" b="1" dirty="0"/>
              <a:t>Paul understood that his mission is the mission of Jesus</a:t>
            </a:r>
            <a:endParaRPr lang="en-US" sz="4800" dirty="0"/>
          </a:p>
        </p:txBody>
      </p:sp>
      <p:sp>
        <p:nvSpPr>
          <p:cNvPr id="6" name="Rectangle 5">
            <a:extLst>
              <a:ext uri="{FF2B5EF4-FFF2-40B4-BE49-F238E27FC236}">
                <a16:creationId xmlns:a16="http://schemas.microsoft.com/office/drawing/2014/main" xmlns="" id="{D6069E75-7A68-A110-0232-279F919DFA6F}"/>
              </a:ext>
            </a:extLst>
          </p:cNvPr>
          <p:cNvSpPr/>
          <p:nvPr/>
        </p:nvSpPr>
        <p:spPr>
          <a:xfrm>
            <a:off x="19050" y="4721544"/>
            <a:ext cx="12172950" cy="1557813"/>
          </a:xfrm>
          <a:prstGeom prst="rect">
            <a:avLst/>
          </a:prstGeom>
          <a:solidFill>
            <a:schemeClr val="accent1">
              <a:lumMod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000" b="1" baseline="30000" dirty="0"/>
              <a:t>2 Corinthians 5:20 </a:t>
            </a:r>
            <a:r>
              <a:rPr lang="en-US" sz="3000" dirty="0"/>
              <a:t>Therefore, we are ambassadors for Christ, as though God were making an appeal through us; </a:t>
            </a:r>
            <a:r>
              <a:rPr lang="en-US" sz="3000" b="1" u="sng" dirty="0"/>
              <a:t>we beg you on behalf of Christ, be reconciled to God. </a:t>
            </a:r>
          </a:p>
        </p:txBody>
      </p:sp>
    </p:spTree>
    <p:extLst>
      <p:ext uri="{BB962C8B-B14F-4D97-AF65-F5344CB8AC3E}">
        <p14:creationId xmlns:p14="http://schemas.microsoft.com/office/powerpoint/2010/main" val="53324553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163F2240-07D6-032E-FD5B-DF1744879D50}"/>
              </a:ext>
            </a:extLst>
          </p:cNvPr>
          <p:cNvSpPr/>
          <p:nvPr/>
        </p:nvSpPr>
        <p:spPr>
          <a:xfrm>
            <a:off x="0" y="381000"/>
            <a:ext cx="12192000" cy="895350"/>
          </a:xfrm>
          <a:prstGeom prst="rect">
            <a:avLst/>
          </a:prstGeom>
          <a:solidFill>
            <a:schemeClr val="bg1">
              <a:lumMod val="95000"/>
              <a:alpha val="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800" b="1" i="1" dirty="0">
                <a:solidFill>
                  <a:schemeClr val="bg1"/>
                </a:solidFill>
              </a:rPr>
              <a:t>What are the enduring principles upon which Paul’s instruction lies?</a:t>
            </a:r>
            <a:endParaRPr lang="en-US" sz="1600" i="1" dirty="0">
              <a:solidFill>
                <a:schemeClr val="bg1"/>
              </a:solidFill>
            </a:endParaRPr>
          </a:p>
        </p:txBody>
      </p:sp>
      <p:sp>
        <p:nvSpPr>
          <p:cNvPr id="4" name="Rounded Rectangular Callout 11">
            <a:extLst>
              <a:ext uri="{FF2B5EF4-FFF2-40B4-BE49-F238E27FC236}">
                <a16:creationId xmlns:a16="http://schemas.microsoft.com/office/drawing/2014/main" xmlns="" id="{1AEC8578-95FA-B40C-210E-7E54A9232682}"/>
              </a:ext>
            </a:extLst>
          </p:cNvPr>
          <p:cNvSpPr/>
          <p:nvPr/>
        </p:nvSpPr>
        <p:spPr>
          <a:xfrm>
            <a:off x="228600" y="1752600"/>
            <a:ext cx="9525000" cy="71628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000" b="1" dirty="0"/>
              <a:t>5) Paul had the priority of his mission clear</a:t>
            </a:r>
            <a:endParaRPr lang="en-US" sz="4000" i="1" dirty="0"/>
          </a:p>
        </p:txBody>
      </p:sp>
      <p:sp>
        <p:nvSpPr>
          <p:cNvPr id="2" name="Rounded Rectangular Callout 11">
            <a:extLst>
              <a:ext uri="{FF2B5EF4-FFF2-40B4-BE49-F238E27FC236}">
                <a16:creationId xmlns:a16="http://schemas.microsoft.com/office/drawing/2014/main" xmlns="" id="{12D21BE2-61D5-0B03-FBF2-4C433F3CACB9}"/>
              </a:ext>
            </a:extLst>
          </p:cNvPr>
          <p:cNvSpPr/>
          <p:nvPr/>
        </p:nvSpPr>
        <p:spPr>
          <a:xfrm>
            <a:off x="533400" y="2617470"/>
            <a:ext cx="7391400" cy="1165860"/>
          </a:xfrm>
          <a:prstGeom prst="wedgeRoundRectCallout">
            <a:avLst>
              <a:gd name="adj1" fmla="val -21927"/>
              <a:gd name="adj2" fmla="val 49596"/>
              <a:gd name="adj3" fmla="val 16667"/>
            </a:avLst>
          </a:prstGeom>
          <a:solidFill>
            <a:schemeClr val="tx1">
              <a:alpha val="7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200" b="1" dirty="0"/>
              <a:t>Paul understood that the political cause wasn’t the most pressing need</a:t>
            </a:r>
            <a:endParaRPr lang="en-US" sz="4800" dirty="0"/>
          </a:p>
        </p:txBody>
      </p:sp>
      <p:sp>
        <p:nvSpPr>
          <p:cNvPr id="3" name="Rounded Rectangular Callout 11">
            <a:extLst>
              <a:ext uri="{FF2B5EF4-FFF2-40B4-BE49-F238E27FC236}">
                <a16:creationId xmlns:a16="http://schemas.microsoft.com/office/drawing/2014/main" xmlns="" id="{90DCE78A-00CB-580F-6FA9-6B4806BE13E4}"/>
              </a:ext>
            </a:extLst>
          </p:cNvPr>
          <p:cNvSpPr/>
          <p:nvPr/>
        </p:nvSpPr>
        <p:spPr>
          <a:xfrm>
            <a:off x="2590800" y="3820956"/>
            <a:ext cx="6400800" cy="643890"/>
          </a:xfrm>
          <a:prstGeom prst="wedgeRoundRectCallout">
            <a:avLst>
              <a:gd name="adj1" fmla="val -21927"/>
              <a:gd name="adj2" fmla="val 49596"/>
              <a:gd name="adj3" fmla="val 16667"/>
            </a:avLst>
          </a:prstGeom>
          <a:solidFill>
            <a:schemeClr val="tx1">
              <a:alpha val="7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200" b="1" i="1" dirty="0"/>
              <a:t>What do people really need? </a:t>
            </a:r>
            <a:endParaRPr lang="en-US" sz="4800" i="1" dirty="0"/>
          </a:p>
        </p:txBody>
      </p:sp>
      <p:sp>
        <p:nvSpPr>
          <p:cNvPr id="6" name="Rectangle 5">
            <a:extLst>
              <a:ext uri="{FF2B5EF4-FFF2-40B4-BE49-F238E27FC236}">
                <a16:creationId xmlns:a16="http://schemas.microsoft.com/office/drawing/2014/main" xmlns="" id="{D6069E75-7A68-A110-0232-279F919DFA6F}"/>
              </a:ext>
            </a:extLst>
          </p:cNvPr>
          <p:cNvSpPr/>
          <p:nvPr/>
        </p:nvSpPr>
        <p:spPr>
          <a:xfrm>
            <a:off x="19050" y="4721544"/>
            <a:ext cx="12172950" cy="1557813"/>
          </a:xfrm>
          <a:prstGeom prst="rect">
            <a:avLst/>
          </a:prstGeom>
          <a:solidFill>
            <a:schemeClr val="accent1">
              <a:lumMod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000" b="1" baseline="30000" dirty="0"/>
              <a:t>2 Corinthians 5:20 </a:t>
            </a:r>
            <a:r>
              <a:rPr lang="en-US" sz="3000" dirty="0"/>
              <a:t>Therefore, we are ambassadors for Christ, as though God were making an appeal through us; </a:t>
            </a:r>
            <a:r>
              <a:rPr lang="en-US" sz="3000" b="1" u="sng" dirty="0"/>
              <a:t>we beg you on behalf of Christ, be reconciled to God. </a:t>
            </a:r>
          </a:p>
        </p:txBody>
      </p:sp>
    </p:spTree>
    <p:extLst>
      <p:ext uri="{BB962C8B-B14F-4D97-AF65-F5344CB8AC3E}">
        <p14:creationId xmlns:p14="http://schemas.microsoft.com/office/powerpoint/2010/main" val="118438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163F2240-07D6-032E-FD5B-DF1744879D50}"/>
              </a:ext>
            </a:extLst>
          </p:cNvPr>
          <p:cNvSpPr/>
          <p:nvPr/>
        </p:nvSpPr>
        <p:spPr>
          <a:xfrm>
            <a:off x="0" y="381000"/>
            <a:ext cx="12192000" cy="895350"/>
          </a:xfrm>
          <a:prstGeom prst="rect">
            <a:avLst/>
          </a:prstGeom>
          <a:solidFill>
            <a:schemeClr val="bg1">
              <a:lumMod val="95000"/>
              <a:alpha val="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800" b="1" i="1" dirty="0">
                <a:solidFill>
                  <a:schemeClr val="bg1"/>
                </a:solidFill>
              </a:rPr>
              <a:t>What are the enduring principles upon which Paul’s instruction lies?</a:t>
            </a:r>
            <a:endParaRPr lang="en-US" sz="1600" i="1" dirty="0">
              <a:solidFill>
                <a:schemeClr val="bg1"/>
              </a:solidFill>
            </a:endParaRPr>
          </a:p>
        </p:txBody>
      </p:sp>
      <p:sp>
        <p:nvSpPr>
          <p:cNvPr id="4" name="Rounded Rectangular Callout 11">
            <a:extLst>
              <a:ext uri="{FF2B5EF4-FFF2-40B4-BE49-F238E27FC236}">
                <a16:creationId xmlns:a16="http://schemas.microsoft.com/office/drawing/2014/main" xmlns="" id="{1AEC8578-95FA-B40C-210E-7E54A9232682}"/>
              </a:ext>
            </a:extLst>
          </p:cNvPr>
          <p:cNvSpPr/>
          <p:nvPr/>
        </p:nvSpPr>
        <p:spPr>
          <a:xfrm>
            <a:off x="228600" y="1752600"/>
            <a:ext cx="9525000" cy="71628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000" b="1" dirty="0"/>
              <a:t>5) Paul had the priority of his mission clear</a:t>
            </a:r>
            <a:endParaRPr lang="en-US" sz="4000" i="1" dirty="0"/>
          </a:p>
        </p:txBody>
      </p:sp>
      <p:sp>
        <p:nvSpPr>
          <p:cNvPr id="2" name="Rounded Rectangular Callout 11">
            <a:extLst>
              <a:ext uri="{FF2B5EF4-FFF2-40B4-BE49-F238E27FC236}">
                <a16:creationId xmlns:a16="http://schemas.microsoft.com/office/drawing/2014/main" xmlns="" id="{12D21BE2-61D5-0B03-FBF2-4C433F3CACB9}"/>
              </a:ext>
            </a:extLst>
          </p:cNvPr>
          <p:cNvSpPr/>
          <p:nvPr/>
        </p:nvSpPr>
        <p:spPr>
          <a:xfrm>
            <a:off x="1371600" y="2743200"/>
            <a:ext cx="9220200" cy="1165860"/>
          </a:xfrm>
          <a:prstGeom prst="wedgeRoundRectCallout">
            <a:avLst>
              <a:gd name="adj1" fmla="val -21927"/>
              <a:gd name="adj2" fmla="val 49596"/>
              <a:gd name="adj3" fmla="val 16667"/>
            </a:avLst>
          </a:prstGeom>
          <a:solidFill>
            <a:schemeClr val="tx1">
              <a:alpha val="7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200" b="1" dirty="0"/>
              <a:t>Ambassadors have to play by the rules of the foreign nation if they want to deliver their message</a:t>
            </a:r>
            <a:endParaRPr lang="en-US" sz="4800" dirty="0"/>
          </a:p>
        </p:txBody>
      </p:sp>
      <p:sp>
        <p:nvSpPr>
          <p:cNvPr id="6" name="Rectangle 5">
            <a:extLst>
              <a:ext uri="{FF2B5EF4-FFF2-40B4-BE49-F238E27FC236}">
                <a16:creationId xmlns:a16="http://schemas.microsoft.com/office/drawing/2014/main" xmlns="" id="{D6069E75-7A68-A110-0232-279F919DFA6F}"/>
              </a:ext>
            </a:extLst>
          </p:cNvPr>
          <p:cNvSpPr/>
          <p:nvPr/>
        </p:nvSpPr>
        <p:spPr>
          <a:xfrm>
            <a:off x="19050" y="4721544"/>
            <a:ext cx="12172950" cy="1557813"/>
          </a:xfrm>
          <a:prstGeom prst="rect">
            <a:avLst/>
          </a:prstGeom>
          <a:solidFill>
            <a:schemeClr val="accent1">
              <a:lumMod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000" b="1" baseline="30000" dirty="0"/>
              <a:t>2 Corinthians 5:20 </a:t>
            </a:r>
            <a:r>
              <a:rPr lang="en-US" sz="3000" dirty="0"/>
              <a:t>Therefore, we are ambassadors for Christ, as though God were making an appeal through us; </a:t>
            </a:r>
            <a:r>
              <a:rPr lang="en-US" sz="3000" b="1" u="sng" dirty="0"/>
              <a:t>we beg you on behalf of Christ, be reconciled to God. </a:t>
            </a:r>
          </a:p>
        </p:txBody>
      </p:sp>
    </p:spTree>
    <p:extLst>
      <p:ext uri="{BB962C8B-B14F-4D97-AF65-F5344CB8AC3E}">
        <p14:creationId xmlns:p14="http://schemas.microsoft.com/office/powerpoint/2010/main" val="2529950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163F2240-07D6-032E-FD5B-DF1744879D50}"/>
              </a:ext>
            </a:extLst>
          </p:cNvPr>
          <p:cNvSpPr/>
          <p:nvPr/>
        </p:nvSpPr>
        <p:spPr>
          <a:xfrm>
            <a:off x="0" y="381000"/>
            <a:ext cx="12192000" cy="895350"/>
          </a:xfrm>
          <a:prstGeom prst="rect">
            <a:avLst/>
          </a:prstGeom>
          <a:solidFill>
            <a:schemeClr val="bg1">
              <a:lumMod val="95000"/>
              <a:alpha val="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800" b="1" i="1" dirty="0">
                <a:solidFill>
                  <a:schemeClr val="bg1"/>
                </a:solidFill>
              </a:rPr>
              <a:t>What are the enduring principles upon which Paul’s instruction lies?</a:t>
            </a:r>
            <a:endParaRPr lang="en-US" sz="1600" i="1" dirty="0">
              <a:solidFill>
                <a:schemeClr val="bg1"/>
              </a:solidFill>
            </a:endParaRPr>
          </a:p>
        </p:txBody>
      </p:sp>
      <p:sp>
        <p:nvSpPr>
          <p:cNvPr id="4" name="Rounded Rectangular Callout 11">
            <a:extLst>
              <a:ext uri="{FF2B5EF4-FFF2-40B4-BE49-F238E27FC236}">
                <a16:creationId xmlns:a16="http://schemas.microsoft.com/office/drawing/2014/main" xmlns="" id="{1AEC8578-95FA-B40C-210E-7E54A9232682}"/>
              </a:ext>
            </a:extLst>
          </p:cNvPr>
          <p:cNvSpPr/>
          <p:nvPr/>
        </p:nvSpPr>
        <p:spPr>
          <a:xfrm>
            <a:off x="228600" y="1752600"/>
            <a:ext cx="9525000" cy="71628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000" b="1" dirty="0"/>
              <a:t>5) Paul had the priority of his mission clear</a:t>
            </a:r>
            <a:endParaRPr lang="en-US" sz="4000" i="1" dirty="0"/>
          </a:p>
        </p:txBody>
      </p:sp>
      <p:sp>
        <p:nvSpPr>
          <p:cNvPr id="2" name="Rounded Rectangular Callout 11">
            <a:extLst>
              <a:ext uri="{FF2B5EF4-FFF2-40B4-BE49-F238E27FC236}">
                <a16:creationId xmlns:a16="http://schemas.microsoft.com/office/drawing/2014/main" xmlns="" id="{12D21BE2-61D5-0B03-FBF2-4C433F3CACB9}"/>
              </a:ext>
            </a:extLst>
          </p:cNvPr>
          <p:cNvSpPr/>
          <p:nvPr/>
        </p:nvSpPr>
        <p:spPr>
          <a:xfrm>
            <a:off x="2514600" y="2667000"/>
            <a:ext cx="9220200" cy="1165860"/>
          </a:xfrm>
          <a:prstGeom prst="wedgeRoundRectCallout">
            <a:avLst>
              <a:gd name="adj1" fmla="val -21927"/>
              <a:gd name="adj2" fmla="val 49596"/>
              <a:gd name="adj3" fmla="val 16667"/>
            </a:avLst>
          </a:prstGeom>
          <a:solidFill>
            <a:schemeClr val="tx1">
              <a:alpha val="7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200" b="1" dirty="0"/>
              <a:t>Paul understood that getting wrapped up in political matters could be a distraction</a:t>
            </a:r>
            <a:endParaRPr lang="en-US" sz="4800" dirty="0"/>
          </a:p>
        </p:txBody>
      </p:sp>
      <p:sp>
        <p:nvSpPr>
          <p:cNvPr id="3" name="Rounded Rectangular Callout 11">
            <a:extLst>
              <a:ext uri="{FF2B5EF4-FFF2-40B4-BE49-F238E27FC236}">
                <a16:creationId xmlns:a16="http://schemas.microsoft.com/office/drawing/2014/main" xmlns="" id="{73E19433-4C44-5D6D-1C00-EA4A03F28984}"/>
              </a:ext>
            </a:extLst>
          </p:cNvPr>
          <p:cNvSpPr/>
          <p:nvPr/>
        </p:nvSpPr>
        <p:spPr>
          <a:xfrm>
            <a:off x="609600" y="4271010"/>
            <a:ext cx="10972800" cy="71628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000" b="1" dirty="0"/>
              <a:t>Don’t let your ideology overshadow your theology</a:t>
            </a:r>
            <a:endParaRPr lang="en-US" sz="4000" i="1" dirty="0"/>
          </a:p>
        </p:txBody>
      </p:sp>
      <p:sp>
        <p:nvSpPr>
          <p:cNvPr id="5" name="Rounded Rectangular Callout 11">
            <a:extLst>
              <a:ext uri="{FF2B5EF4-FFF2-40B4-BE49-F238E27FC236}">
                <a16:creationId xmlns:a16="http://schemas.microsoft.com/office/drawing/2014/main" xmlns="" id="{1910F65B-443C-6A90-4CD0-C74BA540197B}"/>
              </a:ext>
            </a:extLst>
          </p:cNvPr>
          <p:cNvSpPr/>
          <p:nvPr/>
        </p:nvSpPr>
        <p:spPr>
          <a:xfrm>
            <a:off x="609600" y="5316855"/>
            <a:ext cx="10972800" cy="121158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000" b="1" dirty="0"/>
              <a:t>If you think that a political opponent is the </a:t>
            </a:r>
            <a:r>
              <a:rPr lang="en-US" sz="4000" b="1" i="1" dirty="0"/>
              <a:t>true</a:t>
            </a:r>
            <a:r>
              <a:rPr lang="en-US" sz="4000" b="1" dirty="0"/>
              <a:t> enemy, you are falling for a trap!</a:t>
            </a:r>
            <a:endParaRPr lang="en-US" sz="4000" dirty="0"/>
          </a:p>
        </p:txBody>
      </p:sp>
    </p:spTree>
    <p:extLst>
      <p:ext uri="{BB962C8B-B14F-4D97-AF65-F5344CB8AC3E}">
        <p14:creationId xmlns:p14="http://schemas.microsoft.com/office/powerpoint/2010/main" val="483072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1" nodeType="clickEffect">
                                  <p:stCondLst>
                                    <p:cond delay="0"/>
                                  </p:stCondLst>
                                  <p:childTnLst>
                                    <p:set>
                                      <p:cBhvr>
                                        <p:cTn id="15" dur="1" fill="hold">
                                          <p:stCondLst>
                                            <p:cond delay="0"/>
                                          </p:stCondLst>
                                        </p:cTn>
                                        <p:tgtEl>
                                          <p:spTgt spid="3"/>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3" grpId="1" animBg="1"/>
      <p:bldP spid="5"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A book cover of a book&#10;&#10;Description automatically generated">
            <a:extLst>
              <a:ext uri="{FF2B5EF4-FFF2-40B4-BE49-F238E27FC236}">
                <a16:creationId xmlns:a16="http://schemas.microsoft.com/office/drawing/2014/main" xmlns="" id="{68E39886-FDDE-5172-28A2-B8B90863445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20001" y="3407"/>
            <a:ext cx="4560570" cy="6854594"/>
          </a:xfrm>
        </p:spPr>
      </p:pic>
      <p:sp>
        <p:nvSpPr>
          <p:cNvPr id="10" name="Rectangle 9">
            <a:extLst>
              <a:ext uri="{FF2B5EF4-FFF2-40B4-BE49-F238E27FC236}">
                <a16:creationId xmlns:a16="http://schemas.microsoft.com/office/drawing/2014/main" xmlns="" id="{3B49283B-39BF-D74D-0E47-CED70E76C0F2}"/>
              </a:ext>
            </a:extLst>
          </p:cNvPr>
          <p:cNvSpPr/>
          <p:nvPr/>
        </p:nvSpPr>
        <p:spPr>
          <a:xfrm>
            <a:off x="11429" y="152400"/>
            <a:ext cx="7608572" cy="65532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3200" kern="1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“Whichever he adopts, your main task will be the same. Let him begin by treating the Patriotism or the Pacifism as a part of his religion. Then let him, under the influence of partisan spirit, come to regard it as the most important part. Then quietly and gradually nurse him on to the stage at which the religion becomes merely part of the cause’, in which Christianity is valued chiefly because of the excellent arguments it can produce in favor of the British war-effort or of Pacifism. </a:t>
            </a:r>
            <a:endParaRPr lang="en-US" sz="32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US" dirty="0"/>
          </a:p>
        </p:txBody>
      </p:sp>
    </p:spTree>
    <p:extLst>
      <p:ext uri="{BB962C8B-B14F-4D97-AF65-F5344CB8AC3E}">
        <p14:creationId xmlns:p14="http://schemas.microsoft.com/office/powerpoint/2010/main" val="956700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A book cover of a book&#10;&#10;Description automatically generated">
            <a:extLst>
              <a:ext uri="{FF2B5EF4-FFF2-40B4-BE49-F238E27FC236}">
                <a16:creationId xmlns:a16="http://schemas.microsoft.com/office/drawing/2014/main" xmlns="" id="{68E39886-FDDE-5172-28A2-B8B90863445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20001" y="3407"/>
            <a:ext cx="4560570" cy="6854594"/>
          </a:xfrm>
        </p:spPr>
      </p:pic>
      <p:sp>
        <p:nvSpPr>
          <p:cNvPr id="10" name="Rectangle 9">
            <a:extLst>
              <a:ext uri="{FF2B5EF4-FFF2-40B4-BE49-F238E27FC236}">
                <a16:creationId xmlns:a16="http://schemas.microsoft.com/office/drawing/2014/main" xmlns="" id="{3B49283B-39BF-D74D-0E47-CED70E76C0F2}"/>
              </a:ext>
            </a:extLst>
          </p:cNvPr>
          <p:cNvSpPr/>
          <p:nvPr/>
        </p:nvSpPr>
        <p:spPr>
          <a:xfrm>
            <a:off x="11429" y="152400"/>
            <a:ext cx="7608572" cy="65532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a:lnSpc>
                <a:spcPct val="107000"/>
              </a:lnSpc>
              <a:spcBef>
                <a:spcPts val="0"/>
              </a:spcBef>
              <a:spcAft>
                <a:spcPts val="0"/>
              </a:spcAft>
            </a:pPr>
            <a:r>
              <a:rPr lang="en-US" sz="3200" kern="1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Once you have made the World an end, and faith a means, you have almost won your man, and it makes very little difference what kind of worldly end he is pursuing. Provided that meetings, pamphlets, policies, movements, causes, and crusades, matter more to him than prayers and sacraments and charity, he is ours— and the more ‘religious’ (on those terms) the more securely ours.</a:t>
            </a:r>
            <a:r>
              <a:rPr lang="en-US" sz="3200" kern="100" dirty="0">
                <a:solidFill>
                  <a:schemeClr val="bg1"/>
                </a:solidFill>
                <a:latin typeface="Calibri" panose="020F0502020204030204" pitchFamily="34" charset="0"/>
                <a:ea typeface="Calibri" panose="020F0502020204030204" pitchFamily="34" charset="0"/>
                <a:cs typeface="Times New Roman" panose="02020603050405020304" pitchFamily="18" charset="0"/>
              </a:rPr>
              <a:t> </a:t>
            </a:r>
            <a:r>
              <a:rPr lang="en-US" sz="3200" kern="1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I could show you a pretty cageful down here,</a:t>
            </a:r>
            <a:endParaRPr lang="en-US" sz="32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3200" kern="1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Your affectionate uncle  -SCREWTAPE”</a:t>
            </a:r>
            <a:endParaRPr lang="en-US" sz="32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US" dirty="0"/>
          </a:p>
        </p:txBody>
      </p:sp>
    </p:spTree>
    <p:extLst>
      <p:ext uri="{BB962C8B-B14F-4D97-AF65-F5344CB8AC3E}">
        <p14:creationId xmlns:p14="http://schemas.microsoft.com/office/powerpoint/2010/main" val="39790538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ular Callout 11">
            <a:extLst>
              <a:ext uri="{FF2B5EF4-FFF2-40B4-BE49-F238E27FC236}">
                <a16:creationId xmlns:a16="http://schemas.microsoft.com/office/drawing/2014/main" xmlns="" id="{3F4D6CD6-BD3C-AC7B-30A7-2274CB971B51}"/>
              </a:ext>
            </a:extLst>
          </p:cNvPr>
          <p:cNvSpPr/>
          <p:nvPr/>
        </p:nvSpPr>
        <p:spPr>
          <a:xfrm>
            <a:off x="64770" y="2514600"/>
            <a:ext cx="12051030" cy="914400"/>
          </a:xfrm>
          <a:prstGeom prst="wedgeRoundRectCallout">
            <a:avLst>
              <a:gd name="adj1" fmla="val -21927"/>
              <a:gd name="adj2" fmla="val 49596"/>
              <a:gd name="adj3" fmla="val 16667"/>
            </a:avLst>
          </a:prstGeom>
          <a:solidFill>
            <a:schemeClr val="tx1">
              <a:alpha val="64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000" b="1" i="1" dirty="0"/>
              <a:t>Do we even recognize the authority of worldly “states?” </a:t>
            </a:r>
            <a:endParaRPr lang="en-US" sz="4000" i="1" dirty="0"/>
          </a:p>
        </p:txBody>
      </p:sp>
      <p:sp>
        <p:nvSpPr>
          <p:cNvPr id="9" name="Rectangle 8">
            <a:extLst>
              <a:ext uri="{FF2B5EF4-FFF2-40B4-BE49-F238E27FC236}">
                <a16:creationId xmlns:a16="http://schemas.microsoft.com/office/drawing/2014/main" xmlns="" id="{163F2240-07D6-032E-FD5B-DF1744879D50}"/>
              </a:ext>
            </a:extLst>
          </p:cNvPr>
          <p:cNvSpPr/>
          <p:nvPr/>
        </p:nvSpPr>
        <p:spPr>
          <a:xfrm>
            <a:off x="0" y="-8900"/>
            <a:ext cx="12192000" cy="1685299"/>
          </a:xfrm>
          <a:prstGeom prst="rect">
            <a:avLst/>
          </a:prstGeom>
          <a:solidFill>
            <a:schemeClr val="bg1">
              <a:lumMod val="95000"/>
              <a:alpha val="8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This new identity would lead to some new questions for Paul’s audience…</a:t>
            </a:r>
            <a:endParaRPr lang="en-US" dirty="0"/>
          </a:p>
        </p:txBody>
      </p:sp>
      <p:sp>
        <p:nvSpPr>
          <p:cNvPr id="2" name="Rounded Rectangular Callout 11">
            <a:extLst>
              <a:ext uri="{FF2B5EF4-FFF2-40B4-BE49-F238E27FC236}">
                <a16:creationId xmlns:a16="http://schemas.microsoft.com/office/drawing/2014/main" xmlns="" id="{B4C987B6-1846-2197-EF91-62BC13F1602D}"/>
              </a:ext>
            </a:extLst>
          </p:cNvPr>
          <p:cNvSpPr/>
          <p:nvPr/>
        </p:nvSpPr>
        <p:spPr>
          <a:xfrm>
            <a:off x="1489356" y="3733800"/>
            <a:ext cx="9296400" cy="790575"/>
          </a:xfrm>
          <a:prstGeom prst="wedgeRoundRectCallout">
            <a:avLst>
              <a:gd name="adj1" fmla="val -21927"/>
              <a:gd name="adj2" fmla="val 49596"/>
              <a:gd name="adj3" fmla="val 16667"/>
            </a:avLst>
          </a:prstGeom>
          <a:solidFill>
            <a:schemeClr val="tx1">
              <a:alpha val="64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000" b="1" i="1" dirty="0"/>
              <a:t>What if those governments are corrupt? </a:t>
            </a:r>
            <a:endParaRPr lang="en-US" sz="4000" i="1" dirty="0"/>
          </a:p>
        </p:txBody>
      </p:sp>
      <p:sp>
        <p:nvSpPr>
          <p:cNvPr id="3" name="Rounded Rectangular Callout 11">
            <a:extLst>
              <a:ext uri="{FF2B5EF4-FFF2-40B4-BE49-F238E27FC236}">
                <a16:creationId xmlns:a16="http://schemas.microsoft.com/office/drawing/2014/main" xmlns="" id="{35E20182-38FD-9E2B-BAF6-A290551C953E}"/>
              </a:ext>
            </a:extLst>
          </p:cNvPr>
          <p:cNvSpPr/>
          <p:nvPr/>
        </p:nvSpPr>
        <p:spPr>
          <a:xfrm>
            <a:off x="382197" y="5383530"/>
            <a:ext cx="11510718" cy="13716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200" b="1" dirty="0"/>
              <a:t>If I have a new citizenship, and Christ is my King, and I’m supposed to ‘be transformed’, and ‘not be conformed to this age’… </a:t>
            </a:r>
            <a:endParaRPr lang="en-US" sz="5400" dirty="0"/>
          </a:p>
        </p:txBody>
      </p:sp>
    </p:spTree>
    <p:extLst>
      <p:ext uri="{BB962C8B-B14F-4D97-AF65-F5344CB8AC3E}">
        <p14:creationId xmlns:p14="http://schemas.microsoft.com/office/powerpoint/2010/main" val="2730082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163F2240-07D6-032E-FD5B-DF1744879D50}"/>
              </a:ext>
            </a:extLst>
          </p:cNvPr>
          <p:cNvSpPr/>
          <p:nvPr/>
        </p:nvSpPr>
        <p:spPr>
          <a:xfrm>
            <a:off x="0" y="381000"/>
            <a:ext cx="12192000" cy="895350"/>
          </a:xfrm>
          <a:prstGeom prst="rect">
            <a:avLst/>
          </a:prstGeom>
          <a:solidFill>
            <a:schemeClr val="bg1">
              <a:lumMod val="95000"/>
              <a:alpha val="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800" b="1" i="1" dirty="0">
                <a:solidFill>
                  <a:schemeClr val="bg1"/>
                </a:solidFill>
              </a:rPr>
              <a:t>What are the enduring principles upon which Paul’s instruction lies?</a:t>
            </a:r>
            <a:endParaRPr lang="en-US" sz="1600" i="1" dirty="0">
              <a:solidFill>
                <a:schemeClr val="bg1"/>
              </a:solidFill>
            </a:endParaRPr>
          </a:p>
        </p:txBody>
      </p:sp>
      <p:sp>
        <p:nvSpPr>
          <p:cNvPr id="4" name="Rounded Rectangular Callout 11">
            <a:extLst>
              <a:ext uri="{FF2B5EF4-FFF2-40B4-BE49-F238E27FC236}">
                <a16:creationId xmlns:a16="http://schemas.microsoft.com/office/drawing/2014/main" xmlns="" id="{1AEC8578-95FA-B40C-210E-7E54A9232682}"/>
              </a:ext>
            </a:extLst>
          </p:cNvPr>
          <p:cNvSpPr/>
          <p:nvPr/>
        </p:nvSpPr>
        <p:spPr>
          <a:xfrm>
            <a:off x="228600" y="1752600"/>
            <a:ext cx="11506200" cy="71628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800" b="1" dirty="0"/>
              <a:t>6) Paul was not holding out for just treatment in this life</a:t>
            </a:r>
            <a:endParaRPr lang="en-US" sz="3800" i="1" dirty="0"/>
          </a:p>
        </p:txBody>
      </p:sp>
      <p:sp>
        <p:nvSpPr>
          <p:cNvPr id="2" name="Rounded Rectangular Callout 11">
            <a:extLst>
              <a:ext uri="{FF2B5EF4-FFF2-40B4-BE49-F238E27FC236}">
                <a16:creationId xmlns:a16="http://schemas.microsoft.com/office/drawing/2014/main" xmlns="" id="{12D21BE2-61D5-0B03-FBF2-4C433F3CACB9}"/>
              </a:ext>
            </a:extLst>
          </p:cNvPr>
          <p:cNvSpPr/>
          <p:nvPr/>
        </p:nvSpPr>
        <p:spPr>
          <a:xfrm>
            <a:off x="1562100" y="3372804"/>
            <a:ext cx="9220200" cy="1165860"/>
          </a:xfrm>
          <a:prstGeom prst="wedgeRoundRectCallout">
            <a:avLst>
              <a:gd name="adj1" fmla="val -21927"/>
              <a:gd name="adj2" fmla="val 49596"/>
              <a:gd name="adj3" fmla="val 16667"/>
            </a:avLst>
          </a:prstGeom>
          <a:solidFill>
            <a:schemeClr val="tx1">
              <a:alpha val="7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200" b="1" dirty="0"/>
              <a:t>Paul understood that there were promises to those who endure injustice in this life for the sake of Christ</a:t>
            </a:r>
            <a:endParaRPr lang="en-US" sz="4800" dirty="0"/>
          </a:p>
        </p:txBody>
      </p:sp>
      <p:sp>
        <p:nvSpPr>
          <p:cNvPr id="3" name="Rounded Rectangular Callout 11">
            <a:extLst>
              <a:ext uri="{FF2B5EF4-FFF2-40B4-BE49-F238E27FC236}">
                <a16:creationId xmlns:a16="http://schemas.microsoft.com/office/drawing/2014/main" xmlns="" id="{73E19433-4C44-5D6D-1C00-EA4A03F28984}"/>
              </a:ext>
            </a:extLst>
          </p:cNvPr>
          <p:cNvSpPr/>
          <p:nvPr/>
        </p:nvSpPr>
        <p:spPr>
          <a:xfrm>
            <a:off x="1066800" y="2543652"/>
            <a:ext cx="10972800" cy="71628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000" b="1" dirty="0"/>
              <a:t>He </a:t>
            </a:r>
            <a:r>
              <a:rPr lang="en-US" sz="4000" b="1" i="1" dirty="0"/>
              <a:t>was</a:t>
            </a:r>
            <a:r>
              <a:rPr lang="en-US" sz="4000" b="1" dirty="0"/>
              <a:t> holding out for just treatment in the next</a:t>
            </a:r>
            <a:endParaRPr lang="en-US" sz="4000" i="1" dirty="0"/>
          </a:p>
        </p:txBody>
      </p:sp>
      <p:sp>
        <p:nvSpPr>
          <p:cNvPr id="6" name="Rectangle 5">
            <a:extLst>
              <a:ext uri="{FF2B5EF4-FFF2-40B4-BE49-F238E27FC236}">
                <a16:creationId xmlns:a16="http://schemas.microsoft.com/office/drawing/2014/main" xmlns="" id="{E021C2A9-FA8A-3275-00EC-1BD0394AB8D3}"/>
              </a:ext>
            </a:extLst>
          </p:cNvPr>
          <p:cNvSpPr/>
          <p:nvPr/>
        </p:nvSpPr>
        <p:spPr>
          <a:xfrm>
            <a:off x="304800" y="4613196"/>
            <a:ext cx="11734800" cy="2143125"/>
          </a:xfrm>
          <a:prstGeom prst="rect">
            <a:avLst/>
          </a:prstGeom>
          <a:solidFill>
            <a:schemeClr val="accent1">
              <a:lumMod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t>Matthew 5:11 </a:t>
            </a:r>
            <a:r>
              <a:rPr lang="en-US" sz="3200" dirty="0"/>
              <a:t>Blessed are you when people insult you and persecute you, and falsely say all kinds of evil against you because of Me. </a:t>
            </a:r>
            <a:r>
              <a:rPr lang="en-US" sz="3200" b="1" baseline="30000" dirty="0"/>
              <a:t>12 </a:t>
            </a:r>
            <a:r>
              <a:rPr lang="en-US" sz="3200" dirty="0"/>
              <a:t>Rejoice and be glad, for your reward in heaven is great; for in the same way they persecuted the prophets who were before you. </a:t>
            </a:r>
            <a:endParaRPr lang="en-US" sz="3200" u="sng" dirty="0"/>
          </a:p>
        </p:txBody>
      </p:sp>
    </p:spTree>
    <p:extLst>
      <p:ext uri="{BB962C8B-B14F-4D97-AF65-F5344CB8AC3E}">
        <p14:creationId xmlns:p14="http://schemas.microsoft.com/office/powerpoint/2010/main" val="2934521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P spid="3" grpId="0" animBg="1"/>
      <p:bldP spid="6"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163F2240-07D6-032E-FD5B-DF1744879D50}"/>
              </a:ext>
            </a:extLst>
          </p:cNvPr>
          <p:cNvSpPr/>
          <p:nvPr/>
        </p:nvSpPr>
        <p:spPr>
          <a:xfrm>
            <a:off x="0" y="381000"/>
            <a:ext cx="12192000" cy="895350"/>
          </a:xfrm>
          <a:prstGeom prst="rect">
            <a:avLst/>
          </a:prstGeom>
          <a:solidFill>
            <a:schemeClr val="bg1">
              <a:lumMod val="95000"/>
              <a:alpha val="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800" b="1" i="1" dirty="0">
                <a:solidFill>
                  <a:schemeClr val="bg1"/>
                </a:solidFill>
              </a:rPr>
              <a:t>What are the enduring principles upon which Paul’s instruction lies?</a:t>
            </a:r>
            <a:endParaRPr lang="en-US" sz="1600" i="1" dirty="0">
              <a:solidFill>
                <a:schemeClr val="bg1"/>
              </a:solidFill>
            </a:endParaRPr>
          </a:p>
        </p:txBody>
      </p:sp>
      <p:sp>
        <p:nvSpPr>
          <p:cNvPr id="4" name="Rounded Rectangular Callout 11">
            <a:extLst>
              <a:ext uri="{FF2B5EF4-FFF2-40B4-BE49-F238E27FC236}">
                <a16:creationId xmlns:a16="http://schemas.microsoft.com/office/drawing/2014/main" xmlns="" id="{1AEC8578-95FA-B40C-210E-7E54A9232682}"/>
              </a:ext>
            </a:extLst>
          </p:cNvPr>
          <p:cNvSpPr/>
          <p:nvPr/>
        </p:nvSpPr>
        <p:spPr>
          <a:xfrm>
            <a:off x="228600" y="1752600"/>
            <a:ext cx="11506200" cy="71628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800" b="1" dirty="0"/>
              <a:t>6) Paul was not holding out for just treatment in this life</a:t>
            </a:r>
            <a:endParaRPr lang="en-US" sz="3800" i="1" dirty="0"/>
          </a:p>
        </p:txBody>
      </p:sp>
      <p:sp>
        <p:nvSpPr>
          <p:cNvPr id="2" name="Rounded Rectangular Callout 11">
            <a:extLst>
              <a:ext uri="{FF2B5EF4-FFF2-40B4-BE49-F238E27FC236}">
                <a16:creationId xmlns:a16="http://schemas.microsoft.com/office/drawing/2014/main" xmlns="" id="{12D21BE2-61D5-0B03-FBF2-4C433F3CACB9}"/>
              </a:ext>
            </a:extLst>
          </p:cNvPr>
          <p:cNvSpPr/>
          <p:nvPr/>
        </p:nvSpPr>
        <p:spPr>
          <a:xfrm>
            <a:off x="1562100" y="3372804"/>
            <a:ext cx="9220200" cy="1165860"/>
          </a:xfrm>
          <a:prstGeom prst="wedgeRoundRectCallout">
            <a:avLst>
              <a:gd name="adj1" fmla="val -21927"/>
              <a:gd name="adj2" fmla="val 49596"/>
              <a:gd name="adj3" fmla="val 16667"/>
            </a:avLst>
          </a:prstGeom>
          <a:solidFill>
            <a:schemeClr val="tx1">
              <a:alpha val="7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200" b="1" dirty="0"/>
              <a:t>Paul understood that there were promises to those who endure injustice in this life for the sake of Christ</a:t>
            </a:r>
            <a:endParaRPr lang="en-US" sz="4800" dirty="0"/>
          </a:p>
        </p:txBody>
      </p:sp>
      <p:sp>
        <p:nvSpPr>
          <p:cNvPr id="3" name="Rounded Rectangular Callout 11">
            <a:extLst>
              <a:ext uri="{FF2B5EF4-FFF2-40B4-BE49-F238E27FC236}">
                <a16:creationId xmlns:a16="http://schemas.microsoft.com/office/drawing/2014/main" xmlns="" id="{73E19433-4C44-5D6D-1C00-EA4A03F28984}"/>
              </a:ext>
            </a:extLst>
          </p:cNvPr>
          <p:cNvSpPr/>
          <p:nvPr/>
        </p:nvSpPr>
        <p:spPr>
          <a:xfrm>
            <a:off x="1066800" y="2543652"/>
            <a:ext cx="10972800" cy="71628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000" b="1" dirty="0"/>
              <a:t>He </a:t>
            </a:r>
            <a:r>
              <a:rPr lang="en-US" sz="4000" b="1" i="1" dirty="0"/>
              <a:t>was</a:t>
            </a:r>
            <a:r>
              <a:rPr lang="en-US" sz="4000" b="1" dirty="0"/>
              <a:t> holding out for just treatment in the next</a:t>
            </a:r>
            <a:endParaRPr lang="en-US" sz="4000" i="1" dirty="0"/>
          </a:p>
        </p:txBody>
      </p:sp>
      <p:sp>
        <p:nvSpPr>
          <p:cNvPr id="6" name="Rectangle 5">
            <a:extLst>
              <a:ext uri="{FF2B5EF4-FFF2-40B4-BE49-F238E27FC236}">
                <a16:creationId xmlns:a16="http://schemas.microsoft.com/office/drawing/2014/main" xmlns="" id="{E021C2A9-FA8A-3275-00EC-1BD0394AB8D3}"/>
              </a:ext>
            </a:extLst>
          </p:cNvPr>
          <p:cNvSpPr/>
          <p:nvPr/>
        </p:nvSpPr>
        <p:spPr>
          <a:xfrm>
            <a:off x="228600" y="5715000"/>
            <a:ext cx="11734800" cy="644604"/>
          </a:xfrm>
          <a:prstGeom prst="rect">
            <a:avLst/>
          </a:prstGeom>
          <a:solidFill>
            <a:schemeClr val="accent1">
              <a:lumMod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bg1"/>
                </a:solidFill>
              </a:rPr>
              <a:t>Romans 12:</a:t>
            </a:r>
            <a:r>
              <a:rPr lang="en-US" sz="3200" b="1" i="0" baseline="30000" dirty="0">
                <a:solidFill>
                  <a:schemeClr val="bg1"/>
                </a:solidFill>
                <a:effectLst/>
              </a:rPr>
              <a:t>21 </a:t>
            </a:r>
            <a:r>
              <a:rPr lang="en-US" sz="3200" b="0" i="0" dirty="0">
                <a:solidFill>
                  <a:schemeClr val="bg1"/>
                </a:solidFill>
                <a:effectLst/>
              </a:rPr>
              <a:t>Do not be overcome by evil, but overcome evil with good.</a:t>
            </a:r>
            <a:endParaRPr lang="en-US" sz="3200" u="sng" dirty="0">
              <a:solidFill>
                <a:schemeClr val="bg1"/>
              </a:solidFill>
            </a:endParaRPr>
          </a:p>
        </p:txBody>
      </p:sp>
    </p:spTree>
    <p:extLst>
      <p:ext uri="{BB962C8B-B14F-4D97-AF65-F5344CB8AC3E}">
        <p14:creationId xmlns:p14="http://schemas.microsoft.com/office/powerpoint/2010/main" val="138899731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10A10F3B-D466-7D1E-3A51-9D08E01464D2}"/>
              </a:ext>
            </a:extLst>
          </p:cNvPr>
          <p:cNvSpPr/>
          <p:nvPr/>
        </p:nvSpPr>
        <p:spPr>
          <a:xfrm>
            <a:off x="0" y="5638800"/>
            <a:ext cx="12192000" cy="895350"/>
          </a:xfrm>
          <a:prstGeom prst="rect">
            <a:avLst/>
          </a:prstGeom>
          <a:solidFill>
            <a:schemeClr val="bg1">
              <a:lumMod val="95000"/>
              <a:alpha val="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600" b="1" dirty="0">
                <a:solidFill>
                  <a:schemeClr val="bg1"/>
                </a:solidFill>
              </a:rPr>
              <a:t>These hold up pretty well in 2023!</a:t>
            </a:r>
            <a:endParaRPr lang="en-US" sz="2400" dirty="0">
              <a:solidFill>
                <a:schemeClr val="bg1"/>
              </a:solidFill>
            </a:endParaRPr>
          </a:p>
        </p:txBody>
      </p:sp>
      <p:sp>
        <p:nvSpPr>
          <p:cNvPr id="4" name="Rounded Rectangular Callout 11">
            <a:extLst>
              <a:ext uri="{FF2B5EF4-FFF2-40B4-BE49-F238E27FC236}">
                <a16:creationId xmlns:a16="http://schemas.microsoft.com/office/drawing/2014/main" xmlns="" id="{1AEC8578-95FA-B40C-210E-7E54A9232682}"/>
              </a:ext>
            </a:extLst>
          </p:cNvPr>
          <p:cNvSpPr/>
          <p:nvPr/>
        </p:nvSpPr>
        <p:spPr>
          <a:xfrm>
            <a:off x="220980" y="156209"/>
            <a:ext cx="8686800" cy="71628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4000" b="1" dirty="0"/>
              <a:t> 1) Paul understood his true citizenship</a:t>
            </a:r>
            <a:endParaRPr lang="en-US" sz="4000" i="1" dirty="0"/>
          </a:p>
        </p:txBody>
      </p:sp>
      <p:sp>
        <p:nvSpPr>
          <p:cNvPr id="5" name="Rounded Rectangular Callout 11">
            <a:extLst>
              <a:ext uri="{FF2B5EF4-FFF2-40B4-BE49-F238E27FC236}">
                <a16:creationId xmlns:a16="http://schemas.microsoft.com/office/drawing/2014/main" xmlns="" id="{8CBDF687-A6E0-B9EF-B3E6-756FFBD9C5BB}"/>
              </a:ext>
            </a:extLst>
          </p:cNvPr>
          <p:cNvSpPr/>
          <p:nvPr/>
        </p:nvSpPr>
        <p:spPr>
          <a:xfrm>
            <a:off x="213360" y="1055369"/>
            <a:ext cx="9963150" cy="71628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4000" b="1" dirty="0"/>
              <a:t> 2) His hope was not in a worldly government</a:t>
            </a:r>
            <a:endParaRPr lang="en-US" sz="4000" i="1" dirty="0"/>
          </a:p>
        </p:txBody>
      </p:sp>
      <p:sp>
        <p:nvSpPr>
          <p:cNvPr id="3" name="Rounded Rectangular Callout 11">
            <a:extLst>
              <a:ext uri="{FF2B5EF4-FFF2-40B4-BE49-F238E27FC236}">
                <a16:creationId xmlns:a16="http://schemas.microsoft.com/office/drawing/2014/main" xmlns="" id="{5EF8AFA6-3F40-BAEB-DCCE-A5D7E5B8ACC2}"/>
              </a:ext>
            </a:extLst>
          </p:cNvPr>
          <p:cNvSpPr/>
          <p:nvPr/>
        </p:nvSpPr>
        <p:spPr>
          <a:xfrm>
            <a:off x="198120" y="4752971"/>
            <a:ext cx="11719560" cy="71628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3800" b="1" dirty="0"/>
              <a:t> 6) Paul was not holding out for just treatment in this life</a:t>
            </a:r>
            <a:endParaRPr lang="en-US" sz="3800" i="1" dirty="0"/>
          </a:p>
        </p:txBody>
      </p:sp>
      <p:sp>
        <p:nvSpPr>
          <p:cNvPr id="7" name="Rounded Rectangular Callout 11">
            <a:extLst>
              <a:ext uri="{FF2B5EF4-FFF2-40B4-BE49-F238E27FC236}">
                <a16:creationId xmlns:a16="http://schemas.microsoft.com/office/drawing/2014/main" xmlns="" id="{89762C38-A773-7127-BFB0-737F0744FC23}"/>
              </a:ext>
            </a:extLst>
          </p:cNvPr>
          <p:cNvSpPr/>
          <p:nvPr/>
        </p:nvSpPr>
        <p:spPr>
          <a:xfrm>
            <a:off x="209550" y="3830962"/>
            <a:ext cx="9525000" cy="71628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4000" b="1" dirty="0"/>
              <a:t> 5) Paul had the priority of his mission clear</a:t>
            </a:r>
            <a:endParaRPr lang="en-US" sz="4000" i="1" dirty="0"/>
          </a:p>
        </p:txBody>
      </p:sp>
      <p:sp>
        <p:nvSpPr>
          <p:cNvPr id="8" name="Rounded Rectangular Callout 11">
            <a:extLst>
              <a:ext uri="{FF2B5EF4-FFF2-40B4-BE49-F238E27FC236}">
                <a16:creationId xmlns:a16="http://schemas.microsoft.com/office/drawing/2014/main" xmlns="" id="{A0E68D68-812B-613C-7D3A-A6E0D94764C5}"/>
              </a:ext>
            </a:extLst>
          </p:cNvPr>
          <p:cNvSpPr/>
          <p:nvPr/>
        </p:nvSpPr>
        <p:spPr>
          <a:xfrm>
            <a:off x="220980" y="1978340"/>
            <a:ext cx="10801350" cy="71628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4000" b="1" dirty="0"/>
              <a:t> 3) His hope was not in </a:t>
            </a:r>
            <a:r>
              <a:rPr lang="en-US" sz="4000" b="1" i="1" dirty="0"/>
              <a:t>freedom from </a:t>
            </a:r>
            <a:r>
              <a:rPr lang="en-US" sz="4000" b="1" dirty="0"/>
              <a:t>government</a:t>
            </a:r>
            <a:endParaRPr lang="en-US" sz="4000" i="1" dirty="0"/>
          </a:p>
        </p:txBody>
      </p:sp>
      <p:sp>
        <p:nvSpPr>
          <p:cNvPr id="10" name="Rounded Rectangular Callout 11">
            <a:extLst>
              <a:ext uri="{FF2B5EF4-FFF2-40B4-BE49-F238E27FC236}">
                <a16:creationId xmlns:a16="http://schemas.microsoft.com/office/drawing/2014/main" xmlns="" id="{D22924DF-A898-60DE-AD53-299F59A3FC53}"/>
              </a:ext>
            </a:extLst>
          </p:cNvPr>
          <p:cNvSpPr/>
          <p:nvPr/>
        </p:nvSpPr>
        <p:spPr>
          <a:xfrm>
            <a:off x="198120" y="2947036"/>
            <a:ext cx="8591550" cy="71628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4000" b="1" dirty="0"/>
              <a:t> 4) His hope was in the Kingdom of God</a:t>
            </a:r>
            <a:endParaRPr lang="en-US" sz="4000" i="1" dirty="0"/>
          </a:p>
        </p:txBody>
      </p:sp>
    </p:spTree>
    <p:extLst>
      <p:ext uri="{BB962C8B-B14F-4D97-AF65-F5344CB8AC3E}">
        <p14:creationId xmlns:p14="http://schemas.microsoft.com/office/powerpoint/2010/main" val="3979788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C7BBC0F7-FED6-702A-FC57-C3BDA3731CE3}"/>
              </a:ext>
            </a:extLst>
          </p:cNvPr>
          <p:cNvSpPr/>
          <p:nvPr/>
        </p:nvSpPr>
        <p:spPr>
          <a:xfrm>
            <a:off x="152400" y="3870001"/>
            <a:ext cx="11734800" cy="1208729"/>
          </a:xfrm>
          <a:prstGeom prst="rect">
            <a:avLst/>
          </a:prstGeom>
          <a:solidFill>
            <a:schemeClr val="accent1">
              <a:lumMod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t>1 Peter 2:16 </a:t>
            </a:r>
            <a:r>
              <a:rPr lang="en-US" sz="3200" dirty="0"/>
              <a:t>Act as free men, and do not use your freedom as a covering for evil, but use it as bondslaves of God… </a:t>
            </a:r>
          </a:p>
        </p:txBody>
      </p:sp>
      <p:sp>
        <p:nvSpPr>
          <p:cNvPr id="9" name="Rectangle 8">
            <a:extLst>
              <a:ext uri="{FF2B5EF4-FFF2-40B4-BE49-F238E27FC236}">
                <a16:creationId xmlns:a16="http://schemas.microsoft.com/office/drawing/2014/main" xmlns="" id="{1F5544AC-FB57-E56C-66D0-36915F418833}"/>
              </a:ext>
            </a:extLst>
          </p:cNvPr>
          <p:cNvSpPr/>
          <p:nvPr/>
        </p:nvSpPr>
        <p:spPr>
          <a:xfrm>
            <a:off x="152400" y="5257800"/>
            <a:ext cx="11734800" cy="1447800"/>
          </a:xfrm>
          <a:prstGeom prst="rect">
            <a:avLst/>
          </a:prstGeom>
          <a:solidFill>
            <a:schemeClr val="accent1">
              <a:lumMod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4400" b="1" baseline="30000" dirty="0"/>
              <a:t>1 Peter 2:17 </a:t>
            </a:r>
            <a:r>
              <a:rPr lang="en-US" sz="4400" dirty="0"/>
              <a:t>Honor all people, love the brotherhood, </a:t>
            </a:r>
          </a:p>
          <a:p>
            <a:pPr algn="ctr"/>
            <a:r>
              <a:rPr lang="en-US" sz="4400" dirty="0"/>
              <a:t>fear God, honor the king.</a:t>
            </a:r>
          </a:p>
        </p:txBody>
      </p:sp>
    </p:spTree>
    <p:extLst>
      <p:ext uri="{BB962C8B-B14F-4D97-AF65-F5344CB8AC3E}">
        <p14:creationId xmlns:p14="http://schemas.microsoft.com/office/powerpoint/2010/main" val="3537749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1F5544AC-FB57-E56C-66D0-36915F418833}"/>
              </a:ext>
            </a:extLst>
          </p:cNvPr>
          <p:cNvSpPr/>
          <p:nvPr/>
        </p:nvSpPr>
        <p:spPr>
          <a:xfrm>
            <a:off x="152400" y="5257800"/>
            <a:ext cx="11734800" cy="1447800"/>
          </a:xfrm>
          <a:prstGeom prst="rect">
            <a:avLst/>
          </a:prstGeom>
          <a:solidFill>
            <a:schemeClr val="accent1">
              <a:lumMod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4400" b="1" baseline="30000" dirty="0"/>
              <a:t>1 Peter 2:17 </a:t>
            </a:r>
            <a:r>
              <a:rPr lang="en-US" sz="4400" b="1" u="sng" dirty="0"/>
              <a:t>Honor all people</a:t>
            </a:r>
            <a:r>
              <a:rPr lang="en-US" sz="4400" dirty="0"/>
              <a:t>, love the brotherhood, </a:t>
            </a:r>
          </a:p>
          <a:p>
            <a:pPr algn="ctr"/>
            <a:r>
              <a:rPr lang="en-US" sz="4400" dirty="0"/>
              <a:t>fear God, honor the king.</a:t>
            </a:r>
          </a:p>
        </p:txBody>
      </p:sp>
    </p:spTree>
    <p:extLst>
      <p:ext uri="{BB962C8B-B14F-4D97-AF65-F5344CB8AC3E}">
        <p14:creationId xmlns:p14="http://schemas.microsoft.com/office/powerpoint/2010/main" val="344487765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1F5544AC-FB57-E56C-66D0-36915F418833}"/>
              </a:ext>
            </a:extLst>
          </p:cNvPr>
          <p:cNvSpPr/>
          <p:nvPr/>
        </p:nvSpPr>
        <p:spPr>
          <a:xfrm>
            <a:off x="152400" y="5257800"/>
            <a:ext cx="11734800" cy="1447800"/>
          </a:xfrm>
          <a:prstGeom prst="rect">
            <a:avLst/>
          </a:prstGeom>
          <a:solidFill>
            <a:schemeClr val="accent1">
              <a:lumMod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4400" b="1" baseline="30000" dirty="0"/>
              <a:t>1 Peter 2:17 </a:t>
            </a:r>
            <a:r>
              <a:rPr lang="en-US" sz="4400" dirty="0"/>
              <a:t>Honor all people, </a:t>
            </a:r>
            <a:r>
              <a:rPr lang="en-US" sz="4400" b="1" u="sng" dirty="0"/>
              <a:t>love the brotherhood</a:t>
            </a:r>
            <a:r>
              <a:rPr lang="en-US" sz="4400" dirty="0"/>
              <a:t>, </a:t>
            </a:r>
          </a:p>
          <a:p>
            <a:pPr algn="ctr"/>
            <a:r>
              <a:rPr lang="en-US" sz="4400" dirty="0"/>
              <a:t>fear God, honor the king.</a:t>
            </a:r>
          </a:p>
        </p:txBody>
      </p:sp>
    </p:spTree>
    <p:extLst>
      <p:ext uri="{BB962C8B-B14F-4D97-AF65-F5344CB8AC3E}">
        <p14:creationId xmlns:p14="http://schemas.microsoft.com/office/powerpoint/2010/main" val="137457522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1F5544AC-FB57-E56C-66D0-36915F418833}"/>
              </a:ext>
            </a:extLst>
          </p:cNvPr>
          <p:cNvSpPr/>
          <p:nvPr/>
        </p:nvSpPr>
        <p:spPr>
          <a:xfrm>
            <a:off x="152400" y="5257800"/>
            <a:ext cx="11734800" cy="1447800"/>
          </a:xfrm>
          <a:prstGeom prst="rect">
            <a:avLst/>
          </a:prstGeom>
          <a:solidFill>
            <a:schemeClr val="accent1">
              <a:lumMod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4400" b="1" baseline="30000" dirty="0"/>
              <a:t>1 Peter 2:17 </a:t>
            </a:r>
            <a:r>
              <a:rPr lang="en-US" sz="4400" dirty="0"/>
              <a:t>Honor all people, love the brotherhood, </a:t>
            </a:r>
          </a:p>
          <a:p>
            <a:pPr algn="ctr"/>
            <a:r>
              <a:rPr lang="en-US" sz="4400" b="1" u="sng" dirty="0"/>
              <a:t>fear God</a:t>
            </a:r>
            <a:r>
              <a:rPr lang="en-US" sz="4400" dirty="0"/>
              <a:t>, honor the king.</a:t>
            </a:r>
          </a:p>
        </p:txBody>
      </p:sp>
    </p:spTree>
    <p:extLst>
      <p:ext uri="{BB962C8B-B14F-4D97-AF65-F5344CB8AC3E}">
        <p14:creationId xmlns:p14="http://schemas.microsoft.com/office/powerpoint/2010/main" val="312944477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1F5544AC-FB57-E56C-66D0-36915F418833}"/>
              </a:ext>
            </a:extLst>
          </p:cNvPr>
          <p:cNvSpPr/>
          <p:nvPr/>
        </p:nvSpPr>
        <p:spPr>
          <a:xfrm>
            <a:off x="152400" y="5257800"/>
            <a:ext cx="11734800" cy="1447800"/>
          </a:xfrm>
          <a:prstGeom prst="rect">
            <a:avLst/>
          </a:prstGeom>
          <a:solidFill>
            <a:schemeClr val="accent1">
              <a:lumMod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4400" b="1" baseline="30000" dirty="0"/>
              <a:t>1 Peter 2:17 </a:t>
            </a:r>
            <a:r>
              <a:rPr lang="en-US" sz="4400" dirty="0"/>
              <a:t>Honor all people, love the brotherhood, </a:t>
            </a:r>
          </a:p>
          <a:p>
            <a:pPr algn="ctr"/>
            <a:r>
              <a:rPr lang="en-US" sz="4400" dirty="0"/>
              <a:t>fear God, </a:t>
            </a:r>
            <a:r>
              <a:rPr lang="en-US" sz="4400" b="1" u="sng" dirty="0"/>
              <a:t>honor the king</a:t>
            </a:r>
            <a:r>
              <a:rPr lang="en-US" sz="4400" dirty="0"/>
              <a:t>.</a:t>
            </a:r>
          </a:p>
        </p:txBody>
      </p:sp>
      <p:sp>
        <p:nvSpPr>
          <p:cNvPr id="2" name="Rounded Rectangular Callout 11">
            <a:extLst>
              <a:ext uri="{FF2B5EF4-FFF2-40B4-BE49-F238E27FC236}">
                <a16:creationId xmlns:a16="http://schemas.microsoft.com/office/drawing/2014/main" xmlns="" id="{C7FA5FD3-5867-1E8D-0A9B-BF56BBD80919}"/>
              </a:ext>
            </a:extLst>
          </p:cNvPr>
          <p:cNvSpPr/>
          <p:nvPr/>
        </p:nvSpPr>
        <p:spPr>
          <a:xfrm>
            <a:off x="152400" y="609600"/>
            <a:ext cx="10820400" cy="71628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000" b="1" dirty="0"/>
              <a:t>What does it look like for us to “honor the king?” </a:t>
            </a:r>
            <a:endParaRPr lang="en-US" sz="4000" i="1" dirty="0"/>
          </a:p>
        </p:txBody>
      </p:sp>
      <p:sp>
        <p:nvSpPr>
          <p:cNvPr id="3" name="Rounded Rectangular Callout 11">
            <a:extLst>
              <a:ext uri="{FF2B5EF4-FFF2-40B4-BE49-F238E27FC236}">
                <a16:creationId xmlns:a16="http://schemas.microsoft.com/office/drawing/2014/main" xmlns="" id="{700DA9AA-F004-C533-BE0D-CC104F6F3847}"/>
              </a:ext>
            </a:extLst>
          </p:cNvPr>
          <p:cNvSpPr/>
          <p:nvPr/>
        </p:nvSpPr>
        <p:spPr>
          <a:xfrm>
            <a:off x="7677150" y="1447800"/>
            <a:ext cx="4343400" cy="71628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000" b="1" dirty="0"/>
              <a:t>Be a good citizen</a:t>
            </a:r>
            <a:endParaRPr lang="en-US" sz="4000" i="1" dirty="0"/>
          </a:p>
        </p:txBody>
      </p:sp>
    </p:spTree>
    <p:extLst>
      <p:ext uri="{BB962C8B-B14F-4D97-AF65-F5344CB8AC3E}">
        <p14:creationId xmlns:p14="http://schemas.microsoft.com/office/powerpoint/2010/main" val="934531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1F5544AC-FB57-E56C-66D0-36915F418833}"/>
              </a:ext>
            </a:extLst>
          </p:cNvPr>
          <p:cNvSpPr/>
          <p:nvPr/>
        </p:nvSpPr>
        <p:spPr>
          <a:xfrm>
            <a:off x="152400" y="5257800"/>
            <a:ext cx="11734800" cy="1447800"/>
          </a:xfrm>
          <a:prstGeom prst="rect">
            <a:avLst/>
          </a:prstGeom>
          <a:solidFill>
            <a:schemeClr val="accent1">
              <a:lumMod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4400" b="1" baseline="30000" dirty="0"/>
              <a:t>1 Peter 2:17 </a:t>
            </a:r>
            <a:r>
              <a:rPr lang="en-US" sz="4400" b="1" u="sng" dirty="0"/>
              <a:t>Honor all people</a:t>
            </a:r>
            <a:r>
              <a:rPr lang="en-US" sz="4400" dirty="0"/>
              <a:t>, love the brotherhood, </a:t>
            </a:r>
          </a:p>
          <a:p>
            <a:pPr algn="ctr"/>
            <a:r>
              <a:rPr lang="en-US" sz="4400" dirty="0"/>
              <a:t>fear God, honor the king.</a:t>
            </a:r>
          </a:p>
        </p:txBody>
      </p:sp>
      <p:sp>
        <p:nvSpPr>
          <p:cNvPr id="2" name="Rounded Rectangular Callout 11">
            <a:extLst>
              <a:ext uri="{FF2B5EF4-FFF2-40B4-BE49-F238E27FC236}">
                <a16:creationId xmlns:a16="http://schemas.microsoft.com/office/drawing/2014/main" xmlns="" id="{C7FA5FD3-5867-1E8D-0A9B-BF56BBD80919}"/>
              </a:ext>
            </a:extLst>
          </p:cNvPr>
          <p:cNvSpPr/>
          <p:nvPr/>
        </p:nvSpPr>
        <p:spPr>
          <a:xfrm>
            <a:off x="152400" y="609600"/>
            <a:ext cx="10820400" cy="71628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000" b="1" dirty="0"/>
              <a:t>What does it look like for us to “honor the king?” </a:t>
            </a:r>
            <a:endParaRPr lang="en-US" sz="4000" i="1" dirty="0"/>
          </a:p>
        </p:txBody>
      </p:sp>
      <p:sp>
        <p:nvSpPr>
          <p:cNvPr id="3" name="Rounded Rectangular Callout 11">
            <a:extLst>
              <a:ext uri="{FF2B5EF4-FFF2-40B4-BE49-F238E27FC236}">
                <a16:creationId xmlns:a16="http://schemas.microsoft.com/office/drawing/2014/main" xmlns="" id="{700DA9AA-F004-C533-BE0D-CC104F6F3847}"/>
              </a:ext>
            </a:extLst>
          </p:cNvPr>
          <p:cNvSpPr/>
          <p:nvPr/>
        </p:nvSpPr>
        <p:spPr>
          <a:xfrm>
            <a:off x="7677150" y="1447800"/>
            <a:ext cx="4343400" cy="71628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000" b="1" dirty="0"/>
              <a:t>Be a good citizen</a:t>
            </a:r>
            <a:endParaRPr lang="en-US" sz="4000" i="1" dirty="0"/>
          </a:p>
        </p:txBody>
      </p:sp>
      <p:sp>
        <p:nvSpPr>
          <p:cNvPr id="5" name="Rounded Rectangular Callout 11">
            <a:extLst>
              <a:ext uri="{FF2B5EF4-FFF2-40B4-BE49-F238E27FC236}">
                <a16:creationId xmlns:a16="http://schemas.microsoft.com/office/drawing/2014/main" xmlns="" id="{EC6538C7-761C-4315-B1A5-5DF0F69F26ED}"/>
              </a:ext>
            </a:extLst>
          </p:cNvPr>
          <p:cNvSpPr/>
          <p:nvPr/>
        </p:nvSpPr>
        <p:spPr>
          <a:xfrm>
            <a:off x="381000" y="2232660"/>
            <a:ext cx="11506200" cy="132588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000" b="1" dirty="0"/>
              <a:t>If we can do good and make the world a better place by being good citizens, we should!</a:t>
            </a:r>
            <a:endParaRPr lang="en-US" sz="4000" i="1" dirty="0"/>
          </a:p>
        </p:txBody>
      </p:sp>
      <p:sp>
        <p:nvSpPr>
          <p:cNvPr id="6" name="Rounded Rectangular Callout 11">
            <a:extLst>
              <a:ext uri="{FF2B5EF4-FFF2-40B4-BE49-F238E27FC236}">
                <a16:creationId xmlns:a16="http://schemas.microsoft.com/office/drawing/2014/main" xmlns="" id="{71272434-8370-A3BB-DA48-6C52C4CCBA4F}"/>
              </a:ext>
            </a:extLst>
          </p:cNvPr>
          <p:cNvSpPr/>
          <p:nvPr/>
        </p:nvSpPr>
        <p:spPr>
          <a:xfrm>
            <a:off x="685800" y="3627120"/>
            <a:ext cx="10820400" cy="79248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000" b="1" dirty="0"/>
              <a:t>But know that it’s not the </a:t>
            </a:r>
            <a:r>
              <a:rPr lang="en-US" sz="4000" b="1" i="1" dirty="0"/>
              <a:t>highest good</a:t>
            </a:r>
            <a:r>
              <a:rPr lang="en-US" sz="4000" b="1" dirty="0"/>
              <a:t> we can do</a:t>
            </a:r>
            <a:endParaRPr lang="en-US" sz="4000" i="1" dirty="0"/>
          </a:p>
        </p:txBody>
      </p:sp>
    </p:spTree>
    <p:extLst>
      <p:ext uri="{BB962C8B-B14F-4D97-AF65-F5344CB8AC3E}">
        <p14:creationId xmlns:p14="http://schemas.microsoft.com/office/powerpoint/2010/main" val="1983117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1F5544AC-FB57-E56C-66D0-36915F418833}"/>
              </a:ext>
            </a:extLst>
          </p:cNvPr>
          <p:cNvSpPr/>
          <p:nvPr/>
        </p:nvSpPr>
        <p:spPr>
          <a:xfrm>
            <a:off x="152400" y="5257800"/>
            <a:ext cx="11734800" cy="1447800"/>
          </a:xfrm>
          <a:prstGeom prst="rect">
            <a:avLst/>
          </a:prstGeom>
          <a:solidFill>
            <a:schemeClr val="accent1">
              <a:lumMod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4400" b="1" baseline="30000" dirty="0"/>
              <a:t>1 Peter 2:17 </a:t>
            </a:r>
            <a:r>
              <a:rPr lang="en-US" sz="4400" dirty="0"/>
              <a:t>Honor all people, love the brotherhood, </a:t>
            </a:r>
          </a:p>
          <a:p>
            <a:pPr algn="ctr"/>
            <a:r>
              <a:rPr lang="en-US" sz="4400" b="1" u="sng" dirty="0"/>
              <a:t>fear God</a:t>
            </a:r>
            <a:r>
              <a:rPr lang="en-US" sz="4400" dirty="0"/>
              <a:t>, honor the king.</a:t>
            </a:r>
          </a:p>
        </p:txBody>
      </p:sp>
      <p:sp>
        <p:nvSpPr>
          <p:cNvPr id="2" name="Rounded Rectangular Callout 11">
            <a:extLst>
              <a:ext uri="{FF2B5EF4-FFF2-40B4-BE49-F238E27FC236}">
                <a16:creationId xmlns:a16="http://schemas.microsoft.com/office/drawing/2014/main" xmlns="" id="{C7FA5FD3-5867-1E8D-0A9B-BF56BBD80919}"/>
              </a:ext>
            </a:extLst>
          </p:cNvPr>
          <p:cNvSpPr/>
          <p:nvPr/>
        </p:nvSpPr>
        <p:spPr>
          <a:xfrm>
            <a:off x="152400" y="609600"/>
            <a:ext cx="10820400" cy="71628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000" b="1" dirty="0"/>
              <a:t>What does it look like for us to “honor the king?” </a:t>
            </a:r>
            <a:endParaRPr lang="en-US" sz="4000" i="1" dirty="0"/>
          </a:p>
        </p:txBody>
      </p:sp>
      <p:sp>
        <p:nvSpPr>
          <p:cNvPr id="3" name="Rounded Rectangular Callout 11">
            <a:extLst>
              <a:ext uri="{FF2B5EF4-FFF2-40B4-BE49-F238E27FC236}">
                <a16:creationId xmlns:a16="http://schemas.microsoft.com/office/drawing/2014/main" xmlns="" id="{700DA9AA-F004-C533-BE0D-CC104F6F3847}"/>
              </a:ext>
            </a:extLst>
          </p:cNvPr>
          <p:cNvSpPr/>
          <p:nvPr/>
        </p:nvSpPr>
        <p:spPr>
          <a:xfrm>
            <a:off x="7677150" y="1447800"/>
            <a:ext cx="4343400" cy="71628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000" b="1" dirty="0"/>
              <a:t>Be a good citizen</a:t>
            </a:r>
            <a:endParaRPr lang="en-US" sz="4000" i="1" dirty="0"/>
          </a:p>
        </p:txBody>
      </p:sp>
      <p:sp>
        <p:nvSpPr>
          <p:cNvPr id="5" name="Rounded Rectangular Callout 11">
            <a:extLst>
              <a:ext uri="{FF2B5EF4-FFF2-40B4-BE49-F238E27FC236}">
                <a16:creationId xmlns:a16="http://schemas.microsoft.com/office/drawing/2014/main" xmlns="" id="{EC6538C7-761C-4315-B1A5-5DF0F69F26ED}"/>
              </a:ext>
            </a:extLst>
          </p:cNvPr>
          <p:cNvSpPr/>
          <p:nvPr/>
        </p:nvSpPr>
        <p:spPr>
          <a:xfrm>
            <a:off x="381000" y="2232660"/>
            <a:ext cx="11506200" cy="132588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000" b="1" dirty="0"/>
              <a:t>If we can do good and make the world a better place by being good citizens, we should!</a:t>
            </a:r>
            <a:endParaRPr lang="en-US" sz="4000" i="1" dirty="0"/>
          </a:p>
        </p:txBody>
      </p:sp>
      <p:sp>
        <p:nvSpPr>
          <p:cNvPr id="6" name="Rounded Rectangular Callout 11">
            <a:extLst>
              <a:ext uri="{FF2B5EF4-FFF2-40B4-BE49-F238E27FC236}">
                <a16:creationId xmlns:a16="http://schemas.microsoft.com/office/drawing/2014/main" xmlns="" id="{71272434-8370-A3BB-DA48-6C52C4CCBA4F}"/>
              </a:ext>
            </a:extLst>
          </p:cNvPr>
          <p:cNvSpPr/>
          <p:nvPr/>
        </p:nvSpPr>
        <p:spPr>
          <a:xfrm>
            <a:off x="685800" y="3627120"/>
            <a:ext cx="10820400" cy="79248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000" b="1" dirty="0"/>
              <a:t>But know that it’s not the </a:t>
            </a:r>
            <a:r>
              <a:rPr lang="en-US" sz="4000" b="1" i="1" dirty="0"/>
              <a:t>highest good</a:t>
            </a:r>
            <a:r>
              <a:rPr lang="en-US" sz="4000" b="1" dirty="0"/>
              <a:t> we can do</a:t>
            </a:r>
            <a:endParaRPr lang="en-US" sz="4000" i="1" dirty="0"/>
          </a:p>
        </p:txBody>
      </p:sp>
    </p:spTree>
    <p:extLst>
      <p:ext uri="{BB962C8B-B14F-4D97-AF65-F5344CB8AC3E}">
        <p14:creationId xmlns:p14="http://schemas.microsoft.com/office/powerpoint/2010/main" val="20659450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163F2240-07D6-032E-FD5B-DF1744879D50}"/>
              </a:ext>
            </a:extLst>
          </p:cNvPr>
          <p:cNvSpPr/>
          <p:nvPr/>
        </p:nvSpPr>
        <p:spPr>
          <a:xfrm>
            <a:off x="0" y="-8900"/>
            <a:ext cx="12192000" cy="1685299"/>
          </a:xfrm>
          <a:prstGeom prst="rect">
            <a:avLst/>
          </a:prstGeom>
          <a:solidFill>
            <a:schemeClr val="bg1">
              <a:lumMod val="95000"/>
              <a:alpha val="8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This new identity would lead to some new questions for Paul’s audience…</a:t>
            </a:r>
            <a:endParaRPr lang="en-US" dirty="0"/>
          </a:p>
        </p:txBody>
      </p:sp>
      <p:sp>
        <p:nvSpPr>
          <p:cNvPr id="3" name="Rectangle 2">
            <a:extLst>
              <a:ext uri="{FF2B5EF4-FFF2-40B4-BE49-F238E27FC236}">
                <a16:creationId xmlns:a16="http://schemas.microsoft.com/office/drawing/2014/main" xmlns="" id="{36325CDC-4216-ACBB-00A2-ADE1D8806D20}"/>
              </a:ext>
            </a:extLst>
          </p:cNvPr>
          <p:cNvSpPr/>
          <p:nvPr/>
        </p:nvSpPr>
        <p:spPr>
          <a:xfrm>
            <a:off x="0" y="3048000"/>
            <a:ext cx="12192000" cy="3809999"/>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lnSpc>
                <a:spcPct val="107000"/>
              </a:lnSpc>
              <a:spcBef>
                <a:spcPts val="0"/>
              </a:spcBef>
              <a:spcAft>
                <a:spcPts val="800"/>
              </a:spcAft>
            </a:pPr>
            <a:r>
              <a:rPr lang="en-US" sz="3200" b="1" baseline="30000" dirty="0">
                <a:solidFill>
                  <a:schemeClr val="tx1"/>
                </a:solidFill>
              </a:rPr>
              <a:t>Romans </a:t>
            </a:r>
            <a:r>
              <a:rPr lang="en-US" sz="3200" b="1" kern="100" baseline="30000" dirty="0">
                <a:solidFill>
                  <a:srgbClr val="000000"/>
                </a:solidFill>
                <a:effectLst/>
                <a:ea typeface="Calibri" panose="020F0502020204030204" pitchFamily="34" charset="0"/>
                <a:cs typeface="Calibri" panose="020F0502020204030204" pitchFamily="34" charset="0"/>
              </a:rPr>
              <a:t>13:1</a:t>
            </a:r>
            <a:r>
              <a:rPr lang="en-US" sz="3200" kern="100" baseline="30000" dirty="0">
                <a:solidFill>
                  <a:srgbClr val="000000"/>
                </a:solidFill>
                <a:effectLst/>
                <a:ea typeface="Calibri" panose="020F0502020204030204" pitchFamily="34" charset="0"/>
                <a:cs typeface="Calibri" panose="020F0502020204030204" pitchFamily="34" charset="0"/>
              </a:rPr>
              <a:t> </a:t>
            </a:r>
            <a:r>
              <a:rPr lang="en-US" sz="3200" kern="100" dirty="0">
                <a:solidFill>
                  <a:srgbClr val="000000"/>
                </a:solidFill>
                <a:effectLst/>
                <a:ea typeface="Calibri" panose="020F0502020204030204" pitchFamily="34" charset="0"/>
                <a:cs typeface="Calibri" panose="020F0502020204030204" pitchFamily="34" charset="0"/>
              </a:rPr>
              <a:t>Everyone must submit to governing authorities. For all authority comes from God, and those in positions of authority have been placed there by God.</a:t>
            </a:r>
            <a:r>
              <a:rPr lang="en-US" sz="3200" b="1" kern="100" dirty="0">
                <a:solidFill>
                  <a:srgbClr val="000000"/>
                </a:solidFill>
                <a:effectLst/>
                <a:ea typeface="Calibri" panose="020F0502020204030204" pitchFamily="34" charset="0"/>
                <a:cs typeface="Calibri" panose="020F0502020204030204" pitchFamily="34" charset="0"/>
              </a:rPr>
              <a:t> </a:t>
            </a:r>
            <a:r>
              <a:rPr lang="en-US" sz="3200" b="1" kern="100" baseline="30000" dirty="0">
                <a:solidFill>
                  <a:srgbClr val="000000"/>
                </a:solidFill>
                <a:effectLst/>
                <a:ea typeface="Calibri" panose="020F0502020204030204" pitchFamily="34" charset="0"/>
                <a:cs typeface="Calibri" panose="020F0502020204030204" pitchFamily="34" charset="0"/>
              </a:rPr>
              <a:t>2 </a:t>
            </a:r>
            <a:r>
              <a:rPr lang="en-US" sz="3200" kern="100" dirty="0">
                <a:solidFill>
                  <a:srgbClr val="000000"/>
                </a:solidFill>
                <a:effectLst/>
                <a:ea typeface="Calibri" panose="020F0502020204030204" pitchFamily="34" charset="0"/>
                <a:cs typeface="Calibri" panose="020F0502020204030204" pitchFamily="34" charset="0"/>
              </a:rPr>
              <a:t>So anyone who rebels against authority is rebelling against what God has instituted, and they will be punished.  </a:t>
            </a:r>
            <a:r>
              <a:rPr lang="en-US" sz="3200" b="1" kern="100" baseline="30000" dirty="0">
                <a:solidFill>
                  <a:srgbClr val="000000"/>
                </a:solidFill>
                <a:effectLst/>
                <a:ea typeface="Calibri" panose="020F0502020204030204" pitchFamily="34" charset="0"/>
                <a:cs typeface="Calibri" panose="020F0502020204030204" pitchFamily="34" charset="0"/>
              </a:rPr>
              <a:t>3 </a:t>
            </a:r>
            <a:r>
              <a:rPr lang="en-US" sz="3200" kern="100" dirty="0">
                <a:solidFill>
                  <a:srgbClr val="000000"/>
                </a:solidFill>
                <a:effectLst/>
                <a:ea typeface="Calibri" panose="020F0502020204030204" pitchFamily="34" charset="0"/>
                <a:cs typeface="Calibri" panose="020F0502020204030204" pitchFamily="34" charset="0"/>
              </a:rPr>
              <a:t>For the authorities do not strike fear in people who are doing right, but in those who are doing wrong. Would you like to live without fear of the authorities? Do what is right, and they will honor you.</a:t>
            </a:r>
            <a:r>
              <a:rPr lang="en-US" sz="3200" b="1" kern="100" dirty="0">
                <a:solidFill>
                  <a:srgbClr val="000000"/>
                </a:solidFill>
                <a:effectLst/>
                <a:ea typeface="Calibri" panose="020F0502020204030204" pitchFamily="34" charset="0"/>
                <a:cs typeface="Calibri" panose="020F0502020204030204" pitchFamily="34" charset="0"/>
              </a:rPr>
              <a:t> </a:t>
            </a:r>
            <a:endParaRPr lang="en-US" sz="3200" dirty="0">
              <a:solidFill>
                <a:schemeClr val="tx1"/>
              </a:solidFill>
            </a:endParaRPr>
          </a:p>
        </p:txBody>
      </p:sp>
    </p:spTree>
    <p:extLst>
      <p:ext uri="{BB962C8B-B14F-4D97-AF65-F5344CB8AC3E}">
        <p14:creationId xmlns:p14="http://schemas.microsoft.com/office/powerpoint/2010/main" val="338317461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1F5544AC-FB57-E56C-66D0-36915F418833}"/>
              </a:ext>
            </a:extLst>
          </p:cNvPr>
          <p:cNvSpPr/>
          <p:nvPr/>
        </p:nvSpPr>
        <p:spPr>
          <a:xfrm>
            <a:off x="152400" y="5257800"/>
            <a:ext cx="11734800" cy="1447800"/>
          </a:xfrm>
          <a:prstGeom prst="rect">
            <a:avLst/>
          </a:prstGeom>
          <a:solidFill>
            <a:schemeClr val="accent1">
              <a:lumMod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4400" b="1" baseline="30000" dirty="0"/>
              <a:t>1 Peter 2:17 </a:t>
            </a:r>
            <a:r>
              <a:rPr lang="en-US" sz="4400" dirty="0"/>
              <a:t>Honor all people, love the brotherhood, </a:t>
            </a:r>
          </a:p>
          <a:p>
            <a:pPr algn="ctr"/>
            <a:r>
              <a:rPr lang="en-US" sz="4400" b="1" u="sng" dirty="0"/>
              <a:t>fear God</a:t>
            </a:r>
            <a:r>
              <a:rPr lang="en-US" sz="4400" dirty="0"/>
              <a:t>, honor the king.</a:t>
            </a:r>
          </a:p>
        </p:txBody>
      </p:sp>
      <p:sp>
        <p:nvSpPr>
          <p:cNvPr id="2" name="Rounded Rectangular Callout 11">
            <a:extLst>
              <a:ext uri="{FF2B5EF4-FFF2-40B4-BE49-F238E27FC236}">
                <a16:creationId xmlns:a16="http://schemas.microsoft.com/office/drawing/2014/main" xmlns="" id="{C7FA5FD3-5867-1E8D-0A9B-BF56BBD80919}"/>
              </a:ext>
            </a:extLst>
          </p:cNvPr>
          <p:cNvSpPr/>
          <p:nvPr/>
        </p:nvSpPr>
        <p:spPr>
          <a:xfrm>
            <a:off x="152400" y="609600"/>
            <a:ext cx="10820400" cy="71628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000" b="1" dirty="0"/>
              <a:t>What does it look like for us to “honor the king?” </a:t>
            </a:r>
            <a:endParaRPr lang="en-US" sz="4000" i="1" dirty="0"/>
          </a:p>
        </p:txBody>
      </p:sp>
      <p:sp>
        <p:nvSpPr>
          <p:cNvPr id="3" name="Rounded Rectangular Callout 11">
            <a:extLst>
              <a:ext uri="{FF2B5EF4-FFF2-40B4-BE49-F238E27FC236}">
                <a16:creationId xmlns:a16="http://schemas.microsoft.com/office/drawing/2014/main" xmlns="" id="{700DA9AA-F004-C533-BE0D-CC104F6F3847}"/>
              </a:ext>
            </a:extLst>
          </p:cNvPr>
          <p:cNvSpPr/>
          <p:nvPr/>
        </p:nvSpPr>
        <p:spPr>
          <a:xfrm>
            <a:off x="7677150" y="1447800"/>
            <a:ext cx="4343400" cy="71628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000" b="1" dirty="0"/>
              <a:t>Be a good citizen</a:t>
            </a:r>
            <a:endParaRPr lang="en-US" sz="4000" i="1" dirty="0"/>
          </a:p>
        </p:txBody>
      </p:sp>
      <p:sp>
        <p:nvSpPr>
          <p:cNvPr id="5" name="Rounded Rectangular Callout 11">
            <a:extLst>
              <a:ext uri="{FF2B5EF4-FFF2-40B4-BE49-F238E27FC236}">
                <a16:creationId xmlns:a16="http://schemas.microsoft.com/office/drawing/2014/main" xmlns="" id="{EC6538C7-761C-4315-B1A5-5DF0F69F26ED}"/>
              </a:ext>
            </a:extLst>
          </p:cNvPr>
          <p:cNvSpPr/>
          <p:nvPr/>
        </p:nvSpPr>
        <p:spPr>
          <a:xfrm>
            <a:off x="85725" y="2286000"/>
            <a:ext cx="12020550" cy="76962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000" b="1" dirty="0"/>
              <a:t>It’s good to have political convictions, even strong ones</a:t>
            </a:r>
            <a:endParaRPr lang="en-US" sz="4000" i="1" dirty="0"/>
          </a:p>
        </p:txBody>
      </p:sp>
      <p:sp>
        <p:nvSpPr>
          <p:cNvPr id="6" name="Rounded Rectangular Callout 11">
            <a:extLst>
              <a:ext uri="{FF2B5EF4-FFF2-40B4-BE49-F238E27FC236}">
                <a16:creationId xmlns:a16="http://schemas.microsoft.com/office/drawing/2014/main" xmlns="" id="{71272434-8370-A3BB-DA48-6C52C4CCBA4F}"/>
              </a:ext>
            </a:extLst>
          </p:cNvPr>
          <p:cNvSpPr/>
          <p:nvPr/>
        </p:nvSpPr>
        <p:spPr>
          <a:xfrm>
            <a:off x="66675" y="3200400"/>
            <a:ext cx="12039600" cy="1950719"/>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000" b="1" dirty="0"/>
              <a:t>But when those convictions overshadow or interfere with the transmission of the gospel, then I am out of step with Christ</a:t>
            </a:r>
            <a:endParaRPr lang="en-US" sz="4000" i="1" dirty="0"/>
          </a:p>
        </p:txBody>
      </p:sp>
    </p:spTree>
    <p:extLst>
      <p:ext uri="{BB962C8B-B14F-4D97-AF65-F5344CB8AC3E}">
        <p14:creationId xmlns:p14="http://schemas.microsoft.com/office/powerpoint/2010/main" val="932053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ular Callout 11">
            <a:extLst>
              <a:ext uri="{FF2B5EF4-FFF2-40B4-BE49-F238E27FC236}">
                <a16:creationId xmlns:a16="http://schemas.microsoft.com/office/drawing/2014/main" xmlns="" id="{71272434-8370-A3BB-DA48-6C52C4CCBA4F}"/>
              </a:ext>
            </a:extLst>
          </p:cNvPr>
          <p:cNvSpPr/>
          <p:nvPr/>
        </p:nvSpPr>
        <p:spPr>
          <a:xfrm>
            <a:off x="0" y="2209800"/>
            <a:ext cx="12192000" cy="1950719"/>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400" b="1" dirty="0"/>
              <a:t>What would the people around you say is more important to you? Your political convictions or your spiritual convictions? </a:t>
            </a:r>
            <a:endParaRPr lang="en-US" sz="4400" dirty="0"/>
          </a:p>
        </p:txBody>
      </p:sp>
    </p:spTree>
    <p:extLst>
      <p:ext uri="{BB962C8B-B14F-4D97-AF65-F5344CB8AC3E}">
        <p14:creationId xmlns:p14="http://schemas.microsoft.com/office/powerpoint/2010/main" val="633345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ular Callout 11">
            <a:extLst>
              <a:ext uri="{FF2B5EF4-FFF2-40B4-BE49-F238E27FC236}">
                <a16:creationId xmlns:a16="http://schemas.microsoft.com/office/drawing/2014/main" xmlns="" id="{71272434-8370-A3BB-DA48-6C52C4CCBA4F}"/>
              </a:ext>
            </a:extLst>
          </p:cNvPr>
          <p:cNvSpPr/>
          <p:nvPr/>
        </p:nvSpPr>
        <p:spPr>
          <a:xfrm>
            <a:off x="0" y="2209800"/>
            <a:ext cx="12192000" cy="1950719"/>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400" b="1" dirty="0"/>
              <a:t>Can you pray for your least favorite government official?</a:t>
            </a:r>
            <a:endParaRPr lang="en-US" sz="4400" dirty="0"/>
          </a:p>
        </p:txBody>
      </p:sp>
      <p:sp>
        <p:nvSpPr>
          <p:cNvPr id="2" name="Rectangle 1">
            <a:extLst>
              <a:ext uri="{FF2B5EF4-FFF2-40B4-BE49-F238E27FC236}">
                <a16:creationId xmlns:a16="http://schemas.microsoft.com/office/drawing/2014/main" xmlns="" id="{4AC2FB4B-16F0-8DB5-65BF-E19561EF1891}"/>
              </a:ext>
            </a:extLst>
          </p:cNvPr>
          <p:cNvSpPr/>
          <p:nvPr/>
        </p:nvSpPr>
        <p:spPr>
          <a:xfrm>
            <a:off x="228600" y="5334000"/>
            <a:ext cx="11734800" cy="1295400"/>
          </a:xfrm>
          <a:prstGeom prst="rect">
            <a:avLst/>
          </a:prstGeom>
          <a:solidFill>
            <a:schemeClr val="accent1">
              <a:lumMod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lnSpc>
                <a:spcPct val="107000"/>
              </a:lnSpc>
              <a:spcBef>
                <a:spcPts val="0"/>
              </a:spcBef>
              <a:spcAft>
                <a:spcPts val="0"/>
              </a:spcAft>
            </a:pPr>
            <a:r>
              <a:rPr lang="en-US" sz="3200" b="1" kern="100" baseline="300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1 Timothy 2:2 </a:t>
            </a:r>
            <a:r>
              <a:rPr lang="en-US" sz="3200" kern="1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Pray this way for kings and all who are in authority so that we can live peaceful and quiet lives marked by godliness and dignity.</a:t>
            </a:r>
            <a:endParaRPr lang="en-US" sz="3200" dirty="0">
              <a:solidFill>
                <a:schemeClr val="bg1"/>
              </a:solidFill>
            </a:endParaRPr>
          </a:p>
        </p:txBody>
      </p:sp>
    </p:spTree>
    <p:extLst>
      <p:ext uri="{BB962C8B-B14F-4D97-AF65-F5344CB8AC3E}">
        <p14:creationId xmlns:p14="http://schemas.microsoft.com/office/powerpoint/2010/main" val="3285584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ular Callout 11">
            <a:extLst>
              <a:ext uri="{FF2B5EF4-FFF2-40B4-BE49-F238E27FC236}">
                <a16:creationId xmlns:a16="http://schemas.microsoft.com/office/drawing/2014/main" xmlns="" id="{71272434-8370-A3BB-DA48-6C52C4CCBA4F}"/>
              </a:ext>
            </a:extLst>
          </p:cNvPr>
          <p:cNvSpPr/>
          <p:nvPr/>
        </p:nvSpPr>
        <p:spPr>
          <a:xfrm>
            <a:off x="0" y="2209800"/>
            <a:ext cx="12192000" cy="1950719"/>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400" b="1" dirty="0"/>
              <a:t>Would someone with the opposite political feelings from you feel comfortable at your </a:t>
            </a:r>
            <a:r>
              <a:rPr lang="en-US" sz="4400" b="1" dirty="0" err="1"/>
              <a:t>homechurch</a:t>
            </a:r>
            <a:r>
              <a:rPr lang="en-US" sz="4400" b="1" dirty="0"/>
              <a:t>? </a:t>
            </a:r>
            <a:endParaRPr lang="en-US" sz="4400" dirty="0"/>
          </a:p>
        </p:txBody>
      </p:sp>
    </p:spTree>
    <p:extLst>
      <p:ext uri="{BB962C8B-B14F-4D97-AF65-F5344CB8AC3E}">
        <p14:creationId xmlns:p14="http://schemas.microsoft.com/office/powerpoint/2010/main" val="4051939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ular Callout 11">
            <a:extLst>
              <a:ext uri="{FF2B5EF4-FFF2-40B4-BE49-F238E27FC236}">
                <a16:creationId xmlns:a16="http://schemas.microsoft.com/office/drawing/2014/main" xmlns="" id="{71272434-8370-A3BB-DA48-6C52C4CCBA4F}"/>
              </a:ext>
            </a:extLst>
          </p:cNvPr>
          <p:cNvSpPr/>
          <p:nvPr/>
        </p:nvSpPr>
        <p:spPr>
          <a:xfrm>
            <a:off x="0" y="2209800"/>
            <a:ext cx="12192000" cy="1950719"/>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400" b="1" dirty="0"/>
              <a:t>We have a tremendous opportunity to stand out as a breath of fresh air in this area!</a:t>
            </a:r>
            <a:endParaRPr lang="en-US" sz="4400" dirty="0"/>
          </a:p>
        </p:txBody>
      </p:sp>
    </p:spTree>
    <p:extLst>
      <p:ext uri="{BB962C8B-B14F-4D97-AF65-F5344CB8AC3E}">
        <p14:creationId xmlns:p14="http://schemas.microsoft.com/office/powerpoint/2010/main" val="314420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57F77C70-4D54-23D6-992F-DC300E8DC24A}"/>
              </a:ext>
            </a:extLst>
          </p:cNvPr>
          <p:cNvSpPr/>
          <p:nvPr/>
        </p:nvSpPr>
        <p:spPr>
          <a:xfrm>
            <a:off x="228600" y="92075"/>
            <a:ext cx="5791200"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b="1" dirty="0">
                <a:solidFill>
                  <a:schemeClr val="tx1"/>
                </a:solidFill>
              </a:rPr>
              <a:t>R O M A N S</a:t>
            </a:r>
          </a:p>
        </p:txBody>
      </p:sp>
      <p:sp>
        <p:nvSpPr>
          <p:cNvPr id="2" name="Rounded Rectangular Callout 11">
            <a:extLst>
              <a:ext uri="{FF2B5EF4-FFF2-40B4-BE49-F238E27FC236}">
                <a16:creationId xmlns:a16="http://schemas.microsoft.com/office/drawing/2014/main" xmlns="" id="{C224F57B-4E0C-95ED-26B4-EF8FB8EE916B}"/>
              </a:ext>
            </a:extLst>
          </p:cNvPr>
          <p:cNvSpPr/>
          <p:nvPr/>
        </p:nvSpPr>
        <p:spPr>
          <a:xfrm>
            <a:off x="7315200" y="5353916"/>
            <a:ext cx="4686300" cy="1203325"/>
          </a:xfrm>
          <a:prstGeom prst="wedgeRoundRectCallout">
            <a:avLst>
              <a:gd name="adj1" fmla="val -21927"/>
              <a:gd name="adj2" fmla="val 49596"/>
              <a:gd name="adj3" fmla="val 16667"/>
            </a:avLst>
          </a:prstGeom>
          <a:solidFill>
            <a:schemeClr val="tx1">
              <a:alpha val="64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6000" b="1" dirty="0">
                <a:solidFill>
                  <a:schemeClr val="bg1"/>
                </a:solidFill>
              </a:rPr>
              <a:t>Next Time…</a:t>
            </a:r>
            <a:endParaRPr lang="en-US" sz="5400" b="1" i="1" dirty="0">
              <a:solidFill>
                <a:schemeClr val="bg1"/>
              </a:solidFill>
            </a:endParaRPr>
          </a:p>
        </p:txBody>
      </p:sp>
    </p:spTree>
    <p:extLst>
      <p:ext uri="{BB962C8B-B14F-4D97-AF65-F5344CB8AC3E}">
        <p14:creationId xmlns:p14="http://schemas.microsoft.com/office/powerpoint/2010/main" val="45504228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A close up of a logo&#10;&#10;Description generated with very high confidence">
            <a:extLst>
              <a:ext uri="{FF2B5EF4-FFF2-40B4-BE49-F238E27FC236}">
                <a16:creationId xmlns:a16="http://schemas.microsoft.com/office/drawing/2014/main" xmlns="" id="{9642626F-AE5B-4C60-AF84-A024FE51F763}"/>
              </a:ext>
            </a:extLst>
          </p:cNvPr>
          <p:cNvPicPr>
            <a:picLocks noChangeAspect="1"/>
          </p:cNvPicPr>
          <p:nvPr/>
        </p:nvPicPr>
        <p:blipFill rotWithShape="1">
          <a:blip r:embed="rId3"/>
          <a:srcRect/>
          <a:stretch/>
        </p:blipFill>
        <p:spPr>
          <a:xfrm>
            <a:off x="20" y="10"/>
            <a:ext cx="12191980" cy="6857990"/>
          </a:xfrm>
          <a:prstGeom prst="rect">
            <a:avLst/>
          </a:prstGeom>
        </p:spPr>
      </p:pic>
    </p:spTree>
    <p:extLst>
      <p:ext uri="{BB962C8B-B14F-4D97-AF65-F5344CB8AC3E}">
        <p14:creationId xmlns:p14="http://schemas.microsoft.com/office/powerpoint/2010/main" val="30832759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163F2240-07D6-032E-FD5B-DF1744879D50}"/>
              </a:ext>
            </a:extLst>
          </p:cNvPr>
          <p:cNvSpPr/>
          <p:nvPr/>
        </p:nvSpPr>
        <p:spPr>
          <a:xfrm>
            <a:off x="0" y="-8900"/>
            <a:ext cx="12192000" cy="1685299"/>
          </a:xfrm>
          <a:prstGeom prst="rect">
            <a:avLst/>
          </a:prstGeom>
          <a:solidFill>
            <a:schemeClr val="bg1">
              <a:lumMod val="95000"/>
              <a:alpha val="8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This new identity would lead to some new questions for Paul’s audience…</a:t>
            </a:r>
            <a:endParaRPr lang="en-US" dirty="0"/>
          </a:p>
        </p:txBody>
      </p:sp>
      <p:sp>
        <p:nvSpPr>
          <p:cNvPr id="3" name="Rectangle 2">
            <a:extLst>
              <a:ext uri="{FF2B5EF4-FFF2-40B4-BE49-F238E27FC236}">
                <a16:creationId xmlns:a16="http://schemas.microsoft.com/office/drawing/2014/main" xmlns="" id="{36325CDC-4216-ACBB-00A2-ADE1D8806D20}"/>
              </a:ext>
            </a:extLst>
          </p:cNvPr>
          <p:cNvSpPr/>
          <p:nvPr/>
        </p:nvSpPr>
        <p:spPr>
          <a:xfrm>
            <a:off x="0" y="2590800"/>
            <a:ext cx="12192000" cy="4267199"/>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lnSpc>
                <a:spcPct val="107000"/>
              </a:lnSpc>
              <a:spcBef>
                <a:spcPts val="0"/>
              </a:spcBef>
              <a:spcAft>
                <a:spcPts val="800"/>
              </a:spcAft>
            </a:pPr>
            <a:r>
              <a:rPr lang="en-US" sz="3200" b="1" baseline="30000" dirty="0">
                <a:solidFill>
                  <a:schemeClr val="tx1"/>
                </a:solidFill>
              </a:rPr>
              <a:t>Romans </a:t>
            </a:r>
            <a:r>
              <a:rPr lang="en-US" sz="3200" b="1" kern="100" baseline="30000" dirty="0">
                <a:solidFill>
                  <a:srgbClr val="000000"/>
                </a:solidFill>
                <a:effectLst/>
                <a:ea typeface="Calibri" panose="020F0502020204030204" pitchFamily="34" charset="0"/>
                <a:cs typeface="Calibri" panose="020F0502020204030204" pitchFamily="34" charset="0"/>
              </a:rPr>
              <a:t>13:4 </a:t>
            </a:r>
            <a:r>
              <a:rPr lang="en-US" sz="3200" kern="100" dirty="0">
                <a:solidFill>
                  <a:srgbClr val="000000"/>
                </a:solidFill>
                <a:effectLst/>
                <a:ea typeface="Calibri" panose="020F0502020204030204" pitchFamily="34" charset="0"/>
                <a:cs typeface="Calibri" panose="020F0502020204030204" pitchFamily="34" charset="0"/>
              </a:rPr>
              <a:t>The authorities are God’s servants, sent for your good. But if you are doing wrong, of course you should be afraid, for they have the power to</a:t>
            </a:r>
            <a:r>
              <a:rPr lang="en-US" sz="3200" kern="100" dirty="0">
                <a:ea typeface="Calibri" panose="020F0502020204030204" pitchFamily="34" charset="0"/>
                <a:cs typeface="Times New Roman" panose="02020603050405020304" pitchFamily="18" charset="0"/>
              </a:rPr>
              <a:t> </a:t>
            </a:r>
            <a:r>
              <a:rPr lang="en-US" sz="3200" dirty="0">
                <a:solidFill>
                  <a:srgbClr val="000000"/>
                </a:solidFill>
                <a:effectLst/>
                <a:ea typeface="Calibri" panose="020F0502020204030204" pitchFamily="34" charset="0"/>
              </a:rPr>
              <a:t>punish you. </a:t>
            </a:r>
            <a:r>
              <a:rPr lang="en-US" sz="3200" b="1" kern="100" baseline="30000" dirty="0">
                <a:solidFill>
                  <a:srgbClr val="000000"/>
                </a:solidFill>
                <a:ea typeface="Calibri" panose="020F0502020204030204" pitchFamily="34" charset="0"/>
                <a:cs typeface="Calibri" panose="020F0502020204030204" pitchFamily="34" charset="0"/>
              </a:rPr>
              <a:t>5</a:t>
            </a:r>
            <a:r>
              <a:rPr lang="en-US" sz="3200" kern="100" dirty="0">
                <a:solidFill>
                  <a:srgbClr val="000000"/>
                </a:solidFill>
                <a:effectLst/>
                <a:ea typeface="Calibri" panose="020F0502020204030204" pitchFamily="34" charset="0"/>
                <a:cs typeface="Calibri" panose="020F0502020204030204" pitchFamily="34" charset="0"/>
              </a:rPr>
              <a:t>So you must submit to them, not only to avoid punishment, but also to keep a clear conscience. </a:t>
            </a:r>
            <a:r>
              <a:rPr lang="en-US" sz="3200" b="1" kern="100" baseline="30000" dirty="0">
                <a:solidFill>
                  <a:srgbClr val="000000"/>
                </a:solidFill>
                <a:effectLst/>
                <a:ea typeface="Calibri" panose="020F0502020204030204" pitchFamily="34" charset="0"/>
                <a:cs typeface="Calibri" panose="020F0502020204030204" pitchFamily="34" charset="0"/>
              </a:rPr>
              <a:t>6 </a:t>
            </a:r>
            <a:r>
              <a:rPr lang="en-US" sz="3200" kern="100" dirty="0">
                <a:solidFill>
                  <a:srgbClr val="000000"/>
                </a:solidFill>
                <a:effectLst/>
                <a:ea typeface="Calibri" panose="020F0502020204030204" pitchFamily="34" charset="0"/>
                <a:cs typeface="Calibri" panose="020F0502020204030204" pitchFamily="34" charset="0"/>
              </a:rPr>
              <a:t>Pay your taxes, too, for these same reasons. For government workers need to be paid. They are serving God in what they do. </a:t>
            </a:r>
            <a:r>
              <a:rPr lang="en-US" sz="3200" b="1" kern="100" baseline="30000" dirty="0">
                <a:solidFill>
                  <a:srgbClr val="000000"/>
                </a:solidFill>
                <a:effectLst/>
                <a:ea typeface="Calibri" panose="020F0502020204030204" pitchFamily="34" charset="0"/>
                <a:cs typeface="Calibri" panose="020F0502020204030204" pitchFamily="34" charset="0"/>
              </a:rPr>
              <a:t>7 </a:t>
            </a:r>
            <a:r>
              <a:rPr lang="en-US" sz="3200" kern="100" dirty="0">
                <a:solidFill>
                  <a:srgbClr val="000000"/>
                </a:solidFill>
                <a:effectLst/>
                <a:ea typeface="Calibri" panose="020F0502020204030204" pitchFamily="34" charset="0"/>
                <a:cs typeface="Calibri" panose="020F0502020204030204" pitchFamily="34" charset="0"/>
              </a:rPr>
              <a:t>Give to everyone what you owe them: Pay your taxes and government fees to those who collect them, and give respect and honor to those who are in authority. </a:t>
            </a:r>
            <a:endParaRPr lang="en-US" sz="3200" kern="100" dirty="0">
              <a:effectLs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3200" dirty="0">
              <a:solidFill>
                <a:schemeClr val="tx1"/>
              </a:solidFill>
            </a:endParaRPr>
          </a:p>
        </p:txBody>
      </p:sp>
    </p:spTree>
    <p:extLst>
      <p:ext uri="{BB962C8B-B14F-4D97-AF65-F5344CB8AC3E}">
        <p14:creationId xmlns:p14="http://schemas.microsoft.com/office/powerpoint/2010/main" val="10628853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163F2240-07D6-032E-FD5B-DF1744879D50}"/>
              </a:ext>
            </a:extLst>
          </p:cNvPr>
          <p:cNvSpPr/>
          <p:nvPr/>
        </p:nvSpPr>
        <p:spPr>
          <a:xfrm>
            <a:off x="0" y="95250"/>
            <a:ext cx="12192000" cy="895350"/>
          </a:xfrm>
          <a:prstGeom prst="rect">
            <a:avLst/>
          </a:prstGeom>
          <a:solidFill>
            <a:schemeClr val="bg1">
              <a:lumMod val="95000"/>
              <a:alpha val="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600" b="1" dirty="0">
                <a:solidFill>
                  <a:schemeClr val="bg1"/>
                </a:solidFill>
              </a:rPr>
              <a:t>Submit to Governing Authorities</a:t>
            </a:r>
            <a:endParaRPr lang="en-US" sz="2400" dirty="0">
              <a:solidFill>
                <a:schemeClr val="bg1"/>
              </a:solidFill>
            </a:endParaRPr>
          </a:p>
        </p:txBody>
      </p:sp>
      <p:sp>
        <p:nvSpPr>
          <p:cNvPr id="3" name="Rectangle 2">
            <a:extLst>
              <a:ext uri="{FF2B5EF4-FFF2-40B4-BE49-F238E27FC236}">
                <a16:creationId xmlns:a16="http://schemas.microsoft.com/office/drawing/2014/main" xmlns="" id="{36325CDC-4216-ACBB-00A2-ADE1D8806D20}"/>
              </a:ext>
            </a:extLst>
          </p:cNvPr>
          <p:cNvSpPr/>
          <p:nvPr/>
        </p:nvSpPr>
        <p:spPr>
          <a:xfrm>
            <a:off x="0" y="4724400"/>
            <a:ext cx="12192000" cy="2133599"/>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lnSpc>
                <a:spcPct val="107000"/>
              </a:lnSpc>
              <a:spcBef>
                <a:spcPts val="0"/>
              </a:spcBef>
              <a:spcAft>
                <a:spcPts val="800"/>
              </a:spcAft>
            </a:pPr>
            <a:r>
              <a:rPr lang="en-US" sz="3200" b="1" baseline="30000" dirty="0">
                <a:solidFill>
                  <a:schemeClr val="tx1"/>
                </a:solidFill>
              </a:rPr>
              <a:t>Romans </a:t>
            </a:r>
            <a:r>
              <a:rPr lang="en-US" sz="3200" b="1" kern="100" baseline="30000" dirty="0">
                <a:solidFill>
                  <a:srgbClr val="000000"/>
                </a:solidFill>
                <a:effectLst/>
                <a:ea typeface="Calibri" panose="020F0502020204030204" pitchFamily="34" charset="0"/>
                <a:cs typeface="Calibri" panose="020F0502020204030204" pitchFamily="34" charset="0"/>
              </a:rPr>
              <a:t>13:1</a:t>
            </a:r>
            <a:r>
              <a:rPr lang="en-US" sz="3200" kern="100" baseline="30000" dirty="0">
                <a:solidFill>
                  <a:srgbClr val="000000"/>
                </a:solidFill>
                <a:effectLst/>
                <a:ea typeface="Calibri" panose="020F0502020204030204" pitchFamily="34" charset="0"/>
                <a:cs typeface="Calibri" panose="020F0502020204030204" pitchFamily="34" charset="0"/>
              </a:rPr>
              <a:t> </a:t>
            </a:r>
            <a:r>
              <a:rPr lang="en-US" sz="3200" b="1" u="sng" kern="100" dirty="0">
                <a:solidFill>
                  <a:srgbClr val="002060"/>
                </a:solidFill>
                <a:effectLst/>
                <a:ea typeface="Calibri" panose="020F0502020204030204" pitchFamily="34" charset="0"/>
                <a:cs typeface="Calibri" panose="020F0502020204030204" pitchFamily="34" charset="0"/>
              </a:rPr>
              <a:t>Everyone must submit to governing authorities</a:t>
            </a:r>
            <a:r>
              <a:rPr lang="en-US" sz="3200" kern="100" dirty="0">
                <a:solidFill>
                  <a:srgbClr val="000000"/>
                </a:solidFill>
                <a:effectLst/>
                <a:ea typeface="Calibri" panose="020F0502020204030204" pitchFamily="34" charset="0"/>
                <a:cs typeface="Calibri" panose="020F0502020204030204" pitchFamily="34" charset="0"/>
              </a:rPr>
              <a:t>. For all authority comes from God, and those in positions of authority have been placed there by God.</a:t>
            </a:r>
            <a:r>
              <a:rPr lang="en-US" sz="3200" b="1" kern="100" dirty="0">
                <a:solidFill>
                  <a:srgbClr val="000000"/>
                </a:solidFill>
                <a:effectLst/>
                <a:ea typeface="Calibri" panose="020F0502020204030204" pitchFamily="34" charset="0"/>
                <a:cs typeface="Calibri" panose="020F0502020204030204" pitchFamily="34" charset="0"/>
              </a:rPr>
              <a:t> </a:t>
            </a:r>
            <a:r>
              <a:rPr lang="en-US" sz="3200" b="1" kern="100" baseline="30000" dirty="0">
                <a:solidFill>
                  <a:srgbClr val="000000"/>
                </a:solidFill>
                <a:effectLst/>
                <a:ea typeface="Calibri" panose="020F0502020204030204" pitchFamily="34" charset="0"/>
                <a:cs typeface="Calibri" panose="020F0502020204030204" pitchFamily="34" charset="0"/>
              </a:rPr>
              <a:t>2 </a:t>
            </a:r>
            <a:r>
              <a:rPr lang="en-US" sz="3200" kern="100" dirty="0">
                <a:solidFill>
                  <a:srgbClr val="000000"/>
                </a:solidFill>
                <a:effectLst/>
                <a:ea typeface="Calibri" panose="020F0502020204030204" pitchFamily="34" charset="0"/>
                <a:cs typeface="Calibri" panose="020F0502020204030204" pitchFamily="34" charset="0"/>
              </a:rPr>
              <a:t>So anyone who rebels against authority is rebelling against what God has instituted, and they will be punished.</a:t>
            </a:r>
            <a:endParaRPr lang="en-US" sz="3200" dirty="0">
              <a:solidFill>
                <a:schemeClr val="tx1"/>
              </a:solidFill>
            </a:endParaRPr>
          </a:p>
        </p:txBody>
      </p:sp>
      <p:sp>
        <p:nvSpPr>
          <p:cNvPr id="2" name="Rounded Rectangular Callout 11">
            <a:extLst>
              <a:ext uri="{FF2B5EF4-FFF2-40B4-BE49-F238E27FC236}">
                <a16:creationId xmlns:a16="http://schemas.microsoft.com/office/drawing/2014/main" xmlns="" id="{64C89B25-44EA-4C04-65C9-2148B7460489}"/>
              </a:ext>
            </a:extLst>
          </p:cNvPr>
          <p:cNvSpPr/>
          <p:nvPr/>
        </p:nvSpPr>
        <p:spPr>
          <a:xfrm>
            <a:off x="7467600" y="1112520"/>
            <a:ext cx="4606644" cy="790575"/>
          </a:xfrm>
          <a:prstGeom prst="wedgeRoundRectCallout">
            <a:avLst>
              <a:gd name="adj1" fmla="val -21927"/>
              <a:gd name="adj2" fmla="val 49596"/>
              <a:gd name="adj3" fmla="val 16667"/>
            </a:avLst>
          </a:prstGeom>
          <a:solidFill>
            <a:schemeClr val="tx1">
              <a:alpha val="64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000" b="1" i="1" dirty="0"/>
              <a:t>That’s </a:t>
            </a:r>
            <a:r>
              <a:rPr lang="en-US" sz="4000" b="1" dirty="0"/>
              <a:t>his answer?</a:t>
            </a:r>
            <a:endParaRPr lang="en-US" sz="4000" dirty="0"/>
          </a:p>
        </p:txBody>
      </p:sp>
    </p:spTree>
    <p:extLst>
      <p:ext uri="{BB962C8B-B14F-4D97-AF65-F5344CB8AC3E}">
        <p14:creationId xmlns:p14="http://schemas.microsoft.com/office/powerpoint/2010/main" val="3171320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20092</TotalTime>
  <Words>2824</Words>
  <Application>Microsoft Office PowerPoint</Application>
  <PresentationFormat>Widescreen</PresentationFormat>
  <Paragraphs>395</Paragraphs>
  <Slides>76</Slides>
  <Notes>45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76</vt:i4>
      </vt:variant>
    </vt:vector>
  </HeadingPairs>
  <TitlesOfParts>
    <vt:vector size="81" baseType="lpstr">
      <vt:lpstr>Arial</vt:lpstr>
      <vt:lpstr>Calibri</vt:lpstr>
      <vt:lpstr>system-ui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political scene in Jesus’s day:</vt:lpstr>
      <vt:lpstr>The political scene in Jesus’s day:</vt:lpstr>
      <vt:lpstr>The political scene in Jesus’s day:</vt:lpstr>
      <vt:lpstr>The political scene in Jesus’s day:</vt:lpstr>
      <vt:lpstr>The political scene in Jesus’s day:</vt:lpstr>
      <vt:lpstr>The political scene in Jesus’s day:</vt:lpstr>
      <vt:lpstr>The political scene in Jesus’s day:</vt:lpstr>
      <vt:lpstr>The political scene in Jesus’s day:</vt:lpstr>
      <vt:lpstr>The political scene in Jesus’s day:</vt:lpstr>
      <vt:lpstr>The political scene in Jesus’s day:</vt:lpstr>
      <vt:lpstr>The political scene in Jesus’s day: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Ben and Sarah</dc:creator>
  <cp:lastModifiedBy>DoddH</cp:lastModifiedBy>
  <cp:revision>693</cp:revision>
  <dcterms:created xsi:type="dcterms:W3CDTF">2010-12-28T16:51:17Z</dcterms:created>
  <dcterms:modified xsi:type="dcterms:W3CDTF">2023-09-08T20:09:15Z</dcterms:modified>
</cp:coreProperties>
</file>