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7" r:id="rId2"/>
    <p:sldId id="470" r:id="rId3"/>
    <p:sldId id="471" r:id="rId4"/>
    <p:sldId id="477" r:id="rId5"/>
    <p:sldId id="478" r:id="rId6"/>
    <p:sldId id="479" r:id="rId7"/>
    <p:sldId id="481" r:id="rId8"/>
    <p:sldId id="486" r:id="rId9"/>
    <p:sldId id="484" r:id="rId10"/>
    <p:sldId id="487" r:id="rId11"/>
    <p:sldId id="488" r:id="rId12"/>
    <p:sldId id="489" r:id="rId13"/>
    <p:sldId id="490" r:id="rId14"/>
    <p:sldId id="501" r:id="rId15"/>
    <p:sldId id="495" r:id="rId16"/>
    <p:sldId id="502" r:id="rId17"/>
    <p:sldId id="497" r:id="rId18"/>
    <p:sldId id="498" r:id="rId19"/>
    <p:sldId id="499" r:id="rId20"/>
    <p:sldId id="500" r:id="rId21"/>
    <p:sldId id="26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251" autoAdjust="0"/>
    <p:restoredTop sz="94660"/>
  </p:normalViewPr>
  <p:slideViewPr>
    <p:cSldViewPr snapToGrid="0">
      <p:cViewPr varScale="1">
        <p:scale>
          <a:sx n="67" d="100"/>
          <a:sy n="67" d="100"/>
        </p:scale>
        <p:origin x="60" y="420"/>
      </p:cViewPr>
      <p:guideLst/>
    </p:cSldViewPr>
  </p:slideViewPr>
  <p:notesTextViewPr>
    <p:cViewPr>
      <p:scale>
        <a:sx n="1" d="1"/>
        <a:sy n="1" d="1"/>
      </p:scale>
      <p:origin x="0" y="0"/>
    </p:cViewPr>
  </p:notesTextViewPr>
  <p:sorterViewPr>
    <p:cViewPr>
      <p:scale>
        <a:sx n="115" d="100"/>
        <a:sy n="115" d="100"/>
      </p:scale>
      <p:origin x="0" y="-5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B2863E8B-475D-41BA-83E8-16A55DD4ACBB}"/>
    <pc:docChg chg="custSel addSld delSld modSld sldOrd">
      <pc:chgData name="DelashmuttG" userId="63692143-3df2-4169-8601-adb8b0614986" providerId="ADAL" clId="{B2863E8B-475D-41BA-83E8-16A55DD4ACBB}" dt="2022-09-15T12:46:18.497" v="1900"/>
      <pc:docMkLst>
        <pc:docMk/>
      </pc:docMkLst>
      <pc:sldChg chg="modSp">
        <pc:chgData name="DelashmuttG" userId="63692143-3df2-4169-8601-adb8b0614986" providerId="ADAL" clId="{B2863E8B-475D-41BA-83E8-16A55DD4ACBB}" dt="2022-09-14T15:24:23.794" v="50" actId="20577"/>
        <pc:sldMkLst>
          <pc:docMk/>
          <pc:sldMk cId="3405839006" sldId="260"/>
        </pc:sldMkLst>
        <pc:spChg chg="mod">
          <ac:chgData name="DelashmuttG" userId="63692143-3df2-4169-8601-adb8b0614986" providerId="ADAL" clId="{B2863E8B-475D-41BA-83E8-16A55DD4ACBB}" dt="2022-09-14T15:24:23.794" v="50" actId="20577"/>
          <ac:spMkLst>
            <pc:docMk/>
            <pc:sldMk cId="3405839006" sldId="260"/>
            <ac:spMk id="24580" creationId="{00000000-0000-0000-0000-000000000000}"/>
          </ac:spMkLst>
        </pc:spChg>
      </pc:sldChg>
      <pc:sldChg chg="modSp">
        <pc:chgData name="DelashmuttG" userId="63692143-3df2-4169-8601-adb8b0614986" providerId="ADAL" clId="{B2863E8B-475D-41BA-83E8-16A55DD4ACBB}" dt="2022-09-14T15:23:24.317" v="1" actId="20577"/>
        <pc:sldMkLst>
          <pc:docMk/>
          <pc:sldMk cId="941526408" sldId="261"/>
        </pc:sldMkLst>
        <pc:spChg chg="mod">
          <ac:chgData name="DelashmuttG" userId="63692143-3df2-4169-8601-adb8b0614986" providerId="ADAL" clId="{B2863E8B-475D-41BA-83E8-16A55DD4ACBB}" dt="2022-09-14T15:23:24.317" v="1" actId="20577"/>
          <ac:spMkLst>
            <pc:docMk/>
            <pc:sldMk cId="941526408" sldId="261"/>
            <ac:spMk id="24580" creationId="{00000000-0000-0000-0000-000000000000}"/>
          </ac:spMkLst>
        </pc:spChg>
      </pc:sldChg>
      <pc:sldChg chg="del">
        <pc:chgData name="DelashmuttG" userId="63692143-3df2-4169-8601-adb8b0614986" providerId="ADAL" clId="{B2863E8B-475D-41BA-83E8-16A55DD4ACBB}" dt="2022-09-14T16:59:27.995" v="1571" actId="2696"/>
        <pc:sldMkLst>
          <pc:docMk/>
          <pc:sldMk cId="1003185479" sldId="467"/>
        </pc:sldMkLst>
      </pc:sldChg>
      <pc:sldChg chg="addSp delSp modSp add modTransition modAnim">
        <pc:chgData name="DelashmuttG" userId="63692143-3df2-4169-8601-adb8b0614986" providerId="ADAL" clId="{B2863E8B-475D-41BA-83E8-16A55DD4ACBB}" dt="2022-09-14T15:31:14.825" v="252" actId="6549"/>
        <pc:sldMkLst>
          <pc:docMk/>
          <pc:sldMk cId="1011201276" sldId="468"/>
        </pc:sldMkLst>
        <pc:spChg chg="mod">
          <ac:chgData name="DelashmuttG" userId="63692143-3df2-4169-8601-adb8b0614986" providerId="ADAL" clId="{B2863E8B-475D-41BA-83E8-16A55DD4ACBB}" dt="2022-09-14T15:25:33.512" v="142" actId="20577"/>
          <ac:spMkLst>
            <pc:docMk/>
            <pc:sldMk cId="1011201276" sldId="468"/>
            <ac:spMk id="2" creationId="{00000000-0000-0000-0000-000000000000}"/>
          </ac:spMkLst>
        </pc:spChg>
        <pc:spChg chg="mod">
          <ac:chgData name="DelashmuttG" userId="63692143-3df2-4169-8601-adb8b0614986" providerId="ADAL" clId="{B2863E8B-475D-41BA-83E8-16A55DD4ACBB}" dt="2022-09-14T15:25:08.777" v="78"/>
          <ac:spMkLst>
            <pc:docMk/>
            <pc:sldMk cId="1011201276" sldId="468"/>
            <ac:spMk id="7" creationId="{BA0E4BC8-6242-4C1B-B3C8-7064B2102F8A}"/>
          </ac:spMkLst>
        </pc:spChg>
        <pc:spChg chg="add mod">
          <ac:chgData name="DelashmuttG" userId="63692143-3df2-4169-8601-adb8b0614986" providerId="ADAL" clId="{B2863E8B-475D-41BA-83E8-16A55DD4ACBB}" dt="2022-09-14T15:31:14.825" v="252" actId="6549"/>
          <ac:spMkLst>
            <pc:docMk/>
            <pc:sldMk cId="1011201276" sldId="468"/>
            <ac:spMk id="8" creationId="{FD98C2F3-AA4F-4F96-AE9A-A617CD0A47D8}"/>
          </ac:spMkLst>
        </pc:spChg>
        <pc:spChg chg="del">
          <ac:chgData name="DelashmuttG" userId="63692143-3df2-4169-8601-adb8b0614986" providerId="ADAL" clId="{B2863E8B-475D-41BA-83E8-16A55DD4ACBB}" dt="2022-09-14T15:25:01.457" v="76" actId="478"/>
          <ac:spMkLst>
            <pc:docMk/>
            <pc:sldMk cId="1011201276" sldId="468"/>
            <ac:spMk id="9" creationId="{82E92D63-EC29-40F0-84CE-6BD8BE747347}"/>
          </ac:spMkLst>
        </pc:spChg>
      </pc:sldChg>
      <pc:sldChg chg="modSp add modTransition modAnim">
        <pc:chgData name="DelashmuttG" userId="63692143-3df2-4169-8601-adb8b0614986" providerId="ADAL" clId="{B2863E8B-475D-41BA-83E8-16A55DD4ACBB}" dt="2022-09-14T15:38:01.008" v="475" actId="20577"/>
        <pc:sldMkLst>
          <pc:docMk/>
          <pc:sldMk cId="938195624" sldId="469"/>
        </pc:sldMkLst>
        <pc:spChg chg="mod">
          <ac:chgData name="DelashmuttG" userId="63692143-3df2-4169-8601-adb8b0614986" providerId="ADAL" clId="{B2863E8B-475D-41BA-83E8-16A55DD4ACBB}" dt="2022-09-14T15:38:01.008" v="475" actId="20577"/>
          <ac:spMkLst>
            <pc:docMk/>
            <pc:sldMk cId="938195624" sldId="469"/>
            <ac:spMk id="7" creationId="{BA0E4BC8-6242-4C1B-B3C8-7064B2102F8A}"/>
          </ac:spMkLst>
        </pc:spChg>
      </pc:sldChg>
      <pc:sldChg chg="modSp add">
        <pc:chgData name="DelashmuttG" userId="63692143-3df2-4169-8601-adb8b0614986" providerId="ADAL" clId="{B2863E8B-475D-41BA-83E8-16A55DD4ACBB}" dt="2022-09-14T17:02:19.050" v="1614" actId="20577"/>
        <pc:sldMkLst>
          <pc:docMk/>
          <pc:sldMk cId="180060109" sldId="470"/>
        </pc:sldMkLst>
        <pc:spChg chg="mod">
          <ac:chgData name="DelashmuttG" userId="63692143-3df2-4169-8601-adb8b0614986" providerId="ADAL" clId="{B2863E8B-475D-41BA-83E8-16A55DD4ACBB}" dt="2022-09-14T17:02:19.050" v="1614" actId="20577"/>
          <ac:spMkLst>
            <pc:docMk/>
            <pc:sldMk cId="180060109" sldId="470"/>
            <ac:spMk id="7" creationId="{BA0E4BC8-6242-4C1B-B3C8-7064B2102F8A}"/>
          </ac:spMkLst>
        </pc:spChg>
      </pc:sldChg>
      <pc:sldChg chg="delSp modSp add modTransition delAnim">
        <pc:chgData name="DelashmuttG" userId="63692143-3df2-4169-8601-adb8b0614986" providerId="ADAL" clId="{B2863E8B-475D-41BA-83E8-16A55DD4ACBB}" dt="2022-09-15T12:46:18.497" v="1900"/>
        <pc:sldMkLst>
          <pc:docMk/>
          <pc:sldMk cId="3828738264" sldId="471"/>
        </pc:sldMkLst>
        <pc:spChg chg="mod">
          <ac:chgData name="DelashmuttG" userId="63692143-3df2-4169-8601-adb8b0614986" providerId="ADAL" clId="{B2863E8B-475D-41BA-83E8-16A55DD4ACBB}" dt="2022-09-15T12:46:18.497" v="1900"/>
          <ac:spMkLst>
            <pc:docMk/>
            <pc:sldMk cId="3828738264" sldId="471"/>
            <ac:spMk id="7" creationId="{BA0E4BC8-6242-4C1B-B3C8-7064B2102F8A}"/>
          </ac:spMkLst>
        </pc:spChg>
        <pc:spChg chg="del">
          <ac:chgData name="DelashmuttG" userId="63692143-3df2-4169-8601-adb8b0614986" providerId="ADAL" clId="{B2863E8B-475D-41BA-83E8-16A55DD4ACBB}" dt="2022-09-14T15:38:52.352" v="507" actId="478"/>
          <ac:spMkLst>
            <pc:docMk/>
            <pc:sldMk cId="3828738264" sldId="471"/>
            <ac:spMk id="8" creationId="{FD98C2F3-AA4F-4F96-AE9A-A617CD0A47D8}"/>
          </ac:spMkLst>
        </pc:spChg>
      </pc:sldChg>
      <pc:sldChg chg="modSp add modTransition">
        <pc:chgData name="DelashmuttG" userId="63692143-3df2-4169-8601-adb8b0614986" providerId="ADAL" clId="{B2863E8B-475D-41BA-83E8-16A55DD4ACBB}" dt="2022-09-15T12:45:59.498" v="1899"/>
        <pc:sldMkLst>
          <pc:docMk/>
          <pc:sldMk cId="3792259100" sldId="472"/>
        </pc:sldMkLst>
        <pc:spChg chg="mod">
          <ac:chgData name="DelashmuttG" userId="63692143-3df2-4169-8601-adb8b0614986" providerId="ADAL" clId="{B2863E8B-475D-41BA-83E8-16A55DD4ACBB}" dt="2022-09-15T12:45:59.498" v="1899"/>
          <ac:spMkLst>
            <pc:docMk/>
            <pc:sldMk cId="3792259100" sldId="472"/>
            <ac:spMk id="7" creationId="{BA0E4BC8-6242-4C1B-B3C8-7064B2102F8A}"/>
          </ac:spMkLst>
        </pc:spChg>
      </pc:sldChg>
      <pc:sldChg chg="addSp modSp add modAnim">
        <pc:chgData name="DelashmuttG" userId="63692143-3df2-4169-8601-adb8b0614986" providerId="ADAL" clId="{B2863E8B-475D-41BA-83E8-16A55DD4ACBB}" dt="2022-09-14T16:55:08.953" v="1544"/>
        <pc:sldMkLst>
          <pc:docMk/>
          <pc:sldMk cId="2944922956" sldId="473"/>
        </pc:sldMkLst>
        <pc:spChg chg="add">
          <ac:chgData name="DelashmuttG" userId="63692143-3df2-4169-8601-adb8b0614986" providerId="ADAL" clId="{B2863E8B-475D-41BA-83E8-16A55DD4ACBB}" dt="2022-09-14T16:55:08.953" v="1544"/>
          <ac:spMkLst>
            <pc:docMk/>
            <pc:sldMk cId="2944922956" sldId="473"/>
            <ac:spMk id="5" creationId="{0499E65F-09D8-4D83-B78B-88113370C8D7}"/>
          </ac:spMkLst>
        </pc:spChg>
        <pc:spChg chg="mod">
          <ac:chgData name="DelashmuttG" userId="63692143-3df2-4169-8601-adb8b0614986" providerId="ADAL" clId="{B2863E8B-475D-41BA-83E8-16A55DD4ACBB}" dt="2022-09-14T16:54:55.892" v="1543" actId="20577"/>
          <ac:spMkLst>
            <pc:docMk/>
            <pc:sldMk cId="2944922956" sldId="473"/>
            <ac:spMk id="7" creationId="{BA0E4BC8-6242-4C1B-B3C8-7064B2102F8A}"/>
          </ac:spMkLst>
        </pc:spChg>
      </pc:sldChg>
      <pc:sldChg chg="modSp add modTransition">
        <pc:chgData name="DelashmuttG" userId="63692143-3df2-4169-8601-adb8b0614986" providerId="ADAL" clId="{B2863E8B-475D-41BA-83E8-16A55DD4ACBB}" dt="2022-09-15T12:46:18.497" v="1900"/>
        <pc:sldMkLst>
          <pc:docMk/>
          <pc:sldMk cId="741453557" sldId="474"/>
        </pc:sldMkLst>
        <pc:spChg chg="mod">
          <ac:chgData name="DelashmuttG" userId="63692143-3df2-4169-8601-adb8b0614986" providerId="ADAL" clId="{B2863E8B-475D-41BA-83E8-16A55DD4ACBB}" dt="2022-09-15T12:46:18.497" v="1900"/>
          <ac:spMkLst>
            <pc:docMk/>
            <pc:sldMk cId="741453557" sldId="474"/>
            <ac:spMk id="7" creationId="{BA0E4BC8-6242-4C1B-B3C8-7064B2102F8A}"/>
          </ac:spMkLst>
        </pc:spChg>
      </pc:sldChg>
      <pc:sldChg chg="addSp modSp add modTransition modAnim">
        <pc:chgData name="DelashmuttG" userId="63692143-3df2-4169-8601-adb8b0614986" providerId="ADAL" clId="{B2863E8B-475D-41BA-83E8-16A55DD4ACBB}" dt="2022-09-15T12:45:59.498" v="1899"/>
        <pc:sldMkLst>
          <pc:docMk/>
          <pc:sldMk cId="1750542955" sldId="475"/>
        </pc:sldMkLst>
        <pc:spChg chg="add mod">
          <ac:chgData name="DelashmuttG" userId="63692143-3df2-4169-8601-adb8b0614986" providerId="ADAL" clId="{B2863E8B-475D-41BA-83E8-16A55DD4ACBB}" dt="2022-09-14T15:44:07.426" v="634" actId="20577"/>
          <ac:spMkLst>
            <pc:docMk/>
            <pc:sldMk cId="1750542955" sldId="475"/>
            <ac:spMk id="5" creationId="{367D13AE-7F6C-4970-BA1D-D06F28F32498}"/>
          </ac:spMkLst>
        </pc:spChg>
        <pc:spChg chg="mod">
          <ac:chgData name="DelashmuttG" userId="63692143-3df2-4169-8601-adb8b0614986" providerId="ADAL" clId="{B2863E8B-475D-41BA-83E8-16A55DD4ACBB}" dt="2022-09-15T12:45:59.498" v="1899"/>
          <ac:spMkLst>
            <pc:docMk/>
            <pc:sldMk cId="1750542955" sldId="475"/>
            <ac:spMk id="7" creationId="{BA0E4BC8-6242-4C1B-B3C8-7064B2102F8A}"/>
          </ac:spMkLst>
        </pc:spChg>
      </pc:sldChg>
      <pc:sldChg chg="addSp delSp modSp add modTransition modAnim">
        <pc:chgData name="DelashmuttG" userId="63692143-3df2-4169-8601-adb8b0614986" providerId="ADAL" clId="{B2863E8B-475D-41BA-83E8-16A55DD4ACBB}" dt="2022-09-15T12:45:59.498" v="1899"/>
        <pc:sldMkLst>
          <pc:docMk/>
          <pc:sldMk cId="455831392" sldId="476"/>
        </pc:sldMkLst>
        <pc:spChg chg="add del">
          <ac:chgData name="DelashmuttG" userId="63692143-3df2-4169-8601-adb8b0614986" providerId="ADAL" clId="{B2863E8B-475D-41BA-83E8-16A55DD4ACBB}" dt="2022-09-14T15:43:44.459" v="632"/>
          <ac:spMkLst>
            <pc:docMk/>
            <pc:sldMk cId="455831392" sldId="476"/>
            <ac:spMk id="5" creationId="{D42B9995-BF5A-4189-A1D2-437E85323E15}"/>
          </ac:spMkLst>
        </pc:spChg>
        <pc:spChg chg="mod">
          <ac:chgData name="DelashmuttG" userId="63692143-3df2-4169-8601-adb8b0614986" providerId="ADAL" clId="{B2863E8B-475D-41BA-83E8-16A55DD4ACBB}" dt="2022-09-15T12:45:59.498" v="1899"/>
          <ac:spMkLst>
            <pc:docMk/>
            <pc:sldMk cId="455831392" sldId="476"/>
            <ac:spMk id="7" creationId="{BA0E4BC8-6242-4C1B-B3C8-7064B2102F8A}"/>
          </ac:spMkLst>
        </pc:spChg>
        <pc:spChg chg="add">
          <ac:chgData name="DelashmuttG" userId="63692143-3df2-4169-8601-adb8b0614986" providerId="ADAL" clId="{B2863E8B-475D-41BA-83E8-16A55DD4ACBB}" dt="2022-09-14T16:03:42.531" v="1222"/>
          <ac:spMkLst>
            <pc:docMk/>
            <pc:sldMk cId="455831392" sldId="476"/>
            <ac:spMk id="8" creationId="{D1DB0AEE-9DD9-4F08-85A5-D00619D05F11}"/>
          </ac:spMkLst>
        </pc:spChg>
      </pc:sldChg>
      <pc:sldChg chg="add del">
        <pc:chgData name="DelashmuttG" userId="63692143-3df2-4169-8601-adb8b0614986" providerId="ADAL" clId="{B2863E8B-475D-41BA-83E8-16A55DD4ACBB}" dt="2022-09-14T15:43:29.419" v="630"/>
        <pc:sldMkLst>
          <pc:docMk/>
          <pc:sldMk cId="1242373582" sldId="477"/>
        </pc:sldMkLst>
      </pc:sldChg>
      <pc:sldChg chg="modSp add modAnim">
        <pc:chgData name="DelashmuttG" userId="63692143-3df2-4169-8601-adb8b0614986" providerId="ADAL" clId="{B2863E8B-475D-41BA-83E8-16A55DD4ACBB}" dt="2022-09-15T12:45:59.498" v="1899"/>
        <pc:sldMkLst>
          <pc:docMk/>
          <pc:sldMk cId="2239913005" sldId="477"/>
        </pc:sldMkLst>
        <pc:spChg chg="mod">
          <ac:chgData name="DelashmuttG" userId="63692143-3df2-4169-8601-adb8b0614986" providerId="ADAL" clId="{B2863E8B-475D-41BA-83E8-16A55DD4ACBB}" dt="2022-09-14T15:44:46.712" v="639" actId="20577"/>
          <ac:spMkLst>
            <pc:docMk/>
            <pc:sldMk cId="2239913005" sldId="477"/>
            <ac:spMk id="5" creationId="{367D13AE-7F6C-4970-BA1D-D06F28F32498}"/>
          </ac:spMkLst>
        </pc:spChg>
        <pc:spChg chg="mod">
          <ac:chgData name="DelashmuttG" userId="63692143-3df2-4169-8601-adb8b0614986" providerId="ADAL" clId="{B2863E8B-475D-41BA-83E8-16A55DD4ACBB}" dt="2022-09-15T12:45:59.498" v="1899"/>
          <ac:spMkLst>
            <pc:docMk/>
            <pc:sldMk cId="2239913005" sldId="477"/>
            <ac:spMk id="7" creationId="{BA0E4BC8-6242-4C1B-B3C8-7064B2102F8A}"/>
          </ac:spMkLst>
        </pc:spChg>
      </pc:sldChg>
      <pc:sldChg chg="modSp add modTransition modAnim">
        <pc:chgData name="DelashmuttG" userId="63692143-3df2-4169-8601-adb8b0614986" providerId="ADAL" clId="{B2863E8B-475D-41BA-83E8-16A55DD4ACBB}" dt="2022-09-15T12:45:59.498" v="1899"/>
        <pc:sldMkLst>
          <pc:docMk/>
          <pc:sldMk cId="3441166303" sldId="478"/>
        </pc:sldMkLst>
        <pc:spChg chg="mod">
          <ac:chgData name="DelashmuttG" userId="63692143-3df2-4169-8601-adb8b0614986" providerId="ADAL" clId="{B2863E8B-475D-41BA-83E8-16A55DD4ACBB}" dt="2022-09-15T11:45:45.047" v="1637" actId="1036"/>
          <ac:spMkLst>
            <pc:docMk/>
            <pc:sldMk cId="3441166303" sldId="478"/>
            <ac:spMk id="5" creationId="{367D13AE-7F6C-4970-BA1D-D06F28F32498}"/>
          </ac:spMkLst>
        </pc:spChg>
        <pc:spChg chg="mod">
          <ac:chgData name="DelashmuttG" userId="63692143-3df2-4169-8601-adb8b0614986" providerId="ADAL" clId="{B2863E8B-475D-41BA-83E8-16A55DD4ACBB}" dt="2022-09-15T12:45:59.498" v="1899"/>
          <ac:spMkLst>
            <pc:docMk/>
            <pc:sldMk cId="3441166303" sldId="478"/>
            <ac:spMk id="7" creationId="{BA0E4BC8-6242-4C1B-B3C8-7064B2102F8A}"/>
          </ac:spMkLst>
        </pc:spChg>
      </pc:sldChg>
      <pc:sldChg chg="addSp delSp modSp add modTransition delAnim modAnim">
        <pc:chgData name="DelashmuttG" userId="63692143-3df2-4169-8601-adb8b0614986" providerId="ADAL" clId="{B2863E8B-475D-41BA-83E8-16A55DD4ACBB}" dt="2022-09-15T12:45:59.498" v="1899"/>
        <pc:sldMkLst>
          <pc:docMk/>
          <pc:sldMk cId="2612731351" sldId="479"/>
        </pc:sldMkLst>
        <pc:spChg chg="del">
          <ac:chgData name="DelashmuttG" userId="63692143-3df2-4169-8601-adb8b0614986" providerId="ADAL" clId="{B2863E8B-475D-41BA-83E8-16A55DD4ACBB}" dt="2022-09-14T15:50:36.520" v="781" actId="478"/>
          <ac:spMkLst>
            <pc:docMk/>
            <pc:sldMk cId="2612731351" sldId="479"/>
            <ac:spMk id="5" creationId="{367D13AE-7F6C-4970-BA1D-D06F28F32498}"/>
          </ac:spMkLst>
        </pc:spChg>
        <pc:spChg chg="mod">
          <ac:chgData name="DelashmuttG" userId="63692143-3df2-4169-8601-adb8b0614986" providerId="ADAL" clId="{B2863E8B-475D-41BA-83E8-16A55DD4ACBB}" dt="2022-09-15T12:45:59.498" v="1899"/>
          <ac:spMkLst>
            <pc:docMk/>
            <pc:sldMk cId="2612731351" sldId="479"/>
            <ac:spMk id="7" creationId="{BA0E4BC8-6242-4C1B-B3C8-7064B2102F8A}"/>
          </ac:spMkLst>
        </pc:spChg>
        <pc:spChg chg="add mod">
          <ac:chgData name="DelashmuttG" userId="63692143-3df2-4169-8601-adb8b0614986" providerId="ADAL" clId="{B2863E8B-475D-41BA-83E8-16A55DD4ACBB}" dt="2022-09-14T17:12:25.974" v="1633" actId="20577"/>
          <ac:spMkLst>
            <pc:docMk/>
            <pc:sldMk cId="2612731351" sldId="479"/>
            <ac:spMk id="8" creationId="{0500D3B0-7587-4764-8FF6-94775D18FA50}"/>
          </ac:spMkLst>
        </pc:spChg>
        <pc:spChg chg="add mod">
          <ac:chgData name="DelashmuttG" userId="63692143-3df2-4169-8601-adb8b0614986" providerId="ADAL" clId="{B2863E8B-475D-41BA-83E8-16A55DD4ACBB}" dt="2022-09-14T15:51:06.938" v="791" actId="1076"/>
          <ac:spMkLst>
            <pc:docMk/>
            <pc:sldMk cId="2612731351" sldId="479"/>
            <ac:spMk id="9" creationId="{ECCBE213-E481-496B-8B23-15F128C9EC45}"/>
          </ac:spMkLst>
        </pc:spChg>
      </pc:sldChg>
      <pc:sldChg chg="addSp delSp modSp add modTransition">
        <pc:chgData name="DelashmuttG" userId="63692143-3df2-4169-8601-adb8b0614986" providerId="ADAL" clId="{B2863E8B-475D-41BA-83E8-16A55DD4ACBB}" dt="2022-09-15T12:45:59.498" v="1899"/>
        <pc:sldMkLst>
          <pc:docMk/>
          <pc:sldMk cId="3440214749" sldId="480"/>
        </pc:sldMkLst>
        <pc:spChg chg="mod">
          <ac:chgData name="DelashmuttG" userId="63692143-3df2-4169-8601-adb8b0614986" providerId="ADAL" clId="{B2863E8B-475D-41BA-83E8-16A55DD4ACBB}" dt="2022-09-15T12:45:59.498" v="1899"/>
          <ac:spMkLst>
            <pc:docMk/>
            <pc:sldMk cId="3440214749" sldId="480"/>
            <ac:spMk id="7" creationId="{BA0E4BC8-6242-4C1B-B3C8-7064B2102F8A}"/>
          </ac:spMkLst>
        </pc:spChg>
        <pc:spChg chg="del">
          <ac:chgData name="DelashmuttG" userId="63692143-3df2-4169-8601-adb8b0614986" providerId="ADAL" clId="{B2863E8B-475D-41BA-83E8-16A55DD4ACBB}" dt="2022-09-14T15:52:03.699" v="802" actId="478"/>
          <ac:spMkLst>
            <pc:docMk/>
            <pc:sldMk cId="3440214749" sldId="480"/>
            <ac:spMk id="8" creationId="{0500D3B0-7587-4764-8FF6-94775D18FA50}"/>
          </ac:spMkLst>
        </pc:spChg>
        <pc:spChg chg="del">
          <ac:chgData name="DelashmuttG" userId="63692143-3df2-4169-8601-adb8b0614986" providerId="ADAL" clId="{B2863E8B-475D-41BA-83E8-16A55DD4ACBB}" dt="2022-09-14T15:52:03.699" v="802" actId="478"/>
          <ac:spMkLst>
            <pc:docMk/>
            <pc:sldMk cId="3440214749" sldId="480"/>
            <ac:spMk id="9" creationId="{ECCBE213-E481-496B-8B23-15F128C9EC45}"/>
          </ac:spMkLst>
        </pc:spChg>
        <pc:spChg chg="add mod">
          <ac:chgData name="DelashmuttG" userId="63692143-3df2-4169-8601-adb8b0614986" providerId="ADAL" clId="{B2863E8B-475D-41BA-83E8-16A55DD4ACBB}" dt="2022-09-14T15:53:03.317" v="808" actId="207"/>
          <ac:spMkLst>
            <pc:docMk/>
            <pc:sldMk cId="3440214749" sldId="480"/>
            <ac:spMk id="10" creationId="{3A74AE9F-3317-4C09-B0B9-5E0E60F9E158}"/>
          </ac:spMkLst>
        </pc:spChg>
      </pc:sldChg>
      <pc:sldChg chg="modSp add modTransition">
        <pc:chgData name="DelashmuttG" userId="63692143-3df2-4169-8601-adb8b0614986" providerId="ADAL" clId="{B2863E8B-475D-41BA-83E8-16A55DD4ACBB}" dt="2022-09-15T12:45:59.498" v="1899"/>
        <pc:sldMkLst>
          <pc:docMk/>
          <pc:sldMk cId="3676449892" sldId="481"/>
        </pc:sldMkLst>
        <pc:spChg chg="mod">
          <ac:chgData name="DelashmuttG" userId="63692143-3df2-4169-8601-adb8b0614986" providerId="ADAL" clId="{B2863E8B-475D-41BA-83E8-16A55DD4ACBB}" dt="2022-09-15T12:45:59.498" v="1899"/>
          <ac:spMkLst>
            <pc:docMk/>
            <pc:sldMk cId="3676449892" sldId="481"/>
            <ac:spMk id="7" creationId="{BA0E4BC8-6242-4C1B-B3C8-7064B2102F8A}"/>
          </ac:spMkLst>
        </pc:spChg>
        <pc:spChg chg="mod">
          <ac:chgData name="DelashmuttG" userId="63692143-3df2-4169-8601-adb8b0614986" providerId="ADAL" clId="{B2863E8B-475D-41BA-83E8-16A55DD4ACBB}" dt="2022-09-14T15:53:21.506" v="812" actId="207"/>
          <ac:spMkLst>
            <pc:docMk/>
            <pc:sldMk cId="3676449892" sldId="481"/>
            <ac:spMk id="10" creationId="{3A74AE9F-3317-4C09-B0B9-5E0E60F9E158}"/>
          </ac:spMkLst>
        </pc:spChg>
      </pc:sldChg>
      <pc:sldChg chg="delSp modSp add modTransition">
        <pc:chgData name="DelashmuttG" userId="63692143-3df2-4169-8601-adb8b0614986" providerId="ADAL" clId="{B2863E8B-475D-41BA-83E8-16A55DD4ACBB}" dt="2022-09-15T12:45:59.498" v="1899"/>
        <pc:sldMkLst>
          <pc:docMk/>
          <pc:sldMk cId="1708218760" sldId="482"/>
        </pc:sldMkLst>
        <pc:spChg chg="mod">
          <ac:chgData name="DelashmuttG" userId="63692143-3df2-4169-8601-adb8b0614986" providerId="ADAL" clId="{B2863E8B-475D-41BA-83E8-16A55DD4ACBB}" dt="2022-09-15T12:45:59.498" v="1899"/>
          <ac:spMkLst>
            <pc:docMk/>
            <pc:sldMk cId="1708218760" sldId="482"/>
            <ac:spMk id="7" creationId="{BA0E4BC8-6242-4C1B-B3C8-7064B2102F8A}"/>
          </ac:spMkLst>
        </pc:spChg>
        <pc:spChg chg="del">
          <ac:chgData name="DelashmuttG" userId="63692143-3df2-4169-8601-adb8b0614986" providerId="ADAL" clId="{B2863E8B-475D-41BA-83E8-16A55DD4ACBB}" dt="2022-09-14T15:55:24.221" v="814" actId="478"/>
          <ac:spMkLst>
            <pc:docMk/>
            <pc:sldMk cId="1708218760" sldId="482"/>
            <ac:spMk id="10" creationId="{3A74AE9F-3317-4C09-B0B9-5E0E60F9E158}"/>
          </ac:spMkLst>
        </pc:spChg>
      </pc:sldChg>
      <pc:sldChg chg="modSp add">
        <pc:chgData name="DelashmuttG" userId="63692143-3df2-4169-8601-adb8b0614986" providerId="ADAL" clId="{B2863E8B-475D-41BA-83E8-16A55DD4ACBB}" dt="2022-09-15T12:45:59.498" v="1899"/>
        <pc:sldMkLst>
          <pc:docMk/>
          <pc:sldMk cId="409690488" sldId="483"/>
        </pc:sldMkLst>
        <pc:spChg chg="mod">
          <ac:chgData name="DelashmuttG" userId="63692143-3df2-4169-8601-adb8b0614986" providerId="ADAL" clId="{B2863E8B-475D-41BA-83E8-16A55DD4ACBB}" dt="2022-09-15T12:45:59.498" v="1899"/>
          <ac:spMkLst>
            <pc:docMk/>
            <pc:sldMk cId="409690488" sldId="483"/>
            <ac:spMk id="7" creationId="{BA0E4BC8-6242-4C1B-B3C8-7064B2102F8A}"/>
          </ac:spMkLst>
        </pc:spChg>
      </pc:sldChg>
      <pc:sldChg chg="modSp add">
        <pc:chgData name="DelashmuttG" userId="63692143-3df2-4169-8601-adb8b0614986" providerId="ADAL" clId="{B2863E8B-475D-41BA-83E8-16A55DD4ACBB}" dt="2022-09-15T12:45:59.498" v="1899"/>
        <pc:sldMkLst>
          <pc:docMk/>
          <pc:sldMk cId="2964739660" sldId="484"/>
        </pc:sldMkLst>
        <pc:spChg chg="mod">
          <ac:chgData name="DelashmuttG" userId="63692143-3df2-4169-8601-adb8b0614986" providerId="ADAL" clId="{B2863E8B-475D-41BA-83E8-16A55DD4ACBB}" dt="2022-09-15T12:45:59.498" v="1899"/>
          <ac:spMkLst>
            <pc:docMk/>
            <pc:sldMk cId="2964739660" sldId="484"/>
            <ac:spMk id="7" creationId="{BA0E4BC8-6242-4C1B-B3C8-7064B2102F8A}"/>
          </ac:spMkLst>
        </pc:spChg>
      </pc:sldChg>
      <pc:sldChg chg="delSp modSp add modTransition">
        <pc:chgData name="DelashmuttG" userId="63692143-3df2-4169-8601-adb8b0614986" providerId="ADAL" clId="{B2863E8B-475D-41BA-83E8-16A55DD4ACBB}" dt="2022-09-15T12:45:59.498" v="1899"/>
        <pc:sldMkLst>
          <pc:docMk/>
          <pc:sldMk cId="2708571249" sldId="485"/>
        </pc:sldMkLst>
        <pc:spChg chg="mod">
          <ac:chgData name="DelashmuttG" userId="63692143-3df2-4169-8601-adb8b0614986" providerId="ADAL" clId="{B2863E8B-475D-41BA-83E8-16A55DD4ACBB}" dt="2022-09-15T12:45:59.498" v="1899"/>
          <ac:spMkLst>
            <pc:docMk/>
            <pc:sldMk cId="2708571249" sldId="485"/>
            <ac:spMk id="7" creationId="{BA0E4BC8-6242-4C1B-B3C8-7064B2102F8A}"/>
          </ac:spMkLst>
        </pc:spChg>
        <pc:spChg chg="del">
          <ac:chgData name="DelashmuttG" userId="63692143-3df2-4169-8601-adb8b0614986" providerId="ADAL" clId="{B2863E8B-475D-41BA-83E8-16A55DD4ACBB}" dt="2022-09-14T16:01:11.987" v="1042" actId="478"/>
          <ac:spMkLst>
            <pc:docMk/>
            <pc:sldMk cId="2708571249" sldId="485"/>
            <ac:spMk id="10" creationId="{3A74AE9F-3317-4C09-B0B9-5E0E60F9E158}"/>
          </ac:spMkLst>
        </pc:spChg>
      </pc:sldChg>
      <pc:sldChg chg="modSp add">
        <pc:chgData name="DelashmuttG" userId="63692143-3df2-4169-8601-adb8b0614986" providerId="ADAL" clId="{B2863E8B-475D-41BA-83E8-16A55DD4ACBB}" dt="2022-09-15T12:45:59.498" v="1899"/>
        <pc:sldMkLst>
          <pc:docMk/>
          <pc:sldMk cId="1626435927" sldId="486"/>
        </pc:sldMkLst>
        <pc:spChg chg="mod">
          <ac:chgData name="DelashmuttG" userId="63692143-3df2-4169-8601-adb8b0614986" providerId="ADAL" clId="{B2863E8B-475D-41BA-83E8-16A55DD4ACBB}" dt="2022-09-15T12:45:59.498" v="1899"/>
          <ac:spMkLst>
            <pc:docMk/>
            <pc:sldMk cId="1626435927" sldId="486"/>
            <ac:spMk id="7" creationId="{BA0E4BC8-6242-4C1B-B3C8-7064B2102F8A}"/>
          </ac:spMkLst>
        </pc:spChg>
      </pc:sldChg>
      <pc:sldChg chg="modSp add modTransition modAnim">
        <pc:chgData name="DelashmuttG" userId="63692143-3df2-4169-8601-adb8b0614986" providerId="ADAL" clId="{B2863E8B-475D-41BA-83E8-16A55DD4ACBB}" dt="2022-09-15T12:45:59.498" v="1899"/>
        <pc:sldMkLst>
          <pc:docMk/>
          <pc:sldMk cId="3237868000" sldId="487"/>
        </pc:sldMkLst>
        <pc:spChg chg="mod">
          <ac:chgData name="DelashmuttG" userId="63692143-3df2-4169-8601-adb8b0614986" providerId="ADAL" clId="{B2863E8B-475D-41BA-83E8-16A55DD4ACBB}" dt="2022-09-15T12:45:59.498" v="1899"/>
          <ac:spMkLst>
            <pc:docMk/>
            <pc:sldMk cId="3237868000" sldId="487"/>
            <ac:spMk id="7" creationId="{BA0E4BC8-6242-4C1B-B3C8-7064B2102F8A}"/>
          </ac:spMkLst>
        </pc:spChg>
      </pc:sldChg>
      <pc:sldChg chg="modSp add modTransition modAnim">
        <pc:chgData name="DelashmuttG" userId="63692143-3df2-4169-8601-adb8b0614986" providerId="ADAL" clId="{B2863E8B-475D-41BA-83E8-16A55DD4ACBB}" dt="2022-09-15T12:45:59.498" v="1899"/>
        <pc:sldMkLst>
          <pc:docMk/>
          <pc:sldMk cId="3167267670" sldId="488"/>
        </pc:sldMkLst>
        <pc:spChg chg="mod">
          <ac:chgData name="DelashmuttG" userId="63692143-3df2-4169-8601-adb8b0614986" providerId="ADAL" clId="{B2863E8B-475D-41BA-83E8-16A55DD4ACBB}" dt="2022-09-15T12:45:59.498" v="1899"/>
          <ac:spMkLst>
            <pc:docMk/>
            <pc:sldMk cId="3167267670" sldId="488"/>
            <ac:spMk id="7" creationId="{BA0E4BC8-6242-4C1B-B3C8-7064B2102F8A}"/>
          </ac:spMkLst>
        </pc:spChg>
        <pc:spChg chg="mod">
          <ac:chgData name="DelashmuttG" userId="63692143-3df2-4169-8601-adb8b0614986" providerId="ADAL" clId="{B2863E8B-475D-41BA-83E8-16A55DD4ACBB}" dt="2022-09-14T16:08:14.770" v="1256" actId="207"/>
          <ac:spMkLst>
            <pc:docMk/>
            <pc:sldMk cId="3167267670" sldId="488"/>
            <ac:spMk id="8" creationId="{D1DB0AEE-9DD9-4F08-85A5-D00619D05F11}"/>
          </ac:spMkLst>
        </pc:spChg>
      </pc:sldChg>
      <pc:sldChg chg="modSp add modTransition">
        <pc:chgData name="DelashmuttG" userId="63692143-3df2-4169-8601-adb8b0614986" providerId="ADAL" clId="{B2863E8B-475D-41BA-83E8-16A55DD4ACBB}" dt="2022-09-15T12:45:59.498" v="1899"/>
        <pc:sldMkLst>
          <pc:docMk/>
          <pc:sldMk cId="783826738" sldId="489"/>
        </pc:sldMkLst>
        <pc:spChg chg="mod">
          <ac:chgData name="DelashmuttG" userId="63692143-3df2-4169-8601-adb8b0614986" providerId="ADAL" clId="{B2863E8B-475D-41BA-83E8-16A55DD4ACBB}" dt="2022-09-15T12:45:59.498" v="1899"/>
          <ac:spMkLst>
            <pc:docMk/>
            <pc:sldMk cId="783826738" sldId="489"/>
            <ac:spMk id="7" creationId="{BA0E4BC8-6242-4C1B-B3C8-7064B2102F8A}"/>
          </ac:spMkLst>
        </pc:spChg>
        <pc:spChg chg="mod">
          <ac:chgData name="DelashmuttG" userId="63692143-3df2-4169-8601-adb8b0614986" providerId="ADAL" clId="{B2863E8B-475D-41BA-83E8-16A55DD4ACBB}" dt="2022-09-15T11:49:40.693" v="1639" actId="20577"/>
          <ac:spMkLst>
            <pc:docMk/>
            <pc:sldMk cId="783826738" sldId="489"/>
            <ac:spMk id="8" creationId="{D1DB0AEE-9DD9-4F08-85A5-D00619D05F11}"/>
          </ac:spMkLst>
        </pc:spChg>
      </pc:sldChg>
      <pc:sldChg chg="delSp modSp add modTransition">
        <pc:chgData name="DelashmuttG" userId="63692143-3df2-4169-8601-adb8b0614986" providerId="ADAL" clId="{B2863E8B-475D-41BA-83E8-16A55DD4ACBB}" dt="2022-09-15T12:45:59.498" v="1899"/>
        <pc:sldMkLst>
          <pc:docMk/>
          <pc:sldMk cId="3130856125" sldId="490"/>
        </pc:sldMkLst>
        <pc:spChg chg="mod">
          <ac:chgData name="DelashmuttG" userId="63692143-3df2-4169-8601-adb8b0614986" providerId="ADAL" clId="{B2863E8B-475D-41BA-83E8-16A55DD4ACBB}" dt="2022-09-15T12:45:59.498" v="1899"/>
          <ac:spMkLst>
            <pc:docMk/>
            <pc:sldMk cId="3130856125" sldId="490"/>
            <ac:spMk id="7" creationId="{BA0E4BC8-6242-4C1B-B3C8-7064B2102F8A}"/>
          </ac:spMkLst>
        </pc:spChg>
        <pc:spChg chg="del">
          <ac:chgData name="DelashmuttG" userId="63692143-3df2-4169-8601-adb8b0614986" providerId="ADAL" clId="{B2863E8B-475D-41BA-83E8-16A55DD4ACBB}" dt="2022-09-14T16:11:29.271" v="1333" actId="478"/>
          <ac:spMkLst>
            <pc:docMk/>
            <pc:sldMk cId="3130856125" sldId="490"/>
            <ac:spMk id="8" creationId="{D1DB0AEE-9DD9-4F08-85A5-D00619D05F11}"/>
          </ac:spMkLst>
        </pc:spChg>
      </pc:sldChg>
      <pc:sldChg chg="addSp modSp add ord modTransition modAnim">
        <pc:chgData name="DelashmuttG" userId="63692143-3df2-4169-8601-adb8b0614986" providerId="ADAL" clId="{B2863E8B-475D-41BA-83E8-16A55DD4ACBB}" dt="2022-09-15T12:46:18.497" v="1900"/>
        <pc:sldMkLst>
          <pc:docMk/>
          <pc:sldMk cId="2898767724" sldId="491"/>
        </pc:sldMkLst>
        <pc:spChg chg="add mod">
          <ac:chgData name="DelashmuttG" userId="63692143-3df2-4169-8601-adb8b0614986" providerId="ADAL" clId="{B2863E8B-475D-41BA-83E8-16A55DD4ACBB}" dt="2022-09-14T16:50:49.763" v="1498" actId="115"/>
          <ac:spMkLst>
            <pc:docMk/>
            <pc:sldMk cId="2898767724" sldId="491"/>
            <ac:spMk id="5" creationId="{667600EF-4E41-40EC-BDA5-E783EA299B3F}"/>
          </ac:spMkLst>
        </pc:spChg>
        <pc:spChg chg="mod">
          <ac:chgData name="DelashmuttG" userId="63692143-3df2-4169-8601-adb8b0614986" providerId="ADAL" clId="{B2863E8B-475D-41BA-83E8-16A55DD4ACBB}" dt="2022-09-15T12:46:18.497" v="1900"/>
          <ac:spMkLst>
            <pc:docMk/>
            <pc:sldMk cId="2898767724" sldId="491"/>
            <ac:spMk id="7" creationId="{BA0E4BC8-6242-4C1B-B3C8-7064B2102F8A}"/>
          </ac:spMkLst>
        </pc:spChg>
      </pc:sldChg>
      <pc:sldChg chg="addSp delSp modSp add modTransition modAnim">
        <pc:chgData name="DelashmuttG" userId="63692143-3df2-4169-8601-adb8b0614986" providerId="ADAL" clId="{B2863E8B-475D-41BA-83E8-16A55DD4ACBB}" dt="2022-09-15T12:46:18.497" v="1900"/>
        <pc:sldMkLst>
          <pc:docMk/>
          <pc:sldMk cId="2086440139" sldId="492"/>
        </pc:sldMkLst>
        <pc:spChg chg="add del">
          <ac:chgData name="DelashmuttG" userId="63692143-3df2-4169-8601-adb8b0614986" providerId="ADAL" clId="{B2863E8B-475D-41BA-83E8-16A55DD4ACBB}" dt="2022-09-14T16:50:24.178" v="1496"/>
          <ac:spMkLst>
            <pc:docMk/>
            <pc:sldMk cId="2086440139" sldId="492"/>
            <ac:spMk id="5" creationId="{9E37A22A-2124-4230-B4F3-05D2D90565FD}"/>
          </ac:spMkLst>
        </pc:spChg>
        <pc:spChg chg="mod">
          <ac:chgData name="DelashmuttG" userId="63692143-3df2-4169-8601-adb8b0614986" providerId="ADAL" clId="{B2863E8B-475D-41BA-83E8-16A55DD4ACBB}" dt="2022-09-15T12:46:18.497" v="1900"/>
          <ac:spMkLst>
            <pc:docMk/>
            <pc:sldMk cId="2086440139" sldId="492"/>
            <ac:spMk id="7" creationId="{BA0E4BC8-6242-4C1B-B3C8-7064B2102F8A}"/>
          </ac:spMkLst>
        </pc:spChg>
        <pc:spChg chg="add">
          <ac:chgData name="DelashmuttG" userId="63692143-3df2-4169-8601-adb8b0614986" providerId="ADAL" clId="{B2863E8B-475D-41BA-83E8-16A55DD4ACBB}" dt="2022-09-14T16:52:43.716" v="1513"/>
          <ac:spMkLst>
            <pc:docMk/>
            <pc:sldMk cId="2086440139" sldId="492"/>
            <ac:spMk id="8" creationId="{A19284DF-8866-4A2A-99C0-DA8CFDB2029E}"/>
          </ac:spMkLst>
        </pc:spChg>
      </pc:sldChg>
      <pc:sldChg chg="modSp add del modTransition">
        <pc:chgData name="DelashmuttG" userId="63692143-3df2-4169-8601-adb8b0614986" providerId="ADAL" clId="{B2863E8B-475D-41BA-83E8-16A55DD4ACBB}" dt="2022-09-15T12:00:37.097" v="1658" actId="2696"/>
        <pc:sldMkLst>
          <pc:docMk/>
          <pc:sldMk cId="2649861173" sldId="493"/>
        </pc:sldMkLst>
        <pc:spChg chg="mod">
          <ac:chgData name="DelashmuttG" userId="63692143-3df2-4169-8601-adb8b0614986" providerId="ADAL" clId="{B2863E8B-475D-41BA-83E8-16A55DD4ACBB}" dt="2022-09-14T16:47:27.132" v="1467" actId="20577"/>
          <ac:spMkLst>
            <pc:docMk/>
            <pc:sldMk cId="2649861173" sldId="493"/>
            <ac:spMk id="7" creationId="{BA0E4BC8-6242-4C1B-B3C8-7064B2102F8A}"/>
          </ac:spMkLst>
        </pc:spChg>
      </pc:sldChg>
      <pc:sldChg chg="modSp add modTransition">
        <pc:chgData name="DelashmuttG" userId="63692143-3df2-4169-8601-adb8b0614986" providerId="ADAL" clId="{B2863E8B-475D-41BA-83E8-16A55DD4ACBB}" dt="2022-09-15T12:46:18.497" v="1900"/>
        <pc:sldMkLst>
          <pc:docMk/>
          <pc:sldMk cId="3482844913" sldId="494"/>
        </pc:sldMkLst>
        <pc:spChg chg="mod">
          <ac:chgData name="DelashmuttG" userId="63692143-3df2-4169-8601-adb8b0614986" providerId="ADAL" clId="{B2863E8B-475D-41BA-83E8-16A55DD4ACBB}" dt="2022-09-15T12:46:18.497" v="1900"/>
          <ac:spMkLst>
            <pc:docMk/>
            <pc:sldMk cId="3482844913" sldId="494"/>
            <ac:spMk id="7" creationId="{BA0E4BC8-6242-4C1B-B3C8-7064B2102F8A}"/>
          </ac:spMkLst>
        </pc:spChg>
      </pc:sldChg>
      <pc:sldChg chg="modSp add modTransition modAnim">
        <pc:chgData name="DelashmuttG" userId="63692143-3df2-4169-8601-adb8b0614986" providerId="ADAL" clId="{B2863E8B-475D-41BA-83E8-16A55DD4ACBB}" dt="2022-09-15T12:46:18.497" v="1900"/>
        <pc:sldMkLst>
          <pc:docMk/>
          <pc:sldMk cId="2673653157" sldId="495"/>
        </pc:sldMkLst>
        <pc:spChg chg="mod">
          <ac:chgData name="DelashmuttG" userId="63692143-3df2-4169-8601-adb8b0614986" providerId="ADAL" clId="{B2863E8B-475D-41BA-83E8-16A55DD4ACBB}" dt="2022-09-15T12:46:18.497" v="1900"/>
          <ac:spMkLst>
            <pc:docMk/>
            <pc:sldMk cId="2673653157" sldId="495"/>
            <ac:spMk id="7" creationId="{BA0E4BC8-6242-4C1B-B3C8-7064B2102F8A}"/>
          </ac:spMkLst>
        </pc:spChg>
      </pc:sldChg>
      <pc:sldChg chg="modSp add modTransition modAnim">
        <pc:chgData name="DelashmuttG" userId="63692143-3df2-4169-8601-adb8b0614986" providerId="ADAL" clId="{B2863E8B-475D-41BA-83E8-16A55DD4ACBB}" dt="2022-09-15T12:46:18.497" v="1900"/>
        <pc:sldMkLst>
          <pc:docMk/>
          <pc:sldMk cId="3776262899" sldId="496"/>
        </pc:sldMkLst>
        <pc:spChg chg="mod">
          <ac:chgData name="DelashmuttG" userId="63692143-3df2-4169-8601-adb8b0614986" providerId="ADAL" clId="{B2863E8B-475D-41BA-83E8-16A55DD4ACBB}" dt="2022-09-15T12:46:18.497" v="1900"/>
          <ac:spMkLst>
            <pc:docMk/>
            <pc:sldMk cId="3776262899" sldId="496"/>
            <ac:spMk id="7" creationId="{BA0E4BC8-6242-4C1B-B3C8-7064B2102F8A}"/>
          </ac:spMkLst>
        </pc:spChg>
        <pc:spChg chg="mod">
          <ac:chgData name="DelashmuttG" userId="63692143-3df2-4169-8601-adb8b0614986" providerId="ADAL" clId="{B2863E8B-475D-41BA-83E8-16A55DD4ACBB}" dt="2022-09-15T12:08:43.291" v="1738" actId="115"/>
          <ac:spMkLst>
            <pc:docMk/>
            <pc:sldMk cId="3776262899" sldId="496"/>
            <ac:spMk id="8" creationId="{A19284DF-8866-4A2A-99C0-DA8CFDB2029E}"/>
          </ac:spMkLst>
        </pc:spChg>
      </pc:sldChg>
      <pc:sldChg chg="modSp add modTransition modAnim">
        <pc:chgData name="DelashmuttG" userId="63692143-3df2-4169-8601-adb8b0614986" providerId="ADAL" clId="{B2863E8B-475D-41BA-83E8-16A55DD4ACBB}" dt="2022-09-15T12:10:39.259" v="1745" actId="20577"/>
        <pc:sldMkLst>
          <pc:docMk/>
          <pc:sldMk cId="1594192258" sldId="497"/>
        </pc:sldMkLst>
        <pc:spChg chg="mod">
          <ac:chgData name="DelashmuttG" userId="63692143-3df2-4169-8601-adb8b0614986" providerId="ADAL" clId="{B2863E8B-475D-41BA-83E8-16A55DD4ACBB}" dt="2022-09-15T12:10:39.259" v="1745" actId="20577"/>
          <ac:spMkLst>
            <pc:docMk/>
            <pc:sldMk cId="1594192258" sldId="497"/>
            <ac:spMk id="7" creationId="{BA0E4BC8-6242-4C1B-B3C8-7064B2102F8A}"/>
          </ac:spMkLst>
        </pc:spChg>
      </pc:sldChg>
      <pc:sldChg chg="modSp add">
        <pc:chgData name="DelashmuttG" userId="63692143-3df2-4169-8601-adb8b0614986" providerId="ADAL" clId="{B2863E8B-475D-41BA-83E8-16A55DD4ACBB}" dt="2022-09-15T12:11:17.591" v="1754" actId="6549"/>
        <pc:sldMkLst>
          <pc:docMk/>
          <pc:sldMk cId="2945835633" sldId="498"/>
        </pc:sldMkLst>
        <pc:spChg chg="mod">
          <ac:chgData name="DelashmuttG" userId="63692143-3df2-4169-8601-adb8b0614986" providerId="ADAL" clId="{B2863E8B-475D-41BA-83E8-16A55DD4ACBB}" dt="2022-09-15T12:11:17.591" v="1754" actId="6549"/>
          <ac:spMkLst>
            <pc:docMk/>
            <pc:sldMk cId="2945835633" sldId="498"/>
            <ac:spMk id="7" creationId="{BA0E4BC8-6242-4C1B-B3C8-7064B2102F8A}"/>
          </ac:spMkLst>
        </pc:spChg>
      </pc:sldChg>
      <pc:sldChg chg="delSp modSp add">
        <pc:chgData name="DelashmuttG" userId="63692143-3df2-4169-8601-adb8b0614986" providerId="ADAL" clId="{B2863E8B-475D-41BA-83E8-16A55DD4ACBB}" dt="2022-09-15T12:39:48.415" v="1898" actId="5793"/>
        <pc:sldMkLst>
          <pc:docMk/>
          <pc:sldMk cId="1719388936" sldId="499"/>
        </pc:sldMkLst>
        <pc:spChg chg="del">
          <ac:chgData name="DelashmuttG" userId="63692143-3df2-4169-8601-adb8b0614986" providerId="ADAL" clId="{B2863E8B-475D-41BA-83E8-16A55DD4ACBB}" dt="2022-09-14T16:57:52.742" v="1567" actId="478"/>
          <ac:spMkLst>
            <pc:docMk/>
            <pc:sldMk cId="1719388936" sldId="499"/>
            <ac:spMk id="5" creationId="{0499E65F-09D8-4D83-B78B-88113370C8D7}"/>
          </ac:spMkLst>
        </pc:spChg>
        <pc:spChg chg="mod">
          <ac:chgData name="DelashmuttG" userId="63692143-3df2-4169-8601-adb8b0614986" providerId="ADAL" clId="{B2863E8B-475D-41BA-83E8-16A55DD4ACBB}" dt="2022-09-15T12:39:48.415" v="1898" actId="5793"/>
          <ac:spMkLst>
            <pc:docMk/>
            <pc:sldMk cId="1719388936" sldId="499"/>
            <ac:spMk id="7" creationId="{BA0E4BC8-6242-4C1B-B3C8-7064B2102F8A}"/>
          </ac:spMkLst>
        </pc:spChg>
      </pc:sldChg>
      <pc:sldChg chg="addSp modSp add">
        <pc:chgData name="DelashmuttG" userId="63692143-3df2-4169-8601-adb8b0614986" providerId="ADAL" clId="{B2863E8B-475D-41BA-83E8-16A55DD4ACBB}" dt="2022-09-14T17:01:21.078" v="1603" actId="1036"/>
        <pc:sldMkLst>
          <pc:docMk/>
          <pc:sldMk cId="3510769436" sldId="500"/>
        </pc:sldMkLst>
        <pc:spChg chg="mod">
          <ac:chgData name="DelashmuttG" userId="63692143-3df2-4169-8601-adb8b0614986" providerId="ADAL" clId="{B2863E8B-475D-41BA-83E8-16A55DD4ACBB}" dt="2022-09-14T17:00:59.595" v="1576" actId="20577"/>
          <ac:spMkLst>
            <pc:docMk/>
            <pc:sldMk cId="3510769436" sldId="500"/>
            <ac:spMk id="7" creationId="{BA0E4BC8-6242-4C1B-B3C8-7064B2102F8A}"/>
          </ac:spMkLst>
        </pc:spChg>
        <pc:picChg chg="add mod">
          <ac:chgData name="DelashmuttG" userId="63692143-3df2-4169-8601-adb8b0614986" providerId="ADAL" clId="{B2863E8B-475D-41BA-83E8-16A55DD4ACBB}" dt="2022-09-14T17:01:21.078" v="1603" actId="1036"/>
          <ac:picMkLst>
            <pc:docMk/>
            <pc:sldMk cId="3510769436" sldId="500"/>
            <ac:picMk id="4" creationId="{C2857ECF-ACE1-4C66-BCFF-7A948E9DC757}"/>
          </ac:picMkLst>
        </pc:picChg>
      </pc:sldChg>
      <pc:sldChg chg="modSp add">
        <pc:chgData name="DelashmuttG" userId="63692143-3df2-4169-8601-adb8b0614986" providerId="ADAL" clId="{B2863E8B-475D-41BA-83E8-16A55DD4ACBB}" dt="2022-09-15T12:46:18.497" v="1900"/>
        <pc:sldMkLst>
          <pc:docMk/>
          <pc:sldMk cId="2429022101" sldId="501"/>
        </pc:sldMkLst>
        <pc:spChg chg="mod">
          <ac:chgData name="DelashmuttG" userId="63692143-3df2-4169-8601-adb8b0614986" providerId="ADAL" clId="{B2863E8B-475D-41BA-83E8-16A55DD4ACBB}" dt="2022-09-15T12:46:18.497" v="1900"/>
          <ac:spMkLst>
            <pc:docMk/>
            <pc:sldMk cId="2429022101" sldId="501"/>
            <ac:spMk id="7" creationId="{BA0E4BC8-6242-4C1B-B3C8-7064B2102F8A}"/>
          </ac:spMkLst>
        </pc:spChg>
      </pc:sldChg>
      <pc:sldChg chg="modSp add">
        <pc:chgData name="DelashmuttG" userId="63692143-3df2-4169-8601-adb8b0614986" providerId="ADAL" clId="{B2863E8B-475D-41BA-83E8-16A55DD4ACBB}" dt="2022-09-15T12:46:18.497" v="1900"/>
        <pc:sldMkLst>
          <pc:docMk/>
          <pc:sldMk cId="2397915074" sldId="502"/>
        </pc:sldMkLst>
        <pc:spChg chg="mod">
          <ac:chgData name="DelashmuttG" userId="63692143-3df2-4169-8601-adb8b0614986" providerId="ADAL" clId="{B2863E8B-475D-41BA-83E8-16A55DD4ACBB}" dt="2022-09-15T12:46:18.497" v="1900"/>
          <ac:spMkLst>
            <pc:docMk/>
            <pc:sldMk cId="2397915074" sldId="502"/>
            <ac:spMk id="7" creationId="{BA0E4BC8-6242-4C1B-B3C8-7064B2102F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284BE-F383-48B5-BD71-DF4222DE8AFD}" type="datetimeFigureOut">
              <a:rPr lang="en-US" smtClean="0"/>
              <a:t>10/4/2022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B79E9-77DE-4CC6-BBDF-7BFD3B7E0B7D}" type="slidenum">
              <a:rPr lang="en-US" smtClean="0"/>
              <a:t>‹#›</a:t>
            </a:fld>
            <a:endParaRPr lang="en-US" dirty="0"/>
          </a:p>
        </p:txBody>
      </p:sp>
    </p:spTree>
    <p:extLst>
      <p:ext uri="{BB962C8B-B14F-4D97-AF65-F5344CB8AC3E}">
        <p14:creationId xmlns:p14="http://schemas.microsoft.com/office/powerpoint/2010/main" val="2289446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338255597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11164010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65264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107702364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89736857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124150505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61746901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02778458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314535952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300743804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391107921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505068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Count your (many other) blessings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NATURE’S BEAUTY, FOOD &amp; DRINK, HEALTH, FRIENDS &amp; FAMILY, GOOD LITERATURE, MUSIC &amp; ART, ETC.</a:t>
            </a:r>
          </a:p>
        </p:txBody>
      </p:sp>
      <p:sp>
        <p:nvSpPr>
          <p:cNvPr id="8" name="Text Box 4">
            <a:extLst>
              <a:ext uri="{FF2B5EF4-FFF2-40B4-BE49-F238E27FC236}">
                <a16:creationId xmlns:a16="http://schemas.microsoft.com/office/drawing/2014/main" xmlns="" id="{D1DB0AEE-9DD9-4F08-85A5-D00619D05F11}"/>
              </a:ext>
            </a:extLst>
          </p:cNvPr>
          <p:cNvSpPr txBox="1">
            <a:spLocks noChangeArrowheads="1"/>
          </p:cNvSpPr>
          <p:nvPr/>
        </p:nvSpPr>
        <p:spPr bwMode="auto">
          <a:xfrm>
            <a:off x="180622" y="4686986"/>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4:8</a:t>
            </a:r>
            <a:r>
              <a:rPr lang="en-US" sz="3200" dirty="0"/>
              <a:t> Finally, brethren, whatever is true, whatever is honorable, whatever is right, whatever is pure, whatever is lovely, whatever is of good repute, if there is any excellence and if anything worthy of praise, dwell (</a:t>
            </a:r>
            <a:r>
              <a:rPr lang="en-US" sz="3200" i="1" dirty="0"/>
              <a:t>logizomai</a:t>
            </a:r>
            <a:r>
              <a:rPr lang="en-US" sz="3200" dirty="0"/>
              <a:t>) on these things. </a:t>
            </a:r>
          </a:p>
        </p:txBody>
      </p:sp>
    </p:spTree>
    <p:extLst>
      <p:ext uri="{BB962C8B-B14F-4D97-AF65-F5344CB8AC3E}">
        <p14:creationId xmlns:p14="http://schemas.microsoft.com/office/powerpoint/2010/main" val="3237868000"/>
      </p:ext>
    </p:extLst>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Count your (many other) blessings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NATURE’S BEAUTY, FOOD &amp; DRINK, HEALTH, FRIENDS &amp; FAMILY, GOOD LITERATURE, MUSIC &amp; ART, ETC.</a:t>
            </a:r>
          </a:p>
        </p:txBody>
      </p:sp>
      <p:sp>
        <p:nvSpPr>
          <p:cNvPr id="8" name="Text Box 4">
            <a:extLst>
              <a:ext uri="{FF2B5EF4-FFF2-40B4-BE49-F238E27FC236}">
                <a16:creationId xmlns:a16="http://schemas.microsoft.com/office/drawing/2014/main" xmlns="" id="{D1DB0AEE-9DD9-4F08-85A5-D00619D05F11}"/>
              </a:ext>
            </a:extLst>
          </p:cNvPr>
          <p:cNvSpPr txBox="1">
            <a:spLocks noChangeArrowheads="1"/>
          </p:cNvSpPr>
          <p:nvPr/>
        </p:nvSpPr>
        <p:spPr bwMode="auto">
          <a:xfrm>
            <a:off x="180622" y="4410761"/>
            <a:ext cx="11785600" cy="91307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“We should trace them back to God like we’d trace a sunbeam back to the sun.” </a:t>
            </a:r>
            <a:r>
              <a:rPr lang="en-US" sz="2400" dirty="0"/>
              <a:t>(Randy Alcorn, </a:t>
            </a:r>
            <a:r>
              <a:rPr lang="en-US" sz="2400" i="1" dirty="0"/>
              <a:t>Happiness</a:t>
            </a:r>
            <a:r>
              <a:rPr lang="en-US" sz="2400" dirty="0"/>
              <a:t>, p. 92)</a:t>
            </a:r>
          </a:p>
        </p:txBody>
      </p:sp>
    </p:spTree>
    <p:extLst>
      <p:ext uri="{BB962C8B-B14F-4D97-AF65-F5344CB8AC3E}">
        <p14:creationId xmlns:p14="http://schemas.microsoft.com/office/powerpoint/2010/main" val="3167267670"/>
      </p:ext>
    </p:extLst>
  </p:cSld>
  <p:clrMapOvr>
    <a:masterClrMapping/>
  </p:clrMapOvr>
  <p:transition spd="med">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Count your (many other) blessings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NATURE’S BEAUTY, FOOD &amp; DRINK, HEALTH, FRIENDS &amp; FAMILY, GOOD LITERATURE, MUSIC &amp; ART, ETC.</a:t>
            </a:r>
          </a:p>
        </p:txBody>
      </p:sp>
      <p:sp>
        <p:nvSpPr>
          <p:cNvPr id="8" name="Text Box 4">
            <a:extLst>
              <a:ext uri="{FF2B5EF4-FFF2-40B4-BE49-F238E27FC236}">
                <a16:creationId xmlns:a16="http://schemas.microsoft.com/office/drawing/2014/main" xmlns="" id="{D1DB0AEE-9DD9-4F08-85A5-D00619D05F11}"/>
              </a:ext>
            </a:extLst>
          </p:cNvPr>
          <p:cNvSpPr txBox="1">
            <a:spLocks noChangeArrowheads="1"/>
          </p:cNvSpPr>
          <p:nvPr/>
        </p:nvSpPr>
        <p:spPr bwMode="auto">
          <a:xfrm>
            <a:off x="180622" y="2934386"/>
            <a:ext cx="11785600" cy="3785652"/>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“Finding our greatest pleasure in God elevates our enjoyment of (other) happiness-giving things.  They’re transformed (into) mouthwatering desserts to be fully enjoyed . . . at the table of God’s goodness . . . As I’ve walked with God over the years, the sin-centered and shallow attractions of this Earth have grown dimmer, but the happy-making beauty of this Earth’s animals, trees, flowers, oceans, and sky; and of friends, family, good stories, music, and food have grown brighter.” </a:t>
            </a:r>
            <a:r>
              <a:rPr lang="en-US" sz="2400" dirty="0"/>
              <a:t>(Randy Alcorn, </a:t>
            </a:r>
            <a:r>
              <a:rPr lang="en-US" sz="2400" i="1" dirty="0"/>
              <a:t>Happiness</a:t>
            </a:r>
            <a:r>
              <a:rPr lang="en-US" sz="2400" dirty="0"/>
              <a:t>, p. 30)</a:t>
            </a:r>
          </a:p>
        </p:txBody>
      </p:sp>
    </p:spTree>
    <p:extLst>
      <p:ext uri="{BB962C8B-B14F-4D97-AF65-F5344CB8AC3E}">
        <p14:creationId xmlns:p14="http://schemas.microsoft.com/office/powerpoint/2010/main" val="783826738"/>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Count your (many other) blessings</a:t>
            </a:r>
          </a:p>
          <a:p>
            <a:pPr marL="57150" indent="0" algn="ctr" eaLnBrk="1" hangingPunct="1">
              <a:lnSpc>
                <a:spcPct val="70000"/>
              </a:lnSpc>
              <a:spcBef>
                <a:spcPts val="1440"/>
              </a:spcBef>
              <a:defRPr/>
            </a:pPr>
            <a:r>
              <a:rPr lang="en-US" sz="4400" b="0" i="1" dirty="0">
                <a:effectLst/>
                <a:cs typeface="Times New Roman" pitchFamily="18" charset="0"/>
              </a:rPr>
              <a:t>“Lord, I want to become </a:t>
            </a:r>
            <a:br>
              <a:rPr lang="en-US" sz="4400" b="0" i="1" dirty="0">
                <a:effectLst/>
                <a:cs typeface="Times New Roman" pitchFamily="18" charset="0"/>
              </a:rPr>
            </a:br>
            <a:r>
              <a:rPr lang="en-US" sz="4400" b="0" i="1" dirty="0">
                <a:effectLst/>
                <a:cs typeface="Times New Roman" pitchFamily="18" charset="0"/>
              </a:rPr>
              <a:t>more &amp; more thankful for </a:t>
            </a:r>
            <a:br>
              <a:rPr lang="en-US" sz="4400" b="0" i="1" dirty="0">
                <a:effectLst/>
                <a:cs typeface="Times New Roman" pitchFamily="18" charset="0"/>
              </a:rPr>
            </a:br>
            <a:r>
              <a:rPr lang="en-US" sz="4400" b="0" i="1" dirty="0">
                <a:effectLst/>
                <a:cs typeface="Times New Roman" pitchFamily="18" charset="0"/>
              </a:rPr>
              <a:t>‘smaller &amp; smaller’ blessings”</a:t>
            </a:r>
          </a:p>
          <a:p>
            <a:pPr marL="57150" indent="0" algn="ctr" eaLnBrk="1" hangingPunct="1">
              <a:lnSpc>
                <a:spcPct val="70000"/>
              </a:lnSpc>
              <a:spcBef>
                <a:spcPts val="1440"/>
              </a:spcBef>
              <a:defRPr/>
            </a:pPr>
            <a:endParaRPr lang="en-US" sz="4400" b="0" i="1" dirty="0">
              <a:effectLst/>
              <a:cs typeface="Times New Roman" pitchFamily="18" charset="0"/>
            </a:endParaRPr>
          </a:p>
        </p:txBody>
      </p:sp>
    </p:spTree>
    <p:extLst>
      <p:ext uri="{BB962C8B-B14F-4D97-AF65-F5344CB8AC3E}">
        <p14:creationId xmlns:p14="http://schemas.microsoft.com/office/powerpoint/2010/main" val="3130856125"/>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REACTIVE STEPS</a:t>
            </a:r>
            <a:endParaRPr lang="en-US" sz="4400" b="0" dirty="0">
              <a:effectLst/>
              <a:cs typeface="Times New Roman" pitchFamily="18" charset="0"/>
            </a:endParaRPr>
          </a:p>
          <a:p>
            <a:pPr marL="57150" indent="0" algn="ctr" eaLnBrk="1" hangingPunct="1">
              <a:lnSpc>
                <a:spcPct val="70000"/>
              </a:lnSpc>
              <a:spcBef>
                <a:spcPts val="1440"/>
              </a:spcBef>
              <a:defRPr/>
            </a:pPr>
            <a:r>
              <a:rPr lang="en-US" sz="4400" b="0" i="1" dirty="0">
                <a:effectLst/>
                <a:cs typeface="Times New Roman" pitchFamily="18" charset="0"/>
              </a:rPr>
              <a:t>Take all </a:t>
            </a:r>
            <a:r>
              <a:rPr lang="en-US" sz="4400" b="0" i="1" u="sng" dirty="0">
                <a:effectLst/>
                <a:cs typeface="Times New Roman" pitchFamily="18" charset="0"/>
              </a:rPr>
              <a:t>annoyances</a:t>
            </a:r>
            <a:r>
              <a:rPr lang="en-US" sz="4400" b="0" i="1" dirty="0">
                <a:effectLst/>
                <a:cs typeface="Times New Roman" pitchFamily="18" charset="0"/>
              </a:rPr>
              <a:t> &amp; </a:t>
            </a:r>
            <a:r>
              <a:rPr lang="en-US" sz="4400" b="0" i="1" u="sng" dirty="0">
                <a:effectLst/>
                <a:cs typeface="Times New Roman" pitchFamily="18" charset="0"/>
              </a:rPr>
              <a:t>anxieties</a:t>
            </a:r>
            <a:r>
              <a:rPr lang="en-US" sz="4400" b="0" i="1" dirty="0">
                <a:effectLst/>
                <a:cs typeface="Times New Roman" pitchFamily="18" charset="0"/>
              </a:rPr>
              <a:t> </a:t>
            </a:r>
            <a:br>
              <a:rPr lang="en-US" sz="4400" b="0" i="1" dirty="0">
                <a:effectLst/>
                <a:cs typeface="Times New Roman" pitchFamily="18" charset="0"/>
              </a:rPr>
            </a:br>
            <a:r>
              <a:rPr lang="en-US" sz="4400" b="0" i="1" dirty="0">
                <a:effectLst/>
                <a:cs typeface="Times New Roman" pitchFamily="18" charset="0"/>
              </a:rPr>
              <a:t>promptly to God</a:t>
            </a:r>
          </a:p>
          <a:p>
            <a:pPr marL="57150" indent="0" algn="ctr" eaLnBrk="1" hangingPunct="1">
              <a:lnSpc>
                <a:spcPct val="70000"/>
              </a:lnSpc>
              <a:spcBef>
                <a:spcPts val="1440"/>
              </a:spcBef>
              <a:defRPr/>
            </a:pPr>
            <a:r>
              <a:rPr lang="en-US" sz="4400" b="0" i="1" dirty="0">
                <a:effectLst/>
                <a:cs typeface="Times New Roman" pitchFamily="18" charset="0"/>
              </a:rPr>
              <a:t>If you repress them or ruminate on them, they will build up in your soul </a:t>
            </a:r>
            <a:br>
              <a:rPr lang="en-US" sz="4400" b="0" i="1" dirty="0">
                <a:effectLst/>
                <a:cs typeface="Times New Roman" pitchFamily="18" charset="0"/>
              </a:rPr>
            </a:br>
            <a:r>
              <a:rPr lang="en-US" sz="4400" b="0" i="1" dirty="0">
                <a:effectLst/>
                <a:cs typeface="Times New Roman" pitchFamily="18" charset="0"/>
              </a:rPr>
              <a:t>&amp; come out sideways!</a:t>
            </a:r>
          </a:p>
        </p:txBody>
      </p:sp>
    </p:spTree>
    <p:extLst>
      <p:ext uri="{BB962C8B-B14F-4D97-AF65-F5344CB8AC3E}">
        <p14:creationId xmlns:p14="http://schemas.microsoft.com/office/powerpoint/2010/main" val="2429022101"/>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REACTIVE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Take all annoyances promptly to God</a:t>
            </a:r>
          </a:p>
          <a:p>
            <a:pPr marL="57150" indent="0" algn="ctr" eaLnBrk="1" hangingPunct="1">
              <a:lnSpc>
                <a:spcPct val="70000"/>
              </a:lnSpc>
              <a:spcBef>
                <a:spcPct val="30000"/>
              </a:spcBef>
              <a:defRPr/>
            </a:pPr>
            <a:r>
              <a:rPr lang="en-US" sz="4400" b="0" i="1" dirty="0">
                <a:effectLst/>
                <a:cs typeface="Times New Roman" pitchFamily="18" charset="0"/>
              </a:rPr>
              <a:t>The Lord is coming back soon – </a:t>
            </a:r>
            <a:br>
              <a:rPr lang="en-US" sz="4400" b="0" i="1" dirty="0">
                <a:effectLst/>
                <a:cs typeface="Times New Roman" pitchFamily="18" charset="0"/>
              </a:rPr>
            </a:br>
            <a:r>
              <a:rPr lang="en-US" sz="4400" b="0" i="1" dirty="0">
                <a:effectLst/>
                <a:cs typeface="Times New Roman" pitchFamily="18" charset="0"/>
              </a:rPr>
              <a:t>so don’t sweat the small stuff.</a:t>
            </a:r>
          </a:p>
          <a:p>
            <a:pPr marL="57150" indent="0" algn="ctr" eaLnBrk="1" hangingPunct="1">
              <a:lnSpc>
                <a:spcPct val="70000"/>
              </a:lnSpc>
              <a:spcBef>
                <a:spcPct val="30000"/>
              </a:spcBef>
              <a:defRPr/>
            </a:pPr>
            <a:r>
              <a:rPr lang="en-US" sz="4400" b="0" i="1" dirty="0">
                <a:effectLst/>
                <a:cs typeface="Times New Roman" pitchFamily="18" charset="0"/>
              </a:rPr>
              <a:t>The Lord is accessible to help you – </a:t>
            </a:r>
            <a:br>
              <a:rPr lang="en-US" sz="4400" b="0" i="1" dirty="0">
                <a:effectLst/>
                <a:cs typeface="Times New Roman" pitchFamily="18" charset="0"/>
              </a:rPr>
            </a:br>
            <a:r>
              <a:rPr lang="en-US" sz="4400" b="0" i="1" dirty="0">
                <a:effectLst/>
                <a:cs typeface="Times New Roman" pitchFamily="18" charset="0"/>
              </a:rPr>
              <a:t>so ask Him for His help.</a:t>
            </a:r>
          </a:p>
          <a:p>
            <a:pPr marL="57150" indent="0" algn="ctr" eaLnBrk="1" hangingPunct="1">
              <a:lnSpc>
                <a:spcPct val="70000"/>
              </a:lnSpc>
              <a:spcBef>
                <a:spcPts val="1440"/>
              </a:spcBef>
              <a:defRPr/>
            </a:pPr>
            <a:endParaRPr lang="en-US" sz="4400" b="0" dirty="0">
              <a:effectLst/>
              <a:cs typeface="Times New Roman" pitchFamily="18" charset="0"/>
            </a:endParaRPr>
          </a:p>
        </p:txBody>
      </p:sp>
      <p:sp>
        <p:nvSpPr>
          <p:cNvPr id="5" name="Text Box 4">
            <a:extLst>
              <a:ext uri="{FF2B5EF4-FFF2-40B4-BE49-F238E27FC236}">
                <a16:creationId xmlns:a16="http://schemas.microsoft.com/office/drawing/2014/main" xmlns="" id="{667600EF-4E41-40EC-BDA5-E783EA299B3F}"/>
              </a:ext>
            </a:extLst>
          </p:cNvPr>
          <p:cNvSpPr txBox="1">
            <a:spLocks noChangeArrowheads="1"/>
          </p:cNvSpPr>
          <p:nvPr/>
        </p:nvSpPr>
        <p:spPr bwMode="auto">
          <a:xfrm>
            <a:off x="180622" y="586264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4:5</a:t>
            </a:r>
            <a:r>
              <a:rPr lang="en-US" sz="3200" dirty="0"/>
              <a:t> Let your forbearing spirit (</a:t>
            </a:r>
            <a:r>
              <a:rPr lang="en-US" sz="3200" i="1" dirty="0"/>
              <a:t>epieikes</a:t>
            </a:r>
            <a:r>
              <a:rPr lang="en-US" sz="3200" dirty="0"/>
              <a:t>) be known to all people. </a:t>
            </a:r>
            <a:r>
              <a:rPr lang="en-US" sz="3200" u="sng" dirty="0"/>
              <a:t>The Lord is near</a:t>
            </a:r>
            <a:r>
              <a:rPr lang="en-US" sz="3200" dirty="0"/>
              <a:t>. </a:t>
            </a:r>
          </a:p>
        </p:txBody>
      </p:sp>
    </p:spTree>
    <p:extLst>
      <p:ext uri="{BB962C8B-B14F-4D97-AF65-F5344CB8AC3E}">
        <p14:creationId xmlns:p14="http://schemas.microsoft.com/office/powerpoint/2010/main" val="2673653157"/>
      </p:ext>
    </p:extLst>
  </p:cSld>
  <p:clrMapOvr>
    <a:masterClrMapping/>
  </p:clrMapOvr>
  <p:transition spd="med">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REACTIVE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Take all anxieties promptly to God</a:t>
            </a:r>
          </a:p>
          <a:p>
            <a:pPr marL="57150" indent="0" algn="ctr" eaLnBrk="1" hangingPunct="1">
              <a:lnSpc>
                <a:spcPct val="70000"/>
              </a:lnSpc>
              <a:spcBef>
                <a:spcPts val="1440"/>
              </a:spcBef>
              <a:defRPr/>
            </a:pPr>
            <a:r>
              <a:rPr lang="en-US" sz="4400" b="0" i="1" dirty="0">
                <a:effectLst/>
                <a:cs typeface="Times New Roman" pitchFamily="18" charset="0"/>
              </a:rPr>
              <a:t>Pour them out honestly, affirm God’s promises – &amp; then ask for His help </a:t>
            </a:r>
            <a:br>
              <a:rPr lang="en-US" sz="4400" b="0" i="1" dirty="0">
                <a:effectLst/>
                <a:cs typeface="Times New Roman" pitchFamily="18" charset="0"/>
              </a:rPr>
            </a:br>
            <a:r>
              <a:rPr lang="en-US" sz="4400" b="0" i="1" dirty="0">
                <a:effectLst/>
                <a:cs typeface="Times New Roman" pitchFamily="18" charset="0"/>
              </a:rPr>
              <a:t>(see “cast” in Ps. 55:21; 1 Peter 5:7)</a:t>
            </a:r>
          </a:p>
        </p:txBody>
      </p:sp>
      <p:sp>
        <p:nvSpPr>
          <p:cNvPr id="8" name="Text Box 4">
            <a:extLst>
              <a:ext uri="{FF2B5EF4-FFF2-40B4-BE49-F238E27FC236}">
                <a16:creationId xmlns:a16="http://schemas.microsoft.com/office/drawing/2014/main" xmlns="" id="{A19284DF-8866-4A2A-99C0-DA8CFDB2029E}"/>
              </a:ext>
            </a:extLst>
          </p:cNvPr>
          <p:cNvSpPr txBox="1">
            <a:spLocks noChangeArrowheads="1"/>
          </p:cNvSpPr>
          <p:nvPr/>
        </p:nvSpPr>
        <p:spPr bwMode="auto">
          <a:xfrm>
            <a:off x="180622" y="4700052"/>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4:6</a:t>
            </a:r>
            <a:r>
              <a:rPr lang="en-US" sz="3200" dirty="0"/>
              <a:t> Be anxious for nothing, but in everything by prayer and </a:t>
            </a:r>
            <a:r>
              <a:rPr lang="en-US" sz="3200" u="sng" dirty="0"/>
              <a:t>supplication</a:t>
            </a:r>
            <a:r>
              <a:rPr lang="en-US" sz="3200" dirty="0"/>
              <a:t> with </a:t>
            </a:r>
            <a:r>
              <a:rPr lang="en-US" sz="3200" u="sng" dirty="0"/>
              <a:t>thanksgiving</a:t>
            </a:r>
            <a:r>
              <a:rPr lang="en-US" sz="3200" dirty="0"/>
              <a:t> let your </a:t>
            </a:r>
            <a:r>
              <a:rPr lang="en-US" sz="3200" u="sng" dirty="0"/>
              <a:t>requests</a:t>
            </a:r>
            <a:r>
              <a:rPr lang="en-US" sz="3200" dirty="0"/>
              <a:t> be made known to God. </a:t>
            </a:r>
            <a:r>
              <a:rPr lang="en-US" sz="3200" baseline="30000" dirty="0"/>
              <a:t>7</a:t>
            </a:r>
            <a:r>
              <a:rPr lang="en-US" sz="3200" dirty="0"/>
              <a:t> And the peace of God, which surpasses all comprehension, will guard your hearts and your minds in Christ Jesus. </a:t>
            </a:r>
          </a:p>
        </p:txBody>
      </p:sp>
    </p:spTree>
    <p:extLst>
      <p:ext uri="{BB962C8B-B14F-4D97-AF65-F5344CB8AC3E}">
        <p14:creationId xmlns:p14="http://schemas.microsoft.com/office/powerpoint/2010/main" val="2397915074"/>
      </p:ext>
    </p:extLst>
  </p:cSld>
  <p:clrMapOvr>
    <a:masterClrMapping/>
  </p:clrMapOvr>
  <p:transition spd="med">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PRACTICE!</a:t>
            </a:r>
            <a:endParaRPr lang="en-US" sz="4400" b="0" dirty="0">
              <a:effectLst/>
              <a:cs typeface="Times New Roman" pitchFamily="18" charset="0"/>
            </a:endParaRP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Because the old mental “grooves” are deep</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Because practice creates new “grooves” (neuro-plasticity) – &amp; increasing peace</a:t>
            </a:r>
          </a:p>
        </p:txBody>
      </p:sp>
      <p:sp>
        <p:nvSpPr>
          <p:cNvPr id="5" name="Text Box 4">
            <a:extLst>
              <a:ext uri="{FF2B5EF4-FFF2-40B4-BE49-F238E27FC236}">
                <a16:creationId xmlns:a16="http://schemas.microsoft.com/office/drawing/2014/main" xmlns="" id="{0499E65F-09D8-4D83-B78B-88113370C8D7}"/>
              </a:ext>
            </a:extLst>
          </p:cNvPr>
          <p:cNvSpPr txBox="1">
            <a:spLocks noChangeArrowheads="1"/>
          </p:cNvSpPr>
          <p:nvPr/>
        </p:nvSpPr>
        <p:spPr bwMode="auto">
          <a:xfrm>
            <a:off x="180622" y="5509951"/>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4:9</a:t>
            </a:r>
            <a:r>
              <a:rPr lang="en-US" sz="3200" dirty="0"/>
              <a:t> The things you have learned and received and heard and seen in me, </a:t>
            </a:r>
            <a:r>
              <a:rPr lang="en-US" sz="3200" u="sng" dirty="0"/>
              <a:t>practice these things</a:t>
            </a:r>
            <a:r>
              <a:rPr lang="en-US" sz="3200" dirty="0"/>
              <a:t>, and the God of peace will be with you. </a:t>
            </a:r>
          </a:p>
        </p:txBody>
      </p:sp>
    </p:spTree>
    <p:extLst>
      <p:ext uri="{BB962C8B-B14F-4D97-AF65-F5344CB8AC3E}">
        <p14:creationId xmlns:p14="http://schemas.microsoft.com/office/powerpoint/2010/main" val="1594192258"/>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PRACTICE!</a:t>
            </a:r>
            <a:endParaRPr lang="en-US" sz="4400" b="0" dirty="0">
              <a:effectLst/>
              <a:cs typeface="Times New Roman" pitchFamily="18" charset="0"/>
            </a:endParaRP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Practice involves developing specific habits (vs. spontaneous only)</a:t>
            </a:r>
          </a:p>
        </p:txBody>
      </p:sp>
      <p:sp>
        <p:nvSpPr>
          <p:cNvPr id="5" name="Text Box 4">
            <a:extLst>
              <a:ext uri="{FF2B5EF4-FFF2-40B4-BE49-F238E27FC236}">
                <a16:creationId xmlns:a16="http://schemas.microsoft.com/office/drawing/2014/main" xmlns="" id="{0499E65F-09D8-4D83-B78B-88113370C8D7}"/>
              </a:ext>
            </a:extLst>
          </p:cNvPr>
          <p:cNvSpPr txBox="1">
            <a:spLocks noChangeArrowheads="1"/>
          </p:cNvSpPr>
          <p:nvPr/>
        </p:nvSpPr>
        <p:spPr bwMode="auto">
          <a:xfrm>
            <a:off x="180622" y="5509951"/>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4:9</a:t>
            </a:r>
            <a:r>
              <a:rPr lang="en-US" sz="3200" dirty="0"/>
              <a:t> The things you have learned and received and heard and seen in me, </a:t>
            </a:r>
            <a:r>
              <a:rPr lang="en-US" sz="3200" u="sng" dirty="0"/>
              <a:t>practice these things</a:t>
            </a:r>
            <a:r>
              <a:rPr lang="en-US" sz="3200" dirty="0"/>
              <a:t>, and the God of peace will be with you. </a:t>
            </a:r>
          </a:p>
        </p:txBody>
      </p:sp>
    </p:spTree>
    <p:extLst>
      <p:ext uri="{BB962C8B-B14F-4D97-AF65-F5344CB8AC3E}">
        <p14:creationId xmlns:p14="http://schemas.microsoft.com/office/powerpoint/2010/main" val="2945835633"/>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PRACTICE! – EXAMPLES:</a:t>
            </a:r>
            <a:endParaRPr lang="en-US" sz="4400" b="0" dirty="0">
              <a:effectLst/>
              <a:cs typeface="Times New Roman" pitchFamily="18" charset="0"/>
            </a:endParaRPr>
          </a:p>
          <a:p>
            <a:pPr marL="1028700" lvl="1" indent="-571500" eaLnBrk="1" hangingPunct="1">
              <a:lnSpc>
                <a:spcPct val="70000"/>
              </a:lnSpc>
              <a:spcBef>
                <a:spcPts val="1200"/>
              </a:spcBef>
              <a:buFont typeface="Wingdings" panose="05000000000000000000" pitchFamily="2" charset="2"/>
              <a:buChar char="v"/>
              <a:defRPr/>
            </a:pPr>
            <a:r>
              <a:rPr lang="en-US" sz="4000" dirty="0">
                <a:cs typeface="Times New Roman" pitchFamily="18" charset="0"/>
              </a:rPr>
              <a:t>Pray Psalm 23 before getting out of bed</a:t>
            </a:r>
          </a:p>
          <a:p>
            <a:pPr marL="1028700" lvl="1" indent="-571500" eaLnBrk="1" hangingPunct="1">
              <a:lnSpc>
                <a:spcPct val="70000"/>
              </a:lnSpc>
              <a:spcBef>
                <a:spcPts val="1200"/>
              </a:spcBef>
              <a:buFont typeface="Wingdings" panose="05000000000000000000" pitchFamily="2" charset="2"/>
              <a:buChar char="v"/>
              <a:defRPr/>
            </a:pPr>
            <a:r>
              <a:rPr lang="en-US" sz="4000" dirty="0">
                <a:cs typeface="Times New Roman" pitchFamily="18" charset="0"/>
              </a:rPr>
              <a:t>Keep a gratitude journal that “rejoices in the Lord” &amp; “counts your blessings”</a:t>
            </a:r>
          </a:p>
          <a:p>
            <a:pPr marL="1028700" lvl="1" indent="-571500" eaLnBrk="1" hangingPunct="1">
              <a:lnSpc>
                <a:spcPct val="70000"/>
              </a:lnSpc>
              <a:spcBef>
                <a:spcPts val="1200"/>
              </a:spcBef>
              <a:buFont typeface="Wingdings" panose="05000000000000000000" pitchFamily="2" charset="2"/>
              <a:buChar char="v"/>
              <a:defRPr/>
            </a:pPr>
            <a:r>
              <a:rPr lang="en-US" sz="4000" dirty="0">
                <a:cs typeface="Times New Roman" pitchFamily="18" charset="0"/>
              </a:rPr>
              <a:t>Give brief, silent thanks before each meal</a:t>
            </a:r>
          </a:p>
          <a:p>
            <a:pPr marL="1028700" lvl="1" indent="-571500" eaLnBrk="1" hangingPunct="1">
              <a:lnSpc>
                <a:spcPct val="70000"/>
              </a:lnSpc>
              <a:spcBef>
                <a:spcPts val="1200"/>
              </a:spcBef>
              <a:buFont typeface="Wingdings" panose="05000000000000000000" pitchFamily="2" charset="2"/>
              <a:buChar char="v"/>
              <a:defRPr/>
            </a:pPr>
            <a:r>
              <a:rPr lang="en-US" sz="4000" dirty="0">
                <a:cs typeface="Times New Roman" pitchFamily="18" charset="0"/>
              </a:rPr>
              <a:t>Devote half of each walk to thanksgiving for creation blessings, answers to prayer, etc.</a:t>
            </a:r>
          </a:p>
          <a:p>
            <a:pPr marL="1028700" lvl="1" indent="-571500" eaLnBrk="1" hangingPunct="1">
              <a:lnSpc>
                <a:spcPct val="70000"/>
              </a:lnSpc>
              <a:spcBef>
                <a:spcPts val="1200"/>
              </a:spcBef>
              <a:buFont typeface="Wingdings" panose="05000000000000000000" pitchFamily="2" charset="2"/>
              <a:buChar char="v"/>
              <a:defRPr/>
            </a:pPr>
            <a:r>
              <a:rPr lang="en-US" sz="4000" dirty="0">
                <a:cs typeface="Times New Roman" pitchFamily="18" charset="0"/>
              </a:rPr>
              <a:t>At bedtime, check annoyances &amp; anxieties, </a:t>
            </a:r>
            <a:br>
              <a:rPr lang="en-US" sz="4000" dirty="0">
                <a:cs typeface="Times New Roman" pitchFamily="18" charset="0"/>
              </a:rPr>
            </a:br>
            <a:r>
              <a:rPr lang="en-US" sz="4000" dirty="0">
                <a:cs typeface="Times New Roman" pitchFamily="18" charset="0"/>
              </a:rPr>
              <a:t>&amp; review God’s faithfulness for the day</a:t>
            </a:r>
          </a:p>
          <a:p>
            <a:pPr eaLnBrk="1" hangingPunct="1">
              <a:lnSpc>
                <a:spcPct val="70000"/>
              </a:lnSpc>
              <a:spcBef>
                <a:spcPts val="1440"/>
              </a:spcBef>
              <a:defRPr/>
            </a:pPr>
            <a:endParaRPr lang="en-US" sz="4400" b="0" dirty="0">
              <a:effectLst/>
              <a:cs typeface="Times New Roman" pitchFamily="18" charset="0"/>
            </a:endParaRPr>
          </a:p>
        </p:txBody>
      </p:sp>
    </p:spTree>
    <p:extLst>
      <p:ext uri="{BB962C8B-B14F-4D97-AF65-F5344CB8AC3E}">
        <p14:creationId xmlns:p14="http://schemas.microsoft.com/office/powerpoint/2010/main" val="171938893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144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God’s peace is a sense of security in Him, </a:t>
            </a:r>
            <a:br>
              <a:rPr lang="en-US" sz="4400" b="0" i="1" dirty="0">
                <a:effectLst/>
                <a:cs typeface="Times New Roman" pitchFamily="18" charset="0"/>
              </a:rPr>
            </a:br>
            <a:r>
              <a:rPr lang="en-US" sz="4400" b="0" i="1" dirty="0">
                <a:effectLst/>
                <a:cs typeface="Times New Roman" pitchFamily="18" charset="0"/>
              </a:rPr>
              <a:t>&amp; is related to joy &amp; hope (Rom. 15:13)</a:t>
            </a:r>
          </a:p>
          <a:p>
            <a:pPr algn="ctr" eaLnBrk="1" hangingPunct="1">
              <a:lnSpc>
                <a:spcPct val="70000"/>
              </a:lnSpc>
              <a:spcBef>
                <a:spcPts val="1440"/>
              </a:spcBef>
              <a:defRPr/>
            </a:pPr>
            <a:r>
              <a:rPr lang="en-US" sz="4400" b="0" i="1" dirty="0">
                <a:effectLst/>
                <a:cs typeface="Times New Roman" pitchFamily="18" charset="0"/>
              </a:rPr>
              <a:t>Regardless of your situation,</a:t>
            </a:r>
            <a:br>
              <a:rPr lang="en-US" sz="4400" b="0" i="1" dirty="0">
                <a:effectLst/>
                <a:cs typeface="Times New Roman" pitchFamily="18" charset="0"/>
              </a:rPr>
            </a:br>
            <a:r>
              <a:rPr lang="en-US" sz="4400" b="0" i="1" dirty="0">
                <a:effectLst/>
                <a:cs typeface="Times New Roman" pitchFamily="18" charset="0"/>
              </a:rPr>
              <a:t>God’s peace can increasingly become </a:t>
            </a:r>
            <a:br>
              <a:rPr lang="en-US" sz="4400" b="0" i="1" dirty="0">
                <a:effectLst/>
                <a:cs typeface="Times New Roman" pitchFamily="18" charset="0"/>
              </a:rPr>
            </a:br>
            <a:r>
              <a:rPr lang="en-US" sz="4400" b="0" i="1" dirty="0">
                <a:effectLst/>
                <a:cs typeface="Times New Roman" pitchFamily="18" charset="0"/>
              </a:rPr>
              <a:t>the “background music” of your soul!</a:t>
            </a:r>
            <a:br>
              <a:rPr lang="en-US" sz="4400" b="0" i="1" dirty="0">
                <a:effectLst/>
                <a:cs typeface="Times New Roman" pitchFamily="18" charset="0"/>
              </a:rPr>
            </a:br>
            <a:r>
              <a:rPr lang="en-US" sz="4400" b="0" i="1" dirty="0">
                <a:effectLst/>
                <a:cs typeface="Times New Roman" pitchFamily="18" charset="0"/>
              </a:rPr>
              <a:t>(BUOYANCY)</a:t>
            </a:r>
          </a:p>
        </p:txBody>
      </p:sp>
      <p:sp>
        <p:nvSpPr>
          <p:cNvPr id="8" name="Text Box 4">
            <a:extLst>
              <a:ext uri="{FF2B5EF4-FFF2-40B4-BE49-F238E27FC236}">
                <a16:creationId xmlns:a16="http://schemas.microsoft.com/office/drawing/2014/main" xmlns="" id="{FD98C2F3-AA4F-4F96-AE9A-A617CD0A47D8}"/>
              </a:ext>
            </a:extLst>
          </p:cNvPr>
          <p:cNvSpPr txBox="1">
            <a:spLocks noChangeArrowheads="1"/>
          </p:cNvSpPr>
          <p:nvPr/>
        </p:nvSpPr>
        <p:spPr bwMode="auto">
          <a:xfrm>
            <a:off x="186754" y="1753258"/>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 . . </a:t>
            </a:r>
            <a:r>
              <a:rPr lang="en-US" sz="3200" baseline="30000" dirty="0"/>
              <a:t>7</a:t>
            </a:r>
            <a:r>
              <a:rPr lang="en-US" sz="3200" dirty="0"/>
              <a:t> And </a:t>
            </a:r>
            <a:r>
              <a:rPr lang="en-US" sz="3200" u="sng" dirty="0"/>
              <a:t>the peace of God</a:t>
            </a:r>
            <a:r>
              <a:rPr lang="en-US" sz="3200" dirty="0"/>
              <a:t> . . . will guard your hearts and your minds in Christ Jesus . . . </a:t>
            </a:r>
            <a:r>
              <a:rPr lang="en-US" sz="3200" baseline="30000" dirty="0"/>
              <a:t>9</a:t>
            </a:r>
            <a:r>
              <a:rPr lang="en-US" sz="3200" dirty="0"/>
              <a:t> . . . and </a:t>
            </a:r>
            <a:r>
              <a:rPr lang="en-US" sz="3200" u="sng" dirty="0"/>
              <a:t>the God of peace</a:t>
            </a:r>
            <a:r>
              <a:rPr lang="en-US" sz="3200" dirty="0"/>
              <a:t> will be with you.</a:t>
            </a:r>
          </a:p>
        </p:txBody>
      </p:sp>
    </p:spTree>
    <p:extLst>
      <p:ext uri="{BB962C8B-B14F-4D97-AF65-F5344CB8AC3E}">
        <p14:creationId xmlns:p14="http://schemas.microsoft.com/office/powerpoint/2010/main" val="180060109"/>
      </p:ext>
    </p:extLst>
  </p:cSld>
  <p:clrMapOvr>
    <a:masterClrMapping/>
  </p:clrMapOvr>
  <p:transition spd="slow">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PRACTICE!</a:t>
            </a:r>
            <a:endParaRPr lang="en-US" sz="4400" b="0" dirty="0">
              <a:effectLst/>
              <a:cs typeface="Times New Roman" pitchFamily="18" charset="0"/>
            </a:endParaRPr>
          </a:p>
        </p:txBody>
      </p:sp>
    </p:spTree>
    <p:extLst>
      <p:ext uri="{BB962C8B-B14F-4D97-AF65-F5344CB8AC3E}">
        <p14:creationId xmlns:p14="http://schemas.microsoft.com/office/powerpoint/2010/main" val="3510769436"/>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Philippians 4:10-20</a:t>
            </a:r>
            <a:br>
              <a:rPr lang="en-US" sz="6000" dirty="0">
                <a:cs typeface="Times New Roman" pitchFamily="18" charset="0"/>
              </a:rPr>
            </a:br>
            <a:r>
              <a:rPr lang="en-US" sz="6000" dirty="0">
                <a:cs typeface="Times New Roman" pitchFamily="18" charset="0"/>
              </a:rPr>
              <a:t>Receiving &amp; Giving</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340583900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p>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REACTIVE STEPS</a:t>
            </a:r>
          </a:p>
        </p:txBody>
      </p:sp>
    </p:spTree>
    <p:extLst>
      <p:ext uri="{BB962C8B-B14F-4D97-AF65-F5344CB8AC3E}">
        <p14:creationId xmlns:p14="http://schemas.microsoft.com/office/powerpoint/2010/main" val="382873826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a:t>
            </a:r>
          </a:p>
        </p:txBody>
      </p:sp>
      <p:sp>
        <p:nvSpPr>
          <p:cNvPr id="5" name="Text Box 4">
            <a:extLst>
              <a:ext uri="{FF2B5EF4-FFF2-40B4-BE49-F238E27FC236}">
                <a16:creationId xmlns:a16="http://schemas.microsoft.com/office/drawing/2014/main" xmlns="" id="{367D13AE-7F6C-4970-BA1D-D06F28F32498}"/>
              </a:ext>
            </a:extLst>
          </p:cNvPr>
          <p:cNvSpPr txBox="1">
            <a:spLocks noChangeArrowheads="1"/>
          </p:cNvSpPr>
          <p:nvPr/>
        </p:nvSpPr>
        <p:spPr bwMode="auto">
          <a:xfrm>
            <a:off x="180622" y="5065811"/>
            <a:ext cx="11785600" cy="18107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rgbClr val="000000"/>
                </a:solidFill>
              </a:rPr>
              <a:t>Philippians 4:4</a:t>
            </a:r>
            <a:r>
              <a:rPr lang="en-US" sz="3200" dirty="0"/>
              <a:t> Rejoice in the Lord always; again I will say, rejoice!</a:t>
            </a:r>
          </a:p>
          <a:p>
            <a:pPr>
              <a:lnSpc>
                <a:spcPts val="3200"/>
              </a:lnSpc>
              <a:spcBef>
                <a:spcPts val="600"/>
              </a:spcBef>
            </a:pPr>
            <a:r>
              <a:rPr lang="en-US" sz="3200" baseline="30000" dirty="0"/>
              <a:t>Philippians 3:1</a:t>
            </a:r>
            <a:r>
              <a:rPr lang="en-US" sz="3200" dirty="0"/>
              <a:t> Finally, my brethren, rejoice in the Lord. To write the same things again is no trouble to me, and it is a safeguard for you.</a:t>
            </a:r>
            <a:endParaRPr lang="en-US" sz="3200" baseline="30000" dirty="0"/>
          </a:p>
        </p:txBody>
      </p:sp>
    </p:spTree>
    <p:extLst>
      <p:ext uri="{BB962C8B-B14F-4D97-AF65-F5344CB8AC3E}">
        <p14:creationId xmlns:p14="http://schemas.microsoft.com/office/powerpoint/2010/main" val="2239913005"/>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 </a:t>
            </a:r>
            <a:r>
              <a:rPr lang="en-US" sz="4000" i="1" dirty="0">
                <a:cs typeface="Times New Roman" pitchFamily="18" charset="0"/>
              </a:rPr>
              <a:t>reflect on &amp; give thanks for the salvation God has given you</a:t>
            </a:r>
            <a:endParaRPr lang="en-US" sz="4000" dirty="0">
              <a:cs typeface="Times New Roman" pitchFamily="18" charset="0"/>
            </a:endParaRPr>
          </a:p>
        </p:txBody>
      </p:sp>
      <p:sp>
        <p:nvSpPr>
          <p:cNvPr id="5" name="Text Box 4">
            <a:extLst>
              <a:ext uri="{FF2B5EF4-FFF2-40B4-BE49-F238E27FC236}">
                <a16:creationId xmlns:a16="http://schemas.microsoft.com/office/drawing/2014/main" xmlns="" id="{367D13AE-7F6C-4970-BA1D-D06F28F32498}"/>
              </a:ext>
            </a:extLst>
          </p:cNvPr>
          <p:cNvSpPr txBox="1">
            <a:spLocks noChangeArrowheads="1"/>
          </p:cNvSpPr>
          <p:nvPr/>
        </p:nvSpPr>
        <p:spPr bwMode="auto">
          <a:xfrm>
            <a:off x="180622" y="3360836"/>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Isaiah 61:10</a:t>
            </a:r>
            <a:r>
              <a:rPr lang="en-US" sz="3200" dirty="0"/>
              <a:t> I will rejoice greatly in the </a:t>
            </a:r>
            <a:r>
              <a:rPr lang="en-US" sz="3200" cap="small" dirty="0"/>
              <a:t>Lord</a:t>
            </a:r>
            <a:r>
              <a:rPr lang="en-US" sz="3200" dirty="0"/>
              <a:t>, </a:t>
            </a:r>
            <a:br>
              <a:rPr lang="en-US" sz="3200" dirty="0"/>
            </a:br>
            <a:r>
              <a:rPr lang="en-US" sz="3200" dirty="0"/>
              <a:t>My soul will exult in my God; </a:t>
            </a:r>
            <a:br>
              <a:rPr lang="en-US" sz="3200" dirty="0"/>
            </a:br>
            <a:r>
              <a:rPr lang="en-US" sz="3200" dirty="0"/>
              <a:t>For He has clothed me with garments of salvation, </a:t>
            </a:r>
            <a:br>
              <a:rPr lang="en-US" sz="3200" dirty="0"/>
            </a:br>
            <a:r>
              <a:rPr lang="en-US" sz="3200" dirty="0"/>
              <a:t>He has wrapped me with a robe of righteousness, </a:t>
            </a:r>
            <a:br>
              <a:rPr lang="en-US" sz="3200" dirty="0"/>
            </a:br>
            <a:r>
              <a:rPr lang="en-US" sz="3200" dirty="0"/>
              <a:t>As a bridegroom decks himself with a garland, </a:t>
            </a:r>
            <a:br>
              <a:rPr lang="en-US" sz="3200" dirty="0"/>
            </a:br>
            <a:r>
              <a:rPr lang="en-US" sz="3200" dirty="0"/>
              <a:t>And as a bride adorns herself with her jewels. </a:t>
            </a:r>
          </a:p>
        </p:txBody>
      </p:sp>
    </p:spTree>
    <p:extLst>
      <p:ext uri="{BB962C8B-B14F-4D97-AF65-F5344CB8AC3E}">
        <p14:creationId xmlns:p14="http://schemas.microsoft.com/office/powerpoint/2010/main" val="3441166303"/>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 </a:t>
            </a:r>
            <a:r>
              <a:rPr lang="en-US" sz="4000" i="1" dirty="0">
                <a:cs typeface="Times New Roman" pitchFamily="18" charset="0"/>
              </a:rPr>
              <a:t>reflect on &amp; give thanks for the salvation God has given you</a:t>
            </a:r>
            <a:endParaRPr lang="en-US" sz="4000" dirty="0">
              <a:cs typeface="Times New Roman" pitchFamily="18" charset="0"/>
            </a:endParaRPr>
          </a:p>
        </p:txBody>
      </p:sp>
      <p:sp>
        <p:nvSpPr>
          <p:cNvPr id="8" name="Text Box 4">
            <a:extLst>
              <a:ext uri="{FF2B5EF4-FFF2-40B4-BE49-F238E27FC236}">
                <a16:creationId xmlns:a16="http://schemas.microsoft.com/office/drawing/2014/main" xmlns="" id="{0500D3B0-7587-4764-8FF6-94775D18FA50}"/>
              </a:ext>
            </a:extLst>
          </p:cNvPr>
          <p:cNvSpPr txBox="1">
            <a:spLocks noChangeArrowheads="1"/>
          </p:cNvSpPr>
          <p:nvPr/>
        </p:nvSpPr>
        <p:spPr bwMode="auto">
          <a:xfrm>
            <a:off x="444634" y="3418269"/>
            <a:ext cx="5357293" cy="275973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spcBef>
                <a:spcPts val="1200"/>
              </a:spcBef>
            </a:pPr>
            <a:r>
              <a:rPr lang="en-US" sz="3200" dirty="0"/>
              <a:t>Psalm 14:7</a:t>
            </a:r>
          </a:p>
          <a:p>
            <a:pPr>
              <a:lnSpc>
                <a:spcPts val="3200"/>
              </a:lnSpc>
              <a:spcBef>
                <a:spcPts val="1200"/>
              </a:spcBef>
            </a:pPr>
            <a:r>
              <a:rPr lang="en-US" sz="3200" dirty="0"/>
              <a:t>Psalm 21:1</a:t>
            </a:r>
          </a:p>
          <a:p>
            <a:pPr>
              <a:lnSpc>
                <a:spcPts val="3200"/>
              </a:lnSpc>
              <a:spcBef>
                <a:spcPts val="1200"/>
              </a:spcBef>
            </a:pPr>
            <a:r>
              <a:rPr lang="en-US" sz="3200" dirty="0"/>
              <a:t>Psalm 35:9,10</a:t>
            </a:r>
          </a:p>
          <a:p>
            <a:pPr>
              <a:lnSpc>
                <a:spcPts val="3200"/>
              </a:lnSpc>
              <a:spcBef>
                <a:spcPts val="1200"/>
              </a:spcBef>
            </a:pPr>
            <a:r>
              <a:rPr lang="en-US" sz="3200" dirty="0"/>
              <a:t>Psalm 40:16</a:t>
            </a:r>
          </a:p>
          <a:p>
            <a:pPr>
              <a:lnSpc>
                <a:spcPts val="3200"/>
              </a:lnSpc>
              <a:spcBef>
                <a:spcPts val="1200"/>
              </a:spcBef>
            </a:pPr>
            <a:r>
              <a:rPr lang="en-US" sz="3200" dirty="0"/>
              <a:t>Psalm 103:1-5</a:t>
            </a:r>
          </a:p>
        </p:txBody>
      </p:sp>
      <p:sp>
        <p:nvSpPr>
          <p:cNvPr id="9" name="Text Box 4">
            <a:extLst>
              <a:ext uri="{FF2B5EF4-FFF2-40B4-BE49-F238E27FC236}">
                <a16:creationId xmlns:a16="http://schemas.microsoft.com/office/drawing/2014/main" xmlns="" id="{ECCBE213-E481-496B-8B23-15F128C9EC45}"/>
              </a:ext>
            </a:extLst>
          </p:cNvPr>
          <p:cNvSpPr txBox="1">
            <a:spLocks noChangeArrowheads="1"/>
          </p:cNvSpPr>
          <p:nvPr/>
        </p:nvSpPr>
        <p:spPr bwMode="auto">
          <a:xfrm>
            <a:off x="6225107" y="3429000"/>
            <a:ext cx="5357293" cy="275973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spcBef>
                <a:spcPts val="1200"/>
              </a:spcBef>
            </a:pPr>
            <a:r>
              <a:rPr lang="en-US" sz="3200" dirty="0"/>
              <a:t>Isaiah 25:9</a:t>
            </a:r>
          </a:p>
          <a:p>
            <a:pPr>
              <a:lnSpc>
                <a:spcPts val="3200"/>
              </a:lnSpc>
              <a:spcBef>
                <a:spcPts val="1200"/>
              </a:spcBef>
            </a:pPr>
            <a:r>
              <a:rPr lang="en-US" sz="3200" dirty="0"/>
              <a:t>Isaiah 49:13</a:t>
            </a:r>
          </a:p>
          <a:p>
            <a:pPr>
              <a:lnSpc>
                <a:spcPts val="3200"/>
              </a:lnSpc>
              <a:spcBef>
                <a:spcPts val="1200"/>
              </a:spcBef>
            </a:pPr>
            <a:r>
              <a:rPr lang="en-US" sz="3200" dirty="0"/>
              <a:t>Isaiah 61:10</a:t>
            </a:r>
          </a:p>
          <a:p>
            <a:pPr>
              <a:lnSpc>
                <a:spcPts val="3200"/>
              </a:lnSpc>
              <a:spcBef>
                <a:spcPts val="1200"/>
              </a:spcBef>
            </a:pPr>
            <a:r>
              <a:rPr lang="en-US" sz="3200" dirty="0"/>
              <a:t>Habakkuk 3:17,18</a:t>
            </a:r>
          </a:p>
          <a:p>
            <a:pPr>
              <a:lnSpc>
                <a:spcPts val="3200"/>
              </a:lnSpc>
              <a:spcBef>
                <a:spcPts val="1200"/>
              </a:spcBef>
            </a:pPr>
            <a:r>
              <a:rPr lang="en-US" sz="3200" dirty="0"/>
              <a:t>Zechariah 10:6,7</a:t>
            </a:r>
          </a:p>
        </p:txBody>
      </p:sp>
    </p:spTree>
    <p:extLst>
      <p:ext uri="{BB962C8B-B14F-4D97-AF65-F5344CB8AC3E}">
        <p14:creationId xmlns:p14="http://schemas.microsoft.com/office/powerpoint/2010/main" val="2612731351"/>
      </p:ext>
    </p:extLst>
  </p:cSld>
  <p:clrMapOvr>
    <a:masterClrMapping/>
  </p:clrMapOvr>
  <p:transition spd="med">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 </a:t>
            </a:r>
            <a:r>
              <a:rPr lang="en-US" sz="4000" i="1" dirty="0">
                <a:cs typeface="Times New Roman" pitchFamily="18" charset="0"/>
              </a:rPr>
              <a:t>reflect on &amp; give thanks for the salvation God has given you</a:t>
            </a:r>
            <a:endParaRPr lang="en-US" sz="4000" dirty="0">
              <a:cs typeface="Times New Roman" pitchFamily="18" charset="0"/>
            </a:endParaRPr>
          </a:p>
        </p:txBody>
      </p:sp>
      <p:sp>
        <p:nvSpPr>
          <p:cNvPr id="10" name="Text Box 4">
            <a:extLst>
              <a:ext uri="{FF2B5EF4-FFF2-40B4-BE49-F238E27FC236}">
                <a16:creationId xmlns:a16="http://schemas.microsoft.com/office/drawing/2014/main" xmlns="" id="{3A74AE9F-3317-4C09-B0B9-5E0E60F9E158}"/>
              </a:ext>
            </a:extLst>
          </p:cNvPr>
          <p:cNvSpPr txBox="1">
            <a:spLocks noChangeArrowheads="1"/>
          </p:cNvSpPr>
          <p:nvPr/>
        </p:nvSpPr>
        <p:spPr bwMode="auto">
          <a:xfrm>
            <a:off x="180622" y="3378679"/>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solidFill>
                  <a:srgbClr val="000000"/>
                </a:solidFill>
              </a:rPr>
              <a:t>See Paul in 2 Cor. 1:3ff.; Eph. 1:3ff.  See Peter in 1 Pet. 1:3ff.</a:t>
            </a:r>
          </a:p>
          <a:p>
            <a:pPr>
              <a:lnSpc>
                <a:spcPts val="3200"/>
              </a:lnSpc>
            </a:pPr>
            <a:endParaRPr lang="en-US" sz="3200" dirty="0">
              <a:solidFill>
                <a:srgbClr val="000000"/>
              </a:solidFill>
            </a:endParaRPr>
          </a:p>
          <a:p>
            <a:pPr>
              <a:lnSpc>
                <a:spcPts val="3200"/>
              </a:lnSpc>
            </a:pPr>
            <a:r>
              <a:rPr lang="en-US" sz="3200" dirty="0"/>
              <a:t>See Paul’s “doxological” sections in Rom. 5,8,11,16; Eph. 3,</a:t>
            </a:r>
            <a:br>
              <a:rPr lang="en-US" sz="3200" dirty="0"/>
            </a:br>
            <a:r>
              <a:rPr lang="en-US" sz="3200" dirty="0"/>
              <a:t>1 Tim. 1,6; etc.</a:t>
            </a:r>
          </a:p>
        </p:txBody>
      </p:sp>
    </p:spTree>
    <p:extLst>
      <p:ext uri="{BB962C8B-B14F-4D97-AF65-F5344CB8AC3E}">
        <p14:creationId xmlns:p14="http://schemas.microsoft.com/office/powerpoint/2010/main" val="3676449892"/>
      </p:ext>
    </p:extLst>
  </p:cSld>
  <p:clrMapOvr>
    <a:masterClrMapping/>
  </p:clrMapOvr>
  <p:transition spd="med">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 </a:t>
            </a:r>
            <a:r>
              <a:rPr lang="en-US" sz="4000" i="1" dirty="0">
                <a:cs typeface="Times New Roman" pitchFamily="18" charset="0"/>
              </a:rPr>
              <a:t>reflect on &amp; give thanks for the salvation God has given you</a:t>
            </a:r>
          </a:p>
          <a:p>
            <a:pPr marL="57150" indent="0" algn="ctr" eaLnBrk="1" hangingPunct="1">
              <a:lnSpc>
                <a:spcPct val="70000"/>
              </a:lnSpc>
              <a:spcBef>
                <a:spcPts val="1440"/>
              </a:spcBef>
              <a:defRPr/>
            </a:pPr>
            <a:r>
              <a:rPr lang="en-US" sz="4400" b="0" i="1" dirty="0">
                <a:effectLst/>
                <a:cs typeface="Times New Roman" pitchFamily="18" charset="0"/>
              </a:rPr>
              <a:t>Do you remember doing this </a:t>
            </a:r>
            <a:br>
              <a:rPr lang="en-US" sz="4400" b="0" i="1" dirty="0">
                <a:effectLst/>
                <a:cs typeface="Times New Roman" pitchFamily="18" charset="0"/>
              </a:rPr>
            </a:br>
            <a:r>
              <a:rPr lang="en-US" sz="4400" b="0" i="1" dirty="0">
                <a:effectLst/>
                <a:cs typeface="Times New Roman" pitchFamily="18" charset="0"/>
              </a:rPr>
              <a:t>as a new/young Christian?</a:t>
            </a:r>
          </a:p>
          <a:p>
            <a:pPr marL="57150" indent="0" algn="ctr" eaLnBrk="1" hangingPunct="1">
              <a:lnSpc>
                <a:spcPct val="70000"/>
              </a:lnSpc>
              <a:spcBef>
                <a:spcPts val="2400"/>
              </a:spcBef>
              <a:defRPr/>
            </a:pPr>
            <a:r>
              <a:rPr lang="en-US" sz="4400" b="0" i="1" dirty="0">
                <a:effectLst/>
                <a:cs typeface="Times New Roman" pitchFamily="18" charset="0"/>
              </a:rPr>
              <a:t>Ask God to restore </a:t>
            </a:r>
            <a:br>
              <a:rPr lang="en-US" sz="4400" b="0" i="1" dirty="0">
                <a:effectLst/>
                <a:cs typeface="Times New Roman" pitchFamily="18" charset="0"/>
              </a:rPr>
            </a:br>
            <a:r>
              <a:rPr lang="en-US" sz="4400" b="0" i="1" dirty="0">
                <a:effectLst/>
                <a:cs typeface="Times New Roman" pitchFamily="18" charset="0"/>
              </a:rPr>
              <a:t>the joy of your salvation (Ps. 51:12) </a:t>
            </a:r>
            <a:br>
              <a:rPr lang="en-US" sz="4400" b="0" i="1" dirty="0">
                <a:effectLst/>
                <a:cs typeface="Times New Roman" pitchFamily="18" charset="0"/>
              </a:rPr>
            </a:br>
            <a:r>
              <a:rPr lang="en-US" sz="4400" b="0" i="1" dirty="0">
                <a:effectLst/>
                <a:cs typeface="Times New Roman" pitchFamily="18" charset="0"/>
              </a:rPr>
              <a:t>as you choose to rejoice in Him</a:t>
            </a:r>
            <a:endParaRPr lang="en-US" sz="4400" b="0" dirty="0">
              <a:effectLst/>
              <a:cs typeface="Times New Roman" pitchFamily="18" charset="0"/>
            </a:endParaRPr>
          </a:p>
        </p:txBody>
      </p:sp>
    </p:spTree>
    <p:extLst>
      <p:ext uri="{BB962C8B-B14F-4D97-AF65-F5344CB8AC3E}">
        <p14:creationId xmlns:p14="http://schemas.microsoft.com/office/powerpoint/2010/main" val="1626435927"/>
      </p:ext>
    </p:extLst>
  </p:cSld>
  <p:clrMapOvr>
    <a:masterClrMapping/>
  </p:clrMapOvr>
  <p:transition spd="med">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4:4-9</a:t>
            </a:r>
            <a:br>
              <a:rPr lang="en-US" sz="4400" dirty="0"/>
            </a:br>
            <a:r>
              <a:rPr lang="en-US" sz="4400" dirty="0"/>
              <a:t>The Peace of God &amp; the God of Peace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2 PROACTIVE STEPS</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Rejoice in the Lord: </a:t>
            </a:r>
            <a:r>
              <a:rPr lang="en-US" sz="4000" i="1" dirty="0">
                <a:cs typeface="Times New Roman" pitchFamily="18" charset="0"/>
              </a:rPr>
              <a:t>reflect on &amp; give thanks for the salvation God has given you</a:t>
            </a:r>
            <a:endParaRPr lang="en-US" sz="4000" dirty="0">
              <a:cs typeface="Times New Roman" pitchFamily="18" charset="0"/>
            </a:endParaRP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MEMORIZE PASSAGES THAT DO THIS &amp; </a:t>
            </a:r>
            <a:br>
              <a:rPr lang="en-US" sz="4000" dirty="0">
                <a:cs typeface="Times New Roman" pitchFamily="18" charset="0"/>
              </a:rPr>
            </a:br>
            <a:r>
              <a:rPr lang="en-US" sz="4000" dirty="0">
                <a:cs typeface="Times New Roman" pitchFamily="18" charset="0"/>
              </a:rPr>
              <a:t>PRAY THEM BACK TO GOD</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REFLECT ON YOUR CONVERSION &amp; SUBSEQUENT WAYS GOD HAS RESCUED &amp; GROWN YOU - &amp; THANK HIM FOR THESE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SING SONGS THAT DO THIS </a:t>
            </a:r>
            <a:br>
              <a:rPr lang="en-US" sz="4000" dirty="0">
                <a:cs typeface="Times New Roman" pitchFamily="18" charset="0"/>
              </a:rPr>
            </a:br>
            <a:r>
              <a:rPr lang="en-US" sz="4000" dirty="0">
                <a:cs typeface="Times New Roman" pitchFamily="18" charset="0"/>
              </a:rPr>
              <a:t>(e.g., “Amazing Grace”)</a:t>
            </a:r>
          </a:p>
        </p:txBody>
      </p:sp>
    </p:spTree>
    <p:extLst>
      <p:ext uri="{BB962C8B-B14F-4D97-AF65-F5344CB8AC3E}">
        <p14:creationId xmlns:p14="http://schemas.microsoft.com/office/powerpoint/2010/main" val="2964739660"/>
      </p:ext>
    </p:extLst>
  </p:cSld>
  <p:clrMapOvr>
    <a:masterClrMapping/>
  </p:clrMapOvr>
  <p:transition spd="med">
    <p:dissolve/>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837</Words>
  <Application>Microsoft Office PowerPoint</Application>
  <PresentationFormat>Widescreen</PresentationFormat>
  <Paragraphs>104</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Trebuchet MS</vt:lpstr>
      <vt:lpstr>Wingdings</vt:lpstr>
      <vt:lpstr>1_Default Design</vt:lpstr>
      <vt:lpstr>PowerPoint Presentation</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Philippians 4:4-9 The Peace of God &amp; the God of Peace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2022-10-04T18:16:17Z</dcterms:created>
  <dcterms:modified xsi:type="dcterms:W3CDTF">2022-10-04T18:16:23Z</dcterms:modified>
</cp:coreProperties>
</file>