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2"/>
  </p:notesMasterIdLst>
  <p:sldIdLst>
    <p:sldId id="256" r:id="rId2"/>
    <p:sldId id="485" r:id="rId3"/>
    <p:sldId id="668" r:id="rId4"/>
    <p:sldId id="612" r:id="rId5"/>
    <p:sldId id="617" r:id="rId6"/>
    <p:sldId id="600" r:id="rId7"/>
    <p:sldId id="619" r:id="rId8"/>
    <p:sldId id="618" r:id="rId9"/>
    <p:sldId id="620" r:id="rId10"/>
    <p:sldId id="621" r:id="rId11"/>
    <p:sldId id="622" r:id="rId12"/>
    <p:sldId id="623" r:id="rId13"/>
    <p:sldId id="601" r:id="rId14"/>
    <p:sldId id="667" r:id="rId15"/>
    <p:sldId id="624" r:id="rId16"/>
    <p:sldId id="602" r:id="rId17"/>
    <p:sldId id="626" r:id="rId18"/>
    <p:sldId id="625" r:id="rId19"/>
    <p:sldId id="627" r:id="rId20"/>
    <p:sldId id="628" r:id="rId21"/>
    <p:sldId id="629" r:id="rId22"/>
    <p:sldId id="630" r:id="rId23"/>
    <p:sldId id="631" r:id="rId24"/>
    <p:sldId id="633" r:id="rId25"/>
    <p:sldId id="604" r:id="rId26"/>
    <p:sldId id="634" r:id="rId27"/>
    <p:sldId id="603" r:id="rId28"/>
    <p:sldId id="632" r:id="rId29"/>
    <p:sldId id="635" r:id="rId30"/>
    <p:sldId id="636" r:id="rId31"/>
    <p:sldId id="548" r:id="rId32"/>
    <p:sldId id="437" r:id="rId33"/>
    <p:sldId id="637" r:id="rId34"/>
    <p:sldId id="638" r:id="rId35"/>
    <p:sldId id="640" r:id="rId36"/>
    <p:sldId id="641" r:id="rId37"/>
    <p:sldId id="642" r:id="rId38"/>
    <p:sldId id="646" r:id="rId39"/>
    <p:sldId id="645" r:id="rId40"/>
    <p:sldId id="647" r:id="rId41"/>
    <p:sldId id="648" r:id="rId42"/>
    <p:sldId id="650" r:id="rId43"/>
    <p:sldId id="651" r:id="rId44"/>
    <p:sldId id="649" r:id="rId45"/>
    <p:sldId id="652" r:id="rId46"/>
    <p:sldId id="653" r:id="rId47"/>
    <p:sldId id="654" r:id="rId48"/>
    <p:sldId id="655" r:id="rId49"/>
    <p:sldId id="656" r:id="rId50"/>
    <p:sldId id="658" r:id="rId51"/>
    <p:sldId id="657" r:id="rId52"/>
    <p:sldId id="659" r:id="rId53"/>
    <p:sldId id="660" r:id="rId54"/>
    <p:sldId id="661" r:id="rId55"/>
    <p:sldId id="663" r:id="rId56"/>
    <p:sldId id="662" r:id="rId57"/>
    <p:sldId id="664" r:id="rId58"/>
    <p:sldId id="665" r:id="rId59"/>
    <p:sldId id="666" r:id="rId60"/>
    <p:sldId id="418" r:id="rId6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799" autoAdjust="0"/>
  </p:normalViewPr>
  <p:slideViewPr>
    <p:cSldViewPr snapToGrid="0">
      <p:cViewPr varScale="1">
        <p:scale>
          <a:sx n="63" d="100"/>
          <a:sy n="63" d="100"/>
        </p:scale>
        <p:origin x="804" y="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854B745-DB36-4267-9760-C2D242931102}" type="datetimeFigureOut">
              <a:rPr lang="en-US" smtClean="0"/>
              <a:t>4/14/2025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6F84B48-8E84-4D4B-B3B5-5D3D88AC881D}" type="slidenum">
              <a:rPr lang="en-US" smtClean="0"/>
              <a:t>‹#›</a:t>
            </a:fld>
            <a:endParaRPr lang="en-US"/>
          </a:p>
        </p:txBody>
      </p:sp>
    </p:spTree>
    <p:extLst>
      <p:ext uri="{BB962C8B-B14F-4D97-AF65-F5344CB8AC3E}">
        <p14:creationId xmlns:p14="http://schemas.microsoft.com/office/powerpoint/2010/main" val="34206131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2</a:t>
            </a:fld>
            <a:endParaRPr lang="en-US" dirty="0"/>
          </a:p>
        </p:txBody>
      </p:sp>
    </p:spTree>
    <p:extLst>
      <p:ext uri="{BB962C8B-B14F-4D97-AF65-F5344CB8AC3E}">
        <p14:creationId xmlns:p14="http://schemas.microsoft.com/office/powerpoint/2010/main" val="292206106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11</a:t>
            </a:fld>
            <a:endParaRPr lang="en-US" dirty="0"/>
          </a:p>
        </p:txBody>
      </p:sp>
    </p:spTree>
    <p:extLst>
      <p:ext uri="{BB962C8B-B14F-4D97-AF65-F5344CB8AC3E}">
        <p14:creationId xmlns:p14="http://schemas.microsoft.com/office/powerpoint/2010/main" val="246127950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12</a:t>
            </a:fld>
            <a:endParaRPr lang="en-US" dirty="0"/>
          </a:p>
        </p:txBody>
      </p:sp>
    </p:spTree>
    <p:extLst>
      <p:ext uri="{BB962C8B-B14F-4D97-AF65-F5344CB8AC3E}">
        <p14:creationId xmlns:p14="http://schemas.microsoft.com/office/powerpoint/2010/main" val="52578689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13</a:t>
            </a:fld>
            <a:endParaRPr lang="en-US" dirty="0"/>
          </a:p>
        </p:txBody>
      </p:sp>
    </p:spTree>
    <p:extLst>
      <p:ext uri="{BB962C8B-B14F-4D97-AF65-F5344CB8AC3E}">
        <p14:creationId xmlns:p14="http://schemas.microsoft.com/office/powerpoint/2010/main" val="220046432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14</a:t>
            </a:fld>
            <a:endParaRPr lang="en-US" dirty="0"/>
          </a:p>
        </p:txBody>
      </p:sp>
    </p:spTree>
    <p:extLst>
      <p:ext uri="{BB962C8B-B14F-4D97-AF65-F5344CB8AC3E}">
        <p14:creationId xmlns:p14="http://schemas.microsoft.com/office/powerpoint/2010/main" val="225173110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15</a:t>
            </a:fld>
            <a:endParaRPr lang="en-US" dirty="0"/>
          </a:p>
        </p:txBody>
      </p:sp>
    </p:spTree>
    <p:extLst>
      <p:ext uri="{BB962C8B-B14F-4D97-AF65-F5344CB8AC3E}">
        <p14:creationId xmlns:p14="http://schemas.microsoft.com/office/powerpoint/2010/main" val="178711926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16</a:t>
            </a:fld>
            <a:endParaRPr lang="en-US" dirty="0"/>
          </a:p>
        </p:txBody>
      </p:sp>
    </p:spTree>
    <p:extLst>
      <p:ext uri="{BB962C8B-B14F-4D97-AF65-F5344CB8AC3E}">
        <p14:creationId xmlns:p14="http://schemas.microsoft.com/office/powerpoint/2010/main" val="24759596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17</a:t>
            </a:fld>
            <a:endParaRPr lang="en-US" dirty="0"/>
          </a:p>
        </p:txBody>
      </p:sp>
    </p:spTree>
    <p:extLst>
      <p:ext uri="{BB962C8B-B14F-4D97-AF65-F5344CB8AC3E}">
        <p14:creationId xmlns:p14="http://schemas.microsoft.com/office/powerpoint/2010/main" val="190633476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18</a:t>
            </a:fld>
            <a:endParaRPr lang="en-US" dirty="0"/>
          </a:p>
        </p:txBody>
      </p:sp>
    </p:spTree>
    <p:extLst>
      <p:ext uri="{BB962C8B-B14F-4D97-AF65-F5344CB8AC3E}">
        <p14:creationId xmlns:p14="http://schemas.microsoft.com/office/powerpoint/2010/main" val="80561152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19</a:t>
            </a:fld>
            <a:endParaRPr lang="en-US" dirty="0"/>
          </a:p>
        </p:txBody>
      </p:sp>
    </p:spTree>
    <p:extLst>
      <p:ext uri="{BB962C8B-B14F-4D97-AF65-F5344CB8AC3E}">
        <p14:creationId xmlns:p14="http://schemas.microsoft.com/office/powerpoint/2010/main" val="92903203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20</a:t>
            </a:fld>
            <a:endParaRPr lang="en-US" dirty="0"/>
          </a:p>
        </p:txBody>
      </p:sp>
    </p:spTree>
    <p:extLst>
      <p:ext uri="{BB962C8B-B14F-4D97-AF65-F5344CB8AC3E}">
        <p14:creationId xmlns:p14="http://schemas.microsoft.com/office/powerpoint/2010/main" val="4446275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3</a:t>
            </a:fld>
            <a:endParaRPr lang="en-US" dirty="0"/>
          </a:p>
        </p:txBody>
      </p:sp>
    </p:spTree>
    <p:extLst>
      <p:ext uri="{BB962C8B-B14F-4D97-AF65-F5344CB8AC3E}">
        <p14:creationId xmlns:p14="http://schemas.microsoft.com/office/powerpoint/2010/main" val="174137506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21</a:t>
            </a:fld>
            <a:endParaRPr lang="en-US" dirty="0"/>
          </a:p>
        </p:txBody>
      </p:sp>
    </p:spTree>
    <p:extLst>
      <p:ext uri="{BB962C8B-B14F-4D97-AF65-F5344CB8AC3E}">
        <p14:creationId xmlns:p14="http://schemas.microsoft.com/office/powerpoint/2010/main" val="103730495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22</a:t>
            </a:fld>
            <a:endParaRPr lang="en-US" dirty="0"/>
          </a:p>
        </p:txBody>
      </p:sp>
    </p:spTree>
    <p:extLst>
      <p:ext uri="{BB962C8B-B14F-4D97-AF65-F5344CB8AC3E}">
        <p14:creationId xmlns:p14="http://schemas.microsoft.com/office/powerpoint/2010/main" val="394083419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23</a:t>
            </a:fld>
            <a:endParaRPr lang="en-US" dirty="0"/>
          </a:p>
        </p:txBody>
      </p:sp>
    </p:spTree>
    <p:extLst>
      <p:ext uri="{BB962C8B-B14F-4D97-AF65-F5344CB8AC3E}">
        <p14:creationId xmlns:p14="http://schemas.microsoft.com/office/powerpoint/2010/main" val="412719786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24</a:t>
            </a:fld>
            <a:endParaRPr lang="en-US" dirty="0"/>
          </a:p>
        </p:txBody>
      </p:sp>
    </p:spTree>
    <p:extLst>
      <p:ext uri="{BB962C8B-B14F-4D97-AF65-F5344CB8AC3E}">
        <p14:creationId xmlns:p14="http://schemas.microsoft.com/office/powerpoint/2010/main" val="209763299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25</a:t>
            </a:fld>
            <a:endParaRPr lang="en-US" dirty="0"/>
          </a:p>
        </p:txBody>
      </p:sp>
    </p:spTree>
    <p:extLst>
      <p:ext uri="{BB962C8B-B14F-4D97-AF65-F5344CB8AC3E}">
        <p14:creationId xmlns:p14="http://schemas.microsoft.com/office/powerpoint/2010/main" val="16788876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26</a:t>
            </a:fld>
            <a:endParaRPr lang="en-US" dirty="0"/>
          </a:p>
        </p:txBody>
      </p:sp>
    </p:spTree>
    <p:extLst>
      <p:ext uri="{BB962C8B-B14F-4D97-AF65-F5344CB8AC3E}">
        <p14:creationId xmlns:p14="http://schemas.microsoft.com/office/powerpoint/2010/main" val="7701222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27</a:t>
            </a:fld>
            <a:endParaRPr lang="en-US" dirty="0"/>
          </a:p>
        </p:txBody>
      </p:sp>
    </p:spTree>
    <p:extLst>
      <p:ext uri="{BB962C8B-B14F-4D97-AF65-F5344CB8AC3E}">
        <p14:creationId xmlns:p14="http://schemas.microsoft.com/office/powerpoint/2010/main" val="77934967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28</a:t>
            </a:fld>
            <a:endParaRPr lang="en-US" dirty="0"/>
          </a:p>
        </p:txBody>
      </p:sp>
    </p:spTree>
    <p:extLst>
      <p:ext uri="{BB962C8B-B14F-4D97-AF65-F5344CB8AC3E}">
        <p14:creationId xmlns:p14="http://schemas.microsoft.com/office/powerpoint/2010/main" val="2515866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29</a:t>
            </a:fld>
            <a:endParaRPr lang="en-US" dirty="0"/>
          </a:p>
        </p:txBody>
      </p:sp>
    </p:spTree>
    <p:extLst>
      <p:ext uri="{BB962C8B-B14F-4D97-AF65-F5344CB8AC3E}">
        <p14:creationId xmlns:p14="http://schemas.microsoft.com/office/powerpoint/2010/main" val="16103171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30</a:t>
            </a:fld>
            <a:endParaRPr lang="en-US" dirty="0"/>
          </a:p>
        </p:txBody>
      </p:sp>
    </p:spTree>
    <p:extLst>
      <p:ext uri="{BB962C8B-B14F-4D97-AF65-F5344CB8AC3E}">
        <p14:creationId xmlns:p14="http://schemas.microsoft.com/office/powerpoint/2010/main" val="13872503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4</a:t>
            </a:fld>
            <a:endParaRPr lang="en-US" dirty="0"/>
          </a:p>
        </p:txBody>
      </p:sp>
    </p:spTree>
    <p:extLst>
      <p:ext uri="{BB962C8B-B14F-4D97-AF65-F5344CB8AC3E}">
        <p14:creationId xmlns:p14="http://schemas.microsoft.com/office/powerpoint/2010/main" val="70853996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31</a:t>
            </a:fld>
            <a:endParaRPr lang="en-US" dirty="0"/>
          </a:p>
        </p:txBody>
      </p:sp>
    </p:spTree>
    <p:extLst>
      <p:ext uri="{BB962C8B-B14F-4D97-AF65-F5344CB8AC3E}">
        <p14:creationId xmlns:p14="http://schemas.microsoft.com/office/powerpoint/2010/main" val="350232510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32</a:t>
            </a:fld>
            <a:endParaRPr lang="en-US" dirty="0"/>
          </a:p>
        </p:txBody>
      </p:sp>
    </p:spTree>
    <p:extLst>
      <p:ext uri="{BB962C8B-B14F-4D97-AF65-F5344CB8AC3E}">
        <p14:creationId xmlns:p14="http://schemas.microsoft.com/office/powerpoint/2010/main" val="109027695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33</a:t>
            </a:fld>
            <a:endParaRPr lang="en-US" dirty="0"/>
          </a:p>
        </p:txBody>
      </p:sp>
    </p:spTree>
    <p:extLst>
      <p:ext uri="{BB962C8B-B14F-4D97-AF65-F5344CB8AC3E}">
        <p14:creationId xmlns:p14="http://schemas.microsoft.com/office/powerpoint/2010/main" val="326240100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34</a:t>
            </a:fld>
            <a:endParaRPr lang="en-US" dirty="0"/>
          </a:p>
        </p:txBody>
      </p:sp>
    </p:spTree>
    <p:extLst>
      <p:ext uri="{BB962C8B-B14F-4D97-AF65-F5344CB8AC3E}">
        <p14:creationId xmlns:p14="http://schemas.microsoft.com/office/powerpoint/2010/main" val="241155374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35</a:t>
            </a:fld>
            <a:endParaRPr lang="en-US" dirty="0"/>
          </a:p>
        </p:txBody>
      </p:sp>
    </p:spTree>
    <p:extLst>
      <p:ext uri="{BB962C8B-B14F-4D97-AF65-F5344CB8AC3E}">
        <p14:creationId xmlns:p14="http://schemas.microsoft.com/office/powerpoint/2010/main" val="807217633"/>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36</a:t>
            </a:fld>
            <a:endParaRPr lang="en-US" dirty="0"/>
          </a:p>
        </p:txBody>
      </p:sp>
    </p:spTree>
    <p:extLst>
      <p:ext uri="{BB962C8B-B14F-4D97-AF65-F5344CB8AC3E}">
        <p14:creationId xmlns:p14="http://schemas.microsoft.com/office/powerpoint/2010/main" val="3990257323"/>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37</a:t>
            </a:fld>
            <a:endParaRPr lang="en-US" dirty="0"/>
          </a:p>
        </p:txBody>
      </p:sp>
    </p:spTree>
    <p:extLst>
      <p:ext uri="{BB962C8B-B14F-4D97-AF65-F5344CB8AC3E}">
        <p14:creationId xmlns:p14="http://schemas.microsoft.com/office/powerpoint/2010/main" val="909509034"/>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38</a:t>
            </a:fld>
            <a:endParaRPr lang="en-US" dirty="0"/>
          </a:p>
        </p:txBody>
      </p:sp>
    </p:spTree>
    <p:extLst>
      <p:ext uri="{BB962C8B-B14F-4D97-AF65-F5344CB8AC3E}">
        <p14:creationId xmlns:p14="http://schemas.microsoft.com/office/powerpoint/2010/main" val="1032249841"/>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39</a:t>
            </a:fld>
            <a:endParaRPr lang="en-US" dirty="0"/>
          </a:p>
        </p:txBody>
      </p:sp>
    </p:spTree>
    <p:extLst>
      <p:ext uri="{BB962C8B-B14F-4D97-AF65-F5344CB8AC3E}">
        <p14:creationId xmlns:p14="http://schemas.microsoft.com/office/powerpoint/2010/main" val="3860847433"/>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40</a:t>
            </a:fld>
            <a:endParaRPr lang="en-US" dirty="0"/>
          </a:p>
        </p:txBody>
      </p:sp>
    </p:spTree>
    <p:extLst>
      <p:ext uri="{BB962C8B-B14F-4D97-AF65-F5344CB8AC3E}">
        <p14:creationId xmlns:p14="http://schemas.microsoft.com/office/powerpoint/2010/main" val="39647440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5</a:t>
            </a:fld>
            <a:endParaRPr lang="en-US" dirty="0"/>
          </a:p>
        </p:txBody>
      </p:sp>
    </p:spTree>
    <p:extLst>
      <p:ext uri="{BB962C8B-B14F-4D97-AF65-F5344CB8AC3E}">
        <p14:creationId xmlns:p14="http://schemas.microsoft.com/office/powerpoint/2010/main" val="871299935"/>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41</a:t>
            </a:fld>
            <a:endParaRPr lang="en-US" dirty="0"/>
          </a:p>
        </p:txBody>
      </p:sp>
    </p:spTree>
    <p:extLst>
      <p:ext uri="{BB962C8B-B14F-4D97-AF65-F5344CB8AC3E}">
        <p14:creationId xmlns:p14="http://schemas.microsoft.com/office/powerpoint/2010/main" val="3627854461"/>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42</a:t>
            </a:fld>
            <a:endParaRPr lang="en-US" dirty="0"/>
          </a:p>
        </p:txBody>
      </p:sp>
    </p:spTree>
    <p:extLst>
      <p:ext uri="{BB962C8B-B14F-4D97-AF65-F5344CB8AC3E}">
        <p14:creationId xmlns:p14="http://schemas.microsoft.com/office/powerpoint/2010/main" val="2564124264"/>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43</a:t>
            </a:fld>
            <a:endParaRPr lang="en-US" dirty="0"/>
          </a:p>
        </p:txBody>
      </p:sp>
    </p:spTree>
    <p:extLst>
      <p:ext uri="{BB962C8B-B14F-4D97-AF65-F5344CB8AC3E}">
        <p14:creationId xmlns:p14="http://schemas.microsoft.com/office/powerpoint/2010/main" val="2812839546"/>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44</a:t>
            </a:fld>
            <a:endParaRPr lang="en-US" dirty="0"/>
          </a:p>
        </p:txBody>
      </p:sp>
    </p:spTree>
    <p:extLst>
      <p:ext uri="{BB962C8B-B14F-4D97-AF65-F5344CB8AC3E}">
        <p14:creationId xmlns:p14="http://schemas.microsoft.com/office/powerpoint/2010/main" val="2773653676"/>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45</a:t>
            </a:fld>
            <a:endParaRPr lang="en-US" dirty="0"/>
          </a:p>
        </p:txBody>
      </p:sp>
    </p:spTree>
    <p:extLst>
      <p:ext uri="{BB962C8B-B14F-4D97-AF65-F5344CB8AC3E}">
        <p14:creationId xmlns:p14="http://schemas.microsoft.com/office/powerpoint/2010/main" val="3444737064"/>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46</a:t>
            </a:fld>
            <a:endParaRPr lang="en-US" dirty="0"/>
          </a:p>
        </p:txBody>
      </p:sp>
    </p:spTree>
    <p:extLst>
      <p:ext uri="{BB962C8B-B14F-4D97-AF65-F5344CB8AC3E}">
        <p14:creationId xmlns:p14="http://schemas.microsoft.com/office/powerpoint/2010/main" val="1532033072"/>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47</a:t>
            </a:fld>
            <a:endParaRPr lang="en-US" dirty="0"/>
          </a:p>
        </p:txBody>
      </p:sp>
    </p:spTree>
    <p:extLst>
      <p:ext uri="{BB962C8B-B14F-4D97-AF65-F5344CB8AC3E}">
        <p14:creationId xmlns:p14="http://schemas.microsoft.com/office/powerpoint/2010/main" val="814866802"/>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48</a:t>
            </a:fld>
            <a:endParaRPr lang="en-US" dirty="0"/>
          </a:p>
        </p:txBody>
      </p:sp>
    </p:spTree>
    <p:extLst>
      <p:ext uri="{BB962C8B-B14F-4D97-AF65-F5344CB8AC3E}">
        <p14:creationId xmlns:p14="http://schemas.microsoft.com/office/powerpoint/2010/main" val="2615776851"/>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49</a:t>
            </a:fld>
            <a:endParaRPr lang="en-US" dirty="0"/>
          </a:p>
        </p:txBody>
      </p:sp>
    </p:spTree>
    <p:extLst>
      <p:ext uri="{BB962C8B-B14F-4D97-AF65-F5344CB8AC3E}">
        <p14:creationId xmlns:p14="http://schemas.microsoft.com/office/powerpoint/2010/main" val="2865701866"/>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50</a:t>
            </a:fld>
            <a:endParaRPr lang="en-US" dirty="0"/>
          </a:p>
        </p:txBody>
      </p:sp>
    </p:spTree>
    <p:extLst>
      <p:ext uri="{BB962C8B-B14F-4D97-AF65-F5344CB8AC3E}">
        <p14:creationId xmlns:p14="http://schemas.microsoft.com/office/powerpoint/2010/main" val="13332537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6</a:t>
            </a:fld>
            <a:endParaRPr lang="en-US" dirty="0"/>
          </a:p>
        </p:txBody>
      </p:sp>
    </p:spTree>
    <p:extLst>
      <p:ext uri="{BB962C8B-B14F-4D97-AF65-F5344CB8AC3E}">
        <p14:creationId xmlns:p14="http://schemas.microsoft.com/office/powerpoint/2010/main" val="268777560"/>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51</a:t>
            </a:fld>
            <a:endParaRPr lang="en-US" dirty="0"/>
          </a:p>
        </p:txBody>
      </p:sp>
    </p:spTree>
    <p:extLst>
      <p:ext uri="{BB962C8B-B14F-4D97-AF65-F5344CB8AC3E}">
        <p14:creationId xmlns:p14="http://schemas.microsoft.com/office/powerpoint/2010/main" val="3873099835"/>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52</a:t>
            </a:fld>
            <a:endParaRPr lang="en-US" dirty="0"/>
          </a:p>
        </p:txBody>
      </p:sp>
    </p:spTree>
    <p:extLst>
      <p:ext uri="{BB962C8B-B14F-4D97-AF65-F5344CB8AC3E}">
        <p14:creationId xmlns:p14="http://schemas.microsoft.com/office/powerpoint/2010/main" val="279841670"/>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53</a:t>
            </a:fld>
            <a:endParaRPr lang="en-US" dirty="0"/>
          </a:p>
        </p:txBody>
      </p:sp>
    </p:spTree>
    <p:extLst>
      <p:ext uri="{BB962C8B-B14F-4D97-AF65-F5344CB8AC3E}">
        <p14:creationId xmlns:p14="http://schemas.microsoft.com/office/powerpoint/2010/main" val="716455633"/>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54</a:t>
            </a:fld>
            <a:endParaRPr lang="en-US" dirty="0"/>
          </a:p>
        </p:txBody>
      </p:sp>
    </p:spTree>
    <p:extLst>
      <p:ext uri="{BB962C8B-B14F-4D97-AF65-F5344CB8AC3E}">
        <p14:creationId xmlns:p14="http://schemas.microsoft.com/office/powerpoint/2010/main" val="3492837427"/>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55</a:t>
            </a:fld>
            <a:endParaRPr lang="en-US" dirty="0"/>
          </a:p>
        </p:txBody>
      </p:sp>
    </p:spTree>
    <p:extLst>
      <p:ext uri="{BB962C8B-B14F-4D97-AF65-F5344CB8AC3E}">
        <p14:creationId xmlns:p14="http://schemas.microsoft.com/office/powerpoint/2010/main" val="1389452364"/>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56</a:t>
            </a:fld>
            <a:endParaRPr lang="en-US" dirty="0"/>
          </a:p>
        </p:txBody>
      </p:sp>
    </p:spTree>
    <p:extLst>
      <p:ext uri="{BB962C8B-B14F-4D97-AF65-F5344CB8AC3E}">
        <p14:creationId xmlns:p14="http://schemas.microsoft.com/office/powerpoint/2010/main" val="2808893699"/>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57</a:t>
            </a:fld>
            <a:endParaRPr lang="en-US" dirty="0"/>
          </a:p>
        </p:txBody>
      </p:sp>
    </p:spTree>
    <p:extLst>
      <p:ext uri="{BB962C8B-B14F-4D97-AF65-F5344CB8AC3E}">
        <p14:creationId xmlns:p14="http://schemas.microsoft.com/office/powerpoint/2010/main" val="2982002372"/>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58</a:t>
            </a:fld>
            <a:endParaRPr lang="en-US" dirty="0"/>
          </a:p>
        </p:txBody>
      </p:sp>
    </p:spTree>
    <p:extLst>
      <p:ext uri="{BB962C8B-B14F-4D97-AF65-F5344CB8AC3E}">
        <p14:creationId xmlns:p14="http://schemas.microsoft.com/office/powerpoint/2010/main" val="4259584928"/>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59</a:t>
            </a:fld>
            <a:endParaRPr lang="en-US" dirty="0"/>
          </a:p>
        </p:txBody>
      </p:sp>
    </p:spTree>
    <p:extLst>
      <p:ext uri="{BB962C8B-B14F-4D97-AF65-F5344CB8AC3E}">
        <p14:creationId xmlns:p14="http://schemas.microsoft.com/office/powerpoint/2010/main" val="3770845143"/>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solidFill>
                  <a:prstClr val="black"/>
                </a:solidFill>
              </a:rPr>
              <a:pPr/>
              <a:t>60</a:t>
            </a:fld>
            <a:endParaRPr lang="en-US">
              <a:solidFill>
                <a:prstClr val="black"/>
              </a:solidFill>
            </a:endParaRPr>
          </a:p>
        </p:txBody>
      </p:sp>
    </p:spTree>
    <p:extLst>
      <p:ext uri="{BB962C8B-B14F-4D97-AF65-F5344CB8AC3E}">
        <p14:creationId xmlns:p14="http://schemas.microsoft.com/office/powerpoint/2010/main" val="356352056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7</a:t>
            </a:fld>
            <a:endParaRPr lang="en-US" dirty="0"/>
          </a:p>
        </p:txBody>
      </p:sp>
    </p:spTree>
    <p:extLst>
      <p:ext uri="{BB962C8B-B14F-4D97-AF65-F5344CB8AC3E}">
        <p14:creationId xmlns:p14="http://schemas.microsoft.com/office/powerpoint/2010/main" val="262503205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8</a:t>
            </a:fld>
            <a:endParaRPr lang="en-US" dirty="0"/>
          </a:p>
        </p:txBody>
      </p:sp>
    </p:spTree>
    <p:extLst>
      <p:ext uri="{BB962C8B-B14F-4D97-AF65-F5344CB8AC3E}">
        <p14:creationId xmlns:p14="http://schemas.microsoft.com/office/powerpoint/2010/main" val="175782129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9</a:t>
            </a:fld>
            <a:endParaRPr lang="en-US" dirty="0"/>
          </a:p>
        </p:txBody>
      </p:sp>
    </p:spTree>
    <p:extLst>
      <p:ext uri="{BB962C8B-B14F-4D97-AF65-F5344CB8AC3E}">
        <p14:creationId xmlns:p14="http://schemas.microsoft.com/office/powerpoint/2010/main" val="354804985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10</a:t>
            </a:fld>
            <a:endParaRPr lang="en-US" dirty="0"/>
          </a:p>
        </p:txBody>
      </p:sp>
    </p:spTree>
    <p:extLst>
      <p:ext uri="{BB962C8B-B14F-4D97-AF65-F5344CB8AC3E}">
        <p14:creationId xmlns:p14="http://schemas.microsoft.com/office/powerpoint/2010/main" val="41569802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0D0EF60-D719-45E1-ACFA-A855B4414268}" type="datetimeFigureOut">
              <a:rPr lang="en-US" smtClean="0"/>
              <a:t>4/14/2025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4DF51E-EBDD-4100-9258-BF9F87F5DCA7}" type="slidenum">
              <a:rPr lang="en-US" smtClean="0"/>
              <a:t>‹#›</a:t>
            </a:fld>
            <a:endParaRPr lang="en-US"/>
          </a:p>
        </p:txBody>
      </p:sp>
    </p:spTree>
    <p:extLst>
      <p:ext uri="{BB962C8B-B14F-4D97-AF65-F5344CB8AC3E}">
        <p14:creationId xmlns:p14="http://schemas.microsoft.com/office/powerpoint/2010/main" val="7195312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0D0EF60-D719-45E1-ACFA-A855B4414268}" type="datetimeFigureOut">
              <a:rPr lang="en-US" smtClean="0"/>
              <a:t>4/14/2025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4DF51E-EBDD-4100-9258-BF9F87F5DCA7}" type="slidenum">
              <a:rPr lang="en-US" smtClean="0"/>
              <a:t>‹#›</a:t>
            </a:fld>
            <a:endParaRPr lang="en-US"/>
          </a:p>
        </p:txBody>
      </p:sp>
    </p:spTree>
    <p:extLst>
      <p:ext uri="{BB962C8B-B14F-4D97-AF65-F5344CB8AC3E}">
        <p14:creationId xmlns:p14="http://schemas.microsoft.com/office/powerpoint/2010/main" val="38515289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0D0EF60-D719-45E1-ACFA-A855B4414268}" type="datetimeFigureOut">
              <a:rPr lang="en-US" smtClean="0"/>
              <a:t>4/14/2025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4DF51E-EBDD-4100-9258-BF9F87F5DCA7}" type="slidenum">
              <a:rPr lang="en-US" smtClean="0"/>
              <a:t>‹#›</a:t>
            </a:fld>
            <a:endParaRPr lang="en-US"/>
          </a:p>
        </p:txBody>
      </p:sp>
    </p:spTree>
    <p:extLst>
      <p:ext uri="{BB962C8B-B14F-4D97-AF65-F5344CB8AC3E}">
        <p14:creationId xmlns:p14="http://schemas.microsoft.com/office/powerpoint/2010/main" val="18219423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0D0EF60-D719-45E1-ACFA-A855B4414268}" type="datetimeFigureOut">
              <a:rPr lang="en-US" smtClean="0"/>
              <a:t>4/14/2025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4DF51E-EBDD-4100-9258-BF9F87F5DCA7}" type="slidenum">
              <a:rPr lang="en-US" smtClean="0"/>
              <a:t>‹#›</a:t>
            </a:fld>
            <a:endParaRPr lang="en-US"/>
          </a:p>
        </p:txBody>
      </p:sp>
    </p:spTree>
    <p:extLst>
      <p:ext uri="{BB962C8B-B14F-4D97-AF65-F5344CB8AC3E}">
        <p14:creationId xmlns:p14="http://schemas.microsoft.com/office/powerpoint/2010/main" val="40279269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0D0EF60-D719-45E1-ACFA-A855B4414268}" type="datetimeFigureOut">
              <a:rPr lang="en-US" smtClean="0"/>
              <a:t>4/14/2025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4DF51E-EBDD-4100-9258-BF9F87F5DCA7}" type="slidenum">
              <a:rPr lang="en-US" smtClean="0"/>
              <a:t>‹#›</a:t>
            </a:fld>
            <a:endParaRPr lang="en-US"/>
          </a:p>
        </p:txBody>
      </p:sp>
    </p:spTree>
    <p:extLst>
      <p:ext uri="{BB962C8B-B14F-4D97-AF65-F5344CB8AC3E}">
        <p14:creationId xmlns:p14="http://schemas.microsoft.com/office/powerpoint/2010/main" val="15762337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0D0EF60-D719-45E1-ACFA-A855B4414268}" type="datetimeFigureOut">
              <a:rPr lang="en-US" smtClean="0"/>
              <a:t>4/14/2025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4DF51E-EBDD-4100-9258-BF9F87F5DCA7}" type="slidenum">
              <a:rPr lang="en-US" smtClean="0"/>
              <a:t>‹#›</a:t>
            </a:fld>
            <a:endParaRPr lang="en-US"/>
          </a:p>
        </p:txBody>
      </p:sp>
    </p:spTree>
    <p:extLst>
      <p:ext uri="{BB962C8B-B14F-4D97-AF65-F5344CB8AC3E}">
        <p14:creationId xmlns:p14="http://schemas.microsoft.com/office/powerpoint/2010/main" val="4909953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0D0EF60-D719-45E1-ACFA-A855B4414268}" type="datetimeFigureOut">
              <a:rPr lang="en-US" smtClean="0"/>
              <a:t>4/14/2025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84DF51E-EBDD-4100-9258-BF9F87F5DCA7}" type="slidenum">
              <a:rPr lang="en-US" smtClean="0"/>
              <a:t>‹#›</a:t>
            </a:fld>
            <a:endParaRPr lang="en-US"/>
          </a:p>
        </p:txBody>
      </p:sp>
    </p:spTree>
    <p:extLst>
      <p:ext uri="{BB962C8B-B14F-4D97-AF65-F5344CB8AC3E}">
        <p14:creationId xmlns:p14="http://schemas.microsoft.com/office/powerpoint/2010/main" val="35392631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0D0EF60-D719-45E1-ACFA-A855B4414268}" type="datetimeFigureOut">
              <a:rPr lang="en-US" smtClean="0"/>
              <a:t>4/14/2025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84DF51E-EBDD-4100-9258-BF9F87F5DCA7}" type="slidenum">
              <a:rPr lang="en-US" smtClean="0"/>
              <a:t>‹#›</a:t>
            </a:fld>
            <a:endParaRPr lang="en-US"/>
          </a:p>
        </p:txBody>
      </p:sp>
    </p:spTree>
    <p:extLst>
      <p:ext uri="{BB962C8B-B14F-4D97-AF65-F5344CB8AC3E}">
        <p14:creationId xmlns:p14="http://schemas.microsoft.com/office/powerpoint/2010/main" val="31770614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0D0EF60-D719-45E1-ACFA-A855B4414268}" type="datetimeFigureOut">
              <a:rPr lang="en-US" smtClean="0"/>
              <a:t>4/14/2025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84DF51E-EBDD-4100-9258-BF9F87F5DCA7}" type="slidenum">
              <a:rPr lang="en-US" smtClean="0"/>
              <a:t>‹#›</a:t>
            </a:fld>
            <a:endParaRPr lang="en-US"/>
          </a:p>
        </p:txBody>
      </p:sp>
    </p:spTree>
    <p:extLst>
      <p:ext uri="{BB962C8B-B14F-4D97-AF65-F5344CB8AC3E}">
        <p14:creationId xmlns:p14="http://schemas.microsoft.com/office/powerpoint/2010/main" val="20407969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0D0EF60-D719-45E1-ACFA-A855B4414268}" type="datetimeFigureOut">
              <a:rPr lang="en-US" smtClean="0"/>
              <a:t>4/14/2025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4DF51E-EBDD-4100-9258-BF9F87F5DCA7}" type="slidenum">
              <a:rPr lang="en-US" smtClean="0"/>
              <a:t>‹#›</a:t>
            </a:fld>
            <a:endParaRPr lang="en-US"/>
          </a:p>
        </p:txBody>
      </p:sp>
    </p:spTree>
    <p:extLst>
      <p:ext uri="{BB962C8B-B14F-4D97-AF65-F5344CB8AC3E}">
        <p14:creationId xmlns:p14="http://schemas.microsoft.com/office/powerpoint/2010/main" val="20508415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0D0EF60-D719-45E1-ACFA-A855B4414268}" type="datetimeFigureOut">
              <a:rPr lang="en-US" smtClean="0"/>
              <a:t>4/14/2025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4DF51E-EBDD-4100-9258-BF9F87F5DCA7}" type="slidenum">
              <a:rPr lang="en-US" smtClean="0"/>
              <a:t>‹#›</a:t>
            </a:fld>
            <a:endParaRPr lang="en-US"/>
          </a:p>
        </p:txBody>
      </p:sp>
    </p:spTree>
    <p:extLst>
      <p:ext uri="{BB962C8B-B14F-4D97-AF65-F5344CB8AC3E}">
        <p14:creationId xmlns:p14="http://schemas.microsoft.com/office/powerpoint/2010/main" val="18987414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0D0EF60-D719-45E1-ACFA-A855B4414268}" type="datetimeFigureOut">
              <a:rPr lang="en-US" smtClean="0"/>
              <a:t>4/14/2025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4DF51E-EBDD-4100-9258-BF9F87F5DCA7}" type="slidenum">
              <a:rPr lang="en-US" smtClean="0"/>
              <a:t>‹#›</a:t>
            </a:fld>
            <a:endParaRPr lang="en-US"/>
          </a:p>
        </p:txBody>
      </p:sp>
    </p:spTree>
    <p:extLst>
      <p:ext uri="{BB962C8B-B14F-4D97-AF65-F5344CB8AC3E}">
        <p14:creationId xmlns:p14="http://schemas.microsoft.com/office/powerpoint/2010/main" val="34395410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solidFill>
            <a:schemeClr val="tx1"/>
          </a:solidFill>
        </p:spPr>
        <p:txBody>
          <a:bodyPr>
            <a:normAutofit/>
          </a:bodyPr>
          <a:lstStyle/>
          <a:p>
            <a:r>
              <a:rPr lang="en-US" sz="7200" b="1" dirty="0">
                <a:solidFill>
                  <a:schemeClr val="bg1"/>
                </a:solidFill>
              </a:rPr>
              <a:t>John 10</a:t>
            </a:r>
            <a:br>
              <a:rPr lang="en-US" sz="7200" b="1" dirty="0">
                <a:solidFill>
                  <a:schemeClr val="bg1"/>
                </a:solidFill>
              </a:rPr>
            </a:br>
            <a:endParaRPr lang="en-US" sz="7200" b="1" dirty="0">
              <a:solidFill>
                <a:schemeClr val="bg1"/>
              </a:solidFill>
            </a:endParaRPr>
          </a:p>
        </p:txBody>
      </p:sp>
      <p:sp>
        <p:nvSpPr>
          <p:cNvPr id="3" name="Subtitle 2"/>
          <p:cNvSpPr>
            <a:spLocks noGrp="1"/>
          </p:cNvSpPr>
          <p:nvPr>
            <p:ph type="subTitle" idx="1"/>
          </p:nvPr>
        </p:nvSpPr>
        <p:spPr/>
        <p:txBody>
          <a:bodyPr>
            <a:normAutofit/>
          </a:bodyPr>
          <a:lstStyle/>
          <a:p>
            <a:r>
              <a:rPr lang="en-US" sz="4800" dirty="0">
                <a:solidFill>
                  <a:schemeClr val="bg1"/>
                </a:solidFill>
              </a:rPr>
              <a:t>Two “I am” claims of Jesus</a:t>
            </a:r>
          </a:p>
        </p:txBody>
      </p:sp>
    </p:spTree>
    <p:extLst>
      <p:ext uri="{BB962C8B-B14F-4D97-AF65-F5344CB8AC3E}">
        <p14:creationId xmlns:p14="http://schemas.microsoft.com/office/powerpoint/2010/main" val="15306348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John 10:1-6</a:t>
            </a:r>
          </a:p>
        </p:txBody>
      </p:sp>
      <p:sp>
        <p:nvSpPr>
          <p:cNvPr id="3" name="Content Placeholder 2"/>
          <p:cNvSpPr>
            <a:spLocks noGrp="1"/>
          </p:cNvSpPr>
          <p:nvPr>
            <p:ph idx="1"/>
          </p:nvPr>
        </p:nvSpPr>
        <p:spPr>
          <a:xfrm>
            <a:off x="838200" y="1825624"/>
            <a:ext cx="10515600" cy="4940935"/>
          </a:xfrm>
        </p:spPr>
        <p:txBody>
          <a:bodyPr>
            <a:normAutofit fontScale="85000" lnSpcReduction="10000"/>
          </a:bodyPr>
          <a:lstStyle/>
          <a:p>
            <a:pPr marL="0" lvl="1" indent="0" eaLnBrk="0" fontAlgn="base" hangingPunct="0">
              <a:lnSpc>
                <a:spcPct val="120000"/>
              </a:lnSpc>
              <a:spcBef>
                <a:spcPts val="0"/>
              </a:spcBef>
              <a:spcAft>
                <a:spcPct val="0"/>
              </a:spcAft>
              <a:buNone/>
            </a:pPr>
            <a:r>
              <a:rPr lang="en-US" sz="3300" dirty="0">
                <a:solidFill>
                  <a:schemeClr val="bg1"/>
                </a:solidFill>
              </a:rPr>
              <a:t>“Truly, truly, I say to you, he who does not enter by the door into the fold of the sheep, but climbs up some other way, he is a thief and a robber. 2 But he who enters by the door is a shepherd of the sheep. 3 To him the doorkeeper opens, and the sheep hear his voice, and he calls his own sheep by name and leads them out. 4 </a:t>
            </a:r>
            <a:r>
              <a:rPr lang="en-US" sz="3300" u="sng" dirty="0">
                <a:solidFill>
                  <a:schemeClr val="bg1"/>
                </a:solidFill>
              </a:rPr>
              <a:t>When he puts forth all his own, he goes ahead of them, and the sheep follow him because they know his voice.</a:t>
            </a:r>
            <a:r>
              <a:rPr lang="en-US" sz="3300" dirty="0">
                <a:solidFill>
                  <a:schemeClr val="bg1"/>
                </a:solidFill>
              </a:rPr>
              <a:t> 5 A stranger they simply will not follow, but will flee from him, because they do not know the voice of strangers.” 6 This figure of speech Jesus spoke to them, but they did not understand what those things were which He had been saying to them.</a:t>
            </a:r>
          </a:p>
          <a:p>
            <a:pPr marL="800100" lvl="1" indent="-342900" eaLnBrk="0" fontAlgn="base" hangingPunct="0">
              <a:spcBef>
                <a:spcPct val="20000"/>
              </a:spcBef>
              <a:spcAft>
                <a:spcPct val="0"/>
              </a:spcAft>
              <a:buNone/>
            </a:pPr>
            <a:endParaRPr lang="en-US" sz="3200" dirty="0">
              <a:solidFill>
                <a:schemeClr val="bg1"/>
              </a:solidFill>
            </a:endParaRPr>
          </a:p>
          <a:p>
            <a:pPr marL="800100" lvl="1" indent="-342900" eaLnBrk="0" fontAlgn="base" hangingPunct="0">
              <a:spcBef>
                <a:spcPct val="20000"/>
              </a:spcBef>
              <a:spcAft>
                <a:spcPct val="0"/>
              </a:spcAft>
              <a:buNone/>
            </a:pPr>
            <a:endParaRPr lang="en-US" sz="3200"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p:txBody>
      </p:sp>
    </p:spTree>
    <p:extLst>
      <p:ext uri="{BB962C8B-B14F-4D97-AF65-F5344CB8AC3E}">
        <p14:creationId xmlns:p14="http://schemas.microsoft.com/office/powerpoint/2010/main" val="33955756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John 10:1-6</a:t>
            </a:r>
          </a:p>
        </p:txBody>
      </p:sp>
      <p:sp>
        <p:nvSpPr>
          <p:cNvPr id="3" name="Content Placeholder 2"/>
          <p:cNvSpPr>
            <a:spLocks noGrp="1"/>
          </p:cNvSpPr>
          <p:nvPr>
            <p:ph idx="1"/>
          </p:nvPr>
        </p:nvSpPr>
        <p:spPr>
          <a:xfrm>
            <a:off x="838200" y="1825624"/>
            <a:ext cx="10515600" cy="4940935"/>
          </a:xfrm>
        </p:spPr>
        <p:txBody>
          <a:bodyPr>
            <a:normAutofit fontScale="85000" lnSpcReduction="10000"/>
          </a:bodyPr>
          <a:lstStyle/>
          <a:p>
            <a:pPr marL="0" lvl="1" indent="0" eaLnBrk="0" fontAlgn="base" hangingPunct="0">
              <a:lnSpc>
                <a:spcPct val="120000"/>
              </a:lnSpc>
              <a:spcBef>
                <a:spcPts val="0"/>
              </a:spcBef>
              <a:spcAft>
                <a:spcPct val="0"/>
              </a:spcAft>
              <a:buNone/>
            </a:pPr>
            <a:r>
              <a:rPr lang="en-US" sz="3300" dirty="0">
                <a:solidFill>
                  <a:schemeClr val="bg1"/>
                </a:solidFill>
              </a:rPr>
              <a:t>“Truly, truly, I say to you, he who does not enter by the door into the fold of the sheep, but climbs up some other way, he is a thief and a robber. 2 But he who enters by the door is a shepherd of the sheep. 3 To him the doorkeeper opens, and the sheep hear his voice, and he calls his own sheep by name and leads them out. 4 When he puts forth all his own, he goes ahead of them, and the sheep follow him because they know his voice. </a:t>
            </a:r>
            <a:r>
              <a:rPr lang="en-US" sz="3300" u="sng" dirty="0">
                <a:solidFill>
                  <a:schemeClr val="bg1"/>
                </a:solidFill>
              </a:rPr>
              <a:t>5 A stranger they simply will not follow, but will flee from him, because they do not know the voice of strangers</a:t>
            </a:r>
            <a:r>
              <a:rPr lang="en-US" sz="3300" dirty="0">
                <a:solidFill>
                  <a:schemeClr val="bg1"/>
                </a:solidFill>
              </a:rPr>
              <a:t>.” 6 This figure of speech Jesus spoke to them, but they did not understand what those things were which He had been saying to them.</a:t>
            </a:r>
          </a:p>
          <a:p>
            <a:pPr marL="800100" lvl="1" indent="-342900" eaLnBrk="0" fontAlgn="base" hangingPunct="0">
              <a:spcBef>
                <a:spcPct val="20000"/>
              </a:spcBef>
              <a:spcAft>
                <a:spcPct val="0"/>
              </a:spcAft>
              <a:buNone/>
            </a:pPr>
            <a:endParaRPr lang="en-US" sz="3200" dirty="0">
              <a:solidFill>
                <a:schemeClr val="bg1"/>
              </a:solidFill>
            </a:endParaRPr>
          </a:p>
          <a:p>
            <a:pPr marL="800100" lvl="1" indent="-342900" eaLnBrk="0" fontAlgn="base" hangingPunct="0">
              <a:spcBef>
                <a:spcPct val="20000"/>
              </a:spcBef>
              <a:spcAft>
                <a:spcPct val="0"/>
              </a:spcAft>
              <a:buNone/>
            </a:pPr>
            <a:endParaRPr lang="en-US" sz="3200"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p:txBody>
      </p:sp>
    </p:spTree>
    <p:extLst>
      <p:ext uri="{BB962C8B-B14F-4D97-AF65-F5344CB8AC3E}">
        <p14:creationId xmlns:p14="http://schemas.microsoft.com/office/powerpoint/2010/main" val="4905182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John 10:1-6</a:t>
            </a:r>
          </a:p>
        </p:txBody>
      </p:sp>
      <p:sp>
        <p:nvSpPr>
          <p:cNvPr id="3" name="Content Placeholder 2"/>
          <p:cNvSpPr>
            <a:spLocks noGrp="1"/>
          </p:cNvSpPr>
          <p:nvPr>
            <p:ph idx="1"/>
          </p:nvPr>
        </p:nvSpPr>
        <p:spPr>
          <a:xfrm>
            <a:off x="838200" y="1825624"/>
            <a:ext cx="10515600" cy="4940935"/>
          </a:xfrm>
        </p:spPr>
        <p:txBody>
          <a:bodyPr>
            <a:normAutofit fontScale="85000" lnSpcReduction="10000"/>
          </a:bodyPr>
          <a:lstStyle/>
          <a:p>
            <a:pPr marL="0" lvl="1" indent="0" eaLnBrk="0" fontAlgn="base" hangingPunct="0">
              <a:lnSpc>
                <a:spcPct val="120000"/>
              </a:lnSpc>
              <a:spcBef>
                <a:spcPts val="0"/>
              </a:spcBef>
              <a:spcAft>
                <a:spcPct val="0"/>
              </a:spcAft>
              <a:buNone/>
            </a:pPr>
            <a:r>
              <a:rPr lang="en-US" sz="3300" dirty="0">
                <a:solidFill>
                  <a:schemeClr val="bg1"/>
                </a:solidFill>
              </a:rPr>
              <a:t>“Truly, truly, I say to you, he who does not enter by the door into the fold of the sheep, but climbs up some other way, he is a thief and a robber. 2 But he who enters by the door is a shepherd of the sheep. 3 To him the doorkeeper opens, and the sheep hear his voice, and he calls his own sheep by name and leads them out. 4 When he puts forth all his own, he goes ahead of them, and the sheep follow him because they know his voice. 5 A stranger they simply will not follow, but will flee from him, because they do not know the voice of strangers.” 6 </a:t>
            </a:r>
            <a:r>
              <a:rPr lang="en-US" sz="3300" u="sng" dirty="0">
                <a:solidFill>
                  <a:schemeClr val="bg1"/>
                </a:solidFill>
              </a:rPr>
              <a:t>This figure of speech Jesus spoke to them, but they did not understand what those things were which He had been saying to them.</a:t>
            </a:r>
          </a:p>
          <a:p>
            <a:pPr marL="800100" lvl="1" indent="-342900" eaLnBrk="0" fontAlgn="base" hangingPunct="0">
              <a:spcBef>
                <a:spcPct val="20000"/>
              </a:spcBef>
              <a:spcAft>
                <a:spcPct val="0"/>
              </a:spcAft>
              <a:buNone/>
            </a:pPr>
            <a:endParaRPr lang="en-US" sz="3200" dirty="0">
              <a:solidFill>
                <a:schemeClr val="bg1"/>
              </a:solidFill>
            </a:endParaRPr>
          </a:p>
          <a:p>
            <a:pPr marL="800100" lvl="1" indent="-342900" eaLnBrk="0" fontAlgn="base" hangingPunct="0">
              <a:spcBef>
                <a:spcPct val="20000"/>
              </a:spcBef>
              <a:spcAft>
                <a:spcPct val="0"/>
              </a:spcAft>
              <a:buNone/>
            </a:pPr>
            <a:endParaRPr lang="en-US" sz="3200"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p:txBody>
      </p:sp>
    </p:spTree>
    <p:extLst>
      <p:ext uri="{BB962C8B-B14F-4D97-AF65-F5344CB8AC3E}">
        <p14:creationId xmlns:p14="http://schemas.microsoft.com/office/powerpoint/2010/main" val="29431314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First Century Shepherding</a:t>
            </a:r>
          </a:p>
        </p:txBody>
      </p:sp>
      <p:sp>
        <p:nvSpPr>
          <p:cNvPr id="3" name="Content Placeholder 2"/>
          <p:cNvSpPr>
            <a:spLocks noGrp="1"/>
          </p:cNvSpPr>
          <p:nvPr>
            <p:ph idx="1"/>
          </p:nvPr>
        </p:nvSpPr>
        <p:spPr>
          <a:xfrm>
            <a:off x="838200" y="1825625"/>
            <a:ext cx="10515600" cy="4351338"/>
          </a:xfrm>
        </p:spPr>
        <p:txBody>
          <a:bodyPr>
            <a:normAutofit/>
          </a:bodyPr>
          <a:lstStyle/>
          <a:p>
            <a:pPr marL="342900" lvl="0" indent="-342900" eaLnBrk="0" fontAlgn="base" hangingPunct="0">
              <a:spcBef>
                <a:spcPct val="20000"/>
              </a:spcBef>
              <a:spcAft>
                <a:spcPct val="0"/>
              </a:spcAft>
              <a:buNone/>
            </a:pPr>
            <a:endParaRPr lang="en-US"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p:txBody>
      </p:sp>
      <p:sp>
        <p:nvSpPr>
          <p:cNvPr id="5" name="Rectangle 1">
            <a:extLst>
              <a:ext uri="{FF2B5EF4-FFF2-40B4-BE49-F238E27FC236}">
                <a16:creationId xmlns:a16="http://schemas.microsoft.com/office/drawing/2014/main" id="{D8057039-84A7-427D-B957-527971605296}"/>
              </a:ext>
            </a:extLst>
          </p:cNvPr>
          <p:cNvSpPr>
            <a:spLocks noChangeArrowheads="1"/>
          </p:cNvSpPr>
          <p:nvPr/>
        </p:nvSpPr>
        <p:spPr bwMode="auto">
          <a:xfrm>
            <a:off x="3127375" y="3487738"/>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21247726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First Century Shepherding</a:t>
            </a:r>
          </a:p>
        </p:txBody>
      </p:sp>
      <p:sp>
        <p:nvSpPr>
          <p:cNvPr id="3" name="Content Placeholder 2"/>
          <p:cNvSpPr>
            <a:spLocks noGrp="1"/>
          </p:cNvSpPr>
          <p:nvPr>
            <p:ph idx="1"/>
          </p:nvPr>
        </p:nvSpPr>
        <p:spPr>
          <a:xfrm>
            <a:off x="838200" y="1825625"/>
            <a:ext cx="10515600" cy="4351338"/>
          </a:xfrm>
        </p:spPr>
        <p:txBody>
          <a:bodyPr>
            <a:normAutofit/>
          </a:bodyPr>
          <a:lstStyle/>
          <a:p>
            <a:pPr marL="342900" lvl="0" indent="-342900" eaLnBrk="0" fontAlgn="base" hangingPunct="0">
              <a:spcBef>
                <a:spcPct val="20000"/>
              </a:spcBef>
              <a:spcAft>
                <a:spcPct val="0"/>
              </a:spcAft>
              <a:buNone/>
            </a:pPr>
            <a:endParaRPr lang="en-US"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p:txBody>
      </p:sp>
      <p:graphicFrame>
        <p:nvGraphicFramePr>
          <p:cNvPr id="4" name="Table 3">
            <a:extLst>
              <a:ext uri="{FF2B5EF4-FFF2-40B4-BE49-F238E27FC236}">
                <a16:creationId xmlns:a16="http://schemas.microsoft.com/office/drawing/2014/main" id="{B3C6F0D1-A626-4C66-AE60-3BBA6F67A9CD}"/>
              </a:ext>
            </a:extLst>
          </p:cNvPr>
          <p:cNvGraphicFramePr>
            <a:graphicFrameLocks noGrp="1"/>
          </p:cNvGraphicFramePr>
          <p:nvPr/>
        </p:nvGraphicFramePr>
        <p:xfrm>
          <a:off x="1592317" y="1690688"/>
          <a:ext cx="9007366" cy="4806126"/>
        </p:xfrm>
        <a:graphic>
          <a:graphicData uri="http://schemas.openxmlformats.org/drawingml/2006/table">
            <a:tbl>
              <a:tblPr firstRow="1" firstCol="1" bandRow="1">
                <a:tableStyleId>{5C22544A-7EE6-4342-B048-85BDC9FD1C3A}</a:tableStyleId>
              </a:tblPr>
              <a:tblGrid>
                <a:gridCol w="4503683">
                  <a:extLst>
                    <a:ext uri="{9D8B030D-6E8A-4147-A177-3AD203B41FA5}">
                      <a16:colId xmlns:a16="http://schemas.microsoft.com/office/drawing/2014/main" val="4231169039"/>
                    </a:ext>
                  </a:extLst>
                </a:gridCol>
                <a:gridCol w="4503683">
                  <a:extLst>
                    <a:ext uri="{9D8B030D-6E8A-4147-A177-3AD203B41FA5}">
                      <a16:colId xmlns:a16="http://schemas.microsoft.com/office/drawing/2014/main" val="2019575050"/>
                    </a:ext>
                  </a:extLst>
                </a:gridCol>
              </a:tblGrid>
              <a:tr h="747713">
                <a:tc>
                  <a:txBody>
                    <a:bodyPr/>
                    <a:lstStyle/>
                    <a:p>
                      <a:pPr marL="0" marR="0" algn="ctr">
                        <a:lnSpc>
                          <a:spcPct val="107000"/>
                        </a:lnSpc>
                        <a:spcBef>
                          <a:spcPts val="0"/>
                        </a:spcBef>
                        <a:spcAft>
                          <a:spcPts val="0"/>
                        </a:spcAft>
                      </a:pPr>
                      <a:r>
                        <a:rPr lang="en-US" sz="3200" dirty="0">
                          <a:effectLst/>
                        </a:rPr>
                        <a:t>Us</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3200" dirty="0">
                          <a:effectLst/>
                        </a:rPr>
                        <a:t>Them</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693111121"/>
                  </a:ext>
                </a:extLst>
              </a:tr>
              <a:tr h="747713">
                <a:tc>
                  <a:txBody>
                    <a:bodyPr/>
                    <a:lstStyle/>
                    <a:p>
                      <a:pPr marL="0" marR="0" algn="ctr">
                        <a:lnSpc>
                          <a:spcPct val="107000"/>
                        </a:lnSpc>
                        <a:spcBef>
                          <a:spcPts val="0"/>
                        </a:spcBef>
                        <a:spcAft>
                          <a:spcPts val="0"/>
                        </a:spcAft>
                      </a:pPr>
                      <a:r>
                        <a:rPr lang="en-US" sz="3200" dirty="0">
                          <a:effectLst/>
                        </a:rPr>
                        <a:t>Large herds </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3200" dirty="0">
                          <a:effectLst/>
                        </a:rPr>
                        <a:t>Small flocks</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687082589"/>
                  </a:ext>
                </a:extLst>
              </a:tr>
              <a:tr h="747713">
                <a:tc>
                  <a:txBody>
                    <a:bodyPr/>
                    <a:lstStyle/>
                    <a:p>
                      <a:pPr marL="0" marR="0" algn="ctr">
                        <a:lnSpc>
                          <a:spcPct val="107000"/>
                        </a:lnSpc>
                        <a:spcBef>
                          <a:spcPts val="0"/>
                        </a:spcBef>
                        <a:spcAft>
                          <a:spcPts val="0"/>
                        </a:spcAft>
                      </a:pPr>
                      <a:r>
                        <a:rPr lang="en-US" sz="3200">
                          <a:effectLst/>
                        </a:rPr>
                        <a:t>For eating</a:t>
                      </a:r>
                      <a:endParaRPr lang="en-US" sz="3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3200" dirty="0">
                          <a:effectLst/>
                        </a:rPr>
                        <a:t>For wool and milk</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639840005"/>
                  </a:ext>
                </a:extLst>
              </a:tr>
              <a:tr h="747713">
                <a:tc>
                  <a:txBody>
                    <a:bodyPr/>
                    <a:lstStyle/>
                    <a:p>
                      <a:pPr marL="0" marR="0" algn="ctr">
                        <a:lnSpc>
                          <a:spcPct val="107000"/>
                        </a:lnSpc>
                        <a:spcBef>
                          <a:spcPts val="0"/>
                        </a:spcBef>
                        <a:spcAft>
                          <a:spcPts val="0"/>
                        </a:spcAft>
                      </a:pPr>
                      <a:r>
                        <a:rPr lang="en-US" sz="3200">
                          <a:effectLst/>
                        </a:rPr>
                        <a:t>Impersonal – the herd </a:t>
                      </a:r>
                      <a:endParaRPr lang="en-US" sz="3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3200" dirty="0">
                          <a:effectLst/>
                        </a:rPr>
                        <a:t>Like Pets with names (10:3)</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655159377"/>
                  </a:ext>
                </a:extLst>
              </a:tr>
              <a:tr h="747713">
                <a:tc>
                  <a:txBody>
                    <a:bodyPr/>
                    <a:lstStyle/>
                    <a:p>
                      <a:pPr marL="0" marR="0" algn="ctr">
                        <a:lnSpc>
                          <a:spcPct val="107000"/>
                        </a:lnSpc>
                        <a:spcBef>
                          <a:spcPts val="0"/>
                        </a:spcBef>
                        <a:spcAft>
                          <a:spcPts val="0"/>
                        </a:spcAft>
                      </a:pPr>
                      <a:r>
                        <a:rPr lang="en-US" sz="3200">
                          <a:effectLst/>
                        </a:rPr>
                        <a:t>We use Dogs, Jeeps and other vehicles</a:t>
                      </a:r>
                      <a:endParaRPr lang="en-US" sz="3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3200" dirty="0">
                          <a:effectLst/>
                        </a:rPr>
                        <a:t>Personally lead by the shepherd to pasture, water</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797828068"/>
                  </a:ext>
                </a:extLst>
              </a:tr>
            </a:tbl>
          </a:graphicData>
        </a:graphic>
      </p:graphicFrame>
      <p:sp>
        <p:nvSpPr>
          <p:cNvPr id="5" name="Rectangle 1">
            <a:extLst>
              <a:ext uri="{FF2B5EF4-FFF2-40B4-BE49-F238E27FC236}">
                <a16:creationId xmlns:a16="http://schemas.microsoft.com/office/drawing/2014/main" id="{D8057039-84A7-427D-B957-527971605296}"/>
              </a:ext>
            </a:extLst>
          </p:cNvPr>
          <p:cNvSpPr>
            <a:spLocks noChangeArrowheads="1"/>
          </p:cNvSpPr>
          <p:nvPr/>
        </p:nvSpPr>
        <p:spPr bwMode="auto">
          <a:xfrm>
            <a:off x="3127375" y="3487738"/>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18774186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John 10:1-6</a:t>
            </a:r>
          </a:p>
        </p:txBody>
      </p:sp>
      <p:sp>
        <p:nvSpPr>
          <p:cNvPr id="3" name="Content Placeholder 2"/>
          <p:cNvSpPr>
            <a:spLocks noGrp="1"/>
          </p:cNvSpPr>
          <p:nvPr>
            <p:ph idx="1"/>
          </p:nvPr>
        </p:nvSpPr>
        <p:spPr>
          <a:xfrm>
            <a:off x="838200" y="1825624"/>
            <a:ext cx="10515600" cy="4940935"/>
          </a:xfrm>
        </p:spPr>
        <p:txBody>
          <a:bodyPr>
            <a:normAutofit fontScale="85000" lnSpcReduction="10000"/>
          </a:bodyPr>
          <a:lstStyle/>
          <a:p>
            <a:pPr marL="0" lvl="1" indent="0" eaLnBrk="0" fontAlgn="base" hangingPunct="0">
              <a:lnSpc>
                <a:spcPct val="120000"/>
              </a:lnSpc>
              <a:spcBef>
                <a:spcPts val="0"/>
              </a:spcBef>
              <a:spcAft>
                <a:spcPct val="0"/>
              </a:spcAft>
              <a:buNone/>
            </a:pPr>
            <a:r>
              <a:rPr lang="en-US" sz="3300" dirty="0">
                <a:solidFill>
                  <a:schemeClr val="bg1"/>
                </a:solidFill>
              </a:rPr>
              <a:t>“Truly, truly, I say to you, he who does not enter by the door into the fold of the sheep, but climbs up some other way, he is a thief and a robber. 2 But he who enters by the door is a shepherd of the sheep. 3 To him the doorkeeper opens, and the sheep hear his voice, and he calls his own sheep by name and leads them out. 4 When he puts forth all his own, he goes ahead of them, and the sheep follow him because they know his voice. 5 A stranger they simply will not follow, but will flee from him, because they do not know the voice of strangers.” 6 </a:t>
            </a:r>
            <a:r>
              <a:rPr lang="en-US" sz="3300" u="sng" dirty="0">
                <a:solidFill>
                  <a:schemeClr val="bg1"/>
                </a:solidFill>
              </a:rPr>
              <a:t>This figure of speech Jesus spoke to them, but they did not understand what those things were which He had been saying to them.</a:t>
            </a:r>
          </a:p>
          <a:p>
            <a:pPr marL="800100" lvl="1" indent="-342900" eaLnBrk="0" fontAlgn="base" hangingPunct="0">
              <a:spcBef>
                <a:spcPct val="20000"/>
              </a:spcBef>
              <a:spcAft>
                <a:spcPct val="0"/>
              </a:spcAft>
              <a:buNone/>
            </a:pPr>
            <a:endParaRPr lang="en-US" sz="3200" dirty="0">
              <a:solidFill>
                <a:schemeClr val="bg1"/>
              </a:solidFill>
            </a:endParaRPr>
          </a:p>
          <a:p>
            <a:pPr marL="800100" lvl="1" indent="-342900" eaLnBrk="0" fontAlgn="base" hangingPunct="0">
              <a:spcBef>
                <a:spcPct val="20000"/>
              </a:spcBef>
              <a:spcAft>
                <a:spcPct val="0"/>
              </a:spcAft>
              <a:buNone/>
            </a:pPr>
            <a:endParaRPr lang="en-US" sz="3200"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p:txBody>
      </p:sp>
      <p:sp>
        <p:nvSpPr>
          <p:cNvPr id="4" name="Rectangle: Rounded Corners 3">
            <a:extLst>
              <a:ext uri="{FF2B5EF4-FFF2-40B4-BE49-F238E27FC236}">
                <a16:creationId xmlns:a16="http://schemas.microsoft.com/office/drawing/2014/main" id="{7C09E7BE-18AB-4A5C-B9EC-050E52B66010}"/>
              </a:ext>
            </a:extLst>
          </p:cNvPr>
          <p:cNvSpPr/>
          <p:nvPr/>
        </p:nvSpPr>
        <p:spPr>
          <a:xfrm>
            <a:off x="838200" y="2905760"/>
            <a:ext cx="10515600" cy="2204720"/>
          </a:xfrm>
          <a:prstGeom prst="round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t>Not a lecture of 1</a:t>
            </a:r>
            <a:r>
              <a:rPr lang="en-US" sz="3200" b="1" baseline="30000" dirty="0"/>
              <a:t>st</a:t>
            </a:r>
            <a:r>
              <a:rPr lang="en-US" sz="3200" b="1" dirty="0"/>
              <a:t> Century shepherding </a:t>
            </a:r>
          </a:p>
          <a:p>
            <a:pPr algn="ctr"/>
            <a:endParaRPr lang="en-US" sz="3200" b="1" dirty="0"/>
          </a:p>
          <a:p>
            <a:pPr algn="ctr"/>
            <a:r>
              <a:rPr lang="en-US" sz="3200" b="1" dirty="0"/>
              <a:t>Illustration given to set the stage for 2 “I am” claims</a:t>
            </a:r>
          </a:p>
        </p:txBody>
      </p:sp>
    </p:spTree>
    <p:extLst>
      <p:ext uri="{BB962C8B-B14F-4D97-AF65-F5344CB8AC3E}">
        <p14:creationId xmlns:p14="http://schemas.microsoft.com/office/powerpoint/2010/main" val="21339907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John 10:7-10</a:t>
            </a:r>
          </a:p>
        </p:txBody>
      </p:sp>
      <p:sp>
        <p:nvSpPr>
          <p:cNvPr id="3" name="Content Placeholder 2"/>
          <p:cNvSpPr>
            <a:spLocks noGrp="1"/>
          </p:cNvSpPr>
          <p:nvPr>
            <p:ph idx="1"/>
          </p:nvPr>
        </p:nvSpPr>
        <p:spPr/>
        <p:txBody>
          <a:bodyPr>
            <a:normAutofit/>
          </a:bodyPr>
          <a:lstStyle/>
          <a:p>
            <a:pPr marL="0" lvl="1" indent="0" eaLnBrk="0" fontAlgn="base" hangingPunct="0">
              <a:lnSpc>
                <a:spcPct val="100000"/>
              </a:lnSpc>
              <a:spcBef>
                <a:spcPts val="0"/>
              </a:spcBef>
              <a:spcAft>
                <a:spcPct val="0"/>
              </a:spcAft>
              <a:buNone/>
            </a:pPr>
            <a:r>
              <a:rPr lang="en-US" sz="3200" dirty="0">
                <a:solidFill>
                  <a:schemeClr val="bg1"/>
                </a:solidFill>
              </a:rPr>
              <a:t>So Jesus said to them again, “Truly, truly, I say to you, I am the door of the sheep. 8 All who came before Me are thieves and robbers, but the sheep did not hear them. 9 I am the door; if anyone enters through Me, he will be saved, and will go in and out and find pasture. 10 The thief comes only to steal and kill and destroy; I came that they may have life, and have it abundantly.</a:t>
            </a:r>
          </a:p>
          <a:p>
            <a:pPr marL="800100" lvl="1" indent="-342900" eaLnBrk="0" fontAlgn="base" hangingPunct="0">
              <a:spcBef>
                <a:spcPct val="20000"/>
              </a:spcBef>
              <a:spcAft>
                <a:spcPct val="0"/>
              </a:spcAft>
              <a:buNone/>
            </a:pPr>
            <a:endParaRPr lang="en-US" sz="3200" dirty="0">
              <a:solidFill>
                <a:schemeClr val="bg1"/>
              </a:solidFill>
            </a:endParaRPr>
          </a:p>
          <a:p>
            <a:pPr marL="800100" lvl="1" indent="-342900" eaLnBrk="0" fontAlgn="base" hangingPunct="0">
              <a:spcBef>
                <a:spcPct val="20000"/>
              </a:spcBef>
              <a:spcAft>
                <a:spcPct val="0"/>
              </a:spcAft>
              <a:buNone/>
            </a:pPr>
            <a:endParaRPr lang="en-US" sz="3200"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p:txBody>
      </p:sp>
    </p:spTree>
    <p:extLst>
      <p:ext uri="{BB962C8B-B14F-4D97-AF65-F5344CB8AC3E}">
        <p14:creationId xmlns:p14="http://schemas.microsoft.com/office/powerpoint/2010/main" val="37277234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John 10:7-10</a:t>
            </a:r>
          </a:p>
        </p:txBody>
      </p:sp>
      <p:sp>
        <p:nvSpPr>
          <p:cNvPr id="3" name="Content Placeholder 2"/>
          <p:cNvSpPr>
            <a:spLocks noGrp="1"/>
          </p:cNvSpPr>
          <p:nvPr>
            <p:ph idx="1"/>
          </p:nvPr>
        </p:nvSpPr>
        <p:spPr/>
        <p:txBody>
          <a:bodyPr>
            <a:normAutofit/>
          </a:bodyPr>
          <a:lstStyle/>
          <a:p>
            <a:pPr marL="0" lvl="1" indent="0" eaLnBrk="0" fontAlgn="base" hangingPunct="0">
              <a:lnSpc>
                <a:spcPct val="100000"/>
              </a:lnSpc>
              <a:spcBef>
                <a:spcPts val="0"/>
              </a:spcBef>
              <a:spcAft>
                <a:spcPct val="0"/>
              </a:spcAft>
              <a:buNone/>
            </a:pPr>
            <a:r>
              <a:rPr lang="en-US" sz="3200" dirty="0">
                <a:solidFill>
                  <a:schemeClr val="bg1"/>
                </a:solidFill>
              </a:rPr>
              <a:t>So Jesus said to them again, “Truly, truly, I say to you, I am the door of the sheep. 8 All who came before Me are thieves and robbers, but the sheep did not hear them. 9 I am the door; if anyone enters through Me, he will be saved, and will go in and out and find pasture. 10 The thief comes only to steal and kill and destroy; I came that they may have life, and have it abundantly.</a:t>
            </a:r>
          </a:p>
          <a:p>
            <a:pPr marL="800100" lvl="1" indent="-342900" eaLnBrk="0" fontAlgn="base" hangingPunct="0">
              <a:spcBef>
                <a:spcPct val="20000"/>
              </a:spcBef>
              <a:spcAft>
                <a:spcPct val="0"/>
              </a:spcAft>
              <a:buNone/>
            </a:pPr>
            <a:endParaRPr lang="en-US" sz="3200" dirty="0">
              <a:solidFill>
                <a:schemeClr val="bg1"/>
              </a:solidFill>
            </a:endParaRPr>
          </a:p>
          <a:p>
            <a:pPr marL="800100" lvl="1" indent="-342900" eaLnBrk="0" fontAlgn="base" hangingPunct="0">
              <a:spcBef>
                <a:spcPct val="20000"/>
              </a:spcBef>
              <a:spcAft>
                <a:spcPct val="0"/>
              </a:spcAft>
              <a:buNone/>
            </a:pPr>
            <a:endParaRPr lang="en-US" sz="3200"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p:txBody>
      </p:sp>
      <p:sp>
        <p:nvSpPr>
          <p:cNvPr id="4" name="Rectangle: Rounded Corners 3">
            <a:extLst>
              <a:ext uri="{FF2B5EF4-FFF2-40B4-BE49-F238E27FC236}">
                <a16:creationId xmlns:a16="http://schemas.microsoft.com/office/drawing/2014/main" id="{C96C213D-DC53-4572-820A-B84A15600E0B}"/>
              </a:ext>
            </a:extLst>
          </p:cNvPr>
          <p:cNvSpPr/>
          <p:nvPr/>
        </p:nvSpPr>
        <p:spPr>
          <a:xfrm>
            <a:off x="3129280" y="4846320"/>
            <a:ext cx="6918960" cy="2011680"/>
          </a:xfrm>
          <a:prstGeom prst="round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t>“I am the door”</a:t>
            </a:r>
          </a:p>
        </p:txBody>
      </p:sp>
    </p:spTree>
    <p:extLst>
      <p:ext uri="{BB962C8B-B14F-4D97-AF65-F5344CB8AC3E}">
        <p14:creationId xmlns:p14="http://schemas.microsoft.com/office/powerpoint/2010/main" val="33605902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John 10:7-10</a:t>
            </a:r>
          </a:p>
        </p:txBody>
      </p:sp>
      <p:sp>
        <p:nvSpPr>
          <p:cNvPr id="3" name="Content Placeholder 2"/>
          <p:cNvSpPr>
            <a:spLocks noGrp="1"/>
          </p:cNvSpPr>
          <p:nvPr>
            <p:ph idx="1"/>
          </p:nvPr>
        </p:nvSpPr>
        <p:spPr/>
        <p:txBody>
          <a:bodyPr>
            <a:normAutofit/>
          </a:bodyPr>
          <a:lstStyle/>
          <a:p>
            <a:pPr marL="0" lvl="1" indent="0" eaLnBrk="0" fontAlgn="base" hangingPunct="0">
              <a:lnSpc>
                <a:spcPct val="100000"/>
              </a:lnSpc>
              <a:spcBef>
                <a:spcPts val="0"/>
              </a:spcBef>
              <a:spcAft>
                <a:spcPct val="0"/>
              </a:spcAft>
              <a:buNone/>
            </a:pPr>
            <a:r>
              <a:rPr lang="en-US" sz="3200" dirty="0">
                <a:solidFill>
                  <a:schemeClr val="bg1"/>
                </a:solidFill>
              </a:rPr>
              <a:t>So Jesus said to them again, “Truly, truly, I say to you, </a:t>
            </a:r>
            <a:r>
              <a:rPr lang="en-US" sz="3200" u="sng" dirty="0">
                <a:solidFill>
                  <a:schemeClr val="bg1"/>
                </a:solidFill>
              </a:rPr>
              <a:t>I am the door of the sheep</a:t>
            </a:r>
            <a:r>
              <a:rPr lang="en-US" sz="3200" dirty="0">
                <a:solidFill>
                  <a:schemeClr val="bg1"/>
                </a:solidFill>
              </a:rPr>
              <a:t>. 8 All who came before Me are thieves and robbers, but the sheep did not hear them. 9 </a:t>
            </a:r>
            <a:r>
              <a:rPr lang="en-US" sz="3200" u="sng" dirty="0">
                <a:solidFill>
                  <a:schemeClr val="bg1"/>
                </a:solidFill>
              </a:rPr>
              <a:t>I am the door</a:t>
            </a:r>
            <a:r>
              <a:rPr lang="en-US" sz="3200" dirty="0">
                <a:solidFill>
                  <a:schemeClr val="bg1"/>
                </a:solidFill>
              </a:rPr>
              <a:t>; if anyone enters through Me, he will be saved, and will go in and out and find pasture. 10 The thief comes only to steal and kill and destroy; I came that they may have life, and have it abundantly.</a:t>
            </a:r>
          </a:p>
          <a:p>
            <a:pPr marL="800100" lvl="1" indent="-342900" eaLnBrk="0" fontAlgn="base" hangingPunct="0">
              <a:spcBef>
                <a:spcPct val="20000"/>
              </a:spcBef>
              <a:spcAft>
                <a:spcPct val="0"/>
              </a:spcAft>
              <a:buNone/>
            </a:pPr>
            <a:endParaRPr lang="en-US" sz="3200" dirty="0">
              <a:solidFill>
                <a:schemeClr val="bg1"/>
              </a:solidFill>
            </a:endParaRPr>
          </a:p>
          <a:p>
            <a:pPr marL="800100" lvl="1" indent="-342900" eaLnBrk="0" fontAlgn="base" hangingPunct="0">
              <a:spcBef>
                <a:spcPct val="20000"/>
              </a:spcBef>
              <a:spcAft>
                <a:spcPct val="0"/>
              </a:spcAft>
              <a:buNone/>
            </a:pPr>
            <a:endParaRPr lang="en-US" sz="3200"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p:txBody>
      </p:sp>
    </p:spTree>
    <p:extLst>
      <p:ext uri="{BB962C8B-B14F-4D97-AF65-F5344CB8AC3E}">
        <p14:creationId xmlns:p14="http://schemas.microsoft.com/office/powerpoint/2010/main" val="378509135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John 10:7-10</a:t>
            </a:r>
          </a:p>
        </p:txBody>
      </p:sp>
      <p:sp>
        <p:nvSpPr>
          <p:cNvPr id="3" name="Content Placeholder 2"/>
          <p:cNvSpPr>
            <a:spLocks noGrp="1"/>
          </p:cNvSpPr>
          <p:nvPr>
            <p:ph idx="1"/>
          </p:nvPr>
        </p:nvSpPr>
        <p:spPr/>
        <p:txBody>
          <a:bodyPr>
            <a:normAutofit/>
          </a:bodyPr>
          <a:lstStyle/>
          <a:p>
            <a:pPr marL="0" lvl="1" indent="0" eaLnBrk="0" fontAlgn="base" hangingPunct="0">
              <a:lnSpc>
                <a:spcPct val="100000"/>
              </a:lnSpc>
              <a:spcBef>
                <a:spcPts val="0"/>
              </a:spcBef>
              <a:spcAft>
                <a:spcPct val="0"/>
              </a:spcAft>
              <a:buNone/>
            </a:pPr>
            <a:r>
              <a:rPr lang="en-US" sz="3200" dirty="0">
                <a:solidFill>
                  <a:schemeClr val="bg1"/>
                </a:solidFill>
              </a:rPr>
              <a:t>So Jesus said to them again, “Truly, truly, I say to you, </a:t>
            </a:r>
            <a:r>
              <a:rPr lang="en-US" sz="3200" u="sng" dirty="0">
                <a:solidFill>
                  <a:schemeClr val="bg1"/>
                </a:solidFill>
              </a:rPr>
              <a:t>I am the door of the sheep</a:t>
            </a:r>
            <a:r>
              <a:rPr lang="en-US" sz="3200" dirty="0">
                <a:solidFill>
                  <a:schemeClr val="bg1"/>
                </a:solidFill>
              </a:rPr>
              <a:t>. 8 All who came before Me are thieves and robbers, but the sheep did not hear them. 9 </a:t>
            </a:r>
            <a:r>
              <a:rPr lang="en-US" sz="3200" u="sng" dirty="0">
                <a:solidFill>
                  <a:schemeClr val="bg1"/>
                </a:solidFill>
              </a:rPr>
              <a:t>I am the door</a:t>
            </a:r>
            <a:r>
              <a:rPr lang="en-US" sz="3200" dirty="0">
                <a:solidFill>
                  <a:schemeClr val="bg1"/>
                </a:solidFill>
              </a:rPr>
              <a:t>; if anyone enters through Me, he will be saved, and will go in and out and find pasture. 10 The thief comes only to steal and kill and destroy; I came that they may have life, and [a]have it abundantly.</a:t>
            </a:r>
          </a:p>
          <a:p>
            <a:pPr marL="800100" lvl="1" indent="-342900" eaLnBrk="0" fontAlgn="base" hangingPunct="0">
              <a:spcBef>
                <a:spcPct val="20000"/>
              </a:spcBef>
              <a:spcAft>
                <a:spcPct val="0"/>
              </a:spcAft>
              <a:buNone/>
            </a:pPr>
            <a:endParaRPr lang="en-US" sz="3200" dirty="0">
              <a:solidFill>
                <a:schemeClr val="bg1"/>
              </a:solidFill>
            </a:endParaRPr>
          </a:p>
          <a:p>
            <a:pPr marL="800100" lvl="1" indent="-342900" eaLnBrk="0" fontAlgn="base" hangingPunct="0">
              <a:spcBef>
                <a:spcPct val="20000"/>
              </a:spcBef>
              <a:spcAft>
                <a:spcPct val="0"/>
              </a:spcAft>
              <a:buNone/>
            </a:pPr>
            <a:endParaRPr lang="en-US" sz="3200"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p:txBody>
      </p:sp>
      <p:sp>
        <p:nvSpPr>
          <p:cNvPr id="4" name="Rectangle: Rounded Corners 3">
            <a:extLst>
              <a:ext uri="{FF2B5EF4-FFF2-40B4-BE49-F238E27FC236}">
                <a16:creationId xmlns:a16="http://schemas.microsoft.com/office/drawing/2014/main" id="{CC1A05DA-A3EC-40A9-A231-80DABDF77247}"/>
              </a:ext>
            </a:extLst>
          </p:cNvPr>
          <p:cNvSpPr/>
          <p:nvPr/>
        </p:nvSpPr>
        <p:spPr>
          <a:xfrm>
            <a:off x="0" y="3027680"/>
            <a:ext cx="8168640" cy="2611120"/>
          </a:xfrm>
          <a:prstGeom prst="round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dirty="0"/>
              <a:t>“I am the door”</a:t>
            </a:r>
          </a:p>
          <a:p>
            <a:endParaRPr lang="en-US" sz="3200" dirty="0"/>
          </a:p>
          <a:p>
            <a:r>
              <a:rPr lang="en-US" sz="3200" dirty="0"/>
              <a:t>Exclusive Claim – not “a door”, but “the door”</a:t>
            </a:r>
          </a:p>
          <a:p>
            <a:endParaRPr lang="en-US" sz="2800" dirty="0"/>
          </a:p>
          <a:p>
            <a:r>
              <a:rPr lang="en-US" sz="2800" dirty="0"/>
              <a:t> </a:t>
            </a:r>
          </a:p>
        </p:txBody>
      </p:sp>
    </p:spTree>
    <p:extLst>
      <p:ext uri="{BB962C8B-B14F-4D97-AF65-F5344CB8AC3E}">
        <p14:creationId xmlns:p14="http://schemas.microsoft.com/office/powerpoint/2010/main" val="25025240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The Gospel of John</a:t>
            </a:r>
          </a:p>
        </p:txBody>
      </p:sp>
      <p:sp>
        <p:nvSpPr>
          <p:cNvPr id="3" name="Content Placeholder 2"/>
          <p:cNvSpPr>
            <a:spLocks noGrp="1"/>
          </p:cNvSpPr>
          <p:nvPr>
            <p:ph idx="1"/>
          </p:nvPr>
        </p:nvSpPr>
        <p:spPr/>
        <p:txBody>
          <a:bodyPr>
            <a:normAutofit/>
          </a:bodyPr>
          <a:lstStyle/>
          <a:p>
            <a:pPr marL="0" lvl="1" indent="0" eaLnBrk="0" fontAlgn="base" hangingPunct="0">
              <a:lnSpc>
                <a:spcPct val="100000"/>
              </a:lnSpc>
              <a:spcBef>
                <a:spcPts val="0"/>
              </a:spcBef>
              <a:spcAft>
                <a:spcPct val="0"/>
              </a:spcAft>
              <a:buNone/>
            </a:pPr>
            <a:endParaRPr lang="en-US" sz="3200" dirty="0">
              <a:solidFill>
                <a:schemeClr val="bg1"/>
              </a:solidFill>
            </a:endParaRPr>
          </a:p>
          <a:p>
            <a:pPr marL="800100" lvl="1" indent="-342900" eaLnBrk="0" fontAlgn="base" hangingPunct="0">
              <a:spcBef>
                <a:spcPct val="20000"/>
              </a:spcBef>
              <a:spcAft>
                <a:spcPct val="0"/>
              </a:spcAft>
              <a:buNone/>
            </a:pPr>
            <a:r>
              <a:rPr lang="en-US" sz="3200" dirty="0">
                <a:solidFill>
                  <a:schemeClr val="bg1"/>
                </a:solidFill>
              </a:rPr>
              <a:t>John 20:30 -31</a:t>
            </a:r>
          </a:p>
          <a:p>
            <a:pPr marL="800100" lvl="1" indent="-342900" eaLnBrk="0" fontAlgn="base" hangingPunct="0">
              <a:spcBef>
                <a:spcPct val="20000"/>
              </a:spcBef>
              <a:spcAft>
                <a:spcPct val="0"/>
              </a:spcAft>
              <a:buNone/>
            </a:pPr>
            <a:r>
              <a:rPr lang="en-US" sz="3200" dirty="0">
                <a:solidFill>
                  <a:schemeClr val="bg1"/>
                </a:solidFill>
              </a:rPr>
              <a:t>Therefore many other signs Jesus also performed in the presence of the disciples, which are not written in this book; 31 but these have been written so that you may believe that Jesus is the Christ, the Son of God; and that believing you may have life in His name.</a:t>
            </a:r>
          </a:p>
          <a:p>
            <a:pPr marL="800100" lvl="1" indent="-342900" eaLnBrk="0" fontAlgn="base" hangingPunct="0">
              <a:spcBef>
                <a:spcPct val="20000"/>
              </a:spcBef>
              <a:spcAft>
                <a:spcPct val="0"/>
              </a:spcAft>
              <a:buNone/>
            </a:pPr>
            <a:endParaRPr lang="en-US" sz="3200"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p:txBody>
      </p:sp>
    </p:spTree>
    <p:extLst>
      <p:ext uri="{BB962C8B-B14F-4D97-AF65-F5344CB8AC3E}">
        <p14:creationId xmlns:p14="http://schemas.microsoft.com/office/powerpoint/2010/main" val="3814401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John 10:7-10</a:t>
            </a:r>
          </a:p>
        </p:txBody>
      </p:sp>
      <p:sp>
        <p:nvSpPr>
          <p:cNvPr id="3" name="Content Placeholder 2"/>
          <p:cNvSpPr>
            <a:spLocks noGrp="1"/>
          </p:cNvSpPr>
          <p:nvPr>
            <p:ph idx="1"/>
          </p:nvPr>
        </p:nvSpPr>
        <p:spPr/>
        <p:txBody>
          <a:bodyPr>
            <a:normAutofit/>
          </a:bodyPr>
          <a:lstStyle/>
          <a:p>
            <a:pPr marL="0" lvl="1" indent="0" eaLnBrk="0" fontAlgn="base" hangingPunct="0">
              <a:lnSpc>
                <a:spcPct val="100000"/>
              </a:lnSpc>
              <a:spcBef>
                <a:spcPts val="0"/>
              </a:spcBef>
              <a:spcAft>
                <a:spcPct val="0"/>
              </a:spcAft>
              <a:buNone/>
            </a:pPr>
            <a:r>
              <a:rPr lang="en-US" sz="3200" dirty="0">
                <a:solidFill>
                  <a:schemeClr val="bg1"/>
                </a:solidFill>
              </a:rPr>
              <a:t>So Jesus said to them again, “Truly, truly, I say to you, </a:t>
            </a:r>
            <a:r>
              <a:rPr lang="en-US" sz="3200" u="sng" dirty="0">
                <a:solidFill>
                  <a:schemeClr val="bg1"/>
                </a:solidFill>
              </a:rPr>
              <a:t>I am the door of the sheep</a:t>
            </a:r>
            <a:r>
              <a:rPr lang="en-US" sz="3200" dirty="0">
                <a:solidFill>
                  <a:schemeClr val="bg1"/>
                </a:solidFill>
              </a:rPr>
              <a:t>. 8 All who came before Me are thieves and robbers, but the sheep did not hear them. 9 </a:t>
            </a:r>
            <a:r>
              <a:rPr lang="en-US" sz="3200" u="sng" dirty="0">
                <a:solidFill>
                  <a:schemeClr val="bg1"/>
                </a:solidFill>
              </a:rPr>
              <a:t>I am the door</a:t>
            </a:r>
            <a:r>
              <a:rPr lang="en-US" sz="3200" dirty="0">
                <a:solidFill>
                  <a:schemeClr val="bg1"/>
                </a:solidFill>
              </a:rPr>
              <a:t>; if anyone enters through Me, he will be saved, and will go in and out and find pasture. 10 The thief comes only to steal and kill and destroy; I came that they may have life, and have it abundantly.</a:t>
            </a:r>
          </a:p>
          <a:p>
            <a:pPr marL="800100" lvl="1" indent="-342900" eaLnBrk="0" fontAlgn="base" hangingPunct="0">
              <a:spcBef>
                <a:spcPct val="20000"/>
              </a:spcBef>
              <a:spcAft>
                <a:spcPct val="0"/>
              </a:spcAft>
              <a:buNone/>
            </a:pPr>
            <a:endParaRPr lang="en-US" sz="3200" dirty="0">
              <a:solidFill>
                <a:schemeClr val="bg1"/>
              </a:solidFill>
            </a:endParaRPr>
          </a:p>
          <a:p>
            <a:pPr marL="800100" lvl="1" indent="-342900" eaLnBrk="0" fontAlgn="base" hangingPunct="0">
              <a:spcBef>
                <a:spcPct val="20000"/>
              </a:spcBef>
              <a:spcAft>
                <a:spcPct val="0"/>
              </a:spcAft>
              <a:buNone/>
            </a:pPr>
            <a:endParaRPr lang="en-US" sz="3200"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p:txBody>
      </p:sp>
      <p:sp>
        <p:nvSpPr>
          <p:cNvPr id="4" name="Rectangle: Rounded Corners 3">
            <a:extLst>
              <a:ext uri="{FF2B5EF4-FFF2-40B4-BE49-F238E27FC236}">
                <a16:creationId xmlns:a16="http://schemas.microsoft.com/office/drawing/2014/main" id="{CC1A05DA-A3EC-40A9-A231-80DABDF77247}"/>
              </a:ext>
            </a:extLst>
          </p:cNvPr>
          <p:cNvSpPr/>
          <p:nvPr/>
        </p:nvSpPr>
        <p:spPr>
          <a:xfrm>
            <a:off x="0" y="3027680"/>
            <a:ext cx="4541520" cy="2611120"/>
          </a:xfrm>
          <a:prstGeom prst="round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dirty="0"/>
              <a:t>“I am the door”</a:t>
            </a:r>
          </a:p>
          <a:p>
            <a:r>
              <a:rPr lang="en-US" sz="3200" dirty="0"/>
              <a:t>What is he claiming?</a:t>
            </a:r>
          </a:p>
          <a:p>
            <a:endParaRPr lang="en-US" sz="3200" dirty="0"/>
          </a:p>
          <a:p>
            <a:endParaRPr lang="en-US" sz="2800" dirty="0"/>
          </a:p>
          <a:p>
            <a:r>
              <a:rPr lang="en-US" sz="2800" dirty="0"/>
              <a:t> </a:t>
            </a:r>
          </a:p>
        </p:txBody>
      </p:sp>
    </p:spTree>
    <p:extLst>
      <p:ext uri="{BB962C8B-B14F-4D97-AF65-F5344CB8AC3E}">
        <p14:creationId xmlns:p14="http://schemas.microsoft.com/office/powerpoint/2010/main" val="193222807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John 10:7-10</a:t>
            </a:r>
          </a:p>
        </p:txBody>
      </p:sp>
      <p:sp>
        <p:nvSpPr>
          <p:cNvPr id="3" name="Content Placeholder 2"/>
          <p:cNvSpPr>
            <a:spLocks noGrp="1"/>
          </p:cNvSpPr>
          <p:nvPr>
            <p:ph idx="1"/>
          </p:nvPr>
        </p:nvSpPr>
        <p:spPr/>
        <p:txBody>
          <a:bodyPr>
            <a:normAutofit/>
          </a:bodyPr>
          <a:lstStyle/>
          <a:p>
            <a:pPr marL="0" lvl="1" indent="0" eaLnBrk="0" fontAlgn="base" hangingPunct="0">
              <a:lnSpc>
                <a:spcPct val="100000"/>
              </a:lnSpc>
              <a:spcBef>
                <a:spcPts val="0"/>
              </a:spcBef>
              <a:spcAft>
                <a:spcPct val="0"/>
              </a:spcAft>
              <a:buNone/>
            </a:pPr>
            <a:r>
              <a:rPr lang="en-US" sz="3200" dirty="0">
                <a:solidFill>
                  <a:schemeClr val="bg1"/>
                </a:solidFill>
              </a:rPr>
              <a:t>So Jesus said to them again, “Truly, truly, I say to you, </a:t>
            </a:r>
            <a:r>
              <a:rPr lang="en-US" sz="3200" u="sng" dirty="0">
                <a:solidFill>
                  <a:schemeClr val="bg1"/>
                </a:solidFill>
              </a:rPr>
              <a:t>I am the door of the sheep</a:t>
            </a:r>
            <a:r>
              <a:rPr lang="en-US" sz="3200" dirty="0">
                <a:solidFill>
                  <a:schemeClr val="bg1"/>
                </a:solidFill>
              </a:rPr>
              <a:t>. 8 All who came before Me are thieves and robbers, but the sheep did not hear them. 9 </a:t>
            </a:r>
            <a:r>
              <a:rPr lang="en-US" sz="3200" u="sng" dirty="0">
                <a:solidFill>
                  <a:schemeClr val="bg1"/>
                </a:solidFill>
              </a:rPr>
              <a:t>I am the door</a:t>
            </a:r>
            <a:r>
              <a:rPr lang="en-US" sz="3200" dirty="0">
                <a:solidFill>
                  <a:schemeClr val="bg1"/>
                </a:solidFill>
              </a:rPr>
              <a:t>; if anyone enters through Me, he will be saved, and will go in and out and find pasture. 10 The thief comes only to steal and kill and destroy; </a:t>
            </a:r>
            <a:r>
              <a:rPr lang="en-US" sz="3200" u="sng" dirty="0">
                <a:solidFill>
                  <a:schemeClr val="bg1"/>
                </a:solidFill>
              </a:rPr>
              <a:t>I came that they may have life, and have it abundantly.</a:t>
            </a:r>
          </a:p>
          <a:p>
            <a:pPr marL="800100" lvl="1" indent="-342900" eaLnBrk="0" fontAlgn="base" hangingPunct="0">
              <a:spcBef>
                <a:spcPct val="20000"/>
              </a:spcBef>
              <a:spcAft>
                <a:spcPct val="0"/>
              </a:spcAft>
              <a:buNone/>
            </a:pPr>
            <a:endParaRPr lang="en-US" sz="3200" dirty="0">
              <a:solidFill>
                <a:schemeClr val="bg1"/>
              </a:solidFill>
            </a:endParaRPr>
          </a:p>
          <a:p>
            <a:pPr marL="800100" lvl="1" indent="-342900" eaLnBrk="0" fontAlgn="base" hangingPunct="0">
              <a:spcBef>
                <a:spcPct val="20000"/>
              </a:spcBef>
              <a:spcAft>
                <a:spcPct val="0"/>
              </a:spcAft>
              <a:buNone/>
            </a:pPr>
            <a:endParaRPr lang="en-US" sz="3200"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p:txBody>
      </p:sp>
      <p:sp>
        <p:nvSpPr>
          <p:cNvPr id="4" name="Rectangle: Rounded Corners 3">
            <a:extLst>
              <a:ext uri="{FF2B5EF4-FFF2-40B4-BE49-F238E27FC236}">
                <a16:creationId xmlns:a16="http://schemas.microsoft.com/office/drawing/2014/main" id="{CC1A05DA-A3EC-40A9-A231-80DABDF77247}"/>
              </a:ext>
            </a:extLst>
          </p:cNvPr>
          <p:cNvSpPr/>
          <p:nvPr/>
        </p:nvSpPr>
        <p:spPr>
          <a:xfrm>
            <a:off x="-121920" y="681037"/>
            <a:ext cx="4541520" cy="261112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dirty="0"/>
              <a:t>“I am the door”</a:t>
            </a:r>
          </a:p>
          <a:p>
            <a:r>
              <a:rPr lang="en-US" sz="3200" b="1" dirty="0"/>
              <a:t>What is he claiming?</a:t>
            </a:r>
          </a:p>
          <a:p>
            <a:endParaRPr lang="en-US" sz="3200" dirty="0"/>
          </a:p>
          <a:p>
            <a:endParaRPr lang="en-US" sz="2800" dirty="0"/>
          </a:p>
          <a:p>
            <a:r>
              <a:rPr lang="en-US" sz="2800" dirty="0"/>
              <a:t> </a:t>
            </a:r>
          </a:p>
        </p:txBody>
      </p:sp>
      <p:sp>
        <p:nvSpPr>
          <p:cNvPr id="5" name="Rectangle: Rounded Corners 4">
            <a:extLst>
              <a:ext uri="{FF2B5EF4-FFF2-40B4-BE49-F238E27FC236}">
                <a16:creationId xmlns:a16="http://schemas.microsoft.com/office/drawing/2014/main" id="{D5B4CA15-1B2C-4D7F-9AD8-2BB6FF7359AB}"/>
              </a:ext>
            </a:extLst>
          </p:cNvPr>
          <p:cNvSpPr/>
          <p:nvPr/>
        </p:nvSpPr>
        <p:spPr>
          <a:xfrm>
            <a:off x="5415280" y="43657"/>
            <a:ext cx="6776720" cy="3429000"/>
          </a:xfrm>
          <a:prstGeom prst="round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b="1" dirty="0"/>
              <a:t>“I and I alone” </a:t>
            </a:r>
          </a:p>
          <a:p>
            <a:endParaRPr lang="en-US" sz="1200" b="1" dirty="0"/>
          </a:p>
          <a:p>
            <a:pPr lvl="1"/>
            <a:r>
              <a:rPr lang="en-US" sz="2800" b="1" dirty="0"/>
              <a:t>Am the only way to avoid death and destruction</a:t>
            </a:r>
          </a:p>
          <a:p>
            <a:pPr lvl="1"/>
            <a:r>
              <a:rPr lang="en-US" sz="2800" b="1" dirty="0"/>
              <a:t> </a:t>
            </a:r>
          </a:p>
          <a:p>
            <a:pPr lvl="1"/>
            <a:r>
              <a:rPr lang="en-US" sz="2800" b="1" dirty="0"/>
              <a:t>Am the only way to experience the abundant life of a love-relationship with God</a:t>
            </a:r>
          </a:p>
        </p:txBody>
      </p:sp>
    </p:spTree>
    <p:extLst>
      <p:ext uri="{BB962C8B-B14F-4D97-AF65-F5344CB8AC3E}">
        <p14:creationId xmlns:p14="http://schemas.microsoft.com/office/powerpoint/2010/main" val="90060535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John 10:7-10</a:t>
            </a:r>
          </a:p>
        </p:txBody>
      </p:sp>
      <p:sp>
        <p:nvSpPr>
          <p:cNvPr id="3" name="Content Placeholder 2"/>
          <p:cNvSpPr>
            <a:spLocks noGrp="1"/>
          </p:cNvSpPr>
          <p:nvPr>
            <p:ph idx="1"/>
          </p:nvPr>
        </p:nvSpPr>
        <p:spPr/>
        <p:txBody>
          <a:bodyPr>
            <a:normAutofit/>
          </a:bodyPr>
          <a:lstStyle/>
          <a:p>
            <a:pPr marL="0" lvl="1" indent="0" eaLnBrk="0" fontAlgn="base" hangingPunct="0">
              <a:lnSpc>
                <a:spcPct val="100000"/>
              </a:lnSpc>
              <a:spcBef>
                <a:spcPts val="0"/>
              </a:spcBef>
              <a:spcAft>
                <a:spcPct val="0"/>
              </a:spcAft>
              <a:buNone/>
            </a:pPr>
            <a:r>
              <a:rPr lang="en-US" sz="3200" dirty="0">
                <a:solidFill>
                  <a:schemeClr val="bg1"/>
                </a:solidFill>
              </a:rPr>
              <a:t>So Jesus said to them again, “Truly, truly, I say to you, I am the door of the sheep. 8 </a:t>
            </a:r>
            <a:r>
              <a:rPr lang="en-US" sz="3200" u="sng" dirty="0">
                <a:solidFill>
                  <a:schemeClr val="bg1"/>
                </a:solidFill>
              </a:rPr>
              <a:t>All who came before Me are thieves and robbers, but the sheep did not hear them</a:t>
            </a:r>
            <a:r>
              <a:rPr lang="en-US" sz="3200" dirty="0">
                <a:solidFill>
                  <a:schemeClr val="bg1"/>
                </a:solidFill>
              </a:rPr>
              <a:t>. 9 I am the door; if anyone enters through Me, he will be saved, and will go in and out and find pasture. 10 </a:t>
            </a:r>
            <a:r>
              <a:rPr lang="en-US" sz="3200" u="sng" dirty="0">
                <a:solidFill>
                  <a:schemeClr val="bg1"/>
                </a:solidFill>
              </a:rPr>
              <a:t>The thief comes only to steal and kill and destroy</a:t>
            </a:r>
            <a:r>
              <a:rPr lang="en-US" sz="3200" dirty="0">
                <a:solidFill>
                  <a:schemeClr val="bg1"/>
                </a:solidFill>
              </a:rPr>
              <a:t>; I came that they may have life, and have it abundantly.</a:t>
            </a:r>
          </a:p>
          <a:p>
            <a:pPr marL="800100" lvl="1" indent="-342900" eaLnBrk="0" fontAlgn="base" hangingPunct="0">
              <a:spcBef>
                <a:spcPct val="20000"/>
              </a:spcBef>
              <a:spcAft>
                <a:spcPct val="0"/>
              </a:spcAft>
              <a:buNone/>
            </a:pPr>
            <a:endParaRPr lang="en-US" sz="3200" dirty="0">
              <a:solidFill>
                <a:schemeClr val="bg1"/>
              </a:solidFill>
            </a:endParaRPr>
          </a:p>
          <a:p>
            <a:pPr marL="800100" lvl="1" indent="-342900" eaLnBrk="0" fontAlgn="base" hangingPunct="0">
              <a:spcBef>
                <a:spcPct val="20000"/>
              </a:spcBef>
              <a:spcAft>
                <a:spcPct val="0"/>
              </a:spcAft>
              <a:buNone/>
            </a:pPr>
            <a:endParaRPr lang="en-US" sz="3200"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p:txBody>
      </p:sp>
    </p:spTree>
    <p:extLst>
      <p:ext uri="{BB962C8B-B14F-4D97-AF65-F5344CB8AC3E}">
        <p14:creationId xmlns:p14="http://schemas.microsoft.com/office/powerpoint/2010/main" val="27055661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John 10:7-10</a:t>
            </a:r>
          </a:p>
        </p:txBody>
      </p:sp>
      <p:sp>
        <p:nvSpPr>
          <p:cNvPr id="3" name="Content Placeholder 2"/>
          <p:cNvSpPr>
            <a:spLocks noGrp="1"/>
          </p:cNvSpPr>
          <p:nvPr>
            <p:ph idx="1"/>
          </p:nvPr>
        </p:nvSpPr>
        <p:spPr/>
        <p:txBody>
          <a:bodyPr>
            <a:normAutofit/>
          </a:bodyPr>
          <a:lstStyle/>
          <a:p>
            <a:pPr marL="0" lvl="1" indent="0" eaLnBrk="0" fontAlgn="base" hangingPunct="0">
              <a:lnSpc>
                <a:spcPct val="100000"/>
              </a:lnSpc>
              <a:spcBef>
                <a:spcPts val="0"/>
              </a:spcBef>
              <a:spcAft>
                <a:spcPct val="0"/>
              </a:spcAft>
              <a:buNone/>
            </a:pPr>
            <a:r>
              <a:rPr lang="en-US" sz="3200" dirty="0">
                <a:solidFill>
                  <a:schemeClr val="bg1"/>
                </a:solidFill>
              </a:rPr>
              <a:t>So Jesus said to them again, “Truly, truly, I say to you, I am the door of the sheep. 8 </a:t>
            </a:r>
            <a:r>
              <a:rPr lang="en-US" sz="3200" u="sng" dirty="0">
                <a:solidFill>
                  <a:schemeClr val="bg1"/>
                </a:solidFill>
              </a:rPr>
              <a:t>All who came before Me are thieves and robbers, but the sheep did not hear them</a:t>
            </a:r>
            <a:r>
              <a:rPr lang="en-US" sz="3200" dirty="0">
                <a:solidFill>
                  <a:schemeClr val="bg1"/>
                </a:solidFill>
              </a:rPr>
              <a:t>. 9 I am the door; if anyone enters through Me, he will be saved, and will go in and out and find pasture. 10 </a:t>
            </a:r>
            <a:r>
              <a:rPr lang="en-US" sz="3200" u="sng" dirty="0">
                <a:solidFill>
                  <a:schemeClr val="bg1"/>
                </a:solidFill>
              </a:rPr>
              <a:t>The thief comes only to steal and kill and destroy</a:t>
            </a:r>
            <a:r>
              <a:rPr lang="en-US" sz="3200" dirty="0">
                <a:solidFill>
                  <a:schemeClr val="bg1"/>
                </a:solidFill>
              </a:rPr>
              <a:t>; I came that they may have life, and have it abundantly.</a:t>
            </a:r>
          </a:p>
          <a:p>
            <a:pPr marL="800100" lvl="1" indent="-342900" eaLnBrk="0" fontAlgn="base" hangingPunct="0">
              <a:spcBef>
                <a:spcPct val="20000"/>
              </a:spcBef>
              <a:spcAft>
                <a:spcPct val="0"/>
              </a:spcAft>
              <a:buNone/>
            </a:pPr>
            <a:endParaRPr lang="en-US" sz="3200" dirty="0">
              <a:solidFill>
                <a:schemeClr val="bg1"/>
              </a:solidFill>
            </a:endParaRPr>
          </a:p>
          <a:p>
            <a:pPr marL="800100" lvl="1" indent="-342900" eaLnBrk="0" fontAlgn="base" hangingPunct="0">
              <a:spcBef>
                <a:spcPct val="20000"/>
              </a:spcBef>
              <a:spcAft>
                <a:spcPct val="0"/>
              </a:spcAft>
              <a:buNone/>
            </a:pPr>
            <a:endParaRPr lang="en-US" sz="3200"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p:txBody>
      </p:sp>
      <p:sp>
        <p:nvSpPr>
          <p:cNvPr id="4" name="Speech Bubble: Rectangle with Corners Rounded 3">
            <a:extLst>
              <a:ext uri="{FF2B5EF4-FFF2-40B4-BE49-F238E27FC236}">
                <a16:creationId xmlns:a16="http://schemas.microsoft.com/office/drawing/2014/main" id="{72F70BF7-9379-4523-B8ED-DD3B0B09EAAA}"/>
              </a:ext>
            </a:extLst>
          </p:cNvPr>
          <p:cNvSpPr/>
          <p:nvPr/>
        </p:nvSpPr>
        <p:spPr>
          <a:xfrm>
            <a:off x="3911600" y="128746"/>
            <a:ext cx="7874000" cy="1798320"/>
          </a:xfrm>
          <a:prstGeom prst="wedgeRoundRectCallout">
            <a:avLst>
              <a:gd name="adj1" fmla="val -6286"/>
              <a:gd name="adj2" fmla="val 78884"/>
              <a:gd name="adj3" fmla="val 16667"/>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t>Literally?  “all” who came before me?</a:t>
            </a:r>
          </a:p>
        </p:txBody>
      </p:sp>
    </p:spTree>
    <p:extLst>
      <p:ext uri="{BB962C8B-B14F-4D97-AF65-F5344CB8AC3E}">
        <p14:creationId xmlns:p14="http://schemas.microsoft.com/office/powerpoint/2010/main" val="34253525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John 10:7-10</a:t>
            </a:r>
          </a:p>
        </p:txBody>
      </p:sp>
      <p:sp>
        <p:nvSpPr>
          <p:cNvPr id="3" name="Content Placeholder 2"/>
          <p:cNvSpPr>
            <a:spLocks noGrp="1"/>
          </p:cNvSpPr>
          <p:nvPr>
            <p:ph idx="1"/>
          </p:nvPr>
        </p:nvSpPr>
        <p:spPr/>
        <p:txBody>
          <a:bodyPr>
            <a:normAutofit/>
          </a:bodyPr>
          <a:lstStyle/>
          <a:p>
            <a:pPr marL="0" lvl="1" indent="0" eaLnBrk="0" fontAlgn="base" hangingPunct="0">
              <a:lnSpc>
                <a:spcPct val="100000"/>
              </a:lnSpc>
              <a:spcBef>
                <a:spcPts val="0"/>
              </a:spcBef>
              <a:spcAft>
                <a:spcPct val="0"/>
              </a:spcAft>
              <a:buNone/>
            </a:pPr>
            <a:r>
              <a:rPr lang="en-US" sz="3200" dirty="0">
                <a:solidFill>
                  <a:schemeClr val="bg1"/>
                </a:solidFill>
              </a:rPr>
              <a:t>So Jesus said to them again, “Truly, truly, I say to you, I am the door of the sheep. 8 </a:t>
            </a:r>
            <a:r>
              <a:rPr lang="en-US" sz="3200" u="sng" dirty="0">
                <a:solidFill>
                  <a:schemeClr val="bg1"/>
                </a:solidFill>
              </a:rPr>
              <a:t>All who came before Me are thieves and robbers, but the sheep did not hear them</a:t>
            </a:r>
            <a:r>
              <a:rPr lang="en-US" sz="3200" dirty="0">
                <a:solidFill>
                  <a:schemeClr val="bg1"/>
                </a:solidFill>
              </a:rPr>
              <a:t>. 9 I am the door; if anyone enters through Me, he will be saved, and will go in and out and find pasture. 10 </a:t>
            </a:r>
            <a:r>
              <a:rPr lang="en-US" sz="3200" u="sng" dirty="0">
                <a:solidFill>
                  <a:schemeClr val="bg1"/>
                </a:solidFill>
              </a:rPr>
              <a:t>The thief comes only to steal and kill and destroy</a:t>
            </a:r>
            <a:r>
              <a:rPr lang="en-US" sz="3200" dirty="0">
                <a:solidFill>
                  <a:schemeClr val="bg1"/>
                </a:solidFill>
              </a:rPr>
              <a:t>; I came that they may have life, and have it abundantly.</a:t>
            </a:r>
          </a:p>
          <a:p>
            <a:pPr marL="800100" lvl="1" indent="-342900" eaLnBrk="0" fontAlgn="base" hangingPunct="0">
              <a:spcBef>
                <a:spcPct val="20000"/>
              </a:spcBef>
              <a:spcAft>
                <a:spcPct val="0"/>
              </a:spcAft>
              <a:buNone/>
            </a:pPr>
            <a:endParaRPr lang="en-US" sz="3200" dirty="0">
              <a:solidFill>
                <a:schemeClr val="bg1"/>
              </a:solidFill>
            </a:endParaRPr>
          </a:p>
          <a:p>
            <a:pPr marL="800100" lvl="1" indent="-342900" eaLnBrk="0" fontAlgn="base" hangingPunct="0">
              <a:spcBef>
                <a:spcPct val="20000"/>
              </a:spcBef>
              <a:spcAft>
                <a:spcPct val="0"/>
              </a:spcAft>
              <a:buNone/>
            </a:pPr>
            <a:endParaRPr lang="en-US" sz="3200"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p:txBody>
      </p:sp>
      <p:sp>
        <p:nvSpPr>
          <p:cNvPr id="4" name="Speech Bubble: Rectangle with Corners Rounded 3">
            <a:extLst>
              <a:ext uri="{FF2B5EF4-FFF2-40B4-BE49-F238E27FC236}">
                <a16:creationId xmlns:a16="http://schemas.microsoft.com/office/drawing/2014/main" id="{72F70BF7-9379-4523-B8ED-DD3B0B09EAAA}"/>
              </a:ext>
            </a:extLst>
          </p:cNvPr>
          <p:cNvSpPr/>
          <p:nvPr/>
        </p:nvSpPr>
        <p:spPr>
          <a:xfrm>
            <a:off x="3911600" y="128746"/>
            <a:ext cx="7874000" cy="1798320"/>
          </a:xfrm>
          <a:prstGeom prst="wedgeRoundRectCallout">
            <a:avLst>
              <a:gd name="adj1" fmla="val -6286"/>
              <a:gd name="adj2" fmla="val 78884"/>
              <a:gd name="adj3" fmla="val 16667"/>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t>Literally?  “all” who came before me?</a:t>
            </a:r>
          </a:p>
        </p:txBody>
      </p:sp>
      <p:sp>
        <p:nvSpPr>
          <p:cNvPr id="6" name="Rectangle: Rounded Corners 5">
            <a:extLst>
              <a:ext uri="{FF2B5EF4-FFF2-40B4-BE49-F238E27FC236}">
                <a16:creationId xmlns:a16="http://schemas.microsoft.com/office/drawing/2014/main" id="{27D2EAA8-EFA5-42EF-B68B-6D74F385A060}"/>
              </a:ext>
            </a:extLst>
          </p:cNvPr>
          <p:cNvSpPr/>
          <p:nvPr/>
        </p:nvSpPr>
        <p:spPr>
          <a:xfrm>
            <a:off x="0" y="3525520"/>
            <a:ext cx="6187440" cy="3203734"/>
          </a:xfrm>
          <a:prstGeom prst="round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t>Context:  I am the one and only door</a:t>
            </a:r>
          </a:p>
          <a:p>
            <a:pPr algn="ctr"/>
            <a:endParaRPr lang="en-US" sz="2800" b="1" dirty="0"/>
          </a:p>
          <a:p>
            <a:pPr algn="ctr"/>
            <a:r>
              <a:rPr lang="en-US" sz="2800" b="1" dirty="0"/>
              <a:t>Anyone who is offering a means of salvation other than me</a:t>
            </a:r>
          </a:p>
        </p:txBody>
      </p:sp>
    </p:spTree>
    <p:extLst>
      <p:ext uri="{BB962C8B-B14F-4D97-AF65-F5344CB8AC3E}">
        <p14:creationId xmlns:p14="http://schemas.microsoft.com/office/powerpoint/2010/main" val="362442804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John 14:6</a:t>
            </a:r>
          </a:p>
        </p:txBody>
      </p:sp>
      <p:sp>
        <p:nvSpPr>
          <p:cNvPr id="3" name="Content Placeholder 2"/>
          <p:cNvSpPr>
            <a:spLocks noGrp="1"/>
          </p:cNvSpPr>
          <p:nvPr>
            <p:ph idx="1"/>
          </p:nvPr>
        </p:nvSpPr>
        <p:spPr/>
        <p:txBody>
          <a:bodyPr>
            <a:normAutofit/>
          </a:bodyPr>
          <a:lstStyle/>
          <a:p>
            <a:pPr marL="0" lvl="1" indent="0" eaLnBrk="0" fontAlgn="base" hangingPunct="0">
              <a:lnSpc>
                <a:spcPct val="100000"/>
              </a:lnSpc>
              <a:spcBef>
                <a:spcPts val="0"/>
              </a:spcBef>
              <a:spcAft>
                <a:spcPct val="0"/>
              </a:spcAft>
              <a:buNone/>
            </a:pPr>
            <a:r>
              <a:rPr lang="en-US" sz="3200" dirty="0">
                <a:solidFill>
                  <a:schemeClr val="bg1"/>
                </a:solidFill>
              </a:rPr>
              <a:t>“I am the way, and the truth, and the life; no one comes to the Father but through Me.”</a:t>
            </a:r>
          </a:p>
          <a:p>
            <a:pPr marL="0" lvl="1" indent="0" eaLnBrk="0" fontAlgn="base" hangingPunct="0">
              <a:lnSpc>
                <a:spcPct val="100000"/>
              </a:lnSpc>
              <a:spcBef>
                <a:spcPts val="0"/>
              </a:spcBef>
              <a:spcAft>
                <a:spcPct val="0"/>
              </a:spcAft>
              <a:buNone/>
            </a:pPr>
            <a:endParaRPr lang="en-US" sz="3200" dirty="0">
              <a:solidFill>
                <a:schemeClr val="bg1"/>
              </a:solidFill>
            </a:endParaRPr>
          </a:p>
          <a:p>
            <a:pPr marL="0" lvl="1" indent="0" eaLnBrk="0" fontAlgn="base" hangingPunct="0">
              <a:lnSpc>
                <a:spcPct val="100000"/>
              </a:lnSpc>
              <a:spcBef>
                <a:spcPts val="0"/>
              </a:spcBef>
              <a:spcAft>
                <a:spcPct val="0"/>
              </a:spcAft>
              <a:buNone/>
            </a:pPr>
            <a:r>
              <a:rPr lang="en-US" sz="3200" dirty="0">
                <a:solidFill>
                  <a:schemeClr val="bg1"/>
                </a:solidFill>
              </a:rPr>
              <a:t>Not a lot of wiggle room</a:t>
            </a:r>
          </a:p>
          <a:p>
            <a:pPr marL="0" lvl="1" indent="0" eaLnBrk="0" fontAlgn="base" hangingPunct="0">
              <a:lnSpc>
                <a:spcPct val="100000"/>
              </a:lnSpc>
              <a:spcBef>
                <a:spcPts val="0"/>
              </a:spcBef>
              <a:spcAft>
                <a:spcPct val="0"/>
              </a:spcAft>
              <a:buNone/>
            </a:pPr>
            <a:endParaRPr lang="en-US" sz="3200" dirty="0">
              <a:solidFill>
                <a:schemeClr val="bg1"/>
              </a:solidFill>
            </a:endParaRPr>
          </a:p>
          <a:p>
            <a:pPr marL="800100" lvl="1" indent="-342900" eaLnBrk="0" fontAlgn="base" hangingPunct="0">
              <a:spcBef>
                <a:spcPct val="20000"/>
              </a:spcBef>
              <a:spcAft>
                <a:spcPct val="0"/>
              </a:spcAft>
              <a:buNone/>
            </a:pPr>
            <a:endParaRPr lang="en-US" sz="3200" dirty="0">
              <a:solidFill>
                <a:schemeClr val="bg1"/>
              </a:solidFill>
            </a:endParaRPr>
          </a:p>
          <a:p>
            <a:pPr marL="800100" lvl="1" indent="-342900" eaLnBrk="0" fontAlgn="base" hangingPunct="0">
              <a:spcBef>
                <a:spcPct val="20000"/>
              </a:spcBef>
              <a:spcAft>
                <a:spcPct val="0"/>
              </a:spcAft>
              <a:buNone/>
            </a:pPr>
            <a:endParaRPr lang="en-US" sz="3200"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p:txBody>
      </p:sp>
    </p:spTree>
    <p:extLst>
      <p:ext uri="{BB962C8B-B14F-4D97-AF65-F5344CB8AC3E}">
        <p14:creationId xmlns:p14="http://schemas.microsoft.com/office/powerpoint/2010/main" val="28481514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John 10:7-10</a:t>
            </a:r>
          </a:p>
        </p:txBody>
      </p:sp>
      <p:sp>
        <p:nvSpPr>
          <p:cNvPr id="3" name="Content Placeholder 2"/>
          <p:cNvSpPr>
            <a:spLocks noGrp="1"/>
          </p:cNvSpPr>
          <p:nvPr>
            <p:ph idx="1"/>
          </p:nvPr>
        </p:nvSpPr>
        <p:spPr/>
        <p:txBody>
          <a:bodyPr>
            <a:normAutofit/>
          </a:bodyPr>
          <a:lstStyle/>
          <a:p>
            <a:pPr marL="0" lvl="1" indent="0" eaLnBrk="0" fontAlgn="base" hangingPunct="0">
              <a:lnSpc>
                <a:spcPct val="100000"/>
              </a:lnSpc>
              <a:spcBef>
                <a:spcPts val="0"/>
              </a:spcBef>
              <a:spcAft>
                <a:spcPct val="0"/>
              </a:spcAft>
              <a:buNone/>
            </a:pPr>
            <a:r>
              <a:rPr lang="en-US" sz="3200" dirty="0">
                <a:solidFill>
                  <a:schemeClr val="bg1"/>
                </a:solidFill>
              </a:rPr>
              <a:t>So Jesus said to them again, “Truly, truly, I say to you, I am the door of the sheep. 8 </a:t>
            </a:r>
            <a:r>
              <a:rPr lang="en-US" sz="3200" u="sng" dirty="0">
                <a:solidFill>
                  <a:schemeClr val="bg1"/>
                </a:solidFill>
              </a:rPr>
              <a:t>All who came before Me are thieves and robbers, but the sheep did not hear them</a:t>
            </a:r>
            <a:r>
              <a:rPr lang="en-US" sz="3200" dirty="0">
                <a:solidFill>
                  <a:schemeClr val="bg1"/>
                </a:solidFill>
              </a:rPr>
              <a:t>. 9 I am the door; if anyone enters through Me, he will be saved, and will go in and out and find pasture. 10 </a:t>
            </a:r>
            <a:r>
              <a:rPr lang="en-US" sz="3200" u="sng" dirty="0">
                <a:solidFill>
                  <a:schemeClr val="bg1"/>
                </a:solidFill>
              </a:rPr>
              <a:t>The thief comes only to steal and kill and destroy</a:t>
            </a:r>
            <a:r>
              <a:rPr lang="en-US" sz="3200" dirty="0">
                <a:solidFill>
                  <a:schemeClr val="bg1"/>
                </a:solidFill>
              </a:rPr>
              <a:t>; I came that they may have life, and have it abundantly.</a:t>
            </a:r>
          </a:p>
          <a:p>
            <a:pPr marL="800100" lvl="1" indent="-342900" eaLnBrk="0" fontAlgn="base" hangingPunct="0">
              <a:spcBef>
                <a:spcPct val="20000"/>
              </a:spcBef>
              <a:spcAft>
                <a:spcPct val="0"/>
              </a:spcAft>
              <a:buNone/>
            </a:pPr>
            <a:endParaRPr lang="en-US" sz="3200" dirty="0">
              <a:solidFill>
                <a:schemeClr val="bg1"/>
              </a:solidFill>
            </a:endParaRPr>
          </a:p>
          <a:p>
            <a:pPr marL="800100" lvl="1" indent="-342900" eaLnBrk="0" fontAlgn="base" hangingPunct="0">
              <a:spcBef>
                <a:spcPct val="20000"/>
              </a:spcBef>
              <a:spcAft>
                <a:spcPct val="0"/>
              </a:spcAft>
              <a:buNone/>
            </a:pPr>
            <a:endParaRPr lang="en-US" sz="3200"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p:txBody>
      </p:sp>
      <p:sp>
        <p:nvSpPr>
          <p:cNvPr id="4" name="Speech Bubble: Rectangle with Corners Rounded 3">
            <a:extLst>
              <a:ext uri="{FF2B5EF4-FFF2-40B4-BE49-F238E27FC236}">
                <a16:creationId xmlns:a16="http://schemas.microsoft.com/office/drawing/2014/main" id="{72F70BF7-9379-4523-B8ED-DD3B0B09EAAA}"/>
              </a:ext>
            </a:extLst>
          </p:cNvPr>
          <p:cNvSpPr/>
          <p:nvPr/>
        </p:nvSpPr>
        <p:spPr>
          <a:xfrm>
            <a:off x="3911600" y="128746"/>
            <a:ext cx="7874000" cy="1798320"/>
          </a:xfrm>
          <a:prstGeom prst="wedgeRoundRectCallout">
            <a:avLst>
              <a:gd name="adj1" fmla="val -6286"/>
              <a:gd name="adj2" fmla="val 78884"/>
              <a:gd name="adj3" fmla="val 16667"/>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t>Literally?  “all” who came before me?</a:t>
            </a:r>
          </a:p>
        </p:txBody>
      </p:sp>
      <p:sp>
        <p:nvSpPr>
          <p:cNvPr id="6" name="Rectangle: Rounded Corners 5">
            <a:extLst>
              <a:ext uri="{FF2B5EF4-FFF2-40B4-BE49-F238E27FC236}">
                <a16:creationId xmlns:a16="http://schemas.microsoft.com/office/drawing/2014/main" id="{27D2EAA8-EFA5-42EF-B68B-6D74F385A060}"/>
              </a:ext>
            </a:extLst>
          </p:cNvPr>
          <p:cNvSpPr/>
          <p:nvPr/>
        </p:nvSpPr>
        <p:spPr>
          <a:xfrm>
            <a:off x="0" y="3525520"/>
            <a:ext cx="6187440" cy="3203734"/>
          </a:xfrm>
          <a:prstGeom prst="round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t>Context:  I am the one and only door</a:t>
            </a:r>
          </a:p>
          <a:p>
            <a:pPr algn="ctr"/>
            <a:endParaRPr lang="en-US" sz="2800" b="1" dirty="0"/>
          </a:p>
          <a:p>
            <a:pPr algn="ctr"/>
            <a:r>
              <a:rPr lang="en-US" sz="2800" b="1" dirty="0"/>
              <a:t>Anyone who is offering a means of salvation other than me</a:t>
            </a:r>
          </a:p>
        </p:txBody>
      </p:sp>
    </p:spTree>
    <p:extLst>
      <p:ext uri="{BB962C8B-B14F-4D97-AF65-F5344CB8AC3E}">
        <p14:creationId xmlns:p14="http://schemas.microsoft.com/office/powerpoint/2010/main" val="365933088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Christian Arrogance </a:t>
            </a:r>
          </a:p>
        </p:txBody>
      </p:sp>
      <p:sp>
        <p:nvSpPr>
          <p:cNvPr id="3" name="Content Placeholder 2"/>
          <p:cNvSpPr>
            <a:spLocks noGrp="1"/>
          </p:cNvSpPr>
          <p:nvPr>
            <p:ph idx="1"/>
          </p:nvPr>
        </p:nvSpPr>
        <p:spPr/>
        <p:txBody>
          <a:bodyPr>
            <a:normAutofit/>
          </a:bodyPr>
          <a:lstStyle/>
          <a:p>
            <a:pPr marL="0" lvl="1" indent="0" eaLnBrk="0" fontAlgn="base" hangingPunct="0">
              <a:lnSpc>
                <a:spcPct val="100000"/>
              </a:lnSpc>
              <a:spcBef>
                <a:spcPts val="0"/>
              </a:spcBef>
              <a:spcAft>
                <a:spcPct val="0"/>
              </a:spcAft>
              <a:buNone/>
            </a:pPr>
            <a:r>
              <a:rPr lang="en-US" sz="3200" dirty="0">
                <a:solidFill>
                  <a:schemeClr val="bg1"/>
                </a:solidFill>
              </a:rPr>
              <a:t>We are accused of being arrogant because we claim Jesus is the only way.</a:t>
            </a:r>
          </a:p>
          <a:p>
            <a:pPr marL="0" lvl="1" indent="0" eaLnBrk="0" fontAlgn="base" hangingPunct="0">
              <a:lnSpc>
                <a:spcPct val="100000"/>
              </a:lnSpc>
              <a:spcBef>
                <a:spcPts val="0"/>
              </a:spcBef>
              <a:spcAft>
                <a:spcPct val="0"/>
              </a:spcAft>
              <a:buNone/>
            </a:pPr>
            <a:endParaRPr lang="en-US" sz="3200" dirty="0">
              <a:solidFill>
                <a:schemeClr val="bg1"/>
              </a:solidFill>
            </a:endParaRPr>
          </a:p>
          <a:p>
            <a:pPr marL="0" lvl="1" indent="0" eaLnBrk="0" fontAlgn="base" hangingPunct="0">
              <a:lnSpc>
                <a:spcPct val="100000"/>
              </a:lnSpc>
              <a:spcBef>
                <a:spcPts val="0"/>
              </a:spcBef>
              <a:spcAft>
                <a:spcPct val="0"/>
              </a:spcAft>
              <a:buNone/>
            </a:pPr>
            <a:endParaRPr lang="en-US" sz="3200" dirty="0">
              <a:solidFill>
                <a:schemeClr val="bg1"/>
              </a:solidFill>
            </a:endParaRPr>
          </a:p>
          <a:p>
            <a:pPr marL="0" lvl="1" indent="0" eaLnBrk="0" fontAlgn="base" hangingPunct="0">
              <a:lnSpc>
                <a:spcPct val="100000"/>
              </a:lnSpc>
              <a:spcBef>
                <a:spcPts val="0"/>
              </a:spcBef>
              <a:spcAft>
                <a:spcPct val="0"/>
              </a:spcAft>
              <a:buNone/>
            </a:pPr>
            <a:r>
              <a:rPr lang="en-US" sz="3200" dirty="0">
                <a:solidFill>
                  <a:schemeClr val="bg1"/>
                </a:solidFill>
              </a:rPr>
              <a:t>First, other religions also make this claim</a:t>
            </a:r>
          </a:p>
          <a:p>
            <a:pPr marL="0" lvl="1" indent="0" eaLnBrk="0" fontAlgn="base" hangingPunct="0">
              <a:lnSpc>
                <a:spcPct val="100000"/>
              </a:lnSpc>
              <a:spcBef>
                <a:spcPts val="0"/>
              </a:spcBef>
              <a:spcAft>
                <a:spcPct val="0"/>
              </a:spcAft>
              <a:buNone/>
            </a:pPr>
            <a:endParaRPr lang="en-US" sz="3200" dirty="0">
              <a:solidFill>
                <a:schemeClr val="bg1"/>
              </a:solidFill>
            </a:endParaRPr>
          </a:p>
          <a:p>
            <a:pPr marL="0" lvl="1" indent="0" eaLnBrk="0" fontAlgn="base" hangingPunct="0">
              <a:lnSpc>
                <a:spcPct val="100000"/>
              </a:lnSpc>
              <a:spcBef>
                <a:spcPts val="0"/>
              </a:spcBef>
              <a:spcAft>
                <a:spcPct val="0"/>
              </a:spcAft>
              <a:buNone/>
            </a:pPr>
            <a:r>
              <a:rPr lang="en-US" sz="3200" dirty="0">
                <a:solidFill>
                  <a:schemeClr val="bg1"/>
                </a:solidFill>
              </a:rPr>
              <a:t>Second, it isn’t “our” claim – It is what Jesus claimed himself.  My stance is simply that I believe what he claimed is true.</a:t>
            </a:r>
          </a:p>
          <a:p>
            <a:pPr marL="0" lvl="1" indent="0" eaLnBrk="0" fontAlgn="base" hangingPunct="0">
              <a:lnSpc>
                <a:spcPct val="100000"/>
              </a:lnSpc>
              <a:spcBef>
                <a:spcPts val="0"/>
              </a:spcBef>
              <a:spcAft>
                <a:spcPct val="0"/>
              </a:spcAft>
              <a:buNone/>
            </a:pPr>
            <a:endParaRPr lang="en-US" sz="3200" dirty="0">
              <a:solidFill>
                <a:schemeClr val="bg1"/>
              </a:solidFill>
            </a:endParaRPr>
          </a:p>
          <a:p>
            <a:pPr marL="0" lvl="1" indent="0" eaLnBrk="0" fontAlgn="base" hangingPunct="0">
              <a:lnSpc>
                <a:spcPct val="100000"/>
              </a:lnSpc>
              <a:spcBef>
                <a:spcPts val="0"/>
              </a:spcBef>
              <a:spcAft>
                <a:spcPct val="0"/>
              </a:spcAft>
              <a:buNone/>
            </a:pPr>
            <a:endParaRPr lang="en-US" sz="3200" dirty="0">
              <a:solidFill>
                <a:schemeClr val="bg1"/>
              </a:solidFill>
            </a:endParaRPr>
          </a:p>
          <a:p>
            <a:pPr marL="0" lvl="1" indent="0" eaLnBrk="0" fontAlgn="base" hangingPunct="0">
              <a:lnSpc>
                <a:spcPct val="100000"/>
              </a:lnSpc>
              <a:spcBef>
                <a:spcPts val="0"/>
              </a:spcBef>
              <a:spcAft>
                <a:spcPct val="0"/>
              </a:spcAft>
              <a:buNone/>
            </a:pPr>
            <a:endParaRPr lang="en-US" sz="3200" dirty="0">
              <a:solidFill>
                <a:schemeClr val="bg1"/>
              </a:solidFill>
            </a:endParaRPr>
          </a:p>
          <a:p>
            <a:pPr marL="800100" lvl="1" indent="-342900" eaLnBrk="0" fontAlgn="base" hangingPunct="0">
              <a:spcBef>
                <a:spcPct val="20000"/>
              </a:spcBef>
              <a:spcAft>
                <a:spcPct val="0"/>
              </a:spcAft>
              <a:buNone/>
            </a:pPr>
            <a:endParaRPr lang="en-US" sz="3200" dirty="0">
              <a:solidFill>
                <a:schemeClr val="bg1"/>
              </a:solidFill>
            </a:endParaRPr>
          </a:p>
          <a:p>
            <a:pPr marL="800100" lvl="1" indent="-342900" eaLnBrk="0" fontAlgn="base" hangingPunct="0">
              <a:spcBef>
                <a:spcPct val="20000"/>
              </a:spcBef>
              <a:spcAft>
                <a:spcPct val="0"/>
              </a:spcAft>
              <a:buNone/>
            </a:pPr>
            <a:endParaRPr lang="en-US" sz="3200"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p:txBody>
      </p:sp>
    </p:spTree>
    <p:extLst>
      <p:ext uri="{BB962C8B-B14F-4D97-AF65-F5344CB8AC3E}">
        <p14:creationId xmlns:p14="http://schemas.microsoft.com/office/powerpoint/2010/main" val="10981047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John 10:7-10</a:t>
            </a:r>
          </a:p>
        </p:txBody>
      </p:sp>
      <p:sp>
        <p:nvSpPr>
          <p:cNvPr id="3" name="Content Placeholder 2"/>
          <p:cNvSpPr>
            <a:spLocks noGrp="1"/>
          </p:cNvSpPr>
          <p:nvPr>
            <p:ph idx="1"/>
          </p:nvPr>
        </p:nvSpPr>
        <p:spPr/>
        <p:txBody>
          <a:bodyPr>
            <a:normAutofit/>
          </a:bodyPr>
          <a:lstStyle/>
          <a:p>
            <a:pPr marL="0" lvl="1" indent="0" eaLnBrk="0" fontAlgn="base" hangingPunct="0">
              <a:lnSpc>
                <a:spcPct val="100000"/>
              </a:lnSpc>
              <a:spcBef>
                <a:spcPts val="0"/>
              </a:spcBef>
              <a:spcAft>
                <a:spcPct val="0"/>
              </a:spcAft>
              <a:buNone/>
            </a:pPr>
            <a:r>
              <a:rPr lang="en-US" sz="3200" dirty="0">
                <a:solidFill>
                  <a:schemeClr val="bg1"/>
                </a:solidFill>
              </a:rPr>
              <a:t>So Jesus said to them again, “Truly, truly, I say to you, I am the door of the sheep. 8 All who came before Me are thieves and robbers, but the sheep did not hear them. 9 </a:t>
            </a:r>
            <a:r>
              <a:rPr lang="en-US" sz="3200" u="sng" dirty="0">
                <a:solidFill>
                  <a:schemeClr val="bg1"/>
                </a:solidFill>
              </a:rPr>
              <a:t>I am the door; if anyone enters through Me, he will be saved, and will go in and out and find pasture. </a:t>
            </a:r>
            <a:r>
              <a:rPr lang="en-US" sz="3200" dirty="0">
                <a:solidFill>
                  <a:schemeClr val="bg1"/>
                </a:solidFill>
              </a:rPr>
              <a:t>10 The thief comes only to steal and kill and destroy; I came that they may have life, and have it abundantly.</a:t>
            </a:r>
          </a:p>
          <a:p>
            <a:pPr marL="800100" lvl="1" indent="-342900" eaLnBrk="0" fontAlgn="base" hangingPunct="0">
              <a:spcBef>
                <a:spcPct val="20000"/>
              </a:spcBef>
              <a:spcAft>
                <a:spcPct val="0"/>
              </a:spcAft>
              <a:buNone/>
            </a:pPr>
            <a:endParaRPr lang="en-US" sz="3200" dirty="0">
              <a:solidFill>
                <a:schemeClr val="bg1"/>
              </a:solidFill>
            </a:endParaRPr>
          </a:p>
          <a:p>
            <a:pPr marL="800100" lvl="1" indent="-342900" eaLnBrk="0" fontAlgn="base" hangingPunct="0">
              <a:spcBef>
                <a:spcPct val="20000"/>
              </a:spcBef>
              <a:spcAft>
                <a:spcPct val="0"/>
              </a:spcAft>
              <a:buNone/>
            </a:pPr>
            <a:endParaRPr lang="en-US" sz="3200"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p:txBody>
      </p:sp>
    </p:spTree>
    <p:extLst>
      <p:ext uri="{BB962C8B-B14F-4D97-AF65-F5344CB8AC3E}">
        <p14:creationId xmlns:p14="http://schemas.microsoft.com/office/powerpoint/2010/main" val="1248939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John 10:7-10</a:t>
            </a:r>
          </a:p>
        </p:txBody>
      </p:sp>
      <p:sp>
        <p:nvSpPr>
          <p:cNvPr id="3" name="Content Placeholder 2"/>
          <p:cNvSpPr>
            <a:spLocks noGrp="1"/>
          </p:cNvSpPr>
          <p:nvPr>
            <p:ph idx="1"/>
          </p:nvPr>
        </p:nvSpPr>
        <p:spPr/>
        <p:txBody>
          <a:bodyPr>
            <a:normAutofit/>
          </a:bodyPr>
          <a:lstStyle/>
          <a:p>
            <a:pPr marL="0" lvl="1" indent="0" eaLnBrk="0" fontAlgn="base" hangingPunct="0">
              <a:lnSpc>
                <a:spcPct val="100000"/>
              </a:lnSpc>
              <a:spcBef>
                <a:spcPts val="0"/>
              </a:spcBef>
              <a:spcAft>
                <a:spcPct val="0"/>
              </a:spcAft>
              <a:buNone/>
            </a:pPr>
            <a:r>
              <a:rPr lang="en-US" sz="3200" dirty="0">
                <a:solidFill>
                  <a:schemeClr val="bg1"/>
                </a:solidFill>
              </a:rPr>
              <a:t>So Jesus said to them again, “Truly, truly, I say to you, I am the door of the sheep. 8 All who came before Me are thieves and robbers, but the sheep did not hear them. 9 </a:t>
            </a:r>
            <a:r>
              <a:rPr lang="en-US" sz="3200" u="sng" dirty="0">
                <a:solidFill>
                  <a:schemeClr val="bg1"/>
                </a:solidFill>
              </a:rPr>
              <a:t>I am the door; if anyone enters through Me, he will be saved, and will go in and out and find pasture. </a:t>
            </a:r>
            <a:r>
              <a:rPr lang="en-US" sz="3200" dirty="0">
                <a:solidFill>
                  <a:schemeClr val="bg1"/>
                </a:solidFill>
              </a:rPr>
              <a:t>10 The thief comes only to steal and kill and destroy; I came that they may have life, and have it abundantly.</a:t>
            </a:r>
          </a:p>
          <a:p>
            <a:pPr marL="800100" lvl="1" indent="-342900" eaLnBrk="0" fontAlgn="base" hangingPunct="0">
              <a:spcBef>
                <a:spcPct val="20000"/>
              </a:spcBef>
              <a:spcAft>
                <a:spcPct val="0"/>
              </a:spcAft>
              <a:buNone/>
            </a:pPr>
            <a:endParaRPr lang="en-US" sz="3200" dirty="0">
              <a:solidFill>
                <a:schemeClr val="bg1"/>
              </a:solidFill>
            </a:endParaRPr>
          </a:p>
          <a:p>
            <a:pPr marL="800100" lvl="1" indent="-342900" eaLnBrk="0" fontAlgn="base" hangingPunct="0">
              <a:spcBef>
                <a:spcPct val="20000"/>
              </a:spcBef>
              <a:spcAft>
                <a:spcPct val="0"/>
              </a:spcAft>
              <a:buNone/>
            </a:pPr>
            <a:endParaRPr lang="en-US" sz="3200"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p:txBody>
      </p:sp>
      <p:sp>
        <p:nvSpPr>
          <p:cNvPr id="4" name="Rectangle: Rounded Corners 3">
            <a:extLst>
              <a:ext uri="{FF2B5EF4-FFF2-40B4-BE49-F238E27FC236}">
                <a16:creationId xmlns:a16="http://schemas.microsoft.com/office/drawing/2014/main" id="{0A5BFA16-8DF6-4B8E-9D2A-3AB312E50AFD}"/>
              </a:ext>
            </a:extLst>
          </p:cNvPr>
          <p:cNvSpPr/>
          <p:nvPr/>
        </p:nvSpPr>
        <p:spPr>
          <a:xfrm>
            <a:off x="0" y="0"/>
            <a:ext cx="8151223" cy="5669280"/>
          </a:xfrm>
          <a:prstGeom prst="round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dirty="0"/>
              <a:t>I am the door (the one and only)</a:t>
            </a:r>
          </a:p>
          <a:p>
            <a:endParaRPr lang="en-US" sz="3200" b="1" dirty="0"/>
          </a:p>
          <a:p>
            <a:r>
              <a:rPr lang="en-US" sz="3200" b="1" dirty="0"/>
              <a:t>Through me is salvation – very clear</a:t>
            </a:r>
          </a:p>
          <a:p>
            <a:endParaRPr lang="en-US" sz="3200" b="1" dirty="0"/>
          </a:p>
          <a:p>
            <a:r>
              <a:rPr lang="en-US" sz="3200" b="1" dirty="0"/>
              <a:t>Through me is freedom – go in and out</a:t>
            </a:r>
          </a:p>
          <a:p>
            <a:endParaRPr lang="en-US" sz="3200" b="1" dirty="0"/>
          </a:p>
          <a:p>
            <a:r>
              <a:rPr lang="en-US" sz="3200" b="1" dirty="0"/>
              <a:t>Through me is provision – will find pasture </a:t>
            </a:r>
          </a:p>
        </p:txBody>
      </p:sp>
    </p:spTree>
    <p:extLst>
      <p:ext uri="{BB962C8B-B14F-4D97-AF65-F5344CB8AC3E}">
        <p14:creationId xmlns:p14="http://schemas.microsoft.com/office/powerpoint/2010/main" val="35876408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The Gospel of John</a:t>
            </a:r>
          </a:p>
        </p:txBody>
      </p:sp>
      <p:sp>
        <p:nvSpPr>
          <p:cNvPr id="3" name="Content Placeholder 2"/>
          <p:cNvSpPr>
            <a:spLocks noGrp="1"/>
          </p:cNvSpPr>
          <p:nvPr>
            <p:ph idx="1"/>
          </p:nvPr>
        </p:nvSpPr>
        <p:spPr/>
        <p:txBody>
          <a:bodyPr>
            <a:normAutofit/>
          </a:bodyPr>
          <a:lstStyle/>
          <a:p>
            <a:pPr marL="0" lvl="1" indent="0" eaLnBrk="0" fontAlgn="base" hangingPunct="0">
              <a:lnSpc>
                <a:spcPct val="100000"/>
              </a:lnSpc>
              <a:spcBef>
                <a:spcPts val="0"/>
              </a:spcBef>
              <a:spcAft>
                <a:spcPct val="0"/>
              </a:spcAft>
              <a:buNone/>
            </a:pPr>
            <a:endParaRPr lang="en-US" sz="3200" dirty="0">
              <a:solidFill>
                <a:schemeClr val="bg1"/>
              </a:solidFill>
            </a:endParaRPr>
          </a:p>
          <a:p>
            <a:pPr marL="800100" lvl="1" indent="-342900" eaLnBrk="0" fontAlgn="base" hangingPunct="0">
              <a:spcBef>
                <a:spcPct val="20000"/>
              </a:spcBef>
              <a:spcAft>
                <a:spcPct val="0"/>
              </a:spcAft>
              <a:buNone/>
            </a:pPr>
            <a:r>
              <a:rPr lang="en-US" sz="3200" dirty="0">
                <a:solidFill>
                  <a:schemeClr val="bg1"/>
                </a:solidFill>
              </a:rPr>
              <a:t>John 20:30 -31</a:t>
            </a:r>
          </a:p>
          <a:p>
            <a:pPr marL="800100" lvl="1" indent="-342900" eaLnBrk="0" fontAlgn="base" hangingPunct="0">
              <a:spcBef>
                <a:spcPct val="20000"/>
              </a:spcBef>
              <a:spcAft>
                <a:spcPct val="0"/>
              </a:spcAft>
              <a:buNone/>
            </a:pPr>
            <a:r>
              <a:rPr lang="en-US" sz="3200" dirty="0">
                <a:solidFill>
                  <a:schemeClr val="bg1"/>
                </a:solidFill>
              </a:rPr>
              <a:t>Therefore many other signs Jesus also performed in the presence of the disciples, which are not written in this book; 31 but </a:t>
            </a:r>
            <a:r>
              <a:rPr lang="en-US" sz="3200" u="sng" dirty="0">
                <a:solidFill>
                  <a:schemeClr val="bg1"/>
                </a:solidFill>
              </a:rPr>
              <a:t>these have been written so that you may believe that Jesus is the Christ, the Son of God; and that believing you may have life in His name</a:t>
            </a:r>
            <a:r>
              <a:rPr lang="en-US" sz="3200" dirty="0">
                <a:solidFill>
                  <a:schemeClr val="bg1"/>
                </a:solidFill>
              </a:rPr>
              <a:t>.</a:t>
            </a:r>
          </a:p>
          <a:p>
            <a:pPr marL="800100" lvl="1" indent="-342900" eaLnBrk="0" fontAlgn="base" hangingPunct="0">
              <a:spcBef>
                <a:spcPct val="20000"/>
              </a:spcBef>
              <a:spcAft>
                <a:spcPct val="0"/>
              </a:spcAft>
              <a:buNone/>
            </a:pPr>
            <a:endParaRPr lang="en-US" sz="3200"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p:txBody>
      </p:sp>
    </p:spTree>
    <p:extLst>
      <p:ext uri="{BB962C8B-B14F-4D97-AF65-F5344CB8AC3E}">
        <p14:creationId xmlns:p14="http://schemas.microsoft.com/office/powerpoint/2010/main" val="191254306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John 10:7-10</a:t>
            </a:r>
          </a:p>
        </p:txBody>
      </p:sp>
      <p:sp>
        <p:nvSpPr>
          <p:cNvPr id="3" name="Content Placeholder 2"/>
          <p:cNvSpPr>
            <a:spLocks noGrp="1"/>
          </p:cNvSpPr>
          <p:nvPr>
            <p:ph idx="1"/>
          </p:nvPr>
        </p:nvSpPr>
        <p:spPr/>
        <p:txBody>
          <a:bodyPr>
            <a:normAutofit/>
          </a:bodyPr>
          <a:lstStyle/>
          <a:p>
            <a:pPr marL="0" lvl="1" indent="0" eaLnBrk="0" fontAlgn="base" hangingPunct="0">
              <a:lnSpc>
                <a:spcPct val="100000"/>
              </a:lnSpc>
              <a:spcBef>
                <a:spcPts val="0"/>
              </a:spcBef>
              <a:spcAft>
                <a:spcPct val="0"/>
              </a:spcAft>
              <a:buNone/>
            </a:pPr>
            <a:r>
              <a:rPr lang="en-US" sz="3200" dirty="0">
                <a:solidFill>
                  <a:schemeClr val="bg1"/>
                </a:solidFill>
              </a:rPr>
              <a:t>So Jesus said to them again, “Truly, truly, I say to you, I am the door of the sheep. 8 All who came before Me are thieves and robbers, but the sheep did not hear them. 9 </a:t>
            </a:r>
            <a:r>
              <a:rPr lang="en-US" sz="3200" u="sng" dirty="0">
                <a:solidFill>
                  <a:schemeClr val="bg1"/>
                </a:solidFill>
              </a:rPr>
              <a:t>I am the door; if anyone enters through Me, he will be saved, and will go in and out and find pasture. </a:t>
            </a:r>
            <a:r>
              <a:rPr lang="en-US" sz="3200" dirty="0">
                <a:solidFill>
                  <a:schemeClr val="bg1"/>
                </a:solidFill>
              </a:rPr>
              <a:t>10 The thief comes only to steal and kill and destroy; I came that they may have life, and have it abundantly.</a:t>
            </a:r>
          </a:p>
          <a:p>
            <a:pPr marL="800100" lvl="1" indent="-342900" eaLnBrk="0" fontAlgn="base" hangingPunct="0">
              <a:spcBef>
                <a:spcPct val="20000"/>
              </a:spcBef>
              <a:spcAft>
                <a:spcPct val="0"/>
              </a:spcAft>
              <a:buNone/>
            </a:pPr>
            <a:endParaRPr lang="en-US" sz="3200" dirty="0">
              <a:solidFill>
                <a:schemeClr val="bg1"/>
              </a:solidFill>
            </a:endParaRPr>
          </a:p>
          <a:p>
            <a:pPr marL="800100" lvl="1" indent="-342900" eaLnBrk="0" fontAlgn="base" hangingPunct="0">
              <a:spcBef>
                <a:spcPct val="20000"/>
              </a:spcBef>
              <a:spcAft>
                <a:spcPct val="0"/>
              </a:spcAft>
              <a:buNone/>
            </a:pPr>
            <a:endParaRPr lang="en-US" sz="3200"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p:txBody>
      </p:sp>
      <p:sp>
        <p:nvSpPr>
          <p:cNvPr id="4" name="Rectangle: Rounded Corners 3">
            <a:extLst>
              <a:ext uri="{FF2B5EF4-FFF2-40B4-BE49-F238E27FC236}">
                <a16:creationId xmlns:a16="http://schemas.microsoft.com/office/drawing/2014/main" id="{0A5BFA16-8DF6-4B8E-9D2A-3AB312E50AFD}"/>
              </a:ext>
            </a:extLst>
          </p:cNvPr>
          <p:cNvSpPr/>
          <p:nvPr/>
        </p:nvSpPr>
        <p:spPr>
          <a:xfrm>
            <a:off x="0" y="0"/>
            <a:ext cx="8151223" cy="3429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dirty="0"/>
              <a:t>I am the door (the one and only)</a:t>
            </a:r>
          </a:p>
          <a:p>
            <a:r>
              <a:rPr lang="en-US" sz="3200" b="1" dirty="0"/>
              <a:t>Through me is salvation – very clear</a:t>
            </a:r>
          </a:p>
          <a:p>
            <a:r>
              <a:rPr lang="en-US" sz="3200" b="1" dirty="0"/>
              <a:t>Through me is freedom – go in and out</a:t>
            </a:r>
          </a:p>
          <a:p>
            <a:r>
              <a:rPr lang="en-US" sz="3200" b="1" dirty="0"/>
              <a:t>Through me is provision – will find pasture </a:t>
            </a:r>
          </a:p>
        </p:txBody>
      </p:sp>
      <p:sp>
        <p:nvSpPr>
          <p:cNvPr id="5" name="Rectangle: Rounded Corners 4">
            <a:extLst>
              <a:ext uri="{FF2B5EF4-FFF2-40B4-BE49-F238E27FC236}">
                <a16:creationId xmlns:a16="http://schemas.microsoft.com/office/drawing/2014/main" id="{71D5D1E1-CDB3-40F4-9ECB-E554F3DA0AE6}"/>
              </a:ext>
            </a:extLst>
          </p:cNvPr>
          <p:cNvSpPr/>
          <p:nvPr/>
        </p:nvSpPr>
        <p:spPr>
          <a:xfrm>
            <a:off x="4470400" y="3850640"/>
            <a:ext cx="6969760" cy="2773680"/>
          </a:xfrm>
          <a:prstGeom prst="round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t>Jesus gives Life (Zoe – true spiritual life, life eternal)</a:t>
            </a:r>
          </a:p>
          <a:p>
            <a:pPr algn="ctr"/>
            <a:r>
              <a:rPr lang="en-US" sz="2800" b="1" dirty="0"/>
              <a:t>Abundantly – overflowing and ongoing – no end, no limit, never a shortage</a:t>
            </a:r>
          </a:p>
        </p:txBody>
      </p:sp>
    </p:spTree>
    <p:extLst>
      <p:ext uri="{BB962C8B-B14F-4D97-AF65-F5344CB8AC3E}">
        <p14:creationId xmlns:p14="http://schemas.microsoft.com/office/powerpoint/2010/main" val="275021016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John 10</a:t>
            </a:r>
          </a:p>
        </p:txBody>
      </p:sp>
      <p:sp>
        <p:nvSpPr>
          <p:cNvPr id="3" name="Content Placeholder 2"/>
          <p:cNvSpPr>
            <a:spLocks noGrp="1"/>
          </p:cNvSpPr>
          <p:nvPr>
            <p:ph idx="1"/>
          </p:nvPr>
        </p:nvSpPr>
        <p:spPr/>
        <p:txBody>
          <a:bodyPr>
            <a:normAutofit/>
          </a:bodyPr>
          <a:lstStyle/>
          <a:p>
            <a:pPr marL="0" lvl="1" indent="0" eaLnBrk="0" fontAlgn="base" hangingPunct="0">
              <a:lnSpc>
                <a:spcPct val="100000"/>
              </a:lnSpc>
              <a:spcBef>
                <a:spcPts val="0"/>
              </a:spcBef>
              <a:spcAft>
                <a:spcPct val="0"/>
              </a:spcAft>
              <a:buNone/>
            </a:pPr>
            <a:r>
              <a:rPr lang="en-US" sz="3200" dirty="0">
                <a:solidFill>
                  <a:schemeClr val="bg1"/>
                </a:solidFill>
              </a:rPr>
              <a:t>“I am the Door”</a:t>
            </a:r>
            <a:br>
              <a:rPr lang="en-US" sz="3200" dirty="0">
                <a:solidFill>
                  <a:schemeClr val="bg1"/>
                </a:solidFill>
              </a:rPr>
            </a:br>
            <a:endParaRPr lang="en-US" sz="3200" dirty="0">
              <a:solidFill>
                <a:schemeClr val="bg1"/>
              </a:solidFill>
            </a:endParaRPr>
          </a:p>
          <a:p>
            <a:pPr marL="0" lvl="1" indent="0" eaLnBrk="0" fontAlgn="base" hangingPunct="0">
              <a:lnSpc>
                <a:spcPct val="100000"/>
              </a:lnSpc>
              <a:spcBef>
                <a:spcPts val="0"/>
              </a:spcBef>
              <a:spcAft>
                <a:spcPct val="0"/>
              </a:spcAft>
              <a:buNone/>
            </a:pPr>
            <a:r>
              <a:rPr lang="en-US" sz="3200" dirty="0">
                <a:solidFill>
                  <a:schemeClr val="bg1"/>
                </a:solidFill>
              </a:rPr>
              <a:t>Jesus adds one more “I am statement”</a:t>
            </a:r>
          </a:p>
          <a:p>
            <a:pPr marL="0" lvl="1" indent="0" eaLnBrk="0" fontAlgn="base" hangingPunct="0">
              <a:lnSpc>
                <a:spcPct val="100000"/>
              </a:lnSpc>
              <a:spcBef>
                <a:spcPts val="0"/>
              </a:spcBef>
              <a:spcAft>
                <a:spcPct val="0"/>
              </a:spcAft>
              <a:buNone/>
            </a:pPr>
            <a:endParaRPr lang="en-US" sz="3200" dirty="0">
              <a:solidFill>
                <a:schemeClr val="bg1"/>
              </a:solidFill>
            </a:endParaRPr>
          </a:p>
          <a:p>
            <a:pPr marL="800100" lvl="1" indent="-342900" eaLnBrk="0" fontAlgn="base" hangingPunct="0">
              <a:spcBef>
                <a:spcPct val="20000"/>
              </a:spcBef>
              <a:spcAft>
                <a:spcPct val="0"/>
              </a:spcAft>
              <a:buNone/>
            </a:pPr>
            <a:endParaRPr lang="en-US" sz="3200" dirty="0">
              <a:solidFill>
                <a:schemeClr val="bg1"/>
              </a:solidFill>
            </a:endParaRPr>
          </a:p>
          <a:p>
            <a:pPr marL="800100" lvl="1" indent="-342900" eaLnBrk="0" fontAlgn="base" hangingPunct="0">
              <a:spcBef>
                <a:spcPct val="20000"/>
              </a:spcBef>
              <a:spcAft>
                <a:spcPct val="0"/>
              </a:spcAft>
              <a:buNone/>
            </a:pPr>
            <a:endParaRPr lang="en-US" sz="3200"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p:txBody>
      </p:sp>
    </p:spTree>
    <p:extLst>
      <p:ext uri="{BB962C8B-B14F-4D97-AF65-F5344CB8AC3E}">
        <p14:creationId xmlns:p14="http://schemas.microsoft.com/office/powerpoint/2010/main" val="262754148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John 10:11-18</a:t>
            </a:r>
          </a:p>
        </p:txBody>
      </p:sp>
      <p:sp>
        <p:nvSpPr>
          <p:cNvPr id="3" name="Content Placeholder 2"/>
          <p:cNvSpPr>
            <a:spLocks noGrp="1"/>
          </p:cNvSpPr>
          <p:nvPr>
            <p:ph idx="1"/>
          </p:nvPr>
        </p:nvSpPr>
        <p:spPr/>
        <p:txBody>
          <a:bodyPr>
            <a:normAutofit fontScale="92500" lnSpcReduction="20000"/>
          </a:bodyPr>
          <a:lstStyle/>
          <a:p>
            <a:pPr marL="342900" indent="0" eaLnBrk="0" fontAlgn="base" hangingPunct="0">
              <a:lnSpc>
                <a:spcPct val="120000"/>
              </a:lnSpc>
              <a:spcBef>
                <a:spcPts val="0"/>
              </a:spcBef>
              <a:spcAft>
                <a:spcPct val="0"/>
              </a:spcAft>
              <a:buNone/>
            </a:pPr>
            <a:r>
              <a:rPr lang="en-US" sz="3200" dirty="0">
                <a:solidFill>
                  <a:schemeClr val="bg1"/>
                </a:solidFill>
              </a:rPr>
              <a:t> “I am the good shepherd; the good shepherd lays down His life for the sheep. 12 He who is a hired hand, and not a shepherd, who is not the owner of the sheep, sees the wolf coming, and leaves the sheep and flees, and the wolf snatches them and scatters them. 13 He flees because he is a hired hand and is not concerned about the sheep. 14 I am the good shepherd, and I know My own and My own know Me, 15 even as the Father knows Me and I know the Father; and I lay down My life for the sheep. </a:t>
            </a:r>
            <a:endParaRPr lang="en-US"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p:txBody>
      </p:sp>
    </p:spTree>
    <p:extLst>
      <p:ext uri="{BB962C8B-B14F-4D97-AF65-F5344CB8AC3E}">
        <p14:creationId xmlns:p14="http://schemas.microsoft.com/office/powerpoint/2010/main" val="287680675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John 10:11-18</a:t>
            </a:r>
          </a:p>
        </p:txBody>
      </p:sp>
      <p:sp>
        <p:nvSpPr>
          <p:cNvPr id="3" name="Content Placeholder 2"/>
          <p:cNvSpPr>
            <a:spLocks noGrp="1"/>
          </p:cNvSpPr>
          <p:nvPr>
            <p:ph idx="1"/>
          </p:nvPr>
        </p:nvSpPr>
        <p:spPr/>
        <p:txBody>
          <a:bodyPr>
            <a:normAutofit fontScale="92500"/>
          </a:bodyPr>
          <a:lstStyle/>
          <a:p>
            <a:pPr marL="342900" indent="0" eaLnBrk="0" fontAlgn="base" hangingPunct="0">
              <a:lnSpc>
                <a:spcPct val="120000"/>
              </a:lnSpc>
              <a:spcBef>
                <a:spcPts val="0"/>
              </a:spcBef>
              <a:spcAft>
                <a:spcPct val="0"/>
              </a:spcAft>
              <a:buNone/>
            </a:pPr>
            <a:r>
              <a:rPr lang="en-US" sz="3200" dirty="0">
                <a:solidFill>
                  <a:schemeClr val="bg1"/>
                </a:solidFill>
              </a:rPr>
              <a:t>16 I have other sheep, which are not of this fold; I must bring them also, and they will hear My voice; and they will become one flock with one shepherd. 17 For this reason the Father loves Me, because I lay down My life so that I may take it again. 18 No one has taken it away from Me, but I lay it down on My own initiative. I have authority to lay it down, and I have authority to take it up again. This commandment I received from My Father.”</a:t>
            </a:r>
          </a:p>
          <a:p>
            <a:pPr marL="342900" lvl="0" indent="-342900" eaLnBrk="0" fontAlgn="base" hangingPunct="0">
              <a:spcBef>
                <a:spcPct val="20000"/>
              </a:spcBef>
              <a:spcAft>
                <a:spcPct val="0"/>
              </a:spcAft>
              <a:buNone/>
            </a:pPr>
            <a:endParaRPr lang="en-US"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p:txBody>
      </p:sp>
    </p:spTree>
    <p:extLst>
      <p:ext uri="{BB962C8B-B14F-4D97-AF65-F5344CB8AC3E}">
        <p14:creationId xmlns:p14="http://schemas.microsoft.com/office/powerpoint/2010/main" val="318257276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John 10:11-18</a:t>
            </a:r>
          </a:p>
        </p:txBody>
      </p:sp>
      <p:sp>
        <p:nvSpPr>
          <p:cNvPr id="3" name="Content Placeholder 2"/>
          <p:cNvSpPr>
            <a:spLocks noGrp="1"/>
          </p:cNvSpPr>
          <p:nvPr>
            <p:ph idx="1"/>
          </p:nvPr>
        </p:nvSpPr>
        <p:spPr/>
        <p:txBody>
          <a:bodyPr>
            <a:normAutofit fontScale="92500" lnSpcReduction="20000"/>
          </a:bodyPr>
          <a:lstStyle/>
          <a:p>
            <a:pPr marL="342900" indent="0" eaLnBrk="0" fontAlgn="base" hangingPunct="0">
              <a:lnSpc>
                <a:spcPct val="120000"/>
              </a:lnSpc>
              <a:spcBef>
                <a:spcPts val="0"/>
              </a:spcBef>
              <a:spcAft>
                <a:spcPct val="0"/>
              </a:spcAft>
              <a:buNone/>
            </a:pPr>
            <a:r>
              <a:rPr lang="en-US" sz="3200" dirty="0">
                <a:solidFill>
                  <a:schemeClr val="bg1"/>
                </a:solidFill>
              </a:rPr>
              <a:t> “</a:t>
            </a:r>
            <a:r>
              <a:rPr lang="en-US" sz="3200" u="sng" dirty="0">
                <a:solidFill>
                  <a:schemeClr val="bg1"/>
                </a:solidFill>
              </a:rPr>
              <a:t>I am the good shepherd</a:t>
            </a:r>
            <a:r>
              <a:rPr lang="en-US" sz="3200" dirty="0">
                <a:solidFill>
                  <a:schemeClr val="bg1"/>
                </a:solidFill>
              </a:rPr>
              <a:t>; the good shepherd lays down His life for the sheep. 12 He who is a hired hand, and not a shepherd, who is not the owner of the sheep, sees the wolf coming, and leaves the sheep and flees, and the wolf snatches them and scatters them. 13 He flees because he is a hired hand and is not concerned about the sheep. 14 I am the good shepherd, and I know My own and My own know Me, 15 even as the Father knows Me and I know the Father; and I lay down My life for the sheep. </a:t>
            </a:r>
            <a:endParaRPr lang="en-US"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p:txBody>
      </p:sp>
    </p:spTree>
    <p:extLst>
      <p:ext uri="{BB962C8B-B14F-4D97-AF65-F5344CB8AC3E}">
        <p14:creationId xmlns:p14="http://schemas.microsoft.com/office/powerpoint/2010/main" val="151579710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John 10:11-18</a:t>
            </a:r>
          </a:p>
        </p:txBody>
      </p:sp>
      <p:sp>
        <p:nvSpPr>
          <p:cNvPr id="3" name="Content Placeholder 2"/>
          <p:cNvSpPr>
            <a:spLocks noGrp="1"/>
          </p:cNvSpPr>
          <p:nvPr>
            <p:ph idx="1"/>
          </p:nvPr>
        </p:nvSpPr>
        <p:spPr/>
        <p:txBody>
          <a:bodyPr>
            <a:normAutofit fontScale="92500" lnSpcReduction="20000"/>
          </a:bodyPr>
          <a:lstStyle/>
          <a:p>
            <a:pPr marL="342900" indent="0" eaLnBrk="0" fontAlgn="base" hangingPunct="0">
              <a:lnSpc>
                <a:spcPct val="120000"/>
              </a:lnSpc>
              <a:spcBef>
                <a:spcPts val="0"/>
              </a:spcBef>
              <a:spcAft>
                <a:spcPct val="0"/>
              </a:spcAft>
              <a:buNone/>
            </a:pPr>
            <a:r>
              <a:rPr lang="en-US" sz="3200" dirty="0">
                <a:solidFill>
                  <a:schemeClr val="bg1"/>
                </a:solidFill>
              </a:rPr>
              <a:t> “I am the good shepherd; </a:t>
            </a:r>
            <a:r>
              <a:rPr lang="en-US" sz="3200" u="sng" dirty="0">
                <a:solidFill>
                  <a:schemeClr val="bg1"/>
                </a:solidFill>
              </a:rPr>
              <a:t>the good shepherd lays down His life for the sheep</a:t>
            </a:r>
            <a:r>
              <a:rPr lang="en-US" sz="3200" dirty="0">
                <a:solidFill>
                  <a:schemeClr val="bg1"/>
                </a:solidFill>
              </a:rPr>
              <a:t>. 12 He who is a hired hand, and not a shepherd, who is not the owner of the sheep, sees the wolf coming, and leaves the sheep and flees, and the wolf snatches them and scatters them. 13 He flees because he is a hired hand and is not concerned about the sheep. 14 I am the good shepherd, and I know My own and My own know Me, 15 even as the Father knows Me and I know the Father; and I lay down My life for the sheep. </a:t>
            </a:r>
            <a:endParaRPr lang="en-US"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p:txBody>
      </p:sp>
    </p:spTree>
    <p:extLst>
      <p:ext uri="{BB962C8B-B14F-4D97-AF65-F5344CB8AC3E}">
        <p14:creationId xmlns:p14="http://schemas.microsoft.com/office/powerpoint/2010/main" val="273402638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John 10:11-18</a:t>
            </a:r>
          </a:p>
        </p:txBody>
      </p:sp>
      <p:sp>
        <p:nvSpPr>
          <p:cNvPr id="3" name="Content Placeholder 2"/>
          <p:cNvSpPr>
            <a:spLocks noGrp="1"/>
          </p:cNvSpPr>
          <p:nvPr>
            <p:ph idx="1"/>
          </p:nvPr>
        </p:nvSpPr>
        <p:spPr/>
        <p:txBody>
          <a:bodyPr>
            <a:normAutofit fontScale="92500" lnSpcReduction="20000"/>
          </a:bodyPr>
          <a:lstStyle/>
          <a:p>
            <a:pPr marL="342900" indent="0" eaLnBrk="0" fontAlgn="base" hangingPunct="0">
              <a:lnSpc>
                <a:spcPct val="120000"/>
              </a:lnSpc>
              <a:spcBef>
                <a:spcPts val="0"/>
              </a:spcBef>
              <a:spcAft>
                <a:spcPct val="0"/>
              </a:spcAft>
              <a:buNone/>
            </a:pPr>
            <a:r>
              <a:rPr lang="en-US" sz="3200" dirty="0">
                <a:solidFill>
                  <a:schemeClr val="bg1"/>
                </a:solidFill>
              </a:rPr>
              <a:t> “I am the good shepherd; the good shepherd lays down His life for the sheep. 12 </a:t>
            </a:r>
            <a:r>
              <a:rPr lang="en-US" sz="3200" u="sng" dirty="0">
                <a:solidFill>
                  <a:schemeClr val="bg1"/>
                </a:solidFill>
              </a:rPr>
              <a:t>He who is a hired hand, and not a shepherd, who is not the owner of the sheep, sees the wolf coming, and leaves the sheep and flees, and the wolf snatches them and scatters them. 13 He flees because he is a hired hand and is not concerned about the sheep</a:t>
            </a:r>
            <a:r>
              <a:rPr lang="en-US" sz="3200" dirty="0">
                <a:solidFill>
                  <a:schemeClr val="bg1"/>
                </a:solidFill>
              </a:rPr>
              <a:t>. 14 I am the good shepherd, and I know My own and My own know Me, 15 even as the Father knows Me and I know the Father; and I lay down My life for the sheep. </a:t>
            </a:r>
            <a:endParaRPr lang="en-US"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p:txBody>
      </p:sp>
    </p:spTree>
    <p:extLst>
      <p:ext uri="{BB962C8B-B14F-4D97-AF65-F5344CB8AC3E}">
        <p14:creationId xmlns:p14="http://schemas.microsoft.com/office/powerpoint/2010/main" val="401362822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John 10:11-18</a:t>
            </a:r>
          </a:p>
        </p:txBody>
      </p:sp>
      <p:sp>
        <p:nvSpPr>
          <p:cNvPr id="3" name="Content Placeholder 2"/>
          <p:cNvSpPr>
            <a:spLocks noGrp="1"/>
          </p:cNvSpPr>
          <p:nvPr>
            <p:ph idx="1"/>
          </p:nvPr>
        </p:nvSpPr>
        <p:spPr/>
        <p:txBody>
          <a:bodyPr>
            <a:normAutofit fontScale="92500" lnSpcReduction="20000"/>
          </a:bodyPr>
          <a:lstStyle/>
          <a:p>
            <a:pPr marL="342900" indent="0" eaLnBrk="0" fontAlgn="base" hangingPunct="0">
              <a:lnSpc>
                <a:spcPct val="120000"/>
              </a:lnSpc>
              <a:spcBef>
                <a:spcPts val="0"/>
              </a:spcBef>
              <a:spcAft>
                <a:spcPct val="0"/>
              </a:spcAft>
              <a:buNone/>
            </a:pPr>
            <a:r>
              <a:rPr lang="en-US" sz="3200" dirty="0">
                <a:solidFill>
                  <a:schemeClr val="bg1"/>
                </a:solidFill>
              </a:rPr>
              <a:t> “I am the good shepherd; the good shepherd lays down His life for the sheep. 12 He who is a hired hand, and not a shepherd, who is not the owner of the sheep, sees the wolf coming, and leaves the sheep and flees, and the wolf snatches them and scatters them. 13 He flees because he is a hired hand and is not concerned about the sheep. 14 </a:t>
            </a:r>
            <a:r>
              <a:rPr lang="en-US" sz="3200" u="sng" dirty="0">
                <a:solidFill>
                  <a:schemeClr val="bg1"/>
                </a:solidFill>
              </a:rPr>
              <a:t>I am the good shepherd, and I know My own and My own know Me, 15 even as the Father knows Me and I know the Father; and I lay down My life for the sheep. </a:t>
            </a:r>
            <a:endParaRPr lang="en-US" u="sng"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p:txBody>
      </p:sp>
    </p:spTree>
    <p:extLst>
      <p:ext uri="{BB962C8B-B14F-4D97-AF65-F5344CB8AC3E}">
        <p14:creationId xmlns:p14="http://schemas.microsoft.com/office/powerpoint/2010/main" val="312490704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I am the good shepherd </a:t>
            </a:r>
          </a:p>
        </p:txBody>
      </p:sp>
      <p:sp>
        <p:nvSpPr>
          <p:cNvPr id="3" name="Content Placeholder 2"/>
          <p:cNvSpPr>
            <a:spLocks noGrp="1"/>
          </p:cNvSpPr>
          <p:nvPr>
            <p:ph idx="1"/>
          </p:nvPr>
        </p:nvSpPr>
        <p:spPr/>
        <p:txBody>
          <a:bodyPr>
            <a:normAutofit/>
          </a:bodyPr>
          <a:lstStyle/>
          <a:p>
            <a:pPr marL="342900" lvl="0" indent="-342900" eaLnBrk="0" fontAlgn="base" hangingPunct="0">
              <a:spcBef>
                <a:spcPct val="20000"/>
              </a:spcBef>
              <a:spcAft>
                <a:spcPct val="0"/>
              </a:spcAft>
              <a:buNone/>
            </a:pPr>
            <a:r>
              <a:rPr lang="en-US" dirty="0">
                <a:solidFill>
                  <a:schemeClr val="bg1"/>
                </a:solidFill>
              </a:rPr>
              <a:t>Jesus is not only the door…</a:t>
            </a:r>
          </a:p>
          <a:p>
            <a:pPr marL="342900" lvl="0" indent="-342900" eaLnBrk="0" fontAlgn="base" hangingPunct="0">
              <a:spcBef>
                <a:spcPct val="20000"/>
              </a:spcBef>
              <a:spcAft>
                <a:spcPct val="0"/>
              </a:spcAft>
              <a:buNone/>
            </a:pPr>
            <a:r>
              <a:rPr lang="en-US" dirty="0">
                <a:solidFill>
                  <a:schemeClr val="bg1"/>
                </a:solidFill>
              </a:rPr>
              <a:t>He is also the shepherd for all who enter the door </a:t>
            </a:r>
          </a:p>
          <a:p>
            <a:pPr marL="342900" lvl="0" indent="-342900" eaLnBrk="0" fontAlgn="base" hangingPunct="0">
              <a:spcBef>
                <a:spcPct val="20000"/>
              </a:spcBef>
              <a:spcAft>
                <a:spcPct val="0"/>
              </a:spcAft>
              <a:buNone/>
            </a:pPr>
            <a:r>
              <a:rPr lang="en-US" dirty="0">
                <a:solidFill>
                  <a:schemeClr val="bg1"/>
                </a:solidFill>
              </a:rPr>
              <a:t>He is the one true leader of your life – he will give you direction and ongoing provision </a:t>
            </a:r>
          </a:p>
          <a:p>
            <a:pPr marL="342900" lvl="0" indent="-342900" eaLnBrk="0" fontAlgn="base" hangingPunct="0">
              <a:spcBef>
                <a:spcPct val="20000"/>
              </a:spcBef>
              <a:spcAft>
                <a:spcPct val="0"/>
              </a:spcAft>
              <a:buNone/>
            </a:pPr>
            <a:r>
              <a:rPr lang="en-US" dirty="0">
                <a:solidFill>
                  <a:schemeClr val="bg1"/>
                </a:solidFill>
              </a:rPr>
              <a:t>The question:  Why should I entrust my life to God’s direction?</a:t>
            </a:r>
          </a:p>
          <a:p>
            <a:pPr marL="342900" lvl="0" indent="-342900" eaLnBrk="0" fontAlgn="base" hangingPunct="0">
              <a:spcBef>
                <a:spcPct val="20000"/>
              </a:spcBef>
              <a:spcAft>
                <a:spcPct val="0"/>
              </a:spcAft>
              <a:buNone/>
            </a:pPr>
            <a:r>
              <a:rPr lang="en-US" dirty="0">
                <a:solidFill>
                  <a:schemeClr val="bg1"/>
                </a:solidFill>
              </a:rPr>
              <a:t>There are several reasons:</a:t>
            </a:r>
          </a:p>
          <a:p>
            <a:pPr marL="342900" lvl="0" indent="-342900" eaLnBrk="0" fontAlgn="base" hangingPunct="0">
              <a:spcBef>
                <a:spcPct val="20000"/>
              </a:spcBef>
              <a:spcAft>
                <a:spcPct val="0"/>
              </a:spcAft>
              <a:buNone/>
            </a:pPr>
            <a:endParaRPr lang="en-US" dirty="0">
              <a:solidFill>
                <a:schemeClr val="bg1"/>
              </a:solidFill>
            </a:endParaRPr>
          </a:p>
        </p:txBody>
      </p:sp>
    </p:spTree>
    <p:extLst>
      <p:ext uri="{BB962C8B-B14F-4D97-AF65-F5344CB8AC3E}">
        <p14:creationId xmlns:p14="http://schemas.microsoft.com/office/powerpoint/2010/main" val="23079222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Why trust God with your life?</a:t>
            </a:r>
          </a:p>
        </p:txBody>
      </p:sp>
      <p:sp>
        <p:nvSpPr>
          <p:cNvPr id="3" name="Content Placeholder 2"/>
          <p:cNvSpPr>
            <a:spLocks noGrp="1"/>
          </p:cNvSpPr>
          <p:nvPr>
            <p:ph idx="1"/>
          </p:nvPr>
        </p:nvSpPr>
        <p:spPr/>
        <p:txBody>
          <a:bodyPr>
            <a:normAutofit fontScale="92500" lnSpcReduction="10000"/>
          </a:bodyPr>
          <a:lstStyle/>
          <a:p>
            <a:pPr marL="342900" lvl="0" indent="-342900" eaLnBrk="0" fontAlgn="base" hangingPunct="0">
              <a:spcBef>
                <a:spcPct val="20000"/>
              </a:spcBef>
              <a:spcAft>
                <a:spcPct val="0"/>
              </a:spcAft>
              <a:buNone/>
            </a:pPr>
            <a:endParaRPr lang="en-US" dirty="0">
              <a:solidFill>
                <a:schemeClr val="bg1"/>
              </a:solidFill>
            </a:endParaRPr>
          </a:p>
          <a:p>
            <a:pPr marL="342900" lvl="0" indent="-342900" eaLnBrk="0" fontAlgn="base" hangingPunct="0">
              <a:spcBef>
                <a:spcPct val="20000"/>
              </a:spcBef>
              <a:spcAft>
                <a:spcPct val="0"/>
              </a:spcAft>
              <a:buNone/>
            </a:pPr>
            <a:r>
              <a:rPr lang="en-US" sz="3200" dirty="0">
                <a:solidFill>
                  <a:schemeClr val="bg1"/>
                </a:solidFill>
              </a:rPr>
              <a:t>First, sheep are stupid and have no way to defend themselves </a:t>
            </a:r>
          </a:p>
          <a:p>
            <a:pPr marL="514350" lvl="0" indent="-514350" eaLnBrk="0" fontAlgn="base" hangingPunct="0">
              <a:spcBef>
                <a:spcPct val="20000"/>
              </a:spcBef>
              <a:spcAft>
                <a:spcPct val="0"/>
              </a:spcAft>
              <a:buAutoNum type="arabicPeriod"/>
            </a:pPr>
            <a:r>
              <a:rPr lang="en-US" sz="3200" dirty="0">
                <a:solidFill>
                  <a:schemeClr val="bg1"/>
                </a:solidFill>
              </a:rPr>
              <a:t>Sheep need protection and they need to be lead to food and water.</a:t>
            </a:r>
          </a:p>
          <a:p>
            <a:pPr marL="514350" lvl="0" indent="-514350" eaLnBrk="0" fontAlgn="base" hangingPunct="0">
              <a:spcBef>
                <a:spcPct val="20000"/>
              </a:spcBef>
              <a:spcAft>
                <a:spcPct val="0"/>
              </a:spcAft>
              <a:buAutoNum type="arabicPeriod"/>
            </a:pPr>
            <a:r>
              <a:rPr lang="en-US" sz="3200" dirty="0">
                <a:solidFill>
                  <a:schemeClr val="bg1"/>
                </a:solidFill>
              </a:rPr>
              <a:t>Someone who will protect them from predators </a:t>
            </a:r>
          </a:p>
          <a:p>
            <a:pPr marL="514350" lvl="0" indent="-514350" eaLnBrk="0" fontAlgn="base" hangingPunct="0">
              <a:spcBef>
                <a:spcPct val="20000"/>
              </a:spcBef>
              <a:spcAft>
                <a:spcPct val="0"/>
              </a:spcAft>
              <a:buAutoNum type="arabicPeriod"/>
            </a:pPr>
            <a:r>
              <a:rPr lang="en-US" sz="3200" dirty="0">
                <a:solidFill>
                  <a:schemeClr val="bg1"/>
                </a:solidFill>
              </a:rPr>
              <a:t>Someone who will protect them from their own foolishness</a:t>
            </a:r>
          </a:p>
          <a:p>
            <a:pPr marL="514350" lvl="0" indent="-514350" eaLnBrk="0" fontAlgn="base" hangingPunct="0">
              <a:spcBef>
                <a:spcPct val="20000"/>
              </a:spcBef>
              <a:spcAft>
                <a:spcPct val="0"/>
              </a:spcAft>
              <a:buAutoNum type="arabicPeriod"/>
            </a:pPr>
            <a:r>
              <a:rPr lang="en-US" sz="3200" dirty="0">
                <a:solidFill>
                  <a:schemeClr val="bg1"/>
                </a:solidFill>
              </a:rPr>
              <a:t>Someone to direct to food, water and shelter – ongoing provision</a:t>
            </a:r>
          </a:p>
          <a:p>
            <a:pPr marL="514350" lvl="0" indent="-514350" eaLnBrk="0" fontAlgn="base" hangingPunct="0">
              <a:spcBef>
                <a:spcPct val="20000"/>
              </a:spcBef>
              <a:spcAft>
                <a:spcPct val="0"/>
              </a:spcAft>
              <a:buAutoNum type="arabicPeriod"/>
            </a:pPr>
            <a:endParaRPr lang="en-US" sz="3200" dirty="0">
              <a:solidFill>
                <a:schemeClr val="bg1"/>
              </a:solidFill>
            </a:endParaRPr>
          </a:p>
          <a:p>
            <a:pPr marL="0" lvl="0" indent="0" algn="ctr" eaLnBrk="0" fontAlgn="base" hangingPunct="0">
              <a:spcBef>
                <a:spcPct val="20000"/>
              </a:spcBef>
              <a:spcAft>
                <a:spcPct val="0"/>
              </a:spcAft>
              <a:buNone/>
            </a:pPr>
            <a:r>
              <a:rPr lang="en-US" sz="3200" dirty="0">
                <a:solidFill>
                  <a:schemeClr val="bg1"/>
                </a:solidFill>
              </a:rPr>
              <a:t>Can we admit to ourselves that we need this?</a:t>
            </a:r>
          </a:p>
        </p:txBody>
      </p:sp>
    </p:spTree>
    <p:extLst>
      <p:ext uri="{BB962C8B-B14F-4D97-AF65-F5344CB8AC3E}">
        <p14:creationId xmlns:p14="http://schemas.microsoft.com/office/powerpoint/2010/main" val="19214345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The Gospel of John</a:t>
            </a:r>
          </a:p>
        </p:txBody>
      </p:sp>
      <p:sp>
        <p:nvSpPr>
          <p:cNvPr id="3" name="Content Placeholder 2"/>
          <p:cNvSpPr>
            <a:spLocks noGrp="1"/>
          </p:cNvSpPr>
          <p:nvPr>
            <p:ph idx="1"/>
          </p:nvPr>
        </p:nvSpPr>
        <p:spPr/>
        <p:txBody>
          <a:bodyPr>
            <a:normAutofit/>
          </a:bodyPr>
          <a:lstStyle/>
          <a:p>
            <a:pPr marL="0" lvl="1" indent="0" eaLnBrk="0" fontAlgn="base" hangingPunct="0">
              <a:lnSpc>
                <a:spcPct val="150000"/>
              </a:lnSpc>
              <a:spcBef>
                <a:spcPts val="0"/>
              </a:spcBef>
              <a:spcAft>
                <a:spcPct val="0"/>
              </a:spcAft>
              <a:buNone/>
            </a:pPr>
            <a:r>
              <a:rPr lang="en-US" sz="3200" dirty="0">
                <a:solidFill>
                  <a:schemeClr val="bg1"/>
                </a:solidFill>
              </a:rPr>
              <a:t>Jesus makes 7 “I am” statements in the first half of John</a:t>
            </a:r>
          </a:p>
          <a:p>
            <a:pPr marL="0" lvl="1" indent="0" eaLnBrk="0" fontAlgn="base" hangingPunct="0">
              <a:lnSpc>
                <a:spcPct val="150000"/>
              </a:lnSpc>
              <a:spcBef>
                <a:spcPts val="0"/>
              </a:spcBef>
              <a:spcAft>
                <a:spcPct val="0"/>
              </a:spcAft>
              <a:buNone/>
            </a:pPr>
            <a:endParaRPr lang="en-US" sz="3200" dirty="0">
              <a:solidFill>
                <a:schemeClr val="bg1"/>
              </a:solidFill>
            </a:endParaRPr>
          </a:p>
          <a:p>
            <a:pPr marL="0" lvl="1" indent="0" eaLnBrk="0" fontAlgn="base" hangingPunct="0">
              <a:lnSpc>
                <a:spcPct val="100000"/>
              </a:lnSpc>
              <a:spcBef>
                <a:spcPts val="0"/>
              </a:spcBef>
              <a:spcAft>
                <a:spcPct val="0"/>
              </a:spcAft>
              <a:buNone/>
            </a:pPr>
            <a:r>
              <a:rPr lang="en-US" sz="3200" dirty="0">
                <a:solidFill>
                  <a:schemeClr val="bg1"/>
                </a:solidFill>
              </a:rPr>
              <a:t>John 6:35 - “I am the bread of life; he who comes to Me will not hunger, and he who believes in Me will never thirst.</a:t>
            </a:r>
          </a:p>
          <a:p>
            <a:pPr marL="0" lvl="1" indent="0" eaLnBrk="0" fontAlgn="base" hangingPunct="0">
              <a:lnSpc>
                <a:spcPct val="100000"/>
              </a:lnSpc>
              <a:spcBef>
                <a:spcPts val="0"/>
              </a:spcBef>
              <a:spcAft>
                <a:spcPct val="0"/>
              </a:spcAft>
              <a:buNone/>
            </a:pPr>
            <a:endParaRPr lang="en-US" sz="3200" dirty="0">
              <a:solidFill>
                <a:schemeClr val="bg1"/>
              </a:solidFill>
            </a:endParaRPr>
          </a:p>
          <a:p>
            <a:pPr marL="0" lvl="1" indent="0" eaLnBrk="0" fontAlgn="base" hangingPunct="0">
              <a:lnSpc>
                <a:spcPct val="100000"/>
              </a:lnSpc>
              <a:spcBef>
                <a:spcPts val="0"/>
              </a:spcBef>
              <a:spcAft>
                <a:spcPct val="0"/>
              </a:spcAft>
              <a:buNone/>
            </a:pPr>
            <a:r>
              <a:rPr lang="en-US" sz="3200" dirty="0">
                <a:solidFill>
                  <a:schemeClr val="bg1"/>
                </a:solidFill>
              </a:rPr>
              <a:t>John 8:12 -  “I am the Light of the world; he who follows Me will not walk in the darkness, but will have the Light of life.”</a:t>
            </a:r>
          </a:p>
          <a:p>
            <a:pPr marL="800100" lvl="1" indent="-342900" eaLnBrk="0" fontAlgn="base" hangingPunct="0">
              <a:spcBef>
                <a:spcPct val="20000"/>
              </a:spcBef>
              <a:spcAft>
                <a:spcPct val="0"/>
              </a:spcAft>
              <a:buNone/>
            </a:pPr>
            <a:endParaRPr lang="en-US" sz="3200" dirty="0">
              <a:solidFill>
                <a:schemeClr val="bg1"/>
              </a:solidFill>
            </a:endParaRPr>
          </a:p>
          <a:p>
            <a:pPr marL="800100" lvl="1" indent="-342900" eaLnBrk="0" fontAlgn="base" hangingPunct="0">
              <a:spcBef>
                <a:spcPct val="20000"/>
              </a:spcBef>
              <a:spcAft>
                <a:spcPct val="0"/>
              </a:spcAft>
              <a:buNone/>
            </a:pPr>
            <a:endParaRPr lang="en-US" sz="3200"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p:txBody>
      </p:sp>
    </p:spTree>
    <p:extLst>
      <p:ext uri="{BB962C8B-B14F-4D97-AF65-F5344CB8AC3E}">
        <p14:creationId xmlns:p14="http://schemas.microsoft.com/office/powerpoint/2010/main" val="16755036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Why trust God with your life?</a:t>
            </a:r>
          </a:p>
        </p:txBody>
      </p:sp>
      <p:sp>
        <p:nvSpPr>
          <p:cNvPr id="3" name="Content Placeholder 2"/>
          <p:cNvSpPr>
            <a:spLocks noGrp="1"/>
          </p:cNvSpPr>
          <p:nvPr>
            <p:ph idx="1"/>
          </p:nvPr>
        </p:nvSpPr>
        <p:spPr/>
        <p:txBody>
          <a:bodyPr>
            <a:normAutofit/>
          </a:bodyPr>
          <a:lstStyle/>
          <a:p>
            <a:pPr marL="342900" lvl="0" indent="-342900" eaLnBrk="0" fontAlgn="base" hangingPunct="0">
              <a:spcBef>
                <a:spcPct val="20000"/>
              </a:spcBef>
              <a:spcAft>
                <a:spcPct val="0"/>
              </a:spcAft>
              <a:buNone/>
            </a:pPr>
            <a:endParaRPr lang="en-US" dirty="0">
              <a:solidFill>
                <a:schemeClr val="bg1"/>
              </a:solidFill>
            </a:endParaRPr>
          </a:p>
          <a:p>
            <a:pPr marL="342900" lvl="0" indent="-342900" eaLnBrk="0" fontAlgn="base" hangingPunct="0">
              <a:spcBef>
                <a:spcPct val="20000"/>
              </a:spcBef>
              <a:spcAft>
                <a:spcPct val="0"/>
              </a:spcAft>
              <a:buNone/>
            </a:pPr>
            <a:r>
              <a:rPr lang="en-US" sz="3200" dirty="0">
                <a:solidFill>
                  <a:schemeClr val="bg1"/>
                </a:solidFill>
              </a:rPr>
              <a:t>Second, Jesus loved me enough to die for me</a:t>
            </a:r>
          </a:p>
          <a:p>
            <a:pPr marL="971550" lvl="1" indent="-514350" eaLnBrk="0" fontAlgn="base" hangingPunct="0">
              <a:spcBef>
                <a:spcPct val="20000"/>
              </a:spcBef>
              <a:spcAft>
                <a:spcPct val="0"/>
              </a:spcAft>
              <a:buAutoNum type="arabicPeriod"/>
            </a:pPr>
            <a:r>
              <a:rPr lang="en-US" sz="2800" dirty="0">
                <a:solidFill>
                  <a:schemeClr val="bg1"/>
                </a:solidFill>
              </a:rPr>
              <a:t>Vs 10 … I came that they may have life, and have it abundantly.</a:t>
            </a:r>
          </a:p>
          <a:p>
            <a:pPr marL="971550" lvl="1" indent="-514350" eaLnBrk="0" fontAlgn="base" hangingPunct="0">
              <a:spcBef>
                <a:spcPct val="20000"/>
              </a:spcBef>
              <a:spcAft>
                <a:spcPct val="0"/>
              </a:spcAft>
              <a:buAutoNum type="arabicPeriod"/>
            </a:pPr>
            <a:r>
              <a:rPr lang="en-US" sz="2800" dirty="0">
                <a:solidFill>
                  <a:schemeClr val="bg1"/>
                </a:solidFill>
              </a:rPr>
              <a:t>Vs 11… the good shepherd lays down His life for the sheep</a:t>
            </a:r>
          </a:p>
          <a:p>
            <a:pPr marL="971550" lvl="1" indent="-514350" eaLnBrk="0" fontAlgn="base" hangingPunct="0">
              <a:spcBef>
                <a:spcPct val="20000"/>
              </a:spcBef>
              <a:spcAft>
                <a:spcPct val="0"/>
              </a:spcAft>
              <a:buAutoNum type="arabicPeriod"/>
            </a:pPr>
            <a:r>
              <a:rPr lang="en-US" sz="2800" dirty="0">
                <a:solidFill>
                  <a:schemeClr val="bg1"/>
                </a:solidFill>
              </a:rPr>
              <a:t>Vs 15… I lay down My life for the sheep. </a:t>
            </a:r>
          </a:p>
          <a:p>
            <a:pPr marL="342900" lvl="0" indent="-342900" eaLnBrk="0" fontAlgn="base" hangingPunct="0">
              <a:spcBef>
                <a:spcPct val="20000"/>
              </a:spcBef>
              <a:spcAft>
                <a:spcPct val="0"/>
              </a:spcAft>
              <a:buNone/>
            </a:pPr>
            <a:r>
              <a:rPr lang="en-US" sz="3200" dirty="0">
                <a:solidFill>
                  <a:schemeClr val="bg1"/>
                </a:solidFill>
              </a:rPr>
              <a:t>What is God’s intent towards you?</a:t>
            </a:r>
          </a:p>
          <a:p>
            <a:pPr marL="0" lvl="0" indent="0" eaLnBrk="0" fontAlgn="base" hangingPunct="0">
              <a:spcBef>
                <a:spcPct val="20000"/>
              </a:spcBef>
              <a:spcAft>
                <a:spcPct val="0"/>
              </a:spcAft>
              <a:buNone/>
            </a:pPr>
            <a:endParaRPr lang="en-US" sz="3200" dirty="0">
              <a:solidFill>
                <a:schemeClr val="bg1"/>
              </a:solidFill>
            </a:endParaRPr>
          </a:p>
        </p:txBody>
      </p:sp>
    </p:spTree>
    <p:extLst>
      <p:ext uri="{BB962C8B-B14F-4D97-AF65-F5344CB8AC3E}">
        <p14:creationId xmlns:p14="http://schemas.microsoft.com/office/powerpoint/2010/main" val="41347640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Why trust God with your life?</a:t>
            </a:r>
          </a:p>
        </p:txBody>
      </p:sp>
      <p:sp>
        <p:nvSpPr>
          <p:cNvPr id="3" name="Content Placeholder 2"/>
          <p:cNvSpPr>
            <a:spLocks noGrp="1"/>
          </p:cNvSpPr>
          <p:nvPr>
            <p:ph idx="1"/>
          </p:nvPr>
        </p:nvSpPr>
        <p:spPr/>
        <p:txBody>
          <a:bodyPr>
            <a:normAutofit/>
          </a:bodyPr>
          <a:lstStyle/>
          <a:p>
            <a:pPr marL="342900" lvl="0" indent="-342900" eaLnBrk="0" fontAlgn="base" hangingPunct="0">
              <a:spcBef>
                <a:spcPct val="20000"/>
              </a:spcBef>
              <a:spcAft>
                <a:spcPct val="0"/>
              </a:spcAft>
              <a:buNone/>
            </a:pPr>
            <a:endParaRPr lang="en-US" dirty="0">
              <a:solidFill>
                <a:schemeClr val="bg1"/>
              </a:solidFill>
            </a:endParaRPr>
          </a:p>
          <a:p>
            <a:pPr marL="342900" lvl="0" indent="-342900" eaLnBrk="0" fontAlgn="base" hangingPunct="0">
              <a:spcBef>
                <a:spcPct val="20000"/>
              </a:spcBef>
              <a:spcAft>
                <a:spcPct val="0"/>
              </a:spcAft>
              <a:buNone/>
            </a:pPr>
            <a:r>
              <a:rPr lang="en-US" sz="3200" dirty="0">
                <a:solidFill>
                  <a:schemeClr val="bg1"/>
                </a:solidFill>
              </a:rPr>
              <a:t>Second, Jesus loved me enough to die for me</a:t>
            </a:r>
          </a:p>
          <a:p>
            <a:pPr marL="971550" lvl="1" indent="-514350" eaLnBrk="0" fontAlgn="base" hangingPunct="0">
              <a:spcBef>
                <a:spcPct val="20000"/>
              </a:spcBef>
              <a:spcAft>
                <a:spcPct val="0"/>
              </a:spcAft>
              <a:buAutoNum type="arabicPeriod"/>
            </a:pPr>
            <a:r>
              <a:rPr lang="en-US" sz="2800" dirty="0">
                <a:solidFill>
                  <a:schemeClr val="bg1"/>
                </a:solidFill>
              </a:rPr>
              <a:t>Vs 10 … I came that they may have life, and have it abundantly.</a:t>
            </a:r>
          </a:p>
          <a:p>
            <a:pPr marL="971550" lvl="1" indent="-514350" eaLnBrk="0" fontAlgn="base" hangingPunct="0">
              <a:spcBef>
                <a:spcPct val="20000"/>
              </a:spcBef>
              <a:spcAft>
                <a:spcPct val="0"/>
              </a:spcAft>
              <a:buAutoNum type="arabicPeriod"/>
            </a:pPr>
            <a:r>
              <a:rPr lang="en-US" sz="2800" dirty="0">
                <a:solidFill>
                  <a:schemeClr val="bg1"/>
                </a:solidFill>
              </a:rPr>
              <a:t>Vs 11… the good shepherd lays down His life for the sheep</a:t>
            </a:r>
          </a:p>
          <a:p>
            <a:pPr marL="971550" lvl="1" indent="-514350" eaLnBrk="0" fontAlgn="base" hangingPunct="0">
              <a:spcBef>
                <a:spcPct val="20000"/>
              </a:spcBef>
              <a:spcAft>
                <a:spcPct val="0"/>
              </a:spcAft>
              <a:buAutoNum type="arabicPeriod"/>
            </a:pPr>
            <a:r>
              <a:rPr lang="en-US" sz="2800" dirty="0">
                <a:solidFill>
                  <a:schemeClr val="bg1"/>
                </a:solidFill>
              </a:rPr>
              <a:t>Vs 15… I lay down My life for the sheep. </a:t>
            </a:r>
          </a:p>
          <a:p>
            <a:pPr marL="342900" lvl="0" indent="-342900" eaLnBrk="0" fontAlgn="base" hangingPunct="0">
              <a:spcBef>
                <a:spcPct val="20000"/>
              </a:spcBef>
              <a:spcAft>
                <a:spcPct val="0"/>
              </a:spcAft>
              <a:buNone/>
            </a:pPr>
            <a:r>
              <a:rPr lang="en-US" sz="3200" dirty="0">
                <a:solidFill>
                  <a:schemeClr val="bg1"/>
                </a:solidFill>
              </a:rPr>
              <a:t>What is God’s intent towards you?</a:t>
            </a:r>
          </a:p>
          <a:p>
            <a:pPr marL="0" lvl="0" indent="0" eaLnBrk="0" fontAlgn="base" hangingPunct="0">
              <a:spcBef>
                <a:spcPct val="20000"/>
              </a:spcBef>
              <a:spcAft>
                <a:spcPct val="0"/>
              </a:spcAft>
              <a:buNone/>
            </a:pPr>
            <a:endParaRPr lang="en-US" sz="3200" dirty="0">
              <a:solidFill>
                <a:schemeClr val="bg1"/>
              </a:solidFill>
            </a:endParaRPr>
          </a:p>
        </p:txBody>
      </p:sp>
      <p:sp>
        <p:nvSpPr>
          <p:cNvPr id="4" name="Rectangle: Rounded Corners 3">
            <a:extLst>
              <a:ext uri="{FF2B5EF4-FFF2-40B4-BE49-F238E27FC236}">
                <a16:creationId xmlns:a16="http://schemas.microsoft.com/office/drawing/2014/main" id="{0CA7DB51-1876-413A-8E7D-EC700C1D004D}"/>
              </a:ext>
            </a:extLst>
          </p:cNvPr>
          <p:cNvSpPr/>
          <p:nvPr/>
        </p:nvSpPr>
        <p:spPr>
          <a:xfrm>
            <a:off x="0" y="4724400"/>
            <a:ext cx="12192000" cy="2133600"/>
          </a:xfrm>
          <a:prstGeom prst="round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t>Jesus died to give you life</a:t>
            </a:r>
          </a:p>
          <a:p>
            <a:pPr algn="ctr"/>
            <a:endParaRPr lang="en-US" sz="2800" b="1" dirty="0"/>
          </a:p>
          <a:p>
            <a:pPr algn="ctr"/>
            <a:r>
              <a:rPr lang="en-US" sz="2800" b="1" dirty="0"/>
              <a:t>Why then do we think the other things he wants for us would be bad?</a:t>
            </a:r>
          </a:p>
        </p:txBody>
      </p:sp>
    </p:spTree>
    <p:extLst>
      <p:ext uri="{BB962C8B-B14F-4D97-AF65-F5344CB8AC3E}">
        <p14:creationId xmlns:p14="http://schemas.microsoft.com/office/powerpoint/2010/main" val="81946787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Why trust God with your life?</a:t>
            </a:r>
          </a:p>
        </p:txBody>
      </p:sp>
      <p:sp>
        <p:nvSpPr>
          <p:cNvPr id="3" name="Content Placeholder 2"/>
          <p:cNvSpPr>
            <a:spLocks noGrp="1"/>
          </p:cNvSpPr>
          <p:nvPr>
            <p:ph idx="1"/>
          </p:nvPr>
        </p:nvSpPr>
        <p:spPr/>
        <p:txBody>
          <a:bodyPr>
            <a:normAutofit/>
          </a:bodyPr>
          <a:lstStyle/>
          <a:p>
            <a:pPr marL="342900" lvl="0" indent="-342900" eaLnBrk="0" fontAlgn="base" hangingPunct="0">
              <a:spcBef>
                <a:spcPct val="20000"/>
              </a:spcBef>
              <a:spcAft>
                <a:spcPct val="0"/>
              </a:spcAft>
              <a:buNone/>
            </a:pPr>
            <a:endParaRPr lang="en-US" dirty="0">
              <a:solidFill>
                <a:schemeClr val="bg1"/>
              </a:solidFill>
            </a:endParaRPr>
          </a:p>
          <a:p>
            <a:pPr marL="342900" lvl="0" indent="-342900" eaLnBrk="0" fontAlgn="base" hangingPunct="0">
              <a:spcBef>
                <a:spcPct val="20000"/>
              </a:spcBef>
              <a:spcAft>
                <a:spcPct val="0"/>
              </a:spcAft>
              <a:buNone/>
            </a:pPr>
            <a:r>
              <a:rPr lang="en-US" sz="3200" dirty="0">
                <a:solidFill>
                  <a:schemeClr val="bg1"/>
                </a:solidFill>
              </a:rPr>
              <a:t>Third, Jesus relates to us personally</a:t>
            </a:r>
          </a:p>
          <a:p>
            <a:pPr marL="800100" lvl="1" indent="-342900" eaLnBrk="0" fontAlgn="base" hangingPunct="0">
              <a:spcBef>
                <a:spcPct val="20000"/>
              </a:spcBef>
              <a:spcAft>
                <a:spcPct val="0"/>
              </a:spcAft>
              <a:buNone/>
            </a:pPr>
            <a:r>
              <a:rPr lang="en-US" sz="2800" dirty="0">
                <a:solidFill>
                  <a:schemeClr val="bg1"/>
                </a:solidFill>
              </a:rPr>
              <a:t>VS. 3 To him the doorkeeper opens, and the sheep hear his voice, and he calls his own sheep by name and leads them out</a:t>
            </a:r>
          </a:p>
          <a:p>
            <a:pPr marL="800100" lvl="1" indent="-342900" eaLnBrk="0" fontAlgn="base" hangingPunct="0">
              <a:spcBef>
                <a:spcPct val="20000"/>
              </a:spcBef>
              <a:spcAft>
                <a:spcPct val="0"/>
              </a:spcAft>
              <a:buNone/>
            </a:pPr>
            <a:r>
              <a:rPr lang="en-US" sz="2800" dirty="0">
                <a:solidFill>
                  <a:schemeClr val="bg1"/>
                </a:solidFill>
              </a:rPr>
              <a:t>Vs. 14 I am the good shepherd, and I know My own and My own know Me</a:t>
            </a:r>
          </a:p>
          <a:p>
            <a:pPr marL="342900" indent="-342900" eaLnBrk="0" fontAlgn="base" hangingPunct="0">
              <a:spcBef>
                <a:spcPct val="20000"/>
              </a:spcBef>
              <a:spcAft>
                <a:spcPct val="0"/>
              </a:spcAft>
              <a:buNone/>
            </a:pPr>
            <a:endParaRPr lang="en-US" sz="3200" dirty="0">
              <a:solidFill>
                <a:schemeClr val="bg1"/>
              </a:solidFill>
            </a:endParaRPr>
          </a:p>
        </p:txBody>
      </p:sp>
    </p:spTree>
    <p:extLst>
      <p:ext uri="{BB962C8B-B14F-4D97-AF65-F5344CB8AC3E}">
        <p14:creationId xmlns:p14="http://schemas.microsoft.com/office/powerpoint/2010/main" val="14016420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Why trust God with your life?</a:t>
            </a:r>
          </a:p>
        </p:txBody>
      </p:sp>
      <p:sp>
        <p:nvSpPr>
          <p:cNvPr id="3" name="Content Placeholder 2"/>
          <p:cNvSpPr>
            <a:spLocks noGrp="1"/>
          </p:cNvSpPr>
          <p:nvPr>
            <p:ph idx="1"/>
          </p:nvPr>
        </p:nvSpPr>
        <p:spPr/>
        <p:txBody>
          <a:bodyPr>
            <a:normAutofit/>
          </a:bodyPr>
          <a:lstStyle/>
          <a:p>
            <a:pPr marL="342900" lvl="0" indent="-342900" eaLnBrk="0" fontAlgn="base" hangingPunct="0">
              <a:spcBef>
                <a:spcPct val="20000"/>
              </a:spcBef>
              <a:spcAft>
                <a:spcPct val="0"/>
              </a:spcAft>
              <a:buNone/>
            </a:pPr>
            <a:endParaRPr lang="en-US" dirty="0">
              <a:solidFill>
                <a:schemeClr val="bg1"/>
              </a:solidFill>
            </a:endParaRPr>
          </a:p>
          <a:p>
            <a:pPr marL="342900" lvl="0" indent="-342900" eaLnBrk="0" fontAlgn="base" hangingPunct="0">
              <a:spcBef>
                <a:spcPct val="20000"/>
              </a:spcBef>
              <a:spcAft>
                <a:spcPct val="0"/>
              </a:spcAft>
              <a:buNone/>
            </a:pPr>
            <a:r>
              <a:rPr lang="en-US" sz="3200" dirty="0">
                <a:solidFill>
                  <a:schemeClr val="bg1"/>
                </a:solidFill>
              </a:rPr>
              <a:t>Third, Jesus relates to us personally</a:t>
            </a:r>
          </a:p>
          <a:p>
            <a:pPr marL="800100" lvl="1" indent="-342900" eaLnBrk="0" fontAlgn="base" hangingPunct="0">
              <a:spcBef>
                <a:spcPct val="20000"/>
              </a:spcBef>
              <a:spcAft>
                <a:spcPct val="0"/>
              </a:spcAft>
              <a:buNone/>
            </a:pPr>
            <a:r>
              <a:rPr lang="en-US" sz="2800" dirty="0">
                <a:solidFill>
                  <a:schemeClr val="bg1"/>
                </a:solidFill>
              </a:rPr>
              <a:t>VS. 3 To him the doorkeeper opens, and the sheep hear his voice, and he calls his own sheep by name and leads them out</a:t>
            </a:r>
          </a:p>
          <a:p>
            <a:pPr marL="800100" lvl="1" indent="-342900" eaLnBrk="0" fontAlgn="base" hangingPunct="0">
              <a:spcBef>
                <a:spcPct val="20000"/>
              </a:spcBef>
              <a:spcAft>
                <a:spcPct val="0"/>
              </a:spcAft>
              <a:buNone/>
            </a:pPr>
            <a:r>
              <a:rPr lang="en-US" sz="2800" dirty="0">
                <a:solidFill>
                  <a:schemeClr val="bg1"/>
                </a:solidFill>
              </a:rPr>
              <a:t>Vs. 14 I am the good shepherd, and I know My own and My own know Me</a:t>
            </a:r>
          </a:p>
          <a:p>
            <a:pPr marL="342900" indent="-342900" eaLnBrk="0" fontAlgn="base" hangingPunct="0">
              <a:spcBef>
                <a:spcPct val="20000"/>
              </a:spcBef>
              <a:spcAft>
                <a:spcPct val="0"/>
              </a:spcAft>
              <a:buNone/>
            </a:pPr>
            <a:endParaRPr lang="en-US" sz="3200" dirty="0">
              <a:solidFill>
                <a:schemeClr val="bg1"/>
              </a:solidFill>
            </a:endParaRPr>
          </a:p>
        </p:txBody>
      </p:sp>
      <p:sp>
        <p:nvSpPr>
          <p:cNvPr id="4" name="Rectangle: Rounded Corners 3">
            <a:extLst>
              <a:ext uri="{FF2B5EF4-FFF2-40B4-BE49-F238E27FC236}">
                <a16:creationId xmlns:a16="http://schemas.microsoft.com/office/drawing/2014/main" id="{3400FEF2-5363-4DC2-8B5A-CB659D55E7A8}"/>
              </a:ext>
            </a:extLst>
          </p:cNvPr>
          <p:cNvSpPr/>
          <p:nvPr/>
        </p:nvSpPr>
        <p:spPr>
          <a:xfrm>
            <a:off x="0" y="1690688"/>
            <a:ext cx="11353800" cy="5167312"/>
          </a:xfrm>
          <a:prstGeom prst="round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b="1" dirty="0"/>
              <a:t>He always relates to you personally</a:t>
            </a:r>
          </a:p>
          <a:p>
            <a:pPr lvl="1"/>
            <a:r>
              <a:rPr lang="en-US" sz="2800" b="1" dirty="0"/>
              <a:t>- He never views you as a faceless number in the mass of humanity </a:t>
            </a:r>
          </a:p>
          <a:p>
            <a:pPr lvl="1"/>
            <a:r>
              <a:rPr lang="en-US" sz="2800" b="1" dirty="0"/>
              <a:t>- He knows you better than you know yourself</a:t>
            </a:r>
          </a:p>
          <a:p>
            <a:pPr lvl="1"/>
            <a:r>
              <a:rPr lang="en-US" sz="2800" b="1" dirty="0"/>
              <a:t>- He knows what you need better than you do</a:t>
            </a:r>
          </a:p>
          <a:p>
            <a:pPr marL="914400" lvl="1" indent="-457200">
              <a:buFontTx/>
              <a:buChar char="-"/>
            </a:pPr>
            <a:endParaRPr lang="en-US" sz="2800" b="1" dirty="0"/>
          </a:p>
          <a:p>
            <a:pPr marL="914400" lvl="1" indent="-457200">
              <a:buFontTx/>
              <a:buChar char="-"/>
            </a:pPr>
            <a:endParaRPr lang="en-US" sz="2800" b="1" dirty="0"/>
          </a:p>
          <a:p>
            <a:pPr algn="ctr"/>
            <a:endParaRPr lang="en-US" dirty="0"/>
          </a:p>
          <a:p>
            <a:pPr algn="ctr"/>
            <a:endParaRPr lang="en-US" dirty="0"/>
          </a:p>
          <a:p>
            <a:pPr algn="ctr"/>
            <a:endParaRPr lang="en-US" dirty="0"/>
          </a:p>
          <a:p>
            <a:pPr algn="ctr"/>
            <a:endParaRPr lang="en-US" dirty="0"/>
          </a:p>
          <a:p>
            <a:pPr algn="ctr"/>
            <a:endParaRPr lang="en-US" dirty="0"/>
          </a:p>
        </p:txBody>
      </p:sp>
    </p:spTree>
    <p:extLst>
      <p:ext uri="{BB962C8B-B14F-4D97-AF65-F5344CB8AC3E}">
        <p14:creationId xmlns:p14="http://schemas.microsoft.com/office/powerpoint/2010/main" val="312400785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Why trust God with your life?</a:t>
            </a:r>
          </a:p>
        </p:txBody>
      </p:sp>
      <p:sp>
        <p:nvSpPr>
          <p:cNvPr id="3" name="Content Placeholder 2"/>
          <p:cNvSpPr>
            <a:spLocks noGrp="1"/>
          </p:cNvSpPr>
          <p:nvPr>
            <p:ph idx="1"/>
          </p:nvPr>
        </p:nvSpPr>
        <p:spPr/>
        <p:txBody>
          <a:bodyPr>
            <a:normAutofit/>
          </a:bodyPr>
          <a:lstStyle/>
          <a:p>
            <a:pPr marL="342900" lvl="0" indent="-342900" eaLnBrk="0" fontAlgn="base" hangingPunct="0">
              <a:spcBef>
                <a:spcPct val="20000"/>
              </a:spcBef>
              <a:spcAft>
                <a:spcPct val="0"/>
              </a:spcAft>
              <a:buNone/>
            </a:pPr>
            <a:endParaRPr lang="en-US" dirty="0">
              <a:solidFill>
                <a:schemeClr val="bg1"/>
              </a:solidFill>
            </a:endParaRPr>
          </a:p>
          <a:p>
            <a:pPr marL="342900" lvl="0" indent="-342900" eaLnBrk="0" fontAlgn="base" hangingPunct="0">
              <a:spcBef>
                <a:spcPct val="20000"/>
              </a:spcBef>
              <a:spcAft>
                <a:spcPct val="0"/>
              </a:spcAft>
              <a:buNone/>
            </a:pPr>
            <a:r>
              <a:rPr lang="en-US" sz="3200" dirty="0">
                <a:solidFill>
                  <a:schemeClr val="bg1"/>
                </a:solidFill>
              </a:rPr>
              <a:t>Third, Jesus relates to us personally</a:t>
            </a:r>
          </a:p>
          <a:p>
            <a:pPr marL="800100" lvl="1" indent="-342900" eaLnBrk="0" fontAlgn="base" hangingPunct="0">
              <a:spcBef>
                <a:spcPct val="20000"/>
              </a:spcBef>
              <a:spcAft>
                <a:spcPct val="0"/>
              </a:spcAft>
              <a:buNone/>
            </a:pPr>
            <a:r>
              <a:rPr lang="en-US" sz="2800" dirty="0">
                <a:solidFill>
                  <a:schemeClr val="bg1"/>
                </a:solidFill>
              </a:rPr>
              <a:t>VS. 3 To him the doorkeeper opens, and the sheep hear his voice, and he calls his own sheep by name and leads them out</a:t>
            </a:r>
          </a:p>
          <a:p>
            <a:pPr marL="800100" lvl="1" indent="-342900" eaLnBrk="0" fontAlgn="base" hangingPunct="0">
              <a:spcBef>
                <a:spcPct val="20000"/>
              </a:spcBef>
              <a:spcAft>
                <a:spcPct val="0"/>
              </a:spcAft>
              <a:buNone/>
            </a:pPr>
            <a:r>
              <a:rPr lang="en-US" sz="2800" dirty="0">
                <a:solidFill>
                  <a:schemeClr val="bg1"/>
                </a:solidFill>
              </a:rPr>
              <a:t>Vs. 14 I am the good shepherd, and I know My own and My own know Me</a:t>
            </a:r>
          </a:p>
          <a:p>
            <a:pPr marL="342900" indent="-342900" eaLnBrk="0" fontAlgn="base" hangingPunct="0">
              <a:spcBef>
                <a:spcPct val="20000"/>
              </a:spcBef>
              <a:spcAft>
                <a:spcPct val="0"/>
              </a:spcAft>
              <a:buNone/>
            </a:pPr>
            <a:endParaRPr lang="en-US" sz="3200" dirty="0">
              <a:solidFill>
                <a:schemeClr val="bg1"/>
              </a:solidFill>
            </a:endParaRPr>
          </a:p>
        </p:txBody>
      </p:sp>
      <p:sp>
        <p:nvSpPr>
          <p:cNvPr id="4" name="Rectangle: Rounded Corners 3">
            <a:extLst>
              <a:ext uri="{FF2B5EF4-FFF2-40B4-BE49-F238E27FC236}">
                <a16:creationId xmlns:a16="http://schemas.microsoft.com/office/drawing/2014/main" id="{3400FEF2-5363-4DC2-8B5A-CB659D55E7A8}"/>
              </a:ext>
            </a:extLst>
          </p:cNvPr>
          <p:cNvSpPr/>
          <p:nvPr/>
        </p:nvSpPr>
        <p:spPr>
          <a:xfrm>
            <a:off x="0" y="1690688"/>
            <a:ext cx="11353800" cy="5167312"/>
          </a:xfrm>
          <a:prstGeom prst="round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b="1" dirty="0"/>
              <a:t>He always relates to you personally</a:t>
            </a:r>
          </a:p>
          <a:p>
            <a:pPr lvl="1"/>
            <a:r>
              <a:rPr lang="en-US" sz="2800" b="1" dirty="0"/>
              <a:t>- He never views you as a faceless number in the mass of humanity </a:t>
            </a:r>
          </a:p>
          <a:p>
            <a:pPr lvl="1"/>
            <a:r>
              <a:rPr lang="en-US" sz="2800" b="1" dirty="0"/>
              <a:t>- He knows you better than you know yourself</a:t>
            </a:r>
          </a:p>
          <a:p>
            <a:pPr lvl="1"/>
            <a:r>
              <a:rPr lang="en-US" sz="2800" b="1" dirty="0"/>
              <a:t>- He knows what you need better than you do</a:t>
            </a:r>
          </a:p>
          <a:p>
            <a:pPr marL="914400" lvl="1" indent="-457200">
              <a:buFontTx/>
              <a:buChar char="-"/>
            </a:pPr>
            <a:endParaRPr lang="en-US" sz="2800" b="1" dirty="0"/>
          </a:p>
          <a:p>
            <a:pPr lvl="1"/>
            <a:r>
              <a:rPr lang="en-US" sz="2800" b="1" dirty="0"/>
              <a:t>- Doesn’t it make sense that Jesus would do a better job leading your life than you would?</a:t>
            </a:r>
          </a:p>
          <a:p>
            <a:pPr lvl="2"/>
            <a:r>
              <a:rPr lang="en-US" sz="2800" b="1" dirty="0"/>
              <a:t>He gave his life for you</a:t>
            </a:r>
          </a:p>
          <a:p>
            <a:pPr lvl="2"/>
            <a:r>
              <a:rPr lang="en-US" sz="2800" b="1" dirty="0"/>
              <a:t>He knows what you need and what is coming</a:t>
            </a:r>
          </a:p>
          <a:p>
            <a:pPr algn="ctr"/>
            <a:endParaRPr lang="en-US" dirty="0"/>
          </a:p>
        </p:txBody>
      </p:sp>
    </p:spTree>
    <p:extLst>
      <p:ext uri="{BB962C8B-B14F-4D97-AF65-F5344CB8AC3E}">
        <p14:creationId xmlns:p14="http://schemas.microsoft.com/office/powerpoint/2010/main" val="114823172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Why trust God with your life?</a:t>
            </a:r>
          </a:p>
        </p:txBody>
      </p:sp>
      <p:sp>
        <p:nvSpPr>
          <p:cNvPr id="3" name="Content Placeholder 2"/>
          <p:cNvSpPr>
            <a:spLocks noGrp="1"/>
          </p:cNvSpPr>
          <p:nvPr>
            <p:ph idx="1"/>
          </p:nvPr>
        </p:nvSpPr>
        <p:spPr/>
        <p:txBody>
          <a:bodyPr>
            <a:normAutofit/>
          </a:bodyPr>
          <a:lstStyle/>
          <a:p>
            <a:pPr marL="342900" lvl="0" indent="-342900" eaLnBrk="0" fontAlgn="base" hangingPunct="0">
              <a:spcBef>
                <a:spcPct val="20000"/>
              </a:spcBef>
              <a:spcAft>
                <a:spcPct val="0"/>
              </a:spcAft>
              <a:buNone/>
            </a:pPr>
            <a:endParaRPr lang="en-US" dirty="0">
              <a:solidFill>
                <a:schemeClr val="bg1"/>
              </a:solidFill>
            </a:endParaRPr>
          </a:p>
          <a:p>
            <a:pPr marL="342900" lvl="0" indent="-342900" eaLnBrk="0" fontAlgn="base" hangingPunct="0">
              <a:spcBef>
                <a:spcPct val="20000"/>
              </a:spcBef>
              <a:spcAft>
                <a:spcPct val="0"/>
              </a:spcAft>
              <a:buNone/>
            </a:pPr>
            <a:r>
              <a:rPr lang="en-US" sz="3200" dirty="0">
                <a:solidFill>
                  <a:schemeClr val="bg1"/>
                </a:solidFill>
              </a:rPr>
              <a:t>Fourth, Jesus has other sheep </a:t>
            </a:r>
          </a:p>
          <a:p>
            <a:pPr marL="342900" lvl="0" indent="-342900" eaLnBrk="0" fontAlgn="base" hangingPunct="0">
              <a:spcBef>
                <a:spcPct val="20000"/>
              </a:spcBef>
              <a:spcAft>
                <a:spcPct val="0"/>
              </a:spcAft>
              <a:buNone/>
            </a:pPr>
            <a:r>
              <a:rPr lang="en-US" sz="3200" dirty="0">
                <a:solidFill>
                  <a:schemeClr val="bg1"/>
                </a:solidFill>
              </a:rPr>
              <a:t>Vs 16.  “I have other sheep, which are not of this fold; I must bring them also, and they will hear My voice; and they will become one flock with one shepherd</a:t>
            </a:r>
          </a:p>
        </p:txBody>
      </p:sp>
    </p:spTree>
    <p:extLst>
      <p:ext uri="{BB962C8B-B14F-4D97-AF65-F5344CB8AC3E}">
        <p14:creationId xmlns:p14="http://schemas.microsoft.com/office/powerpoint/2010/main" val="7450688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Why trust God with your life?</a:t>
            </a:r>
          </a:p>
        </p:txBody>
      </p:sp>
      <p:sp>
        <p:nvSpPr>
          <p:cNvPr id="3" name="Content Placeholder 2"/>
          <p:cNvSpPr>
            <a:spLocks noGrp="1"/>
          </p:cNvSpPr>
          <p:nvPr>
            <p:ph idx="1"/>
          </p:nvPr>
        </p:nvSpPr>
        <p:spPr/>
        <p:txBody>
          <a:bodyPr>
            <a:normAutofit/>
          </a:bodyPr>
          <a:lstStyle/>
          <a:p>
            <a:pPr marL="342900" lvl="0" indent="-342900" eaLnBrk="0" fontAlgn="base" hangingPunct="0">
              <a:spcBef>
                <a:spcPct val="20000"/>
              </a:spcBef>
              <a:spcAft>
                <a:spcPct val="0"/>
              </a:spcAft>
              <a:buNone/>
            </a:pPr>
            <a:endParaRPr lang="en-US" dirty="0">
              <a:solidFill>
                <a:schemeClr val="bg1"/>
              </a:solidFill>
            </a:endParaRPr>
          </a:p>
          <a:p>
            <a:pPr marL="342900" lvl="0" indent="-342900" eaLnBrk="0" fontAlgn="base" hangingPunct="0">
              <a:spcBef>
                <a:spcPct val="20000"/>
              </a:spcBef>
              <a:spcAft>
                <a:spcPct val="0"/>
              </a:spcAft>
              <a:buNone/>
            </a:pPr>
            <a:r>
              <a:rPr lang="en-US" sz="3200" dirty="0">
                <a:solidFill>
                  <a:schemeClr val="bg1"/>
                </a:solidFill>
              </a:rPr>
              <a:t>Fourth, Jesus has other sheep </a:t>
            </a:r>
          </a:p>
          <a:p>
            <a:pPr marL="342900" lvl="0" indent="-342900" eaLnBrk="0" fontAlgn="base" hangingPunct="0">
              <a:spcBef>
                <a:spcPct val="20000"/>
              </a:spcBef>
              <a:spcAft>
                <a:spcPct val="0"/>
              </a:spcAft>
              <a:buNone/>
            </a:pPr>
            <a:r>
              <a:rPr lang="en-US" sz="3200" dirty="0">
                <a:solidFill>
                  <a:schemeClr val="bg1"/>
                </a:solidFill>
              </a:rPr>
              <a:t>Vs 16.  “I have other sheep, which are not of this fold; I must bring them also, and they will hear My voice; and they will become one flock with one shepherd</a:t>
            </a:r>
          </a:p>
        </p:txBody>
      </p:sp>
      <p:sp>
        <p:nvSpPr>
          <p:cNvPr id="4" name="Rectangle: Rounded Corners 3">
            <a:extLst>
              <a:ext uri="{FF2B5EF4-FFF2-40B4-BE49-F238E27FC236}">
                <a16:creationId xmlns:a16="http://schemas.microsoft.com/office/drawing/2014/main" id="{8CC91999-57AA-4454-89A3-143A665F6C2A}"/>
              </a:ext>
            </a:extLst>
          </p:cNvPr>
          <p:cNvSpPr/>
          <p:nvPr/>
        </p:nvSpPr>
        <p:spPr>
          <a:xfrm>
            <a:off x="0" y="2865120"/>
            <a:ext cx="12192000" cy="3992880"/>
          </a:xfrm>
          <a:prstGeom prst="round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dirty="0"/>
              <a:t>Lone sheep don’t do well – we need a shepherd and a flock</a:t>
            </a:r>
          </a:p>
          <a:p>
            <a:r>
              <a:rPr lang="en-US" sz="3200" dirty="0"/>
              <a:t> </a:t>
            </a:r>
          </a:p>
          <a:p>
            <a:endParaRPr lang="en-US" sz="3200" dirty="0"/>
          </a:p>
          <a:p>
            <a:endParaRPr lang="en-US" sz="3200" dirty="0"/>
          </a:p>
          <a:p>
            <a:endParaRPr lang="en-US" sz="3200" dirty="0"/>
          </a:p>
          <a:p>
            <a:endParaRPr lang="en-US" sz="3200" dirty="0"/>
          </a:p>
          <a:p>
            <a:endParaRPr lang="en-US" sz="3200" dirty="0"/>
          </a:p>
        </p:txBody>
      </p:sp>
    </p:spTree>
    <p:extLst>
      <p:ext uri="{BB962C8B-B14F-4D97-AF65-F5344CB8AC3E}">
        <p14:creationId xmlns:p14="http://schemas.microsoft.com/office/powerpoint/2010/main" val="381272222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Why trust God with your life?</a:t>
            </a:r>
          </a:p>
        </p:txBody>
      </p:sp>
      <p:sp>
        <p:nvSpPr>
          <p:cNvPr id="3" name="Content Placeholder 2"/>
          <p:cNvSpPr>
            <a:spLocks noGrp="1"/>
          </p:cNvSpPr>
          <p:nvPr>
            <p:ph idx="1"/>
          </p:nvPr>
        </p:nvSpPr>
        <p:spPr/>
        <p:txBody>
          <a:bodyPr>
            <a:normAutofit/>
          </a:bodyPr>
          <a:lstStyle/>
          <a:p>
            <a:pPr marL="342900" lvl="0" indent="-342900" eaLnBrk="0" fontAlgn="base" hangingPunct="0">
              <a:spcBef>
                <a:spcPct val="20000"/>
              </a:spcBef>
              <a:spcAft>
                <a:spcPct val="0"/>
              </a:spcAft>
              <a:buNone/>
            </a:pPr>
            <a:endParaRPr lang="en-US" dirty="0">
              <a:solidFill>
                <a:schemeClr val="bg1"/>
              </a:solidFill>
            </a:endParaRPr>
          </a:p>
          <a:p>
            <a:pPr marL="342900" lvl="0" indent="-342900" eaLnBrk="0" fontAlgn="base" hangingPunct="0">
              <a:spcBef>
                <a:spcPct val="20000"/>
              </a:spcBef>
              <a:spcAft>
                <a:spcPct val="0"/>
              </a:spcAft>
              <a:buNone/>
            </a:pPr>
            <a:r>
              <a:rPr lang="en-US" sz="3200" dirty="0">
                <a:solidFill>
                  <a:schemeClr val="bg1"/>
                </a:solidFill>
              </a:rPr>
              <a:t>Fourth, Jesus has other sheep </a:t>
            </a:r>
          </a:p>
          <a:p>
            <a:pPr marL="342900" lvl="0" indent="-342900" eaLnBrk="0" fontAlgn="base" hangingPunct="0">
              <a:spcBef>
                <a:spcPct val="20000"/>
              </a:spcBef>
              <a:spcAft>
                <a:spcPct val="0"/>
              </a:spcAft>
              <a:buNone/>
            </a:pPr>
            <a:r>
              <a:rPr lang="en-US" sz="3200" dirty="0">
                <a:solidFill>
                  <a:schemeClr val="bg1"/>
                </a:solidFill>
              </a:rPr>
              <a:t>Vs 16.  “I have other sheep, which are not of this fold; I must bring them also, and they will hear My voice; and they will become one flock with one shepherd</a:t>
            </a:r>
          </a:p>
        </p:txBody>
      </p:sp>
      <p:sp>
        <p:nvSpPr>
          <p:cNvPr id="4" name="Rectangle: Rounded Corners 3">
            <a:extLst>
              <a:ext uri="{FF2B5EF4-FFF2-40B4-BE49-F238E27FC236}">
                <a16:creationId xmlns:a16="http://schemas.microsoft.com/office/drawing/2014/main" id="{8CC91999-57AA-4454-89A3-143A665F6C2A}"/>
              </a:ext>
            </a:extLst>
          </p:cNvPr>
          <p:cNvSpPr/>
          <p:nvPr/>
        </p:nvSpPr>
        <p:spPr>
          <a:xfrm>
            <a:off x="0" y="2865120"/>
            <a:ext cx="12192000" cy="3992880"/>
          </a:xfrm>
          <a:prstGeom prst="round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dirty="0"/>
              <a:t>Lone sheep don’t do well – we need a shepherd and a flock</a:t>
            </a:r>
          </a:p>
          <a:p>
            <a:r>
              <a:rPr lang="en-US" sz="3200" b="1" dirty="0"/>
              <a:t> </a:t>
            </a:r>
          </a:p>
          <a:p>
            <a:r>
              <a:rPr lang="en-US" sz="3200" b="1" dirty="0"/>
              <a:t>God always leads us into community – never his desire for us to be isolated – to easy to pick off the loan sheep </a:t>
            </a:r>
          </a:p>
          <a:p>
            <a:endParaRPr lang="en-US" sz="3200" dirty="0"/>
          </a:p>
          <a:p>
            <a:endParaRPr lang="en-US" sz="3200" dirty="0"/>
          </a:p>
          <a:p>
            <a:endParaRPr lang="en-US" sz="3200" dirty="0"/>
          </a:p>
        </p:txBody>
      </p:sp>
    </p:spTree>
    <p:extLst>
      <p:ext uri="{BB962C8B-B14F-4D97-AF65-F5344CB8AC3E}">
        <p14:creationId xmlns:p14="http://schemas.microsoft.com/office/powerpoint/2010/main" val="84054616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Why trust God with your life?</a:t>
            </a:r>
          </a:p>
        </p:txBody>
      </p:sp>
      <p:sp>
        <p:nvSpPr>
          <p:cNvPr id="3" name="Content Placeholder 2"/>
          <p:cNvSpPr>
            <a:spLocks noGrp="1"/>
          </p:cNvSpPr>
          <p:nvPr>
            <p:ph idx="1"/>
          </p:nvPr>
        </p:nvSpPr>
        <p:spPr/>
        <p:txBody>
          <a:bodyPr>
            <a:normAutofit/>
          </a:bodyPr>
          <a:lstStyle/>
          <a:p>
            <a:pPr marL="342900" lvl="0" indent="-342900" eaLnBrk="0" fontAlgn="base" hangingPunct="0">
              <a:spcBef>
                <a:spcPct val="20000"/>
              </a:spcBef>
              <a:spcAft>
                <a:spcPct val="0"/>
              </a:spcAft>
              <a:buNone/>
            </a:pPr>
            <a:endParaRPr lang="en-US" dirty="0">
              <a:solidFill>
                <a:schemeClr val="bg1"/>
              </a:solidFill>
            </a:endParaRPr>
          </a:p>
          <a:p>
            <a:pPr marL="342900" lvl="0" indent="-342900" eaLnBrk="0" fontAlgn="base" hangingPunct="0">
              <a:spcBef>
                <a:spcPct val="20000"/>
              </a:spcBef>
              <a:spcAft>
                <a:spcPct val="0"/>
              </a:spcAft>
              <a:buNone/>
            </a:pPr>
            <a:r>
              <a:rPr lang="en-US" sz="3200" dirty="0">
                <a:solidFill>
                  <a:schemeClr val="bg1"/>
                </a:solidFill>
              </a:rPr>
              <a:t>Fourth, Jesus has other sheep </a:t>
            </a:r>
          </a:p>
          <a:p>
            <a:pPr marL="342900" lvl="0" indent="-342900" eaLnBrk="0" fontAlgn="base" hangingPunct="0">
              <a:spcBef>
                <a:spcPct val="20000"/>
              </a:spcBef>
              <a:spcAft>
                <a:spcPct val="0"/>
              </a:spcAft>
              <a:buNone/>
            </a:pPr>
            <a:r>
              <a:rPr lang="en-US" sz="3200" dirty="0">
                <a:solidFill>
                  <a:schemeClr val="bg1"/>
                </a:solidFill>
              </a:rPr>
              <a:t>Vs 16.  “I have other sheep, which are not of this fold; I must bring them also, and they will hear My voice; and they will become one flock with one shepherd</a:t>
            </a:r>
          </a:p>
        </p:txBody>
      </p:sp>
      <p:sp>
        <p:nvSpPr>
          <p:cNvPr id="4" name="Rectangle: Rounded Corners 3">
            <a:extLst>
              <a:ext uri="{FF2B5EF4-FFF2-40B4-BE49-F238E27FC236}">
                <a16:creationId xmlns:a16="http://schemas.microsoft.com/office/drawing/2014/main" id="{8CC91999-57AA-4454-89A3-143A665F6C2A}"/>
              </a:ext>
            </a:extLst>
          </p:cNvPr>
          <p:cNvSpPr/>
          <p:nvPr/>
        </p:nvSpPr>
        <p:spPr>
          <a:xfrm>
            <a:off x="0" y="2865120"/>
            <a:ext cx="12192000" cy="3992880"/>
          </a:xfrm>
          <a:prstGeom prst="round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dirty="0"/>
              <a:t>Lone sheep don’t do well – we need a shepherd and a flock</a:t>
            </a:r>
          </a:p>
          <a:p>
            <a:r>
              <a:rPr lang="en-US" sz="3200" b="1" dirty="0"/>
              <a:t> </a:t>
            </a:r>
          </a:p>
          <a:p>
            <a:r>
              <a:rPr lang="en-US" sz="3200" b="1" dirty="0"/>
              <a:t>God always leads us into community – never his desire for us to be isolated – to easy to pick off the loan sheep </a:t>
            </a:r>
          </a:p>
          <a:p>
            <a:endParaRPr lang="en-US" sz="3200" b="1" dirty="0"/>
          </a:p>
          <a:p>
            <a:r>
              <a:rPr lang="en-US" sz="3200" b="1" dirty="0"/>
              <a:t>We were designed to be in community and this is part of what Jesus offers us</a:t>
            </a:r>
          </a:p>
        </p:txBody>
      </p:sp>
    </p:spTree>
    <p:extLst>
      <p:ext uri="{BB962C8B-B14F-4D97-AF65-F5344CB8AC3E}">
        <p14:creationId xmlns:p14="http://schemas.microsoft.com/office/powerpoint/2010/main" val="174958027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Why trust God with your life?</a:t>
            </a:r>
          </a:p>
        </p:txBody>
      </p:sp>
      <p:sp>
        <p:nvSpPr>
          <p:cNvPr id="3" name="Content Placeholder 2"/>
          <p:cNvSpPr>
            <a:spLocks noGrp="1"/>
          </p:cNvSpPr>
          <p:nvPr>
            <p:ph idx="1"/>
          </p:nvPr>
        </p:nvSpPr>
        <p:spPr/>
        <p:txBody>
          <a:bodyPr>
            <a:normAutofit/>
          </a:bodyPr>
          <a:lstStyle/>
          <a:p>
            <a:pPr marL="342900" lvl="0" indent="-342900" eaLnBrk="0" fontAlgn="base" hangingPunct="0">
              <a:spcBef>
                <a:spcPct val="20000"/>
              </a:spcBef>
              <a:spcAft>
                <a:spcPct val="0"/>
              </a:spcAft>
              <a:buNone/>
            </a:pPr>
            <a:endParaRPr lang="en-US" dirty="0">
              <a:solidFill>
                <a:schemeClr val="bg1"/>
              </a:solidFill>
            </a:endParaRPr>
          </a:p>
          <a:p>
            <a:pPr marL="342900" lvl="0" indent="-342900" eaLnBrk="0" fontAlgn="base" hangingPunct="0">
              <a:spcBef>
                <a:spcPct val="20000"/>
              </a:spcBef>
              <a:spcAft>
                <a:spcPct val="0"/>
              </a:spcAft>
              <a:buNone/>
            </a:pPr>
            <a:r>
              <a:rPr lang="en-US" sz="3200" dirty="0">
                <a:solidFill>
                  <a:schemeClr val="bg1"/>
                </a:solidFill>
              </a:rPr>
              <a:t>Fifth, Jesus guarantees to take us home</a:t>
            </a:r>
          </a:p>
          <a:p>
            <a:pPr marL="342900" lvl="0" indent="-342900" eaLnBrk="0" fontAlgn="base" hangingPunct="0">
              <a:spcBef>
                <a:spcPct val="20000"/>
              </a:spcBef>
              <a:spcAft>
                <a:spcPct val="0"/>
              </a:spcAft>
              <a:buNone/>
            </a:pPr>
            <a:r>
              <a:rPr lang="en-US" sz="3200" dirty="0">
                <a:solidFill>
                  <a:schemeClr val="bg1"/>
                </a:solidFill>
              </a:rPr>
              <a:t> 27 My sheep hear My voice, and I know them, and they follow Me; 28 and I give eternal life to them, and they will never perish; and no one will snatch them out of My hand. 29 My Father, who has given them to Me, is greater than all; and no one is able to snatch them out of the Father’s hand. </a:t>
            </a:r>
          </a:p>
        </p:txBody>
      </p:sp>
    </p:spTree>
    <p:extLst>
      <p:ext uri="{BB962C8B-B14F-4D97-AF65-F5344CB8AC3E}">
        <p14:creationId xmlns:p14="http://schemas.microsoft.com/office/powerpoint/2010/main" val="3393102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The Gospel of John</a:t>
            </a:r>
          </a:p>
        </p:txBody>
      </p:sp>
      <p:sp>
        <p:nvSpPr>
          <p:cNvPr id="3" name="Content Placeholder 2"/>
          <p:cNvSpPr>
            <a:spLocks noGrp="1"/>
          </p:cNvSpPr>
          <p:nvPr>
            <p:ph idx="1"/>
          </p:nvPr>
        </p:nvSpPr>
        <p:spPr/>
        <p:txBody>
          <a:bodyPr>
            <a:normAutofit/>
          </a:bodyPr>
          <a:lstStyle/>
          <a:p>
            <a:pPr marL="0" lvl="1" indent="0" eaLnBrk="0" fontAlgn="base" hangingPunct="0">
              <a:lnSpc>
                <a:spcPct val="150000"/>
              </a:lnSpc>
              <a:spcBef>
                <a:spcPts val="0"/>
              </a:spcBef>
              <a:spcAft>
                <a:spcPct val="0"/>
              </a:spcAft>
              <a:buNone/>
            </a:pPr>
            <a:r>
              <a:rPr lang="en-US" sz="3200" dirty="0">
                <a:solidFill>
                  <a:schemeClr val="bg1"/>
                </a:solidFill>
              </a:rPr>
              <a:t>Jesus makes 7 “I am” statements in the first half of John</a:t>
            </a:r>
          </a:p>
          <a:p>
            <a:pPr marL="0" lvl="1" indent="0" eaLnBrk="0" fontAlgn="base" hangingPunct="0">
              <a:lnSpc>
                <a:spcPct val="150000"/>
              </a:lnSpc>
              <a:spcBef>
                <a:spcPts val="0"/>
              </a:spcBef>
              <a:spcAft>
                <a:spcPct val="0"/>
              </a:spcAft>
              <a:buNone/>
            </a:pPr>
            <a:endParaRPr lang="en-US" sz="3200" dirty="0">
              <a:solidFill>
                <a:schemeClr val="bg1"/>
              </a:solidFill>
            </a:endParaRPr>
          </a:p>
          <a:p>
            <a:pPr marL="0" lvl="1" indent="0" eaLnBrk="0" fontAlgn="base" hangingPunct="0">
              <a:lnSpc>
                <a:spcPct val="100000"/>
              </a:lnSpc>
              <a:spcBef>
                <a:spcPts val="0"/>
              </a:spcBef>
              <a:spcAft>
                <a:spcPct val="0"/>
              </a:spcAft>
              <a:buNone/>
            </a:pPr>
            <a:r>
              <a:rPr lang="en-US" sz="3200" dirty="0">
                <a:solidFill>
                  <a:schemeClr val="bg1"/>
                </a:solidFill>
              </a:rPr>
              <a:t>John 6:35 - “I am the bread of life; he who comes to Me will not hunger, and he who believes in Me will never thirst.</a:t>
            </a:r>
          </a:p>
          <a:p>
            <a:pPr marL="0" lvl="1" indent="0" eaLnBrk="0" fontAlgn="base" hangingPunct="0">
              <a:lnSpc>
                <a:spcPct val="100000"/>
              </a:lnSpc>
              <a:spcBef>
                <a:spcPts val="0"/>
              </a:spcBef>
              <a:spcAft>
                <a:spcPct val="0"/>
              </a:spcAft>
              <a:buNone/>
            </a:pPr>
            <a:endParaRPr lang="en-US" sz="3200" dirty="0">
              <a:solidFill>
                <a:schemeClr val="bg1"/>
              </a:solidFill>
            </a:endParaRPr>
          </a:p>
          <a:p>
            <a:pPr marL="0" lvl="1" indent="0" eaLnBrk="0" fontAlgn="base" hangingPunct="0">
              <a:lnSpc>
                <a:spcPct val="100000"/>
              </a:lnSpc>
              <a:spcBef>
                <a:spcPts val="0"/>
              </a:spcBef>
              <a:spcAft>
                <a:spcPct val="0"/>
              </a:spcAft>
              <a:buNone/>
            </a:pPr>
            <a:r>
              <a:rPr lang="en-US" sz="3200" dirty="0">
                <a:solidFill>
                  <a:schemeClr val="bg1"/>
                </a:solidFill>
              </a:rPr>
              <a:t>John 8:12 -  “I am the Light of the world; he who follows Me will not walk in the darkness, but will have the Light of life.”</a:t>
            </a:r>
          </a:p>
          <a:p>
            <a:pPr marL="800100" lvl="1" indent="-342900" eaLnBrk="0" fontAlgn="base" hangingPunct="0">
              <a:spcBef>
                <a:spcPct val="20000"/>
              </a:spcBef>
              <a:spcAft>
                <a:spcPct val="0"/>
              </a:spcAft>
              <a:buNone/>
            </a:pPr>
            <a:endParaRPr lang="en-US" sz="3200" dirty="0">
              <a:solidFill>
                <a:schemeClr val="bg1"/>
              </a:solidFill>
            </a:endParaRPr>
          </a:p>
          <a:p>
            <a:pPr marL="800100" lvl="1" indent="-342900" eaLnBrk="0" fontAlgn="base" hangingPunct="0">
              <a:spcBef>
                <a:spcPct val="20000"/>
              </a:spcBef>
              <a:spcAft>
                <a:spcPct val="0"/>
              </a:spcAft>
              <a:buNone/>
            </a:pPr>
            <a:endParaRPr lang="en-US" sz="3200"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p:txBody>
      </p:sp>
      <p:sp>
        <p:nvSpPr>
          <p:cNvPr id="4" name="Rectangle: Rounded Corners 3">
            <a:extLst>
              <a:ext uri="{FF2B5EF4-FFF2-40B4-BE49-F238E27FC236}">
                <a16:creationId xmlns:a16="http://schemas.microsoft.com/office/drawing/2014/main" id="{134F2C01-ACDE-49FB-8798-3551FF6073BE}"/>
              </a:ext>
            </a:extLst>
          </p:cNvPr>
          <p:cNvSpPr/>
          <p:nvPr/>
        </p:nvSpPr>
        <p:spPr>
          <a:xfrm>
            <a:off x="838200" y="3271520"/>
            <a:ext cx="10297160" cy="2621280"/>
          </a:xfrm>
          <a:prstGeom prst="round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t>This morning we are going to look at two more</a:t>
            </a:r>
          </a:p>
        </p:txBody>
      </p:sp>
    </p:spTree>
    <p:extLst>
      <p:ext uri="{BB962C8B-B14F-4D97-AF65-F5344CB8AC3E}">
        <p14:creationId xmlns:p14="http://schemas.microsoft.com/office/powerpoint/2010/main" val="269791898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Why trust God with your life?</a:t>
            </a:r>
          </a:p>
        </p:txBody>
      </p:sp>
      <p:sp>
        <p:nvSpPr>
          <p:cNvPr id="3" name="Content Placeholder 2"/>
          <p:cNvSpPr>
            <a:spLocks noGrp="1"/>
          </p:cNvSpPr>
          <p:nvPr>
            <p:ph idx="1"/>
          </p:nvPr>
        </p:nvSpPr>
        <p:spPr/>
        <p:txBody>
          <a:bodyPr>
            <a:normAutofit/>
          </a:bodyPr>
          <a:lstStyle/>
          <a:p>
            <a:pPr marL="342900" lvl="0" indent="-342900" eaLnBrk="0" fontAlgn="base" hangingPunct="0">
              <a:spcBef>
                <a:spcPct val="20000"/>
              </a:spcBef>
              <a:spcAft>
                <a:spcPct val="0"/>
              </a:spcAft>
              <a:buNone/>
            </a:pPr>
            <a:endParaRPr lang="en-US" dirty="0">
              <a:solidFill>
                <a:schemeClr val="bg1"/>
              </a:solidFill>
            </a:endParaRPr>
          </a:p>
          <a:p>
            <a:pPr marL="342900" lvl="0" indent="-342900" eaLnBrk="0" fontAlgn="base" hangingPunct="0">
              <a:spcBef>
                <a:spcPct val="20000"/>
              </a:spcBef>
              <a:spcAft>
                <a:spcPct val="0"/>
              </a:spcAft>
              <a:buNone/>
            </a:pPr>
            <a:r>
              <a:rPr lang="en-US" sz="3200" dirty="0">
                <a:solidFill>
                  <a:schemeClr val="bg1"/>
                </a:solidFill>
              </a:rPr>
              <a:t>Fifth, Jesus guarantees to take us home</a:t>
            </a:r>
          </a:p>
          <a:p>
            <a:pPr marL="342900" lvl="0" indent="-342900" eaLnBrk="0" fontAlgn="base" hangingPunct="0">
              <a:spcBef>
                <a:spcPct val="20000"/>
              </a:spcBef>
              <a:spcAft>
                <a:spcPct val="0"/>
              </a:spcAft>
              <a:buNone/>
            </a:pPr>
            <a:r>
              <a:rPr lang="en-US" sz="3200" dirty="0">
                <a:solidFill>
                  <a:schemeClr val="bg1"/>
                </a:solidFill>
              </a:rPr>
              <a:t> 27 My sheep hear My voice, and I know them, and they follow Me; 28 and </a:t>
            </a:r>
            <a:r>
              <a:rPr lang="en-US" sz="3200" u="sng" dirty="0">
                <a:solidFill>
                  <a:schemeClr val="bg1"/>
                </a:solidFill>
              </a:rPr>
              <a:t>I give eternal life to them</a:t>
            </a:r>
            <a:r>
              <a:rPr lang="en-US" sz="3200" dirty="0">
                <a:solidFill>
                  <a:schemeClr val="bg1"/>
                </a:solidFill>
              </a:rPr>
              <a:t>, and they will never perish; and no one will snatch them out of My hand. 29 My Father, who has given them to Me, is greater than all; and no one is able to snatch them out of the Father’s hand. </a:t>
            </a:r>
          </a:p>
        </p:txBody>
      </p:sp>
    </p:spTree>
    <p:extLst>
      <p:ext uri="{BB962C8B-B14F-4D97-AF65-F5344CB8AC3E}">
        <p14:creationId xmlns:p14="http://schemas.microsoft.com/office/powerpoint/2010/main" val="379346410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Why trust God with your life?</a:t>
            </a:r>
          </a:p>
        </p:txBody>
      </p:sp>
      <p:sp>
        <p:nvSpPr>
          <p:cNvPr id="3" name="Content Placeholder 2"/>
          <p:cNvSpPr>
            <a:spLocks noGrp="1"/>
          </p:cNvSpPr>
          <p:nvPr>
            <p:ph idx="1"/>
          </p:nvPr>
        </p:nvSpPr>
        <p:spPr/>
        <p:txBody>
          <a:bodyPr>
            <a:normAutofit/>
          </a:bodyPr>
          <a:lstStyle/>
          <a:p>
            <a:pPr marL="342900" lvl="0" indent="-342900" eaLnBrk="0" fontAlgn="base" hangingPunct="0">
              <a:spcBef>
                <a:spcPct val="20000"/>
              </a:spcBef>
              <a:spcAft>
                <a:spcPct val="0"/>
              </a:spcAft>
              <a:buNone/>
            </a:pPr>
            <a:endParaRPr lang="en-US" dirty="0">
              <a:solidFill>
                <a:schemeClr val="bg1"/>
              </a:solidFill>
            </a:endParaRPr>
          </a:p>
          <a:p>
            <a:pPr marL="342900" lvl="0" indent="-342900" eaLnBrk="0" fontAlgn="base" hangingPunct="0">
              <a:spcBef>
                <a:spcPct val="20000"/>
              </a:spcBef>
              <a:spcAft>
                <a:spcPct val="0"/>
              </a:spcAft>
              <a:buNone/>
            </a:pPr>
            <a:r>
              <a:rPr lang="en-US" sz="3200" dirty="0">
                <a:solidFill>
                  <a:schemeClr val="bg1"/>
                </a:solidFill>
              </a:rPr>
              <a:t>Fifth, Jesus guarantees to take us home</a:t>
            </a:r>
          </a:p>
          <a:p>
            <a:pPr marL="342900" lvl="0" indent="-342900" eaLnBrk="0" fontAlgn="base" hangingPunct="0">
              <a:spcBef>
                <a:spcPct val="20000"/>
              </a:spcBef>
              <a:spcAft>
                <a:spcPct val="0"/>
              </a:spcAft>
              <a:buNone/>
            </a:pPr>
            <a:r>
              <a:rPr lang="en-US" sz="3200" dirty="0">
                <a:solidFill>
                  <a:schemeClr val="bg1"/>
                </a:solidFill>
              </a:rPr>
              <a:t> 27 My sheep hear My voice, and I know them, and they follow Me; 28 and I give eternal life to them, and </a:t>
            </a:r>
            <a:r>
              <a:rPr lang="en-US" sz="3200" u="sng" dirty="0">
                <a:solidFill>
                  <a:schemeClr val="bg1"/>
                </a:solidFill>
              </a:rPr>
              <a:t>they will never perish</a:t>
            </a:r>
            <a:r>
              <a:rPr lang="en-US" sz="3200" dirty="0">
                <a:solidFill>
                  <a:schemeClr val="bg1"/>
                </a:solidFill>
              </a:rPr>
              <a:t>; and no one will snatch them out of My hand. 29 My Father, who has given them to Me, is greater than all; and no one is able to snatch them out of the Father’s hand. </a:t>
            </a:r>
          </a:p>
        </p:txBody>
      </p:sp>
    </p:spTree>
    <p:extLst>
      <p:ext uri="{BB962C8B-B14F-4D97-AF65-F5344CB8AC3E}">
        <p14:creationId xmlns:p14="http://schemas.microsoft.com/office/powerpoint/2010/main" val="9197327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Why trust God with your life?</a:t>
            </a:r>
          </a:p>
        </p:txBody>
      </p:sp>
      <p:sp>
        <p:nvSpPr>
          <p:cNvPr id="3" name="Content Placeholder 2"/>
          <p:cNvSpPr>
            <a:spLocks noGrp="1"/>
          </p:cNvSpPr>
          <p:nvPr>
            <p:ph idx="1"/>
          </p:nvPr>
        </p:nvSpPr>
        <p:spPr/>
        <p:txBody>
          <a:bodyPr>
            <a:normAutofit/>
          </a:bodyPr>
          <a:lstStyle/>
          <a:p>
            <a:pPr marL="342900" lvl="0" indent="-342900" eaLnBrk="0" fontAlgn="base" hangingPunct="0">
              <a:spcBef>
                <a:spcPct val="20000"/>
              </a:spcBef>
              <a:spcAft>
                <a:spcPct val="0"/>
              </a:spcAft>
              <a:buNone/>
            </a:pPr>
            <a:endParaRPr lang="en-US" dirty="0">
              <a:solidFill>
                <a:schemeClr val="bg1"/>
              </a:solidFill>
            </a:endParaRPr>
          </a:p>
          <a:p>
            <a:pPr marL="342900" lvl="0" indent="-342900" eaLnBrk="0" fontAlgn="base" hangingPunct="0">
              <a:spcBef>
                <a:spcPct val="20000"/>
              </a:spcBef>
              <a:spcAft>
                <a:spcPct val="0"/>
              </a:spcAft>
              <a:buNone/>
            </a:pPr>
            <a:r>
              <a:rPr lang="en-US" sz="3200" dirty="0">
                <a:solidFill>
                  <a:schemeClr val="bg1"/>
                </a:solidFill>
              </a:rPr>
              <a:t>Fifth, Jesus guarantees to take us home</a:t>
            </a:r>
          </a:p>
          <a:p>
            <a:pPr marL="342900" lvl="0" indent="-342900" eaLnBrk="0" fontAlgn="base" hangingPunct="0">
              <a:spcBef>
                <a:spcPct val="20000"/>
              </a:spcBef>
              <a:spcAft>
                <a:spcPct val="0"/>
              </a:spcAft>
              <a:buNone/>
            </a:pPr>
            <a:r>
              <a:rPr lang="en-US" sz="3200" dirty="0">
                <a:solidFill>
                  <a:schemeClr val="bg1"/>
                </a:solidFill>
              </a:rPr>
              <a:t> 27 My sheep hear My voice, and I know them, and they follow Me; 28 and I give eternal life to them, and they will never perish; and </a:t>
            </a:r>
            <a:r>
              <a:rPr lang="en-US" sz="3200" u="sng" dirty="0">
                <a:solidFill>
                  <a:schemeClr val="bg1"/>
                </a:solidFill>
              </a:rPr>
              <a:t>no one will snatch them out of My hand</a:t>
            </a:r>
            <a:r>
              <a:rPr lang="en-US" sz="3200" dirty="0">
                <a:solidFill>
                  <a:schemeClr val="bg1"/>
                </a:solidFill>
              </a:rPr>
              <a:t>. 29 My Father, who has given them to Me, is greater than all; and </a:t>
            </a:r>
            <a:r>
              <a:rPr lang="en-US" sz="3200" u="sng" dirty="0">
                <a:solidFill>
                  <a:schemeClr val="bg1"/>
                </a:solidFill>
              </a:rPr>
              <a:t>no one is able to snatch them out of the Father’s hand</a:t>
            </a:r>
            <a:r>
              <a:rPr lang="en-US" sz="3200" dirty="0">
                <a:solidFill>
                  <a:schemeClr val="bg1"/>
                </a:solidFill>
              </a:rPr>
              <a:t>. </a:t>
            </a:r>
          </a:p>
        </p:txBody>
      </p:sp>
    </p:spTree>
    <p:extLst>
      <p:ext uri="{BB962C8B-B14F-4D97-AF65-F5344CB8AC3E}">
        <p14:creationId xmlns:p14="http://schemas.microsoft.com/office/powerpoint/2010/main" val="232602675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Why trust God with your life?</a:t>
            </a:r>
          </a:p>
        </p:txBody>
      </p:sp>
      <p:sp>
        <p:nvSpPr>
          <p:cNvPr id="3" name="Content Placeholder 2"/>
          <p:cNvSpPr>
            <a:spLocks noGrp="1"/>
          </p:cNvSpPr>
          <p:nvPr>
            <p:ph idx="1"/>
          </p:nvPr>
        </p:nvSpPr>
        <p:spPr/>
        <p:txBody>
          <a:bodyPr>
            <a:normAutofit/>
          </a:bodyPr>
          <a:lstStyle/>
          <a:p>
            <a:pPr marL="342900" lvl="0" indent="-342900" eaLnBrk="0" fontAlgn="base" hangingPunct="0">
              <a:spcBef>
                <a:spcPct val="20000"/>
              </a:spcBef>
              <a:spcAft>
                <a:spcPct val="0"/>
              </a:spcAft>
              <a:buNone/>
            </a:pPr>
            <a:endParaRPr lang="en-US" dirty="0">
              <a:solidFill>
                <a:schemeClr val="bg1"/>
              </a:solidFill>
            </a:endParaRPr>
          </a:p>
          <a:p>
            <a:pPr marL="342900" lvl="0" indent="-342900" eaLnBrk="0" fontAlgn="base" hangingPunct="0">
              <a:spcBef>
                <a:spcPct val="20000"/>
              </a:spcBef>
              <a:spcAft>
                <a:spcPct val="0"/>
              </a:spcAft>
              <a:buNone/>
            </a:pPr>
            <a:r>
              <a:rPr lang="en-US" sz="3200" dirty="0">
                <a:solidFill>
                  <a:schemeClr val="bg1"/>
                </a:solidFill>
              </a:rPr>
              <a:t>Fifth, Jesus guarantees to take us home</a:t>
            </a:r>
          </a:p>
          <a:p>
            <a:pPr marL="342900" lvl="0" indent="-342900" eaLnBrk="0" fontAlgn="base" hangingPunct="0">
              <a:spcBef>
                <a:spcPct val="20000"/>
              </a:spcBef>
              <a:spcAft>
                <a:spcPct val="0"/>
              </a:spcAft>
              <a:buNone/>
            </a:pPr>
            <a:r>
              <a:rPr lang="en-US" sz="3200" dirty="0">
                <a:solidFill>
                  <a:schemeClr val="bg1"/>
                </a:solidFill>
              </a:rPr>
              <a:t> 27 My sheep hear My voice, and I know them, and they follow Me; 28 and I give eternal life to them, and they will never perish; and no one will snatch them out of My hand. 29 My Father, who has given them to Me, is greater than all; and no one is able to snatch them out of the Father’s hand. </a:t>
            </a:r>
          </a:p>
        </p:txBody>
      </p:sp>
      <p:sp>
        <p:nvSpPr>
          <p:cNvPr id="4" name="Rectangle: Rounded Corners 3">
            <a:extLst>
              <a:ext uri="{FF2B5EF4-FFF2-40B4-BE49-F238E27FC236}">
                <a16:creationId xmlns:a16="http://schemas.microsoft.com/office/drawing/2014/main" id="{453DAE52-41F7-4AE7-A2DD-E5F049EEEB0B}"/>
              </a:ext>
            </a:extLst>
          </p:cNvPr>
          <p:cNvSpPr/>
          <p:nvPr/>
        </p:nvSpPr>
        <p:spPr>
          <a:xfrm>
            <a:off x="172720" y="2875280"/>
            <a:ext cx="7315200" cy="3982720"/>
          </a:xfrm>
          <a:prstGeom prst="round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dirty="0"/>
              <a:t>Not a promise of no suffering in this life</a:t>
            </a:r>
          </a:p>
          <a:p>
            <a:endParaRPr lang="en-US" sz="2000" b="1" dirty="0"/>
          </a:p>
          <a:p>
            <a:pPr lvl="1"/>
            <a:r>
              <a:rPr lang="en-US" sz="3200" b="1" dirty="0"/>
              <a:t>But a promise that He is with you</a:t>
            </a:r>
          </a:p>
          <a:p>
            <a:pPr lvl="1"/>
            <a:endParaRPr lang="en-US" sz="2000" b="1" dirty="0"/>
          </a:p>
          <a:p>
            <a:pPr lvl="1"/>
            <a:r>
              <a:rPr lang="en-US" sz="3200" b="1" dirty="0"/>
              <a:t>That his goodness is with you</a:t>
            </a:r>
          </a:p>
          <a:p>
            <a:pPr lvl="1"/>
            <a:endParaRPr lang="en-US" sz="2000" b="1" dirty="0"/>
          </a:p>
          <a:p>
            <a:pPr lvl="1"/>
            <a:r>
              <a:rPr lang="en-US" sz="3200" b="1" dirty="0"/>
              <a:t>He will take you home</a:t>
            </a:r>
          </a:p>
        </p:txBody>
      </p:sp>
    </p:spTree>
    <p:extLst>
      <p:ext uri="{BB962C8B-B14F-4D97-AF65-F5344CB8AC3E}">
        <p14:creationId xmlns:p14="http://schemas.microsoft.com/office/powerpoint/2010/main" val="316249587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Why trust God with your life?</a:t>
            </a:r>
          </a:p>
        </p:txBody>
      </p:sp>
      <p:sp>
        <p:nvSpPr>
          <p:cNvPr id="3" name="Content Placeholder 2"/>
          <p:cNvSpPr>
            <a:spLocks noGrp="1"/>
          </p:cNvSpPr>
          <p:nvPr>
            <p:ph idx="1"/>
          </p:nvPr>
        </p:nvSpPr>
        <p:spPr/>
        <p:txBody>
          <a:bodyPr>
            <a:normAutofit/>
          </a:bodyPr>
          <a:lstStyle/>
          <a:p>
            <a:pPr marL="342900" lvl="0" indent="-342900" eaLnBrk="0" fontAlgn="base" hangingPunct="0">
              <a:spcBef>
                <a:spcPct val="20000"/>
              </a:spcBef>
              <a:spcAft>
                <a:spcPct val="0"/>
              </a:spcAft>
              <a:buNone/>
            </a:pPr>
            <a:endParaRPr lang="en-US" dirty="0">
              <a:solidFill>
                <a:schemeClr val="bg1"/>
              </a:solidFill>
            </a:endParaRPr>
          </a:p>
          <a:p>
            <a:pPr marL="342900" lvl="0" indent="-342900" eaLnBrk="0" fontAlgn="base" hangingPunct="0">
              <a:spcBef>
                <a:spcPct val="20000"/>
              </a:spcBef>
              <a:spcAft>
                <a:spcPct val="0"/>
              </a:spcAft>
              <a:buNone/>
            </a:pPr>
            <a:r>
              <a:rPr lang="en-US" sz="3200" dirty="0">
                <a:solidFill>
                  <a:schemeClr val="bg1"/>
                </a:solidFill>
              </a:rPr>
              <a:t>Sixth, Because Jesus is God</a:t>
            </a:r>
          </a:p>
          <a:p>
            <a:pPr marL="342900" lvl="0" indent="-342900" eaLnBrk="0" fontAlgn="base" hangingPunct="0">
              <a:spcBef>
                <a:spcPct val="20000"/>
              </a:spcBef>
              <a:spcAft>
                <a:spcPct val="0"/>
              </a:spcAft>
              <a:buNone/>
            </a:pPr>
            <a:r>
              <a:rPr lang="en-US" sz="3200" dirty="0">
                <a:solidFill>
                  <a:schemeClr val="bg1"/>
                </a:solidFill>
              </a:rPr>
              <a:t>Vs 29 – 31 My Father, who has given them to Me, is greater than all; and no one is able to snatch them out of the Father’s hand. 30 I and the Father are one.  31 The Jews picked up stones again to stone Him.</a:t>
            </a:r>
          </a:p>
        </p:txBody>
      </p:sp>
    </p:spTree>
    <p:extLst>
      <p:ext uri="{BB962C8B-B14F-4D97-AF65-F5344CB8AC3E}">
        <p14:creationId xmlns:p14="http://schemas.microsoft.com/office/powerpoint/2010/main" val="28197495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Why trust God with your life?</a:t>
            </a:r>
          </a:p>
        </p:txBody>
      </p:sp>
      <p:sp>
        <p:nvSpPr>
          <p:cNvPr id="3" name="Content Placeholder 2"/>
          <p:cNvSpPr>
            <a:spLocks noGrp="1"/>
          </p:cNvSpPr>
          <p:nvPr>
            <p:ph idx="1"/>
          </p:nvPr>
        </p:nvSpPr>
        <p:spPr/>
        <p:txBody>
          <a:bodyPr>
            <a:normAutofit/>
          </a:bodyPr>
          <a:lstStyle/>
          <a:p>
            <a:pPr marL="342900" lvl="0" indent="-342900" eaLnBrk="0" fontAlgn="base" hangingPunct="0">
              <a:spcBef>
                <a:spcPct val="20000"/>
              </a:spcBef>
              <a:spcAft>
                <a:spcPct val="0"/>
              </a:spcAft>
              <a:buNone/>
            </a:pPr>
            <a:endParaRPr lang="en-US" dirty="0">
              <a:solidFill>
                <a:schemeClr val="bg1"/>
              </a:solidFill>
            </a:endParaRPr>
          </a:p>
          <a:p>
            <a:pPr marL="342900" lvl="0" indent="-342900" eaLnBrk="0" fontAlgn="base" hangingPunct="0">
              <a:spcBef>
                <a:spcPct val="20000"/>
              </a:spcBef>
              <a:spcAft>
                <a:spcPct val="0"/>
              </a:spcAft>
              <a:buNone/>
            </a:pPr>
            <a:r>
              <a:rPr lang="en-US" sz="3200" dirty="0">
                <a:solidFill>
                  <a:schemeClr val="bg1"/>
                </a:solidFill>
              </a:rPr>
              <a:t>Sixth, Because Jesus is God</a:t>
            </a:r>
          </a:p>
          <a:p>
            <a:pPr marL="342900" lvl="0" indent="-342900" eaLnBrk="0" fontAlgn="base" hangingPunct="0">
              <a:spcBef>
                <a:spcPct val="20000"/>
              </a:spcBef>
              <a:spcAft>
                <a:spcPct val="0"/>
              </a:spcAft>
              <a:buNone/>
            </a:pPr>
            <a:r>
              <a:rPr lang="en-US" sz="3200" dirty="0">
                <a:solidFill>
                  <a:schemeClr val="bg1"/>
                </a:solidFill>
              </a:rPr>
              <a:t>Vs 29 – 31 </a:t>
            </a:r>
            <a:r>
              <a:rPr lang="en-US" sz="3200" u="sng" dirty="0">
                <a:solidFill>
                  <a:schemeClr val="bg1"/>
                </a:solidFill>
              </a:rPr>
              <a:t>My Father</a:t>
            </a:r>
            <a:r>
              <a:rPr lang="en-US" sz="3200" dirty="0">
                <a:solidFill>
                  <a:schemeClr val="bg1"/>
                </a:solidFill>
              </a:rPr>
              <a:t>, who has given them to Me, is greater than all; and no one is able to snatch them out of the Father’s hand. 30 </a:t>
            </a:r>
            <a:r>
              <a:rPr lang="en-US" sz="3200" u="sng" dirty="0">
                <a:solidFill>
                  <a:schemeClr val="bg1"/>
                </a:solidFill>
              </a:rPr>
              <a:t>I and the Father are one</a:t>
            </a:r>
            <a:r>
              <a:rPr lang="en-US" sz="3200" dirty="0">
                <a:solidFill>
                  <a:schemeClr val="bg1"/>
                </a:solidFill>
              </a:rPr>
              <a:t>.  31 The Jews picked up stones again to stone Him.</a:t>
            </a:r>
          </a:p>
        </p:txBody>
      </p:sp>
    </p:spTree>
    <p:extLst>
      <p:ext uri="{BB962C8B-B14F-4D97-AF65-F5344CB8AC3E}">
        <p14:creationId xmlns:p14="http://schemas.microsoft.com/office/powerpoint/2010/main" val="207300470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Why trust God with your life?</a:t>
            </a:r>
          </a:p>
        </p:txBody>
      </p:sp>
      <p:sp>
        <p:nvSpPr>
          <p:cNvPr id="3" name="Content Placeholder 2"/>
          <p:cNvSpPr>
            <a:spLocks noGrp="1"/>
          </p:cNvSpPr>
          <p:nvPr>
            <p:ph idx="1"/>
          </p:nvPr>
        </p:nvSpPr>
        <p:spPr/>
        <p:txBody>
          <a:bodyPr>
            <a:normAutofit/>
          </a:bodyPr>
          <a:lstStyle/>
          <a:p>
            <a:pPr marL="342900" lvl="0" indent="-342900" eaLnBrk="0" fontAlgn="base" hangingPunct="0">
              <a:spcBef>
                <a:spcPct val="20000"/>
              </a:spcBef>
              <a:spcAft>
                <a:spcPct val="0"/>
              </a:spcAft>
              <a:buNone/>
            </a:pPr>
            <a:endParaRPr lang="en-US" dirty="0">
              <a:solidFill>
                <a:schemeClr val="bg1"/>
              </a:solidFill>
            </a:endParaRPr>
          </a:p>
          <a:p>
            <a:pPr marL="342900" lvl="0" indent="-342900" eaLnBrk="0" fontAlgn="base" hangingPunct="0">
              <a:spcBef>
                <a:spcPct val="20000"/>
              </a:spcBef>
              <a:spcAft>
                <a:spcPct val="0"/>
              </a:spcAft>
              <a:buNone/>
            </a:pPr>
            <a:r>
              <a:rPr lang="en-US" sz="3200" dirty="0">
                <a:solidFill>
                  <a:schemeClr val="bg1"/>
                </a:solidFill>
              </a:rPr>
              <a:t>Sixth, Because Jesus is God</a:t>
            </a:r>
          </a:p>
          <a:p>
            <a:pPr marL="342900" lvl="0" indent="-342900" eaLnBrk="0" fontAlgn="base" hangingPunct="0">
              <a:spcBef>
                <a:spcPct val="20000"/>
              </a:spcBef>
              <a:spcAft>
                <a:spcPct val="0"/>
              </a:spcAft>
              <a:buNone/>
            </a:pPr>
            <a:r>
              <a:rPr lang="en-US" sz="3200" dirty="0">
                <a:solidFill>
                  <a:schemeClr val="bg1"/>
                </a:solidFill>
              </a:rPr>
              <a:t>Vs 29 – 31 My Father, who has given them to Me, is greater than all; and no one is able to snatch them out of the Father’s hand. 30 I and the Father are one.  31 </a:t>
            </a:r>
            <a:r>
              <a:rPr lang="en-US" sz="3200" u="sng" dirty="0">
                <a:solidFill>
                  <a:schemeClr val="bg1"/>
                </a:solidFill>
              </a:rPr>
              <a:t>The Jews picked up stones again to stone Him.</a:t>
            </a:r>
          </a:p>
        </p:txBody>
      </p:sp>
    </p:spTree>
    <p:extLst>
      <p:ext uri="{BB962C8B-B14F-4D97-AF65-F5344CB8AC3E}">
        <p14:creationId xmlns:p14="http://schemas.microsoft.com/office/powerpoint/2010/main" val="323399909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Why trust God with your life?</a:t>
            </a:r>
          </a:p>
        </p:txBody>
      </p:sp>
      <p:sp>
        <p:nvSpPr>
          <p:cNvPr id="3" name="Content Placeholder 2"/>
          <p:cNvSpPr>
            <a:spLocks noGrp="1"/>
          </p:cNvSpPr>
          <p:nvPr>
            <p:ph idx="1"/>
          </p:nvPr>
        </p:nvSpPr>
        <p:spPr/>
        <p:txBody>
          <a:bodyPr>
            <a:normAutofit/>
          </a:bodyPr>
          <a:lstStyle/>
          <a:p>
            <a:pPr marL="342900" lvl="0" indent="-342900" eaLnBrk="0" fontAlgn="base" hangingPunct="0">
              <a:spcBef>
                <a:spcPct val="20000"/>
              </a:spcBef>
              <a:spcAft>
                <a:spcPct val="0"/>
              </a:spcAft>
              <a:buNone/>
            </a:pPr>
            <a:endParaRPr lang="en-US" dirty="0">
              <a:solidFill>
                <a:schemeClr val="bg1"/>
              </a:solidFill>
            </a:endParaRPr>
          </a:p>
          <a:p>
            <a:pPr marL="342900" lvl="0" indent="-342900" eaLnBrk="0" fontAlgn="base" hangingPunct="0">
              <a:spcBef>
                <a:spcPct val="20000"/>
              </a:spcBef>
              <a:spcAft>
                <a:spcPct val="0"/>
              </a:spcAft>
              <a:buNone/>
            </a:pPr>
            <a:r>
              <a:rPr lang="en-US" sz="3200" dirty="0">
                <a:solidFill>
                  <a:schemeClr val="bg1"/>
                </a:solidFill>
              </a:rPr>
              <a:t>Sixth, Because Jesus is God</a:t>
            </a:r>
          </a:p>
          <a:p>
            <a:pPr marL="342900" lvl="0" indent="-342900" eaLnBrk="0" fontAlgn="base" hangingPunct="0">
              <a:spcBef>
                <a:spcPct val="20000"/>
              </a:spcBef>
              <a:spcAft>
                <a:spcPct val="0"/>
              </a:spcAft>
              <a:buNone/>
            </a:pPr>
            <a:r>
              <a:rPr lang="en-US" sz="3200" dirty="0">
                <a:solidFill>
                  <a:schemeClr val="bg1"/>
                </a:solidFill>
              </a:rPr>
              <a:t>Vs 29 – 31 My Father, who has given them to Me, is greater than all; and no one is able to snatch them out of the Father’s hand. 30 I and the Father are one.  31 </a:t>
            </a:r>
            <a:r>
              <a:rPr lang="en-US" sz="3200" u="sng" dirty="0">
                <a:solidFill>
                  <a:schemeClr val="bg1"/>
                </a:solidFill>
              </a:rPr>
              <a:t>The Jews picked up stones again to stone Him.</a:t>
            </a:r>
          </a:p>
        </p:txBody>
      </p:sp>
      <p:sp>
        <p:nvSpPr>
          <p:cNvPr id="5" name="Rectangle: Rounded Corners 4">
            <a:extLst>
              <a:ext uri="{FF2B5EF4-FFF2-40B4-BE49-F238E27FC236}">
                <a16:creationId xmlns:a16="http://schemas.microsoft.com/office/drawing/2014/main" id="{07261AFD-EA09-4374-834F-A5A368F58D83}"/>
              </a:ext>
            </a:extLst>
          </p:cNvPr>
          <p:cNvSpPr/>
          <p:nvPr/>
        </p:nvSpPr>
        <p:spPr>
          <a:xfrm>
            <a:off x="0" y="2905760"/>
            <a:ext cx="12192000" cy="3952240"/>
          </a:xfrm>
          <a:prstGeom prst="round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b="1" dirty="0"/>
              <a:t>Jesus can promise all these things because he is God and all the power of the universe is in his hands.</a:t>
            </a:r>
          </a:p>
          <a:p>
            <a:pPr lvl="1"/>
            <a:r>
              <a:rPr lang="en-US" sz="2800" b="1" dirty="0"/>
              <a:t>- This is why he can pay for sins – because his life has infinite value</a:t>
            </a:r>
          </a:p>
          <a:p>
            <a:pPr lvl="1"/>
            <a:r>
              <a:rPr lang="en-US" sz="2800" b="1" dirty="0"/>
              <a:t>- This why he can promise to take you home – he has infinite authority</a:t>
            </a:r>
          </a:p>
          <a:p>
            <a:pPr lvl="1"/>
            <a:r>
              <a:rPr lang="en-US" sz="2800" b="1" dirty="0"/>
              <a:t>- This why he can know each of us personally – because he is the infinite personal God</a:t>
            </a:r>
          </a:p>
        </p:txBody>
      </p:sp>
    </p:spTree>
    <p:extLst>
      <p:ext uri="{BB962C8B-B14F-4D97-AF65-F5344CB8AC3E}">
        <p14:creationId xmlns:p14="http://schemas.microsoft.com/office/powerpoint/2010/main" val="3138936299"/>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Why trust God with your life?</a:t>
            </a:r>
          </a:p>
        </p:txBody>
      </p:sp>
      <p:sp>
        <p:nvSpPr>
          <p:cNvPr id="3" name="Content Placeholder 2"/>
          <p:cNvSpPr>
            <a:spLocks noGrp="1"/>
          </p:cNvSpPr>
          <p:nvPr>
            <p:ph idx="1"/>
          </p:nvPr>
        </p:nvSpPr>
        <p:spPr/>
        <p:txBody>
          <a:bodyPr>
            <a:normAutofit/>
          </a:bodyPr>
          <a:lstStyle/>
          <a:p>
            <a:pPr marL="342900" lvl="0" indent="-342900" eaLnBrk="0" fontAlgn="base" hangingPunct="0">
              <a:spcBef>
                <a:spcPct val="20000"/>
              </a:spcBef>
              <a:spcAft>
                <a:spcPct val="0"/>
              </a:spcAft>
              <a:buNone/>
            </a:pPr>
            <a:endParaRPr lang="en-US" dirty="0">
              <a:solidFill>
                <a:schemeClr val="bg1"/>
              </a:solidFill>
            </a:endParaRPr>
          </a:p>
          <a:p>
            <a:pPr marL="514350" lvl="0" indent="-514350" eaLnBrk="0" fontAlgn="base" hangingPunct="0">
              <a:spcBef>
                <a:spcPct val="20000"/>
              </a:spcBef>
              <a:spcAft>
                <a:spcPct val="0"/>
              </a:spcAft>
              <a:buAutoNum type="arabicPeriod"/>
            </a:pPr>
            <a:r>
              <a:rPr lang="en-US" sz="3200" dirty="0">
                <a:solidFill>
                  <a:schemeClr val="bg1"/>
                </a:solidFill>
              </a:rPr>
              <a:t>Sheep need a shepherd</a:t>
            </a:r>
          </a:p>
          <a:p>
            <a:pPr marL="514350" lvl="0" indent="-514350" eaLnBrk="0" fontAlgn="base" hangingPunct="0">
              <a:spcBef>
                <a:spcPct val="20000"/>
              </a:spcBef>
              <a:spcAft>
                <a:spcPct val="0"/>
              </a:spcAft>
              <a:buAutoNum type="arabicPeriod"/>
            </a:pPr>
            <a:r>
              <a:rPr lang="en-US" sz="3200" dirty="0">
                <a:solidFill>
                  <a:schemeClr val="bg1"/>
                </a:solidFill>
              </a:rPr>
              <a:t>Jesus died for you</a:t>
            </a:r>
          </a:p>
          <a:p>
            <a:pPr marL="514350" lvl="0" indent="-514350" eaLnBrk="0" fontAlgn="base" hangingPunct="0">
              <a:spcBef>
                <a:spcPct val="20000"/>
              </a:spcBef>
              <a:spcAft>
                <a:spcPct val="0"/>
              </a:spcAft>
              <a:buAutoNum type="arabicPeriod"/>
            </a:pPr>
            <a:r>
              <a:rPr lang="en-US" sz="3200" dirty="0">
                <a:solidFill>
                  <a:schemeClr val="bg1"/>
                </a:solidFill>
              </a:rPr>
              <a:t>Jesus  relates to you personally</a:t>
            </a:r>
          </a:p>
          <a:p>
            <a:pPr marL="514350" lvl="0" indent="-514350" eaLnBrk="0" fontAlgn="base" hangingPunct="0">
              <a:spcBef>
                <a:spcPct val="20000"/>
              </a:spcBef>
              <a:spcAft>
                <a:spcPct val="0"/>
              </a:spcAft>
              <a:buAutoNum type="arabicPeriod"/>
            </a:pPr>
            <a:r>
              <a:rPr lang="en-US" sz="3200" dirty="0">
                <a:solidFill>
                  <a:schemeClr val="bg1"/>
                </a:solidFill>
              </a:rPr>
              <a:t>Jesus calls us into community</a:t>
            </a:r>
          </a:p>
          <a:p>
            <a:pPr marL="514350" lvl="0" indent="-514350" eaLnBrk="0" fontAlgn="base" hangingPunct="0">
              <a:spcBef>
                <a:spcPct val="20000"/>
              </a:spcBef>
              <a:spcAft>
                <a:spcPct val="0"/>
              </a:spcAft>
              <a:buAutoNum type="arabicPeriod"/>
            </a:pPr>
            <a:r>
              <a:rPr lang="en-US" sz="3200" dirty="0">
                <a:solidFill>
                  <a:schemeClr val="bg1"/>
                </a:solidFill>
              </a:rPr>
              <a:t>Jesus guarantees to take us home</a:t>
            </a:r>
          </a:p>
          <a:p>
            <a:pPr marL="514350" lvl="0" indent="-514350" eaLnBrk="0" fontAlgn="base" hangingPunct="0">
              <a:spcBef>
                <a:spcPct val="20000"/>
              </a:spcBef>
              <a:spcAft>
                <a:spcPct val="0"/>
              </a:spcAft>
              <a:buAutoNum type="arabicPeriod"/>
            </a:pPr>
            <a:r>
              <a:rPr lang="en-US" sz="3200" dirty="0">
                <a:solidFill>
                  <a:schemeClr val="bg1"/>
                </a:solidFill>
              </a:rPr>
              <a:t>Jesus is God</a:t>
            </a:r>
          </a:p>
        </p:txBody>
      </p:sp>
    </p:spTree>
    <p:extLst>
      <p:ext uri="{BB962C8B-B14F-4D97-AF65-F5344CB8AC3E}">
        <p14:creationId xmlns:p14="http://schemas.microsoft.com/office/powerpoint/2010/main" val="1102149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Why trust God with your life?</a:t>
            </a:r>
          </a:p>
        </p:txBody>
      </p:sp>
      <p:sp>
        <p:nvSpPr>
          <p:cNvPr id="3" name="Content Placeholder 2"/>
          <p:cNvSpPr>
            <a:spLocks noGrp="1"/>
          </p:cNvSpPr>
          <p:nvPr>
            <p:ph idx="1"/>
          </p:nvPr>
        </p:nvSpPr>
        <p:spPr/>
        <p:txBody>
          <a:bodyPr>
            <a:normAutofit lnSpcReduction="10000"/>
          </a:bodyPr>
          <a:lstStyle/>
          <a:p>
            <a:pPr marL="342900" lvl="0" indent="-342900" eaLnBrk="0" fontAlgn="base" hangingPunct="0">
              <a:spcBef>
                <a:spcPct val="20000"/>
              </a:spcBef>
              <a:spcAft>
                <a:spcPct val="0"/>
              </a:spcAft>
              <a:buNone/>
            </a:pPr>
            <a:endParaRPr lang="en-US" dirty="0">
              <a:solidFill>
                <a:schemeClr val="bg1"/>
              </a:solidFill>
            </a:endParaRPr>
          </a:p>
          <a:p>
            <a:pPr marL="514350" lvl="0" indent="-514350" eaLnBrk="0" fontAlgn="base" hangingPunct="0">
              <a:spcBef>
                <a:spcPct val="20000"/>
              </a:spcBef>
              <a:spcAft>
                <a:spcPct val="0"/>
              </a:spcAft>
              <a:buAutoNum type="arabicPeriod"/>
            </a:pPr>
            <a:r>
              <a:rPr lang="en-US" sz="3200" dirty="0">
                <a:solidFill>
                  <a:schemeClr val="bg1"/>
                </a:solidFill>
              </a:rPr>
              <a:t>What about you?</a:t>
            </a:r>
          </a:p>
          <a:p>
            <a:pPr marL="514350" lvl="0" indent="-514350" eaLnBrk="0" fontAlgn="base" hangingPunct="0">
              <a:spcBef>
                <a:spcPct val="20000"/>
              </a:spcBef>
              <a:spcAft>
                <a:spcPct val="0"/>
              </a:spcAft>
              <a:buAutoNum type="arabicPeriod"/>
            </a:pPr>
            <a:r>
              <a:rPr lang="en-US" sz="3200" dirty="0">
                <a:solidFill>
                  <a:schemeClr val="bg1"/>
                </a:solidFill>
              </a:rPr>
              <a:t>If you have not entered through Jesus as the door – will you consider doing that?</a:t>
            </a:r>
          </a:p>
          <a:p>
            <a:pPr marL="514350" lvl="0" indent="-514350" eaLnBrk="0" fontAlgn="base" hangingPunct="0">
              <a:spcBef>
                <a:spcPct val="20000"/>
              </a:spcBef>
              <a:spcAft>
                <a:spcPct val="0"/>
              </a:spcAft>
              <a:buAutoNum type="arabicPeriod"/>
            </a:pPr>
            <a:r>
              <a:rPr lang="en-US" sz="3200" dirty="0">
                <a:solidFill>
                  <a:schemeClr val="bg1"/>
                </a:solidFill>
              </a:rPr>
              <a:t>If you have entered through the door – will you consider giving up trying to shepherd you own life and allow Jesus to guide you?</a:t>
            </a:r>
          </a:p>
          <a:p>
            <a:pPr marL="514350" lvl="0" indent="-514350" eaLnBrk="0" fontAlgn="base" hangingPunct="0">
              <a:spcBef>
                <a:spcPct val="20000"/>
              </a:spcBef>
              <a:spcAft>
                <a:spcPct val="0"/>
              </a:spcAft>
              <a:buAutoNum type="arabicPeriod"/>
            </a:pPr>
            <a:r>
              <a:rPr lang="en-US" sz="3200" dirty="0">
                <a:solidFill>
                  <a:schemeClr val="bg1"/>
                </a:solidFill>
              </a:rPr>
              <a:t>Will you let Jesus guide you into a life of his protection, provision and true abundance?  </a:t>
            </a:r>
          </a:p>
          <a:p>
            <a:pPr marL="514350" lvl="0" indent="-514350" eaLnBrk="0" fontAlgn="base" hangingPunct="0">
              <a:spcBef>
                <a:spcPct val="20000"/>
              </a:spcBef>
              <a:spcAft>
                <a:spcPct val="0"/>
              </a:spcAft>
              <a:buAutoNum type="arabicPeriod"/>
            </a:pPr>
            <a:endParaRPr lang="en-US" sz="3200" dirty="0">
              <a:solidFill>
                <a:schemeClr val="bg1"/>
              </a:solidFill>
            </a:endParaRPr>
          </a:p>
        </p:txBody>
      </p:sp>
    </p:spTree>
    <p:extLst>
      <p:ext uri="{BB962C8B-B14F-4D97-AF65-F5344CB8AC3E}">
        <p14:creationId xmlns:p14="http://schemas.microsoft.com/office/powerpoint/2010/main" val="34141726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John 10:1-6</a:t>
            </a:r>
          </a:p>
        </p:txBody>
      </p:sp>
      <p:sp>
        <p:nvSpPr>
          <p:cNvPr id="3" name="Content Placeholder 2"/>
          <p:cNvSpPr>
            <a:spLocks noGrp="1"/>
          </p:cNvSpPr>
          <p:nvPr>
            <p:ph idx="1"/>
          </p:nvPr>
        </p:nvSpPr>
        <p:spPr>
          <a:xfrm>
            <a:off x="838200" y="1825624"/>
            <a:ext cx="10515600" cy="4940935"/>
          </a:xfrm>
        </p:spPr>
        <p:txBody>
          <a:bodyPr>
            <a:normAutofit fontScale="85000" lnSpcReduction="10000"/>
          </a:bodyPr>
          <a:lstStyle/>
          <a:p>
            <a:pPr marL="0" lvl="1" indent="0" eaLnBrk="0" fontAlgn="base" hangingPunct="0">
              <a:lnSpc>
                <a:spcPct val="120000"/>
              </a:lnSpc>
              <a:spcBef>
                <a:spcPts val="0"/>
              </a:spcBef>
              <a:spcAft>
                <a:spcPct val="0"/>
              </a:spcAft>
              <a:buNone/>
            </a:pPr>
            <a:r>
              <a:rPr lang="en-US" sz="3300" dirty="0">
                <a:solidFill>
                  <a:schemeClr val="bg1"/>
                </a:solidFill>
              </a:rPr>
              <a:t>“Truly, truly, I say to you, he who does not enter by the door into the fold of the sheep, but climbs up some other way, he is a thief and a robber. 2 But he who enters by the door is a shepherd of the sheep. 3 To him the doorkeeper opens, and the sheep hear his voice, and he calls his own sheep by name and leads them out. 4 When he puts forth all his own, he goes ahead of them, and the sheep follow him because they know his voice. 5 A stranger they simply will not follow, but will flee from him, because they do not know the voice of strangers.” 6 This figure of speech Jesus spoke to them, but they did not understand what those things were which He had been saying to them.</a:t>
            </a:r>
          </a:p>
          <a:p>
            <a:pPr marL="800100" lvl="1" indent="-342900" eaLnBrk="0" fontAlgn="base" hangingPunct="0">
              <a:spcBef>
                <a:spcPct val="20000"/>
              </a:spcBef>
              <a:spcAft>
                <a:spcPct val="0"/>
              </a:spcAft>
              <a:buNone/>
            </a:pPr>
            <a:endParaRPr lang="en-US" sz="3200" dirty="0">
              <a:solidFill>
                <a:schemeClr val="bg1"/>
              </a:solidFill>
            </a:endParaRPr>
          </a:p>
          <a:p>
            <a:pPr marL="800100" lvl="1" indent="-342900" eaLnBrk="0" fontAlgn="base" hangingPunct="0">
              <a:spcBef>
                <a:spcPct val="20000"/>
              </a:spcBef>
              <a:spcAft>
                <a:spcPct val="0"/>
              </a:spcAft>
              <a:buNone/>
            </a:pPr>
            <a:endParaRPr lang="en-US" sz="3200"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p:txBody>
      </p:sp>
    </p:spTree>
    <p:extLst>
      <p:ext uri="{BB962C8B-B14F-4D97-AF65-F5344CB8AC3E}">
        <p14:creationId xmlns:p14="http://schemas.microsoft.com/office/powerpoint/2010/main" val="2697965273"/>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Questions or Comments?</a:t>
            </a:r>
          </a:p>
        </p:txBody>
      </p:sp>
      <p:sp>
        <p:nvSpPr>
          <p:cNvPr id="3" name="Content Placeholder 2"/>
          <p:cNvSpPr>
            <a:spLocks noGrp="1"/>
          </p:cNvSpPr>
          <p:nvPr>
            <p:ph idx="1"/>
          </p:nvPr>
        </p:nvSpPr>
        <p:spPr/>
        <p:txBody>
          <a:bodyPr/>
          <a:lstStyle/>
          <a:p>
            <a:pPr marL="342900" lvl="0" indent="-342900" eaLnBrk="0" fontAlgn="base" hangingPunct="0">
              <a:spcBef>
                <a:spcPct val="20000"/>
              </a:spcBef>
              <a:spcAft>
                <a:spcPct val="0"/>
              </a:spcAft>
              <a:buNone/>
            </a:pPr>
            <a:endParaRPr lang="en-US" sz="4000" b="1" dirty="0">
              <a:solidFill>
                <a:schemeClr val="bg1"/>
              </a:solidFill>
            </a:endParaRPr>
          </a:p>
        </p:txBody>
      </p:sp>
    </p:spTree>
    <p:extLst>
      <p:ext uri="{BB962C8B-B14F-4D97-AF65-F5344CB8AC3E}">
        <p14:creationId xmlns:p14="http://schemas.microsoft.com/office/powerpoint/2010/main" val="11221060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nodePh="1">
                                  <p:stCondLst>
                                    <p:cond delay="0"/>
                                  </p:stCondLst>
                                  <p:endCondLst>
                                    <p:cond evt="begin" delay="0">
                                      <p:tn val="5"/>
                                    </p:cond>
                                  </p:end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John 10:1-6</a:t>
            </a:r>
          </a:p>
        </p:txBody>
      </p:sp>
      <p:sp>
        <p:nvSpPr>
          <p:cNvPr id="3" name="Content Placeholder 2"/>
          <p:cNvSpPr>
            <a:spLocks noGrp="1"/>
          </p:cNvSpPr>
          <p:nvPr>
            <p:ph idx="1"/>
          </p:nvPr>
        </p:nvSpPr>
        <p:spPr>
          <a:xfrm>
            <a:off x="838200" y="1825624"/>
            <a:ext cx="10515600" cy="4940935"/>
          </a:xfrm>
        </p:spPr>
        <p:txBody>
          <a:bodyPr>
            <a:normAutofit fontScale="85000" lnSpcReduction="10000"/>
          </a:bodyPr>
          <a:lstStyle/>
          <a:p>
            <a:pPr marL="0" lvl="1" indent="0" eaLnBrk="0" fontAlgn="base" hangingPunct="0">
              <a:lnSpc>
                <a:spcPct val="120000"/>
              </a:lnSpc>
              <a:spcBef>
                <a:spcPts val="0"/>
              </a:spcBef>
              <a:spcAft>
                <a:spcPct val="0"/>
              </a:spcAft>
              <a:buNone/>
            </a:pPr>
            <a:r>
              <a:rPr lang="en-US" sz="3300" dirty="0">
                <a:solidFill>
                  <a:schemeClr val="bg1"/>
                </a:solidFill>
              </a:rPr>
              <a:t>“Truly, truly, I say to you</a:t>
            </a:r>
            <a:r>
              <a:rPr lang="en-US" sz="3300" u="sng" dirty="0">
                <a:solidFill>
                  <a:schemeClr val="bg1"/>
                </a:solidFill>
              </a:rPr>
              <a:t>, he who does not enter by the door into the fold of the sheep, but climbs up some other way, he is a thief and a robbe</a:t>
            </a:r>
            <a:r>
              <a:rPr lang="en-US" sz="3300" dirty="0">
                <a:solidFill>
                  <a:schemeClr val="bg1"/>
                </a:solidFill>
              </a:rPr>
              <a:t>r. 2 But he who enters by the door is a shepherd of the sheep. 3 To him the doorkeeper opens, and the sheep hear his voice, and he calls his own sheep by name and leads them out. 4 When he puts forth all his own, he goes ahead of them, and the sheep follow him because they know his voice. 5 A stranger they simply will not follow, but will flee from him, because they do not know the voice of strangers.” 6 This figure of speech Jesus spoke to them, but they did not understand what those things were which He had been saying to them.</a:t>
            </a:r>
          </a:p>
          <a:p>
            <a:pPr marL="800100" lvl="1" indent="-342900" eaLnBrk="0" fontAlgn="base" hangingPunct="0">
              <a:spcBef>
                <a:spcPct val="20000"/>
              </a:spcBef>
              <a:spcAft>
                <a:spcPct val="0"/>
              </a:spcAft>
              <a:buNone/>
            </a:pPr>
            <a:endParaRPr lang="en-US" sz="3200" dirty="0">
              <a:solidFill>
                <a:schemeClr val="bg1"/>
              </a:solidFill>
            </a:endParaRPr>
          </a:p>
          <a:p>
            <a:pPr marL="800100" lvl="1" indent="-342900" eaLnBrk="0" fontAlgn="base" hangingPunct="0">
              <a:spcBef>
                <a:spcPct val="20000"/>
              </a:spcBef>
              <a:spcAft>
                <a:spcPct val="0"/>
              </a:spcAft>
              <a:buNone/>
            </a:pPr>
            <a:endParaRPr lang="en-US" sz="3200"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p:txBody>
      </p:sp>
    </p:spTree>
    <p:extLst>
      <p:ext uri="{BB962C8B-B14F-4D97-AF65-F5344CB8AC3E}">
        <p14:creationId xmlns:p14="http://schemas.microsoft.com/office/powerpoint/2010/main" val="21268061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John 10:1-6</a:t>
            </a:r>
          </a:p>
        </p:txBody>
      </p:sp>
      <p:sp>
        <p:nvSpPr>
          <p:cNvPr id="3" name="Content Placeholder 2"/>
          <p:cNvSpPr>
            <a:spLocks noGrp="1"/>
          </p:cNvSpPr>
          <p:nvPr>
            <p:ph idx="1"/>
          </p:nvPr>
        </p:nvSpPr>
        <p:spPr>
          <a:xfrm>
            <a:off x="838200" y="1825624"/>
            <a:ext cx="10515600" cy="4940935"/>
          </a:xfrm>
        </p:spPr>
        <p:txBody>
          <a:bodyPr>
            <a:normAutofit fontScale="85000" lnSpcReduction="10000"/>
          </a:bodyPr>
          <a:lstStyle/>
          <a:p>
            <a:pPr marL="0" lvl="1" indent="0" eaLnBrk="0" fontAlgn="base" hangingPunct="0">
              <a:lnSpc>
                <a:spcPct val="120000"/>
              </a:lnSpc>
              <a:spcBef>
                <a:spcPts val="0"/>
              </a:spcBef>
              <a:spcAft>
                <a:spcPct val="0"/>
              </a:spcAft>
              <a:buNone/>
            </a:pPr>
            <a:r>
              <a:rPr lang="en-US" sz="3300" dirty="0">
                <a:solidFill>
                  <a:schemeClr val="bg1"/>
                </a:solidFill>
              </a:rPr>
              <a:t>“Truly, truly, I say to you, he who does not enter by the door into the fold of the sheep, but climbs up some other way, he is a thief and a robber. </a:t>
            </a:r>
            <a:r>
              <a:rPr lang="en-US" sz="3300" u="sng" dirty="0">
                <a:solidFill>
                  <a:schemeClr val="bg1"/>
                </a:solidFill>
              </a:rPr>
              <a:t>2 But he who enters by the door is a shepherd of the sheep</a:t>
            </a:r>
            <a:r>
              <a:rPr lang="en-US" sz="3300" dirty="0">
                <a:solidFill>
                  <a:schemeClr val="bg1"/>
                </a:solidFill>
              </a:rPr>
              <a:t>. 3 To him the doorkeeper opens, and the sheep hear his voice, and he calls his own sheep by name and leads them out. 4 When he puts forth all his own, he goes ahead of them, and the sheep follow him because they know his voice. 5 A stranger they simply will not follow, but will flee from him, because they do not know the voice of strangers.” 6 This figure of speech Jesus spoke to them, but they did not understand what those things were which He had been saying to them.</a:t>
            </a:r>
          </a:p>
          <a:p>
            <a:pPr marL="800100" lvl="1" indent="-342900" eaLnBrk="0" fontAlgn="base" hangingPunct="0">
              <a:spcBef>
                <a:spcPct val="20000"/>
              </a:spcBef>
              <a:spcAft>
                <a:spcPct val="0"/>
              </a:spcAft>
              <a:buNone/>
            </a:pPr>
            <a:endParaRPr lang="en-US" sz="3200" dirty="0">
              <a:solidFill>
                <a:schemeClr val="bg1"/>
              </a:solidFill>
            </a:endParaRPr>
          </a:p>
          <a:p>
            <a:pPr marL="800100" lvl="1" indent="-342900" eaLnBrk="0" fontAlgn="base" hangingPunct="0">
              <a:spcBef>
                <a:spcPct val="20000"/>
              </a:spcBef>
              <a:spcAft>
                <a:spcPct val="0"/>
              </a:spcAft>
              <a:buNone/>
            </a:pPr>
            <a:endParaRPr lang="en-US" sz="3200"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p:txBody>
      </p:sp>
    </p:spTree>
    <p:extLst>
      <p:ext uri="{BB962C8B-B14F-4D97-AF65-F5344CB8AC3E}">
        <p14:creationId xmlns:p14="http://schemas.microsoft.com/office/powerpoint/2010/main" val="32840852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John 10:1-6</a:t>
            </a:r>
          </a:p>
        </p:txBody>
      </p:sp>
      <p:sp>
        <p:nvSpPr>
          <p:cNvPr id="3" name="Content Placeholder 2"/>
          <p:cNvSpPr>
            <a:spLocks noGrp="1"/>
          </p:cNvSpPr>
          <p:nvPr>
            <p:ph idx="1"/>
          </p:nvPr>
        </p:nvSpPr>
        <p:spPr>
          <a:xfrm>
            <a:off x="838200" y="1825624"/>
            <a:ext cx="10515600" cy="4940935"/>
          </a:xfrm>
        </p:spPr>
        <p:txBody>
          <a:bodyPr>
            <a:normAutofit fontScale="85000" lnSpcReduction="10000"/>
          </a:bodyPr>
          <a:lstStyle/>
          <a:p>
            <a:pPr marL="0" lvl="1" indent="0" eaLnBrk="0" fontAlgn="base" hangingPunct="0">
              <a:lnSpc>
                <a:spcPct val="120000"/>
              </a:lnSpc>
              <a:spcBef>
                <a:spcPts val="0"/>
              </a:spcBef>
              <a:spcAft>
                <a:spcPct val="0"/>
              </a:spcAft>
              <a:buNone/>
            </a:pPr>
            <a:r>
              <a:rPr lang="en-US" sz="3300" dirty="0">
                <a:solidFill>
                  <a:schemeClr val="bg1"/>
                </a:solidFill>
              </a:rPr>
              <a:t>“Truly, truly, I say to you, he who does not enter by the door into the fold of the sheep, but climbs up some other way, he is a thief and a robber. 2 But he who enters by the door is a shepherd of the sheep. </a:t>
            </a:r>
            <a:r>
              <a:rPr lang="en-US" sz="3300" u="sng" dirty="0">
                <a:solidFill>
                  <a:schemeClr val="bg1"/>
                </a:solidFill>
              </a:rPr>
              <a:t>3 To him the doorkeeper opens, and the sheep hear his voice, and he calls his own sheep by name and leads them out</a:t>
            </a:r>
            <a:r>
              <a:rPr lang="en-US" sz="3300" dirty="0">
                <a:solidFill>
                  <a:schemeClr val="bg1"/>
                </a:solidFill>
              </a:rPr>
              <a:t>. 4 When he puts forth all his own, he goes ahead of them, and the sheep follow him because they know his voice. 5 A stranger they simply will not follow, but will flee from him, because they do not know the voice of strangers.” 6 This figure of speech Jesus spoke to them, but they did not understand what those things were which He had been saying to them.</a:t>
            </a:r>
          </a:p>
          <a:p>
            <a:pPr marL="800100" lvl="1" indent="-342900" eaLnBrk="0" fontAlgn="base" hangingPunct="0">
              <a:spcBef>
                <a:spcPct val="20000"/>
              </a:spcBef>
              <a:spcAft>
                <a:spcPct val="0"/>
              </a:spcAft>
              <a:buNone/>
            </a:pPr>
            <a:endParaRPr lang="en-US" sz="3200" dirty="0">
              <a:solidFill>
                <a:schemeClr val="bg1"/>
              </a:solidFill>
            </a:endParaRPr>
          </a:p>
          <a:p>
            <a:pPr marL="800100" lvl="1" indent="-342900" eaLnBrk="0" fontAlgn="base" hangingPunct="0">
              <a:spcBef>
                <a:spcPct val="20000"/>
              </a:spcBef>
              <a:spcAft>
                <a:spcPct val="0"/>
              </a:spcAft>
              <a:buNone/>
            </a:pPr>
            <a:endParaRPr lang="en-US" sz="3200"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p:txBody>
      </p:sp>
    </p:spTree>
    <p:extLst>
      <p:ext uri="{BB962C8B-B14F-4D97-AF65-F5344CB8AC3E}">
        <p14:creationId xmlns:p14="http://schemas.microsoft.com/office/powerpoint/2010/main" val="396901212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19632</TotalTime>
  <Words>5871</Words>
  <Application>Microsoft Office PowerPoint</Application>
  <PresentationFormat>Widescreen</PresentationFormat>
  <Paragraphs>423</Paragraphs>
  <Slides>60</Slides>
  <Notes>59</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60</vt:i4>
      </vt:variant>
    </vt:vector>
  </HeadingPairs>
  <TitlesOfParts>
    <vt:vector size="64" baseType="lpstr">
      <vt:lpstr>Arial</vt:lpstr>
      <vt:lpstr>Calibri</vt:lpstr>
      <vt:lpstr>Calibri Light</vt:lpstr>
      <vt:lpstr>Office Theme</vt:lpstr>
      <vt:lpstr>John 10 </vt:lpstr>
      <vt:lpstr>The Gospel of John</vt:lpstr>
      <vt:lpstr>The Gospel of John</vt:lpstr>
      <vt:lpstr>The Gospel of John</vt:lpstr>
      <vt:lpstr>The Gospel of John</vt:lpstr>
      <vt:lpstr>John 10:1-6</vt:lpstr>
      <vt:lpstr>John 10:1-6</vt:lpstr>
      <vt:lpstr>John 10:1-6</vt:lpstr>
      <vt:lpstr>John 10:1-6</vt:lpstr>
      <vt:lpstr>John 10:1-6</vt:lpstr>
      <vt:lpstr>John 10:1-6</vt:lpstr>
      <vt:lpstr>John 10:1-6</vt:lpstr>
      <vt:lpstr>First Century Shepherding</vt:lpstr>
      <vt:lpstr>First Century Shepherding</vt:lpstr>
      <vt:lpstr>John 10:1-6</vt:lpstr>
      <vt:lpstr>John 10:7-10</vt:lpstr>
      <vt:lpstr>John 10:7-10</vt:lpstr>
      <vt:lpstr>John 10:7-10</vt:lpstr>
      <vt:lpstr>John 10:7-10</vt:lpstr>
      <vt:lpstr>John 10:7-10</vt:lpstr>
      <vt:lpstr>John 10:7-10</vt:lpstr>
      <vt:lpstr>John 10:7-10</vt:lpstr>
      <vt:lpstr>John 10:7-10</vt:lpstr>
      <vt:lpstr>John 10:7-10</vt:lpstr>
      <vt:lpstr>John 14:6</vt:lpstr>
      <vt:lpstr>John 10:7-10</vt:lpstr>
      <vt:lpstr>Christian Arrogance </vt:lpstr>
      <vt:lpstr>John 10:7-10</vt:lpstr>
      <vt:lpstr>John 10:7-10</vt:lpstr>
      <vt:lpstr>John 10:7-10</vt:lpstr>
      <vt:lpstr>John 10</vt:lpstr>
      <vt:lpstr>John 10:11-18</vt:lpstr>
      <vt:lpstr>John 10:11-18</vt:lpstr>
      <vt:lpstr>John 10:11-18</vt:lpstr>
      <vt:lpstr>John 10:11-18</vt:lpstr>
      <vt:lpstr>John 10:11-18</vt:lpstr>
      <vt:lpstr>John 10:11-18</vt:lpstr>
      <vt:lpstr>I am the good shepherd </vt:lpstr>
      <vt:lpstr>Why trust God with your life?</vt:lpstr>
      <vt:lpstr>Why trust God with your life?</vt:lpstr>
      <vt:lpstr>Why trust God with your life?</vt:lpstr>
      <vt:lpstr>Why trust God with your life?</vt:lpstr>
      <vt:lpstr>Why trust God with your life?</vt:lpstr>
      <vt:lpstr>Why trust God with your life?</vt:lpstr>
      <vt:lpstr>Why trust God with your life?</vt:lpstr>
      <vt:lpstr>Why trust God with your life?</vt:lpstr>
      <vt:lpstr>Why trust God with your life?</vt:lpstr>
      <vt:lpstr>Why trust God with your life?</vt:lpstr>
      <vt:lpstr>Why trust God with your life?</vt:lpstr>
      <vt:lpstr>Why trust God with your life?</vt:lpstr>
      <vt:lpstr>Why trust God with your life?</vt:lpstr>
      <vt:lpstr>Why trust God with your life?</vt:lpstr>
      <vt:lpstr>Why trust God with your life?</vt:lpstr>
      <vt:lpstr>Why trust God with your life?</vt:lpstr>
      <vt:lpstr>Why trust God with your life?</vt:lpstr>
      <vt:lpstr>Why trust God with your life?</vt:lpstr>
      <vt:lpstr>Why trust God with your life?</vt:lpstr>
      <vt:lpstr>Why trust God with your life?</vt:lpstr>
      <vt:lpstr>Why trust God with your life?</vt:lpstr>
      <vt:lpstr>Questions or Comments?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LTC 5 Week 4</dc:title>
  <dc:creator>WoodsM</dc:creator>
  <cp:lastModifiedBy>Haley</cp:lastModifiedBy>
  <cp:revision>309</cp:revision>
  <dcterms:created xsi:type="dcterms:W3CDTF">2020-01-29T16:57:37Z</dcterms:created>
  <dcterms:modified xsi:type="dcterms:W3CDTF">2025-04-14T05:03:06Z</dcterms:modified>
</cp:coreProperties>
</file>