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60"/>
  </p:notesMasterIdLst>
  <p:sldIdLst>
    <p:sldId id="262" r:id="rId2"/>
    <p:sldId id="3325" r:id="rId3"/>
    <p:sldId id="3326" r:id="rId4"/>
    <p:sldId id="3327" r:id="rId5"/>
    <p:sldId id="3328" r:id="rId6"/>
    <p:sldId id="3329" r:id="rId7"/>
    <p:sldId id="3331" r:id="rId8"/>
    <p:sldId id="3332" r:id="rId9"/>
    <p:sldId id="3338" r:id="rId10"/>
    <p:sldId id="3342" r:id="rId11"/>
    <p:sldId id="3344" r:id="rId12"/>
    <p:sldId id="3345" r:id="rId13"/>
    <p:sldId id="3391" r:id="rId14"/>
    <p:sldId id="3398" r:id="rId15"/>
    <p:sldId id="3392" r:id="rId16"/>
    <p:sldId id="3346" r:id="rId17"/>
    <p:sldId id="3347" r:id="rId18"/>
    <p:sldId id="3393" r:id="rId19"/>
    <p:sldId id="3348" r:id="rId20"/>
    <p:sldId id="3349" r:id="rId21"/>
    <p:sldId id="3350" r:id="rId22"/>
    <p:sldId id="3351" r:id="rId23"/>
    <p:sldId id="3352" r:id="rId24"/>
    <p:sldId id="3353" r:id="rId25"/>
    <p:sldId id="3354" r:id="rId26"/>
    <p:sldId id="3355" r:id="rId27"/>
    <p:sldId id="3356" r:id="rId28"/>
    <p:sldId id="3357" r:id="rId29"/>
    <p:sldId id="3358" r:id="rId30"/>
    <p:sldId id="3359" r:id="rId31"/>
    <p:sldId id="3360" r:id="rId32"/>
    <p:sldId id="3361" r:id="rId33"/>
    <p:sldId id="3362" r:id="rId34"/>
    <p:sldId id="3363" r:id="rId35"/>
    <p:sldId id="3364" r:id="rId36"/>
    <p:sldId id="3365" r:id="rId37"/>
    <p:sldId id="3366" r:id="rId38"/>
    <p:sldId id="3339" r:id="rId39"/>
    <p:sldId id="3394" r:id="rId40"/>
    <p:sldId id="3368" r:id="rId41"/>
    <p:sldId id="3395" r:id="rId42"/>
    <p:sldId id="3369" r:id="rId43"/>
    <p:sldId id="3370" r:id="rId44"/>
    <p:sldId id="3371" r:id="rId45"/>
    <p:sldId id="3372" r:id="rId46"/>
    <p:sldId id="3373" r:id="rId47"/>
    <p:sldId id="3375" r:id="rId48"/>
    <p:sldId id="3376" r:id="rId49"/>
    <p:sldId id="3377" r:id="rId50"/>
    <p:sldId id="3385" r:id="rId51"/>
    <p:sldId id="3378" r:id="rId52"/>
    <p:sldId id="3379" r:id="rId53"/>
    <p:sldId id="3380" r:id="rId54"/>
    <p:sldId id="3381" r:id="rId55"/>
    <p:sldId id="3382" r:id="rId56"/>
    <p:sldId id="3390" r:id="rId57"/>
    <p:sldId id="3383" r:id="rId58"/>
    <p:sldId id="3384" r:id="rId5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16111D"/>
    <a:srgbClr val="221A2C"/>
    <a:srgbClr val="003E1C"/>
    <a:srgbClr val="4D2A1B"/>
    <a:srgbClr val="DCD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0DF255-934B-4BBC-B185-0FA1CC3BDB47}" v="97" dt="2023-05-17T17:05:59.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37" autoAdjust="0"/>
    <p:restoredTop sz="93659" autoAdjust="0"/>
  </p:normalViewPr>
  <p:slideViewPr>
    <p:cSldViewPr>
      <p:cViewPr varScale="1">
        <p:scale>
          <a:sx n="67" d="100"/>
          <a:sy n="67" d="100"/>
        </p:scale>
        <p:origin x="64" y="24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ustB" userId="036fd538-e6a0-4478-b832-b99ce6775b9a" providerId="ADAL" clId="{6E0DF255-934B-4BBC-B185-0FA1CC3BDB47}"/>
    <pc:docChg chg="custSel addSld delSld modSld sldOrd">
      <pc:chgData name="FoustB" userId="036fd538-e6a0-4478-b832-b99ce6775b9a" providerId="ADAL" clId="{6E0DF255-934B-4BBC-B185-0FA1CC3BDB47}" dt="2023-05-17T17:05:59.994" v="538"/>
      <pc:docMkLst>
        <pc:docMk/>
      </pc:docMkLst>
      <pc:sldChg chg="delSp mod">
        <pc:chgData name="FoustB" userId="036fd538-e6a0-4478-b832-b99ce6775b9a" providerId="ADAL" clId="{6E0DF255-934B-4BBC-B185-0FA1CC3BDB47}" dt="2023-05-15T14:13:18.233" v="0" actId="478"/>
        <pc:sldMkLst>
          <pc:docMk/>
          <pc:sldMk cId="3210344257" sldId="262"/>
        </pc:sldMkLst>
        <pc:spChg chg="del">
          <ac:chgData name="FoustB" userId="036fd538-e6a0-4478-b832-b99ce6775b9a" providerId="ADAL" clId="{6E0DF255-934B-4BBC-B185-0FA1CC3BDB47}" dt="2023-05-15T14:13:18.233" v="0" actId="478"/>
          <ac:spMkLst>
            <pc:docMk/>
            <pc:sldMk cId="3210344257" sldId="262"/>
            <ac:spMk id="2" creationId="{B7E1E808-6D39-4A1E-BA55-78334F0FA1FF}"/>
          </ac:spMkLst>
        </pc:spChg>
      </pc:sldChg>
      <pc:sldChg chg="del">
        <pc:chgData name="FoustB" userId="036fd538-e6a0-4478-b832-b99ce6775b9a" providerId="ADAL" clId="{6E0DF255-934B-4BBC-B185-0FA1CC3BDB47}" dt="2023-05-17T13:51:55.934" v="485" actId="47"/>
        <pc:sldMkLst>
          <pc:docMk/>
          <pc:sldMk cId="3997633421" sldId="3124"/>
        </pc:sldMkLst>
      </pc:sldChg>
      <pc:sldChg chg="del">
        <pc:chgData name="FoustB" userId="036fd538-e6a0-4478-b832-b99ce6775b9a" providerId="ADAL" clId="{6E0DF255-934B-4BBC-B185-0FA1CC3BDB47}" dt="2023-05-17T15:14:40.025" v="487" actId="47"/>
        <pc:sldMkLst>
          <pc:docMk/>
          <pc:sldMk cId="2056779618" sldId="3324"/>
        </pc:sldMkLst>
      </pc:sldChg>
      <pc:sldChg chg="addSp modSp modAnim">
        <pc:chgData name="FoustB" userId="036fd538-e6a0-4478-b832-b99ce6775b9a" providerId="ADAL" clId="{6E0DF255-934B-4BBC-B185-0FA1CC3BDB47}" dt="2023-05-17T15:41:22.942" v="495"/>
        <pc:sldMkLst>
          <pc:docMk/>
          <pc:sldMk cId="869661768" sldId="3332"/>
        </pc:sldMkLst>
        <pc:spChg chg="add mod">
          <ac:chgData name="FoustB" userId="036fd538-e6a0-4478-b832-b99ce6775b9a" providerId="ADAL" clId="{6E0DF255-934B-4BBC-B185-0FA1CC3BDB47}" dt="2023-05-17T15:41:19.988" v="494"/>
          <ac:spMkLst>
            <pc:docMk/>
            <pc:sldMk cId="869661768" sldId="3332"/>
            <ac:spMk id="2" creationId="{0642DC8D-7B83-5C31-7C5C-8812FF32F733}"/>
          </ac:spMkLst>
        </pc:spChg>
      </pc:sldChg>
      <pc:sldChg chg="del modAnim">
        <pc:chgData name="FoustB" userId="036fd538-e6a0-4478-b832-b99ce6775b9a" providerId="ADAL" clId="{6E0DF255-934B-4BBC-B185-0FA1CC3BDB47}" dt="2023-05-17T15:41:25.824" v="496" actId="47"/>
        <pc:sldMkLst>
          <pc:docMk/>
          <pc:sldMk cId="3616415059" sldId="3333"/>
        </pc:sldMkLst>
      </pc:sldChg>
      <pc:sldChg chg="addSp delSp modSp mod ord delAnim">
        <pc:chgData name="FoustB" userId="036fd538-e6a0-4478-b832-b99ce6775b9a" providerId="ADAL" clId="{6E0DF255-934B-4BBC-B185-0FA1CC3BDB47}" dt="2023-05-15T16:19:19.413" v="418" actId="478"/>
        <pc:sldMkLst>
          <pc:docMk/>
          <pc:sldMk cId="2312131568" sldId="3339"/>
        </pc:sldMkLst>
        <pc:spChg chg="add mod">
          <ac:chgData name="FoustB" userId="036fd538-e6a0-4478-b832-b99ce6775b9a" providerId="ADAL" clId="{6E0DF255-934B-4BBC-B185-0FA1CC3BDB47}" dt="2023-05-15T16:19:08.755" v="416"/>
          <ac:spMkLst>
            <pc:docMk/>
            <pc:sldMk cId="2312131568" sldId="3339"/>
            <ac:spMk id="2" creationId="{22675A19-E88C-2D96-3569-AC7D14CAE1F5}"/>
          </ac:spMkLst>
        </pc:spChg>
        <pc:spChg chg="del">
          <ac:chgData name="FoustB" userId="036fd538-e6a0-4478-b832-b99ce6775b9a" providerId="ADAL" clId="{6E0DF255-934B-4BBC-B185-0FA1CC3BDB47}" dt="2023-05-15T16:19:19.413" v="418" actId="478"/>
          <ac:spMkLst>
            <pc:docMk/>
            <pc:sldMk cId="2312131568" sldId="3339"/>
            <ac:spMk id="5" creationId="{D22AF7AA-9060-43B0-8A5F-D7CC93416A21}"/>
          </ac:spMkLst>
        </pc:spChg>
        <pc:spChg chg="del">
          <ac:chgData name="FoustB" userId="036fd538-e6a0-4478-b832-b99ce6775b9a" providerId="ADAL" clId="{6E0DF255-934B-4BBC-B185-0FA1CC3BDB47}" dt="2023-05-15T16:19:07.882" v="415" actId="478"/>
          <ac:spMkLst>
            <pc:docMk/>
            <pc:sldMk cId="2312131568" sldId="3339"/>
            <ac:spMk id="8" creationId="{41ADD5BB-53B2-41C4-858D-8622A038EDBA}"/>
          </ac:spMkLst>
        </pc:spChg>
      </pc:sldChg>
      <pc:sldChg chg="modAnim">
        <pc:chgData name="FoustB" userId="036fd538-e6a0-4478-b832-b99ce6775b9a" providerId="ADAL" clId="{6E0DF255-934B-4BBC-B185-0FA1CC3BDB47}" dt="2023-05-15T16:02:28.050" v="239"/>
        <pc:sldMkLst>
          <pc:docMk/>
          <pc:sldMk cId="1336316206" sldId="3356"/>
        </pc:sldMkLst>
      </pc:sldChg>
      <pc:sldChg chg="modAnim">
        <pc:chgData name="FoustB" userId="036fd538-e6a0-4478-b832-b99ce6775b9a" providerId="ADAL" clId="{6E0DF255-934B-4BBC-B185-0FA1CC3BDB47}" dt="2023-05-15T16:02:36.963" v="241"/>
        <pc:sldMkLst>
          <pc:docMk/>
          <pc:sldMk cId="2709460544" sldId="3357"/>
        </pc:sldMkLst>
      </pc:sldChg>
      <pc:sldChg chg="addSp modSp mod modAnim">
        <pc:chgData name="FoustB" userId="036fd538-e6a0-4478-b832-b99ce6775b9a" providerId="ADAL" clId="{6E0DF255-934B-4BBC-B185-0FA1CC3BDB47}" dt="2023-05-17T16:17:51.619" v="537" actId="1076"/>
        <pc:sldMkLst>
          <pc:docMk/>
          <pc:sldMk cId="2612364245" sldId="3359"/>
        </pc:sldMkLst>
        <pc:spChg chg="add mod">
          <ac:chgData name="FoustB" userId="036fd538-e6a0-4478-b832-b99ce6775b9a" providerId="ADAL" clId="{6E0DF255-934B-4BBC-B185-0FA1CC3BDB47}" dt="2023-05-17T16:17:51.619" v="537" actId="1076"/>
          <ac:spMkLst>
            <pc:docMk/>
            <pc:sldMk cId="2612364245" sldId="3359"/>
            <ac:spMk id="2" creationId="{E1172DED-F05F-067F-3A37-7F0A63FC76F4}"/>
          </ac:spMkLst>
        </pc:spChg>
      </pc:sldChg>
      <pc:sldChg chg="del">
        <pc:chgData name="FoustB" userId="036fd538-e6a0-4478-b832-b99ce6775b9a" providerId="ADAL" clId="{6E0DF255-934B-4BBC-B185-0FA1CC3BDB47}" dt="2023-05-15T16:19:38.579" v="422" actId="47"/>
        <pc:sldMkLst>
          <pc:docMk/>
          <pc:sldMk cId="2884049891" sldId="3367"/>
        </pc:sldMkLst>
      </pc:sldChg>
      <pc:sldChg chg="modAnim">
        <pc:chgData name="FoustB" userId="036fd538-e6a0-4478-b832-b99ce6775b9a" providerId="ADAL" clId="{6E0DF255-934B-4BBC-B185-0FA1CC3BDB47}" dt="2023-05-15T17:27:52.864" v="441"/>
        <pc:sldMkLst>
          <pc:docMk/>
          <pc:sldMk cId="1779034878" sldId="3369"/>
        </pc:sldMkLst>
      </pc:sldChg>
      <pc:sldChg chg="modAnim">
        <pc:chgData name="FoustB" userId="036fd538-e6a0-4478-b832-b99ce6775b9a" providerId="ADAL" clId="{6E0DF255-934B-4BBC-B185-0FA1CC3BDB47}" dt="2023-05-17T17:05:59.994" v="538"/>
        <pc:sldMkLst>
          <pc:docMk/>
          <pc:sldMk cId="1466062548" sldId="3384"/>
        </pc:sldMkLst>
      </pc:sldChg>
      <pc:sldChg chg="del">
        <pc:chgData name="FoustB" userId="036fd538-e6a0-4478-b832-b99ce6775b9a" providerId="ADAL" clId="{6E0DF255-934B-4BBC-B185-0FA1CC3BDB47}" dt="2023-05-17T13:51:58.889" v="486" actId="47"/>
        <pc:sldMkLst>
          <pc:docMk/>
          <pc:sldMk cId="237189227" sldId="3386"/>
        </pc:sldMkLst>
      </pc:sldChg>
      <pc:sldChg chg="addSp delSp modSp mod">
        <pc:chgData name="FoustB" userId="036fd538-e6a0-4478-b832-b99ce6775b9a" providerId="ADAL" clId="{6E0DF255-934B-4BBC-B185-0FA1CC3BDB47}" dt="2023-05-17T13:50:23.488" v="477" actId="1076"/>
        <pc:sldMkLst>
          <pc:docMk/>
          <pc:sldMk cId="2741428032" sldId="3392"/>
        </pc:sldMkLst>
        <pc:spChg chg="add del">
          <ac:chgData name="FoustB" userId="036fd538-e6a0-4478-b832-b99ce6775b9a" providerId="ADAL" clId="{6E0DF255-934B-4BBC-B185-0FA1CC3BDB47}" dt="2023-05-17T13:49:42.619" v="471" actId="478"/>
          <ac:spMkLst>
            <pc:docMk/>
            <pc:sldMk cId="2741428032" sldId="3392"/>
            <ac:spMk id="2" creationId="{76E1EF99-5AB8-ED53-5F77-70F7737AD987}"/>
          </ac:spMkLst>
        </pc:spChg>
        <pc:spChg chg="add del mod">
          <ac:chgData name="FoustB" userId="036fd538-e6a0-4478-b832-b99ce6775b9a" providerId="ADAL" clId="{6E0DF255-934B-4BBC-B185-0FA1CC3BDB47}" dt="2023-05-17T13:49:42.619" v="471" actId="478"/>
          <ac:spMkLst>
            <pc:docMk/>
            <pc:sldMk cId="2741428032" sldId="3392"/>
            <ac:spMk id="3" creationId="{D7007F41-8B16-10F6-A59D-A8CBB89541CC}"/>
          </ac:spMkLst>
        </pc:spChg>
        <pc:picChg chg="add mod">
          <ac:chgData name="FoustB" userId="036fd538-e6a0-4478-b832-b99ce6775b9a" providerId="ADAL" clId="{6E0DF255-934B-4BBC-B185-0FA1CC3BDB47}" dt="2023-05-17T13:50:23.488" v="477" actId="1076"/>
          <ac:picMkLst>
            <pc:docMk/>
            <pc:sldMk cId="2741428032" sldId="3392"/>
            <ac:picMk id="5" creationId="{5C0D23F0-858F-96ED-8003-DD1DE3EC39BB}"/>
          </ac:picMkLst>
        </pc:picChg>
        <pc:picChg chg="del mod">
          <ac:chgData name="FoustB" userId="036fd538-e6a0-4478-b832-b99ce6775b9a" providerId="ADAL" clId="{6E0DF255-934B-4BBC-B185-0FA1CC3BDB47}" dt="2023-05-17T13:50:20.967" v="476" actId="478"/>
          <ac:picMkLst>
            <pc:docMk/>
            <pc:sldMk cId="2741428032" sldId="3392"/>
            <ac:picMk id="6" creationId="{3558F82A-76B9-4B12-9631-4C2DBC327419}"/>
          </ac:picMkLst>
        </pc:picChg>
      </pc:sldChg>
      <pc:sldChg chg="addSp delSp modSp add mod modAnim">
        <pc:chgData name="FoustB" userId="036fd538-e6a0-4478-b832-b99ce6775b9a" providerId="ADAL" clId="{6E0DF255-934B-4BBC-B185-0FA1CC3BDB47}" dt="2023-05-15T15:16:50.995" v="237"/>
        <pc:sldMkLst>
          <pc:docMk/>
          <pc:sldMk cId="1242969783" sldId="3393"/>
        </pc:sldMkLst>
        <pc:spChg chg="add mod">
          <ac:chgData name="FoustB" userId="036fd538-e6a0-4478-b832-b99ce6775b9a" providerId="ADAL" clId="{6E0DF255-934B-4BBC-B185-0FA1CC3BDB47}" dt="2023-05-15T15:16:45.682" v="235" actId="1036"/>
          <ac:spMkLst>
            <pc:docMk/>
            <pc:sldMk cId="1242969783" sldId="3393"/>
            <ac:spMk id="2" creationId="{FA666B9F-9EA7-ECAD-E34E-5B7A547689B5}"/>
          </ac:spMkLst>
        </pc:spChg>
        <pc:spChg chg="del">
          <ac:chgData name="FoustB" userId="036fd538-e6a0-4478-b832-b99ce6775b9a" providerId="ADAL" clId="{6E0DF255-934B-4BBC-B185-0FA1CC3BDB47}" dt="2023-05-15T15:15:37.032" v="5" actId="478"/>
          <ac:spMkLst>
            <pc:docMk/>
            <pc:sldMk cId="1242969783" sldId="3393"/>
            <ac:spMk id="10" creationId="{1A214A2C-202F-4AEC-8C5D-EDD10E9BEEA5}"/>
          </ac:spMkLst>
        </pc:spChg>
      </pc:sldChg>
      <pc:sldChg chg="addSp delSp modSp add mod modAnim">
        <pc:chgData name="FoustB" userId="036fd538-e6a0-4478-b832-b99ce6775b9a" providerId="ADAL" clId="{6E0DF255-934B-4BBC-B185-0FA1CC3BDB47}" dt="2023-05-15T16:19:35.796" v="421"/>
        <pc:sldMkLst>
          <pc:docMk/>
          <pc:sldMk cId="2269924005" sldId="3394"/>
        </pc:sldMkLst>
        <pc:spChg chg="del">
          <ac:chgData name="FoustB" userId="036fd538-e6a0-4478-b832-b99ce6775b9a" providerId="ADAL" clId="{6E0DF255-934B-4BBC-B185-0FA1CC3BDB47}" dt="2023-05-15T16:19:32.795" v="419" actId="478"/>
          <ac:spMkLst>
            <pc:docMk/>
            <pc:sldMk cId="2269924005" sldId="3394"/>
            <ac:spMk id="2" creationId="{22675A19-E88C-2D96-3569-AC7D14CAE1F5}"/>
          </ac:spMkLst>
        </pc:spChg>
        <pc:spChg chg="add mod">
          <ac:chgData name="FoustB" userId="036fd538-e6a0-4478-b832-b99ce6775b9a" providerId="ADAL" clId="{6E0DF255-934B-4BBC-B185-0FA1CC3BDB47}" dt="2023-05-15T16:19:33.628" v="420"/>
          <ac:spMkLst>
            <pc:docMk/>
            <pc:sldMk cId="2269924005" sldId="3394"/>
            <ac:spMk id="3" creationId="{DF42C041-174F-87A0-8A1E-50B587212A62}"/>
          </ac:spMkLst>
        </pc:spChg>
      </pc:sldChg>
      <pc:sldChg chg="modSp add">
        <pc:chgData name="FoustB" userId="036fd538-e6a0-4478-b832-b99ce6775b9a" providerId="ADAL" clId="{6E0DF255-934B-4BBC-B185-0FA1CC3BDB47}" dt="2023-05-15T17:27:47.681" v="440" actId="20577"/>
        <pc:sldMkLst>
          <pc:docMk/>
          <pc:sldMk cId="1030784253" sldId="3395"/>
        </pc:sldMkLst>
        <pc:spChg chg="mod">
          <ac:chgData name="FoustB" userId="036fd538-e6a0-4478-b832-b99ce6775b9a" providerId="ADAL" clId="{6E0DF255-934B-4BBC-B185-0FA1CC3BDB47}" dt="2023-05-15T17:27:47.681" v="440" actId="20577"/>
          <ac:spMkLst>
            <pc:docMk/>
            <pc:sldMk cId="1030784253" sldId="3395"/>
            <ac:spMk id="7" creationId="{E43CF203-CD3D-466F-AD08-68828302490E}"/>
          </ac:spMkLst>
        </pc:spChg>
      </pc:sldChg>
      <pc:sldChg chg="addSp delSp modSp add mod modAnim">
        <pc:chgData name="FoustB" userId="036fd538-e6a0-4478-b832-b99ce6775b9a" providerId="ADAL" clId="{6E0DF255-934B-4BBC-B185-0FA1CC3BDB47}" dt="2023-05-17T13:48:34.990" v="467" actId="1076"/>
        <pc:sldMkLst>
          <pc:docMk/>
          <pc:sldMk cId="4015956080" sldId="3396"/>
        </pc:sldMkLst>
        <pc:spChg chg="add del mod">
          <ac:chgData name="FoustB" userId="036fd538-e6a0-4478-b832-b99ce6775b9a" providerId="ADAL" clId="{6E0DF255-934B-4BBC-B185-0FA1CC3BDB47}" dt="2023-05-17T13:48:16.950" v="463" actId="478"/>
          <ac:spMkLst>
            <pc:docMk/>
            <pc:sldMk cId="4015956080" sldId="3396"/>
            <ac:spMk id="4" creationId="{9744A8A2-C6CE-48B2-A9E0-3BB65959A92E}"/>
          </ac:spMkLst>
        </pc:spChg>
        <pc:picChg chg="add mod">
          <ac:chgData name="FoustB" userId="036fd538-e6a0-4478-b832-b99ce6775b9a" providerId="ADAL" clId="{6E0DF255-934B-4BBC-B185-0FA1CC3BDB47}" dt="2023-05-17T13:48:34.990" v="467" actId="1076"/>
          <ac:picMkLst>
            <pc:docMk/>
            <pc:sldMk cId="4015956080" sldId="3396"/>
            <ac:picMk id="5" creationId="{FBF7C8AB-7671-B793-CADF-B85163E71000}"/>
          </ac:picMkLst>
        </pc:picChg>
      </pc:sldChg>
      <pc:sldChg chg="add">
        <pc:chgData name="FoustB" userId="036fd538-e6a0-4478-b832-b99ce6775b9a" providerId="ADAL" clId="{6E0DF255-934B-4BBC-B185-0FA1CC3BDB47}" dt="2023-05-17T13:51:54.406" v="484"/>
        <pc:sldMkLst>
          <pc:docMk/>
          <pc:sldMk cId="511516602" sldId="3397"/>
        </pc:sldMkLst>
      </pc:sldChg>
      <pc:sldChg chg="delSp modSp add del mod">
        <pc:chgData name="FoustB" userId="036fd538-e6a0-4478-b832-b99ce6775b9a" providerId="ADAL" clId="{6E0DF255-934B-4BBC-B185-0FA1CC3BDB47}" dt="2023-05-17T13:51:50.027" v="483" actId="2696"/>
        <pc:sldMkLst>
          <pc:docMk/>
          <pc:sldMk cId="2910732782" sldId="3397"/>
        </pc:sldMkLst>
        <pc:picChg chg="del">
          <ac:chgData name="FoustB" userId="036fd538-e6a0-4478-b832-b99ce6775b9a" providerId="ADAL" clId="{6E0DF255-934B-4BBC-B185-0FA1CC3BDB47}" dt="2023-05-17T13:50:26.662" v="478" actId="478"/>
          <ac:picMkLst>
            <pc:docMk/>
            <pc:sldMk cId="2910732782" sldId="3397"/>
            <ac:picMk id="5" creationId="{5C0D23F0-858F-96ED-8003-DD1DE3EC39BB}"/>
          </ac:picMkLst>
        </pc:picChg>
        <pc:picChg chg="mod">
          <ac:chgData name="FoustB" userId="036fd538-e6a0-4478-b832-b99ce6775b9a" providerId="ADAL" clId="{6E0DF255-934B-4BBC-B185-0FA1CC3BDB47}" dt="2023-05-17T13:50:35.877" v="482" actId="1076"/>
          <ac:picMkLst>
            <pc:docMk/>
            <pc:sldMk cId="2910732782" sldId="3397"/>
            <ac:picMk id="6" creationId="{3558F82A-76B9-4B12-9631-4C2DBC327419}"/>
          </ac:picMkLst>
        </pc:picChg>
      </pc:sldChg>
      <pc:sldChg chg="add del modAnim">
        <pc:chgData name="FoustB" userId="036fd538-e6a0-4478-b832-b99ce6775b9a" providerId="ADAL" clId="{6E0DF255-934B-4BBC-B185-0FA1CC3BDB47}" dt="2023-05-17T15:40:48.005" v="492" actId="47"/>
        <pc:sldMkLst>
          <pc:docMk/>
          <pc:sldMk cId="4272308002" sldId="33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9B128E-639A-4DE8-9534-C974F2D0974C}" type="datetimeFigureOut">
              <a:rPr lang="en-US" smtClean="0"/>
              <a:pPr/>
              <a:t>6/19/2023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57CF2D-5C1B-4D3B-A31E-A8CB96FA523F}" type="slidenum">
              <a:rPr lang="en-US" smtClean="0"/>
              <a:pPr/>
              <a:t>‹#›</a:t>
            </a:fld>
            <a:endParaRPr lang="en-US"/>
          </a:p>
        </p:txBody>
      </p:sp>
    </p:spTree>
    <p:extLst>
      <p:ext uri="{BB962C8B-B14F-4D97-AF65-F5344CB8AC3E}">
        <p14:creationId xmlns:p14="http://schemas.microsoft.com/office/powerpoint/2010/main" val="127002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C77DC-F2A7-4847-88A5-2B3DF623F74B}" type="slidenum">
              <a:rPr lang="en-US" smtClean="0"/>
              <a:t>1</a:t>
            </a:fld>
            <a:endParaRPr lang="en-US" dirty="0"/>
          </a:p>
        </p:txBody>
      </p:sp>
    </p:spTree>
    <p:extLst>
      <p:ext uri="{BB962C8B-B14F-4D97-AF65-F5344CB8AC3E}">
        <p14:creationId xmlns:p14="http://schemas.microsoft.com/office/powerpoint/2010/main" val="195916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E319295-0C85-4A4E-8D42-6A8342C803FE}" type="datetimeFigureOut">
              <a:rPr lang="en-US"/>
              <a:pPr>
                <a:defRPr/>
              </a:pPr>
              <a:t>6/19/2023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BF81D0-EEC1-43A7-84CA-31D44E3C44F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763C2F-B3AE-4CEB-921B-DB81A2E5A20A}" type="datetimeFigureOut">
              <a:rPr lang="en-US"/>
              <a:pPr>
                <a:defRPr/>
              </a:pPr>
              <a:t>6/19/2023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4E0AC3-2271-4234-AADF-B2DB8C57EA1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D792E26-3310-4DE7-874C-187F525D031C}" type="datetimeFigureOut">
              <a:rPr lang="en-US"/>
              <a:pPr>
                <a:defRPr/>
              </a:pPr>
              <a:t>6/19/2023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2050C8-490A-40B4-A9C3-6C67EA6162C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423E28-0EBC-4D0B-BA09-DA807CB13C5A}" type="datetimeFigureOut">
              <a:rPr lang="en-US"/>
              <a:pPr>
                <a:defRPr/>
              </a:pPr>
              <a:t>6/19/2023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C3670D-7CCE-4E1A-8CA7-75213A061DE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DB86E9F-FB8E-467A-863C-37FF07655976}" type="datetimeFigureOut">
              <a:rPr lang="en-US"/>
              <a:pPr>
                <a:defRPr/>
              </a:pPr>
              <a:t>6/19/2023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D0C91A-E1CC-4C72-88E9-18D854DD557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6356B57-B464-41C5-AEDD-B1861123536F}" type="datetimeFigureOut">
              <a:rPr lang="en-US"/>
              <a:pPr>
                <a:defRPr/>
              </a:pPr>
              <a:t>6/19/2023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0EE68C-7F07-4CAA-AFA1-77D0B9B90EF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CF414D3-807C-4519-B22E-C7E3909CD4F6}" type="datetimeFigureOut">
              <a:rPr lang="en-US"/>
              <a:pPr>
                <a:defRPr/>
              </a:pPr>
              <a:t>6/19/2023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D0E3EB0-B6AC-4BC4-90AF-E0376AC7151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15ED06D-634C-4CB2-B499-7026915CD6E8}" type="datetimeFigureOut">
              <a:rPr lang="en-US"/>
              <a:pPr>
                <a:defRPr/>
              </a:pPr>
              <a:t>6/19/2023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47C26E3-FF63-420A-83D3-C8525000244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542BCF-997D-425A-882E-6DA9E6E9EB13}" type="datetimeFigureOut">
              <a:rPr lang="en-US"/>
              <a:pPr>
                <a:defRPr/>
              </a:pPr>
              <a:t>6/19/2023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915A70-30AA-4BDD-B342-9EC8DBCC298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D342E92-76DB-46E5-8771-B78C163E2EED}" type="datetimeFigureOut">
              <a:rPr lang="en-US"/>
              <a:pPr>
                <a:defRPr/>
              </a:pPr>
              <a:t>6/19/2023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CFBB5A-504F-48B6-A9C9-11E88346179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67C8F7-49BE-434A-AFFC-A2B1FDE13930}" type="datetimeFigureOut">
              <a:rPr lang="en-US"/>
              <a:pPr>
                <a:defRPr/>
              </a:pPr>
              <a:t>6/19/2023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0B6AC0-0094-48DD-A831-1F911938A60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EF897E3-8187-4814-B857-6E101B1BF1BE}" type="datetimeFigureOut">
              <a:rPr lang="en-US"/>
              <a:pPr>
                <a:defRPr/>
              </a:pPr>
              <a:t>6/19/2023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4D9034C-701C-42F1-9431-70E1940EDA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generated with very high confidence">
            <a:extLst>
              <a:ext uri="{FF2B5EF4-FFF2-40B4-BE49-F238E27FC236}">
                <a16:creationId xmlns:a16="http://schemas.microsoft.com/office/drawing/2014/main" xmlns="" id="{9642626F-AE5B-4C60-AF84-A024FE51F763}"/>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210344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6" name="Rounded Rectangular Callout 12">
            <a:extLst>
              <a:ext uri="{FF2B5EF4-FFF2-40B4-BE49-F238E27FC236}">
                <a16:creationId xmlns:a16="http://schemas.microsoft.com/office/drawing/2014/main" xmlns="" id="{5871977B-1E33-47BA-8370-C123C87289A6}"/>
              </a:ext>
            </a:extLst>
          </p:cNvPr>
          <p:cNvSpPr/>
          <p:nvPr/>
        </p:nvSpPr>
        <p:spPr>
          <a:xfrm>
            <a:off x="0" y="4800600"/>
            <a:ext cx="12192000" cy="1666703"/>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3:8 </a:t>
            </a:r>
            <a:r>
              <a:rPr lang="en-US" sz="3200" dirty="0"/>
              <a:t>To sum up, all of you be </a:t>
            </a:r>
            <a:r>
              <a:rPr lang="en-US" sz="3200" b="1" u="sng" dirty="0"/>
              <a:t>harmonious</a:t>
            </a:r>
            <a:r>
              <a:rPr lang="en-US" sz="3200" dirty="0"/>
              <a:t>, sympathetic, loving, compassionate, and humble; </a:t>
            </a:r>
            <a:r>
              <a:rPr lang="en-US" sz="3200" b="1" baseline="30000" dirty="0"/>
              <a:t>9 </a:t>
            </a:r>
            <a:r>
              <a:rPr lang="en-US" sz="3200" dirty="0"/>
              <a:t>not returning evil for evil or insult for insult, but giving a blessing instead; for you were called for the very purpose that you would inherit a blessing. </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p:txBody>
      </p:sp>
      <p:sp>
        <p:nvSpPr>
          <p:cNvPr id="11" name="TextBox 10">
            <a:extLst>
              <a:ext uri="{FF2B5EF4-FFF2-40B4-BE49-F238E27FC236}">
                <a16:creationId xmlns:a16="http://schemas.microsoft.com/office/drawing/2014/main" xmlns="" id="{7B385C6E-9B0A-41EA-9BAA-39FCC1B17DC9}"/>
              </a:ext>
            </a:extLst>
          </p:cNvPr>
          <p:cNvSpPr txBox="1"/>
          <p:nvPr/>
        </p:nvSpPr>
        <p:spPr>
          <a:xfrm>
            <a:off x="3124200" y="2514600"/>
            <a:ext cx="8534400" cy="1077218"/>
          </a:xfrm>
          <a:prstGeom prst="rect">
            <a:avLst/>
          </a:prstGeom>
          <a:solidFill>
            <a:schemeClr val="accent6">
              <a:lumMod val="40000"/>
              <a:lumOff val="60000"/>
            </a:schemeClr>
          </a:solidFill>
          <a:ln>
            <a:solidFill>
              <a:schemeClr val="bg2"/>
            </a:solidFill>
          </a:ln>
        </p:spPr>
        <p:txBody>
          <a:bodyPr wrap="square">
            <a:spAutoFit/>
          </a:bodyPr>
          <a:lstStyle/>
          <a:p>
            <a:r>
              <a:rPr lang="en-US" sz="3200" b="1" baseline="30000" dirty="0">
                <a:latin typeface="+mn-lt"/>
              </a:rPr>
              <a:t>John 13:35 </a:t>
            </a:r>
            <a:r>
              <a:rPr lang="en-US" sz="3200" dirty="0">
                <a:latin typeface="+mn-lt"/>
              </a:rPr>
              <a:t>By this all people will know that you are My disciples: if you have love for one another.”</a:t>
            </a:r>
            <a:endParaRPr lang="en-US" sz="3200" b="1" u="sng" dirty="0">
              <a:solidFill>
                <a:srgbClr val="002060"/>
              </a:solidFill>
              <a:latin typeface="+mn-lt"/>
            </a:endParaRPr>
          </a:p>
        </p:txBody>
      </p:sp>
      <p:sp>
        <p:nvSpPr>
          <p:cNvPr id="10" name="Speech Bubble: Rectangle 9">
            <a:extLst>
              <a:ext uri="{FF2B5EF4-FFF2-40B4-BE49-F238E27FC236}">
                <a16:creationId xmlns:a16="http://schemas.microsoft.com/office/drawing/2014/main" xmlns="" id="{078022CD-ECD5-431C-870D-4C875B83EC56}"/>
              </a:ext>
            </a:extLst>
          </p:cNvPr>
          <p:cNvSpPr/>
          <p:nvPr/>
        </p:nvSpPr>
        <p:spPr>
          <a:xfrm>
            <a:off x="304800" y="3816909"/>
            <a:ext cx="7284720" cy="666874"/>
          </a:xfrm>
          <a:prstGeom prst="wedgeRectCallout">
            <a:avLst>
              <a:gd name="adj1" fmla="val 21460"/>
              <a:gd name="adj2" fmla="val 9024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ὁμόφρων</a:t>
            </a:r>
            <a:r>
              <a:rPr lang="en-US" sz="2800" b="1" dirty="0">
                <a:solidFill>
                  <a:schemeClr val="tx1"/>
                </a:solidFill>
              </a:rPr>
              <a:t>, </a:t>
            </a:r>
            <a:r>
              <a:rPr lang="en-US" sz="2800" i="1" dirty="0" err="1">
                <a:solidFill>
                  <a:schemeClr val="tx1"/>
                </a:solidFill>
              </a:rPr>
              <a:t>homophrōn</a:t>
            </a:r>
            <a:r>
              <a:rPr lang="en-US" sz="2800" i="1" dirty="0">
                <a:solidFill>
                  <a:schemeClr val="tx1"/>
                </a:solidFill>
              </a:rPr>
              <a:t>: </a:t>
            </a:r>
            <a:r>
              <a:rPr lang="en-US" sz="2800" dirty="0">
                <a:solidFill>
                  <a:schemeClr val="tx1"/>
                </a:solidFill>
              </a:rPr>
              <a:t>“one mind or one heart”</a:t>
            </a:r>
            <a:endParaRPr lang="en-US" sz="3200" b="1" dirty="0">
              <a:solidFill>
                <a:schemeClr val="tx1"/>
              </a:solidFill>
            </a:endParaRPr>
          </a:p>
        </p:txBody>
      </p:sp>
    </p:spTree>
    <p:extLst>
      <p:ext uri="{BB962C8B-B14F-4D97-AF65-F5344CB8AC3E}">
        <p14:creationId xmlns:p14="http://schemas.microsoft.com/office/powerpoint/2010/main" val="10011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6" name="Rounded Rectangular Callout 12">
            <a:extLst>
              <a:ext uri="{FF2B5EF4-FFF2-40B4-BE49-F238E27FC236}">
                <a16:creationId xmlns:a16="http://schemas.microsoft.com/office/drawing/2014/main" xmlns="" id="{5871977B-1E33-47BA-8370-C123C87289A6}"/>
              </a:ext>
            </a:extLst>
          </p:cNvPr>
          <p:cNvSpPr/>
          <p:nvPr/>
        </p:nvSpPr>
        <p:spPr>
          <a:xfrm>
            <a:off x="0" y="4800600"/>
            <a:ext cx="12192000" cy="1666703"/>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3:8 </a:t>
            </a:r>
            <a:r>
              <a:rPr lang="en-US" sz="3200" dirty="0"/>
              <a:t>To sum up, all of you be harmonious, </a:t>
            </a:r>
            <a:r>
              <a:rPr lang="en-US" sz="3200" b="1" u="sng" dirty="0"/>
              <a:t>sympathetic</a:t>
            </a:r>
            <a:r>
              <a:rPr lang="en-US" sz="3200" dirty="0"/>
              <a:t>, loving, compassionate, and humble; </a:t>
            </a:r>
            <a:r>
              <a:rPr lang="en-US" sz="3200" b="1" baseline="30000" dirty="0"/>
              <a:t>9 </a:t>
            </a:r>
            <a:r>
              <a:rPr lang="en-US" sz="3200" dirty="0"/>
              <a:t>not returning evil for evil or insult for insult, but giving a blessing instead; for you were called for the very purpose that you would inherit a blessing. </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 </a:t>
            </a:r>
          </a:p>
          <a:p>
            <a:pPr marL="571500" indent="-571500">
              <a:buFont typeface="Arial" panose="020B0604020202020204" pitchFamily="34" charset="0"/>
              <a:buChar char="•"/>
            </a:pPr>
            <a:endParaRPr lang="en-US" sz="3600" b="1" dirty="0"/>
          </a:p>
        </p:txBody>
      </p:sp>
      <p:sp>
        <p:nvSpPr>
          <p:cNvPr id="10" name="Speech Bubble: Rectangle 9">
            <a:extLst>
              <a:ext uri="{FF2B5EF4-FFF2-40B4-BE49-F238E27FC236}">
                <a16:creationId xmlns:a16="http://schemas.microsoft.com/office/drawing/2014/main" xmlns="" id="{AE85729D-B7D1-4401-BA3B-F98F617E4907}"/>
              </a:ext>
            </a:extLst>
          </p:cNvPr>
          <p:cNvSpPr/>
          <p:nvPr/>
        </p:nvSpPr>
        <p:spPr>
          <a:xfrm>
            <a:off x="533400" y="3429000"/>
            <a:ext cx="6858000" cy="844762"/>
          </a:xfrm>
          <a:prstGeom prst="wedgeRectCallout">
            <a:avLst>
              <a:gd name="adj1" fmla="val 50623"/>
              <a:gd name="adj2" fmla="val 10801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συμπαθής</a:t>
            </a:r>
            <a:r>
              <a:rPr lang="en-US" sz="2800" b="1" dirty="0">
                <a:solidFill>
                  <a:schemeClr val="tx1"/>
                </a:solidFill>
              </a:rPr>
              <a:t>, </a:t>
            </a:r>
            <a:r>
              <a:rPr lang="en-US" sz="2800" i="1" dirty="0" err="1">
                <a:solidFill>
                  <a:schemeClr val="tx1"/>
                </a:solidFill>
              </a:rPr>
              <a:t>sympathēs</a:t>
            </a:r>
            <a:r>
              <a:rPr lang="en-US" sz="2800" i="1" dirty="0">
                <a:solidFill>
                  <a:schemeClr val="tx1"/>
                </a:solidFill>
              </a:rPr>
              <a:t>: </a:t>
            </a:r>
            <a:r>
              <a:rPr lang="en-US" sz="2800" dirty="0">
                <a:solidFill>
                  <a:schemeClr val="tx1"/>
                </a:solidFill>
              </a:rPr>
              <a:t>“suffering alongside,” “feeling the like with another” </a:t>
            </a:r>
            <a:endParaRPr lang="en-US" sz="3200" b="1" dirty="0">
              <a:solidFill>
                <a:schemeClr val="tx1"/>
              </a:solidFill>
            </a:endParaRPr>
          </a:p>
        </p:txBody>
      </p:sp>
    </p:spTree>
    <p:extLst>
      <p:ext uri="{BB962C8B-B14F-4D97-AF65-F5344CB8AC3E}">
        <p14:creationId xmlns:p14="http://schemas.microsoft.com/office/powerpoint/2010/main" val="283997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6" name="Rounded Rectangular Callout 12">
            <a:extLst>
              <a:ext uri="{FF2B5EF4-FFF2-40B4-BE49-F238E27FC236}">
                <a16:creationId xmlns:a16="http://schemas.microsoft.com/office/drawing/2014/main" xmlns="" id="{5871977B-1E33-47BA-8370-C123C87289A6}"/>
              </a:ext>
            </a:extLst>
          </p:cNvPr>
          <p:cNvSpPr/>
          <p:nvPr/>
        </p:nvSpPr>
        <p:spPr>
          <a:xfrm>
            <a:off x="0" y="4800600"/>
            <a:ext cx="12192000" cy="1666703"/>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3:8 </a:t>
            </a:r>
            <a:r>
              <a:rPr lang="en-US" sz="3200" dirty="0"/>
              <a:t>To sum up, all of you be harmonious, sympathetic, </a:t>
            </a:r>
            <a:r>
              <a:rPr lang="en-US" sz="3200" b="1" u="sng" dirty="0"/>
              <a:t>loving</a:t>
            </a:r>
            <a:r>
              <a:rPr lang="en-US" sz="3200" dirty="0"/>
              <a:t>, compassionate, and humble; </a:t>
            </a:r>
            <a:r>
              <a:rPr lang="en-US" sz="3200" b="1" baseline="30000" dirty="0"/>
              <a:t>9 </a:t>
            </a:r>
            <a:r>
              <a:rPr lang="en-US" sz="3200" dirty="0"/>
              <a:t>not returning evil for evil or insult for insult, but giving a blessing instead; for you were called for the very purpose that you would inherit a blessing. </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 </a:t>
            </a:r>
          </a:p>
          <a:p>
            <a:pPr marL="571500" indent="-571500">
              <a:buFont typeface="Arial" panose="020B0604020202020204" pitchFamily="34" charset="0"/>
              <a:buChar char="•"/>
            </a:pPr>
            <a:endParaRPr lang="en-US" sz="3600" b="1" dirty="0"/>
          </a:p>
        </p:txBody>
      </p:sp>
      <p:sp>
        <p:nvSpPr>
          <p:cNvPr id="10" name="Speech Bubble: Rectangle 9">
            <a:extLst>
              <a:ext uri="{FF2B5EF4-FFF2-40B4-BE49-F238E27FC236}">
                <a16:creationId xmlns:a16="http://schemas.microsoft.com/office/drawing/2014/main" xmlns="" id="{F8181913-07CC-4E3B-953D-D1B113A3CE6D}"/>
              </a:ext>
            </a:extLst>
          </p:cNvPr>
          <p:cNvSpPr/>
          <p:nvPr/>
        </p:nvSpPr>
        <p:spPr>
          <a:xfrm>
            <a:off x="1600200" y="3691509"/>
            <a:ext cx="6705600" cy="651891"/>
          </a:xfrm>
          <a:prstGeom prst="wedgeRectCallout">
            <a:avLst>
              <a:gd name="adj1" fmla="val 64455"/>
              <a:gd name="adj2" fmla="val 1048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Φιλάδελφος</a:t>
            </a:r>
            <a:r>
              <a:rPr lang="en-US" sz="2800" dirty="0">
                <a:solidFill>
                  <a:schemeClr val="tx1"/>
                </a:solidFill>
              </a:rPr>
              <a:t> </a:t>
            </a:r>
            <a:r>
              <a:rPr lang="en-US" sz="2800" i="1" dirty="0" err="1">
                <a:solidFill>
                  <a:schemeClr val="tx1"/>
                </a:solidFill>
              </a:rPr>
              <a:t>philadelphos</a:t>
            </a:r>
            <a:r>
              <a:rPr lang="en-US" sz="2800" i="1" dirty="0">
                <a:solidFill>
                  <a:schemeClr val="tx1"/>
                </a:solidFill>
              </a:rPr>
              <a:t>: </a:t>
            </a:r>
            <a:r>
              <a:rPr lang="en-US" sz="2800" dirty="0">
                <a:solidFill>
                  <a:schemeClr val="tx1"/>
                </a:solidFill>
              </a:rPr>
              <a:t>“brotherly love” </a:t>
            </a:r>
            <a:endParaRPr lang="en-US" sz="3200" b="1" dirty="0">
              <a:solidFill>
                <a:schemeClr val="tx1"/>
              </a:solidFill>
            </a:endParaRPr>
          </a:p>
        </p:txBody>
      </p:sp>
    </p:spTree>
    <p:extLst>
      <p:ext uri="{BB962C8B-B14F-4D97-AF65-F5344CB8AC3E}">
        <p14:creationId xmlns:p14="http://schemas.microsoft.com/office/powerpoint/2010/main" val="358752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107DD5D-845A-42B3-B498-18BAC03F57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38400" y="609600"/>
            <a:ext cx="6858000" cy="5638800"/>
          </a:xfrm>
          <a:prstGeom prst="rect">
            <a:avLst/>
          </a:prstGeom>
        </p:spPr>
      </p:pic>
      <p:sp>
        <p:nvSpPr>
          <p:cNvPr id="5" name="Rectangle 4">
            <a:extLst>
              <a:ext uri="{FF2B5EF4-FFF2-40B4-BE49-F238E27FC236}">
                <a16:creationId xmlns:a16="http://schemas.microsoft.com/office/drawing/2014/main" xmlns="" id="{21993FF2-A374-42D5-87F2-6144D63ECEF1}"/>
              </a:ext>
            </a:extLst>
          </p:cNvPr>
          <p:cNvSpPr/>
          <p:nvPr/>
        </p:nvSpPr>
        <p:spPr>
          <a:xfrm>
            <a:off x="6934200" y="0"/>
            <a:ext cx="2667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26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107DD5D-845A-42B3-B498-18BAC03F57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38400" y="609600"/>
            <a:ext cx="6858000" cy="5638800"/>
          </a:xfrm>
          <a:prstGeom prst="rect">
            <a:avLst/>
          </a:prstGeom>
        </p:spPr>
      </p:pic>
    </p:spTree>
    <p:extLst>
      <p:ext uri="{BB962C8B-B14F-4D97-AF65-F5344CB8AC3E}">
        <p14:creationId xmlns:p14="http://schemas.microsoft.com/office/powerpoint/2010/main" val="1134827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birthday cake, indoor, clothing&#10;&#10;Description automatically generated">
            <a:extLst>
              <a:ext uri="{FF2B5EF4-FFF2-40B4-BE49-F238E27FC236}">
                <a16:creationId xmlns:a16="http://schemas.microsoft.com/office/drawing/2014/main" xmlns="" id="{5C0D23F0-858F-96ED-8003-DD1DE3EC39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130"/>
            <a:ext cx="9144000" cy="6858000"/>
          </a:xfrm>
          <a:prstGeom prst="rect">
            <a:avLst/>
          </a:prstGeom>
        </p:spPr>
      </p:pic>
    </p:spTree>
    <p:extLst>
      <p:ext uri="{BB962C8B-B14F-4D97-AF65-F5344CB8AC3E}">
        <p14:creationId xmlns:p14="http://schemas.microsoft.com/office/powerpoint/2010/main" val="2741428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6" name="Rounded Rectangular Callout 12">
            <a:extLst>
              <a:ext uri="{FF2B5EF4-FFF2-40B4-BE49-F238E27FC236}">
                <a16:creationId xmlns:a16="http://schemas.microsoft.com/office/drawing/2014/main" xmlns="" id="{5871977B-1E33-47BA-8370-C123C87289A6}"/>
              </a:ext>
            </a:extLst>
          </p:cNvPr>
          <p:cNvSpPr/>
          <p:nvPr/>
        </p:nvSpPr>
        <p:spPr>
          <a:xfrm>
            <a:off x="0" y="4800600"/>
            <a:ext cx="12192000" cy="1666703"/>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3:8 </a:t>
            </a:r>
            <a:r>
              <a:rPr lang="en-US" sz="3200" dirty="0"/>
              <a:t>To sum up, all of you be harmonious, sympathetic, loving, </a:t>
            </a:r>
            <a:r>
              <a:rPr lang="en-US" sz="3200" b="1" u="sng" dirty="0"/>
              <a:t>compassionate</a:t>
            </a:r>
            <a:r>
              <a:rPr lang="en-US" sz="3200" dirty="0"/>
              <a:t>, and humble; </a:t>
            </a:r>
            <a:r>
              <a:rPr lang="en-US" sz="3200" b="1" baseline="30000" dirty="0"/>
              <a:t>9 </a:t>
            </a:r>
            <a:r>
              <a:rPr lang="en-US" sz="3200" dirty="0"/>
              <a:t>not returning evil for evil or insult for insult, but giving a blessing instead; for you were called for the very purpose that you would inherit a blessing. </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endParaRPr lang="en-US" sz="3600" b="1" dirty="0"/>
          </a:p>
        </p:txBody>
      </p:sp>
      <p:sp>
        <p:nvSpPr>
          <p:cNvPr id="10" name="Speech Bubble: Rectangle 9">
            <a:extLst>
              <a:ext uri="{FF2B5EF4-FFF2-40B4-BE49-F238E27FC236}">
                <a16:creationId xmlns:a16="http://schemas.microsoft.com/office/drawing/2014/main" xmlns="" id="{DAD1D92A-EADF-4077-9DE1-5987FD3A0967}"/>
              </a:ext>
            </a:extLst>
          </p:cNvPr>
          <p:cNvSpPr/>
          <p:nvPr/>
        </p:nvSpPr>
        <p:spPr>
          <a:xfrm>
            <a:off x="304800" y="3905284"/>
            <a:ext cx="9220200" cy="641005"/>
          </a:xfrm>
          <a:prstGeom prst="wedgeRectCallout">
            <a:avLst>
              <a:gd name="adj1" fmla="val -37637"/>
              <a:gd name="adj2" fmla="val 1574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Εὔσπλαγχνος</a:t>
            </a:r>
            <a:r>
              <a:rPr lang="en-US" sz="2800" dirty="0">
                <a:solidFill>
                  <a:schemeClr val="tx1"/>
                </a:solidFill>
              </a:rPr>
              <a:t> </a:t>
            </a:r>
            <a:r>
              <a:rPr lang="en-US" sz="2800" i="1" dirty="0" err="1">
                <a:solidFill>
                  <a:schemeClr val="tx1"/>
                </a:solidFill>
              </a:rPr>
              <a:t>eusplagchnos</a:t>
            </a:r>
            <a:r>
              <a:rPr lang="en-US" sz="2800" i="1" dirty="0">
                <a:solidFill>
                  <a:schemeClr val="tx1"/>
                </a:solidFill>
              </a:rPr>
              <a:t>: </a:t>
            </a:r>
            <a:r>
              <a:rPr lang="en-US" sz="2800" dirty="0">
                <a:solidFill>
                  <a:schemeClr val="tx1"/>
                </a:solidFill>
              </a:rPr>
              <a:t>“kind hearted,” “tender hearted”</a:t>
            </a:r>
            <a:endParaRPr lang="en-US" sz="3200" b="1" dirty="0">
              <a:solidFill>
                <a:schemeClr val="tx1"/>
              </a:solidFill>
            </a:endParaRPr>
          </a:p>
        </p:txBody>
      </p:sp>
    </p:spTree>
    <p:extLst>
      <p:ext uri="{BB962C8B-B14F-4D97-AF65-F5344CB8AC3E}">
        <p14:creationId xmlns:p14="http://schemas.microsoft.com/office/powerpoint/2010/main" val="333892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wipe(left)">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6" name="Rounded Rectangular Callout 12">
            <a:extLst>
              <a:ext uri="{FF2B5EF4-FFF2-40B4-BE49-F238E27FC236}">
                <a16:creationId xmlns:a16="http://schemas.microsoft.com/office/drawing/2014/main" xmlns="" id="{5871977B-1E33-47BA-8370-C123C87289A6}"/>
              </a:ext>
            </a:extLst>
          </p:cNvPr>
          <p:cNvSpPr/>
          <p:nvPr/>
        </p:nvSpPr>
        <p:spPr>
          <a:xfrm>
            <a:off x="0" y="4800600"/>
            <a:ext cx="12192000" cy="1666703"/>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3:8 </a:t>
            </a:r>
            <a:r>
              <a:rPr lang="en-US" sz="3200" dirty="0"/>
              <a:t>To sum up, all of you be harmonious, sympathetic, loving, compassionate, and </a:t>
            </a:r>
            <a:r>
              <a:rPr lang="en-US" sz="3200" b="1" u="sng" dirty="0"/>
              <a:t>humble</a:t>
            </a:r>
            <a:r>
              <a:rPr lang="en-US" sz="3200" dirty="0"/>
              <a:t>; </a:t>
            </a:r>
            <a:r>
              <a:rPr lang="en-US" sz="3200" b="1" baseline="30000" dirty="0"/>
              <a:t>9 </a:t>
            </a:r>
            <a:r>
              <a:rPr lang="en-US" sz="3200" dirty="0"/>
              <a:t>not returning evil for evil or insult for insult, but giving a blessing instead; for you were called for the very purpose that you would inherit a blessing. </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10" name="Speech Bubble: Rectangle 9">
            <a:extLst>
              <a:ext uri="{FF2B5EF4-FFF2-40B4-BE49-F238E27FC236}">
                <a16:creationId xmlns:a16="http://schemas.microsoft.com/office/drawing/2014/main" xmlns="" id="{1A214A2C-202F-4AEC-8C5D-EDD10E9BEEA5}"/>
              </a:ext>
            </a:extLst>
          </p:cNvPr>
          <p:cNvSpPr/>
          <p:nvPr/>
        </p:nvSpPr>
        <p:spPr>
          <a:xfrm>
            <a:off x="3733800" y="4056464"/>
            <a:ext cx="8305800" cy="573871"/>
          </a:xfrm>
          <a:prstGeom prst="wedgeRectCallout">
            <a:avLst>
              <a:gd name="adj1" fmla="val -43864"/>
              <a:gd name="adj2" fmla="val 15546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Ταπεινοφροσύνη</a:t>
            </a:r>
            <a:r>
              <a:rPr lang="en-US" sz="2800" dirty="0">
                <a:solidFill>
                  <a:schemeClr val="tx1"/>
                </a:solidFill>
              </a:rPr>
              <a:t> </a:t>
            </a:r>
            <a:r>
              <a:rPr lang="en-US" sz="2800" i="1" dirty="0" err="1">
                <a:solidFill>
                  <a:schemeClr val="tx1"/>
                </a:solidFill>
              </a:rPr>
              <a:t>tapeinophrosynē</a:t>
            </a:r>
            <a:r>
              <a:rPr lang="en-US" sz="2800" i="1" dirty="0">
                <a:solidFill>
                  <a:schemeClr val="tx1"/>
                </a:solidFill>
              </a:rPr>
              <a:t>: </a:t>
            </a:r>
            <a:r>
              <a:rPr lang="en-US" sz="2800" dirty="0">
                <a:solidFill>
                  <a:schemeClr val="tx1"/>
                </a:solidFill>
              </a:rPr>
              <a:t>“humble-minded”</a:t>
            </a:r>
            <a:endParaRPr lang="en-US" sz="3200" b="1" dirty="0">
              <a:solidFill>
                <a:schemeClr val="tx1"/>
              </a:solidFill>
            </a:endParaRPr>
          </a:p>
        </p:txBody>
      </p:sp>
    </p:spTree>
    <p:extLst>
      <p:ext uri="{BB962C8B-B14F-4D97-AF65-F5344CB8AC3E}">
        <p14:creationId xmlns:p14="http://schemas.microsoft.com/office/powerpoint/2010/main" val="415877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animEffect transition="in" filter="wipe(left)">
                                      <p:cBhvr>
                                        <p:cTn id="1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6" name="Rounded Rectangular Callout 12">
            <a:extLst>
              <a:ext uri="{FF2B5EF4-FFF2-40B4-BE49-F238E27FC236}">
                <a16:creationId xmlns:a16="http://schemas.microsoft.com/office/drawing/2014/main" xmlns="" id="{5871977B-1E33-47BA-8370-C123C87289A6}"/>
              </a:ext>
            </a:extLst>
          </p:cNvPr>
          <p:cNvSpPr/>
          <p:nvPr/>
        </p:nvSpPr>
        <p:spPr>
          <a:xfrm>
            <a:off x="0" y="4800600"/>
            <a:ext cx="12192000" cy="1666703"/>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3:8 </a:t>
            </a:r>
            <a:r>
              <a:rPr lang="en-US" sz="3200" dirty="0"/>
              <a:t>To sum up, all of you be harmonious, sympathetic, loving, compassionate, and </a:t>
            </a:r>
            <a:r>
              <a:rPr lang="en-US" sz="3200" b="1" u="sng" dirty="0"/>
              <a:t>humble</a:t>
            </a:r>
            <a:r>
              <a:rPr lang="en-US" sz="3200" dirty="0"/>
              <a:t>; </a:t>
            </a:r>
            <a:r>
              <a:rPr lang="en-US" sz="3200" b="1" baseline="30000" dirty="0"/>
              <a:t>9 </a:t>
            </a:r>
            <a:r>
              <a:rPr lang="en-US" sz="3200" dirty="0"/>
              <a:t>not returning evil for evil or insult for insult, but giving a blessing instead; for you were called for the very purpose that you would inherit a blessing. </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2" name="Rounded Rectangle 9">
            <a:extLst>
              <a:ext uri="{FF2B5EF4-FFF2-40B4-BE49-F238E27FC236}">
                <a16:creationId xmlns:a16="http://schemas.microsoft.com/office/drawing/2014/main" xmlns="" id="{FA666B9F-9EA7-ECAD-E34E-5B7A547689B5}"/>
              </a:ext>
            </a:extLst>
          </p:cNvPr>
          <p:cNvSpPr/>
          <p:nvPr/>
        </p:nvSpPr>
        <p:spPr>
          <a:xfrm>
            <a:off x="3657600" y="1760178"/>
            <a:ext cx="8382000" cy="2202222"/>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These are areas of cultural overlap – </a:t>
            </a:r>
          </a:p>
          <a:p>
            <a:pPr algn="ctr"/>
            <a:r>
              <a:rPr lang="en-US" sz="4000" b="1" dirty="0"/>
              <a:t>and they are all in short supply these days!</a:t>
            </a:r>
          </a:p>
        </p:txBody>
      </p:sp>
    </p:spTree>
    <p:extLst>
      <p:ext uri="{BB962C8B-B14F-4D97-AF65-F5344CB8AC3E}">
        <p14:creationId xmlns:p14="http://schemas.microsoft.com/office/powerpoint/2010/main" val="124296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6" name="Rounded Rectangular Callout 12">
            <a:extLst>
              <a:ext uri="{FF2B5EF4-FFF2-40B4-BE49-F238E27FC236}">
                <a16:creationId xmlns:a16="http://schemas.microsoft.com/office/drawing/2014/main" xmlns="" id="{5871977B-1E33-47BA-8370-C123C87289A6}"/>
              </a:ext>
            </a:extLst>
          </p:cNvPr>
          <p:cNvSpPr/>
          <p:nvPr/>
        </p:nvSpPr>
        <p:spPr>
          <a:xfrm>
            <a:off x="0" y="4800600"/>
            <a:ext cx="12192000" cy="1666703"/>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3:8 </a:t>
            </a:r>
            <a:r>
              <a:rPr lang="en-US" sz="3200" dirty="0"/>
              <a:t>To sum up, all of you be harmonious, sympathetic, loving, compassionate, and humble; </a:t>
            </a:r>
            <a:r>
              <a:rPr lang="en-US" sz="3200" b="1" baseline="30000" dirty="0"/>
              <a:t>9 </a:t>
            </a:r>
            <a:r>
              <a:rPr lang="en-US" sz="3200" b="1" u="sng" dirty="0"/>
              <a:t>not returning evil for evil or insult for insult, but giving a blessing instead</a:t>
            </a:r>
            <a:r>
              <a:rPr lang="en-US" sz="3200" dirty="0"/>
              <a:t>; for you were called for the very purpose that you would inherit a blessing. </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smtClean="0"/>
              <a:t>Sympathy</a:t>
            </a:r>
          </a:p>
          <a:p>
            <a:pPr marL="571500" indent="-571500">
              <a:buFont typeface="Arial" panose="020B0604020202020204" pitchFamily="34" charset="0"/>
              <a:buChar char="•"/>
            </a:pPr>
            <a:r>
              <a:rPr lang="en-US" sz="3600" b="1" dirty="0" smtClean="0"/>
              <a:t>Brotherly </a:t>
            </a:r>
            <a:r>
              <a:rPr lang="en-US" sz="3600" b="1" dirty="0"/>
              <a:t>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p:txBody>
      </p:sp>
      <p:sp>
        <p:nvSpPr>
          <p:cNvPr id="11" name="Rounded Rectangle 9">
            <a:extLst>
              <a:ext uri="{FF2B5EF4-FFF2-40B4-BE49-F238E27FC236}">
                <a16:creationId xmlns:a16="http://schemas.microsoft.com/office/drawing/2014/main" xmlns="" id="{A6B593A7-5CF3-4FB6-8F28-A425BCD76454}"/>
              </a:ext>
            </a:extLst>
          </p:cNvPr>
          <p:cNvSpPr/>
          <p:nvPr/>
        </p:nvSpPr>
        <p:spPr>
          <a:xfrm>
            <a:off x="4114800" y="2133600"/>
            <a:ext cx="7315200" cy="876798"/>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expectation-shattering grace</a:t>
            </a:r>
          </a:p>
        </p:txBody>
      </p:sp>
      <p:sp>
        <p:nvSpPr>
          <p:cNvPr id="12" name="Rounded Rectangle 9">
            <a:extLst>
              <a:ext uri="{FF2B5EF4-FFF2-40B4-BE49-F238E27FC236}">
                <a16:creationId xmlns:a16="http://schemas.microsoft.com/office/drawing/2014/main" xmlns="" id="{B8DA6D59-8416-4C5C-8A1A-A6400968154D}"/>
              </a:ext>
            </a:extLst>
          </p:cNvPr>
          <p:cNvSpPr/>
          <p:nvPr/>
        </p:nvSpPr>
        <p:spPr>
          <a:xfrm>
            <a:off x="7842380" y="3075886"/>
            <a:ext cx="4191000" cy="876798"/>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Takes humility!</a:t>
            </a:r>
          </a:p>
        </p:txBody>
      </p:sp>
    </p:spTree>
    <p:extLst>
      <p:ext uri="{BB962C8B-B14F-4D97-AF65-F5344CB8AC3E}">
        <p14:creationId xmlns:p14="http://schemas.microsoft.com/office/powerpoint/2010/main" val="326734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38297"/>
            <a:ext cx="6858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800" b="1" dirty="0"/>
              <a:t>1 Peter 3:8-16  </a:t>
            </a:r>
          </a:p>
        </p:txBody>
      </p:sp>
      <p:sp>
        <p:nvSpPr>
          <p:cNvPr id="8" name="Rectangle 7">
            <a:extLst>
              <a:ext uri="{FF2B5EF4-FFF2-40B4-BE49-F238E27FC236}">
                <a16:creationId xmlns:a16="http://schemas.microsoft.com/office/drawing/2014/main" xmlns="" id="{289F75C9-253B-4420-BD91-64A082C8CEC5}"/>
              </a:ext>
            </a:extLst>
          </p:cNvPr>
          <p:cNvSpPr/>
          <p:nvPr/>
        </p:nvSpPr>
        <p:spPr>
          <a:xfrm>
            <a:off x="381000" y="1682263"/>
            <a:ext cx="7696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Context: responding to slander</a:t>
            </a:r>
          </a:p>
        </p:txBody>
      </p:sp>
      <p:sp>
        <p:nvSpPr>
          <p:cNvPr id="9" name="Rounded Rectangular Callout 12">
            <a:extLst>
              <a:ext uri="{FF2B5EF4-FFF2-40B4-BE49-F238E27FC236}">
                <a16:creationId xmlns:a16="http://schemas.microsoft.com/office/drawing/2014/main" xmlns="" id="{C99C5F4B-C76F-4D8B-BE3C-69A4C5B3026A}"/>
              </a:ext>
            </a:extLst>
          </p:cNvPr>
          <p:cNvSpPr/>
          <p:nvPr/>
        </p:nvSpPr>
        <p:spPr>
          <a:xfrm>
            <a:off x="0" y="5029200"/>
            <a:ext cx="12192000" cy="1447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2:12 </a:t>
            </a:r>
            <a:r>
              <a:rPr lang="en-US" sz="3200" dirty="0"/>
              <a:t>Keep your behavior excellent among the Gentiles, so that in the thing in which they slander you as evildoers, they may because of your good deeds, as they observe them, glorify God on the day of visitation.</a:t>
            </a:r>
            <a:endParaRPr lang="en-US" sz="3000" dirty="0"/>
          </a:p>
        </p:txBody>
      </p:sp>
    </p:spTree>
    <p:extLst>
      <p:ext uri="{BB962C8B-B14F-4D97-AF65-F5344CB8AC3E}">
        <p14:creationId xmlns:p14="http://schemas.microsoft.com/office/powerpoint/2010/main" val="262366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6" name="Rounded Rectangular Callout 12">
            <a:extLst>
              <a:ext uri="{FF2B5EF4-FFF2-40B4-BE49-F238E27FC236}">
                <a16:creationId xmlns:a16="http://schemas.microsoft.com/office/drawing/2014/main" xmlns="" id="{5871977B-1E33-47BA-8370-C123C87289A6}"/>
              </a:ext>
            </a:extLst>
          </p:cNvPr>
          <p:cNvSpPr/>
          <p:nvPr/>
        </p:nvSpPr>
        <p:spPr>
          <a:xfrm>
            <a:off x="0" y="4800600"/>
            <a:ext cx="12192000" cy="1666703"/>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3:8 </a:t>
            </a:r>
            <a:r>
              <a:rPr lang="en-US" sz="3200" dirty="0"/>
              <a:t>To sum up, all of you be harmonious, sympathetic, loving, compassionate, and humble; </a:t>
            </a:r>
            <a:r>
              <a:rPr lang="en-US" sz="3200" b="1" baseline="30000" dirty="0"/>
              <a:t>9 </a:t>
            </a:r>
            <a:r>
              <a:rPr lang="en-US" sz="3200" dirty="0"/>
              <a:t>not returning evil for evil or insult for insult, but giving a blessing instead; </a:t>
            </a:r>
            <a:r>
              <a:rPr lang="en-US" sz="3200" b="1" u="sng" dirty="0"/>
              <a:t>for you were called for the very purpose that you would inherit a blessing</a:t>
            </a:r>
            <a:r>
              <a:rPr lang="en-US" sz="3200" dirty="0"/>
              <a:t>. </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 </a:t>
            </a:r>
          </a:p>
        </p:txBody>
      </p:sp>
    </p:spTree>
    <p:extLst>
      <p:ext uri="{BB962C8B-B14F-4D97-AF65-F5344CB8AC3E}">
        <p14:creationId xmlns:p14="http://schemas.microsoft.com/office/powerpoint/2010/main" val="146962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DE0C1C8-E8F4-4F18-97C2-12FBD958B274}"/>
              </a:ext>
            </a:extLst>
          </p:cNvPr>
          <p:cNvSpPr/>
          <p:nvPr/>
        </p:nvSpPr>
        <p:spPr>
          <a:xfrm>
            <a:off x="-1555" y="4277912"/>
            <a:ext cx="12192000"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567850"/>
            <a:ext cx="12192000" cy="2203238"/>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3:10 </a:t>
            </a:r>
            <a:r>
              <a:rPr lang="en-US" sz="3200" b="1" u="sng" dirty="0"/>
              <a:t>For</a:t>
            </a:r>
            <a:r>
              <a:rPr lang="en-US" sz="3200" dirty="0"/>
              <a:t>, </a:t>
            </a:r>
            <a:r>
              <a:rPr lang="en-US" sz="3200" dirty="0">
                <a:solidFill>
                  <a:schemeClr val="tx1"/>
                </a:solidFill>
              </a:rPr>
              <a:t>“</a:t>
            </a:r>
            <a:r>
              <a:rPr lang="en-US" sz="3200" cap="small" dirty="0">
                <a:solidFill>
                  <a:schemeClr val="tx1"/>
                </a:solidFill>
              </a:rPr>
              <a:t>The one who desires life, to love and see good days</a:t>
            </a:r>
            <a:r>
              <a:rPr lang="en-US" sz="3200" dirty="0">
                <a:solidFill>
                  <a:schemeClr val="tx1"/>
                </a:solidFill>
              </a:rPr>
              <a:t>, </a:t>
            </a:r>
            <a:r>
              <a:rPr lang="en-US" sz="3200" cap="small" dirty="0">
                <a:solidFill>
                  <a:schemeClr val="tx1"/>
                </a:solidFill>
              </a:rPr>
              <a:t>Must keep his tongue from evil and his lips from speaking deceit</a:t>
            </a:r>
            <a:r>
              <a:rPr lang="en-US" sz="3200" dirty="0">
                <a:solidFill>
                  <a:schemeClr val="tx1"/>
                </a:solidFill>
              </a:rPr>
              <a:t>. </a:t>
            </a:r>
            <a:r>
              <a:rPr lang="en-US" sz="3200" b="1" baseline="30000" dirty="0">
                <a:solidFill>
                  <a:schemeClr val="tx1"/>
                </a:solidFill>
              </a:rPr>
              <a:t>11 </a:t>
            </a:r>
            <a:r>
              <a:rPr lang="en-US" sz="3200" cap="small" dirty="0">
                <a:solidFill>
                  <a:schemeClr val="tx1"/>
                </a:solidFill>
              </a:rPr>
              <a:t>He must turn away from evil and do good</a:t>
            </a:r>
            <a:r>
              <a:rPr lang="en-US" sz="3200" dirty="0">
                <a:solidFill>
                  <a:schemeClr val="tx1"/>
                </a:solidFill>
              </a:rPr>
              <a:t>; </a:t>
            </a:r>
            <a:r>
              <a:rPr lang="en-US" sz="3200" cap="small" dirty="0">
                <a:solidFill>
                  <a:schemeClr val="tx1"/>
                </a:solidFill>
              </a:rPr>
              <a:t>He must seek peace and pursue it</a:t>
            </a:r>
            <a:r>
              <a:rPr lang="en-US" sz="3200" dirty="0">
                <a:solidFill>
                  <a:schemeClr val="tx1"/>
                </a:solidFill>
              </a:rPr>
              <a:t>. </a:t>
            </a:r>
            <a:r>
              <a:rPr lang="en-US" sz="3200" b="1" baseline="30000" dirty="0">
                <a:solidFill>
                  <a:schemeClr val="tx1"/>
                </a:solidFill>
              </a:rPr>
              <a:t>3:12 </a:t>
            </a:r>
            <a:r>
              <a:rPr lang="en-US" sz="3200" cap="small" dirty="0">
                <a:solidFill>
                  <a:schemeClr val="tx1"/>
                </a:solidFill>
              </a:rPr>
              <a:t>For the eyes of the Lord are toward the righteous</a:t>
            </a:r>
            <a:r>
              <a:rPr lang="en-US" sz="3200" dirty="0">
                <a:solidFill>
                  <a:schemeClr val="tx1"/>
                </a:solidFill>
              </a:rPr>
              <a:t>, </a:t>
            </a:r>
            <a:r>
              <a:rPr lang="en-US" sz="3200" cap="small" dirty="0">
                <a:solidFill>
                  <a:schemeClr val="tx1"/>
                </a:solidFill>
              </a:rPr>
              <a:t>And His ears attend to their prayer</a:t>
            </a:r>
            <a:r>
              <a:rPr lang="en-US" sz="3200" dirty="0">
                <a:solidFill>
                  <a:schemeClr val="tx1"/>
                </a:solidFill>
              </a:rPr>
              <a:t>, </a:t>
            </a:r>
            <a:r>
              <a:rPr lang="en-US" sz="3200" cap="small" dirty="0">
                <a:solidFill>
                  <a:schemeClr val="tx1"/>
                </a:solidFill>
              </a:rPr>
              <a:t>But the face of the Lord is against evildoers</a:t>
            </a:r>
            <a:r>
              <a:rPr lang="en-US" sz="3200" dirty="0">
                <a:solidFill>
                  <a:schemeClr val="tx1"/>
                </a:solidFill>
              </a:rPr>
              <a:t>.”</a:t>
            </a:r>
          </a:p>
          <a:p>
            <a:endParaRPr lang="en-US" dirty="0"/>
          </a:p>
        </p:txBody>
      </p:sp>
    </p:spTree>
    <p:extLst>
      <p:ext uri="{BB962C8B-B14F-4D97-AF65-F5344CB8AC3E}">
        <p14:creationId xmlns:p14="http://schemas.microsoft.com/office/powerpoint/2010/main" val="1310307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3:10 </a:t>
            </a:r>
            <a:r>
              <a:rPr lang="en-US" sz="3200" dirty="0"/>
              <a:t>For, “</a:t>
            </a:r>
            <a:r>
              <a:rPr lang="en-US" sz="3200" cap="small" dirty="0"/>
              <a:t>The one who desires life, to love and see good days</a:t>
            </a:r>
            <a:r>
              <a:rPr lang="en-US" sz="3200" dirty="0"/>
              <a:t>, </a:t>
            </a:r>
            <a:r>
              <a:rPr lang="en-US" sz="3200" cap="small" dirty="0"/>
              <a:t>Must keep his tongue from evil and his lips from speaking deceit</a:t>
            </a:r>
            <a:r>
              <a:rPr lang="en-US" sz="3200" dirty="0"/>
              <a:t>. </a:t>
            </a:r>
            <a:r>
              <a:rPr lang="en-US" sz="3200" b="1" baseline="30000" dirty="0"/>
              <a:t>11 </a:t>
            </a:r>
            <a:r>
              <a:rPr lang="en-US" sz="3200" cap="small" dirty="0"/>
              <a:t>He must turn away from evil and do good</a:t>
            </a:r>
            <a:r>
              <a:rPr lang="en-US" sz="3200" dirty="0"/>
              <a:t>; </a:t>
            </a:r>
            <a:r>
              <a:rPr lang="en-US" sz="3200" cap="small" dirty="0"/>
              <a:t>He must seek peace and pursue it</a:t>
            </a:r>
            <a:r>
              <a:rPr lang="en-US" sz="3200" dirty="0"/>
              <a:t>. </a:t>
            </a:r>
            <a:r>
              <a:rPr lang="en-US" sz="3200" b="1" baseline="30000" dirty="0"/>
              <a:t>3:12 </a:t>
            </a:r>
            <a:r>
              <a:rPr lang="en-US" sz="3200" cap="small" dirty="0"/>
              <a:t>For the eyes of the Lord are toward the righteous</a:t>
            </a:r>
            <a:r>
              <a:rPr lang="en-US" sz="3200" dirty="0"/>
              <a:t>, </a:t>
            </a:r>
            <a:r>
              <a:rPr lang="en-US" sz="3200" cap="small" dirty="0"/>
              <a:t>And His ears attend to their prayer</a:t>
            </a:r>
            <a:r>
              <a:rPr lang="en-US" sz="3200" dirty="0"/>
              <a:t>, </a:t>
            </a:r>
            <a:r>
              <a:rPr lang="en-US" sz="3200" cap="small" dirty="0"/>
              <a:t>But the face of the Lord is against evildoers</a:t>
            </a:r>
            <a:r>
              <a:rPr lang="en-US" sz="3200" dirty="0"/>
              <a:t>.”</a:t>
            </a:r>
          </a:p>
          <a:p>
            <a:endParaRPr lang="en-US" dirty="0"/>
          </a:p>
        </p:txBody>
      </p:sp>
      <p:sp>
        <p:nvSpPr>
          <p:cNvPr id="2" name="Speech Bubble: Rectangle 1">
            <a:extLst>
              <a:ext uri="{FF2B5EF4-FFF2-40B4-BE49-F238E27FC236}">
                <a16:creationId xmlns:a16="http://schemas.microsoft.com/office/drawing/2014/main" xmlns="" id="{E22B34EE-A8EB-4CC3-ADF1-51362E84F02B}"/>
              </a:ext>
            </a:extLst>
          </p:cNvPr>
          <p:cNvSpPr/>
          <p:nvPr/>
        </p:nvSpPr>
        <p:spPr>
          <a:xfrm>
            <a:off x="4343401" y="3429000"/>
            <a:ext cx="3200400" cy="685800"/>
          </a:xfrm>
          <a:prstGeom prst="wedgeRectCallout">
            <a:avLst>
              <a:gd name="adj1" fmla="val -124623"/>
              <a:gd name="adj2" fmla="val 815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Psalm 34:12-16 </a:t>
            </a:r>
          </a:p>
        </p:txBody>
      </p:sp>
    </p:spTree>
    <p:extLst>
      <p:ext uri="{BB962C8B-B14F-4D97-AF65-F5344CB8AC3E}">
        <p14:creationId xmlns:p14="http://schemas.microsoft.com/office/powerpoint/2010/main" val="227970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3:10 </a:t>
            </a:r>
            <a:r>
              <a:rPr lang="en-US" sz="3200" dirty="0"/>
              <a:t>For, “</a:t>
            </a:r>
            <a:r>
              <a:rPr lang="en-US" sz="3200" b="1" u="sng" cap="small" dirty="0"/>
              <a:t>The one who desires life, to love and see good days</a:t>
            </a:r>
            <a:r>
              <a:rPr lang="en-US" sz="3200" dirty="0"/>
              <a:t>, </a:t>
            </a:r>
            <a:r>
              <a:rPr lang="en-US" sz="3200" cap="small" dirty="0"/>
              <a:t>Must keep his tongue from evil and his lips from speaking deceit</a:t>
            </a:r>
            <a:r>
              <a:rPr lang="en-US" sz="3200" dirty="0"/>
              <a:t>. </a:t>
            </a:r>
            <a:r>
              <a:rPr lang="en-US" sz="3200" b="1" baseline="30000" dirty="0"/>
              <a:t>11 </a:t>
            </a:r>
            <a:r>
              <a:rPr lang="en-US" sz="3200" cap="small" dirty="0"/>
              <a:t>He must turn away from evil and do good</a:t>
            </a:r>
            <a:r>
              <a:rPr lang="en-US" sz="3200" dirty="0"/>
              <a:t>; </a:t>
            </a:r>
            <a:r>
              <a:rPr lang="en-US" sz="3200" cap="small" dirty="0"/>
              <a:t>He must seek peace and pursue it</a:t>
            </a:r>
            <a:r>
              <a:rPr lang="en-US" sz="3200" dirty="0"/>
              <a:t>. </a:t>
            </a:r>
            <a:r>
              <a:rPr lang="en-US" sz="3200" b="1" baseline="30000" dirty="0"/>
              <a:t>3:12 </a:t>
            </a:r>
            <a:r>
              <a:rPr lang="en-US" sz="3200" cap="small" dirty="0"/>
              <a:t>For the eyes of the Lord are toward the righteous</a:t>
            </a:r>
            <a:r>
              <a:rPr lang="en-US" sz="3200" dirty="0"/>
              <a:t>, </a:t>
            </a:r>
            <a:r>
              <a:rPr lang="en-US" sz="3200" cap="small" dirty="0"/>
              <a:t>And His ears attend to their prayer</a:t>
            </a:r>
            <a:r>
              <a:rPr lang="en-US" sz="3200" dirty="0"/>
              <a:t>, </a:t>
            </a:r>
            <a:r>
              <a:rPr lang="en-US" sz="3200" cap="small" dirty="0"/>
              <a:t>But the face of the Lord is against evildoers</a:t>
            </a:r>
            <a:r>
              <a:rPr lang="en-US" sz="3200" dirty="0"/>
              <a:t>.”</a:t>
            </a:r>
          </a:p>
          <a:p>
            <a:endParaRPr lang="en-US" dirty="0"/>
          </a:p>
        </p:txBody>
      </p:sp>
    </p:spTree>
    <p:extLst>
      <p:ext uri="{BB962C8B-B14F-4D97-AF65-F5344CB8AC3E}">
        <p14:creationId xmlns:p14="http://schemas.microsoft.com/office/powerpoint/2010/main" val="3540537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3:10 </a:t>
            </a:r>
            <a:r>
              <a:rPr lang="en-US" sz="3200" dirty="0"/>
              <a:t>For, “</a:t>
            </a:r>
            <a:r>
              <a:rPr lang="en-US" sz="3200" cap="small" dirty="0"/>
              <a:t>The one who desires life, to love and see good days</a:t>
            </a:r>
            <a:r>
              <a:rPr lang="en-US" sz="3200" dirty="0"/>
              <a:t>, </a:t>
            </a:r>
            <a:r>
              <a:rPr lang="en-US" sz="3200" b="1" u="sng" cap="small" dirty="0"/>
              <a:t>Must keep his tongue from evil and his lips from speaking deceit</a:t>
            </a:r>
            <a:r>
              <a:rPr lang="en-US" sz="3200" b="1" u="sng" dirty="0"/>
              <a:t>. </a:t>
            </a:r>
            <a:r>
              <a:rPr lang="en-US" sz="3200" b="1" u="sng" baseline="30000" dirty="0"/>
              <a:t>11 </a:t>
            </a:r>
            <a:r>
              <a:rPr lang="en-US" sz="3200" b="1" u="sng" cap="small" dirty="0"/>
              <a:t>He must turn </a:t>
            </a:r>
            <a:r>
              <a:rPr lang="en-US" sz="3100" b="1" u="sng" cap="small" dirty="0"/>
              <a:t>away from evil and do good</a:t>
            </a:r>
            <a:r>
              <a:rPr lang="en-US" sz="3100" b="1" u="sng" dirty="0"/>
              <a:t>; </a:t>
            </a:r>
            <a:r>
              <a:rPr lang="en-US" sz="3100" b="1" u="sng" cap="small" dirty="0"/>
              <a:t>He must seek peace and pursue it</a:t>
            </a:r>
            <a:r>
              <a:rPr lang="en-US" sz="3200" dirty="0"/>
              <a:t>. </a:t>
            </a:r>
            <a:r>
              <a:rPr lang="en-US" sz="3200" b="1" baseline="30000" dirty="0"/>
              <a:t>3:12 </a:t>
            </a:r>
            <a:r>
              <a:rPr lang="en-US" sz="3200" cap="small" dirty="0"/>
              <a:t>For the eyes of the Lord are toward the righteous</a:t>
            </a:r>
            <a:r>
              <a:rPr lang="en-US" sz="3200" dirty="0"/>
              <a:t>, </a:t>
            </a:r>
            <a:r>
              <a:rPr lang="en-US" sz="3200" cap="small" dirty="0"/>
              <a:t>And His ears attend to their prayer</a:t>
            </a:r>
            <a:r>
              <a:rPr lang="en-US" sz="3200" dirty="0"/>
              <a:t>, </a:t>
            </a:r>
            <a:r>
              <a:rPr lang="en-US" sz="3200" cap="small" dirty="0"/>
              <a:t>But the face of the Lord is against evildoers</a:t>
            </a:r>
            <a:r>
              <a:rPr lang="en-US" sz="3200" dirty="0"/>
              <a:t>.”</a:t>
            </a:r>
          </a:p>
          <a:p>
            <a:endParaRPr lang="en-US" dirty="0"/>
          </a:p>
        </p:txBody>
      </p:sp>
    </p:spTree>
    <p:extLst>
      <p:ext uri="{BB962C8B-B14F-4D97-AF65-F5344CB8AC3E}">
        <p14:creationId xmlns:p14="http://schemas.microsoft.com/office/powerpoint/2010/main" val="2107447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3:10 </a:t>
            </a:r>
            <a:r>
              <a:rPr lang="en-US" sz="3200" dirty="0"/>
              <a:t>For, “</a:t>
            </a:r>
            <a:r>
              <a:rPr lang="en-US" sz="3200" cap="small" dirty="0"/>
              <a:t>The one who desires life, to love and see good days</a:t>
            </a:r>
            <a:r>
              <a:rPr lang="en-US" sz="3200" dirty="0"/>
              <a:t>, </a:t>
            </a:r>
            <a:r>
              <a:rPr lang="en-US" sz="3200" cap="small" dirty="0"/>
              <a:t>Must keep his tongue from evil and his lips from speaking deceit</a:t>
            </a:r>
            <a:r>
              <a:rPr lang="en-US" sz="3200" dirty="0"/>
              <a:t>. </a:t>
            </a:r>
            <a:r>
              <a:rPr lang="en-US" sz="3200" b="1" baseline="30000" dirty="0"/>
              <a:t>11 </a:t>
            </a:r>
            <a:r>
              <a:rPr lang="en-US" sz="3200" cap="small" dirty="0"/>
              <a:t>He must turn away from evil and do good</a:t>
            </a:r>
            <a:r>
              <a:rPr lang="en-US" sz="3200" dirty="0"/>
              <a:t>; </a:t>
            </a:r>
            <a:r>
              <a:rPr lang="en-US" sz="3200" cap="small" dirty="0"/>
              <a:t>He must seek peace and pursue it</a:t>
            </a:r>
            <a:r>
              <a:rPr lang="en-US" sz="3200" dirty="0"/>
              <a:t>. </a:t>
            </a:r>
            <a:r>
              <a:rPr lang="en-US" sz="3200" b="1" baseline="30000" dirty="0"/>
              <a:t>3:12 </a:t>
            </a:r>
            <a:r>
              <a:rPr lang="en-US" sz="3200" b="1" u="sng" cap="small" dirty="0"/>
              <a:t>For</a:t>
            </a:r>
            <a:r>
              <a:rPr lang="en-US" sz="3200" cap="small" dirty="0"/>
              <a:t> the eyes of the Lord are toward the righteous</a:t>
            </a:r>
            <a:r>
              <a:rPr lang="en-US" sz="3200" dirty="0"/>
              <a:t>, </a:t>
            </a:r>
            <a:r>
              <a:rPr lang="en-US" sz="3200" cap="small" dirty="0"/>
              <a:t>And His ears attend to their prayer</a:t>
            </a:r>
            <a:r>
              <a:rPr lang="en-US" sz="3200" dirty="0"/>
              <a:t>, </a:t>
            </a:r>
            <a:r>
              <a:rPr lang="en-US" sz="3200" cap="small" dirty="0"/>
              <a:t>But the face of the Lord is against evildoers</a:t>
            </a:r>
            <a:r>
              <a:rPr lang="en-US" sz="3200" dirty="0"/>
              <a:t>.”</a:t>
            </a:r>
          </a:p>
          <a:p>
            <a:endParaRPr lang="en-US" dirty="0"/>
          </a:p>
        </p:txBody>
      </p:sp>
    </p:spTree>
    <p:extLst>
      <p:ext uri="{BB962C8B-B14F-4D97-AF65-F5344CB8AC3E}">
        <p14:creationId xmlns:p14="http://schemas.microsoft.com/office/powerpoint/2010/main" val="2453112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3:10 </a:t>
            </a:r>
            <a:r>
              <a:rPr lang="en-US" sz="3200" dirty="0"/>
              <a:t>For, “</a:t>
            </a:r>
            <a:r>
              <a:rPr lang="en-US" sz="3200" cap="small" dirty="0"/>
              <a:t>The one who desires life, to love and see good days</a:t>
            </a:r>
            <a:r>
              <a:rPr lang="en-US" sz="3200" dirty="0"/>
              <a:t>, </a:t>
            </a:r>
            <a:r>
              <a:rPr lang="en-US" sz="3200" cap="small" dirty="0"/>
              <a:t>Must keep his tongue from evil and his lips from speaking deceit</a:t>
            </a:r>
            <a:r>
              <a:rPr lang="en-US" sz="3200" dirty="0"/>
              <a:t>. </a:t>
            </a:r>
            <a:r>
              <a:rPr lang="en-US" sz="3200" b="1" baseline="30000" dirty="0"/>
              <a:t>11 </a:t>
            </a:r>
            <a:r>
              <a:rPr lang="en-US" sz="3200" cap="small" dirty="0"/>
              <a:t>He must turn away from evil and do good</a:t>
            </a:r>
            <a:r>
              <a:rPr lang="en-US" sz="3200" dirty="0"/>
              <a:t>; </a:t>
            </a:r>
            <a:r>
              <a:rPr lang="en-US" sz="3200" cap="small" dirty="0"/>
              <a:t>He must seek peace and pursue it</a:t>
            </a:r>
            <a:r>
              <a:rPr lang="en-US" sz="3200" dirty="0"/>
              <a:t>. </a:t>
            </a:r>
            <a:r>
              <a:rPr lang="en-US" sz="3200" b="1" baseline="30000" dirty="0"/>
              <a:t>3:12 </a:t>
            </a:r>
            <a:r>
              <a:rPr lang="en-US" sz="3200" cap="small" dirty="0"/>
              <a:t>For the eyes of the Lord are </a:t>
            </a:r>
            <a:r>
              <a:rPr lang="en-US" sz="3200" b="1" u="sng" cap="small" dirty="0"/>
              <a:t>toward</a:t>
            </a:r>
            <a:r>
              <a:rPr lang="en-US" sz="3200" cap="small" dirty="0"/>
              <a:t> the righteous</a:t>
            </a:r>
            <a:r>
              <a:rPr lang="en-US" sz="3200" dirty="0"/>
              <a:t>, </a:t>
            </a:r>
            <a:r>
              <a:rPr lang="en-US" sz="3200" cap="small" dirty="0"/>
              <a:t>And His ears </a:t>
            </a:r>
            <a:r>
              <a:rPr lang="en-US" sz="3200" b="1" u="sng" cap="small" dirty="0"/>
              <a:t>attend</a:t>
            </a:r>
            <a:r>
              <a:rPr lang="en-US" sz="3200" cap="small" dirty="0"/>
              <a:t> to their prayer</a:t>
            </a:r>
            <a:r>
              <a:rPr lang="en-US" sz="3200" dirty="0"/>
              <a:t>, </a:t>
            </a:r>
            <a:r>
              <a:rPr lang="en-US" sz="3200" cap="small" dirty="0"/>
              <a:t>But the face of the Lord is </a:t>
            </a:r>
            <a:r>
              <a:rPr lang="en-US" sz="3200" b="1" u="sng" cap="small" dirty="0"/>
              <a:t>against</a:t>
            </a:r>
            <a:r>
              <a:rPr lang="en-US" sz="3200" cap="small" dirty="0"/>
              <a:t> evildoers</a:t>
            </a:r>
            <a:r>
              <a:rPr lang="en-US" sz="3200" dirty="0"/>
              <a:t>.”</a:t>
            </a:r>
          </a:p>
          <a:p>
            <a:endParaRPr lang="en-US" dirty="0"/>
          </a:p>
        </p:txBody>
      </p:sp>
    </p:spTree>
    <p:extLst>
      <p:ext uri="{BB962C8B-B14F-4D97-AF65-F5344CB8AC3E}">
        <p14:creationId xmlns:p14="http://schemas.microsoft.com/office/powerpoint/2010/main" val="1429412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3:10 </a:t>
            </a:r>
            <a:r>
              <a:rPr lang="en-US" sz="3200" dirty="0"/>
              <a:t>For, “</a:t>
            </a:r>
            <a:r>
              <a:rPr lang="en-US" sz="3200" cap="small" dirty="0"/>
              <a:t>The one who desires life, to love and see good days</a:t>
            </a:r>
            <a:r>
              <a:rPr lang="en-US" sz="3200" dirty="0"/>
              <a:t>, </a:t>
            </a:r>
            <a:r>
              <a:rPr lang="en-US" sz="3200" cap="small" dirty="0"/>
              <a:t>Must keep his tongue from evil and his lips from speaking deceit</a:t>
            </a:r>
            <a:r>
              <a:rPr lang="en-US" sz="3200" dirty="0"/>
              <a:t>. </a:t>
            </a:r>
            <a:r>
              <a:rPr lang="en-US" sz="3200" b="1" baseline="30000" dirty="0"/>
              <a:t>11 </a:t>
            </a:r>
            <a:r>
              <a:rPr lang="en-US" sz="3200" cap="small" dirty="0"/>
              <a:t>He must turn away from evil and do good</a:t>
            </a:r>
            <a:r>
              <a:rPr lang="en-US" sz="3200" dirty="0"/>
              <a:t>; </a:t>
            </a:r>
            <a:r>
              <a:rPr lang="en-US" sz="3200" cap="small" dirty="0"/>
              <a:t>He must seek peace and pursue it</a:t>
            </a:r>
            <a:r>
              <a:rPr lang="en-US" sz="3200" dirty="0"/>
              <a:t>. </a:t>
            </a:r>
            <a:r>
              <a:rPr lang="en-US" sz="3200" b="1" baseline="30000" dirty="0"/>
              <a:t>3:12 </a:t>
            </a:r>
            <a:r>
              <a:rPr lang="en-US" sz="3200" cap="small" dirty="0"/>
              <a:t>For </a:t>
            </a:r>
            <a:r>
              <a:rPr lang="en-US" sz="3200" b="1" u="sng" cap="small" dirty="0"/>
              <a:t>the eyes of the Lord are toward the righteous</a:t>
            </a:r>
            <a:r>
              <a:rPr lang="en-US" sz="3200" dirty="0"/>
              <a:t>, </a:t>
            </a:r>
            <a:r>
              <a:rPr lang="en-US" sz="3200" cap="small" dirty="0"/>
              <a:t>And His ears attend to their prayer</a:t>
            </a:r>
            <a:r>
              <a:rPr lang="en-US" sz="3200" dirty="0"/>
              <a:t>, </a:t>
            </a:r>
            <a:r>
              <a:rPr lang="en-US" sz="3200" cap="small" dirty="0"/>
              <a:t>But the face of the Lord is against evildoers</a:t>
            </a:r>
            <a:r>
              <a:rPr lang="en-US" sz="3200" dirty="0"/>
              <a:t>.”</a:t>
            </a:r>
          </a:p>
          <a:p>
            <a:endParaRPr lang="en-US" dirty="0"/>
          </a:p>
        </p:txBody>
      </p:sp>
      <p:sp>
        <p:nvSpPr>
          <p:cNvPr id="12" name="TextBox 11">
            <a:extLst>
              <a:ext uri="{FF2B5EF4-FFF2-40B4-BE49-F238E27FC236}">
                <a16:creationId xmlns:a16="http://schemas.microsoft.com/office/drawing/2014/main" xmlns="" id="{7B7CF3A8-9BDB-4643-8E06-43B74B8CC6E2}"/>
              </a:ext>
            </a:extLst>
          </p:cNvPr>
          <p:cNvSpPr txBox="1"/>
          <p:nvPr/>
        </p:nvSpPr>
        <p:spPr>
          <a:xfrm>
            <a:off x="4267200" y="2644170"/>
            <a:ext cx="7010400" cy="1569660"/>
          </a:xfrm>
          <a:prstGeom prst="rect">
            <a:avLst/>
          </a:prstGeom>
          <a:solidFill>
            <a:schemeClr val="accent6">
              <a:lumMod val="40000"/>
              <a:lumOff val="60000"/>
            </a:schemeClr>
          </a:solidFill>
          <a:ln>
            <a:solidFill>
              <a:schemeClr val="bg2"/>
            </a:solidFill>
          </a:ln>
        </p:spPr>
        <p:txBody>
          <a:bodyPr wrap="square">
            <a:spAutoFit/>
          </a:bodyPr>
          <a:lstStyle/>
          <a:p>
            <a:r>
              <a:rPr lang="en-US" sz="3200" b="1" baseline="30000" dirty="0">
                <a:latin typeface="+mn-lt"/>
              </a:rPr>
              <a:t>Psalm 32:8</a:t>
            </a:r>
            <a:r>
              <a:rPr lang="en-US" sz="3200" b="1" dirty="0">
                <a:latin typeface="+mn-lt"/>
              </a:rPr>
              <a:t> </a:t>
            </a:r>
            <a:r>
              <a:rPr lang="en-US" sz="3200" dirty="0">
                <a:latin typeface="+mn-lt"/>
              </a:rPr>
              <a:t>I will instruct you and teach you in the way which you should go; I will counsel you with my eye upon you.”</a:t>
            </a:r>
            <a:endParaRPr lang="en-US" sz="3200" b="1" u="sng" dirty="0">
              <a:solidFill>
                <a:srgbClr val="002060"/>
              </a:solidFill>
              <a:latin typeface="+mn-lt"/>
            </a:endParaRPr>
          </a:p>
        </p:txBody>
      </p:sp>
    </p:spTree>
    <p:extLst>
      <p:ext uri="{BB962C8B-B14F-4D97-AF65-F5344CB8AC3E}">
        <p14:creationId xmlns:p14="http://schemas.microsoft.com/office/powerpoint/2010/main" val="133631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3:10 </a:t>
            </a:r>
            <a:r>
              <a:rPr lang="en-US" sz="3200" dirty="0"/>
              <a:t>For, “</a:t>
            </a:r>
            <a:r>
              <a:rPr lang="en-US" sz="3200" cap="small" dirty="0"/>
              <a:t>The one who desires life, to love and see good days</a:t>
            </a:r>
            <a:r>
              <a:rPr lang="en-US" sz="3200" dirty="0"/>
              <a:t>, </a:t>
            </a:r>
            <a:r>
              <a:rPr lang="en-US" sz="3200" cap="small" dirty="0"/>
              <a:t>Must keep his tongue from evil and his lips from speaking deceit</a:t>
            </a:r>
            <a:r>
              <a:rPr lang="en-US" sz="3200" dirty="0"/>
              <a:t>. </a:t>
            </a:r>
            <a:r>
              <a:rPr lang="en-US" sz="3200" b="1" baseline="30000" dirty="0"/>
              <a:t>11 </a:t>
            </a:r>
            <a:r>
              <a:rPr lang="en-US" sz="3200" cap="small" dirty="0"/>
              <a:t>He must turn away from evil and do good</a:t>
            </a:r>
            <a:r>
              <a:rPr lang="en-US" sz="3200" dirty="0"/>
              <a:t>; </a:t>
            </a:r>
            <a:r>
              <a:rPr lang="en-US" sz="3200" cap="small" dirty="0"/>
              <a:t>He must seek peace and pursue it</a:t>
            </a:r>
            <a:r>
              <a:rPr lang="en-US" sz="3200" dirty="0"/>
              <a:t>. </a:t>
            </a:r>
            <a:r>
              <a:rPr lang="en-US" sz="3200" b="1" baseline="30000" dirty="0"/>
              <a:t>3:12 </a:t>
            </a:r>
            <a:r>
              <a:rPr lang="en-US" sz="3200" cap="small" dirty="0"/>
              <a:t>For the eyes of the Lord are toward the righteous</a:t>
            </a:r>
            <a:r>
              <a:rPr lang="en-US" sz="3200" dirty="0"/>
              <a:t>, </a:t>
            </a:r>
            <a:r>
              <a:rPr lang="en-US" sz="3200" b="1" u="sng" cap="small" dirty="0"/>
              <a:t>And His ears attend to their prayer</a:t>
            </a:r>
            <a:r>
              <a:rPr lang="en-US" sz="3200" dirty="0"/>
              <a:t>, </a:t>
            </a:r>
            <a:r>
              <a:rPr lang="en-US" sz="3200" cap="small" dirty="0"/>
              <a:t>But the face of the Lord is against evildoers</a:t>
            </a:r>
            <a:r>
              <a:rPr lang="en-US" sz="3200" dirty="0"/>
              <a:t>.”</a:t>
            </a:r>
          </a:p>
          <a:p>
            <a:endParaRPr lang="en-US" dirty="0"/>
          </a:p>
        </p:txBody>
      </p:sp>
      <p:sp>
        <p:nvSpPr>
          <p:cNvPr id="12" name="TextBox 11">
            <a:extLst>
              <a:ext uri="{FF2B5EF4-FFF2-40B4-BE49-F238E27FC236}">
                <a16:creationId xmlns:a16="http://schemas.microsoft.com/office/drawing/2014/main" xmlns="" id="{7B7CF3A8-9BDB-4643-8E06-43B74B8CC6E2}"/>
              </a:ext>
            </a:extLst>
          </p:cNvPr>
          <p:cNvSpPr txBox="1"/>
          <p:nvPr/>
        </p:nvSpPr>
        <p:spPr>
          <a:xfrm>
            <a:off x="3200400" y="2505747"/>
            <a:ext cx="8534400" cy="2062103"/>
          </a:xfrm>
          <a:prstGeom prst="rect">
            <a:avLst/>
          </a:prstGeom>
          <a:solidFill>
            <a:schemeClr val="accent6">
              <a:lumMod val="40000"/>
              <a:lumOff val="60000"/>
            </a:schemeClr>
          </a:solidFill>
          <a:ln>
            <a:solidFill>
              <a:schemeClr val="bg2"/>
            </a:solidFill>
          </a:ln>
        </p:spPr>
        <p:txBody>
          <a:bodyPr wrap="square">
            <a:spAutoFit/>
          </a:bodyPr>
          <a:lstStyle/>
          <a:p>
            <a:r>
              <a:rPr lang="en-US" sz="3200" b="1" baseline="30000" dirty="0">
                <a:latin typeface="+mn-lt"/>
              </a:rPr>
              <a:t>Psalm 31:1</a:t>
            </a:r>
            <a:r>
              <a:rPr lang="en-US" sz="3200" b="1" dirty="0">
                <a:latin typeface="+mn-lt"/>
              </a:rPr>
              <a:t> </a:t>
            </a:r>
            <a:r>
              <a:rPr lang="en-US" sz="3200" dirty="0">
                <a:latin typeface="+mn-lt"/>
              </a:rPr>
              <a:t>In you, O Lord, I have taken refuge; let me never be ashamed; in your righteousness deliver me. </a:t>
            </a:r>
            <a:r>
              <a:rPr lang="en-US" sz="3200" b="1" baseline="30000" dirty="0">
                <a:latin typeface="+mn-lt"/>
              </a:rPr>
              <a:t>2</a:t>
            </a:r>
            <a:r>
              <a:rPr lang="en-US" sz="3200" dirty="0">
                <a:latin typeface="+mn-lt"/>
              </a:rPr>
              <a:t> incline your ear to me, rescue me quickly; Be to me a rock of strength, a stronghold to save me. </a:t>
            </a:r>
            <a:endParaRPr lang="en-US" sz="3200" b="1" u="sng" dirty="0">
              <a:solidFill>
                <a:srgbClr val="002060"/>
              </a:solidFill>
              <a:latin typeface="+mn-lt"/>
            </a:endParaRPr>
          </a:p>
        </p:txBody>
      </p:sp>
    </p:spTree>
    <p:extLst>
      <p:ext uri="{BB962C8B-B14F-4D97-AF65-F5344CB8AC3E}">
        <p14:creationId xmlns:p14="http://schemas.microsoft.com/office/powerpoint/2010/main" val="270946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fire horizon">
            <a:extLst>
              <a:ext uri="{FF2B5EF4-FFF2-40B4-BE49-F238E27FC236}">
                <a16:creationId xmlns:a16="http://schemas.microsoft.com/office/drawing/2014/main" xmlns="" id="{65CB0F1F-695F-44C1-BF30-3453109143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3:10 </a:t>
            </a:r>
            <a:r>
              <a:rPr lang="en-US" sz="3200" dirty="0"/>
              <a:t>For, “</a:t>
            </a:r>
            <a:r>
              <a:rPr lang="en-US" sz="3200" cap="small" dirty="0"/>
              <a:t>The one who desires life, to love and see good days</a:t>
            </a:r>
            <a:r>
              <a:rPr lang="en-US" sz="3200" dirty="0"/>
              <a:t>, </a:t>
            </a:r>
            <a:r>
              <a:rPr lang="en-US" sz="3200" cap="small" dirty="0"/>
              <a:t>Must keep his tongue from evil and his lips from speaking deceit</a:t>
            </a:r>
            <a:r>
              <a:rPr lang="en-US" sz="3200" dirty="0"/>
              <a:t>. </a:t>
            </a:r>
            <a:r>
              <a:rPr lang="en-US" sz="3200" b="1" baseline="30000" dirty="0"/>
              <a:t>11 </a:t>
            </a:r>
            <a:r>
              <a:rPr lang="en-US" sz="3200" cap="small" dirty="0"/>
              <a:t>He must turn away from evil and do good</a:t>
            </a:r>
            <a:r>
              <a:rPr lang="en-US" sz="3200" dirty="0"/>
              <a:t>; </a:t>
            </a:r>
            <a:r>
              <a:rPr lang="en-US" sz="3200" cap="small" dirty="0"/>
              <a:t>He must seek peace and pursue it</a:t>
            </a:r>
            <a:r>
              <a:rPr lang="en-US" sz="3200" dirty="0"/>
              <a:t>. </a:t>
            </a:r>
            <a:r>
              <a:rPr lang="en-US" sz="3200" b="1" baseline="30000" dirty="0"/>
              <a:t>3:12 </a:t>
            </a:r>
            <a:r>
              <a:rPr lang="en-US" sz="3200" cap="small" dirty="0"/>
              <a:t>For the eyes of the Lord are toward the righteous</a:t>
            </a:r>
            <a:r>
              <a:rPr lang="en-US" sz="3200" dirty="0"/>
              <a:t>, </a:t>
            </a:r>
            <a:r>
              <a:rPr lang="en-US" sz="3200" b="1" u="sng" cap="small" dirty="0"/>
              <a:t>And His ears attend to their prayer</a:t>
            </a:r>
            <a:r>
              <a:rPr lang="en-US" sz="3200" dirty="0"/>
              <a:t>, </a:t>
            </a:r>
            <a:r>
              <a:rPr lang="en-US" sz="3200" cap="small" dirty="0"/>
              <a:t>But the face of the Lord is against evildoers</a:t>
            </a:r>
            <a:r>
              <a:rPr lang="en-US" sz="3200" dirty="0"/>
              <a:t>.”</a:t>
            </a:r>
          </a:p>
          <a:p>
            <a:endParaRPr lang="en-US" dirty="0"/>
          </a:p>
        </p:txBody>
      </p:sp>
      <p:pic>
        <p:nvPicPr>
          <p:cNvPr id="2" name="IMG_0047">
            <a:hlinkClick r:id="" action="ppaction://media"/>
            <a:extLst>
              <a:ext uri="{FF2B5EF4-FFF2-40B4-BE49-F238E27FC236}">
                <a16:creationId xmlns:a16="http://schemas.microsoft.com/office/drawing/2014/main" xmlns="" id="{B7C6965C-9560-4669-B6BC-A290F573C8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6758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38297"/>
            <a:ext cx="6858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800" b="1" dirty="0"/>
              <a:t>1 Peter 3:8-16  </a:t>
            </a:r>
          </a:p>
        </p:txBody>
      </p:sp>
      <p:sp>
        <p:nvSpPr>
          <p:cNvPr id="8" name="Rectangle 7">
            <a:extLst>
              <a:ext uri="{FF2B5EF4-FFF2-40B4-BE49-F238E27FC236}">
                <a16:creationId xmlns:a16="http://schemas.microsoft.com/office/drawing/2014/main" xmlns="" id="{289F75C9-253B-4420-BD91-64A082C8CEC5}"/>
              </a:ext>
            </a:extLst>
          </p:cNvPr>
          <p:cNvSpPr/>
          <p:nvPr/>
        </p:nvSpPr>
        <p:spPr>
          <a:xfrm>
            <a:off x="381000" y="1682263"/>
            <a:ext cx="7696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Context: responding to slander</a:t>
            </a:r>
          </a:p>
        </p:txBody>
      </p:sp>
      <p:sp>
        <p:nvSpPr>
          <p:cNvPr id="9" name="Rounded Rectangular Callout 12">
            <a:extLst>
              <a:ext uri="{FF2B5EF4-FFF2-40B4-BE49-F238E27FC236}">
                <a16:creationId xmlns:a16="http://schemas.microsoft.com/office/drawing/2014/main" xmlns="" id="{C99C5F4B-C76F-4D8B-BE3C-69A4C5B3026A}"/>
              </a:ext>
            </a:extLst>
          </p:cNvPr>
          <p:cNvSpPr/>
          <p:nvPr/>
        </p:nvSpPr>
        <p:spPr>
          <a:xfrm>
            <a:off x="0" y="4800600"/>
            <a:ext cx="12192000" cy="1666703"/>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3:8 </a:t>
            </a:r>
            <a:r>
              <a:rPr lang="en-US" sz="3200" dirty="0"/>
              <a:t>To sum up, all of you be harmonious, sympathetic, loving, compassionate, and humble; </a:t>
            </a:r>
            <a:r>
              <a:rPr lang="en-US" sz="3200" b="1" baseline="30000" dirty="0"/>
              <a:t>9 </a:t>
            </a:r>
            <a:r>
              <a:rPr lang="en-US" sz="3200" dirty="0"/>
              <a:t>not returning evil for evil or insult for insult, but giving a blessing instead; for you were called for the very purpose that you would inherit a blessing. </a:t>
            </a:r>
          </a:p>
        </p:txBody>
      </p:sp>
    </p:spTree>
    <p:extLst>
      <p:ext uri="{BB962C8B-B14F-4D97-AF65-F5344CB8AC3E}">
        <p14:creationId xmlns:p14="http://schemas.microsoft.com/office/powerpoint/2010/main" val="352306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3:10 </a:t>
            </a:r>
            <a:r>
              <a:rPr lang="en-US" sz="3200" dirty="0"/>
              <a:t>For, “</a:t>
            </a:r>
            <a:r>
              <a:rPr lang="en-US" sz="3200" cap="small" dirty="0"/>
              <a:t>The one who desires life, to love and see good days</a:t>
            </a:r>
            <a:r>
              <a:rPr lang="en-US" sz="3200" dirty="0"/>
              <a:t>, </a:t>
            </a:r>
            <a:r>
              <a:rPr lang="en-US" sz="3200" cap="small" dirty="0"/>
              <a:t>Must keep his tongue from evil and his lips from speaking deceit</a:t>
            </a:r>
            <a:r>
              <a:rPr lang="en-US" sz="3200" dirty="0"/>
              <a:t>. </a:t>
            </a:r>
            <a:r>
              <a:rPr lang="en-US" sz="3200" b="1" baseline="30000" dirty="0"/>
              <a:t>11 </a:t>
            </a:r>
            <a:r>
              <a:rPr lang="en-US" sz="3200" cap="small" dirty="0"/>
              <a:t>He must turn away from evil and do good</a:t>
            </a:r>
            <a:r>
              <a:rPr lang="en-US" sz="3200" dirty="0"/>
              <a:t>; </a:t>
            </a:r>
            <a:r>
              <a:rPr lang="en-US" sz="3200" cap="small" dirty="0"/>
              <a:t>He must seek peace and pursue it</a:t>
            </a:r>
            <a:r>
              <a:rPr lang="en-US" sz="3200" dirty="0"/>
              <a:t>. </a:t>
            </a:r>
            <a:r>
              <a:rPr lang="en-US" sz="3200" b="1" baseline="30000" dirty="0"/>
              <a:t>3:12 </a:t>
            </a:r>
            <a:r>
              <a:rPr lang="en-US" sz="3200" cap="small" dirty="0"/>
              <a:t>For the eyes of the Lord are toward the righteous</a:t>
            </a:r>
            <a:r>
              <a:rPr lang="en-US" sz="3200" dirty="0"/>
              <a:t>, </a:t>
            </a:r>
            <a:r>
              <a:rPr lang="en-US" sz="3200" b="1" u="sng" cap="small" dirty="0"/>
              <a:t>And His ears attend to their prayer</a:t>
            </a:r>
            <a:r>
              <a:rPr lang="en-US" sz="3200" dirty="0"/>
              <a:t>, </a:t>
            </a:r>
            <a:r>
              <a:rPr lang="en-US" sz="3200" cap="small" dirty="0"/>
              <a:t>But the face of the Lord is against evildoers</a:t>
            </a:r>
            <a:r>
              <a:rPr lang="en-US" sz="3200" dirty="0"/>
              <a:t>.”</a:t>
            </a:r>
          </a:p>
          <a:p>
            <a:endParaRPr lang="en-US" dirty="0"/>
          </a:p>
        </p:txBody>
      </p:sp>
      <p:sp>
        <p:nvSpPr>
          <p:cNvPr id="2" name="Rounded Rectangle 9">
            <a:extLst>
              <a:ext uri="{FF2B5EF4-FFF2-40B4-BE49-F238E27FC236}">
                <a16:creationId xmlns:a16="http://schemas.microsoft.com/office/drawing/2014/main" xmlns="" id="{E1172DED-F05F-067F-3A37-7F0A63FC76F4}"/>
              </a:ext>
            </a:extLst>
          </p:cNvPr>
          <p:cNvSpPr/>
          <p:nvPr/>
        </p:nvSpPr>
        <p:spPr>
          <a:xfrm>
            <a:off x="4572000" y="2862777"/>
            <a:ext cx="7239000" cy="1077512"/>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t>Do you see the encouragement here?</a:t>
            </a:r>
          </a:p>
        </p:txBody>
      </p:sp>
    </p:spTree>
    <p:extLst>
      <p:ext uri="{BB962C8B-B14F-4D97-AF65-F5344CB8AC3E}">
        <p14:creationId xmlns:p14="http://schemas.microsoft.com/office/powerpoint/2010/main" val="261236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a:t>
            </a:r>
          </a:p>
          <a:p>
            <a:pPr marL="571500" indent="-571500">
              <a:buFont typeface="Arial" panose="020B0604020202020204" pitchFamily="34" charset="0"/>
              <a:buChar char="•"/>
            </a:pPr>
            <a:r>
              <a:rPr lang="en-US" sz="3600" b="1" dirty="0"/>
              <a:t>Humble Confidence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3:10 </a:t>
            </a:r>
            <a:r>
              <a:rPr lang="en-US" sz="3200" dirty="0"/>
              <a:t>For, “</a:t>
            </a:r>
            <a:r>
              <a:rPr lang="en-US" sz="3200" cap="small" dirty="0"/>
              <a:t>The one who desires life, to love and see good days</a:t>
            </a:r>
            <a:r>
              <a:rPr lang="en-US" sz="3200" dirty="0"/>
              <a:t>, </a:t>
            </a:r>
            <a:r>
              <a:rPr lang="en-US" sz="3200" cap="small" dirty="0"/>
              <a:t>Must keep his tongue from evil and his lips from speaking deceit</a:t>
            </a:r>
            <a:r>
              <a:rPr lang="en-US" sz="3200" dirty="0"/>
              <a:t>. </a:t>
            </a:r>
            <a:r>
              <a:rPr lang="en-US" sz="3200" b="1" baseline="30000" dirty="0"/>
              <a:t>11 </a:t>
            </a:r>
            <a:r>
              <a:rPr lang="en-US" sz="3200" cap="small" dirty="0"/>
              <a:t>He must turn away from evil and do good</a:t>
            </a:r>
            <a:r>
              <a:rPr lang="en-US" sz="3200" dirty="0"/>
              <a:t>; </a:t>
            </a:r>
            <a:r>
              <a:rPr lang="en-US" sz="3200" cap="small" dirty="0"/>
              <a:t>He must seek peace and pursue it</a:t>
            </a:r>
            <a:r>
              <a:rPr lang="en-US" sz="3200" dirty="0"/>
              <a:t>. </a:t>
            </a:r>
            <a:r>
              <a:rPr lang="en-US" sz="3200" b="1" baseline="30000" dirty="0"/>
              <a:t>3:12 </a:t>
            </a:r>
            <a:r>
              <a:rPr lang="en-US" sz="3200" cap="small" dirty="0"/>
              <a:t>For the eyes of the Lord are toward the righteous</a:t>
            </a:r>
            <a:r>
              <a:rPr lang="en-US" sz="3200" dirty="0"/>
              <a:t>, </a:t>
            </a:r>
            <a:r>
              <a:rPr lang="en-US" sz="3200" cap="small" dirty="0"/>
              <a:t>And His ears attend to their prayer</a:t>
            </a:r>
            <a:r>
              <a:rPr lang="en-US" sz="3200" dirty="0"/>
              <a:t>, </a:t>
            </a:r>
            <a:r>
              <a:rPr lang="en-US" sz="3200" b="1" u="sng" cap="small" dirty="0"/>
              <a:t>But the face of the Lord is against evildoers</a:t>
            </a:r>
            <a:r>
              <a:rPr lang="en-US" sz="3200" dirty="0"/>
              <a:t>.”</a:t>
            </a:r>
          </a:p>
          <a:p>
            <a:endParaRPr lang="en-US" dirty="0"/>
          </a:p>
        </p:txBody>
      </p:sp>
    </p:spTree>
    <p:extLst>
      <p:ext uri="{BB962C8B-B14F-4D97-AF65-F5344CB8AC3E}">
        <p14:creationId xmlns:p14="http://schemas.microsoft.com/office/powerpoint/2010/main" val="27181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a:t>
            </a:r>
          </a:p>
          <a:p>
            <a:pPr marL="571500" indent="-571500">
              <a:buFont typeface="Arial" panose="020B0604020202020204" pitchFamily="34" charset="0"/>
              <a:buChar char="•"/>
            </a:pPr>
            <a:r>
              <a:rPr lang="en-US" sz="3600" b="1" dirty="0"/>
              <a:t>Humble Confidence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6547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3:13 </a:t>
            </a:r>
            <a:r>
              <a:rPr lang="en-US" sz="3100" b="1" u="sng" dirty="0"/>
              <a:t>And who is there to harm you if you prove zealous for what is good?  </a:t>
            </a:r>
            <a:r>
              <a:rPr lang="en-US" sz="3200" b="1" baseline="30000" dirty="0"/>
              <a:t>14 </a:t>
            </a:r>
            <a:r>
              <a:rPr lang="en-US" sz="3200" dirty="0"/>
              <a:t>But even if you should suffer for the sake of righteousness, you are blessed. </a:t>
            </a:r>
            <a:r>
              <a:rPr lang="en-US" sz="3200" cap="small" dirty="0"/>
              <a:t>And do not fear their</a:t>
            </a:r>
            <a:r>
              <a:rPr lang="en-US" sz="3200" dirty="0"/>
              <a:t> </a:t>
            </a:r>
            <a:r>
              <a:rPr lang="en-US" sz="3200" cap="small" dirty="0"/>
              <a:t>intimidation, and do not be in dread</a:t>
            </a:r>
            <a:r>
              <a:rPr lang="en-US" sz="3200" dirty="0"/>
              <a:t>, </a:t>
            </a:r>
          </a:p>
          <a:p>
            <a:endParaRPr lang="en-US" dirty="0"/>
          </a:p>
        </p:txBody>
      </p:sp>
    </p:spTree>
    <p:extLst>
      <p:ext uri="{BB962C8B-B14F-4D97-AF65-F5344CB8AC3E}">
        <p14:creationId xmlns:p14="http://schemas.microsoft.com/office/powerpoint/2010/main" val="1107594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a:t>
            </a:r>
          </a:p>
          <a:p>
            <a:pPr marL="571500" indent="-571500">
              <a:buFont typeface="Arial" panose="020B0604020202020204" pitchFamily="34" charset="0"/>
              <a:buChar char="•"/>
            </a:pPr>
            <a:r>
              <a:rPr lang="en-US" sz="3600" b="1" dirty="0"/>
              <a:t>Humble Confidence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6547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3:13</a:t>
            </a:r>
            <a:r>
              <a:rPr lang="en-US" sz="3200" baseline="30000" dirty="0"/>
              <a:t> </a:t>
            </a:r>
            <a:r>
              <a:rPr lang="en-US" sz="3200" dirty="0"/>
              <a:t>And who is there to harm you if you prove zealous for what is good?  </a:t>
            </a:r>
            <a:r>
              <a:rPr lang="en-US" sz="3200" b="1" baseline="30000" dirty="0"/>
              <a:t>14 </a:t>
            </a:r>
            <a:r>
              <a:rPr lang="en-US" sz="3200" b="1" u="sng" dirty="0"/>
              <a:t>But even if you should suffer for the sake of righteousness, you are blessed.</a:t>
            </a:r>
            <a:r>
              <a:rPr lang="en-US" sz="3200" dirty="0"/>
              <a:t> </a:t>
            </a:r>
            <a:r>
              <a:rPr lang="en-US" sz="3200" cap="small" dirty="0"/>
              <a:t>And do not fear their</a:t>
            </a:r>
            <a:r>
              <a:rPr lang="en-US" sz="3200" dirty="0"/>
              <a:t> </a:t>
            </a:r>
            <a:r>
              <a:rPr lang="en-US" sz="3200" cap="small" dirty="0"/>
              <a:t>intimidation, and do not be in dread</a:t>
            </a:r>
            <a:r>
              <a:rPr lang="en-US" sz="3200" dirty="0"/>
              <a:t>, </a:t>
            </a:r>
          </a:p>
          <a:p>
            <a:endParaRPr lang="en-US" dirty="0"/>
          </a:p>
        </p:txBody>
      </p:sp>
    </p:spTree>
    <p:extLst>
      <p:ext uri="{BB962C8B-B14F-4D97-AF65-F5344CB8AC3E}">
        <p14:creationId xmlns:p14="http://schemas.microsoft.com/office/powerpoint/2010/main" val="94544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a:t>
            </a:r>
          </a:p>
          <a:p>
            <a:pPr marL="571500" indent="-571500">
              <a:buFont typeface="Arial" panose="020B0604020202020204" pitchFamily="34" charset="0"/>
              <a:buChar char="•"/>
            </a:pPr>
            <a:r>
              <a:rPr lang="en-US" sz="3600" b="1" dirty="0"/>
              <a:t>Humble Confidence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6547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3:13</a:t>
            </a:r>
            <a:r>
              <a:rPr lang="en-US" sz="3200" baseline="30000" dirty="0"/>
              <a:t> </a:t>
            </a:r>
            <a:r>
              <a:rPr lang="en-US" sz="3200" dirty="0"/>
              <a:t>And who is there to harm you if you prove zealous for what is good?  </a:t>
            </a:r>
            <a:r>
              <a:rPr lang="en-US" sz="3200" b="1" baseline="30000" dirty="0"/>
              <a:t>14 </a:t>
            </a:r>
            <a:r>
              <a:rPr lang="en-US" sz="3200" dirty="0"/>
              <a:t>But even if you should suffer for the sake of righteousness, you are blessed. </a:t>
            </a:r>
            <a:r>
              <a:rPr lang="en-US" sz="3200" b="1" u="sng" cap="small" dirty="0"/>
              <a:t>And do not fear their</a:t>
            </a:r>
            <a:r>
              <a:rPr lang="en-US" sz="3200" b="1" u="sng" dirty="0"/>
              <a:t> </a:t>
            </a:r>
            <a:r>
              <a:rPr lang="en-US" sz="3200" b="1" u="sng" cap="small" dirty="0"/>
              <a:t>intimidation, and do not be in dread</a:t>
            </a:r>
            <a:r>
              <a:rPr lang="en-US" sz="3200" b="1" u="sng" dirty="0"/>
              <a:t>,</a:t>
            </a:r>
            <a:r>
              <a:rPr lang="en-US" sz="3200" dirty="0"/>
              <a:t> </a:t>
            </a:r>
          </a:p>
          <a:p>
            <a:endParaRPr lang="en-US" dirty="0"/>
          </a:p>
        </p:txBody>
      </p:sp>
      <p:sp>
        <p:nvSpPr>
          <p:cNvPr id="12" name="Speech Bubble: Rectangle 11">
            <a:extLst>
              <a:ext uri="{FF2B5EF4-FFF2-40B4-BE49-F238E27FC236}">
                <a16:creationId xmlns:a16="http://schemas.microsoft.com/office/drawing/2014/main" xmlns="" id="{84A53485-E2EB-463F-AB2D-76A423BE4ECE}"/>
              </a:ext>
            </a:extLst>
          </p:cNvPr>
          <p:cNvSpPr/>
          <p:nvPr/>
        </p:nvSpPr>
        <p:spPr>
          <a:xfrm>
            <a:off x="9525001" y="3962400"/>
            <a:ext cx="2514599" cy="685800"/>
          </a:xfrm>
          <a:prstGeom prst="wedgeRectCallout">
            <a:avLst>
              <a:gd name="adj1" fmla="val -75819"/>
              <a:gd name="adj2" fmla="val 2394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Isaiah 8:12</a:t>
            </a:r>
          </a:p>
        </p:txBody>
      </p:sp>
    </p:spTree>
    <p:extLst>
      <p:ext uri="{BB962C8B-B14F-4D97-AF65-F5344CB8AC3E}">
        <p14:creationId xmlns:p14="http://schemas.microsoft.com/office/powerpoint/2010/main" val="127070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a:t>
            </a:r>
          </a:p>
          <a:p>
            <a:pPr marL="571500" indent="-571500">
              <a:buFont typeface="Arial" panose="020B0604020202020204" pitchFamily="34" charset="0"/>
              <a:buChar char="•"/>
            </a:pPr>
            <a:r>
              <a:rPr lang="en-US" sz="3600" b="1" dirty="0"/>
              <a:t>Humble Confidence </a:t>
            </a:r>
          </a:p>
          <a:p>
            <a:pPr marL="571500" indent="-571500">
              <a:buFont typeface="Arial" panose="020B0604020202020204" pitchFamily="34" charset="0"/>
              <a:buChar char="•"/>
            </a:pPr>
            <a:r>
              <a:rPr lang="en-US" sz="3600" b="1" dirty="0"/>
              <a:t>Fearless and Bold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6547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3:13</a:t>
            </a:r>
            <a:r>
              <a:rPr lang="en-US" sz="3200" baseline="30000" dirty="0"/>
              <a:t> </a:t>
            </a:r>
            <a:r>
              <a:rPr lang="en-US" sz="3200" dirty="0"/>
              <a:t>And who is there to harm you if you prove zealous for what is good?  </a:t>
            </a:r>
            <a:r>
              <a:rPr lang="en-US" sz="3200" b="1" baseline="30000" dirty="0"/>
              <a:t>14 </a:t>
            </a:r>
            <a:r>
              <a:rPr lang="en-US" sz="3200" dirty="0"/>
              <a:t>But even if you should suffer for the sake of righteousness, you are blessed. </a:t>
            </a:r>
            <a:r>
              <a:rPr lang="en-US" sz="3200" b="1" u="sng" cap="small" dirty="0"/>
              <a:t>And do not fear their</a:t>
            </a:r>
            <a:r>
              <a:rPr lang="en-US" sz="3200" b="1" u="sng" dirty="0"/>
              <a:t> </a:t>
            </a:r>
            <a:r>
              <a:rPr lang="en-US" sz="3200" b="1" u="sng" cap="small" dirty="0"/>
              <a:t>intimidation, and do not be in dread</a:t>
            </a:r>
            <a:r>
              <a:rPr lang="en-US" sz="3200" b="1" u="sng" dirty="0"/>
              <a:t>,</a:t>
            </a:r>
            <a:r>
              <a:rPr lang="en-US" sz="3200" dirty="0"/>
              <a:t> </a:t>
            </a:r>
          </a:p>
          <a:p>
            <a:endParaRPr lang="en-US" dirty="0"/>
          </a:p>
        </p:txBody>
      </p:sp>
    </p:spTree>
    <p:extLst>
      <p:ext uri="{BB962C8B-B14F-4D97-AF65-F5344CB8AC3E}">
        <p14:creationId xmlns:p14="http://schemas.microsoft.com/office/powerpoint/2010/main" val="108329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wipe(left)">
                                      <p:cBhvr>
                                        <p:cTn id="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a:t>
            </a:r>
          </a:p>
          <a:p>
            <a:pPr marL="571500" indent="-571500">
              <a:buFont typeface="Arial" panose="020B0604020202020204" pitchFamily="34" charset="0"/>
              <a:buChar char="•"/>
            </a:pPr>
            <a:r>
              <a:rPr lang="en-US" sz="3600" b="1" dirty="0"/>
              <a:t>Humble Confidence </a:t>
            </a:r>
          </a:p>
          <a:p>
            <a:pPr marL="571500" indent="-571500">
              <a:buFont typeface="Arial" panose="020B0604020202020204" pitchFamily="34" charset="0"/>
              <a:buChar char="•"/>
            </a:pPr>
            <a:r>
              <a:rPr lang="en-US" sz="3600" b="1" dirty="0"/>
              <a:t>Fearless and Bold </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b="1" u="sng" dirty="0"/>
              <a:t>but sanctify Christ</a:t>
            </a:r>
            <a:r>
              <a:rPr lang="en-US" sz="3200" b="1" dirty="0"/>
              <a:t> </a:t>
            </a:r>
            <a:r>
              <a:rPr lang="en-US" sz="3200" dirty="0"/>
              <a:t>as Lord in your hearts, always being ready to make a defense to everyone who asks you to give an account for the  hope that is in you, but with gentleness and respect </a:t>
            </a:r>
          </a:p>
          <a:p>
            <a:endParaRPr lang="en-US" dirty="0"/>
          </a:p>
        </p:txBody>
      </p:sp>
    </p:spTree>
    <p:extLst>
      <p:ext uri="{BB962C8B-B14F-4D97-AF65-F5344CB8AC3E}">
        <p14:creationId xmlns:p14="http://schemas.microsoft.com/office/powerpoint/2010/main" val="856137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
        <p:nvSpPr>
          <p:cNvPr id="7" name="Rectangle 6">
            <a:extLst>
              <a:ext uri="{FF2B5EF4-FFF2-40B4-BE49-F238E27FC236}">
                <a16:creationId xmlns:a16="http://schemas.microsoft.com/office/drawing/2014/main" xmlns="" id="{3F139A7B-908F-4354-83F1-6DBCFBF1E06F}"/>
              </a:ext>
            </a:extLst>
          </p:cNvPr>
          <p:cNvSpPr/>
          <p:nvPr/>
        </p:nvSpPr>
        <p:spPr>
          <a:xfrm>
            <a:off x="0" y="1360888"/>
            <a:ext cx="121920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Harmony </a:t>
            </a:r>
          </a:p>
          <a:p>
            <a:pPr marL="571500" indent="-571500">
              <a:buFont typeface="Arial" panose="020B0604020202020204" pitchFamily="34" charset="0"/>
              <a:buChar char="•"/>
            </a:pPr>
            <a:r>
              <a:rPr lang="en-US" sz="3600" b="1" dirty="0"/>
              <a:t>Sympathy</a:t>
            </a:r>
          </a:p>
          <a:p>
            <a:pPr marL="571500" indent="-571500">
              <a:buFont typeface="Arial" panose="020B0604020202020204" pitchFamily="34" charset="0"/>
              <a:buChar char="•"/>
            </a:pPr>
            <a:r>
              <a:rPr lang="en-US" sz="3600" b="1" dirty="0"/>
              <a:t>Brotherly Love</a:t>
            </a:r>
          </a:p>
          <a:p>
            <a:pPr marL="571500" indent="-571500">
              <a:buFont typeface="Arial" panose="020B0604020202020204" pitchFamily="34" charset="0"/>
              <a:buChar char="•"/>
            </a:pPr>
            <a:r>
              <a:rPr lang="en-US" sz="3600" b="1" dirty="0"/>
              <a:t>Compassion </a:t>
            </a:r>
          </a:p>
          <a:p>
            <a:pPr marL="571500" indent="-571500">
              <a:buFont typeface="Arial" panose="020B0604020202020204" pitchFamily="34" charset="0"/>
              <a:buChar char="•"/>
            </a:pPr>
            <a:r>
              <a:rPr lang="en-US" sz="3600" b="1" dirty="0"/>
              <a:t>Humble-minded</a:t>
            </a:r>
          </a:p>
          <a:p>
            <a:pPr marL="571500" indent="-571500">
              <a:buFont typeface="Arial" panose="020B0604020202020204" pitchFamily="34" charset="0"/>
              <a:buChar char="•"/>
            </a:pPr>
            <a:endParaRPr lang="en-US" sz="3600" b="1" dirty="0"/>
          </a:p>
        </p:txBody>
      </p:sp>
      <p:sp>
        <p:nvSpPr>
          <p:cNvPr id="9" name="Rectangle 8">
            <a:extLst>
              <a:ext uri="{FF2B5EF4-FFF2-40B4-BE49-F238E27FC236}">
                <a16:creationId xmlns:a16="http://schemas.microsoft.com/office/drawing/2014/main" xmlns="" id="{404E2626-F9B1-4E14-995D-AE58B2C3ACB3}"/>
              </a:ext>
            </a:extLst>
          </p:cNvPr>
          <p:cNvSpPr/>
          <p:nvPr/>
        </p:nvSpPr>
        <p:spPr>
          <a:xfrm>
            <a:off x="6248400" y="1360888"/>
            <a:ext cx="5943600" cy="2982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571500" indent="-571500">
              <a:buFont typeface="Arial" panose="020B0604020202020204" pitchFamily="34" charset="0"/>
              <a:buChar char="•"/>
            </a:pPr>
            <a:r>
              <a:rPr lang="en-US" sz="3600" b="1" dirty="0"/>
              <a:t>Love for Enemies </a:t>
            </a:r>
          </a:p>
          <a:p>
            <a:pPr marL="571500" indent="-571500">
              <a:buFont typeface="Arial" panose="020B0604020202020204" pitchFamily="34" charset="0"/>
              <a:buChar char="•"/>
            </a:pPr>
            <a:r>
              <a:rPr lang="en-US" sz="3600" b="1" dirty="0"/>
              <a:t>Trusting God to Reward</a:t>
            </a:r>
          </a:p>
          <a:p>
            <a:pPr marL="571500" indent="-571500">
              <a:buFont typeface="Arial" panose="020B0604020202020204" pitchFamily="34" charset="0"/>
              <a:buChar char="•"/>
            </a:pPr>
            <a:r>
              <a:rPr lang="en-US" sz="3600" b="1" dirty="0"/>
              <a:t>Humble Confidence </a:t>
            </a:r>
          </a:p>
          <a:p>
            <a:pPr marL="571500" indent="-571500">
              <a:buFont typeface="Arial" panose="020B0604020202020204" pitchFamily="34" charset="0"/>
              <a:buChar char="•"/>
            </a:pPr>
            <a:r>
              <a:rPr lang="en-US" sz="3600" b="1" dirty="0"/>
              <a:t>Fearless and Bold </a:t>
            </a:r>
          </a:p>
          <a:p>
            <a:pPr marL="571500" indent="-571500">
              <a:buFont typeface="Arial" panose="020B0604020202020204" pitchFamily="34" charset="0"/>
              <a:buChar char="•"/>
            </a:pPr>
            <a:r>
              <a:rPr lang="en-US" sz="3600" b="1" dirty="0"/>
              <a:t>“Audience of One”</a:t>
            </a:r>
          </a:p>
        </p:txBody>
      </p:sp>
      <p:sp>
        <p:nvSpPr>
          <p:cNvPr id="11" name="Rounded Rectangular Callout 12">
            <a:extLst>
              <a:ext uri="{FF2B5EF4-FFF2-40B4-BE49-F238E27FC236}">
                <a16:creationId xmlns:a16="http://schemas.microsoft.com/office/drawing/2014/main" xmlns="" id="{90348A30-1975-45E6-8D77-C4178F7066F5}"/>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t>
            </a:r>
            <a:r>
              <a:rPr lang="en-US" sz="3200" b="1" u="sng" dirty="0"/>
              <a:t>as Lord in your hearts</a:t>
            </a:r>
            <a:r>
              <a:rPr lang="en-US" sz="3200" dirty="0"/>
              <a:t>, always being ready to make a defense to everyone who asks you to give an account for the  hope that is in you, but with gentleness and respect </a:t>
            </a:r>
          </a:p>
          <a:p>
            <a:endParaRPr lang="en-US" dirty="0"/>
          </a:p>
        </p:txBody>
      </p:sp>
      <p:sp>
        <p:nvSpPr>
          <p:cNvPr id="12" name="Rounded Rectangle 9">
            <a:extLst>
              <a:ext uri="{FF2B5EF4-FFF2-40B4-BE49-F238E27FC236}">
                <a16:creationId xmlns:a16="http://schemas.microsoft.com/office/drawing/2014/main" xmlns="" id="{A82E85F0-6845-48D5-888C-FF27870FB224}"/>
              </a:ext>
            </a:extLst>
          </p:cNvPr>
          <p:cNvSpPr/>
          <p:nvPr/>
        </p:nvSpPr>
        <p:spPr>
          <a:xfrm>
            <a:off x="1371600" y="4267200"/>
            <a:ext cx="8991600" cy="7109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a picture!</a:t>
            </a:r>
          </a:p>
        </p:txBody>
      </p:sp>
    </p:spTree>
    <p:extLst>
      <p:ext uri="{BB962C8B-B14F-4D97-AF65-F5344CB8AC3E}">
        <p14:creationId xmlns:p14="http://schemas.microsoft.com/office/powerpoint/2010/main" val="312351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wipe(left)">
                                      <p:cBhvr>
                                        <p:cTn id="7" dur="500"/>
                                        <p:tgtEl>
                                          <p:spTgt spid="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8ED9B3E-7867-459A-A341-1AE18B2CC7FA}"/>
              </a:ext>
            </a:extLst>
          </p:cNvPr>
          <p:cNvSpPr/>
          <p:nvPr/>
        </p:nvSpPr>
        <p:spPr>
          <a:xfrm>
            <a:off x="0" y="-152400"/>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Live a life that demands an explanation </a:t>
            </a:r>
          </a:p>
        </p:txBody>
      </p:sp>
      <p:sp>
        <p:nvSpPr>
          <p:cNvPr id="2" name="Rounded Rectangular Callout 12">
            <a:extLst>
              <a:ext uri="{FF2B5EF4-FFF2-40B4-BE49-F238E27FC236}">
                <a16:creationId xmlns:a16="http://schemas.microsoft.com/office/drawing/2014/main" xmlns="" id="{22675A19-E88C-2D96-3569-AC7D14CAE1F5}"/>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t>
            </a:r>
            <a:r>
              <a:rPr lang="en-US" sz="3200" b="1" u="sng" dirty="0"/>
              <a:t>as Lord in your hearts</a:t>
            </a:r>
            <a:r>
              <a:rPr lang="en-US" sz="3200" dirty="0"/>
              <a:t>, always being ready to make a defense to everyone who asks you to give an account for the  hope that is in you, but with gentleness and respect </a:t>
            </a:r>
          </a:p>
          <a:p>
            <a:endParaRPr lang="en-US" dirty="0"/>
          </a:p>
        </p:txBody>
      </p:sp>
    </p:spTree>
    <p:extLst>
      <p:ext uri="{BB962C8B-B14F-4D97-AF65-F5344CB8AC3E}">
        <p14:creationId xmlns:p14="http://schemas.microsoft.com/office/powerpoint/2010/main" val="231213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8ED9B3E-7867-459A-A341-1AE18B2CC7FA}"/>
              </a:ext>
            </a:extLst>
          </p:cNvPr>
          <p:cNvSpPr/>
          <p:nvPr/>
        </p:nvSpPr>
        <p:spPr>
          <a:xfrm>
            <a:off x="0" y="-152400"/>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Live a life that demands an explanation </a:t>
            </a:r>
          </a:p>
        </p:txBody>
      </p:sp>
      <p:sp>
        <p:nvSpPr>
          <p:cNvPr id="5" name="Rectangle 4">
            <a:extLst>
              <a:ext uri="{FF2B5EF4-FFF2-40B4-BE49-F238E27FC236}">
                <a16:creationId xmlns:a16="http://schemas.microsoft.com/office/drawing/2014/main" xmlns="" id="{D22AF7AA-9060-43B0-8A5F-D7CC93416A21}"/>
              </a:ext>
            </a:extLst>
          </p:cNvPr>
          <p:cNvSpPr/>
          <p:nvPr/>
        </p:nvSpPr>
        <p:spPr>
          <a:xfrm>
            <a:off x="685800" y="754202"/>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…and have that explanation ready</a:t>
            </a:r>
          </a:p>
        </p:txBody>
      </p:sp>
      <p:sp>
        <p:nvSpPr>
          <p:cNvPr id="3" name="Rounded Rectangular Callout 12">
            <a:extLst>
              <a:ext uri="{FF2B5EF4-FFF2-40B4-BE49-F238E27FC236}">
                <a16:creationId xmlns:a16="http://schemas.microsoft.com/office/drawing/2014/main" xmlns="" id="{DF42C041-174F-87A0-8A1E-50B587212A62}"/>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t>
            </a:r>
            <a:r>
              <a:rPr lang="en-US" sz="3200" b="1" u="sng" dirty="0"/>
              <a:t>always being ready to make a defense to everyone who asks you to give an account</a:t>
            </a:r>
            <a:r>
              <a:rPr lang="en-US" sz="3200" b="1" dirty="0"/>
              <a:t> </a:t>
            </a:r>
            <a:r>
              <a:rPr lang="en-US" sz="3200" dirty="0"/>
              <a:t>for the  hope that is in you, but with gentleness and respect </a:t>
            </a:r>
          </a:p>
          <a:p>
            <a:endParaRPr lang="en-US" dirty="0"/>
          </a:p>
        </p:txBody>
      </p:sp>
    </p:spTree>
    <p:extLst>
      <p:ext uri="{BB962C8B-B14F-4D97-AF65-F5344CB8AC3E}">
        <p14:creationId xmlns:p14="http://schemas.microsoft.com/office/powerpoint/2010/main" val="226992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38297"/>
            <a:ext cx="6858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800" b="1" dirty="0"/>
              <a:t>1 Peter 3:8-16  </a:t>
            </a:r>
          </a:p>
        </p:txBody>
      </p:sp>
      <p:sp>
        <p:nvSpPr>
          <p:cNvPr id="8" name="Rectangle 7">
            <a:extLst>
              <a:ext uri="{FF2B5EF4-FFF2-40B4-BE49-F238E27FC236}">
                <a16:creationId xmlns:a16="http://schemas.microsoft.com/office/drawing/2014/main" xmlns="" id="{289F75C9-253B-4420-BD91-64A082C8CEC5}"/>
              </a:ext>
            </a:extLst>
          </p:cNvPr>
          <p:cNvSpPr/>
          <p:nvPr/>
        </p:nvSpPr>
        <p:spPr>
          <a:xfrm>
            <a:off x="381000" y="1682263"/>
            <a:ext cx="7696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Context: responding to slander</a:t>
            </a:r>
          </a:p>
        </p:txBody>
      </p:sp>
      <p:sp>
        <p:nvSpPr>
          <p:cNvPr id="9" name="Rounded Rectangular Callout 12">
            <a:extLst>
              <a:ext uri="{FF2B5EF4-FFF2-40B4-BE49-F238E27FC236}">
                <a16:creationId xmlns:a16="http://schemas.microsoft.com/office/drawing/2014/main" xmlns="" id="{C99C5F4B-C76F-4D8B-BE3C-69A4C5B3026A}"/>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3:10 </a:t>
            </a:r>
            <a:r>
              <a:rPr lang="en-US" sz="3200" dirty="0"/>
              <a:t>For, “</a:t>
            </a:r>
            <a:r>
              <a:rPr lang="en-US" sz="3200" cap="small" dirty="0"/>
              <a:t>The one who desires life, to love and see good days</a:t>
            </a:r>
            <a:r>
              <a:rPr lang="en-US" sz="3200" dirty="0"/>
              <a:t>,</a:t>
            </a:r>
            <a:br>
              <a:rPr lang="en-US" sz="3200" dirty="0"/>
            </a:br>
            <a:r>
              <a:rPr lang="en-US" sz="3200" cap="small" dirty="0"/>
              <a:t>Must keep his tongue from evil and his lips from speaking deceit</a:t>
            </a:r>
            <a:r>
              <a:rPr lang="en-US" sz="3200" dirty="0"/>
              <a:t>.</a:t>
            </a:r>
            <a:br>
              <a:rPr lang="en-US" sz="3200" dirty="0"/>
            </a:br>
            <a:r>
              <a:rPr lang="en-US" sz="3200" b="1" baseline="30000" dirty="0"/>
              <a:t>11 </a:t>
            </a:r>
            <a:r>
              <a:rPr lang="en-US" sz="3200" cap="small" dirty="0"/>
              <a:t>He must turn away from evil and do good</a:t>
            </a:r>
            <a:r>
              <a:rPr lang="en-US" sz="3200" dirty="0"/>
              <a:t>;</a:t>
            </a:r>
            <a:br>
              <a:rPr lang="en-US" sz="3200" dirty="0"/>
            </a:br>
            <a:r>
              <a:rPr lang="en-US" sz="3200" cap="small" dirty="0"/>
              <a:t>He must seek peace and pursue it</a:t>
            </a:r>
            <a:r>
              <a:rPr lang="en-US" sz="3200" dirty="0"/>
              <a:t>.</a:t>
            </a:r>
            <a:endParaRPr lang="en-US" dirty="0"/>
          </a:p>
        </p:txBody>
      </p:sp>
    </p:spTree>
    <p:extLst>
      <p:ext uri="{BB962C8B-B14F-4D97-AF65-F5344CB8AC3E}">
        <p14:creationId xmlns:p14="http://schemas.microsoft.com/office/powerpoint/2010/main" val="910438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8ED9B3E-7867-459A-A341-1AE18B2CC7FA}"/>
              </a:ext>
            </a:extLst>
          </p:cNvPr>
          <p:cNvSpPr/>
          <p:nvPr/>
        </p:nvSpPr>
        <p:spPr>
          <a:xfrm>
            <a:off x="0" y="-152400"/>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Live a life that demands an explanation </a:t>
            </a:r>
          </a:p>
        </p:txBody>
      </p:sp>
      <p:sp>
        <p:nvSpPr>
          <p:cNvPr id="5" name="Rectangle 4">
            <a:extLst>
              <a:ext uri="{FF2B5EF4-FFF2-40B4-BE49-F238E27FC236}">
                <a16:creationId xmlns:a16="http://schemas.microsoft.com/office/drawing/2014/main" xmlns="" id="{D22AF7AA-9060-43B0-8A5F-D7CC93416A21}"/>
              </a:ext>
            </a:extLst>
          </p:cNvPr>
          <p:cNvSpPr/>
          <p:nvPr/>
        </p:nvSpPr>
        <p:spPr>
          <a:xfrm>
            <a:off x="685800" y="754202"/>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…and have that explanation ready</a:t>
            </a:r>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being ready to make a defense to everyone who asks you to give an account </a:t>
            </a:r>
            <a:r>
              <a:rPr lang="en-US" sz="3200" b="1" u="sng" dirty="0"/>
              <a:t>for the  hope that is in you</a:t>
            </a:r>
            <a:r>
              <a:rPr lang="en-US" sz="3200" dirty="0"/>
              <a:t>, but with gentleness and respect </a:t>
            </a:r>
          </a:p>
          <a:p>
            <a:endParaRPr lang="en-US" dirty="0"/>
          </a:p>
        </p:txBody>
      </p:sp>
      <p:sp>
        <p:nvSpPr>
          <p:cNvPr id="7" name="Rounded Rectangle 9">
            <a:extLst>
              <a:ext uri="{FF2B5EF4-FFF2-40B4-BE49-F238E27FC236}">
                <a16:creationId xmlns:a16="http://schemas.microsoft.com/office/drawing/2014/main" xmlns="" id="{E43CF203-CD3D-466F-AD08-68828302490E}"/>
              </a:ext>
            </a:extLst>
          </p:cNvPr>
          <p:cNvSpPr/>
          <p:nvPr/>
        </p:nvSpPr>
        <p:spPr>
          <a:xfrm>
            <a:off x="190500" y="2392095"/>
            <a:ext cx="11811000" cy="7109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He summarizes this way of life as having “</a:t>
            </a:r>
            <a:r>
              <a:rPr lang="en-US" sz="4400" b="1" i="1" dirty="0"/>
              <a:t>hope</a:t>
            </a:r>
            <a:r>
              <a:rPr lang="en-US" sz="4400" b="1" dirty="0"/>
              <a:t>” </a:t>
            </a:r>
          </a:p>
        </p:txBody>
      </p:sp>
      <p:sp>
        <p:nvSpPr>
          <p:cNvPr id="9" name="Rounded Rectangle 9">
            <a:extLst>
              <a:ext uri="{FF2B5EF4-FFF2-40B4-BE49-F238E27FC236}">
                <a16:creationId xmlns:a16="http://schemas.microsoft.com/office/drawing/2014/main" xmlns="" id="{9F1653FC-A4E6-4B00-BE73-F0DE2412EEA3}"/>
              </a:ext>
            </a:extLst>
          </p:cNvPr>
          <p:cNvSpPr/>
          <p:nvPr/>
        </p:nvSpPr>
        <p:spPr>
          <a:xfrm>
            <a:off x="5410200" y="3385229"/>
            <a:ext cx="4914900" cy="7109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which stands out</a:t>
            </a:r>
          </a:p>
        </p:txBody>
      </p:sp>
    </p:spTree>
    <p:extLst>
      <p:ext uri="{BB962C8B-B14F-4D97-AF65-F5344CB8AC3E}">
        <p14:creationId xmlns:p14="http://schemas.microsoft.com/office/powerpoint/2010/main" val="255753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8ED9B3E-7867-459A-A341-1AE18B2CC7FA}"/>
              </a:ext>
            </a:extLst>
          </p:cNvPr>
          <p:cNvSpPr/>
          <p:nvPr/>
        </p:nvSpPr>
        <p:spPr>
          <a:xfrm>
            <a:off x="0" y="-152400"/>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Live a life that demands an explanation </a:t>
            </a:r>
          </a:p>
        </p:txBody>
      </p:sp>
      <p:sp>
        <p:nvSpPr>
          <p:cNvPr id="5" name="Rectangle 4">
            <a:extLst>
              <a:ext uri="{FF2B5EF4-FFF2-40B4-BE49-F238E27FC236}">
                <a16:creationId xmlns:a16="http://schemas.microsoft.com/office/drawing/2014/main" xmlns="" id="{D22AF7AA-9060-43B0-8A5F-D7CC93416A21}"/>
              </a:ext>
            </a:extLst>
          </p:cNvPr>
          <p:cNvSpPr/>
          <p:nvPr/>
        </p:nvSpPr>
        <p:spPr>
          <a:xfrm>
            <a:off x="685800" y="754202"/>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…and have that explanation ready</a:t>
            </a:r>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t>
            </a:r>
            <a:r>
              <a:rPr lang="en-US" sz="3200" b="1" u="sng" dirty="0"/>
              <a:t>always being ready to make a defense</a:t>
            </a:r>
            <a:r>
              <a:rPr lang="en-US" sz="3200" dirty="0"/>
              <a:t> to everyone who asks you to give an account for the  hope that is in you, but with gentleness and respect </a:t>
            </a:r>
          </a:p>
          <a:p>
            <a:endParaRPr lang="en-US" dirty="0"/>
          </a:p>
        </p:txBody>
      </p:sp>
      <p:sp>
        <p:nvSpPr>
          <p:cNvPr id="7" name="Rounded Rectangle 9">
            <a:extLst>
              <a:ext uri="{FF2B5EF4-FFF2-40B4-BE49-F238E27FC236}">
                <a16:creationId xmlns:a16="http://schemas.microsoft.com/office/drawing/2014/main" xmlns="" id="{E43CF203-CD3D-466F-AD08-68828302490E}"/>
              </a:ext>
            </a:extLst>
          </p:cNvPr>
          <p:cNvSpPr/>
          <p:nvPr/>
        </p:nvSpPr>
        <p:spPr>
          <a:xfrm>
            <a:off x="228600" y="2093619"/>
            <a:ext cx="42291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To point to Jesus</a:t>
            </a:r>
          </a:p>
        </p:txBody>
      </p:sp>
    </p:spTree>
    <p:extLst>
      <p:ext uri="{BB962C8B-B14F-4D97-AF65-F5344CB8AC3E}">
        <p14:creationId xmlns:p14="http://schemas.microsoft.com/office/powerpoint/2010/main" val="103078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8ED9B3E-7867-459A-A341-1AE18B2CC7FA}"/>
              </a:ext>
            </a:extLst>
          </p:cNvPr>
          <p:cNvSpPr/>
          <p:nvPr/>
        </p:nvSpPr>
        <p:spPr>
          <a:xfrm>
            <a:off x="0" y="-152400"/>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Live a life that demands an explanation </a:t>
            </a:r>
          </a:p>
        </p:txBody>
      </p:sp>
      <p:sp>
        <p:nvSpPr>
          <p:cNvPr id="5" name="Rectangle 4">
            <a:extLst>
              <a:ext uri="{FF2B5EF4-FFF2-40B4-BE49-F238E27FC236}">
                <a16:creationId xmlns:a16="http://schemas.microsoft.com/office/drawing/2014/main" xmlns="" id="{D22AF7AA-9060-43B0-8A5F-D7CC93416A21}"/>
              </a:ext>
            </a:extLst>
          </p:cNvPr>
          <p:cNvSpPr/>
          <p:nvPr/>
        </p:nvSpPr>
        <p:spPr>
          <a:xfrm>
            <a:off x="685800" y="754202"/>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…and have that explanation ready</a:t>
            </a:r>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t>
            </a:r>
            <a:r>
              <a:rPr lang="en-US" sz="3200" b="1" u="sng" dirty="0"/>
              <a:t>always being ready to make a defense</a:t>
            </a:r>
            <a:r>
              <a:rPr lang="en-US" sz="3200" dirty="0"/>
              <a:t> to everyone who asks you to give an account for the  hope that is in you, but with gentleness and respect </a:t>
            </a:r>
          </a:p>
          <a:p>
            <a:endParaRPr lang="en-US" dirty="0"/>
          </a:p>
        </p:txBody>
      </p:sp>
      <p:sp>
        <p:nvSpPr>
          <p:cNvPr id="7" name="Rounded Rectangle 9">
            <a:extLst>
              <a:ext uri="{FF2B5EF4-FFF2-40B4-BE49-F238E27FC236}">
                <a16:creationId xmlns:a16="http://schemas.microsoft.com/office/drawing/2014/main" xmlns="" id="{E43CF203-CD3D-466F-AD08-68828302490E}"/>
              </a:ext>
            </a:extLst>
          </p:cNvPr>
          <p:cNvSpPr/>
          <p:nvPr/>
        </p:nvSpPr>
        <p:spPr>
          <a:xfrm>
            <a:off x="228600" y="2093619"/>
            <a:ext cx="42291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A </a:t>
            </a:r>
            <a:r>
              <a:rPr lang="en-US" sz="4400" b="1" i="1" dirty="0"/>
              <a:t>ready</a:t>
            </a:r>
            <a:r>
              <a:rPr lang="en-US" sz="4400" b="1" dirty="0"/>
              <a:t> mindset</a:t>
            </a:r>
          </a:p>
        </p:txBody>
      </p:sp>
    </p:spTree>
    <p:extLst>
      <p:ext uri="{BB962C8B-B14F-4D97-AF65-F5344CB8AC3E}">
        <p14:creationId xmlns:p14="http://schemas.microsoft.com/office/powerpoint/2010/main" val="177903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8ED9B3E-7867-459A-A341-1AE18B2CC7FA}"/>
              </a:ext>
            </a:extLst>
          </p:cNvPr>
          <p:cNvSpPr/>
          <p:nvPr/>
        </p:nvSpPr>
        <p:spPr>
          <a:xfrm>
            <a:off x="0" y="-152400"/>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Live a life that demands an explanation </a:t>
            </a:r>
          </a:p>
        </p:txBody>
      </p:sp>
      <p:sp>
        <p:nvSpPr>
          <p:cNvPr id="5" name="Rectangle 4">
            <a:extLst>
              <a:ext uri="{FF2B5EF4-FFF2-40B4-BE49-F238E27FC236}">
                <a16:creationId xmlns:a16="http://schemas.microsoft.com/office/drawing/2014/main" xmlns="" id="{D22AF7AA-9060-43B0-8A5F-D7CC93416A21}"/>
              </a:ext>
            </a:extLst>
          </p:cNvPr>
          <p:cNvSpPr/>
          <p:nvPr/>
        </p:nvSpPr>
        <p:spPr>
          <a:xfrm>
            <a:off x="685800" y="754202"/>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…and have that explanation ready</a:t>
            </a:r>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t>
            </a:r>
            <a:r>
              <a:rPr lang="en-US" sz="3200" b="1" u="sng" dirty="0"/>
              <a:t>always being ready to make a defense</a:t>
            </a:r>
            <a:r>
              <a:rPr lang="en-US" sz="3200" dirty="0"/>
              <a:t> to everyone who asks you to give an account for the  hope that is in you, but with gentleness and respect </a:t>
            </a:r>
          </a:p>
          <a:p>
            <a:endParaRPr lang="en-US" dirty="0"/>
          </a:p>
        </p:txBody>
      </p:sp>
      <p:sp>
        <p:nvSpPr>
          <p:cNvPr id="7" name="Rounded Rectangle 9">
            <a:extLst>
              <a:ext uri="{FF2B5EF4-FFF2-40B4-BE49-F238E27FC236}">
                <a16:creationId xmlns:a16="http://schemas.microsoft.com/office/drawing/2014/main" xmlns="" id="{E43CF203-CD3D-466F-AD08-68828302490E}"/>
              </a:ext>
            </a:extLst>
          </p:cNvPr>
          <p:cNvSpPr/>
          <p:nvPr/>
        </p:nvSpPr>
        <p:spPr>
          <a:xfrm>
            <a:off x="228600" y="2093619"/>
            <a:ext cx="91440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Knowing how to explain the “gospel” </a:t>
            </a:r>
          </a:p>
        </p:txBody>
      </p:sp>
    </p:spTree>
    <p:extLst>
      <p:ext uri="{BB962C8B-B14F-4D97-AF65-F5344CB8AC3E}">
        <p14:creationId xmlns:p14="http://schemas.microsoft.com/office/powerpoint/2010/main" val="10836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8ED9B3E-7867-459A-A341-1AE18B2CC7FA}"/>
              </a:ext>
            </a:extLst>
          </p:cNvPr>
          <p:cNvSpPr/>
          <p:nvPr/>
        </p:nvSpPr>
        <p:spPr>
          <a:xfrm>
            <a:off x="0" y="-152400"/>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Live a life that demands an explanation </a:t>
            </a:r>
          </a:p>
        </p:txBody>
      </p:sp>
      <p:sp>
        <p:nvSpPr>
          <p:cNvPr id="5" name="Rectangle 4">
            <a:extLst>
              <a:ext uri="{FF2B5EF4-FFF2-40B4-BE49-F238E27FC236}">
                <a16:creationId xmlns:a16="http://schemas.microsoft.com/office/drawing/2014/main" xmlns="" id="{D22AF7AA-9060-43B0-8A5F-D7CC93416A21}"/>
              </a:ext>
            </a:extLst>
          </p:cNvPr>
          <p:cNvSpPr/>
          <p:nvPr/>
        </p:nvSpPr>
        <p:spPr>
          <a:xfrm>
            <a:off x="685800" y="754202"/>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…and have that explanation ready</a:t>
            </a:r>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being ready to make a defense to everyone who asks you </a:t>
            </a:r>
            <a:r>
              <a:rPr lang="en-US" sz="3200" b="1" u="sng" dirty="0"/>
              <a:t>to give an account</a:t>
            </a:r>
            <a:r>
              <a:rPr lang="en-US" sz="3200" b="1" dirty="0"/>
              <a:t> </a:t>
            </a:r>
            <a:r>
              <a:rPr lang="en-US" sz="3200" dirty="0"/>
              <a:t>for the  hope that is in you, but with gentleness and respect </a:t>
            </a:r>
          </a:p>
          <a:p>
            <a:endParaRPr lang="en-US" dirty="0"/>
          </a:p>
        </p:txBody>
      </p:sp>
      <p:sp>
        <p:nvSpPr>
          <p:cNvPr id="7" name="Rounded Rectangle 9">
            <a:extLst>
              <a:ext uri="{FF2B5EF4-FFF2-40B4-BE49-F238E27FC236}">
                <a16:creationId xmlns:a16="http://schemas.microsoft.com/office/drawing/2014/main" xmlns="" id="{E43CF203-CD3D-466F-AD08-68828302490E}"/>
              </a:ext>
            </a:extLst>
          </p:cNvPr>
          <p:cNvSpPr/>
          <p:nvPr/>
        </p:nvSpPr>
        <p:spPr>
          <a:xfrm>
            <a:off x="228600" y="2093619"/>
            <a:ext cx="91440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Knowing how to explain the “gospel” </a:t>
            </a:r>
          </a:p>
        </p:txBody>
      </p:sp>
    </p:spTree>
    <p:extLst>
      <p:ext uri="{BB962C8B-B14F-4D97-AF65-F5344CB8AC3E}">
        <p14:creationId xmlns:p14="http://schemas.microsoft.com/office/powerpoint/2010/main" val="1426979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8ED9B3E-7867-459A-A341-1AE18B2CC7FA}"/>
              </a:ext>
            </a:extLst>
          </p:cNvPr>
          <p:cNvSpPr/>
          <p:nvPr/>
        </p:nvSpPr>
        <p:spPr>
          <a:xfrm>
            <a:off x="0" y="-152400"/>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Live a life that demands an explanation </a:t>
            </a:r>
          </a:p>
        </p:txBody>
      </p:sp>
      <p:sp>
        <p:nvSpPr>
          <p:cNvPr id="5" name="Rectangle 4">
            <a:extLst>
              <a:ext uri="{FF2B5EF4-FFF2-40B4-BE49-F238E27FC236}">
                <a16:creationId xmlns:a16="http://schemas.microsoft.com/office/drawing/2014/main" xmlns="" id="{D22AF7AA-9060-43B0-8A5F-D7CC93416A21}"/>
              </a:ext>
            </a:extLst>
          </p:cNvPr>
          <p:cNvSpPr/>
          <p:nvPr/>
        </p:nvSpPr>
        <p:spPr>
          <a:xfrm>
            <a:off x="685800" y="754202"/>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…and have that explanation ready</a:t>
            </a:r>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being ready to make a defense to everyone who asks you </a:t>
            </a:r>
            <a:r>
              <a:rPr lang="en-US" sz="3200" b="1" u="sng" dirty="0"/>
              <a:t>to give an account</a:t>
            </a:r>
            <a:r>
              <a:rPr lang="en-US" sz="3200" b="1" dirty="0"/>
              <a:t> </a:t>
            </a:r>
            <a:r>
              <a:rPr lang="en-US" sz="3200" dirty="0"/>
              <a:t>for the  hope that is in you, but with gentleness and respect </a:t>
            </a:r>
          </a:p>
          <a:p>
            <a:endParaRPr lang="en-US" dirty="0"/>
          </a:p>
        </p:txBody>
      </p:sp>
      <p:sp>
        <p:nvSpPr>
          <p:cNvPr id="7" name="Rounded Rectangle 9">
            <a:extLst>
              <a:ext uri="{FF2B5EF4-FFF2-40B4-BE49-F238E27FC236}">
                <a16:creationId xmlns:a16="http://schemas.microsoft.com/office/drawing/2014/main" xmlns="" id="{E43CF203-CD3D-466F-AD08-68828302490E}"/>
              </a:ext>
            </a:extLst>
          </p:cNvPr>
          <p:cNvSpPr/>
          <p:nvPr/>
        </p:nvSpPr>
        <p:spPr>
          <a:xfrm>
            <a:off x="228600" y="2093619"/>
            <a:ext cx="79248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Ready to give your “testimony”  </a:t>
            </a:r>
          </a:p>
        </p:txBody>
      </p:sp>
    </p:spTree>
    <p:extLst>
      <p:ext uri="{BB962C8B-B14F-4D97-AF65-F5344CB8AC3E}">
        <p14:creationId xmlns:p14="http://schemas.microsoft.com/office/powerpoint/2010/main" val="115639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8ED9B3E-7867-459A-A341-1AE18B2CC7FA}"/>
              </a:ext>
            </a:extLst>
          </p:cNvPr>
          <p:cNvSpPr/>
          <p:nvPr/>
        </p:nvSpPr>
        <p:spPr>
          <a:xfrm>
            <a:off x="0" y="-152400"/>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Live a life that demands an explanation </a:t>
            </a:r>
          </a:p>
        </p:txBody>
      </p:sp>
      <p:sp>
        <p:nvSpPr>
          <p:cNvPr id="5" name="Rectangle 4">
            <a:extLst>
              <a:ext uri="{FF2B5EF4-FFF2-40B4-BE49-F238E27FC236}">
                <a16:creationId xmlns:a16="http://schemas.microsoft.com/office/drawing/2014/main" xmlns="" id="{D22AF7AA-9060-43B0-8A5F-D7CC93416A21}"/>
              </a:ext>
            </a:extLst>
          </p:cNvPr>
          <p:cNvSpPr/>
          <p:nvPr/>
        </p:nvSpPr>
        <p:spPr>
          <a:xfrm>
            <a:off x="685800" y="754202"/>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…and have that explanation ready</a:t>
            </a:r>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a:t>
            </a:r>
            <a:r>
              <a:rPr lang="en-US" sz="3200" b="1" u="sng" dirty="0"/>
              <a:t>being ready to make a defense</a:t>
            </a:r>
            <a:r>
              <a:rPr lang="en-US" sz="3200" dirty="0"/>
              <a:t> to everyone who asks you to give an account for the  hope that is in you, but with gentleness and respect </a:t>
            </a:r>
          </a:p>
          <a:p>
            <a:endParaRPr lang="en-US" dirty="0"/>
          </a:p>
        </p:txBody>
      </p:sp>
      <p:sp>
        <p:nvSpPr>
          <p:cNvPr id="12" name="Speech Bubble: Rectangle 11">
            <a:extLst>
              <a:ext uri="{FF2B5EF4-FFF2-40B4-BE49-F238E27FC236}">
                <a16:creationId xmlns:a16="http://schemas.microsoft.com/office/drawing/2014/main" xmlns="" id="{D8B8B194-1DD0-4618-A897-95BA452FA731}"/>
              </a:ext>
            </a:extLst>
          </p:cNvPr>
          <p:cNvSpPr/>
          <p:nvPr/>
        </p:nvSpPr>
        <p:spPr>
          <a:xfrm>
            <a:off x="685800" y="4150529"/>
            <a:ext cx="7430278" cy="844762"/>
          </a:xfrm>
          <a:prstGeom prst="wedgeRectCallout">
            <a:avLst>
              <a:gd name="adj1" fmla="val -31839"/>
              <a:gd name="adj2" fmla="val 11134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ἀπολογία</a:t>
            </a:r>
            <a:r>
              <a:rPr lang="en-US" sz="2800" b="1" dirty="0">
                <a:solidFill>
                  <a:schemeClr val="tx1"/>
                </a:solidFill>
              </a:rPr>
              <a:t>, </a:t>
            </a:r>
            <a:r>
              <a:rPr lang="en-US" sz="2800" i="1" dirty="0">
                <a:solidFill>
                  <a:schemeClr val="tx1"/>
                </a:solidFill>
              </a:rPr>
              <a:t>Apologia: </a:t>
            </a:r>
            <a:r>
              <a:rPr lang="en-US" sz="2800" dirty="0">
                <a:solidFill>
                  <a:schemeClr val="tx1"/>
                </a:solidFill>
              </a:rPr>
              <a:t>"speaking in defense,” </a:t>
            </a:r>
          </a:p>
          <a:p>
            <a:pPr algn="ctr"/>
            <a:r>
              <a:rPr lang="en-US" sz="2800" dirty="0">
                <a:solidFill>
                  <a:schemeClr val="tx1"/>
                </a:solidFill>
              </a:rPr>
              <a:t>a formal defense of an opinion, position or action</a:t>
            </a:r>
            <a:endParaRPr lang="en-US" sz="3200" b="1" dirty="0">
              <a:solidFill>
                <a:schemeClr val="tx1"/>
              </a:solidFill>
            </a:endParaRPr>
          </a:p>
        </p:txBody>
      </p:sp>
    </p:spTree>
    <p:extLst>
      <p:ext uri="{BB962C8B-B14F-4D97-AF65-F5344CB8AC3E}">
        <p14:creationId xmlns:p14="http://schemas.microsoft.com/office/powerpoint/2010/main" val="248254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xmlns="" id="{87E02171-41BB-49ED-9CC4-B4B6CD1E1EA5}"/>
              </a:ext>
            </a:extLst>
          </p:cNvPr>
          <p:cNvSpPr/>
          <p:nvPr/>
        </p:nvSpPr>
        <p:spPr>
          <a:xfrm>
            <a:off x="304800" y="205005"/>
            <a:ext cx="115824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Able to communicate well-reasoned lines of evidence</a:t>
            </a:r>
          </a:p>
        </p:txBody>
      </p:sp>
      <p:sp>
        <p:nvSpPr>
          <p:cNvPr id="2" name="Rectangle 1">
            <a:extLst>
              <a:ext uri="{FF2B5EF4-FFF2-40B4-BE49-F238E27FC236}">
                <a16:creationId xmlns:a16="http://schemas.microsoft.com/office/drawing/2014/main" xmlns="" id="{2A7828A9-DBE4-4C73-A1EB-DF709B2F1746}"/>
              </a:ext>
            </a:extLst>
          </p:cNvPr>
          <p:cNvSpPr/>
          <p:nvPr/>
        </p:nvSpPr>
        <p:spPr>
          <a:xfrm>
            <a:off x="0" y="4953000"/>
            <a:ext cx="12192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a:t>
            </a:r>
            <a:r>
              <a:rPr lang="en-US" sz="3200" b="1" u="sng" dirty="0"/>
              <a:t>being ready to make a defense</a:t>
            </a:r>
            <a:r>
              <a:rPr lang="en-US" sz="3200" dirty="0"/>
              <a:t> to everyone who asks you to give an account for the  hope that is in you, but with gentleness and respect </a:t>
            </a:r>
          </a:p>
          <a:p>
            <a:endParaRPr lang="en-US" dirty="0"/>
          </a:p>
        </p:txBody>
      </p:sp>
      <p:sp>
        <p:nvSpPr>
          <p:cNvPr id="13" name="Rounded Rectangle 9">
            <a:extLst>
              <a:ext uri="{FF2B5EF4-FFF2-40B4-BE49-F238E27FC236}">
                <a16:creationId xmlns:a16="http://schemas.microsoft.com/office/drawing/2014/main" xmlns="" id="{668FBAC3-24E8-4B45-94DB-827715233C1B}"/>
              </a:ext>
            </a:extLst>
          </p:cNvPr>
          <p:cNvSpPr/>
          <p:nvPr/>
        </p:nvSpPr>
        <p:spPr>
          <a:xfrm>
            <a:off x="5980144" y="3272393"/>
            <a:ext cx="5867400" cy="7109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A reason-based faith</a:t>
            </a:r>
          </a:p>
        </p:txBody>
      </p:sp>
      <p:sp>
        <p:nvSpPr>
          <p:cNvPr id="14" name="Speech Bubble: Rectangle 13">
            <a:extLst>
              <a:ext uri="{FF2B5EF4-FFF2-40B4-BE49-F238E27FC236}">
                <a16:creationId xmlns:a16="http://schemas.microsoft.com/office/drawing/2014/main" xmlns="" id="{E597B648-EFA0-4873-A82D-0156D1C01F5D}"/>
              </a:ext>
            </a:extLst>
          </p:cNvPr>
          <p:cNvSpPr/>
          <p:nvPr/>
        </p:nvSpPr>
        <p:spPr>
          <a:xfrm>
            <a:off x="685800" y="4150529"/>
            <a:ext cx="7430278" cy="844762"/>
          </a:xfrm>
          <a:prstGeom prst="wedgeRectCallout">
            <a:avLst>
              <a:gd name="adj1" fmla="val -31839"/>
              <a:gd name="adj2" fmla="val 11134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ἀπολογία</a:t>
            </a:r>
            <a:r>
              <a:rPr lang="en-US" sz="2800" b="1" dirty="0">
                <a:solidFill>
                  <a:schemeClr val="tx1"/>
                </a:solidFill>
              </a:rPr>
              <a:t>, </a:t>
            </a:r>
            <a:r>
              <a:rPr lang="en-US" sz="2800" i="1" dirty="0">
                <a:solidFill>
                  <a:schemeClr val="tx1"/>
                </a:solidFill>
              </a:rPr>
              <a:t>Apologia: </a:t>
            </a:r>
            <a:r>
              <a:rPr lang="en-US" sz="2800" dirty="0">
                <a:solidFill>
                  <a:schemeClr val="tx1"/>
                </a:solidFill>
              </a:rPr>
              <a:t>"speaking in defense,” </a:t>
            </a:r>
          </a:p>
          <a:p>
            <a:pPr algn="ctr"/>
            <a:r>
              <a:rPr lang="en-US" sz="2800" dirty="0">
                <a:solidFill>
                  <a:schemeClr val="tx1"/>
                </a:solidFill>
              </a:rPr>
              <a:t>a formal defense of an opinion, position or action</a:t>
            </a:r>
            <a:endParaRPr lang="en-US" sz="3200" b="1" dirty="0">
              <a:solidFill>
                <a:schemeClr val="tx1"/>
              </a:solidFill>
            </a:endParaRPr>
          </a:p>
        </p:txBody>
      </p:sp>
    </p:spTree>
    <p:extLst>
      <p:ext uri="{BB962C8B-B14F-4D97-AF65-F5344CB8AC3E}">
        <p14:creationId xmlns:p14="http://schemas.microsoft.com/office/powerpoint/2010/main" val="148122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xmlns="" id="{87E02171-41BB-49ED-9CC4-B4B6CD1E1EA5}"/>
              </a:ext>
            </a:extLst>
          </p:cNvPr>
          <p:cNvSpPr/>
          <p:nvPr/>
        </p:nvSpPr>
        <p:spPr>
          <a:xfrm>
            <a:off x="304800" y="205005"/>
            <a:ext cx="115824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Able to communicate well-reasoned lines of evidence</a:t>
            </a:r>
          </a:p>
        </p:txBody>
      </p:sp>
      <p:sp>
        <p:nvSpPr>
          <p:cNvPr id="2" name="Rectangle 1">
            <a:extLst>
              <a:ext uri="{FF2B5EF4-FFF2-40B4-BE49-F238E27FC236}">
                <a16:creationId xmlns:a16="http://schemas.microsoft.com/office/drawing/2014/main" xmlns="" id="{2A7828A9-DBE4-4C73-A1EB-DF709B2F1746}"/>
              </a:ext>
            </a:extLst>
          </p:cNvPr>
          <p:cNvSpPr/>
          <p:nvPr/>
        </p:nvSpPr>
        <p:spPr>
          <a:xfrm>
            <a:off x="0" y="4953000"/>
            <a:ext cx="12192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a:t>
            </a:r>
            <a:r>
              <a:rPr lang="en-US" sz="3200" b="1" u="sng" dirty="0"/>
              <a:t>being ready to make a defense</a:t>
            </a:r>
            <a:r>
              <a:rPr lang="en-US" sz="3200" dirty="0"/>
              <a:t> to everyone who asks you to give an account for the  hope that is in you, but with gentleness and respect </a:t>
            </a:r>
          </a:p>
          <a:p>
            <a:endParaRPr lang="en-US" dirty="0"/>
          </a:p>
        </p:txBody>
      </p:sp>
      <p:sp>
        <p:nvSpPr>
          <p:cNvPr id="9" name="Rounded Rectangle 9">
            <a:extLst>
              <a:ext uri="{FF2B5EF4-FFF2-40B4-BE49-F238E27FC236}">
                <a16:creationId xmlns:a16="http://schemas.microsoft.com/office/drawing/2014/main" xmlns="" id="{09B7EF0E-D176-4DA2-9A92-F7EBBBDF621A}"/>
              </a:ext>
            </a:extLst>
          </p:cNvPr>
          <p:cNvSpPr/>
          <p:nvPr/>
        </p:nvSpPr>
        <p:spPr>
          <a:xfrm>
            <a:off x="304800" y="4089634"/>
            <a:ext cx="9180544" cy="7109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God has given us many lines of evidence!</a:t>
            </a:r>
          </a:p>
        </p:txBody>
      </p:sp>
      <p:sp>
        <p:nvSpPr>
          <p:cNvPr id="3" name="Rectangle 2">
            <a:extLst>
              <a:ext uri="{FF2B5EF4-FFF2-40B4-BE49-F238E27FC236}">
                <a16:creationId xmlns:a16="http://schemas.microsoft.com/office/drawing/2014/main" xmlns="" id="{0F0FF198-ACCD-4A1D-9463-D6D12DF35015}"/>
              </a:ext>
            </a:extLst>
          </p:cNvPr>
          <p:cNvSpPr/>
          <p:nvPr/>
        </p:nvSpPr>
        <p:spPr>
          <a:xfrm>
            <a:off x="4800600" y="1045043"/>
            <a:ext cx="7239000" cy="2793007"/>
          </a:xfrm>
          <a:prstGeom prst="rect">
            <a:avLst/>
          </a:prstGeom>
          <a:solidFill>
            <a:schemeClr val="tx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u="sng" dirty="0"/>
              <a:t>Evidence form the world around us</a:t>
            </a:r>
          </a:p>
          <a:p>
            <a:pPr algn="ctr"/>
            <a:endParaRPr lang="en-US" sz="1600" b="1" dirty="0"/>
          </a:p>
          <a:p>
            <a:pPr marL="285750" indent="-285750" algn="ctr">
              <a:buFont typeface="Arial" panose="020B0604020202020204" pitchFamily="34" charset="0"/>
              <a:buChar char="•"/>
            </a:pPr>
            <a:r>
              <a:rPr lang="en-US" sz="4000" dirty="0"/>
              <a:t>Cosmological</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sz="4000" dirty="0"/>
              <a:t>Biological</a:t>
            </a:r>
          </a:p>
        </p:txBody>
      </p:sp>
    </p:spTree>
    <p:extLst>
      <p:ext uri="{BB962C8B-B14F-4D97-AF65-F5344CB8AC3E}">
        <p14:creationId xmlns:p14="http://schemas.microsoft.com/office/powerpoint/2010/main" val="42877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xmlns="" id="{87E02171-41BB-49ED-9CC4-B4B6CD1E1EA5}"/>
              </a:ext>
            </a:extLst>
          </p:cNvPr>
          <p:cNvSpPr/>
          <p:nvPr/>
        </p:nvSpPr>
        <p:spPr>
          <a:xfrm>
            <a:off x="304800" y="205005"/>
            <a:ext cx="115824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Able to communicate well-reasoned lines of evidence</a:t>
            </a:r>
          </a:p>
        </p:txBody>
      </p:sp>
      <p:sp>
        <p:nvSpPr>
          <p:cNvPr id="2" name="Rectangle 1">
            <a:extLst>
              <a:ext uri="{FF2B5EF4-FFF2-40B4-BE49-F238E27FC236}">
                <a16:creationId xmlns:a16="http://schemas.microsoft.com/office/drawing/2014/main" xmlns="" id="{2A7828A9-DBE4-4C73-A1EB-DF709B2F1746}"/>
              </a:ext>
            </a:extLst>
          </p:cNvPr>
          <p:cNvSpPr/>
          <p:nvPr/>
        </p:nvSpPr>
        <p:spPr>
          <a:xfrm>
            <a:off x="0" y="4953000"/>
            <a:ext cx="12192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a:t>
            </a:r>
            <a:r>
              <a:rPr lang="en-US" sz="3200" b="1" u="sng" dirty="0"/>
              <a:t>being ready to make a defense</a:t>
            </a:r>
            <a:r>
              <a:rPr lang="en-US" sz="3200" dirty="0"/>
              <a:t> to everyone who asks you to give an account for the  hope that is in you, but with gentleness and respect </a:t>
            </a:r>
          </a:p>
          <a:p>
            <a:endParaRPr lang="en-US" dirty="0"/>
          </a:p>
        </p:txBody>
      </p:sp>
      <p:sp>
        <p:nvSpPr>
          <p:cNvPr id="9" name="Rounded Rectangle 9">
            <a:extLst>
              <a:ext uri="{FF2B5EF4-FFF2-40B4-BE49-F238E27FC236}">
                <a16:creationId xmlns:a16="http://schemas.microsoft.com/office/drawing/2014/main" xmlns="" id="{09B7EF0E-D176-4DA2-9A92-F7EBBBDF621A}"/>
              </a:ext>
            </a:extLst>
          </p:cNvPr>
          <p:cNvSpPr/>
          <p:nvPr/>
        </p:nvSpPr>
        <p:spPr>
          <a:xfrm>
            <a:off x="304800" y="4089634"/>
            <a:ext cx="9180544" cy="7109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God has given us many lines of evidence!</a:t>
            </a:r>
          </a:p>
        </p:txBody>
      </p:sp>
      <p:sp>
        <p:nvSpPr>
          <p:cNvPr id="10" name="Rectangle 9">
            <a:extLst>
              <a:ext uri="{FF2B5EF4-FFF2-40B4-BE49-F238E27FC236}">
                <a16:creationId xmlns:a16="http://schemas.microsoft.com/office/drawing/2014/main" xmlns="" id="{B6F1DBBE-7FE1-4EBF-9007-BE3155B35B72}"/>
              </a:ext>
            </a:extLst>
          </p:cNvPr>
          <p:cNvSpPr/>
          <p:nvPr/>
        </p:nvSpPr>
        <p:spPr>
          <a:xfrm>
            <a:off x="4800600" y="1045043"/>
            <a:ext cx="7239000" cy="2793007"/>
          </a:xfrm>
          <a:prstGeom prst="rect">
            <a:avLst/>
          </a:prstGeom>
          <a:solidFill>
            <a:schemeClr val="tx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u="sng" dirty="0"/>
              <a:t>Evidence from humanity</a:t>
            </a:r>
          </a:p>
          <a:p>
            <a:pPr algn="ctr"/>
            <a:endParaRPr lang="en-US" sz="2000" b="1" dirty="0"/>
          </a:p>
          <a:p>
            <a:pPr marL="285750" indent="-285750" algn="ctr">
              <a:buFont typeface="Arial" panose="020B0604020202020204" pitchFamily="34" charset="0"/>
              <a:buChar char="•"/>
            </a:pPr>
            <a:r>
              <a:rPr lang="en-US" sz="3600" dirty="0"/>
              <a:t>Freewill, consciousness, personhood</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sz="4000" dirty="0"/>
              <a:t>The moral argument</a:t>
            </a:r>
          </a:p>
        </p:txBody>
      </p:sp>
    </p:spTree>
    <p:extLst>
      <p:ext uri="{BB962C8B-B14F-4D97-AF65-F5344CB8AC3E}">
        <p14:creationId xmlns:p14="http://schemas.microsoft.com/office/powerpoint/2010/main" val="5094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38297"/>
            <a:ext cx="6858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800" b="1" dirty="0"/>
              <a:t>1 Peter 3:8-16  </a:t>
            </a:r>
          </a:p>
        </p:txBody>
      </p:sp>
      <p:sp>
        <p:nvSpPr>
          <p:cNvPr id="8" name="Rectangle 7">
            <a:extLst>
              <a:ext uri="{FF2B5EF4-FFF2-40B4-BE49-F238E27FC236}">
                <a16:creationId xmlns:a16="http://schemas.microsoft.com/office/drawing/2014/main" xmlns="" id="{289F75C9-253B-4420-BD91-64A082C8CEC5}"/>
              </a:ext>
            </a:extLst>
          </p:cNvPr>
          <p:cNvSpPr/>
          <p:nvPr/>
        </p:nvSpPr>
        <p:spPr>
          <a:xfrm>
            <a:off x="381000" y="1682263"/>
            <a:ext cx="7696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Context: responding to slander</a:t>
            </a:r>
          </a:p>
        </p:txBody>
      </p:sp>
      <p:sp>
        <p:nvSpPr>
          <p:cNvPr id="9" name="Rounded Rectangular Callout 12">
            <a:extLst>
              <a:ext uri="{FF2B5EF4-FFF2-40B4-BE49-F238E27FC236}">
                <a16:creationId xmlns:a16="http://schemas.microsoft.com/office/drawing/2014/main" xmlns="" id="{C99C5F4B-C76F-4D8B-BE3C-69A4C5B3026A}"/>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3:12 </a:t>
            </a:r>
            <a:r>
              <a:rPr lang="en-US" sz="3200" cap="small" dirty="0"/>
              <a:t>For the eyes of the Lord are toward the righteous</a:t>
            </a:r>
            <a:r>
              <a:rPr lang="en-US" sz="3200" dirty="0"/>
              <a:t>,</a:t>
            </a:r>
            <a:br>
              <a:rPr lang="en-US" sz="3200" dirty="0"/>
            </a:br>
            <a:r>
              <a:rPr lang="en-US" sz="3200" cap="small" dirty="0"/>
              <a:t>And His ears attend to their prayer</a:t>
            </a:r>
            <a:r>
              <a:rPr lang="en-US" sz="3200" dirty="0"/>
              <a:t>,</a:t>
            </a:r>
            <a:br>
              <a:rPr lang="en-US" sz="3200" dirty="0"/>
            </a:br>
            <a:r>
              <a:rPr lang="en-US" sz="3200" cap="small" dirty="0"/>
              <a:t>But the face of the Lord is against evildoers</a:t>
            </a:r>
            <a:r>
              <a:rPr lang="en-US" sz="3200" dirty="0"/>
              <a:t>.”</a:t>
            </a:r>
          </a:p>
          <a:p>
            <a:r>
              <a:rPr lang="en-US" dirty="0"/>
              <a:t> </a:t>
            </a:r>
          </a:p>
        </p:txBody>
      </p:sp>
    </p:spTree>
    <p:extLst>
      <p:ext uri="{BB962C8B-B14F-4D97-AF65-F5344CB8AC3E}">
        <p14:creationId xmlns:p14="http://schemas.microsoft.com/office/powerpoint/2010/main" val="3051609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xmlns="" id="{87E02171-41BB-49ED-9CC4-B4B6CD1E1EA5}"/>
              </a:ext>
            </a:extLst>
          </p:cNvPr>
          <p:cNvSpPr/>
          <p:nvPr/>
        </p:nvSpPr>
        <p:spPr>
          <a:xfrm>
            <a:off x="304800" y="205005"/>
            <a:ext cx="115824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Able to communicate well-reasoned lines of evidence</a:t>
            </a:r>
          </a:p>
        </p:txBody>
      </p:sp>
      <p:sp>
        <p:nvSpPr>
          <p:cNvPr id="2" name="Rectangle 1">
            <a:extLst>
              <a:ext uri="{FF2B5EF4-FFF2-40B4-BE49-F238E27FC236}">
                <a16:creationId xmlns:a16="http://schemas.microsoft.com/office/drawing/2014/main" xmlns="" id="{2A7828A9-DBE4-4C73-A1EB-DF709B2F1746}"/>
              </a:ext>
            </a:extLst>
          </p:cNvPr>
          <p:cNvSpPr/>
          <p:nvPr/>
        </p:nvSpPr>
        <p:spPr>
          <a:xfrm>
            <a:off x="0" y="4953000"/>
            <a:ext cx="12192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a:t>
            </a:r>
            <a:r>
              <a:rPr lang="en-US" sz="3200" b="1" u="sng" dirty="0"/>
              <a:t>being ready to make a defense</a:t>
            </a:r>
            <a:r>
              <a:rPr lang="en-US" sz="3200" dirty="0"/>
              <a:t> to everyone who asks you to give an account for the  hope that is in you, but with gentleness and respect </a:t>
            </a:r>
          </a:p>
          <a:p>
            <a:endParaRPr lang="en-US" dirty="0"/>
          </a:p>
        </p:txBody>
      </p:sp>
      <p:sp>
        <p:nvSpPr>
          <p:cNvPr id="9" name="Rounded Rectangle 9">
            <a:extLst>
              <a:ext uri="{FF2B5EF4-FFF2-40B4-BE49-F238E27FC236}">
                <a16:creationId xmlns:a16="http://schemas.microsoft.com/office/drawing/2014/main" xmlns="" id="{09B7EF0E-D176-4DA2-9A92-F7EBBBDF621A}"/>
              </a:ext>
            </a:extLst>
          </p:cNvPr>
          <p:cNvSpPr/>
          <p:nvPr/>
        </p:nvSpPr>
        <p:spPr>
          <a:xfrm>
            <a:off x="304800" y="4089634"/>
            <a:ext cx="9180544" cy="7109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God has given us many lines of evidence!</a:t>
            </a:r>
          </a:p>
        </p:txBody>
      </p:sp>
      <p:sp>
        <p:nvSpPr>
          <p:cNvPr id="10" name="Rectangle 9">
            <a:extLst>
              <a:ext uri="{FF2B5EF4-FFF2-40B4-BE49-F238E27FC236}">
                <a16:creationId xmlns:a16="http://schemas.microsoft.com/office/drawing/2014/main" xmlns="" id="{B6F1DBBE-7FE1-4EBF-9007-BE3155B35B72}"/>
              </a:ext>
            </a:extLst>
          </p:cNvPr>
          <p:cNvSpPr/>
          <p:nvPr/>
        </p:nvSpPr>
        <p:spPr>
          <a:xfrm>
            <a:off x="4800600" y="1045043"/>
            <a:ext cx="7239000" cy="2793007"/>
          </a:xfrm>
          <a:prstGeom prst="rect">
            <a:avLst/>
          </a:prstGeom>
          <a:solidFill>
            <a:schemeClr val="tx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u="sng" dirty="0"/>
              <a:t>Biblical Evidence</a:t>
            </a:r>
          </a:p>
          <a:p>
            <a:pPr algn="ctr"/>
            <a:endParaRPr lang="en-US" sz="1600" b="1" dirty="0"/>
          </a:p>
          <a:p>
            <a:pPr marL="285750" indent="-285750" algn="ctr">
              <a:buFont typeface="Arial" panose="020B0604020202020204" pitchFamily="34" charset="0"/>
              <a:buChar char="•"/>
            </a:pPr>
            <a:r>
              <a:rPr lang="en-US" sz="3600" dirty="0"/>
              <a:t>Predictive Prophecy</a:t>
            </a:r>
          </a:p>
          <a:p>
            <a:pPr marL="285750" indent="-285750" algn="ctr">
              <a:buFont typeface="Arial" panose="020B0604020202020204" pitchFamily="34" charset="0"/>
              <a:buChar char="•"/>
            </a:pPr>
            <a:endParaRPr lang="en-US" sz="1100" dirty="0"/>
          </a:p>
          <a:p>
            <a:pPr marL="285750" indent="-285750" algn="ctr">
              <a:buFont typeface="Arial" panose="020B0604020202020204" pitchFamily="34" charset="0"/>
              <a:buChar char="•"/>
            </a:pPr>
            <a:r>
              <a:rPr lang="en-US" sz="4000" dirty="0"/>
              <a:t>Historical evidence for the resurrection </a:t>
            </a:r>
          </a:p>
        </p:txBody>
      </p:sp>
    </p:spTree>
    <p:extLst>
      <p:ext uri="{BB962C8B-B14F-4D97-AF65-F5344CB8AC3E}">
        <p14:creationId xmlns:p14="http://schemas.microsoft.com/office/powerpoint/2010/main" val="133196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xmlns="" id="{87E02171-41BB-49ED-9CC4-B4B6CD1E1EA5}"/>
              </a:ext>
            </a:extLst>
          </p:cNvPr>
          <p:cNvSpPr/>
          <p:nvPr/>
        </p:nvSpPr>
        <p:spPr>
          <a:xfrm>
            <a:off x="304800" y="205005"/>
            <a:ext cx="115824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Able to communicate well-reasoned lines of evidence</a:t>
            </a:r>
          </a:p>
        </p:txBody>
      </p:sp>
      <p:sp>
        <p:nvSpPr>
          <p:cNvPr id="2" name="Rectangle 1">
            <a:extLst>
              <a:ext uri="{FF2B5EF4-FFF2-40B4-BE49-F238E27FC236}">
                <a16:creationId xmlns:a16="http://schemas.microsoft.com/office/drawing/2014/main" xmlns="" id="{2A7828A9-DBE4-4C73-A1EB-DF709B2F1746}"/>
              </a:ext>
            </a:extLst>
          </p:cNvPr>
          <p:cNvSpPr/>
          <p:nvPr/>
        </p:nvSpPr>
        <p:spPr>
          <a:xfrm>
            <a:off x="0" y="4953000"/>
            <a:ext cx="12192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a:t>
            </a:r>
            <a:r>
              <a:rPr lang="en-US" sz="3200" b="1" u="sng" dirty="0"/>
              <a:t>being ready to make a defense</a:t>
            </a:r>
            <a:r>
              <a:rPr lang="en-US" sz="3200" dirty="0"/>
              <a:t> to everyone who asks you to give an account for the  hope that is in you, but with gentleness and respect </a:t>
            </a:r>
          </a:p>
          <a:p>
            <a:endParaRPr lang="en-US" dirty="0"/>
          </a:p>
        </p:txBody>
      </p:sp>
      <p:sp>
        <p:nvSpPr>
          <p:cNvPr id="9" name="Rounded Rectangle 9">
            <a:extLst>
              <a:ext uri="{FF2B5EF4-FFF2-40B4-BE49-F238E27FC236}">
                <a16:creationId xmlns:a16="http://schemas.microsoft.com/office/drawing/2014/main" xmlns="" id="{09B7EF0E-D176-4DA2-9A92-F7EBBBDF621A}"/>
              </a:ext>
            </a:extLst>
          </p:cNvPr>
          <p:cNvSpPr/>
          <p:nvPr/>
        </p:nvSpPr>
        <p:spPr>
          <a:xfrm>
            <a:off x="304800" y="4089634"/>
            <a:ext cx="9180544" cy="7109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God has given us many lines of evidence!</a:t>
            </a:r>
          </a:p>
        </p:txBody>
      </p:sp>
      <p:sp>
        <p:nvSpPr>
          <p:cNvPr id="10" name="Rounded Rectangle 9">
            <a:extLst>
              <a:ext uri="{FF2B5EF4-FFF2-40B4-BE49-F238E27FC236}">
                <a16:creationId xmlns:a16="http://schemas.microsoft.com/office/drawing/2014/main" xmlns="" id="{75260C9D-88CC-4F59-95AD-CB05B9349B3E}"/>
              </a:ext>
            </a:extLst>
          </p:cNvPr>
          <p:cNvSpPr/>
          <p:nvPr/>
        </p:nvSpPr>
        <p:spPr>
          <a:xfrm>
            <a:off x="2362200" y="3226268"/>
            <a:ext cx="9535551" cy="7109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All converging on one singular explanation</a:t>
            </a:r>
          </a:p>
        </p:txBody>
      </p:sp>
    </p:spTree>
    <p:extLst>
      <p:ext uri="{BB962C8B-B14F-4D97-AF65-F5344CB8AC3E}">
        <p14:creationId xmlns:p14="http://schemas.microsoft.com/office/powerpoint/2010/main" val="237087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xmlns="" id="{87E02171-41BB-49ED-9CC4-B4B6CD1E1EA5}"/>
              </a:ext>
            </a:extLst>
          </p:cNvPr>
          <p:cNvSpPr/>
          <p:nvPr/>
        </p:nvSpPr>
        <p:spPr>
          <a:xfrm>
            <a:off x="304800" y="205005"/>
            <a:ext cx="115824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Able to communicate well-reasoned lines of evidence</a:t>
            </a:r>
          </a:p>
        </p:txBody>
      </p:sp>
      <p:sp>
        <p:nvSpPr>
          <p:cNvPr id="2" name="Rectangle 1">
            <a:extLst>
              <a:ext uri="{FF2B5EF4-FFF2-40B4-BE49-F238E27FC236}">
                <a16:creationId xmlns:a16="http://schemas.microsoft.com/office/drawing/2014/main" xmlns="" id="{2A7828A9-DBE4-4C73-A1EB-DF709B2F1746}"/>
              </a:ext>
            </a:extLst>
          </p:cNvPr>
          <p:cNvSpPr/>
          <p:nvPr/>
        </p:nvSpPr>
        <p:spPr>
          <a:xfrm>
            <a:off x="0" y="4953000"/>
            <a:ext cx="12192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a:t>
            </a:r>
            <a:r>
              <a:rPr lang="en-US" sz="3200" b="1" u="sng" dirty="0"/>
              <a:t>being ready to make a defense</a:t>
            </a:r>
            <a:r>
              <a:rPr lang="en-US" sz="3200" dirty="0"/>
              <a:t> to everyone who asks you to give an account for the  hope that is in you, but with gentleness and respect </a:t>
            </a:r>
          </a:p>
          <a:p>
            <a:endParaRPr lang="en-US" dirty="0"/>
          </a:p>
        </p:txBody>
      </p:sp>
      <p:sp>
        <p:nvSpPr>
          <p:cNvPr id="10" name="Rounded Rectangle 9">
            <a:extLst>
              <a:ext uri="{FF2B5EF4-FFF2-40B4-BE49-F238E27FC236}">
                <a16:creationId xmlns:a16="http://schemas.microsoft.com/office/drawing/2014/main" xmlns="" id="{75260C9D-88CC-4F59-95AD-CB05B9349B3E}"/>
              </a:ext>
            </a:extLst>
          </p:cNvPr>
          <p:cNvSpPr/>
          <p:nvPr/>
        </p:nvSpPr>
        <p:spPr>
          <a:xfrm>
            <a:off x="1447800" y="1454172"/>
            <a:ext cx="9296400" cy="1193332"/>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Challenge: take the next step to grow in your ability to “make an </a:t>
            </a:r>
            <a:r>
              <a:rPr lang="en-US" sz="4000" b="1" i="1" dirty="0"/>
              <a:t>apologia</a:t>
            </a:r>
            <a:r>
              <a:rPr lang="en-US" sz="4000" b="1" dirty="0"/>
              <a:t>”</a:t>
            </a:r>
          </a:p>
        </p:txBody>
      </p:sp>
      <p:sp>
        <p:nvSpPr>
          <p:cNvPr id="3" name="Thought Bubble: Cloud 2">
            <a:extLst>
              <a:ext uri="{FF2B5EF4-FFF2-40B4-BE49-F238E27FC236}">
                <a16:creationId xmlns:a16="http://schemas.microsoft.com/office/drawing/2014/main" xmlns="" id="{BCC685CC-C40A-491F-AC1E-8437EA6AEC85}"/>
              </a:ext>
            </a:extLst>
          </p:cNvPr>
          <p:cNvSpPr/>
          <p:nvPr/>
        </p:nvSpPr>
        <p:spPr>
          <a:xfrm>
            <a:off x="0" y="2618622"/>
            <a:ext cx="8610600" cy="1193332"/>
          </a:xfrm>
          <a:prstGeom prst="cloudCallout">
            <a:avLst>
              <a:gd name="adj1" fmla="val -47483"/>
              <a:gd name="adj2" fmla="val 687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“apologetics just isn’t my thing”</a:t>
            </a:r>
          </a:p>
        </p:txBody>
      </p:sp>
      <p:sp>
        <p:nvSpPr>
          <p:cNvPr id="13" name="Thought Bubble: Cloud 12">
            <a:extLst>
              <a:ext uri="{FF2B5EF4-FFF2-40B4-BE49-F238E27FC236}">
                <a16:creationId xmlns:a16="http://schemas.microsoft.com/office/drawing/2014/main" xmlns="" id="{64EA08B3-71C2-4E2B-8C2F-1E95A028D03C}"/>
              </a:ext>
            </a:extLst>
          </p:cNvPr>
          <p:cNvSpPr/>
          <p:nvPr/>
        </p:nvSpPr>
        <p:spPr>
          <a:xfrm>
            <a:off x="3048000" y="3642712"/>
            <a:ext cx="9144000" cy="1193332"/>
          </a:xfrm>
          <a:prstGeom prst="cloudCallout">
            <a:avLst>
              <a:gd name="adj1" fmla="val 47739"/>
              <a:gd name="adj2" fmla="val -876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“Let the people who are gifted in that area know that stuff”</a:t>
            </a:r>
          </a:p>
        </p:txBody>
      </p:sp>
    </p:spTree>
    <p:extLst>
      <p:ext uri="{BB962C8B-B14F-4D97-AF65-F5344CB8AC3E}">
        <p14:creationId xmlns:p14="http://schemas.microsoft.com/office/powerpoint/2010/main" val="203527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3" grpId="0" animBg="1"/>
      <p:bldP spid="13"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xmlns="" id="{87E02171-41BB-49ED-9CC4-B4B6CD1E1EA5}"/>
              </a:ext>
            </a:extLst>
          </p:cNvPr>
          <p:cNvSpPr/>
          <p:nvPr/>
        </p:nvSpPr>
        <p:spPr>
          <a:xfrm>
            <a:off x="304800" y="205005"/>
            <a:ext cx="115824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Able to communicate well-reasoned lines of evidence</a:t>
            </a:r>
          </a:p>
        </p:txBody>
      </p:sp>
      <p:sp>
        <p:nvSpPr>
          <p:cNvPr id="2" name="Rectangle 1">
            <a:extLst>
              <a:ext uri="{FF2B5EF4-FFF2-40B4-BE49-F238E27FC236}">
                <a16:creationId xmlns:a16="http://schemas.microsoft.com/office/drawing/2014/main" xmlns="" id="{2A7828A9-DBE4-4C73-A1EB-DF709B2F1746}"/>
              </a:ext>
            </a:extLst>
          </p:cNvPr>
          <p:cNvSpPr/>
          <p:nvPr/>
        </p:nvSpPr>
        <p:spPr>
          <a:xfrm>
            <a:off x="0" y="4953000"/>
            <a:ext cx="12192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being ready to make a defense to everyone who asks you to give an account for the  hope that is in you, </a:t>
            </a:r>
            <a:r>
              <a:rPr lang="en-US" sz="3200" b="1" u="sng" dirty="0"/>
              <a:t>but with gentleness and respect </a:t>
            </a:r>
          </a:p>
          <a:p>
            <a:endParaRPr lang="en-US" dirty="0"/>
          </a:p>
        </p:txBody>
      </p:sp>
      <p:sp>
        <p:nvSpPr>
          <p:cNvPr id="9" name="Rounded Rectangle 9">
            <a:extLst>
              <a:ext uri="{FF2B5EF4-FFF2-40B4-BE49-F238E27FC236}">
                <a16:creationId xmlns:a16="http://schemas.microsoft.com/office/drawing/2014/main" xmlns="" id="{BEC87172-EE12-4002-A85F-B15EBA3347C4}"/>
              </a:ext>
            </a:extLst>
          </p:cNvPr>
          <p:cNvSpPr/>
          <p:nvPr/>
        </p:nvSpPr>
        <p:spPr>
          <a:xfrm>
            <a:off x="800100" y="1454172"/>
            <a:ext cx="10591800" cy="1193332"/>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“Gentleness and reverence” are keys to making interactions about faith positive experiences</a:t>
            </a:r>
          </a:p>
        </p:txBody>
      </p:sp>
      <p:sp>
        <p:nvSpPr>
          <p:cNvPr id="12" name="Rounded Rectangle 9">
            <a:extLst>
              <a:ext uri="{FF2B5EF4-FFF2-40B4-BE49-F238E27FC236}">
                <a16:creationId xmlns:a16="http://schemas.microsoft.com/office/drawing/2014/main" xmlns="" id="{D52E819D-7DFB-4FBA-BF6D-893AE4E7E69A}"/>
              </a:ext>
            </a:extLst>
          </p:cNvPr>
          <p:cNvSpPr/>
          <p:nvPr/>
        </p:nvSpPr>
        <p:spPr>
          <a:xfrm>
            <a:off x="457200" y="3161679"/>
            <a:ext cx="4914900" cy="776695"/>
          </a:xfrm>
          <a:prstGeom prst="roundRect">
            <a:avLst/>
          </a:prstGeom>
          <a:solidFill>
            <a:schemeClr val="tx1">
              <a:alpha val="63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Be a good listener</a:t>
            </a:r>
          </a:p>
        </p:txBody>
      </p:sp>
      <p:sp>
        <p:nvSpPr>
          <p:cNvPr id="10" name="Rounded Rectangle 9">
            <a:extLst>
              <a:ext uri="{FF2B5EF4-FFF2-40B4-BE49-F238E27FC236}">
                <a16:creationId xmlns:a16="http://schemas.microsoft.com/office/drawing/2014/main" xmlns="" id="{3071F640-5151-4D17-B5AF-14793F04A75B}"/>
              </a:ext>
            </a:extLst>
          </p:cNvPr>
          <p:cNvSpPr/>
          <p:nvPr/>
        </p:nvSpPr>
        <p:spPr>
          <a:xfrm>
            <a:off x="5829300" y="3790519"/>
            <a:ext cx="4914900" cy="776695"/>
          </a:xfrm>
          <a:prstGeom prst="roundRect">
            <a:avLst/>
          </a:prstGeom>
          <a:solidFill>
            <a:schemeClr val="tx1">
              <a:alpha val="63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Be genuinely curious</a:t>
            </a:r>
          </a:p>
        </p:txBody>
      </p:sp>
    </p:spTree>
    <p:extLst>
      <p:ext uri="{BB962C8B-B14F-4D97-AF65-F5344CB8AC3E}">
        <p14:creationId xmlns:p14="http://schemas.microsoft.com/office/powerpoint/2010/main" val="23836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xmlns="" id="{87E02171-41BB-49ED-9CC4-B4B6CD1E1EA5}"/>
              </a:ext>
            </a:extLst>
          </p:cNvPr>
          <p:cNvSpPr/>
          <p:nvPr/>
        </p:nvSpPr>
        <p:spPr>
          <a:xfrm>
            <a:off x="304800" y="205005"/>
            <a:ext cx="115824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Able to communicate well-reasoned lines of evidence</a:t>
            </a:r>
          </a:p>
        </p:txBody>
      </p:sp>
      <p:sp>
        <p:nvSpPr>
          <p:cNvPr id="2" name="Rectangle 1">
            <a:extLst>
              <a:ext uri="{FF2B5EF4-FFF2-40B4-BE49-F238E27FC236}">
                <a16:creationId xmlns:a16="http://schemas.microsoft.com/office/drawing/2014/main" xmlns="" id="{2A7828A9-DBE4-4C73-A1EB-DF709B2F1746}"/>
              </a:ext>
            </a:extLst>
          </p:cNvPr>
          <p:cNvSpPr/>
          <p:nvPr/>
        </p:nvSpPr>
        <p:spPr>
          <a:xfrm>
            <a:off x="0" y="4953000"/>
            <a:ext cx="12192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being ready to make a defense to everyone who asks you to give an account for the  hope that is in you, </a:t>
            </a:r>
            <a:r>
              <a:rPr lang="en-US" sz="3200" b="1" u="sng" dirty="0"/>
              <a:t>but with gentleness and respect </a:t>
            </a:r>
          </a:p>
          <a:p>
            <a:endParaRPr lang="en-US" dirty="0"/>
          </a:p>
        </p:txBody>
      </p:sp>
      <p:sp>
        <p:nvSpPr>
          <p:cNvPr id="9" name="Rounded Rectangle 9">
            <a:extLst>
              <a:ext uri="{FF2B5EF4-FFF2-40B4-BE49-F238E27FC236}">
                <a16:creationId xmlns:a16="http://schemas.microsoft.com/office/drawing/2014/main" xmlns="" id="{BEC87172-EE12-4002-A85F-B15EBA3347C4}"/>
              </a:ext>
            </a:extLst>
          </p:cNvPr>
          <p:cNvSpPr/>
          <p:nvPr/>
        </p:nvSpPr>
        <p:spPr>
          <a:xfrm>
            <a:off x="800100" y="1454172"/>
            <a:ext cx="10591800" cy="1193332"/>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“Gentleness and reverence” are keys to making interactions about faith positive experiences</a:t>
            </a:r>
          </a:p>
        </p:txBody>
      </p:sp>
      <p:sp>
        <p:nvSpPr>
          <p:cNvPr id="14" name="Rounded Rectangle 9">
            <a:extLst>
              <a:ext uri="{FF2B5EF4-FFF2-40B4-BE49-F238E27FC236}">
                <a16:creationId xmlns:a16="http://schemas.microsoft.com/office/drawing/2014/main" xmlns="" id="{4087C839-9695-4E7F-9DB4-23497489B2D0}"/>
              </a:ext>
            </a:extLst>
          </p:cNvPr>
          <p:cNvSpPr/>
          <p:nvPr/>
        </p:nvSpPr>
        <p:spPr>
          <a:xfrm>
            <a:off x="7240758" y="3970091"/>
            <a:ext cx="4800600" cy="802291"/>
          </a:xfrm>
          <a:prstGeom prst="roundRect">
            <a:avLst/>
          </a:prstGeom>
          <a:solidFill>
            <a:schemeClr val="tx1">
              <a:alpha val="63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Ask good questions</a:t>
            </a:r>
          </a:p>
        </p:txBody>
      </p:sp>
      <p:sp>
        <p:nvSpPr>
          <p:cNvPr id="10" name="Rounded Rectangle 9">
            <a:extLst>
              <a:ext uri="{FF2B5EF4-FFF2-40B4-BE49-F238E27FC236}">
                <a16:creationId xmlns:a16="http://schemas.microsoft.com/office/drawing/2014/main" xmlns="" id="{FA4E9A22-46FB-48DB-BF2C-170D3948167A}"/>
              </a:ext>
            </a:extLst>
          </p:cNvPr>
          <p:cNvSpPr/>
          <p:nvPr/>
        </p:nvSpPr>
        <p:spPr>
          <a:xfrm>
            <a:off x="613116" y="2982982"/>
            <a:ext cx="6477000" cy="1204527"/>
          </a:xfrm>
          <a:prstGeom prst="roundRect">
            <a:avLst/>
          </a:prstGeom>
          <a:solidFill>
            <a:schemeClr val="tx1">
              <a:alpha val="63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Try to understand the other person’s “worldview” </a:t>
            </a:r>
          </a:p>
        </p:txBody>
      </p:sp>
    </p:spTree>
    <p:extLst>
      <p:ext uri="{BB962C8B-B14F-4D97-AF65-F5344CB8AC3E}">
        <p14:creationId xmlns:p14="http://schemas.microsoft.com/office/powerpoint/2010/main" val="402776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xmlns="" id="{87E02171-41BB-49ED-9CC4-B4B6CD1E1EA5}"/>
              </a:ext>
            </a:extLst>
          </p:cNvPr>
          <p:cNvSpPr/>
          <p:nvPr/>
        </p:nvSpPr>
        <p:spPr>
          <a:xfrm>
            <a:off x="304800" y="205005"/>
            <a:ext cx="115824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Able to communicate well-reasoned lines of evidence</a:t>
            </a:r>
          </a:p>
        </p:txBody>
      </p:sp>
      <p:sp>
        <p:nvSpPr>
          <p:cNvPr id="2" name="Rectangle 1">
            <a:extLst>
              <a:ext uri="{FF2B5EF4-FFF2-40B4-BE49-F238E27FC236}">
                <a16:creationId xmlns:a16="http://schemas.microsoft.com/office/drawing/2014/main" xmlns="" id="{2A7828A9-DBE4-4C73-A1EB-DF709B2F1746}"/>
              </a:ext>
            </a:extLst>
          </p:cNvPr>
          <p:cNvSpPr/>
          <p:nvPr/>
        </p:nvSpPr>
        <p:spPr>
          <a:xfrm>
            <a:off x="0" y="4953000"/>
            <a:ext cx="12192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being ready to make a defense to everyone who asks you to give an account for the  hope that is in you, </a:t>
            </a:r>
            <a:r>
              <a:rPr lang="en-US" sz="3200" b="1" u="sng" dirty="0"/>
              <a:t>but with gentleness and respect </a:t>
            </a:r>
          </a:p>
          <a:p>
            <a:endParaRPr lang="en-US" dirty="0"/>
          </a:p>
        </p:txBody>
      </p:sp>
      <p:sp>
        <p:nvSpPr>
          <p:cNvPr id="9" name="Rounded Rectangle 9">
            <a:extLst>
              <a:ext uri="{FF2B5EF4-FFF2-40B4-BE49-F238E27FC236}">
                <a16:creationId xmlns:a16="http://schemas.microsoft.com/office/drawing/2014/main" xmlns="" id="{BEC87172-EE12-4002-A85F-B15EBA3347C4}"/>
              </a:ext>
            </a:extLst>
          </p:cNvPr>
          <p:cNvSpPr/>
          <p:nvPr/>
        </p:nvSpPr>
        <p:spPr>
          <a:xfrm>
            <a:off x="800100" y="1454172"/>
            <a:ext cx="10591800" cy="1193332"/>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“Gentleness and reverence” are keys to making interactions about faith positive experiences</a:t>
            </a:r>
          </a:p>
        </p:txBody>
      </p:sp>
      <p:sp>
        <p:nvSpPr>
          <p:cNvPr id="12" name="Rounded Rectangle 9">
            <a:extLst>
              <a:ext uri="{FF2B5EF4-FFF2-40B4-BE49-F238E27FC236}">
                <a16:creationId xmlns:a16="http://schemas.microsoft.com/office/drawing/2014/main" xmlns="" id="{D52E819D-7DFB-4FBA-BF6D-893AE4E7E69A}"/>
              </a:ext>
            </a:extLst>
          </p:cNvPr>
          <p:cNvSpPr/>
          <p:nvPr/>
        </p:nvSpPr>
        <p:spPr>
          <a:xfrm>
            <a:off x="838200" y="3174819"/>
            <a:ext cx="5257800" cy="1193332"/>
          </a:xfrm>
          <a:prstGeom prst="roundRect">
            <a:avLst/>
          </a:prstGeom>
          <a:solidFill>
            <a:schemeClr val="tx1">
              <a:alpha val="63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Help them evaluate their own worldview</a:t>
            </a:r>
          </a:p>
        </p:txBody>
      </p:sp>
    </p:spTree>
    <p:extLst>
      <p:ext uri="{BB962C8B-B14F-4D97-AF65-F5344CB8AC3E}">
        <p14:creationId xmlns:p14="http://schemas.microsoft.com/office/powerpoint/2010/main" val="412231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xmlns="" id="{87E02171-41BB-49ED-9CC4-B4B6CD1E1EA5}"/>
              </a:ext>
            </a:extLst>
          </p:cNvPr>
          <p:cNvSpPr/>
          <p:nvPr/>
        </p:nvSpPr>
        <p:spPr>
          <a:xfrm>
            <a:off x="304800" y="205005"/>
            <a:ext cx="115824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Able to communicate well-reasoned lines of evidence</a:t>
            </a:r>
          </a:p>
        </p:txBody>
      </p:sp>
      <p:sp>
        <p:nvSpPr>
          <p:cNvPr id="2" name="Rectangle 1">
            <a:extLst>
              <a:ext uri="{FF2B5EF4-FFF2-40B4-BE49-F238E27FC236}">
                <a16:creationId xmlns:a16="http://schemas.microsoft.com/office/drawing/2014/main" xmlns="" id="{2A7828A9-DBE4-4C73-A1EB-DF709B2F1746}"/>
              </a:ext>
            </a:extLst>
          </p:cNvPr>
          <p:cNvSpPr/>
          <p:nvPr/>
        </p:nvSpPr>
        <p:spPr>
          <a:xfrm>
            <a:off x="0" y="4953000"/>
            <a:ext cx="12192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being ready to make a defense to everyone who asks you to give an account for the  hope that is in you, </a:t>
            </a:r>
            <a:r>
              <a:rPr lang="en-US" sz="3200" b="1" u="sng" dirty="0"/>
              <a:t>but with gentleness and respect </a:t>
            </a:r>
          </a:p>
          <a:p>
            <a:endParaRPr lang="en-US" dirty="0"/>
          </a:p>
        </p:txBody>
      </p:sp>
      <p:sp>
        <p:nvSpPr>
          <p:cNvPr id="9" name="Rounded Rectangle 9">
            <a:extLst>
              <a:ext uri="{FF2B5EF4-FFF2-40B4-BE49-F238E27FC236}">
                <a16:creationId xmlns:a16="http://schemas.microsoft.com/office/drawing/2014/main" xmlns="" id="{BEC87172-EE12-4002-A85F-B15EBA3347C4}"/>
              </a:ext>
            </a:extLst>
          </p:cNvPr>
          <p:cNvSpPr/>
          <p:nvPr/>
        </p:nvSpPr>
        <p:spPr>
          <a:xfrm>
            <a:off x="800100" y="1454172"/>
            <a:ext cx="10591800" cy="1193332"/>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“Gentleness and reverence” are keys to making interactions about faith positive experiences</a:t>
            </a:r>
          </a:p>
        </p:txBody>
      </p:sp>
      <p:sp>
        <p:nvSpPr>
          <p:cNvPr id="14" name="Rounded Rectangle 9">
            <a:extLst>
              <a:ext uri="{FF2B5EF4-FFF2-40B4-BE49-F238E27FC236}">
                <a16:creationId xmlns:a16="http://schemas.microsoft.com/office/drawing/2014/main" xmlns="" id="{4087C839-9695-4E7F-9DB4-23497489B2D0}"/>
              </a:ext>
            </a:extLst>
          </p:cNvPr>
          <p:cNvSpPr/>
          <p:nvPr/>
        </p:nvSpPr>
        <p:spPr>
          <a:xfrm>
            <a:off x="6015914" y="2994293"/>
            <a:ext cx="5701782" cy="869414"/>
          </a:xfrm>
          <a:prstGeom prst="roundRect">
            <a:avLst/>
          </a:prstGeom>
          <a:solidFill>
            <a:schemeClr val="tx1">
              <a:alpha val="63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Don’t overstate your case</a:t>
            </a:r>
          </a:p>
        </p:txBody>
      </p:sp>
      <p:sp>
        <p:nvSpPr>
          <p:cNvPr id="10" name="Rounded Rectangle 9">
            <a:extLst>
              <a:ext uri="{FF2B5EF4-FFF2-40B4-BE49-F238E27FC236}">
                <a16:creationId xmlns:a16="http://schemas.microsoft.com/office/drawing/2014/main" xmlns="" id="{4D5A7087-9DD3-43FD-BCC1-AEA0FAD176F5}"/>
              </a:ext>
            </a:extLst>
          </p:cNvPr>
          <p:cNvSpPr/>
          <p:nvPr/>
        </p:nvSpPr>
        <p:spPr>
          <a:xfrm>
            <a:off x="6426462" y="3980155"/>
            <a:ext cx="4880686" cy="869414"/>
          </a:xfrm>
          <a:prstGeom prst="roundRect">
            <a:avLst/>
          </a:prstGeom>
          <a:solidFill>
            <a:schemeClr val="tx1">
              <a:alpha val="63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Don’t be defensive</a:t>
            </a:r>
          </a:p>
        </p:txBody>
      </p:sp>
      <p:sp>
        <p:nvSpPr>
          <p:cNvPr id="13" name="Rounded Rectangle 9">
            <a:extLst>
              <a:ext uri="{FF2B5EF4-FFF2-40B4-BE49-F238E27FC236}">
                <a16:creationId xmlns:a16="http://schemas.microsoft.com/office/drawing/2014/main" xmlns="" id="{39A74AD9-612C-481A-B1E2-33A05EB3AE16}"/>
              </a:ext>
            </a:extLst>
          </p:cNvPr>
          <p:cNvSpPr/>
          <p:nvPr/>
        </p:nvSpPr>
        <p:spPr>
          <a:xfrm>
            <a:off x="474304" y="3146693"/>
            <a:ext cx="4402496" cy="1193332"/>
          </a:xfrm>
          <a:prstGeom prst="roundRect">
            <a:avLst/>
          </a:prstGeom>
          <a:solidFill>
            <a:schemeClr val="tx1">
              <a:alpha val="63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Don’t be pushy or condescending</a:t>
            </a:r>
          </a:p>
        </p:txBody>
      </p:sp>
    </p:spTree>
    <p:extLst>
      <p:ext uri="{BB962C8B-B14F-4D97-AF65-F5344CB8AC3E}">
        <p14:creationId xmlns:p14="http://schemas.microsoft.com/office/powerpoint/2010/main" val="107588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xmlns="" id="{87E02171-41BB-49ED-9CC4-B4B6CD1E1EA5}"/>
              </a:ext>
            </a:extLst>
          </p:cNvPr>
          <p:cNvSpPr/>
          <p:nvPr/>
        </p:nvSpPr>
        <p:spPr>
          <a:xfrm>
            <a:off x="304800" y="205005"/>
            <a:ext cx="11582400" cy="710966"/>
          </a:xfrm>
          <a:prstGeom prst="roundRect">
            <a:avLst/>
          </a:prstGeom>
          <a:solidFill>
            <a:srgbClr val="00800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Able to communicate well-reasoned lines of evidence</a:t>
            </a:r>
          </a:p>
        </p:txBody>
      </p:sp>
      <p:sp>
        <p:nvSpPr>
          <p:cNvPr id="2" name="Rectangle 1">
            <a:extLst>
              <a:ext uri="{FF2B5EF4-FFF2-40B4-BE49-F238E27FC236}">
                <a16:creationId xmlns:a16="http://schemas.microsoft.com/office/drawing/2014/main" xmlns="" id="{2A7828A9-DBE4-4C73-A1EB-DF709B2F1746}"/>
              </a:ext>
            </a:extLst>
          </p:cNvPr>
          <p:cNvSpPr/>
          <p:nvPr/>
        </p:nvSpPr>
        <p:spPr>
          <a:xfrm>
            <a:off x="0" y="4953000"/>
            <a:ext cx="12192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12">
            <a:extLst>
              <a:ext uri="{FF2B5EF4-FFF2-40B4-BE49-F238E27FC236}">
                <a16:creationId xmlns:a16="http://schemas.microsoft.com/office/drawing/2014/main" xmlns="" id="{41ADD5BB-53B2-41C4-858D-8622A038EDB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being ready to make a defense to everyone who asks you to give an account for the  hope that is in you, </a:t>
            </a:r>
            <a:r>
              <a:rPr lang="en-US" sz="3200" b="1" u="sng" dirty="0"/>
              <a:t>but with gentleness and respect </a:t>
            </a:r>
          </a:p>
          <a:p>
            <a:endParaRPr lang="en-US" dirty="0"/>
          </a:p>
        </p:txBody>
      </p:sp>
      <p:sp>
        <p:nvSpPr>
          <p:cNvPr id="9" name="Rounded Rectangle 9">
            <a:extLst>
              <a:ext uri="{FF2B5EF4-FFF2-40B4-BE49-F238E27FC236}">
                <a16:creationId xmlns:a16="http://schemas.microsoft.com/office/drawing/2014/main" xmlns="" id="{BEC87172-EE12-4002-A85F-B15EBA3347C4}"/>
              </a:ext>
            </a:extLst>
          </p:cNvPr>
          <p:cNvSpPr/>
          <p:nvPr/>
        </p:nvSpPr>
        <p:spPr>
          <a:xfrm>
            <a:off x="800100" y="1454172"/>
            <a:ext cx="10591800" cy="1193332"/>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“Gentleness and reverence” are keys to making interactions about faith positive experiences</a:t>
            </a:r>
          </a:p>
        </p:txBody>
      </p:sp>
      <p:sp>
        <p:nvSpPr>
          <p:cNvPr id="12" name="Rounded Rectangle 9">
            <a:extLst>
              <a:ext uri="{FF2B5EF4-FFF2-40B4-BE49-F238E27FC236}">
                <a16:creationId xmlns:a16="http://schemas.microsoft.com/office/drawing/2014/main" xmlns="" id="{D52E819D-7DFB-4FBA-BF6D-893AE4E7E69A}"/>
              </a:ext>
            </a:extLst>
          </p:cNvPr>
          <p:cNvSpPr/>
          <p:nvPr/>
        </p:nvSpPr>
        <p:spPr>
          <a:xfrm>
            <a:off x="1371600" y="3581400"/>
            <a:ext cx="3505200" cy="803580"/>
          </a:xfrm>
          <a:prstGeom prst="roundRect">
            <a:avLst/>
          </a:prstGeom>
          <a:solidFill>
            <a:schemeClr val="tx1">
              <a:alpha val="63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Be patient</a:t>
            </a:r>
          </a:p>
        </p:txBody>
      </p:sp>
    </p:spTree>
    <p:extLst>
      <p:ext uri="{BB962C8B-B14F-4D97-AF65-F5344CB8AC3E}">
        <p14:creationId xmlns:p14="http://schemas.microsoft.com/office/powerpoint/2010/main" val="27794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Live a life that demands an explanation </a:t>
            </a:r>
          </a:p>
        </p:txBody>
      </p:sp>
      <p:sp>
        <p:nvSpPr>
          <p:cNvPr id="6" name="Rectangle 5">
            <a:extLst>
              <a:ext uri="{FF2B5EF4-FFF2-40B4-BE49-F238E27FC236}">
                <a16:creationId xmlns:a16="http://schemas.microsoft.com/office/drawing/2014/main" xmlns="" id="{0687F3C1-708C-49EA-98F6-5B8B5134AA6A}"/>
              </a:ext>
            </a:extLst>
          </p:cNvPr>
          <p:cNvSpPr/>
          <p:nvPr/>
        </p:nvSpPr>
        <p:spPr>
          <a:xfrm>
            <a:off x="685800" y="906602"/>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…and have that explanation ready</a:t>
            </a:r>
          </a:p>
        </p:txBody>
      </p:sp>
      <p:sp>
        <p:nvSpPr>
          <p:cNvPr id="7" name="Rectangle 6">
            <a:extLst>
              <a:ext uri="{FF2B5EF4-FFF2-40B4-BE49-F238E27FC236}">
                <a16:creationId xmlns:a16="http://schemas.microsoft.com/office/drawing/2014/main" xmlns="" id="{4429D3A7-1B5A-455A-B881-EBE401196C1E}"/>
              </a:ext>
            </a:extLst>
          </p:cNvPr>
          <p:cNvSpPr/>
          <p:nvPr/>
        </p:nvSpPr>
        <p:spPr>
          <a:xfrm>
            <a:off x="0" y="4953000"/>
            <a:ext cx="12192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12">
            <a:extLst>
              <a:ext uri="{FF2B5EF4-FFF2-40B4-BE49-F238E27FC236}">
                <a16:creationId xmlns:a16="http://schemas.microsoft.com/office/drawing/2014/main" xmlns="" id="{82A0CF43-0F41-402B-8595-50C8C1BE3E6A}"/>
              </a:ext>
            </a:extLst>
          </p:cNvPr>
          <p:cNvSpPr/>
          <p:nvPr/>
        </p:nvSpPr>
        <p:spPr>
          <a:xfrm>
            <a:off x="0" y="4807162"/>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1 Pet 3:15 </a:t>
            </a:r>
            <a:r>
              <a:rPr lang="en-US" sz="3200" dirty="0"/>
              <a:t>but sanctify Christ as Lord in your hearts, always being ready to make a defense to everyone who asks you to give an account for the  hope that is in you, </a:t>
            </a:r>
            <a:r>
              <a:rPr lang="en-US" sz="3200" b="1" u="sng" dirty="0"/>
              <a:t>but with gentleness and respect </a:t>
            </a:r>
          </a:p>
          <a:p>
            <a:endParaRPr lang="en-US" dirty="0"/>
          </a:p>
        </p:txBody>
      </p:sp>
    </p:spTree>
    <p:extLst>
      <p:ext uri="{BB962C8B-B14F-4D97-AF65-F5344CB8AC3E}">
        <p14:creationId xmlns:p14="http://schemas.microsoft.com/office/powerpoint/2010/main" val="146606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38297"/>
            <a:ext cx="6858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800" b="1" dirty="0"/>
              <a:t>1 Peter 3:8-16  </a:t>
            </a:r>
          </a:p>
        </p:txBody>
      </p:sp>
      <p:sp>
        <p:nvSpPr>
          <p:cNvPr id="8" name="Rectangle 7">
            <a:extLst>
              <a:ext uri="{FF2B5EF4-FFF2-40B4-BE49-F238E27FC236}">
                <a16:creationId xmlns:a16="http://schemas.microsoft.com/office/drawing/2014/main" xmlns="" id="{289F75C9-253B-4420-BD91-64A082C8CEC5}"/>
              </a:ext>
            </a:extLst>
          </p:cNvPr>
          <p:cNvSpPr/>
          <p:nvPr/>
        </p:nvSpPr>
        <p:spPr>
          <a:xfrm>
            <a:off x="381000" y="1682263"/>
            <a:ext cx="7696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Context: responding to slander</a:t>
            </a:r>
          </a:p>
        </p:txBody>
      </p:sp>
      <p:sp>
        <p:nvSpPr>
          <p:cNvPr id="9" name="Rounded Rectangular Callout 12">
            <a:extLst>
              <a:ext uri="{FF2B5EF4-FFF2-40B4-BE49-F238E27FC236}">
                <a16:creationId xmlns:a16="http://schemas.microsoft.com/office/drawing/2014/main" xmlns="" id="{C99C5F4B-C76F-4D8B-BE3C-69A4C5B3026A}"/>
              </a:ext>
            </a:extLst>
          </p:cNvPr>
          <p:cNvSpPr/>
          <p:nvPr/>
        </p:nvSpPr>
        <p:spPr>
          <a:xfrm>
            <a:off x="0" y="4567850"/>
            <a:ext cx="12192000" cy="220323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3:13 </a:t>
            </a:r>
            <a:r>
              <a:rPr lang="en-US" sz="3200" dirty="0"/>
              <a:t>And who is there to harm you if you prove zealous for what is good? </a:t>
            </a:r>
            <a:r>
              <a:rPr lang="en-US" sz="3200" b="1" baseline="30000" dirty="0"/>
              <a:t>14 </a:t>
            </a:r>
            <a:r>
              <a:rPr lang="en-US" sz="3200" dirty="0"/>
              <a:t>But even if you should suffer for the sake of  righteousness, you are blessed. </a:t>
            </a:r>
            <a:r>
              <a:rPr lang="en-US" sz="3200" cap="small" dirty="0"/>
              <a:t>And do not fear their</a:t>
            </a:r>
            <a:r>
              <a:rPr lang="en-US" sz="3200" dirty="0"/>
              <a:t> </a:t>
            </a:r>
            <a:r>
              <a:rPr lang="en-US" sz="3200" cap="small" dirty="0"/>
              <a:t>intimidation, and do not be in dread</a:t>
            </a:r>
            <a:r>
              <a:rPr lang="en-US" sz="3200" dirty="0"/>
              <a:t>, </a:t>
            </a:r>
          </a:p>
          <a:p>
            <a:r>
              <a:rPr lang="en-US" dirty="0"/>
              <a:t> </a:t>
            </a:r>
          </a:p>
        </p:txBody>
      </p:sp>
    </p:spTree>
    <p:extLst>
      <p:ext uri="{BB962C8B-B14F-4D97-AF65-F5344CB8AC3E}">
        <p14:creationId xmlns:p14="http://schemas.microsoft.com/office/powerpoint/2010/main" val="1550276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38297"/>
            <a:ext cx="6858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800" b="1" dirty="0"/>
              <a:t>1 Peter 3:8-16  </a:t>
            </a:r>
          </a:p>
        </p:txBody>
      </p:sp>
      <p:sp>
        <p:nvSpPr>
          <p:cNvPr id="8" name="Rectangle 7">
            <a:extLst>
              <a:ext uri="{FF2B5EF4-FFF2-40B4-BE49-F238E27FC236}">
                <a16:creationId xmlns:a16="http://schemas.microsoft.com/office/drawing/2014/main" xmlns="" id="{289F75C9-253B-4420-BD91-64A082C8CEC5}"/>
              </a:ext>
            </a:extLst>
          </p:cNvPr>
          <p:cNvSpPr/>
          <p:nvPr/>
        </p:nvSpPr>
        <p:spPr>
          <a:xfrm>
            <a:off x="381000" y="1682263"/>
            <a:ext cx="7696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Context: responding to slander</a:t>
            </a:r>
          </a:p>
        </p:txBody>
      </p:sp>
      <p:sp>
        <p:nvSpPr>
          <p:cNvPr id="9" name="Rounded Rectangular Callout 12">
            <a:extLst>
              <a:ext uri="{FF2B5EF4-FFF2-40B4-BE49-F238E27FC236}">
                <a16:creationId xmlns:a16="http://schemas.microsoft.com/office/drawing/2014/main" xmlns="" id="{C99C5F4B-C76F-4D8B-BE3C-69A4C5B3026A}"/>
              </a:ext>
            </a:extLst>
          </p:cNvPr>
          <p:cNvSpPr/>
          <p:nvPr/>
        </p:nvSpPr>
        <p:spPr>
          <a:xfrm>
            <a:off x="0" y="4277912"/>
            <a:ext cx="12192000" cy="258008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3:15 </a:t>
            </a:r>
            <a:r>
              <a:rPr lang="en-US" sz="3200" dirty="0"/>
              <a:t>but sanctify Christ as Lord in your hearts, </a:t>
            </a:r>
            <a:r>
              <a:rPr lang="en-US" sz="3200" b="1" u="sng" dirty="0"/>
              <a:t>always being ready to make a defense to everyone who asks you to give an account for the hope that is in you</a:t>
            </a:r>
            <a:r>
              <a:rPr lang="en-US" sz="3200" dirty="0"/>
              <a:t>, but with gentleness and respect; </a:t>
            </a:r>
            <a:r>
              <a:rPr lang="en-US" sz="3200" b="1" baseline="30000" dirty="0"/>
              <a:t>16 </a:t>
            </a:r>
            <a:r>
              <a:rPr lang="en-US" sz="3200" dirty="0"/>
              <a:t>and keep a  good conscience so that in the thing in which you are slandered, those who disparage your good behavior in Christ will be put to shame. </a:t>
            </a:r>
            <a:r>
              <a:rPr lang="en-US" dirty="0"/>
              <a:t> </a:t>
            </a:r>
          </a:p>
        </p:txBody>
      </p:sp>
    </p:spTree>
    <p:extLst>
      <p:ext uri="{BB962C8B-B14F-4D97-AF65-F5344CB8AC3E}">
        <p14:creationId xmlns:p14="http://schemas.microsoft.com/office/powerpoint/2010/main" val="3052926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Live a life that demands an explanation </a:t>
            </a:r>
          </a:p>
        </p:txBody>
      </p:sp>
      <p:sp>
        <p:nvSpPr>
          <p:cNvPr id="9" name="Rounded Rectangular Callout 12">
            <a:extLst>
              <a:ext uri="{FF2B5EF4-FFF2-40B4-BE49-F238E27FC236}">
                <a16:creationId xmlns:a16="http://schemas.microsoft.com/office/drawing/2014/main" xmlns="" id="{C99C5F4B-C76F-4D8B-BE3C-69A4C5B3026A}"/>
              </a:ext>
            </a:extLst>
          </p:cNvPr>
          <p:cNvSpPr/>
          <p:nvPr/>
        </p:nvSpPr>
        <p:spPr>
          <a:xfrm>
            <a:off x="0" y="4277912"/>
            <a:ext cx="12192000" cy="258008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3:15 </a:t>
            </a:r>
            <a:r>
              <a:rPr lang="en-US" sz="3200" dirty="0"/>
              <a:t>but sanctify Christ as Lord in your hearts, </a:t>
            </a:r>
            <a:r>
              <a:rPr lang="en-US" sz="3200" b="1" u="sng" dirty="0"/>
              <a:t>always being ready to make a defense to everyone who asks you to give an account for the hope that is in you</a:t>
            </a:r>
            <a:r>
              <a:rPr lang="en-US" sz="3200" dirty="0"/>
              <a:t>, but with gentleness and respect; </a:t>
            </a:r>
            <a:r>
              <a:rPr lang="en-US" sz="3200" b="1" baseline="30000" dirty="0"/>
              <a:t>16 </a:t>
            </a:r>
            <a:r>
              <a:rPr lang="en-US" sz="3200" dirty="0"/>
              <a:t>and keep a  good conscience so that in the thing in which you are slandered, those who disparage your good behavior in Christ will be put to shame. </a:t>
            </a:r>
            <a:r>
              <a:rPr lang="en-US" dirty="0"/>
              <a:t> </a:t>
            </a:r>
          </a:p>
        </p:txBody>
      </p:sp>
      <p:sp>
        <p:nvSpPr>
          <p:cNvPr id="2" name="Rectangle 1">
            <a:extLst>
              <a:ext uri="{FF2B5EF4-FFF2-40B4-BE49-F238E27FC236}">
                <a16:creationId xmlns:a16="http://schemas.microsoft.com/office/drawing/2014/main" xmlns="" id="{0642DC8D-7B83-5C31-7C5C-8812FF32F733}"/>
              </a:ext>
            </a:extLst>
          </p:cNvPr>
          <p:cNvSpPr/>
          <p:nvPr/>
        </p:nvSpPr>
        <p:spPr>
          <a:xfrm>
            <a:off x="685800" y="906602"/>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00" b="1" dirty="0"/>
              <a:t>…and have that explanation ready</a:t>
            </a:r>
          </a:p>
        </p:txBody>
      </p:sp>
    </p:spTree>
    <p:extLst>
      <p:ext uri="{BB962C8B-B14F-4D97-AF65-F5344CB8AC3E}">
        <p14:creationId xmlns:p14="http://schemas.microsoft.com/office/powerpoint/2010/main" val="86966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12">
            <a:extLst>
              <a:ext uri="{FF2B5EF4-FFF2-40B4-BE49-F238E27FC236}">
                <a16:creationId xmlns:a16="http://schemas.microsoft.com/office/drawing/2014/main" xmlns="" id="{C99C5F4B-C76F-4D8B-BE3C-69A4C5B3026A}"/>
              </a:ext>
            </a:extLst>
          </p:cNvPr>
          <p:cNvSpPr/>
          <p:nvPr/>
        </p:nvSpPr>
        <p:spPr>
          <a:xfrm>
            <a:off x="0" y="4277912"/>
            <a:ext cx="12192000" cy="2580088"/>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200" b="1" baseline="30000" dirty="0"/>
              <a:t>3:15 </a:t>
            </a:r>
            <a:r>
              <a:rPr lang="en-US" sz="3200" dirty="0"/>
              <a:t>but sanctify Christ as Lord in your hearts, </a:t>
            </a:r>
            <a:r>
              <a:rPr lang="en-US" sz="3200" b="1" u="sng" dirty="0"/>
              <a:t>always being ready to make a defense to everyone who asks you to give an account for the hope that is in you</a:t>
            </a:r>
            <a:r>
              <a:rPr lang="en-US" sz="3200" dirty="0"/>
              <a:t>, but with gentleness and respect; </a:t>
            </a:r>
            <a:r>
              <a:rPr lang="en-US" sz="3200" b="1" baseline="30000" dirty="0"/>
              <a:t>16 </a:t>
            </a:r>
            <a:r>
              <a:rPr lang="en-US" sz="3200" dirty="0"/>
              <a:t>and keep a  good conscience so that in the thing in which you are slandered, those who disparage your good behavior in Christ will be put to shame. </a:t>
            </a:r>
            <a:r>
              <a:rPr lang="en-US" dirty="0"/>
              <a:t> </a:t>
            </a:r>
          </a:p>
        </p:txBody>
      </p:sp>
      <p:sp>
        <p:nvSpPr>
          <p:cNvPr id="8" name="Rounded Rectangle 9">
            <a:extLst>
              <a:ext uri="{FF2B5EF4-FFF2-40B4-BE49-F238E27FC236}">
                <a16:creationId xmlns:a16="http://schemas.microsoft.com/office/drawing/2014/main" xmlns="" id="{87CF53C7-E71F-4B71-94A3-41414E3CC5CB}"/>
              </a:ext>
            </a:extLst>
          </p:cNvPr>
          <p:cNvSpPr/>
          <p:nvPr/>
        </p:nvSpPr>
        <p:spPr>
          <a:xfrm>
            <a:off x="152400" y="51034"/>
            <a:ext cx="11887200" cy="1244366"/>
          </a:xfrm>
          <a:prstGeom prst="roundRect">
            <a:avLst/>
          </a:prstGeom>
          <a:solidFill>
            <a:schemeClr val="accent1">
              <a:lumMod val="5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characterizes the Christian life that </a:t>
            </a:r>
          </a:p>
          <a:p>
            <a:pPr algn="ctr"/>
            <a:r>
              <a:rPr lang="en-US" sz="4400" b="1" dirty="0"/>
              <a:t>“demands an explanation?”</a:t>
            </a:r>
          </a:p>
        </p:txBody>
      </p:sp>
    </p:spTree>
    <p:extLst>
      <p:ext uri="{BB962C8B-B14F-4D97-AF65-F5344CB8AC3E}">
        <p14:creationId xmlns:p14="http://schemas.microsoft.com/office/powerpoint/2010/main" val="177697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1451</Words>
  <Application>Microsoft Office PowerPoint</Application>
  <PresentationFormat>Widescreen</PresentationFormat>
  <Paragraphs>381</Paragraphs>
  <Slides>58</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2023-06-19T15:29:12Z</dcterms:created>
  <dcterms:modified xsi:type="dcterms:W3CDTF">2023-06-19T15:29:26Z</dcterms:modified>
</cp:coreProperties>
</file>