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53"/>
  </p:notesMasterIdLst>
  <p:handoutMasterIdLst>
    <p:handoutMasterId r:id="rId54"/>
  </p:handoutMasterIdLst>
  <p:sldIdLst>
    <p:sldId id="257" r:id="rId2"/>
    <p:sldId id="1053" r:id="rId3"/>
    <p:sldId id="1054" r:id="rId4"/>
    <p:sldId id="929" r:id="rId5"/>
    <p:sldId id="1055" r:id="rId6"/>
    <p:sldId id="1086" r:id="rId7"/>
    <p:sldId id="1087" r:id="rId8"/>
    <p:sldId id="1057" r:id="rId9"/>
    <p:sldId id="1088" r:id="rId10"/>
    <p:sldId id="1059" r:id="rId11"/>
    <p:sldId id="1089" r:id="rId12"/>
    <p:sldId id="1090" r:id="rId13"/>
    <p:sldId id="1040" r:id="rId14"/>
    <p:sldId id="1041" r:id="rId15"/>
    <p:sldId id="1044" r:id="rId16"/>
    <p:sldId id="1042" r:id="rId17"/>
    <p:sldId id="1043" r:id="rId18"/>
    <p:sldId id="1045" r:id="rId19"/>
    <p:sldId id="1046" r:id="rId20"/>
    <p:sldId id="943" r:id="rId21"/>
    <p:sldId id="978" r:id="rId22"/>
    <p:sldId id="1050" r:id="rId23"/>
    <p:sldId id="1091" r:id="rId24"/>
    <p:sldId id="1092" r:id="rId25"/>
    <p:sldId id="1093" r:id="rId26"/>
    <p:sldId id="1094" r:id="rId27"/>
    <p:sldId id="1098" r:id="rId28"/>
    <p:sldId id="932" r:id="rId29"/>
    <p:sldId id="1047" r:id="rId30"/>
    <p:sldId id="1049" r:id="rId31"/>
    <p:sldId id="1062" r:id="rId32"/>
    <p:sldId id="1066" r:id="rId33"/>
    <p:sldId id="1068" r:id="rId34"/>
    <p:sldId id="1083" r:id="rId35"/>
    <p:sldId id="1069" r:id="rId36"/>
    <p:sldId id="1095" r:id="rId37"/>
    <p:sldId id="1096" r:id="rId38"/>
    <p:sldId id="1072" r:id="rId39"/>
    <p:sldId id="1073" r:id="rId40"/>
    <p:sldId id="1074" r:id="rId41"/>
    <p:sldId id="1075" r:id="rId42"/>
    <p:sldId id="1064" r:id="rId43"/>
    <p:sldId id="1065" r:id="rId44"/>
    <p:sldId id="934" r:id="rId45"/>
    <p:sldId id="1078" r:id="rId46"/>
    <p:sldId id="1079" r:id="rId47"/>
    <p:sldId id="1080" r:id="rId48"/>
    <p:sldId id="1077" r:id="rId49"/>
    <p:sldId id="1082" r:id="rId50"/>
    <p:sldId id="1097" r:id="rId51"/>
    <p:sldId id="1085" r:id="rId52"/>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400" b="1" kern="1200">
        <a:solidFill>
          <a:schemeClr val="tx1"/>
        </a:solidFill>
        <a:latin typeface="Arial" charset="0"/>
        <a:ea typeface="+mn-ea"/>
        <a:cs typeface="+mn-cs"/>
      </a:defRPr>
    </a:lvl1pPr>
    <a:lvl2pPr marL="457200" algn="ctr" rtl="0" eaLnBrk="0" fontAlgn="base" hangingPunct="0">
      <a:spcBef>
        <a:spcPct val="0"/>
      </a:spcBef>
      <a:spcAft>
        <a:spcPct val="0"/>
      </a:spcAft>
      <a:defRPr sz="1400" b="1" kern="1200">
        <a:solidFill>
          <a:schemeClr val="tx1"/>
        </a:solidFill>
        <a:latin typeface="Arial" charset="0"/>
        <a:ea typeface="+mn-ea"/>
        <a:cs typeface="+mn-cs"/>
      </a:defRPr>
    </a:lvl2pPr>
    <a:lvl3pPr marL="914400" algn="ctr" rtl="0" eaLnBrk="0" fontAlgn="base" hangingPunct="0">
      <a:spcBef>
        <a:spcPct val="0"/>
      </a:spcBef>
      <a:spcAft>
        <a:spcPct val="0"/>
      </a:spcAft>
      <a:defRPr sz="1400" b="1" kern="1200">
        <a:solidFill>
          <a:schemeClr val="tx1"/>
        </a:solidFill>
        <a:latin typeface="Arial" charset="0"/>
        <a:ea typeface="+mn-ea"/>
        <a:cs typeface="+mn-cs"/>
      </a:defRPr>
    </a:lvl3pPr>
    <a:lvl4pPr marL="1371600" algn="ctr" rtl="0" eaLnBrk="0" fontAlgn="base" hangingPunct="0">
      <a:spcBef>
        <a:spcPct val="0"/>
      </a:spcBef>
      <a:spcAft>
        <a:spcPct val="0"/>
      </a:spcAft>
      <a:defRPr sz="1400" b="1" kern="1200">
        <a:solidFill>
          <a:schemeClr val="tx1"/>
        </a:solidFill>
        <a:latin typeface="Arial" charset="0"/>
        <a:ea typeface="+mn-ea"/>
        <a:cs typeface="+mn-cs"/>
      </a:defRPr>
    </a:lvl4pPr>
    <a:lvl5pPr marL="1828800" algn="ctr"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94660"/>
  </p:normalViewPr>
  <p:slideViewPr>
    <p:cSldViewPr>
      <p:cViewPr varScale="1">
        <p:scale>
          <a:sx n="84" d="100"/>
          <a:sy n="84" d="100"/>
        </p:scale>
        <p:origin x="484" y="80"/>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t>Page </a:t>
            </a:r>
            <a:fld id="{437A9F04-0D78-4F4F-B33E-E052F1C7C945}" type="slidenum">
              <a:rPr lang="en-US" sz="1200" b="0"/>
              <a:pPr defTabSz="868363">
                <a:lnSpc>
                  <a:spcPct val="90000"/>
                </a:lnSpc>
                <a:defRPr/>
              </a:pPr>
              <a:t>‹#›</a:t>
            </a:fld>
            <a:endParaRPr lang="en-US" sz="1200" b="0"/>
          </a:p>
        </p:txBody>
      </p:sp>
    </p:spTree>
    <p:extLst>
      <p:ext uri="{BB962C8B-B14F-4D97-AF65-F5344CB8AC3E}">
        <p14:creationId xmlns:p14="http://schemas.microsoft.com/office/powerpoint/2010/main" val="12284810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b="0"/>
              <a:t>Page </a:t>
            </a:r>
            <a:fld id="{CCAD6BD4-5A90-4EC1-BA75-74231BA009DC}" type="slidenum">
              <a:rPr lang="en-US" sz="1200" b="0"/>
              <a:pPr defTabSz="868363">
                <a:lnSpc>
                  <a:spcPct val="90000"/>
                </a:lnSpc>
                <a:defRPr/>
              </a:pPr>
              <a:t>‹#›</a:t>
            </a:fld>
            <a:endParaRPr lang="en-US" sz="1200" b="0"/>
          </a:p>
        </p:txBody>
      </p:sp>
      <p:sp>
        <p:nvSpPr>
          <p:cNvPr id="79875"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478425049"/>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02616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065130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863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24107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41533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616930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30875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523968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6511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899833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67651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095631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438779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655933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9487800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457055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028148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829249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981790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161150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704049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61483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615525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493540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364539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368832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014525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4914210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726673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0388379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6101908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8053492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194393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063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6193658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549669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601857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378073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296528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5812092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649378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3822562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8888087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19898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955884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822156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428339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741281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0016690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511749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861237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Lst>
  <p:transition>
    <p:wipe dir="r"/>
  </p:transition>
  <p:txStyles>
    <p:titleStyle>
      <a:lvl1pPr algn="ctr" rtl="0" eaLnBrk="0" fontAlgn="base" hangingPunct="0">
        <a:lnSpc>
          <a:spcPct val="80000"/>
        </a:lnSpc>
        <a:spcBef>
          <a:spcPct val="0"/>
        </a:spcBef>
        <a:spcAft>
          <a:spcPct val="0"/>
        </a:spcAft>
        <a:defRPr sz="6000" b="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b="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5123" name="Rectangle 3"/>
          <p:cNvSpPr>
            <a:spLocks noGrp="1" noChangeArrowheads="1"/>
          </p:cNvSpPr>
          <p:nvPr>
            <p:ph type="body" idx="1"/>
          </p:nvPr>
        </p:nvSpPr>
        <p:spPr>
          <a:xfrm>
            <a:off x="228600" y="2895600"/>
            <a:ext cx="8382000" cy="2514600"/>
          </a:xfrm>
        </p:spPr>
        <p:txBody>
          <a:bodyPr lIns="90488" tIns="44450" rIns="90488" bIns="44450"/>
          <a:lstStyle/>
          <a:p>
            <a:pPr>
              <a:defRPr/>
            </a:pPr>
            <a:r>
              <a:rPr lang="en-US" sz="7200" dirty="0" smtClean="0"/>
              <a:t>Becoming Who </a:t>
            </a:r>
            <a:br>
              <a:rPr lang="en-US" sz="7200" dirty="0" smtClean="0"/>
            </a:br>
            <a:r>
              <a:rPr lang="en-US" sz="7200" dirty="0" smtClean="0"/>
              <a:t>   We Are pt. 2</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87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smtClean="0">
                <a:latin typeface="Times New Roman" pitchFamily="18" charset="0"/>
              </a:rPr>
              <a:t>Romans 8:15-17 For you have not received a spirit of slavery leading to fear again, but you have received a spirit of adoption as sons by which we cry out, “</a:t>
            </a:r>
            <a:r>
              <a:rPr lang="en-US" sz="4000" b="0" u="sng" dirty="0" smtClean="0">
                <a:latin typeface="Times New Roman" pitchFamily="18" charset="0"/>
              </a:rPr>
              <a:t>Abba</a:t>
            </a:r>
            <a:r>
              <a:rPr lang="en-US" sz="4000" b="0" dirty="0" smtClean="0">
                <a:latin typeface="Times New Roman" pitchFamily="18" charset="0"/>
              </a:rPr>
              <a:t>! Father!” </a:t>
            </a:r>
            <a:r>
              <a:rPr lang="en-US" sz="4000" b="0" u="sng" dirty="0" smtClean="0">
                <a:latin typeface="Times New Roman" pitchFamily="18" charset="0"/>
              </a:rPr>
              <a:t>The Spirit Himself testifies with our spirit that we are children of God</a:t>
            </a:r>
            <a:r>
              <a:rPr lang="en-US" sz="4000" b="0" dirty="0" smtClean="0">
                <a:latin typeface="Times New Roman" pitchFamily="18" charset="0"/>
              </a:rPr>
              <a:t>, and if children, heirs also, heirs of God and fellow heirs with Christ</a:t>
            </a:r>
          </a:p>
          <a:p>
            <a:pPr algn="l">
              <a:lnSpc>
                <a:spcPct val="70000"/>
              </a:lnSpc>
              <a:spcBef>
                <a:spcPct val="5000"/>
              </a:spcBef>
            </a:pPr>
            <a:r>
              <a:rPr lang="en-US" sz="4000" b="0" dirty="0" smtClean="0">
                <a:latin typeface="Times New Roman" pitchFamily="18" charset="0"/>
              </a:rPr>
              <a:t>`</a:t>
            </a:r>
            <a:endParaRPr lang="en-US" sz="4000" b="0" dirty="0">
              <a:latin typeface="Times New Roman" pitchFamily="18" charset="0"/>
            </a:endParaRPr>
          </a:p>
        </p:txBody>
      </p:sp>
      <p:sp>
        <p:nvSpPr>
          <p:cNvPr id="5" name="Oval 7"/>
          <p:cNvSpPr>
            <a:spLocks noChangeArrowheads="1"/>
          </p:cNvSpPr>
          <p:nvPr/>
        </p:nvSpPr>
        <p:spPr bwMode="auto">
          <a:xfrm>
            <a:off x="1981200" y="1778000"/>
            <a:ext cx="2209800" cy="6096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87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smtClean="0">
                <a:latin typeface="Times New Roman" pitchFamily="18" charset="0"/>
              </a:rPr>
              <a:t>Romans 8:15-17 For you have not received a spirit of slavery leading to fear again, but you have received a spirit of adoption as sons by which we cry out, “</a:t>
            </a:r>
            <a:r>
              <a:rPr lang="en-US" sz="4000" b="0" u="sng" dirty="0" smtClean="0">
                <a:latin typeface="Times New Roman" pitchFamily="18" charset="0"/>
              </a:rPr>
              <a:t>Abba</a:t>
            </a:r>
            <a:r>
              <a:rPr lang="en-US" sz="4000" b="0" dirty="0" smtClean="0">
                <a:latin typeface="Times New Roman" pitchFamily="18" charset="0"/>
              </a:rPr>
              <a:t>! Father!” </a:t>
            </a:r>
            <a:r>
              <a:rPr lang="en-US" sz="4000" b="0" u="sng" dirty="0" smtClean="0">
                <a:latin typeface="Times New Roman" pitchFamily="18" charset="0"/>
              </a:rPr>
              <a:t>The Spirit Himself testifies with our spirit that we are children of God</a:t>
            </a:r>
            <a:r>
              <a:rPr lang="en-US" sz="4000" b="0" dirty="0" smtClean="0">
                <a:latin typeface="Times New Roman" pitchFamily="18" charset="0"/>
              </a:rPr>
              <a:t>, and if children, heirs also, heirs of God and fellow heirs with Christ</a:t>
            </a:r>
          </a:p>
          <a:p>
            <a:pPr algn="l">
              <a:lnSpc>
                <a:spcPct val="70000"/>
              </a:lnSpc>
              <a:spcBef>
                <a:spcPct val="5000"/>
              </a:spcBef>
            </a:pPr>
            <a:r>
              <a:rPr lang="en-US" sz="4000" b="0" dirty="0" smtClean="0">
                <a:latin typeface="Times New Roman" pitchFamily="18" charset="0"/>
              </a:rPr>
              <a:t>`</a:t>
            </a:r>
            <a:endParaRPr lang="en-US" sz="4000" b="0" dirty="0">
              <a:latin typeface="Times New Roman" pitchFamily="18" charset="0"/>
            </a:endParaRPr>
          </a:p>
        </p:txBody>
      </p:sp>
      <p:sp>
        <p:nvSpPr>
          <p:cNvPr id="5" name="Oval 7"/>
          <p:cNvSpPr>
            <a:spLocks noChangeArrowheads="1"/>
          </p:cNvSpPr>
          <p:nvPr/>
        </p:nvSpPr>
        <p:spPr bwMode="auto">
          <a:xfrm>
            <a:off x="1981200" y="1778000"/>
            <a:ext cx="2209800" cy="609600"/>
          </a:xfrm>
          <a:prstGeom prst="ellipse">
            <a:avLst/>
          </a:prstGeom>
          <a:noFill/>
          <a:ln w="57150">
            <a:solidFill>
              <a:schemeClr val="tx1"/>
            </a:solidFill>
            <a:round/>
            <a:headEnd type="none" w="sm" len="sm"/>
            <a:tailEnd/>
          </a:ln>
        </p:spPr>
        <p:txBody>
          <a:bodyPr wrap="none" anchor="ctr"/>
          <a:lstStyle/>
          <a:p>
            <a:endParaRPr lang="en-US"/>
          </a:p>
        </p:txBody>
      </p:sp>
      <p:cxnSp>
        <p:nvCxnSpPr>
          <p:cNvPr id="8" name="Straight Arrow Connector 7"/>
          <p:cNvCxnSpPr/>
          <p:nvPr/>
        </p:nvCxnSpPr>
        <p:spPr bwMode="auto">
          <a:xfrm rot="5400000" flipH="1" flipV="1">
            <a:off x="2133600" y="3429000"/>
            <a:ext cx="2971800" cy="1447800"/>
          </a:xfrm>
          <a:prstGeom prst="straightConnector1">
            <a:avLst/>
          </a:prstGeom>
          <a:noFill/>
          <a:ln w="57150" cap="flat" cmpd="sng" algn="ctr">
            <a:solidFill>
              <a:schemeClr val="tx1"/>
            </a:solidFill>
            <a:prstDash val="solid"/>
            <a:round/>
            <a:headEnd type="none" w="med" len="med"/>
            <a:tailEnd type="arrow"/>
          </a:ln>
          <a:effectLst/>
        </p:spPr>
      </p:cxnSp>
      <p:sp>
        <p:nvSpPr>
          <p:cNvPr id="6" name="Rectangle 6"/>
          <p:cNvSpPr>
            <a:spLocks noChangeArrowheads="1"/>
          </p:cNvSpPr>
          <p:nvPr/>
        </p:nvSpPr>
        <p:spPr bwMode="auto">
          <a:xfrm>
            <a:off x="2286000" y="5410200"/>
            <a:ext cx="5334000" cy="60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pPr>
            <a:r>
              <a:rPr lang="en-US" sz="4400" b="0" dirty="0" smtClean="0">
                <a:latin typeface="Times New Roman" pitchFamily="18" charset="0"/>
              </a:rPr>
              <a:t>Aramaic for “Daddy!”</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87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smtClean="0">
                <a:latin typeface="Times New Roman" pitchFamily="18" charset="0"/>
              </a:rPr>
              <a:t>Romans 8:15-17 For you have not received a spirit of slavery leading to fear again, but you have received a spirit of adoption as sons by which we cry out, “</a:t>
            </a:r>
            <a:r>
              <a:rPr lang="en-US" sz="4000" b="0" u="sng" dirty="0" smtClean="0">
                <a:latin typeface="Times New Roman" pitchFamily="18" charset="0"/>
              </a:rPr>
              <a:t>Abba</a:t>
            </a:r>
            <a:r>
              <a:rPr lang="en-US" sz="4000" b="0" dirty="0" smtClean="0">
                <a:latin typeface="Times New Roman" pitchFamily="18" charset="0"/>
              </a:rPr>
              <a:t>! Father!” </a:t>
            </a:r>
            <a:r>
              <a:rPr lang="en-US" sz="4000" b="0" u="sng" dirty="0" smtClean="0">
                <a:latin typeface="Times New Roman" pitchFamily="18" charset="0"/>
              </a:rPr>
              <a:t>The Spirit Himself testifies with our spirit that we are children of God</a:t>
            </a:r>
            <a:r>
              <a:rPr lang="en-US" sz="4000" b="0" dirty="0" smtClean="0">
                <a:latin typeface="Times New Roman" pitchFamily="18" charset="0"/>
              </a:rPr>
              <a:t>, and </a:t>
            </a:r>
            <a:r>
              <a:rPr lang="en-US" sz="4000" b="0" u="sng" dirty="0" smtClean="0">
                <a:latin typeface="Times New Roman" pitchFamily="18" charset="0"/>
              </a:rPr>
              <a:t>if children, heirs also, heirs of God and fellow heirs with Christ</a:t>
            </a:r>
          </a:p>
          <a:p>
            <a:pPr algn="l">
              <a:lnSpc>
                <a:spcPct val="70000"/>
              </a:lnSpc>
              <a:spcBef>
                <a:spcPct val="5000"/>
              </a:spcBef>
            </a:pPr>
            <a:r>
              <a:rPr lang="en-US" sz="4000" b="0" dirty="0" smtClean="0">
                <a:latin typeface="Times New Roman" pitchFamily="18" charset="0"/>
              </a:rPr>
              <a:t>`</a:t>
            </a:r>
            <a:endParaRPr lang="en-US" sz="4000" b="0" dirty="0">
              <a:latin typeface="Times New Roman" pitchFamily="18" charset="0"/>
            </a:endParaRPr>
          </a:p>
        </p:txBody>
      </p:sp>
      <p:sp>
        <p:nvSpPr>
          <p:cNvPr id="5" name="Oval 7"/>
          <p:cNvSpPr>
            <a:spLocks noChangeArrowheads="1"/>
          </p:cNvSpPr>
          <p:nvPr/>
        </p:nvSpPr>
        <p:spPr bwMode="auto">
          <a:xfrm>
            <a:off x="1981200" y="1778000"/>
            <a:ext cx="2209800" cy="6096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the word of truth, the good news of your rescue. Having believed, you were sealed in Him with the Holy Spirit of promise</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the word of truth, the good news of your rescue. Having believed, you were sealed in Him with the Holy Spirit of promise</a:t>
            </a:r>
          </a:p>
        </p:txBody>
      </p:sp>
      <p:sp>
        <p:nvSpPr>
          <p:cNvPr id="5" name="Oval 4"/>
          <p:cNvSpPr/>
          <p:nvPr/>
        </p:nvSpPr>
        <p:spPr bwMode="auto">
          <a:xfrm>
            <a:off x="152400" y="19304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the word of truth, the good news of your rescue. Having believed, you were sealed in Him with the Holy Spirit of promise</a:t>
            </a:r>
          </a:p>
        </p:txBody>
      </p:sp>
      <p:sp>
        <p:nvSpPr>
          <p:cNvPr id="4" name="Rectangle 4"/>
          <p:cNvSpPr>
            <a:spLocks noChangeArrowheads="1"/>
          </p:cNvSpPr>
          <p:nvPr/>
        </p:nvSpPr>
        <p:spPr bwMode="auto">
          <a:xfrm>
            <a:off x="2057400" y="4800600"/>
            <a:ext cx="5562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To be “in Christ”</a:t>
            </a:r>
          </a:p>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How to get in?</a:t>
            </a:r>
            <a:endParaRPr lang="en-US" sz="6000" b="0" dirty="0">
              <a:solidFill>
                <a:srgbClr val="FFFFFF"/>
              </a:solidFill>
              <a:effectLst>
                <a:outerShdw blurRad="38100" dist="38100" dir="2700000" algn="tl">
                  <a:srgbClr val="000000"/>
                </a:outerShdw>
              </a:effectLst>
              <a:latin typeface="Times New Roman" pitchFamily="18" charset="0"/>
            </a:endParaRPr>
          </a:p>
        </p:txBody>
      </p:sp>
      <p:sp>
        <p:nvSpPr>
          <p:cNvPr id="5" name="Oval 4"/>
          <p:cNvSpPr/>
          <p:nvPr/>
        </p:nvSpPr>
        <p:spPr bwMode="auto">
          <a:xfrm>
            <a:off x="152400" y="19304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a:t>
            </a:r>
            <a:r>
              <a:rPr lang="en-US" sz="4800" u="sng" dirty="0" smtClean="0"/>
              <a:t>the word of truth, the good news of your rescue</a:t>
            </a:r>
            <a:r>
              <a:rPr lang="en-US" sz="4800" dirty="0" smtClean="0"/>
              <a:t>. Having believed, you were sealed in Him with the Holy Spirit of promise</a:t>
            </a:r>
          </a:p>
        </p:txBody>
      </p:sp>
      <p:sp>
        <p:nvSpPr>
          <p:cNvPr id="5" name="Oval 4"/>
          <p:cNvSpPr/>
          <p:nvPr/>
        </p:nvSpPr>
        <p:spPr bwMode="auto">
          <a:xfrm>
            <a:off x="152400" y="19304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800600" y="1892300"/>
            <a:ext cx="1905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Rectangle 4"/>
          <p:cNvSpPr>
            <a:spLocks noChangeArrowheads="1"/>
          </p:cNvSpPr>
          <p:nvPr/>
        </p:nvSpPr>
        <p:spPr bwMode="auto">
          <a:xfrm>
            <a:off x="2057400" y="4800600"/>
            <a:ext cx="5562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To be “in Christ”</a:t>
            </a:r>
          </a:p>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How to get in?</a:t>
            </a:r>
            <a:endParaRPr lang="en-US" sz="6000" b="0" dirty="0">
              <a:solidFill>
                <a:srgbClr val="FFFFFF"/>
              </a:solidFill>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a:t>
            </a:r>
            <a:r>
              <a:rPr lang="en-US" sz="4800" u="sng" dirty="0" smtClean="0"/>
              <a:t>the word of truth, the good news of your rescue</a:t>
            </a:r>
            <a:r>
              <a:rPr lang="en-US" sz="4800" dirty="0" smtClean="0"/>
              <a:t>. Having believed, you were sealed in Him with the Holy Spirit of promise</a:t>
            </a:r>
          </a:p>
        </p:txBody>
      </p:sp>
      <p:sp>
        <p:nvSpPr>
          <p:cNvPr id="5" name="Oval 4"/>
          <p:cNvSpPr/>
          <p:nvPr/>
        </p:nvSpPr>
        <p:spPr bwMode="auto">
          <a:xfrm>
            <a:off x="152400" y="19304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800600" y="1892300"/>
            <a:ext cx="1905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7" name="Oval 6"/>
          <p:cNvSpPr/>
          <p:nvPr/>
        </p:nvSpPr>
        <p:spPr bwMode="auto">
          <a:xfrm>
            <a:off x="3873500" y="2882900"/>
            <a:ext cx="2514600" cy="6731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8" name="Rectangle 4"/>
          <p:cNvSpPr>
            <a:spLocks noChangeArrowheads="1"/>
          </p:cNvSpPr>
          <p:nvPr/>
        </p:nvSpPr>
        <p:spPr bwMode="auto">
          <a:xfrm>
            <a:off x="2057400" y="4800600"/>
            <a:ext cx="5562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To be “in Christ”</a:t>
            </a:r>
          </a:p>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How to get in?</a:t>
            </a:r>
            <a:endParaRPr lang="en-US" sz="6000" b="0" dirty="0">
              <a:solidFill>
                <a:srgbClr val="FFFFFF"/>
              </a:solidFill>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a:t>
            </a:r>
            <a:r>
              <a:rPr lang="en-US" sz="4800" u="sng" dirty="0" smtClean="0"/>
              <a:t>the word of truth, the good news of your rescue</a:t>
            </a:r>
            <a:r>
              <a:rPr lang="en-US" sz="4800" dirty="0" smtClean="0"/>
              <a:t>. Having believed, you were </a:t>
            </a:r>
            <a:r>
              <a:rPr lang="en-US" sz="4800" u="sng" dirty="0" smtClean="0"/>
              <a:t>sealed in Him with the Holy Spirit</a:t>
            </a:r>
            <a:r>
              <a:rPr lang="en-US" sz="4800" dirty="0" smtClean="0"/>
              <a:t> of promise</a:t>
            </a:r>
          </a:p>
        </p:txBody>
      </p:sp>
      <p:sp>
        <p:nvSpPr>
          <p:cNvPr id="5" name="Oval 4"/>
          <p:cNvSpPr/>
          <p:nvPr/>
        </p:nvSpPr>
        <p:spPr bwMode="auto">
          <a:xfrm>
            <a:off x="152400" y="19304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800600" y="1892300"/>
            <a:ext cx="1905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9" name="Oval 8"/>
          <p:cNvSpPr/>
          <p:nvPr/>
        </p:nvSpPr>
        <p:spPr bwMode="auto">
          <a:xfrm>
            <a:off x="3873500" y="2882900"/>
            <a:ext cx="2514600" cy="6731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10" name="Rectangle 4"/>
          <p:cNvSpPr>
            <a:spLocks noChangeArrowheads="1"/>
          </p:cNvSpPr>
          <p:nvPr/>
        </p:nvSpPr>
        <p:spPr bwMode="auto">
          <a:xfrm>
            <a:off x="2057400" y="4800600"/>
            <a:ext cx="5562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To be “in Christ”</a:t>
            </a:r>
          </a:p>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How to get in?</a:t>
            </a:r>
            <a:endParaRPr lang="en-US" sz="6000" b="0" dirty="0">
              <a:solidFill>
                <a:srgbClr val="FFFFFF"/>
              </a:solidFill>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3426"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34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800" dirty="0" smtClean="0"/>
              <a:t>1:13 And </a:t>
            </a:r>
            <a:r>
              <a:rPr lang="en-US" sz="4800" u="sng" dirty="0" smtClean="0"/>
              <a:t>you also were included </a:t>
            </a:r>
            <a:br>
              <a:rPr lang="en-US" sz="4800" u="sng" dirty="0" smtClean="0"/>
            </a:br>
            <a:r>
              <a:rPr lang="en-US" sz="4800" u="sng" dirty="0" smtClean="0"/>
              <a:t>in Christ</a:t>
            </a:r>
            <a:r>
              <a:rPr lang="en-US" sz="4800" dirty="0" smtClean="0"/>
              <a:t> when you heard </a:t>
            </a:r>
            <a:r>
              <a:rPr lang="en-US" sz="4800" u="sng" dirty="0" smtClean="0"/>
              <a:t>the word of truth, the good news of your rescue</a:t>
            </a:r>
            <a:r>
              <a:rPr lang="en-US" sz="4800" dirty="0" smtClean="0"/>
              <a:t>. Having believed, you were </a:t>
            </a:r>
            <a:r>
              <a:rPr lang="en-US" sz="4800" u="sng" dirty="0" smtClean="0"/>
              <a:t>sealed in Him with the Holy Spirit</a:t>
            </a:r>
            <a:r>
              <a:rPr lang="en-US" sz="4800" dirty="0" smtClean="0"/>
              <a:t> of promise</a:t>
            </a:r>
          </a:p>
        </p:txBody>
      </p:sp>
      <p:sp>
        <p:nvSpPr>
          <p:cNvPr id="5" name="Oval 4"/>
          <p:cNvSpPr/>
          <p:nvPr/>
        </p:nvSpPr>
        <p:spPr bwMode="auto">
          <a:xfrm>
            <a:off x="152400" y="19304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6" name="Oval 5"/>
          <p:cNvSpPr/>
          <p:nvPr/>
        </p:nvSpPr>
        <p:spPr bwMode="auto">
          <a:xfrm>
            <a:off x="4800600" y="1892300"/>
            <a:ext cx="19050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
        <p:nvSpPr>
          <p:cNvPr id="8" name="Oval 7"/>
          <p:cNvSpPr/>
          <p:nvPr/>
        </p:nvSpPr>
        <p:spPr bwMode="auto">
          <a:xfrm>
            <a:off x="76200" y="3454400"/>
            <a:ext cx="2133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cxnSp>
        <p:nvCxnSpPr>
          <p:cNvPr id="10" name="Straight Arrow Connector 9"/>
          <p:cNvCxnSpPr/>
          <p:nvPr/>
        </p:nvCxnSpPr>
        <p:spPr bwMode="auto">
          <a:xfrm rot="10800000">
            <a:off x="2057400" y="3962400"/>
            <a:ext cx="2362200" cy="12954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4"/>
          <p:cNvSpPr>
            <a:spLocks noChangeArrowheads="1"/>
          </p:cNvSpPr>
          <p:nvPr/>
        </p:nvSpPr>
        <p:spPr bwMode="auto">
          <a:xfrm>
            <a:off x="3352800" y="4724400"/>
            <a:ext cx="4419600" cy="1447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What is being “sealed?”</a:t>
            </a:r>
            <a:endParaRPr lang="en-US" sz="6000" b="0" dirty="0">
              <a:solidFill>
                <a:srgbClr val="FFFFFF"/>
              </a:solidFill>
              <a:effectLst>
                <a:outerShdw blurRad="38100" dist="38100" dir="2700000" algn="tl">
                  <a:srgbClr val="000000"/>
                </a:outerShdw>
              </a:effectLst>
              <a:latin typeface="Times New Roman" pitchFamily="18" charset="0"/>
            </a:endParaRPr>
          </a:p>
        </p:txBody>
      </p:sp>
      <p:sp>
        <p:nvSpPr>
          <p:cNvPr id="11" name="Oval 10"/>
          <p:cNvSpPr/>
          <p:nvPr/>
        </p:nvSpPr>
        <p:spPr bwMode="auto">
          <a:xfrm>
            <a:off x="3873500" y="2882900"/>
            <a:ext cx="2514600" cy="6731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5123" name="Rectangle 3"/>
          <p:cNvSpPr>
            <a:spLocks noGrp="1" noChangeArrowheads="1"/>
          </p:cNvSpPr>
          <p:nvPr>
            <p:ph type="body" idx="1"/>
          </p:nvPr>
        </p:nvSpPr>
        <p:spPr>
          <a:xfrm>
            <a:off x="76200" y="1828800"/>
            <a:ext cx="8839200" cy="2514600"/>
          </a:xfrm>
        </p:spPr>
        <p:txBody>
          <a:bodyPr lIns="90488" tIns="44450" rIns="90488" bIns="44450"/>
          <a:lstStyle/>
          <a:p>
            <a:pPr>
              <a:buNone/>
              <a:defRPr/>
            </a:pPr>
            <a:r>
              <a:rPr lang="en-US" sz="7200" dirty="0" smtClean="0"/>
              <a:t>1:5 God decided in advance </a:t>
            </a:r>
            <a:r>
              <a:rPr lang="en-US" sz="7200" u="sng" dirty="0" smtClean="0"/>
              <a:t>to adopt us</a:t>
            </a:r>
            <a:r>
              <a:rPr lang="en-US" sz="7200" dirty="0" smtClean="0"/>
              <a:t> into his own family by bringing us to himself through Jesus</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673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567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1:14 The Spirit is </a:t>
            </a:r>
            <a:r>
              <a:rPr lang="en-US" sz="4800" u="sng" smtClean="0"/>
              <a:t>God’s guarantee</a:t>
            </a:r>
            <a:r>
              <a:rPr lang="en-US" sz="4800" smtClean="0"/>
              <a:t> that he will give us everything he promised and that he has purchased us to be his own people. This is just one more reason for us to praise our glorious God.</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257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1:14 The Spirit is </a:t>
            </a:r>
            <a:r>
              <a:rPr lang="en-US" sz="4800" u="sng" smtClean="0"/>
              <a:t>God’s guarantee</a:t>
            </a:r>
            <a:r>
              <a:rPr lang="en-US" sz="4800" smtClean="0"/>
              <a:t> that he will give us everything he promised and that he has purchased us to be his own people. This is just one more reason for us to praise our glorious God.</a:t>
            </a:r>
          </a:p>
        </p:txBody>
      </p:sp>
      <p:sp>
        <p:nvSpPr>
          <p:cNvPr id="792580" name="Rectangle 4"/>
          <p:cNvSpPr>
            <a:spLocks noChangeArrowheads="1"/>
          </p:cNvSpPr>
          <p:nvPr/>
        </p:nvSpPr>
        <p:spPr bwMode="auto">
          <a:xfrm>
            <a:off x="990600" y="4495800"/>
            <a:ext cx="69342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6000" b="0">
                <a:latin typeface="Times New Roman" pitchFamily="18" charset="0"/>
              </a:rPr>
              <a:t>Both seal and pledge mean once we have it we won’t lose it</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257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1:14 The Spirit is </a:t>
            </a:r>
            <a:r>
              <a:rPr lang="en-US" sz="4800" u="sng" smtClean="0"/>
              <a:t>God’s guarantee</a:t>
            </a:r>
            <a:r>
              <a:rPr lang="en-US" sz="4800" smtClean="0"/>
              <a:t> that he will give us everything he promised and that he has purchased us to be his own people. This is just one more reason for us to praise our glorious God.</a:t>
            </a:r>
          </a:p>
        </p:txBody>
      </p:sp>
      <p:sp>
        <p:nvSpPr>
          <p:cNvPr id="792580" name="Rectangle 4"/>
          <p:cNvSpPr>
            <a:spLocks noChangeArrowheads="1"/>
          </p:cNvSpPr>
          <p:nvPr/>
        </p:nvSpPr>
        <p:spPr bwMode="auto">
          <a:xfrm>
            <a:off x="2057400" y="838200"/>
            <a:ext cx="68580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smtClean="0">
                <a:latin typeface="Times New Roman" pitchFamily="18" charset="0"/>
              </a:rPr>
              <a:t>Jesus: John </a:t>
            </a:r>
            <a:r>
              <a:rPr lang="en-US" sz="4000" b="0" dirty="0" smtClean="0">
                <a:latin typeface="Times New Roman" pitchFamily="18" charset="0"/>
              </a:rPr>
              <a:t>10:28-29</a:t>
            </a:r>
            <a:r>
              <a:rPr lang="en-US" sz="4800" b="0" dirty="0" smtClean="0">
                <a:latin typeface="Times New Roman" pitchFamily="18" charset="0"/>
              </a:rPr>
              <a:t> </a:t>
            </a:r>
          </a:p>
          <a:p>
            <a:pPr algn="l">
              <a:lnSpc>
                <a:spcPct val="76000"/>
              </a:lnSpc>
              <a:spcBef>
                <a:spcPct val="5000"/>
              </a:spcBef>
            </a:pPr>
            <a:r>
              <a:rPr lang="en-US" sz="4800" b="0" u="sng" dirty="0" smtClean="0">
                <a:latin typeface="Times New Roman" pitchFamily="18" charset="0"/>
              </a:rPr>
              <a:t>I give my sheep eternal life</a:t>
            </a:r>
            <a:r>
              <a:rPr lang="en-US" sz="4800" b="0" dirty="0" smtClean="0">
                <a:latin typeface="Times New Roman" pitchFamily="18" charset="0"/>
              </a:rPr>
              <a:t>, and they will never perish. No one can snatch them away from me, My Father has given them to me, and he is more powerful than anyone else. No one can snatch them from the Father’s hand.</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257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1:14 The Spirit is </a:t>
            </a:r>
            <a:r>
              <a:rPr lang="en-US" sz="4800" u="sng" smtClean="0"/>
              <a:t>God’s guarantee</a:t>
            </a:r>
            <a:r>
              <a:rPr lang="en-US" sz="4800" smtClean="0"/>
              <a:t> that he will give us everything he promised and that he has purchased us to be his own people. This is just one more reason for us to praise our glorious God.</a:t>
            </a:r>
          </a:p>
        </p:txBody>
      </p:sp>
      <p:sp>
        <p:nvSpPr>
          <p:cNvPr id="792580" name="Rectangle 4"/>
          <p:cNvSpPr>
            <a:spLocks noChangeArrowheads="1"/>
          </p:cNvSpPr>
          <p:nvPr/>
        </p:nvSpPr>
        <p:spPr bwMode="auto">
          <a:xfrm>
            <a:off x="2057400" y="838200"/>
            <a:ext cx="68580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smtClean="0">
                <a:latin typeface="Times New Roman" pitchFamily="18" charset="0"/>
              </a:rPr>
              <a:t>Jesus: John </a:t>
            </a:r>
            <a:r>
              <a:rPr lang="en-US" sz="4000" b="0" dirty="0" smtClean="0">
                <a:latin typeface="Times New Roman" pitchFamily="18" charset="0"/>
              </a:rPr>
              <a:t>10:28-29</a:t>
            </a:r>
            <a:r>
              <a:rPr lang="en-US" sz="4800" b="0" dirty="0" smtClean="0">
                <a:latin typeface="Times New Roman" pitchFamily="18" charset="0"/>
              </a:rPr>
              <a:t> </a:t>
            </a:r>
          </a:p>
          <a:p>
            <a:pPr algn="l">
              <a:lnSpc>
                <a:spcPct val="76000"/>
              </a:lnSpc>
              <a:spcBef>
                <a:spcPct val="5000"/>
              </a:spcBef>
            </a:pPr>
            <a:r>
              <a:rPr lang="en-US" sz="4800" b="0" dirty="0" smtClean="0">
                <a:latin typeface="Times New Roman" pitchFamily="18" charset="0"/>
              </a:rPr>
              <a:t>I give my sheep eternal life, and they will never perish. </a:t>
            </a:r>
            <a:r>
              <a:rPr lang="en-US" sz="4800" b="0" u="sng" dirty="0" smtClean="0">
                <a:latin typeface="Times New Roman" pitchFamily="18" charset="0"/>
              </a:rPr>
              <a:t>No one can snatch them away from me</a:t>
            </a:r>
            <a:r>
              <a:rPr lang="en-US" sz="4800" b="0" dirty="0" smtClean="0">
                <a:latin typeface="Times New Roman" pitchFamily="18" charset="0"/>
              </a:rPr>
              <a:t>, My Father has given them to me, and he is more powerful than anyone else. No one can snatch them from the Father’s hand.</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257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1:14 The Spirit is </a:t>
            </a:r>
            <a:r>
              <a:rPr lang="en-US" sz="4800" u="sng" dirty="0" smtClean="0"/>
              <a:t>God’s guarantee</a:t>
            </a:r>
            <a:r>
              <a:rPr lang="en-US" sz="4800" dirty="0" smtClean="0"/>
              <a:t> that he will give us everything he promised and that he has purchased us to be his own people. This is just one more reason for us to praise our glorious God.</a:t>
            </a:r>
          </a:p>
        </p:txBody>
      </p:sp>
      <p:sp>
        <p:nvSpPr>
          <p:cNvPr id="792580" name="Rectangle 4"/>
          <p:cNvSpPr>
            <a:spLocks noChangeArrowheads="1"/>
          </p:cNvSpPr>
          <p:nvPr/>
        </p:nvSpPr>
        <p:spPr bwMode="auto">
          <a:xfrm>
            <a:off x="2057400" y="838200"/>
            <a:ext cx="68580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smtClean="0">
                <a:latin typeface="Times New Roman" pitchFamily="18" charset="0"/>
              </a:rPr>
              <a:t>Jesus: John </a:t>
            </a:r>
            <a:r>
              <a:rPr lang="en-US" sz="4000" b="0" dirty="0" smtClean="0">
                <a:latin typeface="Times New Roman" pitchFamily="18" charset="0"/>
              </a:rPr>
              <a:t>10:28-29</a:t>
            </a:r>
            <a:r>
              <a:rPr lang="en-US" sz="4800" b="0" dirty="0" smtClean="0">
                <a:latin typeface="Times New Roman" pitchFamily="18" charset="0"/>
              </a:rPr>
              <a:t> </a:t>
            </a:r>
          </a:p>
          <a:p>
            <a:pPr algn="l">
              <a:lnSpc>
                <a:spcPct val="76000"/>
              </a:lnSpc>
              <a:spcBef>
                <a:spcPct val="5000"/>
              </a:spcBef>
            </a:pPr>
            <a:r>
              <a:rPr lang="en-US" sz="4800" b="0" dirty="0" smtClean="0">
                <a:latin typeface="Times New Roman" pitchFamily="18" charset="0"/>
              </a:rPr>
              <a:t>I give my sheep eternal life, and they will never perish. No one can snatch them away from me, </a:t>
            </a:r>
            <a:r>
              <a:rPr lang="en-US" sz="4800" b="0" u="sng" dirty="0" smtClean="0">
                <a:latin typeface="Times New Roman" pitchFamily="18" charset="0"/>
              </a:rPr>
              <a:t>My Father has given them to me, and he is more powerful than anyone else</a:t>
            </a:r>
            <a:r>
              <a:rPr lang="en-US" sz="4800" b="0" dirty="0" smtClean="0">
                <a:latin typeface="Times New Roman" pitchFamily="18" charset="0"/>
              </a:rPr>
              <a:t>. No one can snatch them from the Father’s hand.</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257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257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1:14 The Spirit is </a:t>
            </a:r>
            <a:r>
              <a:rPr lang="en-US" sz="4800" u="sng" dirty="0" smtClean="0"/>
              <a:t>God’s guarantee</a:t>
            </a:r>
            <a:r>
              <a:rPr lang="en-US" sz="4800" dirty="0" smtClean="0"/>
              <a:t> that he will give us everything he promised and that he has purchased us to be his own people. This is just one more reason for us to praise our glorious God.</a:t>
            </a:r>
          </a:p>
        </p:txBody>
      </p:sp>
      <p:sp>
        <p:nvSpPr>
          <p:cNvPr id="792580" name="Rectangle 4"/>
          <p:cNvSpPr>
            <a:spLocks noChangeArrowheads="1"/>
          </p:cNvSpPr>
          <p:nvPr/>
        </p:nvSpPr>
        <p:spPr bwMode="auto">
          <a:xfrm>
            <a:off x="2057400" y="838200"/>
            <a:ext cx="68580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800" b="0" dirty="0" smtClean="0">
                <a:latin typeface="Times New Roman" pitchFamily="18" charset="0"/>
              </a:rPr>
              <a:t>Jesus: John </a:t>
            </a:r>
            <a:r>
              <a:rPr lang="en-US" sz="4000" b="0" dirty="0" smtClean="0">
                <a:latin typeface="Times New Roman" pitchFamily="18" charset="0"/>
              </a:rPr>
              <a:t>10:28-29</a:t>
            </a:r>
            <a:r>
              <a:rPr lang="en-US" sz="4800" b="0" dirty="0" smtClean="0">
                <a:latin typeface="Times New Roman" pitchFamily="18" charset="0"/>
              </a:rPr>
              <a:t> </a:t>
            </a:r>
          </a:p>
          <a:p>
            <a:pPr algn="l">
              <a:lnSpc>
                <a:spcPct val="76000"/>
              </a:lnSpc>
              <a:spcBef>
                <a:spcPct val="5000"/>
              </a:spcBef>
            </a:pPr>
            <a:r>
              <a:rPr lang="en-US" sz="4800" b="0" dirty="0" smtClean="0">
                <a:latin typeface="Times New Roman" pitchFamily="18" charset="0"/>
              </a:rPr>
              <a:t>I give my sheep eternal life, and they will never perish. No one can snatch them away from me, My Father has given them to me, and he is more powerful than anyone else. </a:t>
            </a:r>
            <a:r>
              <a:rPr lang="en-US" sz="4800" b="0" u="sng" dirty="0" smtClean="0">
                <a:latin typeface="Times New Roman" pitchFamily="18" charset="0"/>
              </a:rPr>
              <a:t>No one can snatch them from the Father’s hand</a:t>
            </a:r>
            <a:r>
              <a:rPr lang="en-US" sz="4800" b="0" dirty="0" smtClean="0">
                <a:latin typeface="Times New Roman" pitchFamily="18" charset="0"/>
              </a:rPr>
              <a:t>.</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6674"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667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1:14 The Spirit is </a:t>
            </a:r>
            <a:r>
              <a:rPr lang="en-US" sz="4800" u="sng" smtClean="0"/>
              <a:t>God’s guarantee</a:t>
            </a:r>
            <a:r>
              <a:rPr lang="en-US" sz="4800" smtClean="0"/>
              <a:t> that he will give us everything he promised and that he has purchased us to be his own people. This is just one more reason for us to praise our glorious God.</a:t>
            </a:r>
          </a:p>
        </p:txBody>
      </p:sp>
      <p:sp>
        <p:nvSpPr>
          <p:cNvPr id="796677" name="Rectangle 5"/>
          <p:cNvSpPr>
            <a:spLocks noChangeArrowheads="1"/>
          </p:cNvSpPr>
          <p:nvPr/>
        </p:nvSpPr>
        <p:spPr bwMode="auto">
          <a:xfrm>
            <a:off x="990600" y="4114800"/>
            <a:ext cx="79248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6600" b="0" dirty="0">
                <a:latin typeface="Times New Roman" pitchFamily="18" charset="0"/>
              </a:rPr>
              <a:t>Part of our </a:t>
            </a:r>
            <a:r>
              <a:rPr lang="en-US" sz="6600" b="0" dirty="0" smtClean="0">
                <a:latin typeface="Times New Roman" pitchFamily="18" charset="0"/>
              </a:rPr>
              <a:t>new identity </a:t>
            </a:r>
            <a:r>
              <a:rPr lang="en-US" sz="6600" b="0" dirty="0">
                <a:latin typeface="Times New Roman" pitchFamily="18" charset="0"/>
              </a:rPr>
              <a:t>is our </a:t>
            </a:r>
            <a:r>
              <a:rPr lang="en-US" sz="6600" b="0" dirty="0" smtClean="0">
                <a:latin typeface="Times New Roman" pitchFamily="18" charset="0"/>
              </a:rPr>
              <a:t>security</a:t>
            </a:r>
            <a:endParaRPr lang="en-US" sz="66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6674"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9667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1:14 The Spirit is </a:t>
            </a:r>
            <a:r>
              <a:rPr lang="en-US" sz="4800" u="sng" smtClean="0"/>
              <a:t>God’s guarantee</a:t>
            </a:r>
            <a:r>
              <a:rPr lang="en-US" sz="4800" smtClean="0"/>
              <a:t> that he will give us everything he promised and that he has purchased us to be his own people. This is just one more reason for us to praise our glorious God.</a:t>
            </a:r>
          </a:p>
        </p:txBody>
      </p:sp>
      <p:sp>
        <p:nvSpPr>
          <p:cNvPr id="796677" name="Rectangle 5"/>
          <p:cNvSpPr>
            <a:spLocks noChangeArrowheads="1"/>
          </p:cNvSpPr>
          <p:nvPr/>
        </p:nvSpPr>
        <p:spPr bwMode="auto">
          <a:xfrm>
            <a:off x="990600" y="4114800"/>
            <a:ext cx="7924800" cy="2438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6600" b="0" dirty="0">
                <a:latin typeface="Times New Roman" pitchFamily="18" charset="0"/>
              </a:rPr>
              <a:t>Part of our </a:t>
            </a:r>
            <a:r>
              <a:rPr lang="en-US" sz="6600" b="0" dirty="0" smtClean="0">
                <a:latin typeface="Times New Roman" pitchFamily="18" charset="0"/>
              </a:rPr>
              <a:t>new identity </a:t>
            </a:r>
            <a:r>
              <a:rPr lang="en-US" sz="6600" b="0" dirty="0">
                <a:latin typeface="Times New Roman" pitchFamily="18" charset="0"/>
              </a:rPr>
              <a:t>is our security</a:t>
            </a:r>
          </a:p>
          <a:p>
            <a:pPr algn="l">
              <a:lnSpc>
                <a:spcPct val="76000"/>
              </a:lnSpc>
              <a:spcBef>
                <a:spcPct val="5000"/>
              </a:spcBef>
            </a:pPr>
            <a:r>
              <a:rPr lang="en-US" sz="6600" b="0" dirty="0">
                <a:latin typeface="Times New Roman" pitchFamily="18" charset="0"/>
              </a:rPr>
              <a:t>Why does this matter?</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547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Eph 1:15 Ever since I first heard of your strong faith in the Lord Jesus and your love for God’s people everywhere, </a:t>
            </a:r>
          </a:p>
          <a:p>
            <a:pPr>
              <a:spcBef>
                <a:spcPct val="5000"/>
              </a:spcBef>
              <a:buFont typeface="Wingdings" pitchFamily="2" charset="2"/>
              <a:buNone/>
              <a:defRPr/>
            </a:pPr>
            <a:r>
              <a:rPr lang="en-US" sz="4800" dirty="0" smtClean="0"/>
              <a:t>16 I have never stopped thanking God for you. I pray for you constantly,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649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17 asking God, the glorious Father of our Lord Jesus Christ, to give you spiritual </a:t>
            </a:r>
            <a:r>
              <a:rPr lang="en-US" sz="4800" u="sng" dirty="0" smtClean="0"/>
              <a:t>wisdom and understanding</a:t>
            </a:r>
            <a:r>
              <a:rPr lang="en-US" sz="4800" dirty="0" smtClean="0"/>
              <a:t>, so that you might grow in your knowledge of God. </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5123" name="Rectangle 3"/>
          <p:cNvSpPr>
            <a:spLocks noGrp="1" noChangeArrowheads="1"/>
          </p:cNvSpPr>
          <p:nvPr>
            <p:ph type="body" idx="1"/>
          </p:nvPr>
        </p:nvSpPr>
        <p:spPr>
          <a:xfrm>
            <a:off x="685800" y="2362200"/>
            <a:ext cx="8229600" cy="2514600"/>
          </a:xfrm>
        </p:spPr>
        <p:txBody>
          <a:bodyPr lIns="90488" tIns="44450" rIns="90488" bIns="44450"/>
          <a:lstStyle/>
          <a:p>
            <a:pPr>
              <a:buNone/>
              <a:defRPr/>
            </a:pPr>
            <a:r>
              <a:rPr lang="en-US" sz="7200" dirty="0" smtClean="0"/>
              <a:t>1:5 and it gave him great pleasure</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649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649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17 asking God, the glorious Father of our Lord Jesus Christ, to give you spiritual wisdom and understanding, </a:t>
            </a:r>
            <a:r>
              <a:rPr lang="en-US" sz="4800" u="sng" dirty="0" smtClean="0"/>
              <a:t>so that you might grow in your knowledge of God</a:t>
            </a:r>
            <a:r>
              <a:rPr lang="en-US" sz="4800" dirty="0" smtClean="0"/>
              <a:t>. </a:t>
            </a:r>
          </a:p>
        </p:txBody>
      </p:sp>
      <p:sp>
        <p:nvSpPr>
          <p:cNvPr id="4" name="Rectangle 4"/>
          <p:cNvSpPr>
            <a:spLocks noChangeArrowheads="1"/>
          </p:cNvSpPr>
          <p:nvPr/>
        </p:nvSpPr>
        <p:spPr bwMode="auto">
          <a:xfrm>
            <a:off x="3352800" y="4724400"/>
            <a:ext cx="51816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To know God…</a:t>
            </a:r>
            <a:endParaRPr lang="en-US" sz="6000" b="0" dirty="0">
              <a:solidFill>
                <a:srgbClr val="FFFFFF"/>
              </a:solidFill>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cxnSp>
        <p:nvCxnSpPr>
          <p:cNvPr id="4" name="Straight Arrow Connector 3"/>
          <p:cNvCxnSpPr/>
          <p:nvPr/>
        </p:nvCxnSpPr>
        <p:spPr bwMode="auto">
          <a:xfrm rot="16200000" flipV="1">
            <a:off x="1409700" y="2400301"/>
            <a:ext cx="3352800" cy="3124199"/>
          </a:xfrm>
          <a:prstGeom prst="straightConnector1">
            <a:avLst/>
          </a:prstGeom>
          <a:noFill/>
          <a:ln w="5715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cxnSp>
        <p:nvCxnSpPr>
          <p:cNvPr id="4" name="Straight Arrow Connector 3"/>
          <p:cNvCxnSpPr/>
          <p:nvPr/>
        </p:nvCxnSpPr>
        <p:spPr bwMode="auto">
          <a:xfrm rot="16200000" flipV="1">
            <a:off x="1409700" y="2400301"/>
            <a:ext cx="3352800" cy="3124199"/>
          </a:xfrm>
          <a:prstGeom prst="straightConnector1">
            <a:avLst/>
          </a:prstGeom>
          <a:noFill/>
          <a:ln w="5715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10" name="Rectangle 9"/>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10" name="Rectangle 9"/>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cxnSp>
        <p:nvCxnSpPr>
          <p:cNvPr id="9" name="Straight Arrow Connector 8"/>
          <p:cNvCxnSpPr/>
          <p:nvPr/>
        </p:nvCxnSpPr>
        <p:spPr bwMode="auto">
          <a:xfrm flipV="1">
            <a:off x="5105400" y="304800"/>
            <a:ext cx="1524000" cy="685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685800" y="381000"/>
            <a:ext cx="48006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Guard your heart above all else, </a:t>
            </a:r>
          </a:p>
          <a:p>
            <a:pPr algn="l">
              <a:lnSpc>
                <a:spcPct val="76000"/>
              </a:lnSpc>
              <a:spcBef>
                <a:spcPct val="5000"/>
              </a:spcBef>
            </a:pPr>
            <a:r>
              <a:rPr lang="en-US" sz="4400" b="0" dirty="0" smtClean="0">
                <a:latin typeface="Times New Roman" pitchFamily="18" charset="0"/>
              </a:rPr>
              <a:t>for it determines the course of your life.</a:t>
            </a: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10" name="Rectangle 9"/>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cxnSp>
        <p:nvCxnSpPr>
          <p:cNvPr id="9" name="Straight Arrow Connector 8"/>
          <p:cNvCxnSpPr/>
          <p:nvPr/>
        </p:nvCxnSpPr>
        <p:spPr bwMode="auto">
          <a:xfrm flipV="1">
            <a:off x="5029200" y="1066800"/>
            <a:ext cx="1524000" cy="685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685800" y="914400"/>
            <a:ext cx="4800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Perhaps you will think to yourselves, How can we win…</a:t>
            </a: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10" name="Rectangle 9"/>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cxnSp>
        <p:nvCxnSpPr>
          <p:cNvPr id="9" name="Straight Arrow Connector 8"/>
          <p:cNvCxnSpPr/>
          <p:nvPr/>
        </p:nvCxnSpPr>
        <p:spPr bwMode="auto">
          <a:xfrm flipV="1">
            <a:off x="5029200" y="1066800"/>
            <a:ext cx="1524000" cy="685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685800" y="914400"/>
            <a:ext cx="4800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Perhaps you will think to yourselves, How can we win…</a:t>
            </a:r>
          </a:p>
        </p:txBody>
      </p:sp>
      <p:sp>
        <p:nvSpPr>
          <p:cNvPr id="8" name="Oval 7"/>
          <p:cNvSpPr/>
          <p:nvPr/>
        </p:nvSpPr>
        <p:spPr bwMode="auto">
          <a:xfrm>
            <a:off x="2514600" y="1371600"/>
            <a:ext cx="2514600" cy="6096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smtClean="0">
              <a:ln>
                <a:noFill/>
              </a:ln>
              <a:solidFill>
                <a:schemeClr val="tx1"/>
              </a:solidFill>
              <a:effectLst/>
              <a:latin typeface="Arial" charset="0"/>
            </a:endParaRP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10" name="Rectangle 9"/>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cxnSp>
        <p:nvCxnSpPr>
          <p:cNvPr id="9" name="Straight Arrow Connector 8"/>
          <p:cNvCxnSpPr/>
          <p:nvPr/>
        </p:nvCxnSpPr>
        <p:spPr bwMode="auto">
          <a:xfrm flipV="1">
            <a:off x="5029200" y="1066800"/>
            <a:ext cx="1524000" cy="685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685800" y="914400"/>
            <a:ext cx="4800600" cy="1600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Perhaps you will think to yours hearts How can we win…</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10" name="Rectangle 9"/>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cxnSp>
        <p:nvCxnSpPr>
          <p:cNvPr id="9" name="Straight Arrow Connector 8"/>
          <p:cNvCxnSpPr/>
          <p:nvPr/>
        </p:nvCxnSpPr>
        <p:spPr bwMode="auto">
          <a:xfrm flipV="1">
            <a:off x="5181600" y="1371600"/>
            <a:ext cx="1524000" cy="685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457200" y="914400"/>
            <a:ext cx="5562600" cy="3200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9 Give me an comprehending heart so that I can govern your people well and know the difference between right and wrong</a:t>
            </a:r>
          </a:p>
        </p:txBody>
      </p:sp>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6" name="Rectangle 5"/>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cxnSp>
        <p:nvCxnSpPr>
          <p:cNvPr id="9" name="Straight Arrow Connector 8"/>
          <p:cNvCxnSpPr/>
          <p:nvPr/>
        </p:nvCxnSpPr>
        <p:spPr bwMode="auto">
          <a:xfrm flipV="1">
            <a:off x="5181600" y="1905000"/>
            <a:ext cx="1447800" cy="762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457200" y="1524000"/>
            <a:ext cx="50292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Jesus looked around at them angrily and was deeply saddened by their hard hearts.</a:t>
            </a:r>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
        <p:nvSpPr>
          <p:cNvPr id="6" name="Rectangle 5"/>
          <p:cNvSpPr>
            <a:spLocks noChangeArrowheads="1"/>
          </p:cNvSpPr>
          <p:nvPr/>
        </p:nvSpPr>
        <p:spPr bwMode="auto">
          <a:xfrm>
            <a:off x="6553200" y="76200"/>
            <a:ext cx="2438400" cy="2819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err="1" smtClean="0">
                <a:latin typeface="Times New Roman" pitchFamily="18" charset="0"/>
              </a:rPr>
              <a:t>Prov</a:t>
            </a:r>
            <a:r>
              <a:rPr lang="en-US" sz="4400" b="0" dirty="0" smtClean="0">
                <a:latin typeface="Times New Roman" pitchFamily="18" charset="0"/>
              </a:rPr>
              <a:t> 4:23</a:t>
            </a:r>
          </a:p>
          <a:p>
            <a:pPr algn="l">
              <a:lnSpc>
                <a:spcPct val="76000"/>
              </a:lnSpc>
              <a:spcBef>
                <a:spcPct val="5000"/>
              </a:spcBef>
            </a:pPr>
            <a:r>
              <a:rPr lang="en-US" sz="4400" b="0" dirty="0" smtClean="0">
                <a:latin typeface="Times New Roman" pitchFamily="18" charset="0"/>
              </a:rPr>
              <a:t>Dt. 7:17</a:t>
            </a:r>
          </a:p>
          <a:p>
            <a:pPr algn="l">
              <a:lnSpc>
                <a:spcPct val="76000"/>
              </a:lnSpc>
              <a:spcBef>
                <a:spcPct val="5000"/>
              </a:spcBef>
            </a:pPr>
            <a:r>
              <a:rPr lang="en-US" sz="4400" b="0" dirty="0" smtClean="0">
                <a:latin typeface="Times New Roman" pitchFamily="18" charset="0"/>
              </a:rPr>
              <a:t>1 </a:t>
            </a:r>
            <a:r>
              <a:rPr lang="en-US" sz="4400" b="0" dirty="0" err="1" smtClean="0">
                <a:latin typeface="Times New Roman" pitchFamily="18" charset="0"/>
              </a:rPr>
              <a:t>Ki</a:t>
            </a:r>
            <a:r>
              <a:rPr lang="en-US" sz="4400" b="0" dirty="0" smtClean="0">
                <a:latin typeface="Times New Roman" pitchFamily="18" charset="0"/>
              </a:rPr>
              <a:t>. 3:9</a:t>
            </a:r>
          </a:p>
          <a:p>
            <a:pPr algn="l">
              <a:lnSpc>
                <a:spcPct val="76000"/>
              </a:lnSpc>
              <a:spcBef>
                <a:spcPct val="5000"/>
              </a:spcBef>
            </a:pPr>
            <a:r>
              <a:rPr lang="en-US" sz="4400" b="0" dirty="0" smtClean="0">
                <a:latin typeface="Times New Roman" pitchFamily="18" charset="0"/>
              </a:rPr>
              <a:t>Mk. 3:5</a:t>
            </a:r>
          </a:p>
          <a:p>
            <a:pPr algn="l">
              <a:lnSpc>
                <a:spcPct val="76000"/>
              </a:lnSpc>
              <a:spcBef>
                <a:spcPct val="5000"/>
              </a:spcBef>
            </a:pPr>
            <a:r>
              <a:rPr lang="en-US" sz="4400" b="0" dirty="0" err="1" smtClean="0">
                <a:latin typeface="Times New Roman" pitchFamily="18" charset="0"/>
              </a:rPr>
              <a:t>Lk</a:t>
            </a:r>
            <a:r>
              <a:rPr lang="en-US" sz="4400" b="0" dirty="0" smtClean="0">
                <a:latin typeface="Times New Roman" pitchFamily="18" charset="0"/>
              </a:rPr>
              <a:t>. 24:32</a:t>
            </a:r>
            <a:endParaRPr lang="en-US" sz="4400" b="0" dirty="0">
              <a:latin typeface="Times New Roman" pitchFamily="18" charset="0"/>
            </a:endParaRPr>
          </a:p>
        </p:txBody>
      </p:sp>
      <p:cxnSp>
        <p:nvCxnSpPr>
          <p:cNvPr id="9" name="Straight Arrow Connector 8"/>
          <p:cNvCxnSpPr/>
          <p:nvPr/>
        </p:nvCxnSpPr>
        <p:spPr bwMode="auto">
          <a:xfrm flipV="1">
            <a:off x="4953000" y="2514600"/>
            <a:ext cx="1752600" cy="685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6"/>
          <p:cNvSpPr>
            <a:spLocks noChangeArrowheads="1"/>
          </p:cNvSpPr>
          <p:nvPr/>
        </p:nvSpPr>
        <p:spPr bwMode="auto">
          <a:xfrm>
            <a:off x="762000" y="1981200"/>
            <a:ext cx="4419600" cy="2133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They said to each other, “Didn’t our hearts burn within us as he talked…”</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the wonderful future he has promised to those he called. I want you to realize what a rich and glorious inheritance he has given to his people.</a:t>
            </a:r>
          </a:p>
        </p:txBody>
      </p:sp>
      <p:cxnSp>
        <p:nvCxnSpPr>
          <p:cNvPr id="4" name="Straight Arrow Connector 3"/>
          <p:cNvCxnSpPr/>
          <p:nvPr/>
        </p:nvCxnSpPr>
        <p:spPr bwMode="auto">
          <a:xfrm rot="16200000" flipV="1">
            <a:off x="1409700" y="2400301"/>
            <a:ext cx="3352800" cy="3124199"/>
          </a:xfrm>
          <a:prstGeom prst="straightConnector1">
            <a:avLst/>
          </a:prstGeom>
          <a:noFill/>
          <a:ln w="57150" cap="flat" cmpd="sng" algn="ctr">
            <a:solidFill>
              <a:schemeClr val="tx1"/>
            </a:solidFill>
            <a:prstDash val="solid"/>
            <a:round/>
            <a:headEnd type="none" w="med" len="med"/>
            <a:tailEnd type="arrow"/>
          </a:ln>
          <a:effectLst/>
        </p:spPr>
      </p:cxnSp>
      <p:sp>
        <p:nvSpPr>
          <p:cNvPr id="5" name="Rectangle 4"/>
          <p:cNvSpPr>
            <a:spLocks noChangeArrowheads="1"/>
          </p:cNvSpPr>
          <p:nvPr/>
        </p:nvSpPr>
        <p:spPr bwMode="auto">
          <a:xfrm>
            <a:off x="3581400" y="5334000"/>
            <a:ext cx="28194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The “heart” </a:t>
            </a:r>
          </a:p>
          <a:p>
            <a:pPr algn="l">
              <a:lnSpc>
                <a:spcPct val="76000"/>
              </a:lnSpc>
              <a:spcBef>
                <a:spcPct val="5000"/>
              </a:spcBef>
            </a:pPr>
            <a:r>
              <a:rPr lang="en-US" sz="4400" b="0" dirty="0" smtClean="0">
                <a:latin typeface="Times New Roman" pitchFamily="18" charset="0"/>
              </a:rPr>
              <a:t>What is it?</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a:t>
            </a:r>
            <a:r>
              <a:rPr lang="en-US" sz="4800" u="sng" dirty="0" smtClean="0"/>
              <a:t>the wonderful future he has promised</a:t>
            </a:r>
            <a:r>
              <a:rPr lang="en-US" sz="4800" dirty="0" smtClean="0"/>
              <a:t> to those he called. I want you to realize what a rich and glorious </a:t>
            </a:r>
            <a:r>
              <a:rPr lang="en-US" sz="4800" u="sng" dirty="0" smtClean="0"/>
              <a:t>inheritance</a:t>
            </a:r>
            <a:r>
              <a:rPr lang="en-US" sz="4800" dirty="0" smtClean="0"/>
              <a:t> he has given to his people.</a:t>
            </a: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8"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6185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18 I pray also </a:t>
            </a:r>
            <a:r>
              <a:rPr lang="en-US" sz="4800" u="sng" dirty="0" smtClean="0"/>
              <a:t>that the eyes of your heart may be enlightened</a:t>
            </a:r>
            <a:r>
              <a:rPr lang="en-US" sz="4800" dirty="0" smtClean="0"/>
              <a:t> so that you can comprehend </a:t>
            </a:r>
            <a:r>
              <a:rPr lang="en-US" sz="4800" u="sng" dirty="0" smtClean="0"/>
              <a:t>the wonderful future he has promised</a:t>
            </a:r>
            <a:r>
              <a:rPr lang="en-US" sz="4800" dirty="0" smtClean="0"/>
              <a:t> to those he called. I want you to realize what a rich and glorious </a:t>
            </a:r>
            <a:r>
              <a:rPr lang="en-US" sz="4800" u="sng" dirty="0" smtClean="0"/>
              <a:t>inheritance</a:t>
            </a:r>
            <a:r>
              <a:rPr lang="en-US" sz="4800" dirty="0" smtClean="0"/>
              <a:t> he has given to his people.</a:t>
            </a:r>
          </a:p>
        </p:txBody>
      </p:sp>
      <p:cxnSp>
        <p:nvCxnSpPr>
          <p:cNvPr id="6" name="Straight Arrow Connector 5"/>
          <p:cNvCxnSpPr/>
          <p:nvPr/>
        </p:nvCxnSpPr>
        <p:spPr bwMode="auto">
          <a:xfrm flipV="1">
            <a:off x="2362200" y="4267200"/>
            <a:ext cx="2286000" cy="1676400"/>
          </a:xfrm>
          <a:prstGeom prst="straightConnector1">
            <a:avLst/>
          </a:prstGeom>
          <a:noFill/>
          <a:ln w="57150" cap="flat" cmpd="sng" algn="ctr">
            <a:solidFill>
              <a:schemeClr val="tx1"/>
            </a:solidFill>
            <a:prstDash val="solid"/>
            <a:round/>
            <a:headEnd type="none" w="med" len="med"/>
            <a:tailEnd type="arrow"/>
          </a:ln>
          <a:effectLst/>
        </p:spPr>
      </p:cxnSp>
      <p:cxnSp>
        <p:nvCxnSpPr>
          <p:cNvPr id="9" name="Straight Arrow Connector 8"/>
          <p:cNvCxnSpPr/>
          <p:nvPr/>
        </p:nvCxnSpPr>
        <p:spPr bwMode="auto">
          <a:xfrm rot="16200000" flipV="1">
            <a:off x="1104900" y="4152900"/>
            <a:ext cx="2667000" cy="12192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3"/>
          <p:cNvSpPr>
            <a:spLocks noChangeArrowheads="1"/>
          </p:cNvSpPr>
          <p:nvPr/>
        </p:nvSpPr>
        <p:spPr bwMode="auto">
          <a:xfrm>
            <a:off x="228600" y="5334000"/>
            <a:ext cx="6172200" cy="1143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4400" b="0" dirty="0" smtClean="0">
                <a:latin typeface="Times New Roman" pitchFamily="18" charset="0"/>
              </a:rPr>
              <a:t>Paul was given a vision of the third heaven 2 Cor. 12</a:t>
            </a:r>
            <a:endParaRPr lang="en-US" sz="44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4" name="Rectangle 4"/>
          <p:cNvSpPr>
            <a:spLocks noChangeArrowheads="1"/>
          </p:cNvSpPr>
          <p:nvPr/>
        </p:nvSpPr>
        <p:spPr bwMode="auto">
          <a:xfrm>
            <a:off x="1752600" y="2438400"/>
            <a:ext cx="5715000" cy="2362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6600" b="0" dirty="0" smtClean="0">
                <a:effectLst>
                  <a:outerShdw blurRad="38100" dist="38100" dir="2700000" algn="tl">
                    <a:srgbClr val="000000">
                      <a:alpha val="43137"/>
                    </a:srgbClr>
                  </a:outerShdw>
                </a:effectLst>
                <a:latin typeface="Times New Roman" pitchFamily="18" charset="0"/>
              </a:rPr>
              <a:t>Compare with a similar prayer in Chapter 3</a:t>
            </a:r>
            <a:endParaRPr lang="en-US" sz="6600" b="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600" dirty="0" smtClean="0"/>
              <a:t>17 I pray that Christ may </a:t>
            </a:r>
            <a:r>
              <a:rPr lang="en-US" sz="4600" u="sng" dirty="0" smtClean="0"/>
              <a:t>dwell in your hearts through faith</a:t>
            </a:r>
            <a:r>
              <a:rPr lang="en-US" sz="4600" dirty="0" smtClean="0"/>
              <a:t>; and that you, being rooted and grounded in love, 18 may be able to comprehend with all the saints what is the breadth and length and height and depth,</a:t>
            </a:r>
          </a:p>
          <a:p>
            <a:pPr>
              <a:spcBef>
                <a:spcPct val="5000"/>
              </a:spcBef>
              <a:buNone/>
              <a:defRPr/>
            </a:pPr>
            <a:r>
              <a:rPr lang="en-US" sz="4600" dirty="0" smtClean="0"/>
              <a:t>19 and to know the love of Christ which surpasses knowledge, that you may be filled up to all the fullness of God.</a:t>
            </a:r>
          </a:p>
        </p:txBody>
      </p:sp>
    </p:spTree>
  </p:cSld>
  <p:clrMapOvr>
    <a:masterClrMapping/>
  </p:clrMapOvr>
  <p:transition>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600" dirty="0" smtClean="0"/>
              <a:t>17 I pray that Christ may </a:t>
            </a:r>
            <a:r>
              <a:rPr lang="en-US" sz="4600" u="sng" dirty="0" smtClean="0"/>
              <a:t>dwell in your hearts through faith</a:t>
            </a:r>
            <a:r>
              <a:rPr lang="en-US" sz="4600" dirty="0" smtClean="0"/>
              <a:t>; and that you, being rooted and grounded in love, 18 may be able to comprehend with all the saints what is the breadth and length and height and depth,</a:t>
            </a:r>
          </a:p>
          <a:p>
            <a:pPr>
              <a:spcBef>
                <a:spcPct val="5000"/>
              </a:spcBef>
              <a:buNone/>
              <a:defRPr/>
            </a:pPr>
            <a:r>
              <a:rPr lang="en-US" sz="4600" dirty="0" smtClean="0"/>
              <a:t>19 and to know the love of Christ which surpasses knowledge, that you may be filled up to all the fullness of God.</a:t>
            </a:r>
          </a:p>
        </p:txBody>
      </p:sp>
      <p:sp>
        <p:nvSpPr>
          <p:cNvPr id="4" name="Oval 4"/>
          <p:cNvSpPr>
            <a:spLocks noChangeArrowheads="1"/>
          </p:cNvSpPr>
          <p:nvPr/>
        </p:nvSpPr>
        <p:spPr bwMode="auto">
          <a:xfrm>
            <a:off x="1295400" y="1828800"/>
            <a:ext cx="1981200" cy="6858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600" dirty="0" smtClean="0"/>
              <a:t>17 I pray that Christ may </a:t>
            </a:r>
            <a:r>
              <a:rPr lang="en-US" sz="4600" u="sng" dirty="0" smtClean="0"/>
              <a:t>dwell in your hearts through faith</a:t>
            </a:r>
            <a:r>
              <a:rPr lang="en-US" sz="4600" dirty="0" smtClean="0"/>
              <a:t>; and that you, being </a:t>
            </a:r>
            <a:r>
              <a:rPr lang="en-US" sz="4600" u="sng" dirty="0" smtClean="0"/>
              <a:t>rooted and grounded in love</a:t>
            </a:r>
            <a:r>
              <a:rPr lang="en-US" sz="4600" dirty="0" smtClean="0"/>
              <a:t>, 18 may be able to comprehend with all the saints what is the breadth and length and height and depth,</a:t>
            </a:r>
          </a:p>
          <a:p>
            <a:pPr>
              <a:spcBef>
                <a:spcPct val="5000"/>
              </a:spcBef>
              <a:buNone/>
              <a:defRPr/>
            </a:pPr>
            <a:r>
              <a:rPr lang="en-US" sz="4600" dirty="0" smtClean="0"/>
              <a:t>19 and to know the love of Christ which surpasses knowledge, that you may be filled up to all the fullness of God.</a:t>
            </a:r>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600" dirty="0" smtClean="0"/>
              <a:t>17 I pray that Christ may dwell in your hearts through faith; and that you, being rooted and grounded in love, 18 may be able to comprehend with all the saints </a:t>
            </a:r>
            <a:r>
              <a:rPr lang="en-US" sz="4600" u="sng" dirty="0" smtClean="0"/>
              <a:t>what is the breadth and length and height and depth</a:t>
            </a:r>
            <a:r>
              <a:rPr lang="en-US" sz="4600" dirty="0" smtClean="0"/>
              <a:t>,</a:t>
            </a:r>
          </a:p>
          <a:p>
            <a:pPr>
              <a:spcBef>
                <a:spcPct val="5000"/>
              </a:spcBef>
              <a:buNone/>
              <a:defRPr/>
            </a:pPr>
            <a:r>
              <a:rPr lang="en-US" sz="4600" dirty="0" smtClean="0"/>
              <a:t>19 and to know the love of Christ which surpasses knowledge, that you may be filled up to all the fullness of God.</a:t>
            </a:r>
          </a:p>
        </p:txBody>
      </p:sp>
      <p:sp>
        <p:nvSpPr>
          <p:cNvPr id="4" name="Oval 4"/>
          <p:cNvSpPr>
            <a:spLocks noChangeArrowheads="1"/>
          </p:cNvSpPr>
          <p:nvPr/>
        </p:nvSpPr>
        <p:spPr bwMode="auto">
          <a:xfrm>
            <a:off x="5562600" y="2819400"/>
            <a:ext cx="3505200" cy="6858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4600" dirty="0" smtClean="0"/>
              <a:t>17 I pray that Christ may dwell in your hearts through faith; and that you, being rooted and grounded in love, 18 may be able to comprehend with all the saints </a:t>
            </a:r>
            <a:r>
              <a:rPr lang="en-US" sz="4600" u="sng" dirty="0" smtClean="0"/>
              <a:t>what is the breadth and length and height and depth</a:t>
            </a:r>
            <a:r>
              <a:rPr lang="en-US" sz="4600" dirty="0" smtClean="0"/>
              <a:t>,</a:t>
            </a:r>
          </a:p>
          <a:p>
            <a:pPr>
              <a:spcBef>
                <a:spcPct val="5000"/>
              </a:spcBef>
              <a:buNone/>
              <a:defRPr/>
            </a:pPr>
            <a:r>
              <a:rPr lang="en-US" sz="4600" dirty="0" smtClean="0"/>
              <a:t>19 and </a:t>
            </a:r>
            <a:r>
              <a:rPr lang="en-US" sz="4600" u="sng" dirty="0" smtClean="0"/>
              <a:t>to know the love of Christ which surpasses knowledge</a:t>
            </a:r>
            <a:r>
              <a:rPr lang="en-US" sz="4600" dirty="0" smtClean="0"/>
              <a:t>, that you may be filled up to all the fullness of God.</a:t>
            </a:r>
          </a:p>
        </p:txBody>
      </p:sp>
      <p:sp>
        <p:nvSpPr>
          <p:cNvPr id="4" name="Oval 4"/>
          <p:cNvSpPr>
            <a:spLocks noChangeArrowheads="1"/>
          </p:cNvSpPr>
          <p:nvPr/>
        </p:nvSpPr>
        <p:spPr bwMode="auto">
          <a:xfrm>
            <a:off x="5562600" y="2819400"/>
            <a:ext cx="3505200" cy="6858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4"/>
          <p:cNvSpPr>
            <a:spLocks noChangeArrowheads="1"/>
          </p:cNvSpPr>
          <p:nvPr/>
        </p:nvSpPr>
        <p:spPr bwMode="auto">
          <a:xfrm>
            <a:off x="3352800" y="152400"/>
            <a:ext cx="5715000" cy="6553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7000"/>
              </a:lnSpc>
              <a:spcBef>
                <a:spcPct val="5000"/>
              </a:spcBef>
              <a:defRPr/>
            </a:pPr>
            <a:r>
              <a:rPr lang="en-US" sz="6000" b="0" dirty="0" smtClean="0">
                <a:solidFill>
                  <a:srgbClr val="FFFFFF"/>
                </a:solidFill>
                <a:effectLst>
                  <a:outerShdw blurRad="38100" dist="38100" dir="2700000" algn="tl">
                    <a:srgbClr val="000000"/>
                  </a:outerShdw>
                </a:effectLst>
                <a:latin typeface="Times New Roman" pitchFamily="18" charset="0"/>
              </a:rPr>
              <a:t>Being </a:t>
            </a:r>
            <a:r>
              <a:rPr lang="en-US" sz="6000" b="0" dirty="0">
                <a:solidFill>
                  <a:srgbClr val="FFFFFF"/>
                </a:solidFill>
                <a:effectLst>
                  <a:outerShdw blurRad="38100" dist="38100" dir="2700000" algn="tl">
                    <a:srgbClr val="000000"/>
                  </a:outerShdw>
                </a:effectLst>
                <a:latin typeface="Times New Roman" pitchFamily="18" charset="0"/>
              </a:rPr>
              <a:t>adopted by the richest </a:t>
            </a:r>
            <a:r>
              <a:rPr lang="en-US" sz="6000" b="0" dirty="0" smtClean="0">
                <a:solidFill>
                  <a:srgbClr val="FFFFFF"/>
                </a:solidFill>
                <a:effectLst>
                  <a:outerShdw blurRad="38100" dist="38100" dir="2700000" algn="tl">
                    <a:srgbClr val="000000"/>
                  </a:outerShdw>
                </a:effectLst>
                <a:latin typeface="Times New Roman" pitchFamily="18" charset="0"/>
              </a:rPr>
              <a:t>person </a:t>
            </a:r>
            <a:r>
              <a:rPr lang="en-US" sz="6000" b="0" dirty="0">
                <a:solidFill>
                  <a:srgbClr val="FFFFFF"/>
                </a:solidFill>
                <a:effectLst>
                  <a:outerShdw blurRad="38100" dist="38100" dir="2700000" algn="tl">
                    <a:srgbClr val="000000"/>
                  </a:outerShdw>
                </a:effectLst>
                <a:latin typeface="Times New Roman" pitchFamily="18" charset="0"/>
              </a:rPr>
              <a:t>in the </a:t>
            </a:r>
            <a:r>
              <a:rPr lang="en-US" sz="6000" b="0" dirty="0" smtClean="0">
                <a:solidFill>
                  <a:srgbClr val="FFFFFF"/>
                </a:solidFill>
                <a:effectLst>
                  <a:outerShdw blurRad="38100" dist="38100" dir="2700000" algn="tl">
                    <a:srgbClr val="000000"/>
                  </a:outerShdw>
                </a:effectLst>
                <a:latin typeface="Times New Roman" pitchFamily="18" charset="0"/>
              </a:rPr>
              <a:t>Universe:</a:t>
            </a:r>
            <a:endParaRPr lang="en-US" sz="6000" b="0" dirty="0">
              <a:solidFill>
                <a:srgbClr val="FFFFFF"/>
              </a:solidFill>
              <a:effectLst>
                <a:outerShdw blurRad="38100" dist="38100" dir="2700000" algn="tl">
                  <a:srgbClr val="000000"/>
                </a:outerShdw>
              </a:effectLst>
              <a:latin typeface="Times New Roman" pitchFamily="18" charset="0"/>
            </a:endParaRPr>
          </a:p>
          <a:p>
            <a:pPr algn="l">
              <a:lnSpc>
                <a:spcPct val="77000"/>
              </a:lnSpc>
              <a:spcBef>
                <a:spcPct val="5000"/>
              </a:spcBef>
              <a:defRPr/>
            </a:pPr>
            <a:r>
              <a:rPr lang="en-US" sz="6000" b="0" dirty="0">
                <a:solidFill>
                  <a:srgbClr val="FFFFFF"/>
                </a:solidFill>
                <a:effectLst>
                  <a:outerShdw blurRad="38100" dist="38100" dir="2700000" algn="tl">
                    <a:srgbClr val="000000"/>
                  </a:outerShdw>
                </a:effectLst>
                <a:latin typeface="Times New Roman" pitchFamily="18" charset="0"/>
              </a:rPr>
              <a:t> - Hard to believe</a:t>
            </a:r>
          </a:p>
          <a:p>
            <a:pPr algn="l">
              <a:lnSpc>
                <a:spcPct val="77000"/>
              </a:lnSpc>
              <a:spcBef>
                <a:spcPct val="5000"/>
              </a:spcBef>
              <a:defRPr/>
            </a:pPr>
            <a:r>
              <a:rPr lang="en-US" sz="6000" b="0" dirty="0">
                <a:solidFill>
                  <a:srgbClr val="FFFFFF"/>
                </a:solidFill>
                <a:effectLst>
                  <a:outerShdw blurRad="38100" dist="38100" dir="2700000" algn="tl">
                    <a:srgbClr val="000000"/>
                  </a:outerShdw>
                </a:effectLst>
                <a:latin typeface="Times New Roman" pitchFamily="18" charset="0"/>
              </a:rPr>
              <a:t> - Once believed, </a:t>
            </a:r>
            <a:r>
              <a:rPr lang="en-US" sz="6000" b="0" dirty="0" smtClean="0">
                <a:solidFill>
                  <a:srgbClr val="FFFFFF"/>
                </a:solidFill>
                <a:effectLst>
                  <a:outerShdw blurRad="38100" dist="38100" dir="2700000" algn="tl">
                    <a:srgbClr val="000000"/>
                  </a:outerShdw>
                </a:effectLst>
                <a:latin typeface="Times New Roman" pitchFamily="18" charset="0"/>
              </a:rPr>
              <a:t/>
            </a:r>
            <a:br>
              <a:rPr lang="en-US" sz="6000" b="0" dirty="0" smtClean="0">
                <a:solidFill>
                  <a:srgbClr val="FFFFFF"/>
                </a:solidFill>
                <a:effectLst>
                  <a:outerShdw blurRad="38100" dist="38100" dir="2700000" algn="tl">
                    <a:srgbClr val="000000"/>
                  </a:outerShdw>
                </a:effectLst>
                <a:latin typeface="Times New Roman" pitchFamily="18" charset="0"/>
              </a:rPr>
            </a:br>
            <a:r>
              <a:rPr lang="en-US" sz="6000" b="0" dirty="0" smtClean="0">
                <a:solidFill>
                  <a:srgbClr val="FFFFFF"/>
                </a:solidFill>
                <a:effectLst>
                  <a:outerShdw blurRad="38100" dist="38100" dir="2700000" algn="tl">
                    <a:srgbClr val="000000"/>
                  </a:outerShdw>
                </a:effectLst>
                <a:latin typeface="Times New Roman" pitchFamily="18" charset="0"/>
              </a:rPr>
              <a:t>  it’s a MASSIVE </a:t>
            </a:r>
            <a:br>
              <a:rPr lang="en-US" sz="6000" b="0" dirty="0" smtClean="0">
                <a:solidFill>
                  <a:srgbClr val="FFFFFF"/>
                </a:solidFill>
                <a:effectLst>
                  <a:outerShdw blurRad="38100" dist="38100" dir="2700000" algn="tl">
                    <a:srgbClr val="000000"/>
                  </a:outerShdw>
                </a:effectLst>
                <a:latin typeface="Times New Roman" pitchFamily="18" charset="0"/>
              </a:rPr>
            </a:br>
            <a:r>
              <a:rPr lang="en-US" sz="6000" b="0" dirty="0" smtClean="0">
                <a:solidFill>
                  <a:srgbClr val="FFFFFF"/>
                </a:solidFill>
                <a:effectLst>
                  <a:outerShdw blurRad="38100" dist="38100" dir="2700000" algn="tl">
                    <a:srgbClr val="000000"/>
                  </a:outerShdw>
                </a:effectLst>
                <a:latin typeface="Times New Roman" pitchFamily="18" charset="0"/>
              </a:rPr>
              <a:t>  paradigm shift</a:t>
            </a:r>
            <a:r>
              <a:rPr lang="en-US" sz="6000" b="0" dirty="0">
                <a:solidFill>
                  <a:srgbClr val="FFFFFF"/>
                </a:solidFill>
                <a:effectLst>
                  <a:outerShdw blurRad="38100" dist="38100" dir="2700000" algn="tl">
                    <a:srgbClr val="000000"/>
                  </a:outerShdw>
                </a:effectLst>
                <a:latin typeface="Times New Roman" pitchFamily="18" charset="0"/>
              </a:rPr>
              <a:t>!</a:t>
            </a:r>
          </a:p>
          <a:p>
            <a:pPr algn="l">
              <a:lnSpc>
                <a:spcPct val="77000"/>
              </a:lnSpc>
              <a:spcBef>
                <a:spcPct val="5000"/>
              </a:spcBef>
              <a:defRPr/>
            </a:pPr>
            <a:r>
              <a:rPr lang="en-US" sz="6000" b="0" dirty="0">
                <a:solidFill>
                  <a:srgbClr val="FFFFFF"/>
                </a:solidFill>
                <a:effectLst>
                  <a:outerShdw blurRad="38100" dist="38100" dir="2700000" algn="tl">
                    <a:srgbClr val="000000"/>
                  </a:outerShdw>
                </a:effectLst>
                <a:latin typeface="Times New Roman" pitchFamily="18" charset="0"/>
              </a:rPr>
              <a:t> - Nothing is the </a:t>
            </a:r>
            <a:r>
              <a:rPr lang="en-US" sz="6000" b="0" dirty="0" smtClean="0">
                <a:solidFill>
                  <a:srgbClr val="FFFFFF"/>
                </a:solidFill>
                <a:effectLst>
                  <a:outerShdw blurRad="38100" dist="38100" dir="2700000" algn="tl">
                    <a:srgbClr val="000000"/>
                  </a:outerShdw>
                </a:effectLst>
                <a:latin typeface="Times New Roman" pitchFamily="18" charset="0"/>
              </a:rPr>
              <a:t/>
            </a:r>
            <a:br>
              <a:rPr lang="en-US" sz="6000" b="0" dirty="0" smtClean="0">
                <a:solidFill>
                  <a:srgbClr val="FFFFFF"/>
                </a:solidFill>
                <a:effectLst>
                  <a:outerShdw blurRad="38100" dist="38100" dir="2700000" algn="tl">
                    <a:srgbClr val="000000"/>
                  </a:outerShdw>
                </a:effectLst>
                <a:latin typeface="Times New Roman" pitchFamily="18" charset="0"/>
              </a:rPr>
            </a:br>
            <a:r>
              <a:rPr lang="en-US" sz="6000" b="0" dirty="0" smtClean="0">
                <a:solidFill>
                  <a:srgbClr val="FFFFFF"/>
                </a:solidFill>
                <a:effectLst>
                  <a:outerShdw blurRad="38100" dist="38100" dir="2700000" algn="tl">
                    <a:srgbClr val="000000"/>
                  </a:outerShdw>
                </a:effectLst>
                <a:latin typeface="Times New Roman" pitchFamily="18" charset="0"/>
              </a:rPr>
              <a:t>   same</a:t>
            </a:r>
            <a:endParaRPr lang="en-US" sz="6000" b="0" dirty="0">
              <a:solidFill>
                <a:srgbClr val="FFFFFF"/>
              </a:solidFill>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wipe(left)">
                                      <p:cBhvr>
                                        <p:cTn id="7" dur="500"/>
                                        <p:tgtEl>
                                          <p:spTgt spid="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animEffect transition="in" filter="wipe(left)">
                                      <p:cBhvr>
                                        <p:cTn id="1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endParaRPr lang="en-US" sz="4600" dirty="0" smtClean="0"/>
          </a:p>
        </p:txBody>
      </p:sp>
      <p:sp>
        <p:nvSpPr>
          <p:cNvPr id="5"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6600" b="0" dirty="0" smtClean="0">
                <a:effectLst>
                  <a:outerShdw blurRad="38100" dist="38100" dir="2700000" algn="tl">
                    <a:srgbClr val="000000">
                      <a:alpha val="43137"/>
                    </a:srgbClr>
                  </a:outerShdw>
                </a:effectLst>
                <a:latin typeface="Times New Roman" pitchFamily="18" charset="0"/>
              </a:rPr>
              <a:t>Comprehending God’s love:</a:t>
            </a:r>
            <a:br>
              <a:rPr lang="en-US" sz="6600" b="0" dirty="0" smtClean="0">
                <a:effectLst>
                  <a:outerShdw blurRad="38100" dist="38100" dir="2700000" algn="tl">
                    <a:srgbClr val="000000">
                      <a:alpha val="43137"/>
                    </a:srgbClr>
                  </a:outerShdw>
                </a:effectLst>
                <a:latin typeface="Times New Roman" pitchFamily="18" charset="0"/>
              </a:rPr>
            </a:br>
            <a:endParaRPr lang="en-US" sz="6600" b="0" dirty="0" smtClean="0">
              <a:effectLst>
                <a:outerShdw blurRad="38100" dist="38100" dir="2700000" algn="tl">
                  <a:srgbClr val="000000">
                    <a:alpha val="43137"/>
                  </a:srgbClr>
                </a:outerShdw>
              </a:effectLst>
              <a:latin typeface="Times New Roman" pitchFamily="18" charset="0"/>
            </a:endParaRP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Must let him in</a:t>
            </a:r>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752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endParaRPr lang="en-US" sz="4600" dirty="0" smtClean="0"/>
          </a:p>
        </p:txBody>
      </p:sp>
      <p:sp>
        <p:nvSpPr>
          <p:cNvPr id="5"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6000"/>
              </a:lnSpc>
              <a:spcBef>
                <a:spcPct val="5000"/>
              </a:spcBef>
            </a:pPr>
            <a:r>
              <a:rPr lang="en-US" sz="6600" b="0" dirty="0" smtClean="0">
                <a:effectLst>
                  <a:outerShdw blurRad="38100" dist="38100" dir="2700000" algn="tl">
                    <a:srgbClr val="000000">
                      <a:alpha val="43137"/>
                    </a:srgbClr>
                  </a:outerShdw>
                </a:effectLst>
                <a:latin typeface="Times New Roman" pitchFamily="18" charset="0"/>
              </a:rPr>
              <a:t>Comprehending God’s love:</a:t>
            </a: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Not easy</a:t>
            </a: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Comes in layers</a:t>
            </a: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Can ask</a:t>
            </a: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Need to listen</a:t>
            </a: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Takes some time</a:t>
            </a:r>
          </a:p>
          <a:p>
            <a:pPr algn="l">
              <a:lnSpc>
                <a:spcPct val="76000"/>
              </a:lnSpc>
              <a:spcBef>
                <a:spcPct val="5000"/>
              </a:spcBef>
              <a:buClr>
                <a:schemeClr val="accent2"/>
              </a:buClr>
              <a:buFont typeface="Wingdings" pitchFamily="2" charset="2"/>
              <a:buChar char="Ø"/>
            </a:pPr>
            <a:r>
              <a:rPr lang="en-US" sz="6600" b="0" dirty="0" smtClean="0">
                <a:effectLst>
                  <a:outerShdw blurRad="38100" dist="38100" dir="2700000" algn="tl">
                    <a:srgbClr val="000000">
                      <a:alpha val="43137"/>
                    </a:srgbClr>
                  </a:outerShdw>
                </a:effectLst>
                <a:latin typeface="Times New Roman" pitchFamily="18" charset="0"/>
              </a:rPr>
              <a:t>Can slip away</a:t>
            </a:r>
            <a:endParaRPr lang="en-US" sz="6600" b="0" dirty="0">
              <a:effectLst>
                <a:outerShdw blurRad="38100" dist="38100" dir="2700000" algn="tl">
                  <a:srgbClr val="000000">
                    <a:alpha val="43137"/>
                  </a:srgbClr>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wipe(left)">
                                      <p:cBhvr>
                                        <p:cTn id="17" dur="500"/>
                                        <p:tgtEl>
                                          <p:spTgt spid="5">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4" end="4"/>
                                            </p:txEl>
                                          </p:spTgt>
                                        </p:tgtEl>
                                        <p:attrNameLst>
                                          <p:attrName>style.visibility</p:attrName>
                                        </p:attrNameLst>
                                      </p:cBhvr>
                                      <p:to>
                                        <p:strVal val="visible"/>
                                      </p:to>
                                    </p:set>
                                    <p:animEffect transition="in" filter="wipe(left)">
                                      <p:cBhvr>
                                        <p:cTn id="22" dur="500"/>
                                        <p:tgtEl>
                                          <p:spTgt spid="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left)">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6" end="6"/>
                                            </p:txEl>
                                          </p:spTgt>
                                        </p:tgtEl>
                                        <p:attrNameLst>
                                          <p:attrName>style.visibility</p:attrName>
                                        </p:attrNameLst>
                                      </p:cBhvr>
                                      <p:to>
                                        <p:strVal val="visible"/>
                                      </p:to>
                                    </p:set>
                                    <p:animEffect transition="in" filter="wipe(left)">
                                      <p:cBhvr>
                                        <p:cTn id="3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41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a:latin typeface="Times New Roman" pitchFamily="18" charset="0"/>
              </a:rPr>
              <a:t>1Cor </a:t>
            </a:r>
            <a:r>
              <a:rPr lang="en-US" sz="4000" b="0" dirty="0" smtClean="0">
                <a:latin typeface="Times New Roman" pitchFamily="18" charset="0"/>
              </a:rPr>
              <a:t>2:7,9 We </a:t>
            </a:r>
            <a:r>
              <a:rPr lang="en-US" sz="4000" b="0" dirty="0">
                <a:latin typeface="Times New Roman" pitchFamily="18" charset="0"/>
              </a:rPr>
              <a:t>speak of God’s secret wisdom, a wisdom that has been hidden and that God destined </a:t>
            </a:r>
            <a:r>
              <a:rPr lang="en-US" sz="4000" b="0" dirty="0" smtClean="0">
                <a:latin typeface="Times New Roman" pitchFamily="18" charset="0"/>
              </a:rPr>
              <a:t>for our </a:t>
            </a:r>
            <a:r>
              <a:rPr lang="en-US" sz="4000" b="0" dirty="0">
                <a:latin typeface="Times New Roman" pitchFamily="18" charset="0"/>
              </a:rPr>
              <a:t>glory before time began</a:t>
            </a:r>
            <a:r>
              <a:rPr lang="en-US" sz="4000" b="0" dirty="0" smtClean="0">
                <a:latin typeface="Times New Roman" pitchFamily="18" charset="0"/>
              </a:rPr>
              <a:t>.</a:t>
            </a:r>
          </a:p>
        </p:txBody>
      </p:sp>
      <p:sp>
        <p:nvSpPr>
          <p:cNvPr id="5" name="Oval 7"/>
          <p:cNvSpPr>
            <a:spLocks noChangeArrowheads="1"/>
          </p:cNvSpPr>
          <p:nvPr/>
        </p:nvSpPr>
        <p:spPr bwMode="auto">
          <a:xfrm>
            <a:off x="4495800" y="1397000"/>
            <a:ext cx="2209800" cy="5334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419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a:latin typeface="Times New Roman" pitchFamily="18" charset="0"/>
              </a:rPr>
              <a:t>1Cor </a:t>
            </a:r>
            <a:r>
              <a:rPr lang="en-US" sz="4000" b="0" dirty="0" smtClean="0">
                <a:latin typeface="Times New Roman" pitchFamily="18" charset="0"/>
              </a:rPr>
              <a:t>2:7,9 We </a:t>
            </a:r>
            <a:r>
              <a:rPr lang="en-US" sz="4000" b="0" dirty="0">
                <a:latin typeface="Times New Roman" pitchFamily="18" charset="0"/>
              </a:rPr>
              <a:t>speak of God’s secret wisdom, a wisdom that has been hidden and that God destined </a:t>
            </a:r>
            <a:r>
              <a:rPr lang="en-US" sz="4000" b="0" dirty="0" smtClean="0">
                <a:latin typeface="Times New Roman" pitchFamily="18" charset="0"/>
              </a:rPr>
              <a:t>for our </a:t>
            </a:r>
            <a:r>
              <a:rPr lang="en-US" sz="4000" b="0" dirty="0">
                <a:latin typeface="Times New Roman" pitchFamily="18" charset="0"/>
              </a:rPr>
              <a:t>glory before time began</a:t>
            </a:r>
            <a:r>
              <a:rPr lang="en-US" sz="4000" b="0" dirty="0" smtClean="0">
                <a:latin typeface="Times New Roman" pitchFamily="18" charset="0"/>
              </a:rPr>
              <a:t>.</a:t>
            </a:r>
          </a:p>
          <a:p>
            <a:pPr algn="l">
              <a:lnSpc>
                <a:spcPct val="70000"/>
              </a:lnSpc>
              <a:spcBef>
                <a:spcPct val="5000"/>
              </a:spcBef>
            </a:pPr>
            <a:r>
              <a:rPr lang="en-US" sz="4000" b="0" dirty="0" smtClean="0">
                <a:latin typeface="Times New Roman" pitchFamily="18" charset="0"/>
              </a:rPr>
              <a:t> …as it is written: </a:t>
            </a:r>
          </a:p>
          <a:p>
            <a:pPr algn="l">
              <a:lnSpc>
                <a:spcPct val="70000"/>
              </a:lnSpc>
              <a:spcBef>
                <a:spcPct val="5000"/>
              </a:spcBef>
            </a:pPr>
            <a:r>
              <a:rPr lang="en-US" sz="4000" b="0" dirty="0" smtClean="0">
                <a:latin typeface="Times New Roman" pitchFamily="18" charset="0"/>
              </a:rPr>
              <a:t>“No eye has seen, no ear has heard, no mind has conceived </a:t>
            </a:r>
          </a:p>
          <a:p>
            <a:pPr algn="l">
              <a:lnSpc>
                <a:spcPct val="70000"/>
              </a:lnSpc>
              <a:spcBef>
                <a:spcPct val="5000"/>
              </a:spcBef>
            </a:pPr>
            <a:r>
              <a:rPr lang="en-US" sz="4000" b="0" u="sng" dirty="0" smtClean="0">
                <a:latin typeface="Times New Roman" pitchFamily="18" charset="0"/>
              </a:rPr>
              <a:t>what God has prepared for those who love him</a:t>
            </a:r>
            <a:r>
              <a:rPr lang="en-US" sz="4000" b="0" dirty="0" smtClean="0">
                <a:latin typeface="Times New Roman" pitchFamily="18" charset="0"/>
              </a:rPr>
              <a:t>” </a:t>
            </a:r>
            <a:endParaRPr lang="en-US" sz="4000" b="0" dirty="0">
              <a:latin typeface="Times New Roman" pitchFamily="18" charset="0"/>
            </a:endParaRPr>
          </a:p>
        </p:txBody>
      </p:sp>
      <p:sp>
        <p:nvSpPr>
          <p:cNvPr id="5" name="Oval 7"/>
          <p:cNvSpPr>
            <a:spLocks noChangeArrowheads="1"/>
          </p:cNvSpPr>
          <p:nvPr/>
        </p:nvSpPr>
        <p:spPr bwMode="auto">
          <a:xfrm>
            <a:off x="4495800" y="1397000"/>
            <a:ext cx="2209800" cy="5334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87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smtClean="0">
                <a:latin typeface="Times New Roman" pitchFamily="18" charset="0"/>
              </a:rPr>
              <a:t>Romans 8:15-17 For you have not received a spirit of slavery leading to fear again, but you have received a spirit of adoption as sons</a:t>
            </a:r>
            <a:endParaRPr lang="en-US" sz="4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2402" name="Rectangle 2"/>
          <p:cNvSpPr>
            <a:spLocks noGrp="1" noChangeArrowheads="1"/>
          </p:cNvSpPr>
          <p:nvPr>
            <p:ph type="title"/>
          </p:nvPr>
        </p:nvSpPr>
        <p:spPr/>
        <p:txBody>
          <a:bodyPr lIns="90488" tIns="44450" rIns="90488" bIns="44450"/>
          <a:lstStyle/>
          <a:p>
            <a:pPr>
              <a:defRPr/>
            </a:pPr>
            <a:r>
              <a:rPr lang="en-US" sz="9600" dirty="0" smtClean="0"/>
              <a:t>Ephesians 1</a:t>
            </a:r>
          </a:p>
        </p:txBody>
      </p:sp>
      <p:sp>
        <p:nvSpPr>
          <p:cNvPr id="742403" name="Rectangle 3"/>
          <p:cNvSpPr>
            <a:spLocks noGrp="1" noChangeArrowheads="1"/>
          </p:cNvSpPr>
          <p:nvPr>
            <p:ph type="body" idx="1"/>
          </p:nvPr>
        </p:nvSpPr>
        <p:spPr>
          <a:xfrm>
            <a:off x="838200" y="2133600"/>
            <a:ext cx="7696200" cy="4343400"/>
          </a:xfrm>
        </p:spPr>
        <p:txBody>
          <a:bodyPr lIns="90488" tIns="44450" rIns="90488" bIns="44450"/>
          <a:lstStyle/>
          <a:p>
            <a:pPr>
              <a:spcBef>
                <a:spcPct val="5000"/>
              </a:spcBef>
              <a:buFont typeface="Wingdings" pitchFamily="2" charset="2"/>
              <a:buNone/>
              <a:defRPr/>
            </a:pPr>
            <a:r>
              <a:rPr lang="en-US" sz="6600" dirty="0" smtClean="0"/>
              <a:t>11 also we </a:t>
            </a:r>
            <a:r>
              <a:rPr lang="en-US" sz="6600" u="sng" dirty="0" smtClean="0"/>
              <a:t>have obtained an inheritance</a:t>
            </a:r>
            <a:r>
              <a:rPr lang="en-US" sz="6600" dirty="0" smtClean="0"/>
              <a:t>…</a:t>
            </a:r>
          </a:p>
        </p:txBody>
      </p:sp>
      <p:sp>
        <p:nvSpPr>
          <p:cNvPr id="4" name="Rectangle 6"/>
          <p:cNvSpPr>
            <a:spLocks noChangeArrowheads="1"/>
          </p:cNvSpPr>
          <p:nvPr/>
        </p:nvSpPr>
        <p:spPr bwMode="auto">
          <a:xfrm>
            <a:off x="2133600" y="152400"/>
            <a:ext cx="6858000" cy="4876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gn="l">
              <a:lnSpc>
                <a:spcPct val="70000"/>
              </a:lnSpc>
              <a:spcBef>
                <a:spcPct val="5000"/>
              </a:spcBef>
            </a:pPr>
            <a:r>
              <a:rPr lang="en-US" sz="4000" b="0" dirty="0" smtClean="0">
                <a:latin typeface="Times New Roman" pitchFamily="18" charset="0"/>
              </a:rPr>
              <a:t>Romans 8:15-17 For you have not received a spirit of slavery leading to fear again, but you have received a spirit of adoption as sons</a:t>
            </a:r>
            <a:endParaRPr lang="en-US" sz="4000" b="0" dirty="0">
              <a:latin typeface="Times New Roman" pitchFamily="18" charset="0"/>
            </a:endParaRPr>
          </a:p>
        </p:txBody>
      </p:sp>
      <p:sp>
        <p:nvSpPr>
          <p:cNvPr id="5" name="Oval 7"/>
          <p:cNvSpPr>
            <a:spLocks noChangeArrowheads="1"/>
          </p:cNvSpPr>
          <p:nvPr/>
        </p:nvSpPr>
        <p:spPr bwMode="auto">
          <a:xfrm>
            <a:off x="1981200" y="1778000"/>
            <a:ext cx="2209800" cy="609600"/>
          </a:xfrm>
          <a:prstGeom prst="ellipse">
            <a:avLst/>
          </a:prstGeom>
          <a:noFill/>
          <a:ln w="571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2596</Words>
  <Application>Microsoft Office PowerPoint</Application>
  <PresentationFormat>Letter Paper (8.5x11 in)</PresentationFormat>
  <Paragraphs>224</Paragraphs>
  <Slides>51</Slides>
  <Notes>51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Times New Roman</vt:lpstr>
      <vt:lpstr>Wingdings</vt:lpstr>
      <vt:lpstr>den1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lpstr>Ephesians 1</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2022-08-03T19:22:18Z</dcterms:created>
  <dcterms:modified xsi:type="dcterms:W3CDTF">2022-08-03T19:22:23Z</dcterms:modified>
</cp:coreProperties>
</file>