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70" r:id="rId1"/>
    <p:sldMasterId id="2147483671" r:id="rId2"/>
  </p:sldMasterIdLst>
  <p:notesMasterIdLst>
    <p:notesMasterId r:id="rId86"/>
  </p:notesMasterIdLst>
  <p:sldIdLst>
    <p:sldId id="256" r:id="rId3"/>
    <p:sldId id="257" r:id="rId4"/>
    <p:sldId id="260" r:id="rId5"/>
    <p:sldId id="262" r:id="rId6"/>
    <p:sldId id="263" r:id="rId7"/>
    <p:sldId id="264" r:id="rId8"/>
    <p:sldId id="265" r:id="rId9"/>
    <p:sldId id="266" r:id="rId10"/>
    <p:sldId id="267" r:id="rId11"/>
    <p:sldId id="268" r:id="rId12"/>
    <p:sldId id="270" r:id="rId13"/>
    <p:sldId id="271" r:id="rId14"/>
    <p:sldId id="272" r:id="rId15"/>
    <p:sldId id="274" r:id="rId16"/>
    <p:sldId id="275" r:id="rId17"/>
    <p:sldId id="276" r:id="rId18"/>
    <p:sldId id="277" r:id="rId19"/>
    <p:sldId id="278" r:id="rId20"/>
    <p:sldId id="280" r:id="rId21"/>
    <p:sldId id="281"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2" r:id="rId51"/>
    <p:sldId id="313" r:id="rId52"/>
    <p:sldId id="315" r:id="rId53"/>
    <p:sldId id="316" r:id="rId54"/>
    <p:sldId id="319" r:id="rId55"/>
    <p:sldId id="320" r:id="rId56"/>
    <p:sldId id="321" r:id="rId57"/>
    <p:sldId id="322" r:id="rId58"/>
    <p:sldId id="323" r:id="rId59"/>
    <p:sldId id="324" r:id="rId60"/>
    <p:sldId id="325" r:id="rId61"/>
    <p:sldId id="326" r:id="rId62"/>
    <p:sldId id="327" r:id="rId63"/>
    <p:sldId id="328" r:id="rId64"/>
    <p:sldId id="330" r:id="rId65"/>
    <p:sldId id="331" r:id="rId66"/>
    <p:sldId id="332" r:id="rId67"/>
    <p:sldId id="333" r:id="rId68"/>
    <p:sldId id="334" r:id="rId69"/>
    <p:sldId id="335" r:id="rId70"/>
    <p:sldId id="336" r:id="rId71"/>
    <p:sldId id="337" r:id="rId72"/>
    <p:sldId id="338" r:id="rId73"/>
    <p:sldId id="341" r:id="rId74"/>
    <p:sldId id="342" r:id="rId75"/>
    <p:sldId id="343" r:id="rId76"/>
    <p:sldId id="344" r:id="rId77"/>
    <p:sldId id="345" r:id="rId78"/>
    <p:sldId id="346" r:id="rId79"/>
    <p:sldId id="347" r:id="rId80"/>
    <p:sldId id="348" r:id="rId81"/>
    <p:sldId id="349" r:id="rId82"/>
    <p:sldId id="350" r:id="rId83"/>
    <p:sldId id="352" r:id="rId84"/>
    <p:sldId id="353" r:id="rId8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67" autoAdjust="0"/>
    <p:restoredTop sz="94660"/>
  </p:normalViewPr>
  <p:slideViewPr>
    <p:cSldViewPr snapToGrid="0">
      <p:cViewPr varScale="1">
        <p:scale>
          <a:sx n="79" d="100"/>
          <a:sy n="79" d="100"/>
        </p:scale>
        <p:origin x="596"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tableStyles" Target="tableStyle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p:nvPr/>
        </p:nvSpPr>
        <p:spPr>
          <a:xfrm>
            <a:off x="3051175" y="8710613"/>
            <a:ext cx="757238" cy="254000"/>
          </a:xfrm>
          <a:prstGeom prst="rect">
            <a:avLst/>
          </a:prstGeom>
          <a:noFill/>
          <a:ln>
            <a:noFill/>
          </a:ln>
        </p:spPr>
        <p:txBody>
          <a:bodyPr spcFirstLastPara="1" wrap="square" lIns="87300" tIns="44450" rIns="87300" bIns="44450" anchor="t" anchorCtr="0">
            <a:noAutofit/>
          </a:bodyPr>
          <a:lstStyle/>
          <a:p>
            <a:pPr marL="0" marR="0" lvl="0" indent="0" algn="ctr" rtl="0">
              <a:lnSpc>
                <a:spcPct val="90000"/>
              </a:lnSpc>
              <a:spcBef>
                <a:spcPts val="0"/>
              </a:spcBef>
              <a:spcAft>
                <a:spcPts val="0"/>
              </a:spcAft>
              <a:buNone/>
            </a:pPr>
            <a:r>
              <a:rPr lang="en-US" sz="1200" b="0" i="0" u="none" strike="noStrike" cap="none">
                <a:solidFill>
                  <a:schemeClr val="dk1"/>
                </a:solidFill>
                <a:latin typeface="Arial"/>
                <a:ea typeface="Arial"/>
                <a:cs typeface="Arial"/>
                <a:sym typeface="Arial"/>
              </a:rPr>
              <a:t>Page </a:t>
            </a: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
        <p:nvSpPr>
          <p:cNvPr id="4" name="Google Shape;4;n"/>
          <p:cNvSpPr>
            <a:spLocks noGrp="1" noRot="1" noChangeAspect="1"/>
          </p:cNvSpPr>
          <p:nvPr>
            <p:ph type="sldImg" idx="2"/>
          </p:nvPr>
        </p:nvSpPr>
        <p:spPr>
          <a:xfrm>
            <a:off x="1149350" y="692150"/>
            <a:ext cx="4559300" cy="3416300"/>
          </a:xfrm>
          <a:custGeom>
            <a:avLst/>
            <a:gdLst/>
            <a:ahLst/>
            <a:cxnLst/>
            <a:rect l="l" t="t" r="r" b="b"/>
            <a:pathLst>
              <a:path w="120000" h="120000" extrusionOk="0">
                <a:moveTo>
                  <a:pt x="0" y="0"/>
                </a:moveTo>
                <a:lnTo>
                  <a:pt x="120000" y="0"/>
                </a:lnTo>
                <a:lnTo>
                  <a:pt x="120000" y="120000"/>
                </a:lnTo>
                <a:lnTo>
                  <a:pt x="0" y="120000"/>
                </a:lnTo>
                <a:close/>
              </a:path>
            </a:pathLst>
          </a:custGeom>
          <a:noFill/>
          <a:ln w="12675" cap="flat" cmpd="sng">
            <a:solidFill>
              <a:schemeClr val="dk1"/>
            </a:solidFill>
            <a:prstDash val="solid"/>
            <a:miter lim="800000"/>
            <a:headEnd type="none" w="sm" len="sm"/>
            <a:tailEnd type="none" w="sm" len="sm"/>
          </a:ln>
        </p:spPr>
      </p:sp>
      <p:sp>
        <p:nvSpPr>
          <p:cNvPr id="5" name="Google Shape;5;n"/>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lvl1pPr marL="457200" marR="0" lvl="0" indent="-228600" algn="l" rtl="0">
              <a:lnSpc>
                <a:spcPct val="90000"/>
              </a:lnSpc>
              <a:spcBef>
                <a:spcPts val="48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lnSpc>
                <a:spcPct val="90000"/>
              </a:lnSpc>
              <a:spcBef>
                <a:spcPts val="48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lnSpc>
                <a:spcPct val="90000"/>
              </a:lnSpc>
              <a:spcBef>
                <a:spcPts val="48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48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lnSpc>
                <a:spcPct val="90000"/>
              </a:lnSpc>
              <a:spcBef>
                <a:spcPts val="48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342778611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73147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9" name="Google Shape;179;p1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5276408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1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1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851408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3" name="Google Shape;203;p1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771162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2" name="Google Shape;212;p1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910568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1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8" name="Google Shape;228;p1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3063813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2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8" name="Google Shape;238;p2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7337793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9" name="Google Shape;249;p2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8650603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2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0" name="Google Shape;260;p2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16795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2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0" name="Google Shape;270;p2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995038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87" name="Google Shape;287;p2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7509995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 name="Google Shape;92;p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80236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p2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94" name="Google Shape;294;p2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543168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p2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9" name="Google Shape;309;p2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9197426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p2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24" name="Google Shape;324;p2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1550237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3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37" name="Google Shape;337;p3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9879752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3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49" name="Google Shape;349;p3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87975026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57" name="Google Shape;357;p3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796380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3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64" name="Google Shape;364;p3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273259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3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73" name="Google Shape;373;p3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9622993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3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2" name="Google Shape;382;p3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522198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3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92" name="Google Shape;392;p3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86514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0" name="Google Shape;110;p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1731232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3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02" name="Google Shape;402;p3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8488348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p3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12" name="Google Shape;412;p3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9483466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3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22" name="Google Shape;422;p3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6543060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4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32" name="Google Shape;432;p4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519993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p4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42" name="Google Shape;442;p4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273268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4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52" name="Google Shape;452;p4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9948242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4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62" name="Google Shape;462;p4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0834992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4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72" name="Google Shape;472;p4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79299220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9"/>
        <p:cNvGrpSpPr/>
        <p:nvPr/>
      </p:nvGrpSpPr>
      <p:grpSpPr>
        <a:xfrm>
          <a:off x="0" y="0"/>
          <a:ext cx="0" cy="0"/>
          <a:chOff x="0" y="0"/>
          <a:chExt cx="0" cy="0"/>
        </a:xfrm>
      </p:grpSpPr>
      <p:sp>
        <p:nvSpPr>
          <p:cNvPr id="480" name="Google Shape;480;p4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1" name="Google Shape;481;p4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52306095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p4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92" name="Google Shape;492;p4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203732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4" name="Google Shape;124;p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006398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p4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03" name="Google Shape;503;p4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0024241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p4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15" name="Google Shape;515;p4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66204372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p4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27" name="Google Shape;527;p4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75449649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5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45" name="Google Shape;545;p5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2277657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5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63" name="Google Shape;563;p5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64727186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5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82" name="Google Shape;582;p5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96814551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7"/>
        <p:cNvGrpSpPr/>
        <p:nvPr/>
      </p:nvGrpSpPr>
      <p:grpSpPr>
        <a:xfrm>
          <a:off x="0" y="0"/>
          <a:ext cx="0" cy="0"/>
          <a:chOff x="0" y="0"/>
          <a:chExt cx="0" cy="0"/>
        </a:xfrm>
      </p:grpSpPr>
      <p:sp>
        <p:nvSpPr>
          <p:cNvPr id="588" name="Google Shape;588;p5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89" name="Google Shape;589;p5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58886496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8"/>
        <p:cNvGrpSpPr/>
        <p:nvPr/>
      </p:nvGrpSpPr>
      <p:grpSpPr>
        <a:xfrm>
          <a:off x="0" y="0"/>
          <a:ext cx="0" cy="0"/>
          <a:chOff x="0" y="0"/>
          <a:chExt cx="0" cy="0"/>
        </a:xfrm>
      </p:grpSpPr>
      <p:sp>
        <p:nvSpPr>
          <p:cNvPr id="599" name="Google Shape;599;p5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00" name="Google Shape;600;p5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9695536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1"/>
        <p:cNvGrpSpPr/>
        <p:nvPr/>
      </p:nvGrpSpPr>
      <p:grpSpPr>
        <a:xfrm>
          <a:off x="0" y="0"/>
          <a:ext cx="0" cy="0"/>
          <a:chOff x="0" y="0"/>
          <a:chExt cx="0" cy="0"/>
        </a:xfrm>
      </p:grpSpPr>
      <p:sp>
        <p:nvSpPr>
          <p:cNvPr id="612" name="Google Shape;612;p5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13" name="Google Shape;613;p5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5171124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1"/>
        <p:cNvGrpSpPr/>
        <p:nvPr/>
      </p:nvGrpSpPr>
      <p:grpSpPr>
        <a:xfrm>
          <a:off x="0" y="0"/>
          <a:ext cx="0" cy="0"/>
          <a:chOff x="0" y="0"/>
          <a:chExt cx="0" cy="0"/>
        </a:xfrm>
      </p:grpSpPr>
      <p:sp>
        <p:nvSpPr>
          <p:cNvPr id="632" name="Google Shape;632;p5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3" name="Google Shape;633;p5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405278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1" name="Google Shape;131;p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1053376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8"/>
        <p:cNvGrpSpPr/>
        <p:nvPr/>
      </p:nvGrpSpPr>
      <p:grpSpPr>
        <a:xfrm>
          <a:off x="0" y="0"/>
          <a:ext cx="0" cy="0"/>
          <a:chOff x="0" y="0"/>
          <a:chExt cx="0" cy="0"/>
        </a:xfrm>
      </p:grpSpPr>
      <p:sp>
        <p:nvSpPr>
          <p:cNvPr id="639" name="Google Shape;639;p5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40" name="Google Shape;640;p5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1589026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p6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54" name="Google Shape;654;p6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07657875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9"/>
        <p:cNvGrpSpPr/>
        <p:nvPr/>
      </p:nvGrpSpPr>
      <p:grpSpPr>
        <a:xfrm>
          <a:off x="0" y="0"/>
          <a:ext cx="0" cy="0"/>
          <a:chOff x="0" y="0"/>
          <a:chExt cx="0" cy="0"/>
        </a:xfrm>
      </p:grpSpPr>
      <p:sp>
        <p:nvSpPr>
          <p:cNvPr id="660" name="Google Shape;660;p6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61" name="Google Shape;661;p6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4524837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0"/>
        <p:cNvGrpSpPr/>
        <p:nvPr/>
      </p:nvGrpSpPr>
      <p:grpSpPr>
        <a:xfrm>
          <a:off x="0" y="0"/>
          <a:ext cx="0" cy="0"/>
          <a:chOff x="0" y="0"/>
          <a:chExt cx="0" cy="0"/>
        </a:xfrm>
      </p:grpSpPr>
      <p:sp>
        <p:nvSpPr>
          <p:cNvPr id="681" name="Google Shape;681;p6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82" name="Google Shape;682;p6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64922425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p6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89" name="Google Shape;689;p6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17391016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5"/>
        <p:cNvGrpSpPr/>
        <p:nvPr/>
      </p:nvGrpSpPr>
      <p:grpSpPr>
        <a:xfrm>
          <a:off x="0" y="0"/>
          <a:ext cx="0" cy="0"/>
          <a:chOff x="0" y="0"/>
          <a:chExt cx="0" cy="0"/>
        </a:xfrm>
      </p:grpSpPr>
      <p:sp>
        <p:nvSpPr>
          <p:cNvPr id="696" name="Google Shape;696;p6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97" name="Google Shape;697;p6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15993356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p6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05" name="Google Shape;705;p6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77604131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6"/>
        <p:cNvGrpSpPr/>
        <p:nvPr/>
      </p:nvGrpSpPr>
      <p:grpSpPr>
        <a:xfrm>
          <a:off x="0" y="0"/>
          <a:ext cx="0" cy="0"/>
          <a:chOff x="0" y="0"/>
          <a:chExt cx="0" cy="0"/>
        </a:xfrm>
      </p:grpSpPr>
      <p:sp>
        <p:nvSpPr>
          <p:cNvPr id="717" name="Google Shape;717;p6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18" name="Google Shape;718;p6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38112942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Google Shape;732;p6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33" name="Google Shape;733;p6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30151197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7"/>
        <p:cNvGrpSpPr/>
        <p:nvPr/>
      </p:nvGrpSpPr>
      <p:grpSpPr>
        <a:xfrm>
          <a:off x="0" y="0"/>
          <a:ext cx="0" cy="0"/>
          <a:chOff x="0" y="0"/>
          <a:chExt cx="0" cy="0"/>
        </a:xfrm>
      </p:grpSpPr>
      <p:sp>
        <p:nvSpPr>
          <p:cNvPr id="738" name="Google Shape;738;p7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39" name="Google Shape;739;p7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727721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1" name="Google Shape;141;p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262946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4"/>
        <p:cNvGrpSpPr/>
        <p:nvPr/>
      </p:nvGrpSpPr>
      <p:grpSpPr>
        <a:xfrm>
          <a:off x="0" y="0"/>
          <a:ext cx="0" cy="0"/>
          <a:chOff x="0" y="0"/>
          <a:chExt cx="0" cy="0"/>
        </a:xfrm>
      </p:grpSpPr>
      <p:sp>
        <p:nvSpPr>
          <p:cNvPr id="745" name="Google Shape;745;p7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6" name="Google Shape;746;p7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85253304"/>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2"/>
        <p:cNvGrpSpPr/>
        <p:nvPr/>
      </p:nvGrpSpPr>
      <p:grpSpPr>
        <a:xfrm>
          <a:off x="0" y="0"/>
          <a:ext cx="0" cy="0"/>
          <a:chOff x="0" y="0"/>
          <a:chExt cx="0" cy="0"/>
        </a:xfrm>
      </p:grpSpPr>
      <p:sp>
        <p:nvSpPr>
          <p:cNvPr id="753" name="Google Shape;753;p7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54" name="Google Shape;754;p7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07241160"/>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9"/>
        <p:cNvGrpSpPr/>
        <p:nvPr/>
      </p:nvGrpSpPr>
      <p:grpSpPr>
        <a:xfrm>
          <a:off x="0" y="0"/>
          <a:ext cx="0" cy="0"/>
          <a:chOff x="0" y="0"/>
          <a:chExt cx="0" cy="0"/>
        </a:xfrm>
      </p:grpSpPr>
      <p:sp>
        <p:nvSpPr>
          <p:cNvPr id="760" name="Google Shape;760;p7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61" name="Google Shape;761;p7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9629284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1"/>
        <p:cNvGrpSpPr/>
        <p:nvPr/>
      </p:nvGrpSpPr>
      <p:grpSpPr>
        <a:xfrm>
          <a:off x="0" y="0"/>
          <a:ext cx="0" cy="0"/>
          <a:chOff x="0" y="0"/>
          <a:chExt cx="0" cy="0"/>
        </a:xfrm>
      </p:grpSpPr>
      <p:sp>
        <p:nvSpPr>
          <p:cNvPr id="772" name="Google Shape;772;p7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73" name="Google Shape;773;p7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195191445"/>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1"/>
        <p:cNvGrpSpPr/>
        <p:nvPr/>
      </p:nvGrpSpPr>
      <p:grpSpPr>
        <a:xfrm>
          <a:off x="0" y="0"/>
          <a:ext cx="0" cy="0"/>
          <a:chOff x="0" y="0"/>
          <a:chExt cx="0" cy="0"/>
        </a:xfrm>
      </p:grpSpPr>
      <p:sp>
        <p:nvSpPr>
          <p:cNvPr id="782" name="Google Shape;782;p7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83" name="Google Shape;783;p7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65040148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1"/>
        <p:cNvGrpSpPr/>
        <p:nvPr/>
      </p:nvGrpSpPr>
      <p:grpSpPr>
        <a:xfrm>
          <a:off x="0" y="0"/>
          <a:ext cx="0" cy="0"/>
          <a:chOff x="0" y="0"/>
          <a:chExt cx="0" cy="0"/>
        </a:xfrm>
      </p:grpSpPr>
      <p:sp>
        <p:nvSpPr>
          <p:cNvPr id="792" name="Google Shape;792;p7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93" name="Google Shape;793;p7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480123690"/>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2"/>
        <p:cNvGrpSpPr/>
        <p:nvPr/>
      </p:nvGrpSpPr>
      <p:grpSpPr>
        <a:xfrm>
          <a:off x="0" y="0"/>
          <a:ext cx="0" cy="0"/>
          <a:chOff x="0" y="0"/>
          <a:chExt cx="0" cy="0"/>
        </a:xfrm>
      </p:grpSpPr>
      <p:sp>
        <p:nvSpPr>
          <p:cNvPr id="803" name="Google Shape;803;p7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04" name="Google Shape;804;p7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332510987"/>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3"/>
        <p:cNvGrpSpPr/>
        <p:nvPr/>
      </p:nvGrpSpPr>
      <p:grpSpPr>
        <a:xfrm>
          <a:off x="0" y="0"/>
          <a:ext cx="0" cy="0"/>
          <a:chOff x="0" y="0"/>
          <a:chExt cx="0" cy="0"/>
        </a:xfrm>
      </p:grpSpPr>
      <p:sp>
        <p:nvSpPr>
          <p:cNvPr id="814" name="Google Shape;814;p7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15" name="Google Shape;815;p7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14771228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4"/>
        <p:cNvGrpSpPr/>
        <p:nvPr/>
      </p:nvGrpSpPr>
      <p:grpSpPr>
        <a:xfrm>
          <a:off x="0" y="0"/>
          <a:ext cx="0" cy="0"/>
          <a:chOff x="0" y="0"/>
          <a:chExt cx="0" cy="0"/>
        </a:xfrm>
      </p:grpSpPr>
      <p:sp>
        <p:nvSpPr>
          <p:cNvPr id="825" name="Google Shape;825;p8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26" name="Google Shape;826;p8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644191423"/>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4"/>
        <p:cNvGrpSpPr/>
        <p:nvPr/>
      </p:nvGrpSpPr>
      <p:grpSpPr>
        <a:xfrm>
          <a:off x="0" y="0"/>
          <a:ext cx="0" cy="0"/>
          <a:chOff x="0" y="0"/>
          <a:chExt cx="0" cy="0"/>
        </a:xfrm>
      </p:grpSpPr>
      <p:sp>
        <p:nvSpPr>
          <p:cNvPr id="835" name="Google Shape;835;p8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6" name="Google Shape;836;p8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673299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8" name="Google Shape;148;p1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78857547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5"/>
        <p:cNvGrpSpPr/>
        <p:nvPr/>
      </p:nvGrpSpPr>
      <p:grpSpPr>
        <a:xfrm>
          <a:off x="0" y="0"/>
          <a:ext cx="0" cy="0"/>
          <a:chOff x="0" y="0"/>
          <a:chExt cx="0" cy="0"/>
        </a:xfrm>
      </p:grpSpPr>
      <p:sp>
        <p:nvSpPr>
          <p:cNvPr id="846" name="Google Shape;846;p8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47" name="Google Shape;847;p8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37717084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4"/>
        <p:cNvGrpSpPr/>
        <p:nvPr/>
      </p:nvGrpSpPr>
      <p:grpSpPr>
        <a:xfrm>
          <a:off x="0" y="0"/>
          <a:ext cx="0" cy="0"/>
          <a:chOff x="0" y="0"/>
          <a:chExt cx="0" cy="0"/>
        </a:xfrm>
      </p:grpSpPr>
      <p:sp>
        <p:nvSpPr>
          <p:cNvPr id="855" name="Google Shape;855;p8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6" name="Google Shape;856;p8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01774589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7"/>
        <p:cNvGrpSpPr/>
        <p:nvPr/>
      </p:nvGrpSpPr>
      <p:grpSpPr>
        <a:xfrm>
          <a:off x="0" y="0"/>
          <a:ext cx="0" cy="0"/>
          <a:chOff x="0" y="0"/>
          <a:chExt cx="0" cy="0"/>
        </a:xfrm>
      </p:grpSpPr>
      <p:sp>
        <p:nvSpPr>
          <p:cNvPr id="888" name="Google Shape;888;p86: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89" name="Google Shape;889;p86: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14192948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0"/>
        <p:cNvGrpSpPr/>
        <p:nvPr/>
      </p:nvGrpSpPr>
      <p:grpSpPr>
        <a:xfrm>
          <a:off x="0" y="0"/>
          <a:ext cx="0" cy="0"/>
          <a:chOff x="0" y="0"/>
          <a:chExt cx="0" cy="0"/>
        </a:xfrm>
      </p:grpSpPr>
      <p:sp>
        <p:nvSpPr>
          <p:cNvPr id="901" name="Google Shape;901;p8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02" name="Google Shape;902;p8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766852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0"/>
        <p:cNvGrpSpPr/>
        <p:nvPr/>
      </p:nvGrpSpPr>
      <p:grpSpPr>
        <a:xfrm>
          <a:off x="0" y="0"/>
          <a:ext cx="0" cy="0"/>
          <a:chOff x="0" y="0"/>
          <a:chExt cx="0" cy="0"/>
        </a:xfrm>
      </p:grpSpPr>
      <p:sp>
        <p:nvSpPr>
          <p:cNvPr id="911" name="Google Shape;911;p8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12" name="Google Shape;912;p8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46040255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1"/>
        <p:cNvGrpSpPr/>
        <p:nvPr/>
      </p:nvGrpSpPr>
      <p:grpSpPr>
        <a:xfrm>
          <a:off x="0" y="0"/>
          <a:ext cx="0" cy="0"/>
          <a:chOff x="0" y="0"/>
          <a:chExt cx="0" cy="0"/>
        </a:xfrm>
      </p:grpSpPr>
      <p:sp>
        <p:nvSpPr>
          <p:cNvPr id="922" name="Google Shape;922;p89: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23" name="Google Shape;923;p89: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74920174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3"/>
        <p:cNvGrpSpPr/>
        <p:nvPr/>
      </p:nvGrpSpPr>
      <p:grpSpPr>
        <a:xfrm>
          <a:off x="0" y="0"/>
          <a:ext cx="0" cy="0"/>
          <a:chOff x="0" y="0"/>
          <a:chExt cx="0" cy="0"/>
        </a:xfrm>
      </p:grpSpPr>
      <p:sp>
        <p:nvSpPr>
          <p:cNvPr id="934" name="Google Shape;934;p90: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35" name="Google Shape;935;p90: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232699883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6"/>
        <p:cNvGrpSpPr/>
        <p:nvPr/>
      </p:nvGrpSpPr>
      <p:grpSpPr>
        <a:xfrm>
          <a:off x="0" y="0"/>
          <a:ext cx="0" cy="0"/>
          <a:chOff x="0" y="0"/>
          <a:chExt cx="0" cy="0"/>
        </a:xfrm>
      </p:grpSpPr>
      <p:sp>
        <p:nvSpPr>
          <p:cNvPr id="947" name="Google Shape;947;p9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48" name="Google Shape;948;p9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3756680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9"/>
        <p:cNvGrpSpPr/>
        <p:nvPr/>
      </p:nvGrpSpPr>
      <p:grpSpPr>
        <a:xfrm>
          <a:off x="0" y="0"/>
          <a:ext cx="0" cy="0"/>
          <a:chOff x="0" y="0"/>
          <a:chExt cx="0" cy="0"/>
        </a:xfrm>
      </p:grpSpPr>
      <p:sp>
        <p:nvSpPr>
          <p:cNvPr id="960" name="Google Shape;960;p9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1" name="Google Shape;961;p9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171604915"/>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3"/>
        <p:cNvGrpSpPr/>
        <p:nvPr/>
      </p:nvGrpSpPr>
      <p:grpSpPr>
        <a:xfrm>
          <a:off x="0" y="0"/>
          <a:ext cx="0" cy="0"/>
          <a:chOff x="0" y="0"/>
          <a:chExt cx="0" cy="0"/>
        </a:xfrm>
      </p:grpSpPr>
      <p:sp>
        <p:nvSpPr>
          <p:cNvPr id="974" name="Google Shape;974;p93: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75" name="Google Shape;975;p93: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1280103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1: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8" name="Google Shape;158;p11: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428942276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0"/>
        <p:cNvGrpSpPr/>
        <p:nvPr/>
      </p:nvGrpSpPr>
      <p:grpSpPr>
        <a:xfrm>
          <a:off x="0" y="0"/>
          <a:ext cx="0" cy="0"/>
          <a:chOff x="0" y="0"/>
          <a:chExt cx="0" cy="0"/>
        </a:xfrm>
      </p:grpSpPr>
      <p:sp>
        <p:nvSpPr>
          <p:cNvPr id="981" name="Google Shape;981;p94: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2" name="Google Shape;982;p94: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640339436"/>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7"/>
        <p:cNvGrpSpPr/>
        <p:nvPr/>
      </p:nvGrpSpPr>
      <p:grpSpPr>
        <a:xfrm>
          <a:off x="0" y="0"/>
          <a:ext cx="0" cy="0"/>
          <a:chOff x="0" y="0"/>
          <a:chExt cx="0" cy="0"/>
        </a:xfrm>
      </p:grpSpPr>
      <p:sp>
        <p:nvSpPr>
          <p:cNvPr id="988" name="Google Shape;988;p95: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89" name="Google Shape;989;p95: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65505126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2"/>
        <p:cNvGrpSpPr/>
        <p:nvPr/>
      </p:nvGrpSpPr>
      <p:grpSpPr>
        <a:xfrm>
          <a:off x="0" y="0"/>
          <a:ext cx="0" cy="0"/>
          <a:chOff x="0" y="0"/>
          <a:chExt cx="0" cy="0"/>
        </a:xfrm>
      </p:grpSpPr>
      <p:sp>
        <p:nvSpPr>
          <p:cNvPr id="1003" name="Google Shape;1003;p97: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04" name="Google Shape;1004;p97: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81688199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0"/>
        <p:cNvGrpSpPr/>
        <p:nvPr/>
      </p:nvGrpSpPr>
      <p:grpSpPr>
        <a:xfrm>
          <a:off x="0" y="0"/>
          <a:ext cx="0" cy="0"/>
          <a:chOff x="0" y="0"/>
          <a:chExt cx="0" cy="0"/>
        </a:xfrm>
      </p:grpSpPr>
      <p:sp>
        <p:nvSpPr>
          <p:cNvPr id="1011" name="Google Shape;1011;p98: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12" name="Google Shape;1012;p98: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823117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2:notes"/>
          <p:cNvSpPr>
            <a:spLocks noGrp="1" noRot="1" noChangeAspect="1"/>
          </p:cNvSpPr>
          <p:nvPr>
            <p:ph type="sldImg" idx="2"/>
          </p:nvPr>
        </p:nvSpPr>
        <p:spPr>
          <a:xfrm>
            <a:off x="1150938" y="692150"/>
            <a:ext cx="4556125" cy="34163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9" name="Google Shape;169;p12:notes"/>
          <p:cNvSpPr txBox="1">
            <a:spLocks noGrp="1"/>
          </p:cNvSpPr>
          <p:nvPr>
            <p:ph type="body" idx="1"/>
          </p:nvPr>
        </p:nvSpPr>
        <p:spPr>
          <a:xfrm>
            <a:off x="914400" y="4343400"/>
            <a:ext cx="5029200" cy="4114800"/>
          </a:xfrm>
          <a:prstGeom prst="rect">
            <a:avLst/>
          </a:prstGeom>
          <a:noFill/>
          <a:ln>
            <a:noFill/>
          </a:ln>
        </p:spPr>
        <p:txBody>
          <a:bodyPr spcFirstLastPara="1" wrap="square" lIns="90475" tIns="44450" rIns="90475" bIns="44450" anchor="t" anchorCtr="0">
            <a:noAutofit/>
          </a:bodyPr>
          <a:lstStyle/>
          <a:p>
            <a:pPr marL="0" lvl="0" indent="0" algn="l" rtl="0">
              <a:lnSpc>
                <a:spcPct val="90000"/>
              </a:lnSpc>
              <a:spcBef>
                <a:spcPts val="0"/>
              </a:spcBef>
              <a:spcAft>
                <a:spcPts val="0"/>
              </a:spcAft>
              <a:buNone/>
            </a:pPr>
            <a:endParaRPr/>
          </a:p>
        </p:txBody>
      </p:sp>
    </p:spTree>
    <p:extLst>
      <p:ext uri="{BB962C8B-B14F-4D97-AF65-F5344CB8AC3E}">
        <p14:creationId xmlns:p14="http://schemas.microsoft.com/office/powerpoint/2010/main" val="3737553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11" name="Google Shape;11;p2"/>
          <p:cNvSpPr txBox="1">
            <a:spLocks noGrp="1"/>
          </p:cNvSpPr>
          <p:nvPr>
            <p:ph type="body" idx="1"/>
          </p:nvPr>
        </p:nvSpPr>
        <p:spPr>
          <a:xfrm>
            <a:off x="0" y="1524000"/>
            <a:ext cx="9144000" cy="48768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9"/>
        <p:cNvGrpSpPr/>
        <p:nvPr/>
      </p:nvGrpSpPr>
      <p:grpSpPr>
        <a:xfrm>
          <a:off x="0" y="0"/>
          <a:ext cx="0" cy="0"/>
          <a:chOff x="0" y="0"/>
          <a:chExt cx="0" cy="0"/>
        </a:xfrm>
      </p:grpSpPr>
      <p:sp>
        <p:nvSpPr>
          <p:cNvPr id="40" name="Google Shape;40;p11"/>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41" name="Google Shape;41;p11"/>
          <p:cNvSpPr txBox="1">
            <a:spLocks noGrp="1"/>
          </p:cNvSpPr>
          <p:nvPr>
            <p:ph type="body" idx="1"/>
          </p:nvPr>
        </p:nvSpPr>
        <p:spPr>
          <a:xfrm rot="5400000">
            <a:off x="2133600" y="-609600"/>
            <a:ext cx="4876800" cy="91440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2"/>
        <p:cNvGrpSpPr/>
        <p:nvPr/>
      </p:nvGrpSpPr>
      <p:grpSpPr>
        <a:xfrm>
          <a:off x="0" y="0"/>
          <a:ext cx="0" cy="0"/>
          <a:chOff x="0" y="0"/>
          <a:chExt cx="0" cy="0"/>
        </a:xfrm>
      </p:grpSpPr>
      <p:sp>
        <p:nvSpPr>
          <p:cNvPr id="43" name="Google Shape;43;p12"/>
          <p:cNvSpPr txBox="1">
            <a:spLocks noGrp="1"/>
          </p:cNvSpPr>
          <p:nvPr>
            <p:ph type="title"/>
          </p:nvPr>
        </p:nvSpPr>
        <p:spPr>
          <a:xfrm rot="5400000">
            <a:off x="4800600" y="2057400"/>
            <a:ext cx="6400800" cy="2286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44" name="Google Shape;44;p12"/>
          <p:cNvSpPr txBox="1">
            <a:spLocks noGrp="1"/>
          </p:cNvSpPr>
          <p:nvPr>
            <p:ph type="body" idx="1"/>
          </p:nvPr>
        </p:nvSpPr>
        <p:spPr>
          <a:xfrm rot="5400000">
            <a:off x="152400" y="-152400"/>
            <a:ext cx="6400800" cy="67056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Tree>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51" name="Google Shape;51;p15"/>
          <p:cNvSpPr txBox="1">
            <a:spLocks noGrp="1"/>
          </p:cNvSpPr>
          <p:nvPr>
            <p:ph type="body" idx="1"/>
          </p:nvPr>
        </p:nvSpPr>
        <p:spPr>
          <a:xfrm>
            <a:off x="0" y="1524000"/>
            <a:ext cx="9144000" cy="48768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2"/>
        <p:cNvGrpSpPr/>
        <p:nvPr/>
      </p:nvGrpSpPr>
      <p:grpSpPr>
        <a:xfrm>
          <a:off x="0" y="0"/>
          <a:ext cx="0" cy="0"/>
          <a:chOff x="0" y="0"/>
          <a:chExt cx="0" cy="0"/>
        </a:xfrm>
      </p:grpSpPr>
      <p:sp>
        <p:nvSpPr>
          <p:cNvPr id="53" name="Google Shape;53;p16"/>
          <p:cNvSpPr txBox="1">
            <a:spLocks noGrp="1"/>
          </p:cNvSpPr>
          <p:nvPr>
            <p:ph type="ctrTitle"/>
          </p:nvPr>
        </p:nvSpPr>
        <p:spPr>
          <a:xfrm>
            <a:off x="685800" y="2130425"/>
            <a:ext cx="7772400" cy="1470025"/>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54" name="Google Shape;54;p16"/>
          <p:cNvSpPr txBox="1">
            <a:spLocks noGrp="1"/>
          </p:cNvSpPr>
          <p:nvPr>
            <p:ph type="subTitle" idx="1"/>
          </p:nvPr>
        </p:nvSpPr>
        <p:spPr>
          <a:xfrm>
            <a:off x="1371600" y="3886200"/>
            <a:ext cx="6400800" cy="1752600"/>
          </a:xfrm>
          <a:prstGeom prst="rect">
            <a:avLst/>
          </a:prstGeom>
          <a:noFill/>
          <a:ln>
            <a:noFill/>
          </a:ln>
        </p:spPr>
        <p:txBody>
          <a:bodyPr spcFirstLastPara="1" wrap="square" lIns="92075" tIns="46025" rIns="92075" bIns="46025" anchor="t" anchorCtr="0">
            <a:noAutofit/>
          </a:bodyPr>
          <a:lstStyle>
            <a:lvl1pPr lvl="0" algn="ctr">
              <a:lnSpc>
                <a:spcPct val="70000"/>
              </a:lnSpc>
              <a:spcBef>
                <a:spcPts val="660"/>
              </a:spcBef>
              <a:spcAft>
                <a:spcPts val="0"/>
              </a:spcAft>
              <a:buSzPts val="4400"/>
              <a:buNone/>
              <a:defRPr/>
            </a:lvl1pPr>
            <a:lvl2pPr lvl="1" algn="ctr">
              <a:lnSpc>
                <a:spcPct val="70000"/>
              </a:lnSpc>
              <a:spcBef>
                <a:spcPts val="540"/>
              </a:spcBef>
              <a:spcAft>
                <a:spcPts val="0"/>
              </a:spcAft>
              <a:buClr>
                <a:schemeClr val="lt1"/>
              </a:buClr>
              <a:buSzPts val="3600"/>
              <a:buFont typeface="Times New Roman"/>
              <a:buNone/>
              <a:defRPr/>
            </a:lvl2pPr>
            <a:lvl3pPr lvl="2" algn="ctr">
              <a:lnSpc>
                <a:spcPct val="70000"/>
              </a:lnSpc>
              <a:spcBef>
                <a:spcPts val="270"/>
              </a:spcBef>
              <a:spcAft>
                <a:spcPts val="0"/>
              </a:spcAft>
              <a:buClr>
                <a:schemeClr val="lt1"/>
              </a:buClr>
              <a:buSzPts val="1800"/>
              <a:buFont typeface="Times New Roman"/>
              <a:buNone/>
              <a:defRPr/>
            </a:lvl3pPr>
            <a:lvl4pPr lvl="3" algn="ctr">
              <a:lnSpc>
                <a:spcPct val="70000"/>
              </a:lnSpc>
              <a:spcBef>
                <a:spcPts val="210"/>
              </a:spcBef>
              <a:spcAft>
                <a:spcPts val="0"/>
              </a:spcAft>
              <a:buClr>
                <a:schemeClr val="lt1"/>
              </a:buClr>
              <a:buSzPts val="1400"/>
              <a:buFont typeface="Times New Roman"/>
              <a:buNone/>
              <a:defRPr/>
            </a:lvl4pPr>
            <a:lvl5pPr lvl="4" algn="ctr">
              <a:lnSpc>
                <a:spcPct val="70000"/>
              </a:lnSpc>
              <a:spcBef>
                <a:spcPts val="210"/>
              </a:spcBef>
              <a:spcAft>
                <a:spcPts val="0"/>
              </a:spcAft>
              <a:buClr>
                <a:schemeClr val="lt1"/>
              </a:buClr>
              <a:buSzPts val="1400"/>
              <a:buFont typeface="Times New Roman"/>
              <a:buNone/>
              <a:defRPr/>
            </a:lvl5pPr>
            <a:lvl6pPr lvl="5" algn="ctr">
              <a:lnSpc>
                <a:spcPct val="70000"/>
              </a:lnSpc>
              <a:spcBef>
                <a:spcPts val="210"/>
              </a:spcBef>
              <a:spcAft>
                <a:spcPts val="0"/>
              </a:spcAft>
              <a:buClr>
                <a:schemeClr val="lt1"/>
              </a:buClr>
              <a:buSzPts val="1400"/>
              <a:buFont typeface="Times New Roman"/>
              <a:buNone/>
              <a:defRPr/>
            </a:lvl6pPr>
            <a:lvl7pPr lvl="6" algn="ctr">
              <a:lnSpc>
                <a:spcPct val="70000"/>
              </a:lnSpc>
              <a:spcBef>
                <a:spcPts val="210"/>
              </a:spcBef>
              <a:spcAft>
                <a:spcPts val="0"/>
              </a:spcAft>
              <a:buClr>
                <a:schemeClr val="lt1"/>
              </a:buClr>
              <a:buSzPts val="1400"/>
              <a:buFont typeface="Times New Roman"/>
              <a:buNone/>
              <a:defRPr/>
            </a:lvl7pPr>
            <a:lvl8pPr lvl="7" algn="ctr">
              <a:lnSpc>
                <a:spcPct val="70000"/>
              </a:lnSpc>
              <a:spcBef>
                <a:spcPts val="210"/>
              </a:spcBef>
              <a:spcAft>
                <a:spcPts val="0"/>
              </a:spcAft>
              <a:buClr>
                <a:schemeClr val="lt1"/>
              </a:buClr>
              <a:buSzPts val="1400"/>
              <a:buFont typeface="Times New Roman"/>
              <a:buNone/>
              <a:defRPr/>
            </a:lvl8pPr>
            <a:lvl9pPr lvl="8" algn="ctr">
              <a:lnSpc>
                <a:spcPct val="70000"/>
              </a:lnSpc>
              <a:spcBef>
                <a:spcPts val="210"/>
              </a:spcBef>
              <a:spcAft>
                <a:spcPts val="0"/>
              </a:spcAft>
              <a:buClr>
                <a:schemeClr val="lt1"/>
              </a:buClr>
              <a:buSzPts val="1400"/>
              <a:buFont typeface="Times New Roman"/>
              <a:buNone/>
              <a:defRPr/>
            </a:lvl9pPr>
          </a:lstStyle>
          <a:p>
            <a:endParaRPr/>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55"/>
        <p:cNvGrpSpPr/>
        <p:nvPr/>
      </p:nvGrpSpPr>
      <p:grpSpPr>
        <a:xfrm>
          <a:off x="0" y="0"/>
          <a:ext cx="0" cy="0"/>
          <a:chOff x="0" y="0"/>
          <a:chExt cx="0" cy="0"/>
        </a:xfrm>
      </p:grpSpPr>
      <p:sp>
        <p:nvSpPr>
          <p:cNvPr id="56" name="Google Shape;56;p17"/>
          <p:cNvSpPr txBox="1">
            <a:spLocks noGrp="1"/>
          </p:cNvSpPr>
          <p:nvPr>
            <p:ph type="title"/>
          </p:nvPr>
        </p:nvSpPr>
        <p:spPr>
          <a:xfrm>
            <a:off x="722313" y="4406900"/>
            <a:ext cx="7772400" cy="1362075"/>
          </a:xfrm>
          <a:prstGeom prst="rect">
            <a:avLst/>
          </a:prstGeom>
          <a:noFill/>
          <a:ln>
            <a:noFill/>
          </a:ln>
        </p:spPr>
        <p:txBody>
          <a:bodyPr spcFirstLastPara="1" wrap="square" lIns="92075" tIns="46025" rIns="92075" bIns="46025" anchor="t" anchorCtr="0">
            <a:noAutofit/>
          </a:bodyPr>
          <a:lstStyle>
            <a:lvl1pPr lvl="0" algn="l">
              <a:lnSpc>
                <a:spcPct val="80000"/>
              </a:lnSpc>
              <a:spcBef>
                <a:spcPts val="0"/>
              </a:spcBef>
              <a:spcAft>
                <a:spcPts val="0"/>
              </a:spcAft>
              <a:buSzPts val="1400"/>
              <a:buNone/>
              <a:defRPr sz="4000" b="1" cap="none"/>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57" name="Google Shape;57;p17"/>
          <p:cNvSpPr txBox="1">
            <a:spLocks noGrp="1"/>
          </p:cNvSpPr>
          <p:nvPr>
            <p:ph type="body" idx="1"/>
          </p:nvPr>
        </p:nvSpPr>
        <p:spPr>
          <a:xfrm>
            <a:off x="722313" y="2906713"/>
            <a:ext cx="7772400" cy="1500187"/>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00"/>
              </a:spcBef>
              <a:spcAft>
                <a:spcPts val="0"/>
              </a:spcAft>
              <a:buSzPts val="2000"/>
              <a:buNone/>
              <a:defRPr sz="2000"/>
            </a:lvl1pPr>
            <a:lvl2pPr marL="914400" lvl="1" indent="-228600" algn="l">
              <a:lnSpc>
                <a:spcPct val="70000"/>
              </a:lnSpc>
              <a:spcBef>
                <a:spcPts val="270"/>
              </a:spcBef>
              <a:spcAft>
                <a:spcPts val="0"/>
              </a:spcAft>
              <a:buClr>
                <a:schemeClr val="lt1"/>
              </a:buClr>
              <a:buSzPts val="1800"/>
              <a:buFont typeface="Times New Roman"/>
              <a:buNone/>
              <a:defRPr sz="1800"/>
            </a:lvl2pPr>
            <a:lvl3pPr marL="1371600" lvl="2" indent="-228600" algn="l">
              <a:lnSpc>
                <a:spcPct val="70000"/>
              </a:lnSpc>
              <a:spcBef>
                <a:spcPts val="240"/>
              </a:spcBef>
              <a:spcAft>
                <a:spcPts val="0"/>
              </a:spcAft>
              <a:buClr>
                <a:schemeClr val="lt1"/>
              </a:buClr>
              <a:buSzPts val="1600"/>
              <a:buFont typeface="Times New Roman"/>
              <a:buNone/>
              <a:defRPr sz="1600"/>
            </a:lvl3pPr>
            <a:lvl4pPr marL="1828800" lvl="3" indent="-228600" algn="l">
              <a:lnSpc>
                <a:spcPct val="70000"/>
              </a:lnSpc>
              <a:spcBef>
                <a:spcPts val="210"/>
              </a:spcBef>
              <a:spcAft>
                <a:spcPts val="0"/>
              </a:spcAft>
              <a:buClr>
                <a:schemeClr val="lt1"/>
              </a:buClr>
              <a:buSzPts val="1400"/>
              <a:buFont typeface="Times New Roman"/>
              <a:buNone/>
              <a:defRPr sz="1400"/>
            </a:lvl4pPr>
            <a:lvl5pPr marL="2286000" lvl="4" indent="-228600" algn="l">
              <a:lnSpc>
                <a:spcPct val="70000"/>
              </a:lnSpc>
              <a:spcBef>
                <a:spcPts val="210"/>
              </a:spcBef>
              <a:spcAft>
                <a:spcPts val="0"/>
              </a:spcAft>
              <a:buClr>
                <a:schemeClr val="lt1"/>
              </a:buClr>
              <a:buSzPts val="1400"/>
              <a:buFont typeface="Times New Roman"/>
              <a:buNone/>
              <a:defRPr sz="1400"/>
            </a:lvl5pPr>
            <a:lvl6pPr marL="2743200" lvl="5" indent="-228600" algn="l">
              <a:lnSpc>
                <a:spcPct val="70000"/>
              </a:lnSpc>
              <a:spcBef>
                <a:spcPts val="210"/>
              </a:spcBef>
              <a:spcAft>
                <a:spcPts val="0"/>
              </a:spcAft>
              <a:buClr>
                <a:schemeClr val="lt1"/>
              </a:buClr>
              <a:buSzPts val="1400"/>
              <a:buFont typeface="Times New Roman"/>
              <a:buNone/>
              <a:defRPr sz="1400"/>
            </a:lvl6pPr>
            <a:lvl7pPr marL="3200400" lvl="6" indent="-228600" algn="l">
              <a:lnSpc>
                <a:spcPct val="70000"/>
              </a:lnSpc>
              <a:spcBef>
                <a:spcPts val="210"/>
              </a:spcBef>
              <a:spcAft>
                <a:spcPts val="0"/>
              </a:spcAft>
              <a:buClr>
                <a:schemeClr val="lt1"/>
              </a:buClr>
              <a:buSzPts val="1400"/>
              <a:buFont typeface="Times New Roman"/>
              <a:buNone/>
              <a:defRPr sz="1400"/>
            </a:lvl7pPr>
            <a:lvl8pPr marL="3657600" lvl="7" indent="-228600" algn="l">
              <a:lnSpc>
                <a:spcPct val="70000"/>
              </a:lnSpc>
              <a:spcBef>
                <a:spcPts val="210"/>
              </a:spcBef>
              <a:spcAft>
                <a:spcPts val="0"/>
              </a:spcAft>
              <a:buClr>
                <a:schemeClr val="lt1"/>
              </a:buClr>
              <a:buSzPts val="1400"/>
              <a:buFont typeface="Times New Roman"/>
              <a:buNone/>
              <a:defRPr sz="1400"/>
            </a:lvl8pPr>
            <a:lvl9pPr marL="4114800" lvl="8" indent="-228600" algn="l">
              <a:lnSpc>
                <a:spcPct val="70000"/>
              </a:lnSpc>
              <a:spcBef>
                <a:spcPts val="21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8"/>
        <p:cNvGrpSpPr/>
        <p:nvPr/>
      </p:nvGrpSpPr>
      <p:grpSpPr>
        <a:xfrm>
          <a:off x="0" y="0"/>
          <a:ext cx="0" cy="0"/>
          <a:chOff x="0" y="0"/>
          <a:chExt cx="0" cy="0"/>
        </a:xfrm>
      </p:grpSpPr>
      <p:sp>
        <p:nvSpPr>
          <p:cNvPr id="59" name="Google Shape;59;p18"/>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60" name="Google Shape;60;p18"/>
          <p:cNvSpPr txBox="1">
            <a:spLocks noGrp="1"/>
          </p:cNvSpPr>
          <p:nvPr>
            <p:ph type="body" idx="1"/>
          </p:nvPr>
        </p:nvSpPr>
        <p:spPr>
          <a:xfrm>
            <a:off x="0" y="1524000"/>
            <a:ext cx="4495800" cy="4876800"/>
          </a:xfrm>
          <a:prstGeom prst="rect">
            <a:avLst/>
          </a:prstGeom>
          <a:noFill/>
          <a:ln>
            <a:noFill/>
          </a:ln>
        </p:spPr>
        <p:txBody>
          <a:bodyPr spcFirstLastPara="1" wrap="square" lIns="92075" tIns="46025" rIns="92075" bIns="46025" anchor="t" anchorCtr="0">
            <a:noAutofit/>
          </a:bodyPr>
          <a:lstStyle>
            <a:lvl1pPr marL="457200" lvl="0" indent="-406400" algn="l">
              <a:lnSpc>
                <a:spcPct val="70000"/>
              </a:lnSpc>
              <a:spcBef>
                <a:spcPts val="420"/>
              </a:spcBef>
              <a:spcAft>
                <a:spcPts val="0"/>
              </a:spcAft>
              <a:buSzPts val="2800"/>
              <a:buChar char="⮚"/>
              <a:defRPr sz="2800"/>
            </a:lvl1pPr>
            <a:lvl2pPr marL="914400" lvl="1" indent="-381000" algn="l">
              <a:lnSpc>
                <a:spcPct val="70000"/>
              </a:lnSpc>
              <a:spcBef>
                <a:spcPts val="360"/>
              </a:spcBef>
              <a:spcAft>
                <a:spcPts val="0"/>
              </a:spcAft>
              <a:buClr>
                <a:schemeClr val="lt1"/>
              </a:buClr>
              <a:buSzPts val="2400"/>
              <a:buFont typeface="Times New Roman"/>
              <a:buChar char="–"/>
              <a:defRPr sz="2400"/>
            </a:lvl2pPr>
            <a:lvl3pPr marL="1371600" lvl="2" indent="-355600" algn="l">
              <a:lnSpc>
                <a:spcPct val="70000"/>
              </a:lnSpc>
              <a:spcBef>
                <a:spcPts val="300"/>
              </a:spcBef>
              <a:spcAft>
                <a:spcPts val="0"/>
              </a:spcAft>
              <a:buClr>
                <a:schemeClr val="lt1"/>
              </a:buClr>
              <a:buSzPts val="2000"/>
              <a:buFont typeface="Times New Roman"/>
              <a:buChar char="»"/>
              <a:defRPr sz="2000"/>
            </a:lvl3pPr>
            <a:lvl4pPr marL="1828800" lvl="3" indent="-342900" algn="l">
              <a:lnSpc>
                <a:spcPct val="70000"/>
              </a:lnSpc>
              <a:spcBef>
                <a:spcPts val="270"/>
              </a:spcBef>
              <a:spcAft>
                <a:spcPts val="0"/>
              </a:spcAft>
              <a:buClr>
                <a:schemeClr val="lt1"/>
              </a:buClr>
              <a:buSzPts val="1800"/>
              <a:buFont typeface="Times New Roman"/>
              <a:buChar char="•"/>
              <a:defRPr sz="1800"/>
            </a:lvl4pPr>
            <a:lvl5pPr marL="2286000" lvl="4" indent="-342900" algn="l">
              <a:lnSpc>
                <a:spcPct val="70000"/>
              </a:lnSpc>
              <a:spcBef>
                <a:spcPts val="270"/>
              </a:spcBef>
              <a:spcAft>
                <a:spcPts val="0"/>
              </a:spcAft>
              <a:buClr>
                <a:schemeClr val="lt1"/>
              </a:buClr>
              <a:buSzPts val="1800"/>
              <a:buFont typeface="Times New Roman"/>
              <a:buChar char="–"/>
              <a:defRPr sz="1800"/>
            </a:lvl5pPr>
            <a:lvl6pPr marL="2743200" lvl="5" indent="-342900" algn="l">
              <a:lnSpc>
                <a:spcPct val="70000"/>
              </a:lnSpc>
              <a:spcBef>
                <a:spcPts val="270"/>
              </a:spcBef>
              <a:spcAft>
                <a:spcPts val="0"/>
              </a:spcAft>
              <a:buClr>
                <a:schemeClr val="lt1"/>
              </a:buClr>
              <a:buSzPts val="1800"/>
              <a:buFont typeface="Times New Roman"/>
              <a:buChar char="–"/>
              <a:defRPr sz="1800"/>
            </a:lvl6pPr>
            <a:lvl7pPr marL="3200400" lvl="6" indent="-342900" algn="l">
              <a:lnSpc>
                <a:spcPct val="70000"/>
              </a:lnSpc>
              <a:spcBef>
                <a:spcPts val="270"/>
              </a:spcBef>
              <a:spcAft>
                <a:spcPts val="0"/>
              </a:spcAft>
              <a:buClr>
                <a:schemeClr val="lt1"/>
              </a:buClr>
              <a:buSzPts val="1800"/>
              <a:buFont typeface="Times New Roman"/>
              <a:buChar char="–"/>
              <a:defRPr sz="1800"/>
            </a:lvl7pPr>
            <a:lvl8pPr marL="3657600" lvl="7" indent="-342900" algn="l">
              <a:lnSpc>
                <a:spcPct val="70000"/>
              </a:lnSpc>
              <a:spcBef>
                <a:spcPts val="270"/>
              </a:spcBef>
              <a:spcAft>
                <a:spcPts val="0"/>
              </a:spcAft>
              <a:buClr>
                <a:schemeClr val="lt1"/>
              </a:buClr>
              <a:buSzPts val="1800"/>
              <a:buFont typeface="Times New Roman"/>
              <a:buChar char="–"/>
              <a:defRPr sz="1800"/>
            </a:lvl8pPr>
            <a:lvl9pPr marL="4114800" lvl="8" indent="-342900" algn="l">
              <a:lnSpc>
                <a:spcPct val="70000"/>
              </a:lnSpc>
              <a:spcBef>
                <a:spcPts val="270"/>
              </a:spcBef>
              <a:spcAft>
                <a:spcPts val="0"/>
              </a:spcAft>
              <a:buClr>
                <a:schemeClr val="lt1"/>
              </a:buClr>
              <a:buSzPts val="1800"/>
              <a:buFont typeface="Times New Roman"/>
              <a:buChar char="–"/>
              <a:defRPr sz="1800"/>
            </a:lvl9pPr>
          </a:lstStyle>
          <a:p>
            <a:endParaRPr/>
          </a:p>
        </p:txBody>
      </p:sp>
      <p:sp>
        <p:nvSpPr>
          <p:cNvPr id="61" name="Google Shape;61;p18"/>
          <p:cNvSpPr txBox="1">
            <a:spLocks noGrp="1"/>
          </p:cNvSpPr>
          <p:nvPr>
            <p:ph type="body" idx="2"/>
          </p:nvPr>
        </p:nvSpPr>
        <p:spPr>
          <a:xfrm>
            <a:off x="4648200" y="1524000"/>
            <a:ext cx="4495800" cy="4876800"/>
          </a:xfrm>
          <a:prstGeom prst="rect">
            <a:avLst/>
          </a:prstGeom>
          <a:noFill/>
          <a:ln>
            <a:noFill/>
          </a:ln>
        </p:spPr>
        <p:txBody>
          <a:bodyPr spcFirstLastPara="1" wrap="square" lIns="92075" tIns="46025" rIns="92075" bIns="46025" anchor="t" anchorCtr="0">
            <a:noAutofit/>
          </a:bodyPr>
          <a:lstStyle>
            <a:lvl1pPr marL="457200" lvl="0" indent="-406400" algn="l">
              <a:lnSpc>
                <a:spcPct val="70000"/>
              </a:lnSpc>
              <a:spcBef>
                <a:spcPts val="420"/>
              </a:spcBef>
              <a:spcAft>
                <a:spcPts val="0"/>
              </a:spcAft>
              <a:buSzPts val="2800"/>
              <a:buChar char="⮚"/>
              <a:defRPr sz="2800"/>
            </a:lvl1pPr>
            <a:lvl2pPr marL="914400" lvl="1" indent="-381000" algn="l">
              <a:lnSpc>
                <a:spcPct val="70000"/>
              </a:lnSpc>
              <a:spcBef>
                <a:spcPts val="360"/>
              </a:spcBef>
              <a:spcAft>
                <a:spcPts val="0"/>
              </a:spcAft>
              <a:buClr>
                <a:schemeClr val="lt1"/>
              </a:buClr>
              <a:buSzPts val="2400"/>
              <a:buFont typeface="Times New Roman"/>
              <a:buChar char="–"/>
              <a:defRPr sz="2400"/>
            </a:lvl2pPr>
            <a:lvl3pPr marL="1371600" lvl="2" indent="-355600" algn="l">
              <a:lnSpc>
                <a:spcPct val="70000"/>
              </a:lnSpc>
              <a:spcBef>
                <a:spcPts val="300"/>
              </a:spcBef>
              <a:spcAft>
                <a:spcPts val="0"/>
              </a:spcAft>
              <a:buClr>
                <a:schemeClr val="lt1"/>
              </a:buClr>
              <a:buSzPts val="2000"/>
              <a:buFont typeface="Times New Roman"/>
              <a:buChar char="»"/>
              <a:defRPr sz="2000"/>
            </a:lvl3pPr>
            <a:lvl4pPr marL="1828800" lvl="3" indent="-342900" algn="l">
              <a:lnSpc>
                <a:spcPct val="70000"/>
              </a:lnSpc>
              <a:spcBef>
                <a:spcPts val="270"/>
              </a:spcBef>
              <a:spcAft>
                <a:spcPts val="0"/>
              </a:spcAft>
              <a:buClr>
                <a:schemeClr val="lt1"/>
              </a:buClr>
              <a:buSzPts val="1800"/>
              <a:buFont typeface="Times New Roman"/>
              <a:buChar char="•"/>
              <a:defRPr sz="1800"/>
            </a:lvl4pPr>
            <a:lvl5pPr marL="2286000" lvl="4" indent="-342900" algn="l">
              <a:lnSpc>
                <a:spcPct val="70000"/>
              </a:lnSpc>
              <a:spcBef>
                <a:spcPts val="270"/>
              </a:spcBef>
              <a:spcAft>
                <a:spcPts val="0"/>
              </a:spcAft>
              <a:buClr>
                <a:schemeClr val="lt1"/>
              </a:buClr>
              <a:buSzPts val="1800"/>
              <a:buFont typeface="Times New Roman"/>
              <a:buChar char="–"/>
              <a:defRPr sz="1800"/>
            </a:lvl5pPr>
            <a:lvl6pPr marL="2743200" lvl="5" indent="-342900" algn="l">
              <a:lnSpc>
                <a:spcPct val="70000"/>
              </a:lnSpc>
              <a:spcBef>
                <a:spcPts val="270"/>
              </a:spcBef>
              <a:spcAft>
                <a:spcPts val="0"/>
              </a:spcAft>
              <a:buClr>
                <a:schemeClr val="lt1"/>
              </a:buClr>
              <a:buSzPts val="1800"/>
              <a:buFont typeface="Times New Roman"/>
              <a:buChar char="–"/>
              <a:defRPr sz="1800"/>
            </a:lvl6pPr>
            <a:lvl7pPr marL="3200400" lvl="6" indent="-342900" algn="l">
              <a:lnSpc>
                <a:spcPct val="70000"/>
              </a:lnSpc>
              <a:spcBef>
                <a:spcPts val="270"/>
              </a:spcBef>
              <a:spcAft>
                <a:spcPts val="0"/>
              </a:spcAft>
              <a:buClr>
                <a:schemeClr val="lt1"/>
              </a:buClr>
              <a:buSzPts val="1800"/>
              <a:buFont typeface="Times New Roman"/>
              <a:buChar char="–"/>
              <a:defRPr sz="1800"/>
            </a:lvl7pPr>
            <a:lvl8pPr marL="3657600" lvl="7" indent="-342900" algn="l">
              <a:lnSpc>
                <a:spcPct val="70000"/>
              </a:lnSpc>
              <a:spcBef>
                <a:spcPts val="270"/>
              </a:spcBef>
              <a:spcAft>
                <a:spcPts val="0"/>
              </a:spcAft>
              <a:buClr>
                <a:schemeClr val="lt1"/>
              </a:buClr>
              <a:buSzPts val="1800"/>
              <a:buFont typeface="Times New Roman"/>
              <a:buChar char="–"/>
              <a:defRPr sz="1800"/>
            </a:lvl8pPr>
            <a:lvl9pPr marL="4114800" lvl="8" indent="-342900" algn="l">
              <a:lnSpc>
                <a:spcPct val="70000"/>
              </a:lnSpc>
              <a:spcBef>
                <a:spcPts val="27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9"/>
          <p:cNvSpPr txBox="1">
            <a:spLocks noGrp="1"/>
          </p:cNvSpPr>
          <p:nvPr>
            <p:ph type="title"/>
          </p:nvPr>
        </p:nvSpPr>
        <p:spPr>
          <a:xfrm>
            <a:off x="457200" y="274638"/>
            <a:ext cx="8229600" cy="1143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64" name="Google Shape;64;p19"/>
          <p:cNvSpPr txBox="1">
            <a:spLocks noGrp="1"/>
          </p:cNvSpPr>
          <p:nvPr>
            <p:ph type="body" idx="1"/>
          </p:nvPr>
        </p:nvSpPr>
        <p:spPr>
          <a:xfrm>
            <a:off x="457200" y="1535113"/>
            <a:ext cx="4040188" cy="639762"/>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60"/>
              </a:spcBef>
              <a:spcAft>
                <a:spcPts val="0"/>
              </a:spcAft>
              <a:buSzPts val="2400"/>
              <a:buNone/>
              <a:defRPr sz="2400" b="1"/>
            </a:lvl1pPr>
            <a:lvl2pPr marL="914400" lvl="1" indent="-228600" algn="l">
              <a:lnSpc>
                <a:spcPct val="70000"/>
              </a:lnSpc>
              <a:spcBef>
                <a:spcPts val="300"/>
              </a:spcBef>
              <a:spcAft>
                <a:spcPts val="0"/>
              </a:spcAft>
              <a:buClr>
                <a:schemeClr val="lt1"/>
              </a:buClr>
              <a:buSzPts val="2000"/>
              <a:buFont typeface="Times New Roman"/>
              <a:buNone/>
              <a:defRPr sz="2000" b="1"/>
            </a:lvl2pPr>
            <a:lvl3pPr marL="1371600" lvl="2" indent="-228600" algn="l">
              <a:lnSpc>
                <a:spcPct val="70000"/>
              </a:lnSpc>
              <a:spcBef>
                <a:spcPts val="270"/>
              </a:spcBef>
              <a:spcAft>
                <a:spcPts val="0"/>
              </a:spcAft>
              <a:buClr>
                <a:schemeClr val="lt1"/>
              </a:buClr>
              <a:buSzPts val="1800"/>
              <a:buFont typeface="Times New Roman"/>
              <a:buNone/>
              <a:defRPr sz="1800" b="1"/>
            </a:lvl3pPr>
            <a:lvl4pPr marL="1828800" lvl="3" indent="-228600" algn="l">
              <a:lnSpc>
                <a:spcPct val="70000"/>
              </a:lnSpc>
              <a:spcBef>
                <a:spcPts val="240"/>
              </a:spcBef>
              <a:spcAft>
                <a:spcPts val="0"/>
              </a:spcAft>
              <a:buClr>
                <a:schemeClr val="lt1"/>
              </a:buClr>
              <a:buSzPts val="1600"/>
              <a:buFont typeface="Times New Roman"/>
              <a:buNone/>
              <a:defRPr sz="1600" b="1"/>
            </a:lvl4pPr>
            <a:lvl5pPr marL="2286000" lvl="4" indent="-228600" algn="l">
              <a:lnSpc>
                <a:spcPct val="70000"/>
              </a:lnSpc>
              <a:spcBef>
                <a:spcPts val="240"/>
              </a:spcBef>
              <a:spcAft>
                <a:spcPts val="0"/>
              </a:spcAft>
              <a:buClr>
                <a:schemeClr val="lt1"/>
              </a:buClr>
              <a:buSzPts val="1600"/>
              <a:buFont typeface="Times New Roman"/>
              <a:buNone/>
              <a:defRPr sz="1600" b="1"/>
            </a:lvl5pPr>
            <a:lvl6pPr marL="2743200" lvl="5" indent="-228600" algn="l">
              <a:lnSpc>
                <a:spcPct val="70000"/>
              </a:lnSpc>
              <a:spcBef>
                <a:spcPts val="240"/>
              </a:spcBef>
              <a:spcAft>
                <a:spcPts val="0"/>
              </a:spcAft>
              <a:buClr>
                <a:schemeClr val="lt1"/>
              </a:buClr>
              <a:buSzPts val="1600"/>
              <a:buFont typeface="Times New Roman"/>
              <a:buNone/>
              <a:defRPr sz="1600" b="1"/>
            </a:lvl6pPr>
            <a:lvl7pPr marL="3200400" lvl="6" indent="-228600" algn="l">
              <a:lnSpc>
                <a:spcPct val="70000"/>
              </a:lnSpc>
              <a:spcBef>
                <a:spcPts val="240"/>
              </a:spcBef>
              <a:spcAft>
                <a:spcPts val="0"/>
              </a:spcAft>
              <a:buClr>
                <a:schemeClr val="lt1"/>
              </a:buClr>
              <a:buSzPts val="1600"/>
              <a:buFont typeface="Times New Roman"/>
              <a:buNone/>
              <a:defRPr sz="1600" b="1"/>
            </a:lvl7pPr>
            <a:lvl8pPr marL="3657600" lvl="7" indent="-228600" algn="l">
              <a:lnSpc>
                <a:spcPct val="70000"/>
              </a:lnSpc>
              <a:spcBef>
                <a:spcPts val="240"/>
              </a:spcBef>
              <a:spcAft>
                <a:spcPts val="0"/>
              </a:spcAft>
              <a:buClr>
                <a:schemeClr val="lt1"/>
              </a:buClr>
              <a:buSzPts val="1600"/>
              <a:buFont typeface="Times New Roman"/>
              <a:buNone/>
              <a:defRPr sz="1600" b="1"/>
            </a:lvl8pPr>
            <a:lvl9pPr marL="4114800" lvl="8" indent="-228600" algn="l">
              <a:lnSpc>
                <a:spcPct val="70000"/>
              </a:lnSpc>
              <a:spcBef>
                <a:spcPts val="240"/>
              </a:spcBef>
              <a:spcAft>
                <a:spcPts val="0"/>
              </a:spcAft>
              <a:buClr>
                <a:schemeClr val="lt1"/>
              </a:buClr>
              <a:buSzPts val="1600"/>
              <a:buFont typeface="Times New Roman"/>
              <a:buNone/>
              <a:defRPr sz="1600" b="1"/>
            </a:lvl9pPr>
          </a:lstStyle>
          <a:p>
            <a:endParaRPr/>
          </a:p>
        </p:txBody>
      </p:sp>
      <p:sp>
        <p:nvSpPr>
          <p:cNvPr id="65" name="Google Shape;65;p19"/>
          <p:cNvSpPr txBox="1">
            <a:spLocks noGrp="1"/>
          </p:cNvSpPr>
          <p:nvPr>
            <p:ph type="body" idx="2"/>
          </p:nvPr>
        </p:nvSpPr>
        <p:spPr>
          <a:xfrm>
            <a:off x="457200" y="2174875"/>
            <a:ext cx="4040188" cy="3951288"/>
          </a:xfrm>
          <a:prstGeom prst="rect">
            <a:avLst/>
          </a:prstGeom>
          <a:noFill/>
          <a:ln>
            <a:noFill/>
          </a:ln>
        </p:spPr>
        <p:txBody>
          <a:bodyPr spcFirstLastPara="1" wrap="square" lIns="92075" tIns="46025" rIns="92075" bIns="46025" anchor="t" anchorCtr="0">
            <a:noAutofit/>
          </a:bodyPr>
          <a:lstStyle>
            <a:lvl1pPr marL="457200" lvl="0" indent="-381000" algn="l">
              <a:lnSpc>
                <a:spcPct val="70000"/>
              </a:lnSpc>
              <a:spcBef>
                <a:spcPts val="360"/>
              </a:spcBef>
              <a:spcAft>
                <a:spcPts val="0"/>
              </a:spcAft>
              <a:buSzPts val="2400"/>
              <a:buChar char="⮚"/>
              <a:defRPr sz="2400"/>
            </a:lvl1pPr>
            <a:lvl2pPr marL="914400" lvl="1" indent="-355600" algn="l">
              <a:lnSpc>
                <a:spcPct val="70000"/>
              </a:lnSpc>
              <a:spcBef>
                <a:spcPts val="300"/>
              </a:spcBef>
              <a:spcAft>
                <a:spcPts val="0"/>
              </a:spcAft>
              <a:buClr>
                <a:schemeClr val="lt1"/>
              </a:buClr>
              <a:buSzPts val="2000"/>
              <a:buFont typeface="Times New Roman"/>
              <a:buChar char="–"/>
              <a:defRPr sz="2000"/>
            </a:lvl2pPr>
            <a:lvl3pPr marL="1371600" lvl="2" indent="-342900" algn="l">
              <a:lnSpc>
                <a:spcPct val="70000"/>
              </a:lnSpc>
              <a:spcBef>
                <a:spcPts val="270"/>
              </a:spcBef>
              <a:spcAft>
                <a:spcPts val="0"/>
              </a:spcAft>
              <a:buClr>
                <a:schemeClr val="lt1"/>
              </a:buClr>
              <a:buSzPts val="1800"/>
              <a:buFont typeface="Times New Roman"/>
              <a:buChar char="»"/>
              <a:defRPr sz="1800"/>
            </a:lvl3pPr>
            <a:lvl4pPr marL="1828800" lvl="3" indent="-330200" algn="l">
              <a:lnSpc>
                <a:spcPct val="70000"/>
              </a:lnSpc>
              <a:spcBef>
                <a:spcPts val="240"/>
              </a:spcBef>
              <a:spcAft>
                <a:spcPts val="0"/>
              </a:spcAft>
              <a:buClr>
                <a:schemeClr val="lt1"/>
              </a:buClr>
              <a:buSzPts val="1600"/>
              <a:buFont typeface="Times New Roman"/>
              <a:buChar char="•"/>
              <a:defRPr sz="1600"/>
            </a:lvl4pPr>
            <a:lvl5pPr marL="2286000" lvl="4" indent="-330200" algn="l">
              <a:lnSpc>
                <a:spcPct val="70000"/>
              </a:lnSpc>
              <a:spcBef>
                <a:spcPts val="240"/>
              </a:spcBef>
              <a:spcAft>
                <a:spcPts val="0"/>
              </a:spcAft>
              <a:buClr>
                <a:schemeClr val="lt1"/>
              </a:buClr>
              <a:buSzPts val="1600"/>
              <a:buFont typeface="Times New Roman"/>
              <a:buChar char="–"/>
              <a:defRPr sz="1600"/>
            </a:lvl5pPr>
            <a:lvl6pPr marL="2743200" lvl="5" indent="-330200" algn="l">
              <a:lnSpc>
                <a:spcPct val="70000"/>
              </a:lnSpc>
              <a:spcBef>
                <a:spcPts val="240"/>
              </a:spcBef>
              <a:spcAft>
                <a:spcPts val="0"/>
              </a:spcAft>
              <a:buClr>
                <a:schemeClr val="lt1"/>
              </a:buClr>
              <a:buSzPts val="1600"/>
              <a:buFont typeface="Times New Roman"/>
              <a:buChar char="–"/>
              <a:defRPr sz="1600"/>
            </a:lvl6pPr>
            <a:lvl7pPr marL="3200400" lvl="6" indent="-330200" algn="l">
              <a:lnSpc>
                <a:spcPct val="70000"/>
              </a:lnSpc>
              <a:spcBef>
                <a:spcPts val="240"/>
              </a:spcBef>
              <a:spcAft>
                <a:spcPts val="0"/>
              </a:spcAft>
              <a:buClr>
                <a:schemeClr val="lt1"/>
              </a:buClr>
              <a:buSzPts val="1600"/>
              <a:buFont typeface="Times New Roman"/>
              <a:buChar char="–"/>
              <a:defRPr sz="1600"/>
            </a:lvl7pPr>
            <a:lvl8pPr marL="3657600" lvl="7" indent="-330200" algn="l">
              <a:lnSpc>
                <a:spcPct val="70000"/>
              </a:lnSpc>
              <a:spcBef>
                <a:spcPts val="240"/>
              </a:spcBef>
              <a:spcAft>
                <a:spcPts val="0"/>
              </a:spcAft>
              <a:buClr>
                <a:schemeClr val="lt1"/>
              </a:buClr>
              <a:buSzPts val="1600"/>
              <a:buFont typeface="Times New Roman"/>
              <a:buChar char="–"/>
              <a:defRPr sz="1600"/>
            </a:lvl8pPr>
            <a:lvl9pPr marL="4114800" lvl="8" indent="-330200" algn="l">
              <a:lnSpc>
                <a:spcPct val="70000"/>
              </a:lnSpc>
              <a:spcBef>
                <a:spcPts val="240"/>
              </a:spcBef>
              <a:spcAft>
                <a:spcPts val="0"/>
              </a:spcAft>
              <a:buClr>
                <a:schemeClr val="lt1"/>
              </a:buClr>
              <a:buSzPts val="1600"/>
              <a:buFont typeface="Times New Roman"/>
              <a:buChar char="–"/>
              <a:defRPr sz="1600"/>
            </a:lvl9pPr>
          </a:lstStyle>
          <a:p>
            <a:endParaRPr/>
          </a:p>
        </p:txBody>
      </p:sp>
      <p:sp>
        <p:nvSpPr>
          <p:cNvPr id="66" name="Google Shape;66;p19"/>
          <p:cNvSpPr txBox="1">
            <a:spLocks noGrp="1"/>
          </p:cNvSpPr>
          <p:nvPr>
            <p:ph type="body" idx="3"/>
          </p:nvPr>
        </p:nvSpPr>
        <p:spPr>
          <a:xfrm>
            <a:off x="4645025" y="1535113"/>
            <a:ext cx="4041775" cy="639762"/>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60"/>
              </a:spcBef>
              <a:spcAft>
                <a:spcPts val="0"/>
              </a:spcAft>
              <a:buSzPts val="2400"/>
              <a:buNone/>
              <a:defRPr sz="2400" b="1"/>
            </a:lvl1pPr>
            <a:lvl2pPr marL="914400" lvl="1" indent="-228600" algn="l">
              <a:lnSpc>
                <a:spcPct val="70000"/>
              </a:lnSpc>
              <a:spcBef>
                <a:spcPts val="300"/>
              </a:spcBef>
              <a:spcAft>
                <a:spcPts val="0"/>
              </a:spcAft>
              <a:buClr>
                <a:schemeClr val="lt1"/>
              </a:buClr>
              <a:buSzPts val="2000"/>
              <a:buFont typeface="Times New Roman"/>
              <a:buNone/>
              <a:defRPr sz="2000" b="1"/>
            </a:lvl2pPr>
            <a:lvl3pPr marL="1371600" lvl="2" indent="-228600" algn="l">
              <a:lnSpc>
                <a:spcPct val="70000"/>
              </a:lnSpc>
              <a:spcBef>
                <a:spcPts val="270"/>
              </a:spcBef>
              <a:spcAft>
                <a:spcPts val="0"/>
              </a:spcAft>
              <a:buClr>
                <a:schemeClr val="lt1"/>
              </a:buClr>
              <a:buSzPts val="1800"/>
              <a:buFont typeface="Times New Roman"/>
              <a:buNone/>
              <a:defRPr sz="1800" b="1"/>
            </a:lvl3pPr>
            <a:lvl4pPr marL="1828800" lvl="3" indent="-228600" algn="l">
              <a:lnSpc>
                <a:spcPct val="70000"/>
              </a:lnSpc>
              <a:spcBef>
                <a:spcPts val="240"/>
              </a:spcBef>
              <a:spcAft>
                <a:spcPts val="0"/>
              </a:spcAft>
              <a:buClr>
                <a:schemeClr val="lt1"/>
              </a:buClr>
              <a:buSzPts val="1600"/>
              <a:buFont typeface="Times New Roman"/>
              <a:buNone/>
              <a:defRPr sz="1600" b="1"/>
            </a:lvl4pPr>
            <a:lvl5pPr marL="2286000" lvl="4" indent="-228600" algn="l">
              <a:lnSpc>
                <a:spcPct val="70000"/>
              </a:lnSpc>
              <a:spcBef>
                <a:spcPts val="240"/>
              </a:spcBef>
              <a:spcAft>
                <a:spcPts val="0"/>
              </a:spcAft>
              <a:buClr>
                <a:schemeClr val="lt1"/>
              </a:buClr>
              <a:buSzPts val="1600"/>
              <a:buFont typeface="Times New Roman"/>
              <a:buNone/>
              <a:defRPr sz="1600" b="1"/>
            </a:lvl5pPr>
            <a:lvl6pPr marL="2743200" lvl="5" indent="-228600" algn="l">
              <a:lnSpc>
                <a:spcPct val="70000"/>
              </a:lnSpc>
              <a:spcBef>
                <a:spcPts val="240"/>
              </a:spcBef>
              <a:spcAft>
                <a:spcPts val="0"/>
              </a:spcAft>
              <a:buClr>
                <a:schemeClr val="lt1"/>
              </a:buClr>
              <a:buSzPts val="1600"/>
              <a:buFont typeface="Times New Roman"/>
              <a:buNone/>
              <a:defRPr sz="1600" b="1"/>
            </a:lvl6pPr>
            <a:lvl7pPr marL="3200400" lvl="6" indent="-228600" algn="l">
              <a:lnSpc>
                <a:spcPct val="70000"/>
              </a:lnSpc>
              <a:spcBef>
                <a:spcPts val="240"/>
              </a:spcBef>
              <a:spcAft>
                <a:spcPts val="0"/>
              </a:spcAft>
              <a:buClr>
                <a:schemeClr val="lt1"/>
              </a:buClr>
              <a:buSzPts val="1600"/>
              <a:buFont typeface="Times New Roman"/>
              <a:buNone/>
              <a:defRPr sz="1600" b="1"/>
            </a:lvl7pPr>
            <a:lvl8pPr marL="3657600" lvl="7" indent="-228600" algn="l">
              <a:lnSpc>
                <a:spcPct val="70000"/>
              </a:lnSpc>
              <a:spcBef>
                <a:spcPts val="240"/>
              </a:spcBef>
              <a:spcAft>
                <a:spcPts val="0"/>
              </a:spcAft>
              <a:buClr>
                <a:schemeClr val="lt1"/>
              </a:buClr>
              <a:buSzPts val="1600"/>
              <a:buFont typeface="Times New Roman"/>
              <a:buNone/>
              <a:defRPr sz="1600" b="1"/>
            </a:lvl8pPr>
            <a:lvl9pPr marL="4114800" lvl="8" indent="-228600" algn="l">
              <a:lnSpc>
                <a:spcPct val="70000"/>
              </a:lnSpc>
              <a:spcBef>
                <a:spcPts val="240"/>
              </a:spcBef>
              <a:spcAft>
                <a:spcPts val="0"/>
              </a:spcAft>
              <a:buClr>
                <a:schemeClr val="lt1"/>
              </a:buClr>
              <a:buSzPts val="1600"/>
              <a:buFont typeface="Times New Roman"/>
              <a:buNone/>
              <a:defRPr sz="1600" b="1"/>
            </a:lvl9pPr>
          </a:lstStyle>
          <a:p>
            <a:endParaRPr/>
          </a:p>
        </p:txBody>
      </p:sp>
      <p:sp>
        <p:nvSpPr>
          <p:cNvPr id="67" name="Google Shape;67;p19"/>
          <p:cNvSpPr txBox="1">
            <a:spLocks noGrp="1"/>
          </p:cNvSpPr>
          <p:nvPr>
            <p:ph type="body" idx="4"/>
          </p:nvPr>
        </p:nvSpPr>
        <p:spPr>
          <a:xfrm>
            <a:off x="4645025" y="2174875"/>
            <a:ext cx="4041775" cy="3951288"/>
          </a:xfrm>
          <a:prstGeom prst="rect">
            <a:avLst/>
          </a:prstGeom>
          <a:noFill/>
          <a:ln>
            <a:noFill/>
          </a:ln>
        </p:spPr>
        <p:txBody>
          <a:bodyPr spcFirstLastPara="1" wrap="square" lIns="92075" tIns="46025" rIns="92075" bIns="46025" anchor="t" anchorCtr="0">
            <a:noAutofit/>
          </a:bodyPr>
          <a:lstStyle>
            <a:lvl1pPr marL="457200" lvl="0" indent="-381000" algn="l">
              <a:lnSpc>
                <a:spcPct val="70000"/>
              </a:lnSpc>
              <a:spcBef>
                <a:spcPts val="360"/>
              </a:spcBef>
              <a:spcAft>
                <a:spcPts val="0"/>
              </a:spcAft>
              <a:buSzPts val="2400"/>
              <a:buChar char="⮚"/>
              <a:defRPr sz="2400"/>
            </a:lvl1pPr>
            <a:lvl2pPr marL="914400" lvl="1" indent="-355600" algn="l">
              <a:lnSpc>
                <a:spcPct val="70000"/>
              </a:lnSpc>
              <a:spcBef>
                <a:spcPts val="300"/>
              </a:spcBef>
              <a:spcAft>
                <a:spcPts val="0"/>
              </a:spcAft>
              <a:buClr>
                <a:schemeClr val="lt1"/>
              </a:buClr>
              <a:buSzPts val="2000"/>
              <a:buFont typeface="Times New Roman"/>
              <a:buChar char="–"/>
              <a:defRPr sz="2000"/>
            </a:lvl2pPr>
            <a:lvl3pPr marL="1371600" lvl="2" indent="-342900" algn="l">
              <a:lnSpc>
                <a:spcPct val="70000"/>
              </a:lnSpc>
              <a:spcBef>
                <a:spcPts val="270"/>
              </a:spcBef>
              <a:spcAft>
                <a:spcPts val="0"/>
              </a:spcAft>
              <a:buClr>
                <a:schemeClr val="lt1"/>
              </a:buClr>
              <a:buSzPts val="1800"/>
              <a:buFont typeface="Times New Roman"/>
              <a:buChar char="»"/>
              <a:defRPr sz="1800"/>
            </a:lvl3pPr>
            <a:lvl4pPr marL="1828800" lvl="3" indent="-330200" algn="l">
              <a:lnSpc>
                <a:spcPct val="70000"/>
              </a:lnSpc>
              <a:spcBef>
                <a:spcPts val="240"/>
              </a:spcBef>
              <a:spcAft>
                <a:spcPts val="0"/>
              </a:spcAft>
              <a:buClr>
                <a:schemeClr val="lt1"/>
              </a:buClr>
              <a:buSzPts val="1600"/>
              <a:buFont typeface="Times New Roman"/>
              <a:buChar char="•"/>
              <a:defRPr sz="1600"/>
            </a:lvl4pPr>
            <a:lvl5pPr marL="2286000" lvl="4" indent="-330200" algn="l">
              <a:lnSpc>
                <a:spcPct val="70000"/>
              </a:lnSpc>
              <a:spcBef>
                <a:spcPts val="240"/>
              </a:spcBef>
              <a:spcAft>
                <a:spcPts val="0"/>
              </a:spcAft>
              <a:buClr>
                <a:schemeClr val="lt1"/>
              </a:buClr>
              <a:buSzPts val="1600"/>
              <a:buFont typeface="Times New Roman"/>
              <a:buChar char="–"/>
              <a:defRPr sz="1600"/>
            </a:lvl5pPr>
            <a:lvl6pPr marL="2743200" lvl="5" indent="-330200" algn="l">
              <a:lnSpc>
                <a:spcPct val="70000"/>
              </a:lnSpc>
              <a:spcBef>
                <a:spcPts val="240"/>
              </a:spcBef>
              <a:spcAft>
                <a:spcPts val="0"/>
              </a:spcAft>
              <a:buClr>
                <a:schemeClr val="lt1"/>
              </a:buClr>
              <a:buSzPts val="1600"/>
              <a:buFont typeface="Times New Roman"/>
              <a:buChar char="–"/>
              <a:defRPr sz="1600"/>
            </a:lvl6pPr>
            <a:lvl7pPr marL="3200400" lvl="6" indent="-330200" algn="l">
              <a:lnSpc>
                <a:spcPct val="70000"/>
              </a:lnSpc>
              <a:spcBef>
                <a:spcPts val="240"/>
              </a:spcBef>
              <a:spcAft>
                <a:spcPts val="0"/>
              </a:spcAft>
              <a:buClr>
                <a:schemeClr val="lt1"/>
              </a:buClr>
              <a:buSzPts val="1600"/>
              <a:buFont typeface="Times New Roman"/>
              <a:buChar char="–"/>
              <a:defRPr sz="1600"/>
            </a:lvl7pPr>
            <a:lvl8pPr marL="3657600" lvl="7" indent="-330200" algn="l">
              <a:lnSpc>
                <a:spcPct val="70000"/>
              </a:lnSpc>
              <a:spcBef>
                <a:spcPts val="240"/>
              </a:spcBef>
              <a:spcAft>
                <a:spcPts val="0"/>
              </a:spcAft>
              <a:buClr>
                <a:schemeClr val="lt1"/>
              </a:buClr>
              <a:buSzPts val="1600"/>
              <a:buFont typeface="Times New Roman"/>
              <a:buChar char="–"/>
              <a:defRPr sz="1600"/>
            </a:lvl8pPr>
            <a:lvl9pPr marL="4114800" lvl="8" indent="-330200" algn="l">
              <a:lnSpc>
                <a:spcPct val="70000"/>
              </a:lnSpc>
              <a:spcBef>
                <a:spcPts val="24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8"/>
        <p:cNvGrpSpPr/>
        <p:nvPr/>
      </p:nvGrpSpPr>
      <p:grpSpPr>
        <a:xfrm>
          <a:off x="0" y="0"/>
          <a:ext cx="0" cy="0"/>
          <a:chOff x="0" y="0"/>
          <a:chExt cx="0" cy="0"/>
        </a:xfrm>
      </p:grpSpPr>
      <p:sp>
        <p:nvSpPr>
          <p:cNvPr id="69" name="Google Shape;69;p20"/>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0"/>
        <p:cNvGrpSpPr/>
        <p:nvPr/>
      </p:nvGrpSpPr>
      <p:grpSpPr>
        <a:xfrm>
          <a:off x="0" y="0"/>
          <a:ext cx="0" cy="0"/>
          <a:chOff x="0" y="0"/>
          <a:chExt cx="0" cy="0"/>
        </a:xfrm>
      </p:grpSpPr>
      <p:sp>
        <p:nvSpPr>
          <p:cNvPr id="71" name="Google Shape;71;p21"/>
          <p:cNvSpPr txBox="1">
            <a:spLocks noGrp="1"/>
          </p:cNvSpPr>
          <p:nvPr>
            <p:ph type="title"/>
          </p:nvPr>
        </p:nvSpPr>
        <p:spPr>
          <a:xfrm>
            <a:off x="457200" y="273050"/>
            <a:ext cx="3008313" cy="1162050"/>
          </a:xfrm>
          <a:prstGeom prst="rect">
            <a:avLst/>
          </a:prstGeom>
          <a:noFill/>
          <a:ln>
            <a:noFill/>
          </a:ln>
        </p:spPr>
        <p:txBody>
          <a:bodyPr spcFirstLastPara="1" wrap="square" lIns="92075" tIns="46025" rIns="92075" bIns="46025" anchor="b" anchorCtr="0">
            <a:noAutofit/>
          </a:bodyPr>
          <a:lstStyle>
            <a:lvl1pPr lvl="0" algn="l">
              <a:lnSpc>
                <a:spcPct val="80000"/>
              </a:lnSpc>
              <a:spcBef>
                <a:spcPts val="0"/>
              </a:spcBef>
              <a:spcAft>
                <a:spcPts val="0"/>
              </a:spcAft>
              <a:buSzPts val="1400"/>
              <a:buNone/>
              <a:defRPr sz="2000" b="1"/>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72" name="Google Shape;72;p21"/>
          <p:cNvSpPr txBox="1">
            <a:spLocks noGrp="1"/>
          </p:cNvSpPr>
          <p:nvPr>
            <p:ph type="body" idx="1"/>
          </p:nvPr>
        </p:nvSpPr>
        <p:spPr>
          <a:xfrm>
            <a:off x="3575050" y="273050"/>
            <a:ext cx="5111750" cy="5853113"/>
          </a:xfrm>
          <a:prstGeom prst="rect">
            <a:avLst/>
          </a:prstGeom>
          <a:noFill/>
          <a:ln>
            <a:noFill/>
          </a:ln>
        </p:spPr>
        <p:txBody>
          <a:bodyPr spcFirstLastPara="1" wrap="square" lIns="92075" tIns="46025" rIns="92075" bIns="46025" anchor="t" anchorCtr="0">
            <a:noAutofit/>
          </a:bodyPr>
          <a:lstStyle>
            <a:lvl1pPr marL="457200" lvl="0" indent="-431800" algn="l">
              <a:lnSpc>
                <a:spcPct val="70000"/>
              </a:lnSpc>
              <a:spcBef>
                <a:spcPts val="480"/>
              </a:spcBef>
              <a:spcAft>
                <a:spcPts val="0"/>
              </a:spcAft>
              <a:buSzPts val="3200"/>
              <a:buChar char="⮚"/>
              <a:defRPr sz="3200"/>
            </a:lvl1pPr>
            <a:lvl2pPr marL="914400" lvl="1" indent="-406400" algn="l">
              <a:lnSpc>
                <a:spcPct val="70000"/>
              </a:lnSpc>
              <a:spcBef>
                <a:spcPts val="420"/>
              </a:spcBef>
              <a:spcAft>
                <a:spcPts val="0"/>
              </a:spcAft>
              <a:buClr>
                <a:schemeClr val="lt1"/>
              </a:buClr>
              <a:buSzPts val="2800"/>
              <a:buFont typeface="Times New Roman"/>
              <a:buChar char="–"/>
              <a:defRPr sz="2800"/>
            </a:lvl2pPr>
            <a:lvl3pPr marL="1371600" lvl="2" indent="-381000" algn="l">
              <a:lnSpc>
                <a:spcPct val="70000"/>
              </a:lnSpc>
              <a:spcBef>
                <a:spcPts val="360"/>
              </a:spcBef>
              <a:spcAft>
                <a:spcPts val="0"/>
              </a:spcAft>
              <a:buClr>
                <a:schemeClr val="lt1"/>
              </a:buClr>
              <a:buSzPts val="2400"/>
              <a:buFont typeface="Times New Roman"/>
              <a:buChar char="»"/>
              <a:defRPr sz="2400"/>
            </a:lvl3pPr>
            <a:lvl4pPr marL="1828800" lvl="3" indent="-355600" algn="l">
              <a:lnSpc>
                <a:spcPct val="70000"/>
              </a:lnSpc>
              <a:spcBef>
                <a:spcPts val="300"/>
              </a:spcBef>
              <a:spcAft>
                <a:spcPts val="0"/>
              </a:spcAft>
              <a:buClr>
                <a:schemeClr val="lt1"/>
              </a:buClr>
              <a:buSzPts val="2000"/>
              <a:buFont typeface="Times New Roman"/>
              <a:buChar char="•"/>
              <a:defRPr sz="2000"/>
            </a:lvl4pPr>
            <a:lvl5pPr marL="2286000" lvl="4" indent="-355600" algn="l">
              <a:lnSpc>
                <a:spcPct val="70000"/>
              </a:lnSpc>
              <a:spcBef>
                <a:spcPts val="300"/>
              </a:spcBef>
              <a:spcAft>
                <a:spcPts val="0"/>
              </a:spcAft>
              <a:buClr>
                <a:schemeClr val="lt1"/>
              </a:buClr>
              <a:buSzPts val="2000"/>
              <a:buFont typeface="Times New Roman"/>
              <a:buChar char="–"/>
              <a:defRPr sz="2000"/>
            </a:lvl5pPr>
            <a:lvl6pPr marL="2743200" lvl="5" indent="-355600" algn="l">
              <a:lnSpc>
                <a:spcPct val="70000"/>
              </a:lnSpc>
              <a:spcBef>
                <a:spcPts val="300"/>
              </a:spcBef>
              <a:spcAft>
                <a:spcPts val="0"/>
              </a:spcAft>
              <a:buClr>
                <a:schemeClr val="lt1"/>
              </a:buClr>
              <a:buSzPts val="2000"/>
              <a:buFont typeface="Times New Roman"/>
              <a:buChar char="–"/>
              <a:defRPr sz="2000"/>
            </a:lvl6pPr>
            <a:lvl7pPr marL="3200400" lvl="6" indent="-355600" algn="l">
              <a:lnSpc>
                <a:spcPct val="70000"/>
              </a:lnSpc>
              <a:spcBef>
                <a:spcPts val="300"/>
              </a:spcBef>
              <a:spcAft>
                <a:spcPts val="0"/>
              </a:spcAft>
              <a:buClr>
                <a:schemeClr val="lt1"/>
              </a:buClr>
              <a:buSzPts val="2000"/>
              <a:buFont typeface="Times New Roman"/>
              <a:buChar char="–"/>
              <a:defRPr sz="2000"/>
            </a:lvl7pPr>
            <a:lvl8pPr marL="3657600" lvl="7" indent="-355600" algn="l">
              <a:lnSpc>
                <a:spcPct val="70000"/>
              </a:lnSpc>
              <a:spcBef>
                <a:spcPts val="300"/>
              </a:spcBef>
              <a:spcAft>
                <a:spcPts val="0"/>
              </a:spcAft>
              <a:buClr>
                <a:schemeClr val="lt1"/>
              </a:buClr>
              <a:buSzPts val="2000"/>
              <a:buFont typeface="Times New Roman"/>
              <a:buChar char="–"/>
              <a:defRPr sz="2000"/>
            </a:lvl8pPr>
            <a:lvl9pPr marL="4114800" lvl="8" indent="-355600" algn="l">
              <a:lnSpc>
                <a:spcPct val="70000"/>
              </a:lnSpc>
              <a:spcBef>
                <a:spcPts val="300"/>
              </a:spcBef>
              <a:spcAft>
                <a:spcPts val="0"/>
              </a:spcAft>
              <a:buClr>
                <a:schemeClr val="lt1"/>
              </a:buClr>
              <a:buSzPts val="2000"/>
              <a:buFont typeface="Times New Roman"/>
              <a:buChar char="–"/>
              <a:defRPr sz="2000"/>
            </a:lvl9pPr>
          </a:lstStyle>
          <a:p>
            <a:endParaRPr/>
          </a:p>
        </p:txBody>
      </p:sp>
      <p:sp>
        <p:nvSpPr>
          <p:cNvPr id="73" name="Google Shape;73;p21"/>
          <p:cNvSpPr txBox="1">
            <a:spLocks noGrp="1"/>
          </p:cNvSpPr>
          <p:nvPr>
            <p:ph type="body" idx="2"/>
          </p:nvPr>
        </p:nvSpPr>
        <p:spPr>
          <a:xfrm>
            <a:off x="457200" y="1435100"/>
            <a:ext cx="3008313" cy="4691063"/>
          </a:xfrm>
          <a:prstGeom prst="rect">
            <a:avLst/>
          </a:prstGeom>
          <a:noFill/>
          <a:ln>
            <a:noFill/>
          </a:ln>
        </p:spPr>
        <p:txBody>
          <a:bodyPr spcFirstLastPara="1" wrap="square" lIns="92075" tIns="46025" rIns="92075" bIns="46025" anchor="t" anchorCtr="0">
            <a:noAutofit/>
          </a:bodyPr>
          <a:lstStyle>
            <a:lvl1pPr marL="457200" lvl="0" indent="-228600" algn="l">
              <a:lnSpc>
                <a:spcPct val="70000"/>
              </a:lnSpc>
              <a:spcBef>
                <a:spcPts val="210"/>
              </a:spcBef>
              <a:spcAft>
                <a:spcPts val="0"/>
              </a:spcAft>
              <a:buSzPts val="1400"/>
              <a:buNone/>
              <a:defRPr sz="1400"/>
            </a:lvl1pPr>
            <a:lvl2pPr marL="914400" lvl="1" indent="-228600" algn="l">
              <a:lnSpc>
                <a:spcPct val="70000"/>
              </a:lnSpc>
              <a:spcBef>
                <a:spcPts val="180"/>
              </a:spcBef>
              <a:spcAft>
                <a:spcPts val="0"/>
              </a:spcAft>
              <a:buClr>
                <a:schemeClr val="lt1"/>
              </a:buClr>
              <a:buSzPts val="1200"/>
              <a:buFont typeface="Times New Roman"/>
              <a:buNone/>
              <a:defRPr sz="1200"/>
            </a:lvl2pPr>
            <a:lvl3pPr marL="1371600" lvl="2" indent="-228600" algn="l">
              <a:lnSpc>
                <a:spcPct val="70000"/>
              </a:lnSpc>
              <a:spcBef>
                <a:spcPts val="150"/>
              </a:spcBef>
              <a:spcAft>
                <a:spcPts val="0"/>
              </a:spcAft>
              <a:buClr>
                <a:schemeClr val="lt1"/>
              </a:buClr>
              <a:buSzPts val="1000"/>
              <a:buFont typeface="Times New Roman"/>
              <a:buNone/>
              <a:defRPr sz="1000"/>
            </a:lvl3pPr>
            <a:lvl4pPr marL="1828800" lvl="3" indent="-228600" algn="l">
              <a:lnSpc>
                <a:spcPct val="70000"/>
              </a:lnSpc>
              <a:spcBef>
                <a:spcPts val="135"/>
              </a:spcBef>
              <a:spcAft>
                <a:spcPts val="0"/>
              </a:spcAft>
              <a:buClr>
                <a:schemeClr val="lt1"/>
              </a:buClr>
              <a:buSzPts val="900"/>
              <a:buFont typeface="Times New Roman"/>
              <a:buNone/>
              <a:defRPr sz="900"/>
            </a:lvl4pPr>
            <a:lvl5pPr marL="2286000" lvl="4" indent="-228600" algn="l">
              <a:lnSpc>
                <a:spcPct val="70000"/>
              </a:lnSpc>
              <a:spcBef>
                <a:spcPts val="135"/>
              </a:spcBef>
              <a:spcAft>
                <a:spcPts val="0"/>
              </a:spcAft>
              <a:buClr>
                <a:schemeClr val="lt1"/>
              </a:buClr>
              <a:buSzPts val="900"/>
              <a:buFont typeface="Times New Roman"/>
              <a:buNone/>
              <a:defRPr sz="900"/>
            </a:lvl5pPr>
            <a:lvl6pPr marL="2743200" lvl="5" indent="-228600" algn="l">
              <a:lnSpc>
                <a:spcPct val="70000"/>
              </a:lnSpc>
              <a:spcBef>
                <a:spcPts val="135"/>
              </a:spcBef>
              <a:spcAft>
                <a:spcPts val="0"/>
              </a:spcAft>
              <a:buClr>
                <a:schemeClr val="lt1"/>
              </a:buClr>
              <a:buSzPts val="900"/>
              <a:buFont typeface="Times New Roman"/>
              <a:buNone/>
              <a:defRPr sz="900"/>
            </a:lvl6pPr>
            <a:lvl7pPr marL="3200400" lvl="6" indent="-228600" algn="l">
              <a:lnSpc>
                <a:spcPct val="70000"/>
              </a:lnSpc>
              <a:spcBef>
                <a:spcPts val="135"/>
              </a:spcBef>
              <a:spcAft>
                <a:spcPts val="0"/>
              </a:spcAft>
              <a:buClr>
                <a:schemeClr val="lt1"/>
              </a:buClr>
              <a:buSzPts val="900"/>
              <a:buFont typeface="Times New Roman"/>
              <a:buNone/>
              <a:defRPr sz="900"/>
            </a:lvl7pPr>
            <a:lvl8pPr marL="3657600" lvl="7" indent="-228600" algn="l">
              <a:lnSpc>
                <a:spcPct val="70000"/>
              </a:lnSpc>
              <a:spcBef>
                <a:spcPts val="135"/>
              </a:spcBef>
              <a:spcAft>
                <a:spcPts val="0"/>
              </a:spcAft>
              <a:buClr>
                <a:schemeClr val="lt1"/>
              </a:buClr>
              <a:buSzPts val="900"/>
              <a:buFont typeface="Times New Roman"/>
              <a:buNone/>
              <a:defRPr sz="900"/>
            </a:lvl8pPr>
            <a:lvl9pPr marL="4114800" lvl="8" indent="-228600" algn="l">
              <a:lnSpc>
                <a:spcPct val="70000"/>
              </a:lnSpc>
              <a:spcBef>
                <a:spcPts val="135"/>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
        <p:cNvGrpSpPr/>
        <p:nvPr/>
      </p:nvGrpSpPr>
      <p:grpSpPr>
        <a:xfrm>
          <a:off x="0" y="0"/>
          <a:ext cx="0" cy="0"/>
          <a:chOff x="0" y="0"/>
          <a:chExt cx="0" cy="0"/>
        </a:xfrm>
      </p:grpSpPr>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a:off x="1792288" y="4800600"/>
            <a:ext cx="5486400" cy="566738"/>
          </a:xfrm>
          <a:prstGeom prst="rect">
            <a:avLst/>
          </a:prstGeom>
          <a:noFill/>
          <a:ln>
            <a:noFill/>
          </a:ln>
        </p:spPr>
        <p:txBody>
          <a:bodyPr spcFirstLastPara="1" wrap="square" lIns="92075" tIns="46025" rIns="92075" bIns="46025" anchor="b" anchorCtr="0">
            <a:noAutofit/>
          </a:bodyPr>
          <a:lstStyle>
            <a:lvl1pPr lvl="0" algn="l">
              <a:lnSpc>
                <a:spcPct val="80000"/>
              </a:lnSpc>
              <a:spcBef>
                <a:spcPts val="0"/>
              </a:spcBef>
              <a:spcAft>
                <a:spcPts val="0"/>
              </a:spcAft>
              <a:buSzPts val="1400"/>
              <a:buNone/>
              <a:defRPr sz="2000" b="1"/>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76" name="Google Shape;76;p22"/>
          <p:cNvSpPr>
            <a:spLocks noGrp="1"/>
          </p:cNvSpPr>
          <p:nvPr>
            <p:ph type="pic" idx="2"/>
          </p:nvPr>
        </p:nvSpPr>
        <p:spPr>
          <a:xfrm>
            <a:off x="1792288" y="612775"/>
            <a:ext cx="5486400" cy="4114800"/>
          </a:xfrm>
          <a:prstGeom prst="rect">
            <a:avLst/>
          </a:prstGeom>
          <a:noFill/>
          <a:ln>
            <a:noFill/>
          </a:ln>
        </p:spPr>
      </p:sp>
      <p:sp>
        <p:nvSpPr>
          <p:cNvPr id="77" name="Google Shape;77;p22"/>
          <p:cNvSpPr txBox="1">
            <a:spLocks noGrp="1"/>
          </p:cNvSpPr>
          <p:nvPr>
            <p:ph type="body" idx="1"/>
          </p:nvPr>
        </p:nvSpPr>
        <p:spPr>
          <a:xfrm>
            <a:off x="1792288" y="5367338"/>
            <a:ext cx="5486400" cy="804862"/>
          </a:xfrm>
          <a:prstGeom prst="rect">
            <a:avLst/>
          </a:prstGeom>
          <a:noFill/>
          <a:ln>
            <a:noFill/>
          </a:ln>
        </p:spPr>
        <p:txBody>
          <a:bodyPr spcFirstLastPara="1" wrap="square" lIns="92075" tIns="46025" rIns="92075" bIns="46025" anchor="t" anchorCtr="0">
            <a:noAutofit/>
          </a:bodyPr>
          <a:lstStyle>
            <a:lvl1pPr marL="457200" lvl="0" indent="-228600" algn="l">
              <a:lnSpc>
                <a:spcPct val="70000"/>
              </a:lnSpc>
              <a:spcBef>
                <a:spcPts val="210"/>
              </a:spcBef>
              <a:spcAft>
                <a:spcPts val="0"/>
              </a:spcAft>
              <a:buSzPts val="1400"/>
              <a:buNone/>
              <a:defRPr sz="1400"/>
            </a:lvl1pPr>
            <a:lvl2pPr marL="914400" lvl="1" indent="-228600" algn="l">
              <a:lnSpc>
                <a:spcPct val="70000"/>
              </a:lnSpc>
              <a:spcBef>
                <a:spcPts val="180"/>
              </a:spcBef>
              <a:spcAft>
                <a:spcPts val="0"/>
              </a:spcAft>
              <a:buClr>
                <a:schemeClr val="lt1"/>
              </a:buClr>
              <a:buSzPts val="1200"/>
              <a:buFont typeface="Times New Roman"/>
              <a:buNone/>
              <a:defRPr sz="1200"/>
            </a:lvl2pPr>
            <a:lvl3pPr marL="1371600" lvl="2" indent="-228600" algn="l">
              <a:lnSpc>
                <a:spcPct val="70000"/>
              </a:lnSpc>
              <a:spcBef>
                <a:spcPts val="150"/>
              </a:spcBef>
              <a:spcAft>
                <a:spcPts val="0"/>
              </a:spcAft>
              <a:buClr>
                <a:schemeClr val="lt1"/>
              </a:buClr>
              <a:buSzPts val="1000"/>
              <a:buFont typeface="Times New Roman"/>
              <a:buNone/>
              <a:defRPr sz="1000"/>
            </a:lvl3pPr>
            <a:lvl4pPr marL="1828800" lvl="3" indent="-228600" algn="l">
              <a:lnSpc>
                <a:spcPct val="70000"/>
              </a:lnSpc>
              <a:spcBef>
                <a:spcPts val="135"/>
              </a:spcBef>
              <a:spcAft>
                <a:spcPts val="0"/>
              </a:spcAft>
              <a:buClr>
                <a:schemeClr val="lt1"/>
              </a:buClr>
              <a:buSzPts val="900"/>
              <a:buFont typeface="Times New Roman"/>
              <a:buNone/>
              <a:defRPr sz="900"/>
            </a:lvl4pPr>
            <a:lvl5pPr marL="2286000" lvl="4" indent="-228600" algn="l">
              <a:lnSpc>
                <a:spcPct val="70000"/>
              </a:lnSpc>
              <a:spcBef>
                <a:spcPts val="135"/>
              </a:spcBef>
              <a:spcAft>
                <a:spcPts val="0"/>
              </a:spcAft>
              <a:buClr>
                <a:schemeClr val="lt1"/>
              </a:buClr>
              <a:buSzPts val="900"/>
              <a:buFont typeface="Times New Roman"/>
              <a:buNone/>
              <a:defRPr sz="900"/>
            </a:lvl5pPr>
            <a:lvl6pPr marL="2743200" lvl="5" indent="-228600" algn="l">
              <a:lnSpc>
                <a:spcPct val="70000"/>
              </a:lnSpc>
              <a:spcBef>
                <a:spcPts val="135"/>
              </a:spcBef>
              <a:spcAft>
                <a:spcPts val="0"/>
              </a:spcAft>
              <a:buClr>
                <a:schemeClr val="lt1"/>
              </a:buClr>
              <a:buSzPts val="900"/>
              <a:buFont typeface="Times New Roman"/>
              <a:buNone/>
              <a:defRPr sz="900"/>
            </a:lvl6pPr>
            <a:lvl7pPr marL="3200400" lvl="6" indent="-228600" algn="l">
              <a:lnSpc>
                <a:spcPct val="70000"/>
              </a:lnSpc>
              <a:spcBef>
                <a:spcPts val="135"/>
              </a:spcBef>
              <a:spcAft>
                <a:spcPts val="0"/>
              </a:spcAft>
              <a:buClr>
                <a:schemeClr val="lt1"/>
              </a:buClr>
              <a:buSzPts val="900"/>
              <a:buFont typeface="Times New Roman"/>
              <a:buNone/>
              <a:defRPr sz="900"/>
            </a:lvl7pPr>
            <a:lvl8pPr marL="3657600" lvl="7" indent="-228600" algn="l">
              <a:lnSpc>
                <a:spcPct val="70000"/>
              </a:lnSpc>
              <a:spcBef>
                <a:spcPts val="135"/>
              </a:spcBef>
              <a:spcAft>
                <a:spcPts val="0"/>
              </a:spcAft>
              <a:buClr>
                <a:schemeClr val="lt1"/>
              </a:buClr>
              <a:buSzPts val="900"/>
              <a:buFont typeface="Times New Roman"/>
              <a:buNone/>
              <a:defRPr sz="900"/>
            </a:lvl8pPr>
            <a:lvl9pPr marL="4114800" lvl="8" indent="-228600" algn="l">
              <a:lnSpc>
                <a:spcPct val="70000"/>
              </a:lnSpc>
              <a:spcBef>
                <a:spcPts val="135"/>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2133600" y="-609600"/>
            <a:ext cx="4876800" cy="91440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24"/>
          <p:cNvSpPr txBox="1">
            <a:spLocks noGrp="1"/>
          </p:cNvSpPr>
          <p:nvPr>
            <p:ph type="title"/>
          </p:nvPr>
        </p:nvSpPr>
        <p:spPr>
          <a:xfrm rot="5400000">
            <a:off x="4800600" y="2057400"/>
            <a:ext cx="6400800" cy="2286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83" name="Google Shape;83;p24"/>
          <p:cNvSpPr txBox="1">
            <a:spLocks noGrp="1"/>
          </p:cNvSpPr>
          <p:nvPr>
            <p:ph type="body" idx="1"/>
          </p:nvPr>
        </p:nvSpPr>
        <p:spPr>
          <a:xfrm rot="5400000">
            <a:off x="152400" y="-152400"/>
            <a:ext cx="6400800" cy="6705600"/>
          </a:xfrm>
          <a:prstGeom prst="rect">
            <a:avLst/>
          </a:prstGeom>
          <a:noFill/>
          <a:ln>
            <a:noFill/>
          </a:ln>
        </p:spPr>
        <p:txBody>
          <a:bodyPr spcFirstLastPara="1" wrap="square" lIns="92075" tIns="46025" rIns="92075" bIns="46025" anchor="t" anchorCtr="0">
            <a:noAutofit/>
          </a:bodyPr>
          <a:lstStyle>
            <a:lvl1pPr marL="457200" lvl="0" indent="-342900" algn="l">
              <a:lnSpc>
                <a:spcPct val="70000"/>
              </a:lnSpc>
              <a:spcBef>
                <a:spcPts val="270"/>
              </a:spcBef>
              <a:spcAft>
                <a:spcPts val="0"/>
              </a:spcAft>
              <a:buSzPts val="1800"/>
              <a:buChar char="⮚"/>
              <a:defRPr/>
            </a:lvl1pPr>
            <a:lvl2pPr marL="914400" lvl="1" indent="-342900" algn="l">
              <a:lnSpc>
                <a:spcPct val="70000"/>
              </a:lnSpc>
              <a:spcBef>
                <a:spcPts val="270"/>
              </a:spcBef>
              <a:spcAft>
                <a:spcPts val="0"/>
              </a:spcAft>
              <a:buClr>
                <a:schemeClr val="lt1"/>
              </a:buClr>
              <a:buSzPts val="1800"/>
              <a:buChar char="–"/>
              <a:defRPr/>
            </a:lvl2pPr>
            <a:lvl3pPr marL="1371600" lvl="2" indent="-342900" algn="l">
              <a:lnSpc>
                <a:spcPct val="70000"/>
              </a:lnSpc>
              <a:spcBef>
                <a:spcPts val="270"/>
              </a:spcBef>
              <a:spcAft>
                <a:spcPts val="0"/>
              </a:spcAft>
              <a:buClr>
                <a:schemeClr val="lt1"/>
              </a:buClr>
              <a:buSzPts val="1800"/>
              <a:buChar char="»"/>
              <a:defRPr/>
            </a:lvl3pPr>
            <a:lvl4pPr marL="1828800" lvl="3" indent="-342900" algn="l">
              <a:lnSpc>
                <a:spcPct val="70000"/>
              </a:lnSpc>
              <a:spcBef>
                <a:spcPts val="270"/>
              </a:spcBef>
              <a:spcAft>
                <a:spcPts val="0"/>
              </a:spcAft>
              <a:buClr>
                <a:schemeClr val="lt1"/>
              </a:buClr>
              <a:buSzPts val="1800"/>
              <a:buChar char="•"/>
              <a:defRPr/>
            </a:lvl4pPr>
            <a:lvl5pPr marL="2286000" lvl="4" indent="-342900" algn="l">
              <a:lnSpc>
                <a:spcPct val="70000"/>
              </a:lnSpc>
              <a:spcBef>
                <a:spcPts val="270"/>
              </a:spcBef>
              <a:spcAft>
                <a:spcPts val="0"/>
              </a:spcAft>
              <a:buClr>
                <a:schemeClr val="lt1"/>
              </a:buClr>
              <a:buSzPts val="1800"/>
              <a:buChar char="–"/>
              <a:defRPr/>
            </a:lvl5pPr>
            <a:lvl6pPr marL="2743200" lvl="5" indent="-342900" algn="l">
              <a:lnSpc>
                <a:spcPct val="70000"/>
              </a:lnSpc>
              <a:spcBef>
                <a:spcPts val="270"/>
              </a:spcBef>
              <a:spcAft>
                <a:spcPts val="0"/>
              </a:spcAft>
              <a:buClr>
                <a:schemeClr val="lt1"/>
              </a:buClr>
              <a:buSzPts val="1800"/>
              <a:buChar char="–"/>
              <a:defRPr/>
            </a:lvl6pPr>
            <a:lvl7pPr marL="3200400" lvl="6" indent="-342900" algn="l">
              <a:lnSpc>
                <a:spcPct val="70000"/>
              </a:lnSpc>
              <a:spcBef>
                <a:spcPts val="270"/>
              </a:spcBef>
              <a:spcAft>
                <a:spcPts val="0"/>
              </a:spcAft>
              <a:buClr>
                <a:schemeClr val="lt1"/>
              </a:buClr>
              <a:buSzPts val="1800"/>
              <a:buChar char="–"/>
              <a:defRPr/>
            </a:lvl7pPr>
            <a:lvl8pPr marL="3657600" lvl="7" indent="-342900" algn="l">
              <a:lnSpc>
                <a:spcPct val="70000"/>
              </a:lnSpc>
              <a:spcBef>
                <a:spcPts val="270"/>
              </a:spcBef>
              <a:spcAft>
                <a:spcPts val="0"/>
              </a:spcAft>
              <a:buClr>
                <a:schemeClr val="lt1"/>
              </a:buClr>
              <a:buSzPts val="1800"/>
              <a:buChar char="–"/>
              <a:defRPr/>
            </a:lvl8pPr>
            <a:lvl9pPr marL="4114800" lvl="8" indent="-342900" algn="l">
              <a:lnSpc>
                <a:spcPct val="70000"/>
              </a:lnSpc>
              <a:spcBef>
                <a:spcPts val="270"/>
              </a:spcBef>
              <a:spcAft>
                <a:spcPts val="0"/>
              </a:spcAft>
              <a:buClr>
                <a:schemeClr val="lt1"/>
              </a:buClr>
              <a:buSzPts val="1800"/>
              <a:buChar char="–"/>
              <a:defRPr/>
            </a:lvl9pPr>
          </a:lstStyle>
          <a:p>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4"/>
          <p:cNvSpPr txBox="1">
            <a:spLocks noGrp="1"/>
          </p:cNvSpPr>
          <p:nvPr>
            <p:ph type="ctrTitle"/>
          </p:nvPr>
        </p:nvSpPr>
        <p:spPr>
          <a:xfrm>
            <a:off x="685800" y="2130425"/>
            <a:ext cx="7772400" cy="1470025"/>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15" name="Google Shape;15;p4"/>
          <p:cNvSpPr txBox="1">
            <a:spLocks noGrp="1"/>
          </p:cNvSpPr>
          <p:nvPr>
            <p:ph type="subTitle" idx="1"/>
          </p:nvPr>
        </p:nvSpPr>
        <p:spPr>
          <a:xfrm>
            <a:off x="1371600" y="3886200"/>
            <a:ext cx="6400800" cy="1752600"/>
          </a:xfrm>
          <a:prstGeom prst="rect">
            <a:avLst/>
          </a:prstGeom>
          <a:noFill/>
          <a:ln>
            <a:noFill/>
          </a:ln>
        </p:spPr>
        <p:txBody>
          <a:bodyPr spcFirstLastPara="1" wrap="square" lIns="92075" tIns="46025" rIns="92075" bIns="46025" anchor="t" anchorCtr="0">
            <a:noAutofit/>
          </a:bodyPr>
          <a:lstStyle>
            <a:lvl1pPr lvl="0" algn="ctr">
              <a:lnSpc>
                <a:spcPct val="70000"/>
              </a:lnSpc>
              <a:spcBef>
                <a:spcPts val="660"/>
              </a:spcBef>
              <a:spcAft>
                <a:spcPts val="0"/>
              </a:spcAft>
              <a:buSzPts val="4400"/>
              <a:buNone/>
              <a:defRPr/>
            </a:lvl1pPr>
            <a:lvl2pPr lvl="1" algn="ctr">
              <a:lnSpc>
                <a:spcPct val="70000"/>
              </a:lnSpc>
              <a:spcBef>
                <a:spcPts val="540"/>
              </a:spcBef>
              <a:spcAft>
                <a:spcPts val="0"/>
              </a:spcAft>
              <a:buClr>
                <a:schemeClr val="lt1"/>
              </a:buClr>
              <a:buSzPts val="3600"/>
              <a:buFont typeface="Times New Roman"/>
              <a:buNone/>
              <a:defRPr/>
            </a:lvl2pPr>
            <a:lvl3pPr lvl="2" algn="ctr">
              <a:lnSpc>
                <a:spcPct val="70000"/>
              </a:lnSpc>
              <a:spcBef>
                <a:spcPts val="270"/>
              </a:spcBef>
              <a:spcAft>
                <a:spcPts val="0"/>
              </a:spcAft>
              <a:buClr>
                <a:schemeClr val="lt1"/>
              </a:buClr>
              <a:buSzPts val="1800"/>
              <a:buFont typeface="Times New Roman"/>
              <a:buNone/>
              <a:defRPr/>
            </a:lvl3pPr>
            <a:lvl4pPr lvl="3" algn="ctr">
              <a:lnSpc>
                <a:spcPct val="70000"/>
              </a:lnSpc>
              <a:spcBef>
                <a:spcPts val="210"/>
              </a:spcBef>
              <a:spcAft>
                <a:spcPts val="0"/>
              </a:spcAft>
              <a:buClr>
                <a:schemeClr val="lt1"/>
              </a:buClr>
              <a:buSzPts val="1400"/>
              <a:buFont typeface="Times New Roman"/>
              <a:buNone/>
              <a:defRPr/>
            </a:lvl4pPr>
            <a:lvl5pPr lvl="4" algn="ctr">
              <a:lnSpc>
                <a:spcPct val="70000"/>
              </a:lnSpc>
              <a:spcBef>
                <a:spcPts val="210"/>
              </a:spcBef>
              <a:spcAft>
                <a:spcPts val="0"/>
              </a:spcAft>
              <a:buClr>
                <a:schemeClr val="lt1"/>
              </a:buClr>
              <a:buSzPts val="1400"/>
              <a:buFont typeface="Times New Roman"/>
              <a:buNone/>
              <a:defRPr/>
            </a:lvl5pPr>
            <a:lvl6pPr lvl="5" algn="ctr">
              <a:lnSpc>
                <a:spcPct val="70000"/>
              </a:lnSpc>
              <a:spcBef>
                <a:spcPts val="210"/>
              </a:spcBef>
              <a:spcAft>
                <a:spcPts val="0"/>
              </a:spcAft>
              <a:buClr>
                <a:schemeClr val="lt1"/>
              </a:buClr>
              <a:buSzPts val="1400"/>
              <a:buFont typeface="Times New Roman"/>
              <a:buNone/>
              <a:defRPr/>
            </a:lvl6pPr>
            <a:lvl7pPr lvl="6" algn="ctr">
              <a:lnSpc>
                <a:spcPct val="70000"/>
              </a:lnSpc>
              <a:spcBef>
                <a:spcPts val="210"/>
              </a:spcBef>
              <a:spcAft>
                <a:spcPts val="0"/>
              </a:spcAft>
              <a:buClr>
                <a:schemeClr val="lt1"/>
              </a:buClr>
              <a:buSzPts val="1400"/>
              <a:buFont typeface="Times New Roman"/>
              <a:buNone/>
              <a:defRPr/>
            </a:lvl7pPr>
            <a:lvl8pPr lvl="7" algn="ctr">
              <a:lnSpc>
                <a:spcPct val="70000"/>
              </a:lnSpc>
              <a:spcBef>
                <a:spcPts val="210"/>
              </a:spcBef>
              <a:spcAft>
                <a:spcPts val="0"/>
              </a:spcAft>
              <a:buClr>
                <a:schemeClr val="lt1"/>
              </a:buClr>
              <a:buSzPts val="1400"/>
              <a:buFont typeface="Times New Roman"/>
              <a:buNone/>
              <a:defRPr/>
            </a:lvl8pPr>
            <a:lvl9pPr lvl="8" algn="ctr">
              <a:lnSpc>
                <a:spcPct val="70000"/>
              </a:lnSpc>
              <a:spcBef>
                <a:spcPts val="210"/>
              </a:spcBef>
              <a:spcAft>
                <a:spcPts val="0"/>
              </a:spcAft>
              <a:buClr>
                <a:schemeClr val="lt1"/>
              </a:buClr>
              <a:buSzPts val="1400"/>
              <a:buFont typeface="Times New Roman"/>
              <a:buNone/>
              <a:defRPr/>
            </a:lvl9pPr>
          </a:lstStyle>
          <a:p>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6"/>
        <p:cNvGrpSpPr/>
        <p:nvPr/>
      </p:nvGrpSpPr>
      <p:grpSpPr>
        <a:xfrm>
          <a:off x="0" y="0"/>
          <a:ext cx="0" cy="0"/>
          <a:chOff x="0" y="0"/>
          <a:chExt cx="0" cy="0"/>
        </a:xfrm>
      </p:grpSpPr>
      <p:sp>
        <p:nvSpPr>
          <p:cNvPr id="17" name="Google Shape;17;p5"/>
          <p:cNvSpPr txBox="1">
            <a:spLocks noGrp="1"/>
          </p:cNvSpPr>
          <p:nvPr>
            <p:ph type="title"/>
          </p:nvPr>
        </p:nvSpPr>
        <p:spPr>
          <a:xfrm>
            <a:off x="722313" y="4406900"/>
            <a:ext cx="7772400" cy="1362075"/>
          </a:xfrm>
          <a:prstGeom prst="rect">
            <a:avLst/>
          </a:prstGeom>
          <a:noFill/>
          <a:ln>
            <a:noFill/>
          </a:ln>
        </p:spPr>
        <p:txBody>
          <a:bodyPr spcFirstLastPara="1" wrap="square" lIns="92075" tIns="46025" rIns="92075" bIns="46025" anchor="t" anchorCtr="0">
            <a:noAutofit/>
          </a:bodyPr>
          <a:lstStyle>
            <a:lvl1pPr lvl="0" algn="l">
              <a:lnSpc>
                <a:spcPct val="80000"/>
              </a:lnSpc>
              <a:spcBef>
                <a:spcPts val="0"/>
              </a:spcBef>
              <a:spcAft>
                <a:spcPts val="0"/>
              </a:spcAft>
              <a:buSzPts val="1400"/>
              <a:buNone/>
              <a:defRPr sz="4000" b="1" cap="none"/>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18" name="Google Shape;18;p5"/>
          <p:cNvSpPr txBox="1">
            <a:spLocks noGrp="1"/>
          </p:cNvSpPr>
          <p:nvPr>
            <p:ph type="body" idx="1"/>
          </p:nvPr>
        </p:nvSpPr>
        <p:spPr>
          <a:xfrm>
            <a:off x="722313" y="2906713"/>
            <a:ext cx="7772400" cy="1500187"/>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00"/>
              </a:spcBef>
              <a:spcAft>
                <a:spcPts val="0"/>
              </a:spcAft>
              <a:buSzPts val="2000"/>
              <a:buNone/>
              <a:defRPr sz="2000"/>
            </a:lvl1pPr>
            <a:lvl2pPr marL="914400" lvl="1" indent="-228600" algn="l">
              <a:lnSpc>
                <a:spcPct val="70000"/>
              </a:lnSpc>
              <a:spcBef>
                <a:spcPts val="270"/>
              </a:spcBef>
              <a:spcAft>
                <a:spcPts val="0"/>
              </a:spcAft>
              <a:buClr>
                <a:schemeClr val="lt1"/>
              </a:buClr>
              <a:buSzPts val="1800"/>
              <a:buFont typeface="Times New Roman"/>
              <a:buNone/>
              <a:defRPr sz="1800"/>
            </a:lvl2pPr>
            <a:lvl3pPr marL="1371600" lvl="2" indent="-228600" algn="l">
              <a:lnSpc>
                <a:spcPct val="70000"/>
              </a:lnSpc>
              <a:spcBef>
                <a:spcPts val="240"/>
              </a:spcBef>
              <a:spcAft>
                <a:spcPts val="0"/>
              </a:spcAft>
              <a:buClr>
                <a:schemeClr val="lt1"/>
              </a:buClr>
              <a:buSzPts val="1600"/>
              <a:buFont typeface="Times New Roman"/>
              <a:buNone/>
              <a:defRPr sz="1600"/>
            </a:lvl3pPr>
            <a:lvl4pPr marL="1828800" lvl="3" indent="-228600" algn="l">
              <a:lnSpc>
                <a:spcPct val="70000"/>
              </a:lnSpc>
              <a:spcBef>
                <a:spcPts val="210"/>
              </a:spcBef>
              <a:spcAft>
                <a:spcPts val="0"/>
              </a:spcAft>
              <a:buClr>
                <a:schemeClr val="lt1"/>
              </a:buClr>
              <a:buSzPts val="1400"/>
              <a:buFont typeface="Times New Roman"/>
              <a:buNone/>
              <a:defRPr sz="1400"/>
            </a:lvl4pPr>
            <a:lvl5pPr marL="2286000" lvl="4" indent="-228600" algn="l">
              <a:lnSpc>
                <a:spcPct val="70000"/>
              </a:lnSpc>
              <a:spcBef>
                <a:spcPts val="210"/>
              </a:spcBef>
              <a:spcAft>
                <a:spcPts val="0"/>
              </a:spcAft>
              <a:buClr>
                <a:schemeClr val="lt1"/>
              </a:buClr>
              <a:buSzPts val="1400"/>
              <a:buFont typeface="Times New Roman"/>
              <a:buNone/>
              <a:defRPr sz="1400"/>
            </a:lvl5pPr>
            <a:lvl6pPr marL="2743200" lvl="5" indent="-228600" algn="l">
              <a:lnSpc>
                <a:spcPct val="70000"/>
              </a:lnSpc>
              <a:spcBef>
                <a:spcPts val="210"/>
              </a:spcBef>
              <a:spcAft>
                <a:spcPts val="0"/>
              </a:spcAft>
              <a:buClr>
                <a:schemeClr val="lt1"/>
              </a:buClr>
              <a:buSzPts val="1400"/>
              <a:buFont typeface="Times New Roman"/>
              <a:buNone/>
              <a:defRPr sz="1400"/>
            </a:lvl6pPr>
            <a:lvl7pPr marL="3200400" lvl="6" indent="-228600" algn="l">
              <a:lnSpc>
                <a:spcPct val="70000"/>
              </a:lnSpc>
              <a:spcBef>
                <a:spcPts val="210"/>
              </a:spcBef>
              <a:spcAft>
                <a:spcPts val="0"/>
              </a:spcAft>
              <a:buClr>
                <a:schemeClr val="lt1"/>
              </a:buClr>
              <a:buSzPts val="1400"/>
              <a:buFont typeface="Times New Roman"/>
              <a:buNone/>
              <a:defRPr sz="1400"/>
            </a:lvl7pPr>
            <a:lvl8pPr marL="3657600" lvl="7" indent="-228600" algn="l">
              <a:lnSpc>
                <a:spcPct val="70000"/>
              </a:lnSpc>
              <a:spcBef>
                <a:spcPts val="210"/>
              </a:spcBef>
              <a:spcAft>
                <a:spcPts val="0"/>
              </a:spcAft>
              <a:buClr>
                <a:schemeClr val="lt1"/>
              </a:buClr>
              <a:buSzPts val="1400"/>
              <a:buFont typeface="Times New Roman"/>
              <a:buNone/>
              <a:defRPr sz="1400"/>
            </a:lvl8pPr>
            <a:lvl9pPr marL="4114800" lvl="8" indent="-228600" algn="l">
              <a:lnSpc>
                <a:spcPct val="70000"/>
              </a:lnSpc>
              <a:spcBef>
                <a:spcPts val="210"/>
              </a:spcBef>
              <a:spcAft>
                <a:spcPts val="0"/>
              </a:spcAft>
              <a:buClr>
                <a:schemeClr val="lt1"/>
              </a:buClr>
              <a:buSzPts val="1400"/>
              <a:buFont typeface="Times New Roman"/>
              <a:buNone/>
              <a:defRPr sz="1400"/>
            </a:lvl9pPr>
          </a:lstStyle>
          <a:p>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9"/>
        <p:cNvGrpSpPr/>
        <p:nvPr/>
      </p:nvGrpSpPr>
      <p:grpSpPr>
        <a:xfrm>
          <a:off x="0" y="0"/>
          <a:ext cx="0" cy="0"/>
          <a:chOff x="0" y="0"/>
          <a:chExt cx="0" cy="0"/>
        </a:xfrm>
      </p:grpSpPr>
      <p:sp>
        <p:nvSpPr>
          <p:cNvPr id="20" name="Google Shape;20;p6"/>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21" name="Google Shape;21;p6"/>
          <p:cNvSpPr txBox="1">
            <a:spLocks noGrp="1"/>
          </p:cNvSpPr>
          <p:nvPr>
            <p:ph type="body" idx="1"/>
          </p:nvPr>
        </p:nvSpPr>
        <p:spPr>
          <a:xfrm>
            <a:off x="0" y="1524000"/>
            <a:ext cx="4495800" cy="4876800"/>
          </a:xfrm>
          <a:prstGeom prst="rect">
            <a:avLst/>
          </a:prstGeom>
          <a:noFill/>
          <a:ln>
            <a:noFill/>
          </a:ln>
        </p:spPr>
        <p:txBody>
          <a:bodyPr spcFirstLastPara="1" wrap="square" lIns="92075" tIns="46025" rIns="92075" bIns="46025" anchor="t" anchorCtr="0">
            <a:noAutofit/>
          </a:bodyPr>
          <a:lstStyle>
            <a:lvl1pPr marL="457200" lvl="0" indent="-406400" algn="l">
              <a:lnSpc>
                <a:spcPct val="70000"/>
              </a:lnSpc>
              <a:spcBef>
                <a:spcPts val="420"/>
              </a:spcBef>
              <a:spcAft>
                <a:spcPts val="0"/>
              </a:spcAft>
              <a:buSzPts val="2800"/>
              <a:buChar char="⮚"/>
              <a:defRPr sz="2800"/>
            </a:lvl1pPr>
            <a:lvl2pPr marL="914400" lvl="1" indent="-381000" algn="l">
              <a:lnSpc>
                <a:spcPct val="70000"/>
              </a:lnSpc>
              <a:spcBef>
                <a:spcPts val="360"/>
              </a:spcBef>
              <a:spcAft>
                <a:spcPts val="0"/>
              </a:spcAft>
              <a:buClr>
                <a:schemeClr val="lt1"/>
              </a:buClr>
              <a:buSzPts val="2400"/>
              <a:buFont typeface="Times New Roman"/>
              <a:buChar char="–"/>
              <a:defRPr sz="2400"/>
            </a:lvl2pPr>
            <a:lvl3pPr marL="1371600" lvl="2" indent="-355600" algn="l">
              <a:lnSpc>
                <a:spcPct val="70000"/>
              </a:lnSpc>
              <a:spcBef>
                <a:spcPts val="300"/>
              </a:spcBef>
              <a:spcAft>
                <a:spcPts val="0"/>
              </a:spcAft>
              <a:buClr>
                <a:schemeClr val="lt1"/>
              </a:buClr>
              <a:buSzPts val="2000"/>
              <a:buFont typeface="Times New Roman"/>
              <a:buChar char="»"/>
              <a:defRPr sz="2000"/>
            </a:lvl3pPr>
            <a:lvl4pPr marL="1828800" lvl="3" indent="-342900" algn="l">
              <a:lnSpc>
                <a:spcPct val="70000"/>
              </a:lnSpc>
              <a:spcBef>
                <a:spcPts val="270"/>
              </a:spcBef>
              <a:spcAft>
                <a:spcPts val="0"/>
              </a:spcAft>
              <a:buClr>
                <a:schemeClr val="lt1"/>
              </a:buClr>
              <a:buSzPts val="1800"/>
              <a:buFont typeface="Times New Roman"/>
              <a:buChar char="•"/>
              <a:defRPr sz="1800"/>
            </a:lvl4pPr>
            <a:lvl5pPr marL="2286000" lvl="4" indent="-342900" algn="l">
              <a:lnSpc>
                <a:spcPct val="70000"/>
              </a:lnSpc>
              <a:spcBef>
                <a:spcPts val="270"/>
              </a:spcBef>
              <a:spcAft>
                <a:spcPts val="0"/>
              </a:spcAft>
              <a:buClr>
                <a:schemeClr val="lt1"/>
              </a:buClr>
              <a:buSzPts val="1800"/>
              <a:buFont typeface="Times New Roman"/>
              <a:buChar char="–"/>
              <a:defRPr sz="1800"/>
            </a:lvl5pPr>
            <a:lvl6pPr marL="2743200" lvl="5" indent="-342900" algn="l">
              <a:lnSpc>
                <a:spcPct val="70000"/>
              </a:lnSpc>
              <a:spcBef>
                <a:spcPts val="270"/>
              </a:spcBef>
              <a:spcAft>
                <a:spcPts val="0"/>
              </a:spcAft>
              <a:buClr>
                <a:schemeClr val="lt1"/>
              </a:buClr>
              <a:buSzPts val="1800"/>
              <a:buFont typeface="Times New Roman"/>
              <a:buChar char="–"/>
              <a:defRPr sz="1800"/>
            </a:lvl6pPr>
            <a:lvl7pPr marL="3200400" lvl="6" indent="-342900" algn="l">
              <a:lnSpc>
                <a:spcPct val="70000"/>
              </a:lnSpc>
              <a:spcBef>
                <a:spcPts val="270"/>
              </a:spcBef>
              <a:spcAft>
                <a:spcPts val="0"/>
              </a:spcAft>
              <a:buClr>
                <a:schemeClr val="lt1"/>
              </a:buClr>
              <a:buSzPts val="1800"/>
              <a:buFont typeface="Times New Roman"/>
              <a:buChar char="–"/>
              <a:defRPr sz="1800"/>
            </a:lvl7pPr>
            <a:lvl8pPr marL="3657600" lvl="7" indent="-342900" algn="l">
              <a:lnSpc>
                <a:spcPct val="70000"/>
              </a:lnSpc>
              <a:spcBef>
                <a:spcPts val="270"/>
              </a:spcBef>
              <a:spcAft>
                <a:spcPts val="0"/>
              </a:spcAft>
              <a:buClr>
                <a:schemeClr val="lt1"/>
              </a:buClr>
              <a:buSzPts val="1800"/>
              <a:buFont typeface="Times New Roman"/>
              <a:buChar char="–"/>
              <a:defRPr sz="1800"/>
            </a:lvl8pPr>
            <a:lvl9pPr marL="4114800" lvl="8" indent="-342900" algn="l">
              <a:lnSpc>
                <a:spcPct val="70000"/>
              </a:lnSpc>
              <a:spcBef>
                <a:spcPts val="270"/>
              </a:spcBef>
              <a:spcAft>
                <a:spcPts val="0"/>
              </a:spcAft>
              <a:buClr>
                <a:schemeClr val="lt1"/>
              </a:buClr>
              <a:buSzPts val="1800"/>
              <a:buFont typeface="Times New Roman"/>
              <a:buChar char="–"/>
              <a:defRPr sz="1800"/>
            </a:lvl9pPr>
          </a:lstStyle>
          <a:p>
            <a:endParaRPr/>
          </a:p>
        </p:txBody>
      </p:sp>
      <p:sp>
        <p:nvSpPr>
          <p:cNvPr id="22" name="Google Shape;22;p6"/>
          <p:cNvSpPr txBox="1">
            <a:spLocks noGrp="1"/>
          </p:cNvSpPr>
          <p:nvPr>
            <p:ph type="body" idx="2"/>
          </p:nvPr>
        </p:nvSpPr>
        <p:spPr>
          <a:xfrm>
            <a:off x="4648200" y="1524000"/>
            <a:ext cx="4495800" cy="4876800"/>
          </a:xfrm>
          <a:prstGeom prst="rect">
            <a:avLst/>
          </a:prstGeom>
          <a:noFill/>
          <a:ln>
            <a:noFill/>
          </a:ln>
        </p:spPr>
        <p:txBody>
          <a:bodyPr spcFirstLastPara="1" wrap="square" lIns="92075" tIns="46025" rIns="92075" bIns="46025" anchor="t" anchorCtr="0">
            <a:noAutofit/>
          </a:bodyPr>
          <a:lstStyle>
            <a:lvl1pPr marL="457200" lvl="0" indent="-406400" algn="l">
              <a:lnSpc>
                <a:spcPct val="70000"/>
              </a:lnSpc>
              <a:spcBef>
                <a:spcPts val="420"/>
              </a:spcBef>
              <a:spcAft>
                <a:spcPts val="0"/>
              </a:spcAft>
              <a:buSzPts val="2800"/>
              <a:buChar char="⮚"/>
              <a:defRPr sz="2800"/>
            </a:lvl1pPr>
            <a:lvl2pPr marL="914400" lvl="1" indent="-381000" algn="l">
              <a:lnSpc>
                <a:spcPct val="70000"/>
              </a:lnSpc>
              <a:spcBef>
                <a:spcPts val="360"/>
              </a:spcBef>
              <a:spcAft>
                <a:spcPts val="0"/>
              </a:spcAft>
              <a:buClr>
                <a:schemeClr val="lt1"/>
              </a:buClr>
              <a:buSzPts val="2400"/>
              <a:buFont typeface="Times New Roman"/>
              <a:buChar char="–"/>
              <a:defRPr sz="2400"/>
            </a:lvl2pPr>
            <a:lvl3pPr marL="1371600" lvl="2" indent="-355600" algn="l">
              <a:lnSpc>
                <a:spcPct val="70000"/>
              </a:lnSpc>
              <a:spcBef>
                <a:spcPts val="300"/>
              </a:spcBef>
              <a:spcAft>
                <a:spcPts val="0"/>
              </a:spcAft>
              <a:buClr>
                <a:schemeClr val="lt1"/>
              </a:buClr>
              <a:buSzPts val="2000"/>
              <a:buFont typeface="Times New Roman"/>
              <a:buChar char="»"/>
              <a:defRPr sz="2000"/>
            </a:lvl3pPr>
            <a:lvl4pPr marL="1828800" lvl="3" indent="-342900" algn="l">
              <a:lnSpc>
                <a:spcPct val="70000"/>
              </a:lnSpc>
              <a:spcBef>
                <a:spcPts val="270"/>
              </a:spcBef>
              <a:spcAft>
                <a:spcPts val="0"/>
              </a:spcAft>
              <a:buClr>
                <a:schemeClr val="lt1"/>
              </a:buClr>
              <a:buSzPts val="1800"/>
              <a:buFont typeface="Times New Roman"/>
              <a:buChar char="•"/>
              <a:defRPr sz="1800"/>
            </a:lvl4pPr>
            <a:lvl5pPr marL="2286000" lvl="4" indent="-342900" algn="l">
              <a:lnSpc>
                <a:spcPct val="70000"/>
              </a:lnSpc>
              <a:spcBef>
                <a:spcPts val="270"/>
              </a:spcBef>
              <a:spcAft>
                <a:spcPts val="0"/>
              </a:spcAft>
              <a:buClr>
                <a:schemeClr val="lt1"/>
              </a:buClr>
              <a:buSzPts val="1800"/>
              <a:buFont typeface="Times New Roman"/>
              <a:buChar char="–"/>
              <a:defRPr sz="1800"/>
            </a:lvl5pPr>
            <a:lvl6pPr marL="2743200" lvl="5" indent="-342900" algn="l">
              <a:lnSpc>
                <a:spcPct val="70000"/>
              </a:lnSpc>
              <a:spcBef>
                <a:spcPts val="270"/>
              </a:spcBef>
              <a:spcAft>
                <a:spcPts val="0"/>
              </a:spcAft>
              <a:buClr>
                <a:schemeClr val="lt1"/>
              </a:buClr>
              <a:buSzPts val="1800"/>
              <a:buFont typeface="Times New Roman"/>
              <a:buChar char="–"/>
              <a:defRPr sz="1800"/>
            </a:lvl6pPr>
            <a:lvl7pPr marL="3200400" lvl="6" indent="-342900" algn="l">
              <a:lnSpc>
                <a:spcPct val="70000"/>
              </a:lnSpc>
              <a:spcBef>
                <a:spcPts val="270"/>
              </a:spcBef>
              <a:spcAft>
                <a:spcPts val="0"/>
              </a:spcAft>
              <a:buClr>
                <a:schemeClr val="lt1"/>
              </a:buClr>
              <a:buSzPts val="1800"/>
              <a:buFont typeface="Times New Roman"/>
              <a:buChar char="–"/>
              <a:defRPr sz="1800"/>
            </a:lvl7pPr>
            <a:lvl8pPr marL="3657600" lvl="7" indent="-342900" algn="l">
              <a:lnSpc>
                <a:spcPct val="70000"/>
              </a:lnSpc>
              <a:spcBef>
                <a:spcPts val="270"/>
              </a:spcBef>
              <a:spcAft>
                <a:spcPts val="0"/>
              </a:spcAft>
              <a:buClr>
                <a:schemeClr val="lt1"/>
              </a:buClr>
              <a:buSzPts val="1800"/>
              <a:buFont typeface="Times New Roman"/>
              <a:buChar char="–"/>
              <a:defRPr sz="1800"/>
            </a:lvl8pPr>
            <a:lvl9pPr marL="4114800" lvl="8" indent="-342900" algn="l">
              <a:lnSpc>
                <a:spcPct val="70000"/>
              </a:lnSpc>
              <a:spcBef>
                <a:spcPts val="270"/>
              </a:spcBef>
              <a:spcAft>
                <a:spcPts val="0"/>
              </a:spcAft>
              <a:buClr>
                <a:schemeClr val="lt1"/>
              </a:buClr>
              <a:buSzPts val="1800"/>
              <a:buFont typeface="Times New Roman"/>
              <a:buChar char="–"/>
              <a:defRPr sz="1800"/>
            </a:lvl9pPr>
          </a:lstStyle>
          <a:p>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57200" y="274638"/>
            <a:ext cx="8229600" cy="1143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57200" y="1535113"/>
            <a:ext cx="4040188" cy="639762"/>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60"/>
              </a:spcBef>
              <a:spcAft>
                <a:spcPts val="0"/>
              </a:spcAft>
              <a:buSzPts val="2400"/>
              <a:buNone/>
              <a:defRPr sz="2400" b="1"/>
            </a:lvl1pPr>
            <a:lvl2pPr marL="914400" lvl="1" indent="-228600" algn="l">
              <a:lnSpc>
                <a:spcPct val="70000"/>
              </a:lnSpc>
              <a:spcBef>
                <a:spcPts val="300"/>
              </a:spcBef>
              <a:spcAft>
                <a:spcPts val="0"/>
              </a:spcAft>
              <a:buClr>
                <a:schemeClr val="lt1"/>
              </a:buClr>
              <a:buSzPts val="2000"/>
              <a:buFont typeface="Times New Roman"/>
              <a:buNone/>
              <a:defRPr sz="2000" b="1"/>
            </a:lvl2pPr>
            <a:lvl3pPr marL="1371600" lvl="2" indent="-228600" algn="l">
              <a:lnSpc>
                <a:spcPct val="70000"/>
              </a:lnSpc>
              <a:spcBef>
                <a:spcPts val="270"/>
              </a:spcBef>
              <a:spcAft>
                <a:spcPts val="0"/>
              </a:spcAft>
              <a:buClr>
                <a:schemeClr val="lt1"/>
              </a:buClr>
              <a:buSzPts val="1800"/>
              <a:buFont typeface="Times New Roman"/>
              <a:buNone/>
              <a:defRPr sz="1800" b="1"/>
            </a:lvl3pPr>
            <a:lvl4pPr marL="1828800" lvl="3" indent="-228600" algn="l">
              <a:lnSpc>
                <a:spcPct val="70000"/>
              </a:lnSpc>
              <a:spcBef>
                <a:spcPts val="240"/>
              </a:spcBef>
              <a:spcAft>
                <a:spcPts val="0"/>
              </a:spcAft>
              <a:buClr>
                <a:schemeClr val="lt1"/>
              </a:buClr>
              <a:buSzPts val="1600"/>
              <a:buFont typeface="Times New Roman"/>
              <a:buNone/>
              <a:defRPr sz="1600" b="1"/>
            </a:lvl4pPr>
            <a:lvl5pPr marL="2286000" lvl="4" indent="-228600" algn="l">
              <a:lnSpc>
                <a:spcPct val="70000"/>
              </a:lnSpc>
              <a:spcBef>
                <a:spcPts val="240"/>
              </a:spcBef>
              <a:spcAft>
                <a:spcPts val="0"/>
              </a:spcAft>
              <a:buClr>
                <a:schemeClr val="lt1"/>
              </a:buClr>
              <a:buSzPts val="1600"/>
              <a:buFont typeface="Times New Roman"/>
              <a:buNone/>
              <a:defRPr sz="1600" b="1"/>
            </a:lvl5pPr>
            <a:lvl6pPr marL="2743200" lvl="5" indent="-228600" algn="l">
              <a:lnSpc>
                <a:spcPct val="70000"/>
              </a:lnSpc>
              <a:spcBef>
                <a:spcPts val="240"/>
              </a:spcBef>
              <a:spcAft>
                <a:spcPts val="0"/>
              </a:spcAft>
              <a:buClr>
                <a:schemeClr val="lt1"/>
              </a:buClr>
              <a:buSzPts val="1600"/>
              <a:buFont typeface="Times New Roman"/>
              <a:buNone/>
              <a:defRPr sz="1600" b="1"/>
            </a:lvl6pPr>
            <a:lvl7pPr marL="3200400" lvl="6" indent="-228600" algn="l">
              <a:lnSpc>
                <a:spcPct val="70000"/>
              </a:lnSpc>
              <a:spcBef>
                <a:spcPts val="240"/>
              </a:spcBef>
              <a:spcAft>
                <a:spcPts val="0"/>
              </a:spcAft>
              <a:buClr>
                <a:schemeClr val="lt1"/>
              </a:buClr>
              <a:buSzPts val="1600"/>
              <a:buFont typeface="Times New Roman"/>
              <a:buNone/>
              <a:defRPr sz="1600" b="1"/>
            </a:lvl7pPr>
            <a:lvl8pPr marL="3657600" lvl="7" indent="-228600" algn="l">
              <a:lnSpc>
                <a:spcPct val="70000"/>
              </a:lnSpc>
              <a:spcBef>
                <a:spcPts val="240"/>
              </a:spcBef>
              <a:spcAft>
                <a:spcPts val="0"/>
              </a:spcAft>
              <a:buClr>
                <a:schemeClr val="lt1"/>
              </a:buClr>
              <a:buSzPts val="1600"/>
              <a:buFont typeface="Times New Roman"/>
              <a:buNone/>
              <a:defRPr sz="1600" b="1"/>
            </a:lvl8pPr>
            <a:lvl9pPr marL="4114800" lvl="8" indent="-228600" algn="l">
              <a:lnSpc>
                <a:spcPct val="70000"/>
              </a:lnSpc>
              <a:spcBef>
                <a:spcPts val="240"/>
              </a:spcBef>
              <a:spcAft>
                <a:spcPts val="0"/>
              </a:spcAft>
              <a:buClr>
                <a:schemeClr val="lt1"/>
              </a:buClr>
              <a:buSzPts val="1600"/>
              <a:buFont typeface="Times New Roman"/>
              <a:buNone/>
              <a:defRPr sz="1600" b="1"/>
            </a:lvl9pPr>
          </a:lstStyle>
          <a:p>
            <a:endParaRPr/>
          </a:p>
        </p:txBody>
      </p:sp>
      <p:sp>
        <p:nvSpPr>
          <p:cNvPr id="26" name="Google Shape;26;p7"/>
          <p:cNvSpPr txBox="1">
            <a:spLocks noGrp="1"/>
          </p:cNvSpPr>
          <p:nvPr>
            <p:ph type="body" idx="2"/>
          </p:nvPr>
        </p:nvSpPr>
        <p:spPr>
          <a:xfrm>
            <a:off x="457200" y="2174875"/>
            <a:ext cx="4040188" cy="3951288"/>
          </a:xfrm>
          <a:prstGeom prst="rect">
            <a:avLst/>
          </a:prstGeom>
          <a:noFill/>
          <a:ln>
            <a:noFill/>
          </a:ln>
        </p:spPr>
        <p:txBody>
          <a:bodyPr spcFirstLastPara="1" wrap="square" lIns="92075" tIns="46025" rIns="92075" bIns="46025" anchor="t" anchorCtr="0">
            <a:noAutofit/>
          </a:bodyPr>
          <a:lstStyle>
            <a:lvl1pPr marL="457200" lvl="0" indent="-381000" algn="l">
              <a:lnSpc>
                <a:spcPct val="70000"/>
              </a:lnSpc>
              <a:spcBef>
                <a:spcPts val="360"/>
              </a:spcBef>
              <a:spcAft>
                <a:spcPts val="0"/>
              </a:spcAft>
              <a:buSzPts val="2400"/>
              <a:buChar char="⮚"/>
              <a:defRPr sz="2400"/>
            </a:lvl1pPr>
            <a:lvl2pPr marL="914400" lvl="1" indent="-355600" algn="l">
              <a:lnSpc>
                <a:spcPct val="70000"/>
              </a:lnSpc>
              <a:spcBef>
                <a:spcPts val="300"/>
              </a:spcBef>
              <a:spcAft>
                <a:spcPts val="0"/>
              </a:spcAft>
              <a:buClr>
                <a:schemeClr val="lt1"/>
              </a:buClr>
              <a:buSzPts val="2000"/>
              <a:buFont typeface="Times New Roman"/>
              <a:buChar char="–"/>
              <a:defRPr sz="2000"/>
            </a:lvl2pPr>
            <a:lvl3pPr marL="1371600" lvl="2" indent="-342900" algn="l">
              <a:lnSpc>
                <a:spcPct val="70000"/>
              </a:lnSpc>
              <a:spcBef>
                <a:spcPts val="270"/>
              </a:spcBef>
              <a:spcAft>
                <a:spcPts val="0"/>
              </a:spcAft>
              <a:buClr>
                <a:schemeClr val="lt1"/>
              </a:buClr>
              <a:buSzPts val="1800"/>
              <a:buFont typeface="Times New Roman"/>
              <a:buChar char="»"/>
              <a:defRPr sz="1800"/>
            </a:lvl3pPr>
            <a:lvl4pPr marL="1828800" lvl="3" indent="-330200" algn="l">
              <a:lnSpc>
                <a:spcPct val="70000"/>
              </a:lnSpc>
              <a:spcBef>
                <a:spcPts val="240"/>
              </a:spcBef>
              <a:spcAft>
                <a:spcPts val="0"/>
              </a:spcAft>
              <a:buClr>
                <a:schemeClr val="lt1"/>
              </a:buClr>
              <a:buSzPts val="1600"/>
              <a:buFont typeface="Times New Roman"/>
              <a:buChar char="•"/>
              <a:defRPr sz="1600"/>
            </a:lvl4pPr>
            <a:lvl5pPr marL="2286000" lvl="4" indent="-330200" algn="l">
              <a:lnSpc>
                <a:spcPct val="70000"/>
              </a:lnSpc>
              <a:spcBef>
                <a:spcPts val="240"/>
              </a:spcBef>
              <a:spcAft>
                <a:spcPts val="0"/>
              </a:spcAft>
              <a:buClr>
                <a:schemeClr val="lt1"/>
              </a:buClr>
              <a:buSzPts val="1600"/>
              <a:buFont typeface="Times New Roman"/>
              <a:buChar char="–"/>
              <a:defRPr sz="1600"/>
            </a:lvl5pPr>
            <a:lvl6pPr marL="2743200" lvl="5" indent="-330200" algn="l">
              <a:lnSpc>
                <a:spcPct val="70000"/>
              </a:lnSpc>
              <a:spcBef>
                <a:spcPts val="240"/>
              </a:spcBef>
              <a:spcAft>
                <a:spcPts val="0"/>
              </a:spcAft>
              <a:buClr>
                <a:schemeClr val="lt1"/>
              </a:buClr>
              <a:buSzPts val="1600"/>
              <a:buFont typeface="Times New Roman"/>
              <a:buChar char="–"/>
              <a:defRPr sz="1600"/>
            </a:lvl6pPr>
            <a:lvl7pPr marL="3200400" lvl="6" indent="-330200" algn="l">
              <a:lnSpc>
                <a:spcPct val="70000"/>
              </a:lnSpc>
              <a:spcBef>
                <a:spcPts val="240"/>
              </a:spcBef>
              <a:spcAft>
                <a:spcPts val="0"/>
              </a:spcAft>
              <a:buClr>
                <a:schemeClr val="lt1"/>
              </a:buClr>
              <a:buSzPts val="1600"/>
              <a:buFont typeface="Times New Roman"/>
              <a:buChar char="–"/>
              <a:defRPr sz="1600"/>
            </a:lvl7pPr>
            <a:lvl8pPr marL="3657600" lvl="7" indent="-330200" algn="l">
              <a:lnSpc>
                <a:spcPct val="70000"/>
              </a:lnSpc>
              <a:spcBef>
                <a:spcPts val="240"/>
              </a:spcBef>
              <a:spcAft>
                <a:spcPts val="0"/>
              </a:spcAft>
              <a:buClr>
                <a:schemeClr val="lt1"/>
              </a:buClr>
              <a:buSzPts val="1600"/>
              <a:buFont typeface="Times New Roman"/>
              <a:buChar char="–"/>
              <a:defRPr sz="1600"/>
            </a:lvl8pPr>
            <a:lvl9pPr marL="4114800" lvl="8" indent="-330200" algn="l">
              <a:lnSpc>
                <a:spcPct val="70000"/>
              </a:lnSpc>
              <a:spcBef>
                <a:spcPts val="240"/>
              </a:spcBef>
              <a:spcAft>
                <a:spcPts val="0"/>
              </a:spcAft>
              <a:buClr>
                <a:schemeClr val="lt1"/>
              </a:buClr>
              <a:buSzPts val="1600"/>
              <a:buFont typeface="Times New Roman"/>
              <a:buChar char="–"/>
              <a:defRPr sz="1600"/>
            </a:lvl9pPr>
          </a:lstStyle>
          <a:p>
            <a:endParaRPr/>
          </a:p>
        </p:txBody>
      </p:sp>
      <p:sp>
        <p:nvSpPr>
          <p:cNvPr id="27" name="Google Shape;27;p7"/>
          <p:cNvSpPr txBox="1">
            <a:spLocks noGrp="1"/>
          </p:cNvSpPr>
          <p:nvPr>
            <p:ph type="body" idx="3"/>
          </p:nvPr>
        </p:nvSpPr>
        <p:spPr>
          <a:xfrm>
            <a:off x="4645025" y="1535113"/>
            <a:ext cx="4041775" cy="639762"/>
          </a:xfrm>
          <a:prstGeom prst="rect">
            <a:avLst/>
          </a:prstGeom>
          <a:noFill/>
          <a:ln>
            <a:noFill/>
          </a:ln>
        </p:spPr>
        <p:txBody>
          <a:bodyPr spcFirstLastPara="1" wrap="square" lIns="92075" tIns="46025" rIns="92075" bIns="46025" anchor="b" anchorCtr="0">
            <a:noAutofit/>
          </a:bodyPr>
          <a:lstStyle>
            <a:lvl1pPr marL="457200" lvl="0" indent="-228600" algn="l">
              <a:lnSpc>
                <a:spcPct val="70000"/>
              </a:lnSpc>
              <a:spcBef>
                <a:spcPts val="360"/>
              </a:spcBef>
              <a:spcAft>
                <a:spcPts val="0"/>
              </a:spcAft>
              <a:buSzPts val="2400"/>
              <a:buNone/>
              <a:defRPr sz="2400" b="1"/>
            </a:lvl1pPr>
            <a:lvl2pPr marL="914400" lvl="1" indent="-228600" algn="l">
              <a:lnSpc>
                <a:spcPct val="70000"/>
              </a:lnSpc>
              <a:spcBef>
                <a:spcPts val="300"/>
              </a:spcBef>
              <a:spcAft>
                <a:spcPts val="0"/>
              </a:spcAft>
              <a:buClr>
                <a:schemeClr val="lt1"/>
              </a:buClr>
              <a:buSzPts val="2000"/>
              <a:buFont typeface="Times New Roman"/>
              <a:buNone/>
              <a:defRPr sz="2000" b="1"/>
            </a:lvl2pPr>
            <a:lvl3pPr marL="1371600" lvl="2" indent="-228600" algn="l">
              <a:lnSpc>
                <a:spcPct val="70000"/>
              </a:lnSpc>
              <a:spcBef>
                <a:spcPts val="270"/>
              </a:spcBef>
              <a:spcAft>
                <a:spcPts val="0"/>
              </a:spcAft>
              <a:buClr>
                <a:schemeClr val="lt1"/>
              </a:buClr>
              <a:buSzPts val="1800"/>
              <a:buFont typeface="Times New Roman"/>
              <a:buNone/>
              <a:defRPr sz="1800" b="1"/>
            </a:lvl3pPr>
            <a:lvl4pPr marL="1828800" lvl="3" indent="-228600" algn="l">
              <a:lnSpc>
                <a:spcPct val="70000"/>
              </a:lnSpc>
              <a:spcBef>
                <a:spcPts val="240"/>
              </a:spcBef>
              <a:spcAft>
                <a:spcPts val="0"/>
              </a:spcAft>
              <a:buClr>
                <a:schemeClr val="lt1"/>
              </a:buClr>
              <a:buSzPts val="1600"/>
              <a:buFont typeface="Times New Roman"/>
              <a:buNone/>
              <a:defRPr sz="1600" b="1"/>
            </a:lvl4pPr>
            <a:lvl5pPr marL="2286000" lvl="4" indent="-228600" algn="l">
              <a:lnSpc>
                <a:spcPct val="70000"/>
              </a:lnSpc>
              <a:spcBef>
                <a:spcPts val="240"/>
              </a:spcBef>
              <a:spcAft>
                <a:spcPts val="0"/>
              </a:spcAft>
              <a:buClr>
                <a:schemeClr val="lt1"/>
              </a:buClr>
              <a:buSzPts val="1600"/>
              <a:buFont typeface="Times New Roman"/>
              <a:buNone/>
              <a:defRPr sz="1600" b="1"/>
            </a:lvl5pPr>
            <a:lvl6pPr marL="2743200" lvl="5" indent="-228600" algn="l">
              <a:lnSpc>
                <a:spcPct val="70000"/>
              </a:lnSpc>
              <a:spcBef>
                <a:spcPts val="240"/>
              </a:spcBef>
              <a:spcAft>
                <a:spcPts val="0"/>
              </a:spcAft>
              <a:buClr>
                <a:schemeClr val="lt1"/>
              </a:buClr>
              <a:buSzPts val="1600"/>
              <a:buFont typeface="Times New Roman"/>
              <a:buNone/>
              <a:defRPr sz="1600" b="1"/>
            </a:lvl6pPr>
            <a:lvl7pPr marL="3200400" lvl="6" indent="-228600" algn="l">
              <a:lnSpc>
                <a:spcPct val="70000"/>
              </a:lnSpc>
              <a:spcBef>
                <a:spcPts val="240"/>
              </a:spcBef>
              <a:spcAft>
                <a:spcPts val="0"/>
              </a:spcAft>
              <a:buClr>
                <a:schemeClr val="lt1"/>
              </a:buClr>
              <a:buSzPts val="1600"/>
              <a:buFont typeface="Times New Roman"/>
              <a:buNone/>
              <a:defRPr sz="1600" b="1"/>
            </a:lvl7pPr>
            <a:lvl8pPr marL="3657600" lvl="7" indent="-228600" algn="l">
              <a:lnSpc>
                <a:spcPct val="70000"/>
              </a:lnSpc>
              <a:spcBef>
                <a:spcPts val="240"/>
              </a:spcBef>
              <a:spcAft>
                <a:spcPts val="0"/>
              </a:spcAft>
              <a:buClr>
                <a:schemeClr val="lt1"/>
              </a:buClr>
              <a:buSzPts val="1600"/>
              <a:buFont typeface="Times New Roman"/>
              <a:buNone/>
              <a:defRPr sz="1600" b="1"/>
            </a:lvl8pPr>
            <a:lvl9pPr marL="4114800" lvl="8" indent="-228600" algn="l">
              <a:lnSpc>
                <a:spcPct val="70000"/>
              </a:lnSpc>
              <a:spcBef>
                <a:spcPts val="240"/>
              </a:spcBef>
              <a:spcAft>
                <a:spcPts val="0"/>
              </a:spcAft>
              <a:buClr>
                <a:schemeClr val="lt1"/>
              </a:buClr>
              <a:buSzPts val="1600"/>
              <a:buFont typeface="Times New Roman"/>
              <a:buNone/>
              <a:defRPr sz="1600" b="1"/>
            </a:lvl9pPr>
          </a:lstStyle>
          <a:p>
            <a:endParaRPr/>
          </a:p>
        </p:txBody>
      </p:sp>
      <p:sp>
        <p:nvSpPr>
          <p:cNvPr id="28" name="Google Shape;28;p7"/>
          <p:cNvSpPr txBox="1">
            <a:spLocks noGrp="1"/>
          </p:cNvSpPr>
          <p:nvPr>
            <p:ph type="body" idx="4"/>
          </p:nvPr>
        </p:nvSpPr>
        <p:spPr>
          <a:xfrm>
            <a:off x="4645025" y="2174875"/>
            <a:ext cx="4041775" cy="3951288"/>
          </a:xfrm>
          <a:prstGeom prst="rect">
            <a:avLst/>
          </a:prstGeom>
          <a:noFill/>
          <a:ln>
            <a:noFill/>
          </a:ln>
        </p:spPr>
        <p:txBody>
          <a:bodyPr spcFirstLastPara="1" wrap="square" lIns="92075" tIns="46025" rIns="92075" bIns="46025" anchor="t" anchorCtr="0">
            <a:noAutofit/>
          </a:bodyPr>
          <a:lstStyle>
            <a:lvl1pPr marL="457200" lvl="0" indent="-381000" algn="l">
              <a:lnSpc>
                <a:spcPct val="70000"/>
              </a:lnSpc>
              <a:spcBef>
                <a:spcPts val="360"/>
              </a:spcBef>
              <a:spcAft>
                <a:spcPts val="0"/>
              </a:spcAft>
              <a:buSzPts val="2400"/>
              <a:buChar char="⮚"/>
              <a:defRPr sz="2400"/>
            </a:lvl1pPr>
            <a:lvl2pPr marL="914400" lvl="1" indent="-355600" algn="l">
              <a:lnSpc>
                <a:spcPct val="70000"/>
              </a:lnSpc>
              <a:spcBef>
                <a:spcPts val="300"/>
              </a:spcBef>
              <a:spcAft>
                <a:spcPts val="0"/>
              </a:spcAft>
              <a:buClr>
                <a:schemeClr val="lt1"/>
              </a:buClr>
              <a:buSzPts val="2000"/>
              <a:buFont typeface="Times New Roman"/>
              <a:buChar char="–"/>
              <a:defRPr sz="2000"/>
            </a:lvl2pPr>
            <a:lvl3pPr marL="1371600" lvl="2" indent="-342900" algn="l">
              <a:lnSpc>
                <a:spcPct val="70000"/>
              </a:lnSpc>
              <a:spcBef>
                <a:spcPts val="270"/>
              </a:spcBef>
              <a:spcAft>
                <a:spcPts val="0"/>
              </a:spcAft>
              <a:buClr>
                <a:schemeClr val="lt1"/>
              </a:buClr>
              <a:buSzPts val="1800"/>
              <a:buFont typeface="Times New Roman"/>
              <a:buChar char="»"/>
              <a:defRPr sz="1800"/>
            </a:lvl3pPr>
            <a:lvl4pPr marL="1828800" lvl="3" indent="-330200" algn="l">
              <a:lnSpc>
                <a:spcPct val="70000"/>
              </a:lnSpc>
              <a:spcBef>
                <a:spcPts val="240"/>
              </a:spcBef>
              <a:spcAft>
                <a:spcPts val="0"/>
              </a:spcAft>
              <a:buClr>
                <a:schemeClr val="lt1"/>
              </a:buClr>
              <a:buSzPts val="1600"/>
              <a:buFont typeface="Times New Roman"/>
              <a:buChar char="•"/>
              <a:defRPr sz="1600"/>
            </a:lvl4pPr>
            <a:lvl5pPr marL="2286000" lvl="4" indent="-330200" algn="l">
              <a:lnSpc>
                <a:spcPct val="70000"/>
              </a:lnSpc>
              <a:spcBef>
                <a:spcPts val="240"/>
              </a:spcBef>
              <a:spcAft>
                <a:spcPts val="0"/>
              </a:spcAft>
              <a:buClr>
                <a:schemeClr val="lt1"/>
              </a:buClr>
              <a:buSzPts val="1600"/>
              <a:buFont typeface="Times New Roman"/>
              <a:buChar char="–"/>
              <a:defRPr sz="1600"/>
            </a:lvl5pPr>
            <a:lvl6pPr marL="2743200" lvl="5" indent="-330200" algn="l">
              <a:lnSpc>
                <a:spcPct val="70000"/>
              </a:lnSpc>
              <a:spcBef>
                <a:spcPts val="240"/>
              </a:spcBef>
              <a:spcAft>
                <a:spcPts val="0"/>
              </a:spcAft>
              <a:buClr>
                <a:schemeClr val="lt1"/>
              </a:buClr>
              <a:buSzPts val="1600"/>
              <a:buFont typeface="Times New Roman"/>
              <a:buChar char="–"/>
              <a:defRPr sz="1600"/>
            </a:lvl6pPr>
            <a:lvl7pPr marL="3200400" lvl="6" indent="-330200" algn="l">
              <a:lnSpc>
                <a:spcPct val="70000"/>
              </a:lnSpc>
              <a:spcBef>
                <a:spcPts val="240"/>
              </a:spcBef>
              <a:spcAft>
                <a:spcPts val="0"/>
              </a:spcAft>
              <a:buClr>
                <a:schemeClr val="lt1"/>
              </a:buClr>
              <a:buSzPts val="1600"/>
              <a:buFont typeface="Times New Roman"/>
              <a:buChar char="–"/>
              <a:defRPr sz="1600"/>
            </a:lvl7pPr>
            <a:lvl8pPr marL="3657600" lvl="7" indent="-330200" algn="l">
              <a:lnSpc>
                <a:spcPct val="70000"/>
              </a:lnSpc>
              <a:spcBef>
                <a:spcPts val="240"/>
              </a:spcBef>
              <a:spcAft>
                <a:spcPts val="0"/>
              </a:spcAft>
              <a:buClr>
                <a:schemeClr val="lt1"/>
              </a:buClr>
              <a:buSzPts val="1600"/>
              <a:buFont typeface="Times New Roman"/>
              <a:buChar char="–"/>
              <a:defRPr sz="1600"/>
            </a:lvl8pPr>
            <a:lvl9pPr marL="4114800" lvl="8" indent="-330200" algn="l">
              <a:lnSpc>
                <a:spcPct val="70000"/>
              </a:lnSpc>
              <a:spcBef>
                <a:spcPts val="240"/>
              </a:spcBef>
              <a:spcAft>
                <a:spcPts val="0"/>
              </a:spcAft>
              <a:buClr>
                <a:schemeClr val="lt1"/>
              </a:buClr>
              <a:buSzPts val="1600"/>
              <a:buFont typeface="Times New Roman"/>
              <a:buChar char="–"/>
              <a:defRPr sz="1600"/>
            </a:lvl9pPr>
          </a:lstStyle>
          <a:p>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lvl="0" algn="ctr">
              <a:lnSpc>
                <a:spcPct val="80000"/>
              </a:lnSpc>
              <a:spcBef>
                <a:spcPts val="0"/>
              </a:spcBef>
              <a:spcAft>
                <a:spcPts val="0"/>
              </a:spcAft>
              <a:buSzPts val="1400"/>
              <a:buNone/>
              <a:defRPr/>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1"/>
        <p:cNvGrpSpPr/>
        <p:nvPr/>
      </p:nvGrpSpPr>
      <p:grpSpPr>
        <a:xfrm>
          <a:off x="0" y="0"/>
          <a:ext cx="0" cy="0"/>
          <a:chOff x="0" y="0"/>
          <a:chExt cx="0" cy="0"/>
        </a:xfrm>
      </p:grpSpPr>
      <p:sp>
        <p:nvSpPr>
          <p:cNvPr id="32" name="Google Shape;32;p9"/>
          <p:cNvSpPr txBox="1">
            <a:spLocks noGrp="1"/>
          </p:cNvSpPr>
          <p:nvPr>
            <p:ph type="title"/>
          </p:nvPr>
        </p:nvSpPr>
        <p:spPr>
          <a:xfrm>
            <a:off x="457200" y="273050"/>
            <a:ext cx="3008313" cy="1162050"/>
          </a:xfrm>
          <a:prstGeom prst="rect">
            <a:avLst/>
          </a:prstGeom>
          <a:noFill/>
          <a:ln>
            <a:noFill/>
          </a:ln>
        </p:spPr>
        <p:txBody>
          <a:bodyPr spcFirstLastPara="1" wrap="square" lIns="92075" tIns="46025" rIns="92075" bIns="46025" anchor="b" anchorCtr="0">
            <a:noAutofit/>
          </a:bodyPr>
          <a:lstStyle>
            <a:lvl1pPr lvl="0" algn="l">
              <a:lnSpc>
                <a:spcPct val="80000"/>
              </a:lnSpc>
              <a:spcBef>
                <a:spcPts val="0"/>
              </a:spcBef>
              <a:spcAft>
                <a:spcPts val="0"/>
              </a:spcAft>
              <a:buSzPts val="1400"/>
              <a:buNone/>
              <a:defRPr sz="2000" b="1"/>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33" name="Google Shape;33;p9"/>
          <p:cNvSpPr txBox="1">
            <a:spLocks noGrp="1"/>
          </p:cNvSpPr>
          <p:nvPr>
            <p:ph type="body" idx="1"/>
          </p:nvPr>
        </p:nvSpPr>
        <p:spPr>
          <a:xfrm>
            <a:off x="3575050" y="273050"/>
            <a:ext cx="5111750" cy="5853113"/>
          </a:xfrm>
          <a:prstGeom prst="rect">
            <a:avLst/>
          </a:prstGeom>
          <a:noFill/>
          <a:ln>
            <a:noFill/>
          </a:ln>
        </p:spPr>
        <p:txBody>
          <a:bodyPr spcFirstLastPara="1" wrap="square" lIns="92075" tIns="46025" rIns="92075" bIns="46025" anchor="t" anchorCtr="0">
            <a:noAutofit/>
          </a:bodyPr>
          <a:lstStyle>
            <a:lvl1pPr marL="457200" lvl="0" indent="-431800" algn="l">
              <a:lnSpc>
                <a:spcPct val="70000"/>
              </a:lnSpc>
              <a:spcBef>
                <a:spcPts val="480"/>
              </a:spcBef>
              <a:spcAft>
                <a:spcPts val="0"/>
              </a:spcAft>
              <a:buSzPts val="3200"/>
              <a:buChar char="⮚"/>
              <a:defRPr sz="3200"/>
            </a:lvl1pPr>
            <a:lvl2pPr marL="914400" lvl="1" indent="-406400" algn="l">
              <a:lnSpc>
                <a:spcPct val="70000"/>
              </a:lnSpc>
              <a:spcBef>
                <a:spcPts val="420"/>
              </a:spcBef>
              <a:spcAft>
                <a:spcPts val="0"/>
              </a:spcAft>
              <a:buClr>
                <a:schemeClr val="lt1"/>
              </a:buClr>
              <a:buSzPts val="2800"/>
              <a:buFont typeface="Times New Roman"/>
              <a:buChar char="–"/>
              <a:defRPr sz="2800"/>
            </a:lvl2pPr>
            <a:lvl3pPr marL="1371600" lvl="2" indent="-381000" algn="l">
              <a:lnSpc>
                <a:spcPct val="70000"/>
              </a:lnSpc>
              <a:spcBef>
                <a:spcPts val="360"/>
              </a:spcBef>
              <a:spcAft>
                <a:spcPts val="0"/>
              </a:spcAft>
              <a:buClr>
                <a:schemeClr val="lt1"/>
              </a:buClr>
              <a:buSzPts val="2400"/>
              <a:buFont typeface="Times New Roman"/>
              <a:buChar char="»"/>
              <a:defRPr sz="2400"/>
            </a:lvl3pPr>
            <a:lvl4pPr marL="1828800" lvl="3" indent="-355600" algn="l">
              <a:lnSpc>
                <a:spcPct val="70000"/>
              </a:lnSpc>
              <a:spcBef>
                <a:spcPts val="300"/>
              </a:spcBef>
              <a:spcAft>
                <a:spcPts val="0"/>
              </a:spcAft>
              <a:buClr>
                <a:schemeClr val="lt1"/>
              </a:buClr>
              <a:buSzPts val="2000"/>
              <a:buFont typeface="Times New Roman"/>
              <a:buChar char="•"/>
              <a:defRPr sz="2000"/>
            </a:lvl4pPr>
            <a:lvl5pPr marL="2286000" lvl="4" indent="-355600" algn="l">
              <a:lnSpc>
                <a:spcPct val="70000"/>
              </a:lnSpc>
              <a:spcBef>
                <a:spcPts val="300"/>
              </a:spcBef>
              <a:spcAft>
                <a:spcPts val="0"/>
              </a:spcAft>
              <a:buClr>
                <a:schemeClr val="lt1"/>
              </a:buClr>
              <a:buSzPts val="2000"/>
              <a:buFont typeface="Times New Roman"/>
              <a:buChar char="–"/>
              <a:defRPr sz="2000"/>
            </a:lvl5pPr>
            <a:lvl6pPr marL="2743200" lvl="5" indent="-355600" algn="l">
              <a:lnSpc>
                <a:spcPct val="70000"/>
              </a:lnSpc>
              <a:spcBef>
                <a:spcPts val="300"/>
              </a:spcBef>
              <a:spcAft>
                <a:spcPts val="0"/>
              </a:spcAft>
              <a:buClr>
                <a:schemeClr val="lt1"/>
              </a:buClr>
              <a:buSzPts val="2000"/>
              <a:buFont typeface="Times New Roman"/>
              <a:buChar char="–"/>
              <a:defRPr sz="2000"/>
            </a:lvl6pPr>
            <a:lvl7pPr marL="3200400" lvl="6" indent="-355600" algn="l">
              <a:lnSpc>
                <a:spcPct val="70000"/>
              </a:lnSpc>
              <a:spcBef>
                <a:spcPts val="300"/>
              </a:spcBef>
              <a:spcAft>
                <a:spcPts val="0"/>
              </a:spcAft>
              <a:buClr>
                <a:schemeClr val="lt1"/>
              </a:buClr>
              <a:buSzPts val="2000"/>
              <a:buFont typeface="Times New Roman"/>
              <a:buChar char="–"/>
              <a:defRPr sz="2000"/>
            </a:lvl7pPr>
            <a:lvl8pPr marL="3657600" lvl="7" indent="-355600" algn="l">
              <a:lnSpc>
                <a:spcPct val="70000"/>
              </a:lnSpc>
              <a:spcBef>
                <a:spcPts val="300"/>
              </a:spcBef>
              <a:spcAft>
                <a:spcPts val="0"/>
              </a:spcAft>
              <a:buClr>
                <a:schemeClr val="lt1"/>
              </a:buClr>
              <a:buSzPts val="2000"/>
              <a:buFont typeface="Times New Roman"/>
              <a:buChar char="–"/>
              <a:defRPr sz="2000"/>
            </a:lvl8pPr>
            <a:lvl9pPr marL="4114800" lvl="8" indent="-355600" algn="l">
              <a:lnSpc>
                <a:spcPct val="70000"/>
              </a:lnSpc>
              <a:spcBef>
                <a:spcPts val="300"/>
              </a:spcBef>
              <a:spcAft>
                <a:spcPts val="0"/>
              </a:spcAft>
              <a:buClr>
                <a:schemeClr val="lt1"/>
              </a:buClr>
              <a:buSzPts val="2000"/>
              <a:buFont typeface="Times New Roman"/>
              <a:buChar char="–"/>
              <a:defRPr sz="2000"/>
            </a:lvl9pPr>
          </a:lstStyle>
          <a:p>
            <a:endParaRPr/>
          </a:p>
        </p:txBody>
      </p:sp>
      <p:sp>
        <p:nvSpPr>
          <p:cNvPr id="34" name="Google Shape;34;p9"/>
          <p:cNvSpPr txBox="1">
            <a:spLocks noGrp="1"/>
          </p:cNvSpPr>
          <p:nvPr>
            <p:ph type="body" idx="2"/>
          </p:nvPr>
        </p:nvSpPr>
        <p:spPr>
          <a:xfrm>
            <a:off x="457200" y="1435100"/>
            <a:ext cx="3008313" cy="4691063"/>
          </a:xfrm>
          <a:prstGeom prst="rect">
            <a:avLst/>
          </a:prstGeom>
          <a:noFill/>
          <a:ln>
            <a:noFill/>
          </a:ln>
        </p:spPr>
        <p:txBody>
          <a:bodyPr spcFirstLastPara="1" wrap="square" lIns="92075" tIns="46025" rIns="92075" bIns="46025" anchor="t" anchorCtr="0">
            <a:noAutofit/>
          </a:bodyPr>
          <a:lstStyle>
            <a:lvl1pPr marL="457200" lvl="0" indent="-228600" algn="l">
              <a:lnSpc>
                <a:spcPct val="70000"/>
              </a:lnSpc>
              <a:spcBef>
                <a:spcPts val="210"/>
              </a:spcBef>
              <a:spcAft>
                <a:spcPts val="0"/>
              </a:spcAft>
              <a:buSzPts val="1400"/>
              <a:buNone/>
              <a:defRPr sz="1400"/>
            </a:lvl1pPr>
            <a:lvl2pPr marL="914400" lvl="1" indent="-228600" algn="l">
              <a:lnSpc>
                <a:spcPct val="70000"/>
              </a:lnSpc>
              <a:spcBef>
                <a:spcPts val="180"/>
              </a:spcBef>
              <a:spcAft>
                <a:spcPts val="0"/>
              </a:spcAft>
              <a:buClr>
                <a:schemeClr val="lt1"/>
              </a:buClr>
              <a:buSzPts val="1200"/>
              <a:buFont typeface="Times New Roman"/>
              <a:buNone/>
              <a:defRPr sz="1200"/>
            </a:lvl2pPr>
            <a:lvl3pPr marL="1371600" lvl="2" indent="-228600" algn="l">
              <a:lnSpc>
                <a:spcPct val="70000"/>
              </a:lnSpc>
              <a:spcBef>
                <a:spcPts val="150"/>
              </a:spcBef>
              <a:spcAft>
                <a:spcPts val="0"/>
              </a:spcAft>
              <a:buClr>
                <a:schemeClr val="lt1"/>
              </a:buClr>
              <a:buSzPts val="1000"/>
              <a:buFont typeface="Times New Roman"/>
              <a:buNone/>
              <a:defRPr sz="1000"/>
            </a:lvl3pPr>
            <a:lvl4pPr marL="1828800" lvl="3" indent="-228600" algn="l">
              <a:lnSpc>
                <a:spcPct val="70000"/>
              </a:lnSpc>
              <a:spcBef>
                <a:spcPts val="135"/>
              </a:spcBef>
              <a:spcAft>
                <a:spcPts val="0"/>
              </a:spcAft>
              <a:buClr>
                <a:schemeClr val="lt1"/>
              </a:buClr>
              <a:buSzPts val="900"/>
              <a:buFont typeface="Times New Roman"/>
              <a:buNone/>
              <a:defRPr sz="900"/>
            </a:lvl4pPr>
            <a:lvl5pPr marL="2286000" lvl="4" indent="-228600" algn="l">
              <a:lnSpc>
                <a:spcPct val="70000"/>
              </a:lnSpc>
              <a:spcBef>
                <a:spcPts val="135"/>
              </a:spcBef>
              <a:spcAft>
                <a:spcPts val="0"/>
              </a:spcAft>
              <a:buClr>
                <a:schemeClr val="lt1"/>
              </a:buClr>
              <a:buSzPts val="900"/>
              <a:buFont typeface="Times New Roman"/>
              <a:buNone/>
              <a:defRPr sz="900"/>
            </a:lvl5pPr>
            <a:lvl6pPr marL="2743200" lvl="5" indent="-228600" algn="l">
              <a:lnSpc>
                <a:spcPct val="70000"/>
              </a:lnSpc>
              <a:spcBef>
                <a:spcPts val="135"/>
              </a:spcBef>
              <a:spcAft>
                <a:spcPts val="0"/>
              </a:spcAft>
              <a:buClr>
                <a:schemeClr val="lt1"/>
              </a:buClr>
              <a:buSzPts val="900"/>
              <a:buFont typeface="Times New Roman"/>
              <a:buNone/>
              <a:defRPr sz="900"/>
            </a:lvl6pPr>
            <a:lvl7pPr marL="3200400" lvl="6" indent="-228600" algn="l">
              <a:lnSpc>
                <a:spcPct val="70000"/>
              </a:lnSpc>
              <a:spcBef>
                <a:spcPts val="135"/>
              </a:spcBef>
              <a:spcAft>
                <a:spcPts val="0"/>
              </a:spcAft>
              <a:buClr>
                <a:schemeClr val="lt1"/>
              </a:buClr>
              <a:buSzPts val="900"/>
              <a:buFont typeface="Times New Roman"/>
              <a:buNone/>
              <a:defRPr sz="900"/>
            </a:lvl7pPr>
            <a:lvl8pPr marL="3657600" lvl="7" indent="-228600" algn="l">
              <a:lnSpc>
                <a:spcPct val="70000"/>
              </a:lnSpc>
              <a:spcBef>
                <a:spcPts val="135"/>
              </a:spcBef>
              <a:spcAft>
                <a:spcPts val="0"/>
              </a:spcAft>
              <a:buClr>
                <a:schemeClr val="lt1"/>
              </a:buClr>
              <a:buSzPts val="900"/>
              <a:buFont typeface="Times New Roman"/>
              <a:buNone/>
              <a:defRPr sz="900"/>
            </a:lvl8pPr>
            <a:lvl9pPr marL="4114800" lvl="8" indent="-228600" algn="l">
              <a:lnSpc>
                <a:spcPct val="70000"/>
              </a:lnSpc>
              <a:spcBef>
                <a:spcPts val="135"/>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1792288" y="4800600"/>
            <a:ext cx="5486400" cy="566738"/>
          </a:xfrm>
          <a:prstGeom prst="rect">
            <a:avLst/>
          </a:prstGeom>
          <a:noFill/>
          <a:ln>
            <a:noFill/>
          </a:ln>
        </p:spPr>
        <p:txBody>
          <a:bodyPr spcFirstLastPara="1" wrap="square" lIns="92075" tIns="46025" rIns="92075" bIns="46025" anchor="b" anchorCtr="0">
            <a:noAutofit/>
          </a:bodyPr>
          <a:lstStyle>
            <a:lvl1pPr lvl="0" algn="l">
              <a:lnSpc>
                <a:spcPct val="80000"/>
              </a:lnSpc>
              <a:spcBef>
                <a:spcPts val="0"/>
              </a:spcBef>
              <a:spcAft>
                <a:spcPts val="0"/>
              </a:spcAft>
              <a:buSzPts val="1400"/>
              <a:buNone/>
              <a:defRPr sz="2000" b="1"/>
            </a:lvl1pPr>
            <a:lvl2pPr lvl="1" algn="ctr">
              <a:lnSpc>
                <a:spcPct val="80000"/>
              </a:lnSpc>
              <a:spcBef>
                <a:spcPts val="0"/>
              </a:spcBef>
              <a:spcAft>
                <a:spcPts val="0"/>
              </a:spcAft>
              <a:buSzPts val="1400"/>
              <a:buNone/>
              <a:defRPr/>
            </a:lvl2pPr>
            <a:lvl3pPr lvl="2" algn="ctr">
              <a:lnSpc>
                <a:spcPct val="80000"/>
              </a:lnSpc>
              <a:spcBef>
                <a:spcPts val="0"/>
              </a:spcBef>
              <a:spcAft>
                <a:spcPts val="0"/>
              </a:spcAft>
              <a:buSzPts val="1400"/>
              <a:buNone/>
              <a:defRPr/>
            </a:lvl3pPr>
            <a:lvl4pPr lvl="3" algn="ctr">
              <a:lnSpc>
                <a:spcPct val="80000"/>
              </a:lnSpc>
              <a:spcBef>
                <a:spcPts val="0"/>
              </a:spcBef>
              <a:spcAft>
                <a:spcPts val="0"/>
              </a:spcAft>
              <a:buSzPts val="1400"/>
              <a:buNone/>
              <a:defRPr/>
            </a:lvl4pPr>
            <a:lvl5pPr lvl="4" algn="ctr">
              <a:lnSpc>
                <a:spcPct val="80000"/>
              </a:lnSpc>
              <a:spcBef>
                <a:spcPts val="0"/>
              </a:spcBef>
              <a:spcAft>
                <a:spcPts val="0"/>
              </a:spcAft>
              <a:buSzPts val="1400"/>
              <a:buNone/>
              <a:defRPr/>
            </a:lvl5pPr>
            <a:lvl6pPr lvl="5" algn="ctr">
              <a:lnSpc>
                <a:spcPct val="80000"/>
              </a:lnSpc>
              <a:spcBef>
                <a:spcPts val="0"/>
              </a:spcBef>
              <a:spcAft>
                <a:spcPts val="0"/>
              </a:spcAft>
              <a:buSzPts val="1400"/>
              <a:buNone/>
              <a:defRPr/>
            </a:lvl6pPr>
            <a:lvl7pPr lvl="6" algn="ctr">
              <a:lnSpc>
                <a:spcPct val="80000"/>
              </a:lnSpc>
              <a:spcBef>
                <a:spcPts val="0"/>
              </a:spcBef>
              <a:spcAft>
                <a:spcPts val="0"/>
              </a:spcAft>
              <a:buSzPts val="1400"/>
              <a:buNone/>
              <a:defRPr/>
            </a:lvl7pPr>
            <a:lvl8pPr lvl="7" algn="ctr">
              <a:lnSpc>
                <a:spcPct val="80000"/>
              </a:lnSpc>
              <a:spcBef>
                <a:spcPts val="0"/>
              </a:spcBef>
              <a:spcAft>
                <a:spcPts val="0"/>
              </a:spcAft>
              <a:buSzPts val="1400"/>
              <a:buNone/>
              <a:defRPr/>
            </a:lvl8pPr>
            <a:lvl9pPr lvl="8" algn="ctr">
              <a:lnSpc>
                <a:spcPct val="80000"/>
              </a:lnSpc>
              <a:spcBef>
                <a:spcPts val="0"/>
              </a:spcBef>
              <a:spcAft>
                <a:spcPts val="0"/>
              </a:spcAft>
              <a:buSzPts val="1400"/>
              <a:buNone/>
              <a:defRPr/>
            </a:lvl9pPr>
          </a:lstStyle>
          <a:p>
            <a:endParaRPr/>
          </a:p>
        </p:txBody>
      </p:sp>
      <p:sp>
        <p:nvSpPr>
          <p:cNvPr id="37" name="Google Shape;37;p10"/>
          <p:cNvSpPr>
            <a:spLocks noGrp="1"/>
          </p:cNvSpPr>
          <p:nvPr>
            <p:ph type="pic" idx="2"/>
          </p:nvPr>
        </p:nvSpPr>
        <p:spPr>
          <a:xfrm>
            <a:off x="1792288" y="612775"/>
            <a:ext cx="5486400" cy="4114800"/>
          </a:xfrm>
          <a:prstGeom prst="rect">
            <a:avLst/>
          </a:prstGeom>
          <a:noFill/>
          <a:ln>
            <a:noFill/>
          </a:ln>
        </p:spPr>
      </p:sp>
      <p:sp>
        <p:nvSpPr>
          <p:cNvPr id="38" name="Google Shape;38;p10"/>
          <p:cNvSpPr txBox="1">
            <a:spLocks noGrp="1"/>
          </p:cNvSpPr>
          <p:nvPr>
            <p:ph type="body" idx="1"/>
          </p:nvPr>
        </p:nvSpPr>
        <p:spPr>
          <a:xfrm>
            <a:off x="1792288" y="5367338"/>
            <a:ext cx="5486400" cy="804862"/>
          </a:xfrm>
          <a:prstGeom prst="rect">
            <a:avLst/>
          </a:prstGeom>
          <a:noFill/>
          <a:ln>
            <a:noFill/>
          </a:ln>
        </p:spPr>
        <p:txBody>
          <a:bodyPr spcFirstLastPara="1" wrap="square" lIns="92075" tIns="46025" rIns="92075" bIns="46025" anchor="t" anchorCtr="0">
            <a:noAutofit/>
          </a:bodyPr>
          <a:lstStyle>
            <a:lvl1pPr marL="457200" lvl="0" indent="-228600" algn="l">
              <a:lnSpc>
                <a:spcPct val="70000"/>
              </a:lnSpc>
              <a:spcBef>
                <a:spcPts val="210"/>
              </a:spcBef>
              <a:spcAft>
                <a:spcPts val="0"/>
              </a:spcAft>
              <a:buSzPts val="1400"/>
              <a:buNone/>
              <a:defRPr sz="1400"/>
            </a:lvl1pPr>
            <a:lvl2pPr marL="914400" lvl="1" indent="-228600" algn="l">
              <a:lnSpc>
                <a:spcPct val="70000"/>
              </a:lnSpc>
              <a:spcBef>
                <a:spcPts val="180"/>
              </a:spcBef>
              <a:spcAft>
                <a:spcPts val="0"/>
              </a:spcAft>
              <a:buClr>
                <a:schemeClr val="lt1"/>
              </a:buClr>
              <a:buSzPts val="1200"/>
              <a:buFont typeface="Times New Roman"/>
              <a:buNone/>
              <a:defRPr sz="1200"/>
            </a:lvl2pPr>
            <a:lvl3pPr marL="1371600" lvl="2" indent="-228600" algn="l">
              <a:lnSpc>
                <a:spcPct val="70000"/>
              </a:lnSpc>
              <a:spcBef>
                <a:spcPts val="150"/>
              </a:spcBef>
              <a:spcAft>
                <a:spcPts val="0"/>
              </a:spcAft>
              <a:buClr>
                <a:schemeClr val="lt1"/>
              </a:buClr>
              <a:buSzPts val="1000"/>
              <a:buFont typeface="Times New Roman"/>
              <a:buNone/>
              <a:defRPr sz="1000"/>
            </a:lvl3pPr>
            <a:lvl4pPr marL="1828800" lvl="3" indent="-228600" algn="l">
              <a:lnSpc>
                <a:spcPct val="70000"/>
              </a:lnSpc>
              <a:spcBef>
                <a:spcPts val="135"/>
              </a:spcBef>
              <a:spcAft>
                <a:spcPts val="0"/>
              </a:spcAft>
              <a:buClr>
                <a:schemeClr val="lt1"/>
              </a:buClr>
              <a:buSzPts val="900"/>
              <a:buFont typeface="Times New Roman"/>
              <a:buNone/>
              <a:defRPr sz="900"/>
            </a:lvl4pPr>
            <a:lvl5pPr marL="2286000" lvl="4" indent="-228600" algn="l">
              <a:lnSpc>
                <a:spcPct val="70000"/>
              </a:lnSpc>
              <a:spcBef>
                <a:spcPts val="135"/>
              </a:spcBef>
              <a:spcAft>
                <a:spcPts val="0"/>
              </a:spcAft>
              <a:buClr>
                <a:schemeClr val="lt1"/>
              </a:buClr>
              <a:buSzPts val="900"/>
              <a:buFont typeface="Times New Roman"/>
              <a:buNone/>
              <a:defRPr sz="900"/>
            </a:lvl5pPr>
            <a:lvl6pPr marL="2743200" lvl="5" indent="-228600" algn="l">
              <a:lnSpc>
                <a:spcPct val="70000"/>
              </a:lnSpc>
              <a:spcBef>
                <a:spcPts val="135"/>
              </a:spcBef>
              <a:spcAft>
                <a:spcPts val="0"/>
              </a:spcAft>
              <a:buClr>
                <a:schemeClr val="lt1"/>
              </a:buClr>
              <a:buSzPts val="900"/>
              <a:buFont typeface="Times New Roman"/>
              <a:buNone/>
              <a:defRPr sz="900"/>
            </a:lvl6pPr>
            <a:lvl7pPr marL="3200400" lvl="6" indent="-228600" algn="l">
              <a:lnSpc>
                <a:spcPct val="70000"/>
              </a:lnSpc>
              <a:spcBef>
                <a:spcPts val="135"/>
              </a:spcBef>
              <a:spcAft>
                <a:spcPts val="0"/>
              </a:spcAft>
              <a:buClr>
                <a:schemeClr val="lt1"/>
              </a:buClr>
              <a:buSzPts val="900"/>
              <a:buFont typeface="Times New Roman"/>
              <a:buNone/>
              <a:defRPr sz="900"/>
            </a:lvl7pPr>
            <a:lvl8pPr marL="3657600" lvl="7" indent="-228600" algn="l">
              <a:lnSpc>
                <a:spcPct val="70000"/>
              </a:lnSpc>
              <a:spcBef>
                <a:spcPts val="135"/>
              </a:spcBef>
              <a:spcAft>
                <a:spcPts val="0"/>
              </a:spcAft>
              <a:buClr>
                <a:schemeClr val="lt1"/>
              </a:buClr>
              <a:buSzPts val="900"/>
              <a:buFont typeface="Times New Roman"/>
              <a:buNone/>
              <a:defRPr sz="900"/>
            </a:lvl8pPr>
            <a:lvl9pPr marL="4114800" lvl="8" indent="-228600" algn="l">
              <a:lnSpc>
                <a:spcPct val="70000"/>
              </a:lnSpc>
              <a:spcBef>
                <a:spcPts val="135"/>
              </a:spcBef>
              <a:spcAft>
                <a:spcPts val="0"/>
              </a:spcAft>
              <a:buClr>
                <a:schemeClr val="lt1"/>
              </a:buClr>
              <a:buSzPts val="900"/>
              <a:buFont typeface="Times New Roman"/>
              <a:buNone/>
              <a:defRPr sz="900"/>
            </a:lvl9pPr>
          </a:lstStyle>
          <a:p>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rgbClr val="00004A"/>
            </a:gs>
          </a:gsLst>
          <a:lin ang="5400000" scaled="0"/>
        </a:gradFill>
        <a:effectLst/>
      </p:bgPr>
    </p:bg>
    <p:spTree>
      <p:nvGrpSpPr>
        <p:cNvPr id="1" name="Shape 6"/>
        <p:cNvGrpSpPr/>
        <p:nvPr/>
      </p:nvGrpSpPr>
      <p:grpSpPr>
        <a:xfrm>
          <a:off x="0" y="0"/>
          <a:ext cx="0" cy="0"/>
          <a:chOff x="0" y="0"/>
          <a:chExt cx="0" cy="0"/>
        </a:xfrm>
      </p:grpSpPr>
      <p:sp>
        <p:nvSpPr>
          <p:cNvPr id="7" name="Google Shape;7;p1"/>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marR="0" lvl="0" algn="ctr" rtl="0">
              <a:lnSpc>
                <a:spcPct val="80000"/>
              </a:lnSpc>
              <a:spcBef>
                <a:spcPts val="0"/>
              </a:spcBef>
              <a:spcAft>
                <a:spcPts val="0"/>
              </a:spcAft>
              <a:buSzPts val="1400"/>
              <a:buNone/>
              <a:defRPr sz="6000" b="0" i="0" u="none" strike="noStrike" cap="none">
                <a:solidFill>
                  <a:srgbClr val="D3F3F9"/>
                </a:solidFill>
                <a:latin typeface="Times New Roman"/>
                <a:ea typeface="Times New Roman"/>
                <a:cs typeface="Times New Roman"/>
                <a:sym typeface="Times New Roman"/>
              </a:defRPr>
            </a:lvl1pPr>
            <a:lvl2pPr marR="0" lvl="1"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2pPr>
            <a:lvl3pPr marR="0" lvl="2"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3pPr>
            <a:lvl4pPr marR="0" lvl="3"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4pPr>
            <a:lvl5pPr marR="0" lvl="4"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5pPr>
            <a:lvl6pPr marR="0" lvl="5"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6pPr>
            <a:lvl7pPr marR="0" lvl="6"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7pPr>
            <a:lvl8pPr marR="0" lvl="7"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8pPr>
            <a:lvl9pPr marR="0" lvl="8"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9pPr>
          </a:lstStyle>
          <a:p>
            <a:endParaRPr/>
          </a:p>
        </p:txBody>
      </p:sp>
      <p:sp>
        <p:nvSpPr>
          <p:cNvPr id="8" name="Google Shape;8;p1"/>
          <p:cNvSpPr txBox="1">
            <a:spLocks noGrp="1"/>
          </p:cNvSpPr>
          <p:nvPr>
            <p:ph type="body" idx="1"/>
          </p:nvPr>
        </p:nvSpPr>
        <p:spPr>
          <a:xfrm>
            <a:off x="0" y="1524000"/>
            <a:ext cx="9144000" cy="4876800"/>
          </a:xfrm>
          <a:prstGeom prst="rect">
            <a:avLst/>
          </a:prstGeom>
          <a:noFill/>
          <a:ln>
            <a:noFill/>
          </a:ln>
        </p:spPr>
        <p:txBody>
          <a:bodyPr spcFirstLastPara="1" wrap="square" lIns="92075" tIns="46025" rIns="92075" bIns="46025" anchor="t" anchorCtr="0">
            <a:noAutofit/>
          </a:bodyPr>
          <a:lstStyle>
            <a:lvl1pPr marL="457200" marR="0" lvl="0" indent="-508000" algn="l" rtl="0">
              <a:lnSpc>
                <a:spcPct val="70000"/>
              </a:lnSpc>
              <a:spcBef>
                <a:spcPts val="660"/>
              </a:spcBef>
              <a:spcAft>
                <a:spcPts val="0"/>
              </a:spcAft>
              <a:buClr>
                <a:schemeClr val="lt2"/>
              </a:buClr>
              <a:buSzPts val="4400"/>
              <a:buFont typeface="Noto Sans Symbols"/>
              <a:buChar char="⮚"/>
              <a:defRPr sz="4400" b="0" i="0" u="none" strike="noStrike" cap="none">
                <a:solidFill>
                  <a:schemeClr val="lt1"/>
                </a:solidFill>
                <a:latin typeface="Times New Roman"/>
                <a:ea typeface="Times New Roman"/>
                <a:cs typeface="Times New Roman"/>
                <a:sym typeface="Times New Roman"/>
              </a:defRPr>
            </a:lvl1pPr>
            <a:lvl2pPr marL="914400" marR="0" lvl="1" indent="-457200" algn="l" rtl="0">
              <a:lnSpc>
                <a:spcPct val="70000"/>
              </a:lnSpc>
              <a:spcBef>
                <a:spcPts val="540"/>
              </a:spcBef>
              <a:spcAft>
                <a:spcPts val="0"/>
              </a:spcAft>
              <a:buClr>
                <a:schemeClr val="lt1"/>
              </a:buClr>
              <a:buSzPts val="3600"/>
              <a:buFont typeface="Times New Roman"/>
              <a:buChar char="–"/>
              <a:defRPr sz="3600" b="0" i="0" u="none" strike="noStrike" cap="none">
                <a:solidFill>
                  <a:schemeClr val="lt1"/>
                </a:solidFill>
                <a:latin typeface="Times New Roman"/>
                <a:ea typeface="Times New Roman"/>
                <a:cs typeface="Times New Roman"/>
                <a:sym typeface="Times New Roman"/>
              </a:defRPr>
            </a:lvl2pPr>
            <a:lvl3pPr marL="1371600" marR="0" lvl="2" indent="-342900" algn="l" rtl="0">
              <a:lnSpc>
                <a:spcPct val="70000"/>
              </a:lnSpc>
              <a:spcBef>
                <a:spcPts val="270"/>
              </a:spcBef>
              <a:spcAft>
                <a:spcPts val="0"/>
              </a:spcAft>
              <a:buClr>
                <a:schemeClr val="lt1"/>
              </a:buClr>
              <a:buSzPts val="1800"/>
              <a:buFont typeface="Times New Roman"/>
              <a:buChar char="»"/>
              <a:defRPr sz="1800" b="0" i="0" u="none" strike="noStrike" cap="none">
                <a:solidFill>
                  <a:schemeClr val="lt1"/>
                </a:solidFill>
                <a:latin typeface="Times New Roman"/>
                <a:ea typeface="Times New Roman"/>
                <a:cs typeface="Times New Roman"/>
                <a:sym typeface="Times New Roman"/>
              </a:defRPr>
            </a:lvl3pPr>
            <a:lvl4pPr marL="1828800" marR="0" lvl="3" indent="-317500" algn="l" rtl="0">
              <a:lnSpc>
                <a:spcPct val="70000"/>
              </a:lnSpc>
              <a:spcBef>
                <a:spcPts val="210"/>
              </a:spcBef>
              <a:spcAft>
                <a:spcPts val="0"/>
              </a:spcAft>
              <a:buClr>
                <a:schemeClr val="lt1"/>
              </a:buClr>
              <a:buSzPts val="1400"/>
              <a:buFont typeface="Times New Roman"/>
              <a:buChar char="•"/>
              <a:defRPr sz="1400" b="0" i="0" u="none" strike="noStrike" cap="none">
                <a:solidFill>
                  <a:schemeClr val="lt1"/>
                </a:solidFill>
                <a:latin typeface="Times New Roman"/>
                <a:ea typeface="Times New Roman"/>
                <a:cs typeface="Times New Roman"/>
                <a:sym typeface="Times New Roman"/>
              </a:defRPr>
            </a:lvl4pPr>
            <a:lvl5pPr marL="2286000" marR="0" lvl="4" indent="-317500" algn="l" rtl="0">
              <a:lnSpc>
                <a:spcPct val="70000"/>
              </a:lnSpc>
              <a:spcBef>
                <a:spcPts val="210"/>
              </a:spcBef>
              <a:spcAft>
                <a:spcPts val="0"/>
              </a:spcAft>
              <a:buClr>
                <a:schemeClr val="lt1"/>
              </a:buClr>
              <a:buSzPts val="1400"/>
              <a:buFont typeface="Times New Roman"/>
              <a:buChar char="–"/>
              <a:defRPr sz="1400" b="0" i="0" u="none" strike="noStrike" cap="none">
                <a:solidFill>
                  <a:schemeClr val="lt1"/>
                </a:solidFill>
                <a:latin typeface="Times New Roman"/>
                <a:ea typeface="Times New Roman"/>
                <a:cs typeface="Times New Roman"/>
                <a:sym typeface="Times New Roman"/>
              </a:defRPr>
            </a:lvl5pPr>
            <a:lvl6pPr marL="2743200" marR="0" lvl="5"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6pPr>
            <a:lvl7pPr marL="3200400" marR="0" lvl="6"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7pPr>
            <a:lvl8pPr marL="3657600" marR="0" lvl="7"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8pPr>
            <a:lvl9pPr marL="4114800" marR="0" lvl="8"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chemeClr val="dk2"/>
            </a:gs>
            <a:gs pos="100000">
              <a:srgbClr val="00004A"/>
            </a:gs>
          </a:gsLst>
          <a:lin ang="5400000" scaled="0"/>
        </a:gradFill>
        <a:effectLst/>
      </p:bgPr>
    </p:bg>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0" y="0"/>
            <a:ext cx="9144000" cy="1524000"/>
          </a:xfrm>
          <a:prstGeom prst="rect">
            <a:avLst/>
          </a:prstGeom>
          <a:noFill/>
          <a:ln>
            <a:noFill/>
          </a:ln>
        </p:spPr>
        <p:txBody>
          <a:bodyPr spcFirstLastPara="1" wrap="square" lIns="92075" tIns="46025" rIns="92075" bIns="46025" anchor="ctr" anchorCtr="0">
            <a:noAutofit/>
          </a:bodyPr>
          <a:lstStyle>
            <a:lvl1pPr marR="0" lvl="0" algn="ctr" rtl="0">
              <a:lnSpc>
                <a:spcPct val="80000"/>
              </a:lnSpc>
              <a:spcBef>
                <a:spcPts val="0"/>
              </a:spcBef>
              <a:spcAft>
                <a:spcPts val="0"/>
              </a:spcAft>
              <a:buSzPts val="1400"/>
              <a:buNone/>
              <a:defRPr sz="6000" b="0" i="0" u="none" strike="noStrike" cap="none">
                <a:solidFill>
                  <a:srgbClr val="D3F3F9"/>
                </a:solidFill>
                <a:latin typeface="Times New Roman"/>
                <a:ea typeface="Times New Roman"/>
                <a:cs typeface="Times New Roman"/>
                <a:sym typeface="Times New Roman"/>
              </a:defRPr>
            </a:lvl1pPr>
            <a:lvl2pPr marR="0" lvl="1"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2pPr>
            <a:lvl3pPr marR="0" lvl="2"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3pPr>
            <a:lvl4pPr marR="0" lvl="3"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4pPr>
            <a:lvl5pPr marR="0" lvl="4"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5pPr>
            <a:lvl6pPr marR="0" lvl="5"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6pPr>
            <a:lvl7pPr marR="0" lvl="6"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7pPr>
            <a:lvl8pPr marR="0" lvl="7"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8pPr>
            <a:lvl9pPr marR="0" lvl="8" algn="ctr" rtl="0">
              <a:lnSpc>
                <a:spcPct val="80000"/>
              </a:lnSpc>
              <a:spcBef>
                <a:spcPts val="0"/>
              </a:spcBef>
              <a:spcAft>
                <a:spcPts val="0"/>
              </a:spcAft>
              <a:buSzPts val="1400"/>
              <a:buNone/>
              <a:defRPr sz="6000" b="1" i="0" u="none" strike="noStrike" cap="none">
                <a:solidFill>
                  <a:srgbClr val="D3F3F9"/>
                </a:solidFill>
                <a:latin typeface="Times New Roman"/>
                <a:ea typeface="Times New Roman"/>
                <a:cs typeface="Times New Roman"/>
                <a:sym typeface="Times New Roman"/>
              </a:defRPr>
            </a:lvl9pPr>
          </a:lstStyle>
          <a:p>
            <a:endParaRPr/>
          </a:p>
        </p:txBody>
      </p:sp>
      <p:sp>
        <p:nvSpPr>
          <p:cNvPr id="47" name="Google Shape;47;p13"/>
          <p:cNvSpPr txBox="1">
            <a:spLocks noGrp="1"/>
          </p:cNvSpPr>
          <p:nvPr>
            <p:ph type="body" idx="1"/>
          </p:nvPr>
        </p:nvSpPr>
        <p:spPr>
          <a:xfrm>
            <a:off x="0" y="1524000"/>
            <a:ext cx="9144000" cy="4876800"/>
          </a:xfrm>
          <a:prstGeom prst="rect">
            <a:avLst/>
          </a:prstGeom>
          <a:noFill/>
          <a:ln>
            <a:noFill/>
          </a:ln>
        </p:spPr>
        <p:txBody>
          <a:bodyPr spcFirstLastPara="1" wrap="square" lIns="92075" tIns="46025" rIns="92075" bIns="46025" anchor="t" anchorCtr="0">
            <a:noAutofit/>
          </a:bodyPr>
          <a:lstStyle>
            <a:lvl1pPr marL="457200" marR="0" lvl="0" indent="-508000" algn="l" rtl="0">
              <a:lnSpc>
                <a:spcPct val="70000"/>
              </a:lnSpc>
              <a:spcBef>
                <a:spcPts val="660"/>
              </a:spcBef>
              <a:spcAft>
                <a:spcPts val="0"/>
              </a:spcAft>
              <a:buClr>
                <a:schemeClr val="lt2"/>
              </a:buClr>
              <a:buSzPts val="4400"/>
              <a:buFont typeface="Noto Sans Symbols"/>
              <a:buChar char="⮚"/>
              <a:defRPr sz="4400" b="0" i="0" u="none" strike="noStrike" cap="none">
                <a:solidFill>
                  <a:schemeClr val="lt1"/>
                </a:solidFill>
                <a:latin typeface="Times New Roman"/>
                <a:ea typeface="Times New Roman"/>
                <a:cs typeface="Times New Roman"/>
                <a:sym typeface="Times New Roman"/>
              </a:defRPr>
            </a:lvl1pPr>
            <a:lvl2pPr marL="914400" marR="0" lvl="1" indent="-457200" algn="l" rtl="0">
              <a:lnSpc>
                <a:spcPct val="70000"/>
              </a:lnSpc>
              <a:spcBef>
                <a:spcPts val="540"/>
              </a:spcBef>
              <a:spcAft>
                <a:spcPts val="0"/>
              </a:spcAft>
              <a:buClr>
                <a:schemeClr val="lt1"/>
              </a:buClr>
              <a:buSzPts val="3600"/>
              <a:buFont typeface="Times New Roman"/>
              <a:buChar char="–"/>
              <a:defRPr sz="3600" b="0" i="0" u="none" strike="noStrike" cap="none">
                <a:solidFill>
                  <a:schemeClr val="lt1"/>
                </a:solidFill>
                <a:latin typeface="Times New Roman"/>
                <a:ea typeface="Times New Roman"/>
                <a:cs typeface="Times New Roman"/>
                <a:sym typeface="Times New Roman"/>
              </a:defRPr>
            </a:lvl2pPr>
            <a:lvl3pPr marL="1371600" marR="0" lvl="2" indent="-342900" algn="l" rtl="0">
              <a:lnSpc>
                <a:spcPct val="70000"/>
              </a:lnSpc>
              <a:spcBef>
                <a:spcPts val="270"/>
              </a:spcBef>
              <a:spcAft>
                <a:spcPts val="0"/>
              </a:spcAft>
              <a:buClr>
                <a:schemeClr val="lt1"/>
              </a:buClr>
              <a:buSzPts val="1800"/>
              <a:buFont typeface="Times New Roman"/>
              <a:buChar char="»"/>
              <a:defRPr sz="1800" b="0" i="0" u="none" strike="noStrike" cap="none">
                <a:solidFill>
                  <a:schemeClr val="lt1"/>
                </a:solidFill>
                <a:latin typeface="Times New Roman"/>
                <a:ea typeface="Times New Roman"/>
                <a:cs typeface="Times New Roman"/>
                <a:sym typeface="Times New Roman"/>
              </a:defRPr>
            </a:lvl3pPr>
            <a:lvl4pPr marL="1828800" marR="0" lvl="3" indent="-317500" algn="l" rtl="0">
              <a:lnSpc>
                <a:spcPct val="70000"/>
              </a:lnSpc>
              <a:spcBef>
                <a:spcPts val="210"/>
              </a:spcBef>
              <a:spcAft>
                <a:spcPts val="0"/>
              </a:spcAft>
              <a:buClr>
                <a:schemeClr val="lt1"/>
              </a:buClr>
              <a:buSzPts val="1400"/>
              <a:buFont typeface="Times New Roman"/>
              <a:buChar char="•"/>
              <a:defRPr sz="1400" b="0" i="0" u="none" strike="noStrike" cap="none">
                <a:solidFill>
                  <a:schemeClr val="lt1"/>
                </a:solidFill>
                <a:latin typeface="Times New Roman"/>
                <a:ea typeface="Times New Roman"/>
                <a:cs typeface="Times New Roman"/>
                <a:sym typeface="Times New Roman"/>
              </a:defRPr>
            </a:lvl4pPr>
            <a:lvl5pPr marL="2286000" marR="0" lvl="4" indent="-317500" algn="l" rtl="0">
              <a:lnSpc>
                <a:spcPct val="70000"/>
              </a:lnSpc>
              <a:spcBef>
                <a:spcPts val="210"/>
              </a:spcBef>
              <a:spcAft>
                <a:spcPts val="0"/>
              </a:spcAft>
              <a:buClr>
                <a:schemeClr val="lt1"/>
              </a:buClr>
              <a:buSzPts val="1400"/>
              <a:buFont typeface="Times New Roman"/>
              <a:buChar char="–"/>
              <a:defRPr sz="1400" b="0" i="0" u="none" strike="noStrike" cap="none">
                <a:solidFill>
                  <a:schemeClr val="lt1"/>
                </a:solidFill>
                <a:latin typeface="Times New Roman"/>
                <a:ea typeface="Times New Roman"/>
                <a:cs typeface="Times New Roman"/>
                <a:sym typeface="Times New Roman"/>
              </a:defRPr>
            </a:lvl5pPr>
            <a:lvl6pPr marL="2743200" marR="0" lvl="5"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6pPr>
            <a:lvl7pPr marL="3200400" marR="0" lvl="6"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7pPr>
            <a:lvl8pPr marL="3657600" marR="0" lvl="7"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8pPr>
            <a:lvl9pPr marL="4114800" marR="0" lvl="8" indent="-317500" algn="l" rtl="0">
              <a:lnSpc>
                <a:spcPct val="70000"/>
              </a:lnSpc>
              <a:spcBef>
                <a:spcPts val="210"/>
              </a:spcBef>
              <a:spcAft>
                <a:spcPts val="0"/>
              </a:spcAft>
              <a:buClr>
                <a:schemeClr val="lt1"/>
              </a:buClr>
              <a:buSzPts val="1400"/>
              <a:buFont typeface="Times New Roman"/>
              <a:buChar char="–"/>
              <a:defRPr sz="1400" b="1" i="0" u="none" strike="noStrike" cap="none">
                <a:solidFill>
                  <a:schemeClr val="lt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3.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4.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5.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6.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8.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9.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0.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1.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2.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3.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4.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5.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6.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7.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8.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25"/>
          <p:cNvSpPr txBox="1">
            <a:spLocks noGrp="1"/>
          </p:cNvSpPr>
          <p:nvPr>
            <p:ph type="title"/>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89" name="Google Shape;89;p25"/>
          <p:cNvSpPr txBox="1">
            <a:spLocks noGrp="1"/>
          </p:cNvSpPr>
          <p:nvPr>
            <p:ph type="body" idx="1"/>
          </p:nvPr>
        </p:nvSpPr>
        <p:spPr>
          <a:xfrm>
            <a:off x="76200" y="2895600"/>
            <a:ext cx="8382000" cy="2514600"/>
          </a:xfrm>
          <a:prstGeom prst="rect">
            <a:avLst/>
          </a:prstGeom>
          <a:noFill/>
          <a:ln>
            <a:noFill/>
          </a:ln>
        </p:spPr>
        <p:txBody>
          <a:bodyPr spcFirstLastPara="1" wrap="square" lIns="90475" tIns="44450" rIns="90475" bIns="44450" anchor="t" anchorCtr="0">
            <a:noAutofit/>
          </a:bodyPr>
          <a:lstStyle/>
          <a:p>
            <a:pPr marL="285750" lvl="0" indent="-419100" algn="l" rtl="0">
              <a:lnSpc>
                <a:spcPct val="70000"/>
              </a:lnSpc>
              <a:spcBef>
                <a:spcPts val="0"/>
              </a:spcBef>
              <a:spcAft>
                <a:spcPts val="0"/>
              </a:spcAft>
              <a:buSzPts val="6600"/>
              <a:buChar char="⮚"/>
            </a:pPr>
            <a:r>
              <a:rPr lang="en-US" sz="6600"/>
              <a:t>Serving Love</a:t>
            </a:r>
            <a:br>
              <a:rPr lang="en-US" sz="6600"/>
            </a:br>
            <a:r>
              <a:rPr lang="en-US" sz="6600"/>
              <a:t>     and Sexuality</a:t>
            </a:r>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9">
                                            <p:txEl>
                                              <p:pRg st="0" end="0"/>
                                            </p:txEl>
                                          </p:spTgt>
                                        </p:tgtEl>
                                        <p:attrNameLst>
                                          <p:attrName>style.visibility</p:attrName>
                                        </p:attrNameLst>
                                      </p:cBhvr>
                                      <p:to>
                                        <p:strVal val="visible"/>
                                      </p:to>
                                    </p:set>
                                    <p:animEffect transition="in" filter="fade">
                                      <p:cBhvr>
                                        <p:cTn id="7" dur="500"/>
                                        <p:tgtEl>
                                          <p:spTgt spid="8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82" name="Google Shape;182;p3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83" name="Google Shape;183;p37"/>
          <p:cNvSpPr/>
          <p:nvPr/>
        </p:nvSpPr>
        <p:spPr>
          <a:xfrm rot="8261211">
            <a:off x="3124200" y="36576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7"/>
          <p:cNvSpPr txBox="1"/>
          <p:nvPr/>
        </p:nvSpPr>
        <p:spPr>
          <a:xfrm rot="-2538789">
            <a:off x="3172589" y="3858835"/>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85" name="Google Shape;185;p37"/>
          <p:cNvSpPr/>
          <p:nvPr/>
        </p:nvSpPr>
        <p:spPr>
          <a:xfrm>
            <a:off x="1905000" y="4419600"/>
            <a:ext cx="4876800" cy="990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7200" b="0">
                <a:solidFill>
                  <a:srgbClr val="FFFFFF"/>
                </a:solidFill>
                <a:latin typeface="Times New Roman"/>
                <a:ea typeface="Times New Roman"/>
                <a:cs typeface="Times New Roman"/>
                <a:sym typeface="Times New Roman"/>
              </a:rPr>
              <a:t>= high value</a:t>
            </a:r>
            <a:endParaRPr/>
          </a:p>
        </p:txBody>
      </p:sp>
      <p:sp>
        <p:nvSpPr>
          <p:cNvPr id="186" name="Google Shape;186;p37"/>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99" name="Google Shape;199;p3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who do not know God; </a:t>
            </a:r>
            <a:endParaRPr/>
          </a:p>
        </p:txBody>
      </p:sp>
      <p:sp>
        <p:nvSpPr>
          <p:cNvPr id="200" name="Google Shape;200;p39"/>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40"/>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06" name="Google Shape;206;p40"/>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who do not know God; </a:t>
            </a:r>
            <a:endParaRPr/>
          </a:p>
        </p:txBody>
      </p:sp>
      <p:sp>
        <p:nvSpPr>
          <p:cNvPr id="207" name="Google Shape;207;p40"/>
          <p:cNvSpPr/>
          <p:nvPr/>
        </p:nvSpPr>
        <p:spPr>
          <a:xfrm rot="1800645">
            <a:off x="3382213" y="369456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08" name="Google Shape;208;p40"/>
          <p:cNvSpPr/>
          <p:nvPr/>
        </p:nvSpPr>
        <p:spPr>
          <a:xfrm>
            <a:off x="1371600" y="4191000"/>
            <a:ext cx="70866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7200" b="0">
                <a:solidFill>
                  <a:srgbClr val="FFFFFF"/>
                </a:solidFill>
                <a:latin typeface="Times New Roman"/>
                <a:ea typeface="Times New Roman"/>
                <a:cs typeface="Times New Roman"/>
                <a:sym typeface="Times New Roman"/>
              </a:rPr>
              <a:t>Assumes the body is only good for stimulation</a:t>
            </a:r>
            <a:endParaRPr sz="7200" b="0">
              <a:solidFill>
                <a:srgbClr val="FFFFFF"/>
              </a:solidFill>
              <a:latin typeface="Times New Roman"/>
              <a:ea typeface="Times New Roman"/>
              <a:cs typeface="Times New Roman"/>
              <a:sym typeface="Times New Roman"/>
            </a:endParaRPr>
          </a:p>
        </p:txBody>
      </p:sp>
      <p:sp>
        <p:nvSpPr>
          <p:cNvPr id="209" name="Google Shape;209;p40"/>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15" name="Google Shape;215;p4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who do not know God; </a:t>
            </a:r>
            <a:endParaRPr/>
          </a:p>
        </p:txBody>
      </p:sp>
      <p:sp>
        <p:nvSpPr>
          <p:cNvPr id="216" name="Google Shape;216;p41"/>
          <p:cNvSpPr/>
          <p:nvPr/>
        </p:nvSpPr>
        <p:spPr>
          <a:xfrm rot="1800645">
            <a:off x="3382213" y="369456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17" name="Google Shape;217;p41"/>
          <p:cNvSpPr/>
          <p:nvPr/>
        </p:nvSpPr>
        <p:spPr>
          <a:xfrm>
            <a:off x="1371600" y="4191000"/>
            <a:ext cx="70866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7200" b="0">
                <a:solidFill>
                  <a:srgbClr val="FFFFFF"/>
                </a:solidFill>
                <a:latin typeface="Times New Roman"/>
                <a:ea typeface="Times New Roman"/>
                <a:cs typeface="Times New Roman"/>
                <a:sym typeface="Times New Roman"/>
              </a:rPr>
              <a:t>Eager to avoid any self sacrifice or commitment</a:t>
            </a:r>
            <a:endParaRPr sz="7200" b="0">
              <a:solidFill>
                <a:srgbClr val="FFFFFF"/>
              </a:solidFill>
              <a:latin typeface="Times New Roman"/>
              <a:ea typeface="Times New Roman"/>
              <a:cs typeface="Times New Roman"/>
              <a:sym typeface="Times New Roman"/>
            </a:endParaRPr>
          </a:p>
        </p:txBody>
      </p:sp>
      <p:sp>
        <p:nvSpPr>
          <p:cNvPr id="218" name="Google Shape;218;p41"/>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3"/>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31" name="Google Shape;231;p43"/>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a:t>
            </a:r>
            <a:r>
              <a:rPr lang="en-US" sz="4800" u="sng"/>
              <a:t>who do not know God</a:t>
            </a:r>
            <a:r>
              <a:rPr lang="en-US" sz="4800"/>
              <a:t>; </a:t>
            </a:r>
            <a:endParaRPr/>
          </a:p>
        </p:txBody>
      </p:sp>
      <p:sp>
        <p:nvSpPr>
          <p:cNvPr id="232" name="Google Shape;232;p43"/>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33" name="Google Shape;233;p43"/>
          <p:cNvSpPr/>
          <p:nvPr/>
        </p:nvSpPr>
        <p:spPr>
          <a:xfrm rot="8616334">
            <a:off x="1172203" y="44958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43"/>
          <p:cNvSpPr txBox="1"/>
          <p:nvPr/>
        </p:nvSpPr>
        <p:spPr>
          <a:xfrm rot="-2183666">
            <a:off x="1208428" y="4682206"/>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35" name="Google Shape;235;p43"/>
          <p:cNvSpPr/>
          <p:nvPr/>
        </p:nvSpPr>
        <p:spPr>
          <a:xfrm>
            <a:off x="304800" y="4724400"/>
            <a:ext cx="5334000" cy="1905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rgbClr val="FFFFFF"/>
                </a:solidFill>
                <a:latin typeface="Times New Roman"/>
                <a:ea typeface="Times New Roman"/>
                <a:cs typeface="Times New Roman"/>
                <a:sym typeface="Times New Roman"/>
              </a:rPr>
              <a:t>The real problem is not knowing God</a:t>
            </a:r>
            <a:endParaRPr/>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4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41" name="Google Shape;241;p4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a:t>
            </a:r>
            <a:r>
              <a:rPr lang="en-US" sz="4800" u="sng"/>
              <a:t>who do not know God</a:t>
            </a:r>
            <a:r>
              <a:rPr lang="en-US" sz="4800"/>
              <a:t>; </a:t>
            </a:r>
            <a:endParaRPr/>
          </a:p>
        </p:txBody>
      </p:sp>
      <p:sp>
        <p:nvSpPr>
          <p:cNvPr id="242" name="Google Shape;242;p44"/>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43" name="Google Shape;243;p44"/>
          <p:cNvSpPr/>
          <p:nvPr/>
        </p:nvSpPr>
        <p:spPr>
          <a:xfrm rot="8616334">
            <a:off x="1172203" y="44958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44"/>
          <p:cNvSpPr txBox="1"/>
          <p:nvPr/>
        </p:nvSpPr>
        <p:spPr>
          <a:xfrm rot="-2183666">
            <a:off x="1208428" y="4682206"/>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45" name="Google Shape;245;p44"/>
          <p:cNvSpPr/>
          <p:nvPr/>
        </p:nvSpPr>
        <p:spPr>
          <a:xfrm>
            <a:off x="304800" y="4724400"/>
            <a:ext cx="5334000" cy="1905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rgbClr val="FFFFFF"/>
                </a:solidFill>
                <a:latin typeface="Times New Roman"/>
                <a:ea typeface="Times New Roman"/>
                <a:cs typeface="Times New Roman"/>
                <a:sym typeface="Times New Roman"/>
              </a:rPr>
              <a:t>The real problem is not knowing God</a:t>
            </a:r>
            <a:endParaRPr/>
          </a:p>
        </p:txBody>
      </p:sp>
      <p:sp>
        <p:nvSpPr>
          <p:cNvPr id="246" name="Google Shape;246;p44"/>
          <p:cNvSpPr/>
          <p:nvPr/>
        </p:nvSpPr>
        <p:spPr>
          <a:xfrm>
            <a:off x="2286000" y="4495800"/>
            <a:ext cx="5951692" cy="1371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dirty="0">
                <a:solidFill>
                  <a:srgbClr val="FFFFFF"/>
                </a:solidFill>
                <a:latin typeface="Times New Roman"/>
                <a:ea typeface="Times New Roman"/>
                <a:cs typeface="Times New Roman"/>
                <a:sym typeface="Times New Roman"/>
              </a:rPr>
              <a:t>Materialist: </a:t>
            </a:r>
            <a:br>
              <a:rPr lang="en-US" sz="5400" b="0" dirty="0">
                <a:solidFill>
                  <a:srgbClr val="FFFFFF"/>
                </a:solidFill>
                <a:latin typeface="Times New Roman"/>
                <a:ea typeface="Times New Roman"/>
                <a:cs typeface="Times New Roman"/>
                <a:sym typeface="Times New Roman"/>
              </a:rPr>
            </a:br>
            <a:r>
              <a:rPr lang="en-US" sz="5400" b="0" dirty="0">
                <a:solidFill>
                  <a:srgbClr val="FFFFFF"/>
                </a:solidFill>
                <a:latin typeface="Times New Roman"/>
                <a:ea typeface="Times New Roman"/>
                <a:cs typeface="Times New Roman"/>
                <a:sym typeface="Times New Roman"/>
              </a:rPr>
              <a:t>“I love your </a:t>
            </a:r>
            <a:r>
              <a:rPr lang="en-US" sz="5400" b="0" dirty="0" smtClean="0">
                <a:solidFill>
                  <a:srgbClr val="FFFFFF"/>
                </a:solidFill>
                <a:latin typeface="Times New Roman"/>
                <a:ea typeface="Times New Roman"/>
                <a:cs typeface="Times New Roman"/>
                <a:sym typeface="Times New Roman"/>
              </a:rPr>
              <a:t>body</a:t>
            </a:r>
            <a:r>
              <a:rPr lang="en-US" sz="5400" b="0" dirty="0">
                <a:solidFill>
                  <a:srgbClr val="FFFFFF"/>
                </a:solidFill>
                <a:latin typeface="Times New Roman"/>
                <a:ea typeface="Times New Roman"/>
                <a:cs typeface="Times New Roman"/>
                <a:sym typeface="Times New Roman"/>
              </a:rPr>
              <a:t>.”</a:t>
            </a:r>
            <a:endParaRPr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4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52" name="Google Shape;252;p4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a:t>
            </a:r>
            <a:r>
              <a:rPr lang="en-US" sz="4800" u="sng"/>
              <a:t>who do not know God</a:t>
            </a:r>
            <a:r>
              <a:rPr lang="en-US" sz="4800"/>
              <a:t>; </a:t>
            </a:r>
            <a:endParaRPr/>
          </a:p>
        </p:txBody>
      </p:sp>
      <p:sp>
        <p:nvSpPr>
          <p:cNvPr id="253" name="Google Shape;253;p45"/>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54" name="Google Shape;254;p45"/>
          <p:cNvSpPr/>
          <p:nvPr/>
        </p:nvSpPr>
        <p:spPr>
          <a:xfrm rot="8616334">
            <a:off x="1172203" y="44958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45"/>
          <p:cNvSpPr txBox="1"/>
          <p:nvPr/>
        </p:nvSpPr>
        <p:spPr>
          <a:xfrm rot="-2183666">
            <a:off x="1208428" y="4682206"/>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56" name="Google Shape;256;p45"/>
          <p:cNvSpPr/>
          <p:nvPr/>
        </p:nvSpPr>
        <p:spPr>
          <a:xfrm>
            <a:off x="304800" y="4724400"/>
            <a:ext cx="5334000" cy="1905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rgbClr val="FFFFFF"/>
                </a:solidFill>
                <a:latin typeface="Times New Roman"/>
                <a:ea typeface="Times New Roman"/>
                <a:cs typeface="Times New Roman"/>
                <a:sym typeface="Times New Roman"/>
              </a:rPr>
              <a:t>The real problem is not knowing God</a:t>
            </a:r>
            <a:endParaRPr/>
          </a:p>
        </p:txBody>
      </p:sp>
      <p:sp>
        <p:nvSpPr>
          <p:cNvPr id="257" name="Google Shape;257;p45"/>
          <p:cNvSpPr/>
          <p:nvPr/>
        </p:nvSpPr>
        <p:spPr>
          <a:xfrm>
            <a:off x="2362200" y="4191000"/>
            <a:ext cx="5486400" cy="19812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i="1">
                <a:solidFill>
                  <a:srgbClr val="FFFFFF"/>
                </a:solidFill>
                <a:latin typeface="Times New Roman"/>
                <a:ea typeface="Times New Roman"/>
                <a:cs typeface="Times New Roman"/>
                <a:sym typeface="Times New Roman"/>
              </a:rPr>
              <a:t>Porneia</a:t>
            </a:r>
            <a:r>
              <a:rPr lang="en-US" sz="5400" b="0">
                <a:solidFill>
                  <a:srgbClr val="FFFFFF"/>
                </a:solidFill>
                <a:latin typeface="Times New Roman"/>
                <a:ea typeface="Times New Roman"/>
                <a:cs typeface="Times New Roman"/>
                <a:sym typeface="Times New Roman"/>
              </a:rPr>
              <a:t> is really a response to life being meaningless.</a:t>
            </a:r>
            <a:endParaRPr/>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63" name="Google Shape;263;p4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a:t>
            </a:r>
            <a:r>
              <a:rPr lang="en-US" sz="4800" u="sng"/>
              <a:t>who do not know God</a:t>
            </a:r>
            <a:r>
              <a:rPr lang="en-US" sz="4800"/>
              <a:t>; </a:t>
            </a:r>
            <a:endParaRPr/>
          </a:p>
        </p:txBody>
      </p:sp>
      <p:sp>
        <p:nvSpPr>
          <p:cNvPr id="264" name="Google Shape;264;p46"/>
          <p:cNvSpPr/>
          <p:nvPr/>
        </p:nvSpPr>
        <p:spPr>
          <a:xfrm rot="8616334">
            <a:off x="1172203" y="44958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46"/>
          <p:cNvSpPr txBox="1"/>
          <p:nvPr/>
        </p:nvSpPr>
        <p:spPr>
          <a:xfrm rot="-2183666">
            <a:off x="1208428" y="4682206"/>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66" name="Google Shape;266;p46"/>
          <p:cNvSpPr/>
          <p:nvPr/>
        </p:nvSpPr>
        <p:spPr>
          <a:xfrm>
            <a:off x="304800" y="4724400"/>
            <a:ext cx="5334000" cy="1905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rgbClr val="FFFFFF"/>
                </a:solidFill>
                <a:latin typeface="Times New Roman"/>
                <a:ea typeface="Times New Roman"/>
                <a:cs typeface="Times New Roman"/>
                <a:sym typeface="Times New Roman"/>
              </a:rPr>
              <a:t>The real problem is not knowing God</a:t>
            </a:r>
            <a:endParaRPr/>
          </a:p>
        </p:txBody>
      </p:sp>
      <p:sp>
        <p:nvSpPr>
          <p:cNvPr id="267" name="Google Shape;267;p46"/>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4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73" name="Google Shape;273;p4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high value</a:t>
            </a:r>
            <a:endParaRPr/>
          </a:p>
          <a:p>
            <a:pPr marL="285750" lvl="0" indent="-285750" algn="l" rtl="0">
              <a:lnSpc>
                <a:spcPct val="70000"/>
              </a:lnSpc>
              <a:spcBef>
                <a:spcPts val="240"/>
              </a:spcBef>
              <a:spcAft>
                <a:spcPts val="0"/>
              </a:spcAft>
              <a:buSzPts val="4800"/>
              <a:buFont typeface="Noto Sans Symbols"/>
              <a:buNone/>
            </a:pPr>
            <a:r>
              <a:rPr lang="en-US" sz="4800"/>
              <a:t>5 </a:t>
            </a:r>
            <a:r>
              <a:rPr lang="en-US" sz="4800" u="sng"/>
              <a:t>not in lustful passion</a:t>
            </a:r>
            <a:r>
              <a:rPr lang="en-US" sz="4800"/>
              <a:t>, like the Gentiles </a:t>
            </a:r>
            <a:r>
              <a:rPr lang="en-US" sz="4800" u="sng"/>
              <a:t>who do not know God</a:t>
            </a:r>
            <a:r>
              <a:rPr lang="en-US" sz="4800"/>
              <a:t>; </a:t>
            </a:r>
            <a:endParaRPr/>
          </a:p>
        </p:txBody>
      </p:sp>
      <p:sp>
        <p:nvSpPr>
          <p:cNvPr id="274" name="Google Shape;274;p47"/>
          <p:cNvSpPr/>
          <p:nvPr/>
        </p:nvSpPr>
        <p:spPr>
          <a:xfrm rot="8616334">
            <a:off x="1172203" y="4495800"/>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47"/>
          <p:cNvSpPr txBox="1"/>
          <p:nvPr/>
        </p:nvSpPr>
        <p:spPr>
          <a:xfrm rot="-2183666">
            <a:off x="1208428" y="4682206"/>
            <a:ext cx="2600325" cy="152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276" name="Google Shape;276;p47"/>
          <p:cNvSpPr/>
          <p:nvPr/>
        </p:nvSpPr>
        <p:spPr>
          <a:xfrm>
            <a:off x="304800" y="5029200"/>
            <a:ext cx="5791200" cy="685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i="1">
                <a:solidFill>
                  <a:srgbClr val="FFFFFF"/>
                </a:solidFill>
                <a:latin typeface="Times New Roman"/>
                <a:ea typeface="Times New Roman"/>
                <a:cs typeface="Times New Roman"/>
                <a:sym typeface="Times New Roman"/>
              </a:rPr>
              <a:t>Porneia</a:t>
            </a:r>
            <a:r>
              <a:rPr lang="en-US" sz="5400" b="0">
                <a:solidFill>
                  <a:srgbClr val="FFFFFF"/>
                </a:solidFill>
                <a:latin typeface="Times New Roman"/>
                <a:ea typeface="Times New Roman"/>
                <a:cs typeface="Times New Roman"/>
                <a:sym typeface="Times New Roman"/>
              </a:rPr>
              <a:t> is not love!</a:t>
            </a:r>
            <a:endParaRPr sz="5400" b="0">
              <a:solidFill>
                <a:srgbClr val="FFFFFF"/>
              </a:solidFill>
              <a:latin typeface="Times New Roman"/>
              <a:ea typeface="Times New Roman"/>
              <a:cs typeface="Times New Roman"/>
              <a:sym typeface="Times New Roman"/>
            </a:endParaRPr>
          </a:p>
        </p:txBody>
      </p:sp>
      <p:sp>
        <p:nvSpPr>
          <p:cNvPr id="277" name="Google Shape;277;p47"/>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90" name="Google Shape;290;p4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291" name="Google Shape;291;p49"/>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sz="54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6"/>
          <p:cNvSpPr txBox="1">
            <a:spLocks noGrp="1"/>
          </p:cNvSpPr>
          <p:nvPr>
            <p:ph type="title"/>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95" name="Google Shape;95;p26"/>
          <p:cNvSpPr txBox="1">
            <a:spLocks noGrp="1"/>
          </p:cNvSpPr>
          <p:nvPr>
            <p:ph type="body" idx="1"/>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4:1 Finally, dear brothers and sisters, we urge you in the name of the Lord Jesus to live in a way that pleases God, as we have taught you. You are doing this already, and we encourage you to do so more and more. </a:t>
            </a:r>
            <a:endParaRPr/>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50"/>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297" name="Google Shape;297;p50"/>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298" name="Google Shape;298;p50"/>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sz="5400" b="0">
              <a:solidFill>
                <a:schemeClr val="lt1"/>
              </a:solidFill>
              <a:latin typeface="Times New Roman"/>
              <a:ea typeface="Times New Roman"/>
              <a:cs typeface="Times New Roman"/>
              <a:sym typeface="Times New Roman"/>
            </a:endParaRPr>
          </a:p>
        </p:txBody>
      </p:sp>
      <p:sp>
        <p:nvSpPr>
          <p:cNvPr id="299" name="Google Shape;299;p50"/>
          <p:cNvSpPr/>
          <p:nvPr/>
        </p:nvSpPr>
        <p:spPr>
          <a:xfrm>
            <a:off x="2057400" y="1143000"/>
            <a:ext cx="6324600" cy="5029200"/>
          </a:xfrm>
          <a:prstGeom prst="rect">
            <a:avLst/>
          </a:prstGeom>
          <a:solidFill>
            <a:srgbClr val="000000"/>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lt1"/>
              </a:buClr>
              <a:buSzPts val="1600"/>
              <a:buFont typeface="Arial"/>
              <a:buNone/>
            </a:pPr>
            <a:r>
              <a:rPr lang="en-US" sz="1600" b="1" i="0" u="none" strike="noStrike" cap="none">
                <a:solidFill>
                  <a:schemeClr val="lt1"/>
                </a:solidFill>
                <a:latin typeface="Arial"/>
                <a:ea typeface="Arial"/>
                <a:cs typeface="Arial"/>
                <a:sym typeface="Arial"/>
              </a:rPr>
              <a:t>Insert talk sex short here</a:t>
            </a:r>
            <a:endParaRPr sz="1600" b="1" i="0" u="none" strike="noStrike" cap="none">
              <a:solidFill>
                <a:schemeClr val="lt1"/>
              </a:solidFill>
              <a:latin typeface="Arial"/>
              <a:ea typeface="Arial"/>
              <a:cs typeface="Arial"/>
              <a:sym typeface="Arial"/>
            </a:endParaRPr>
          </a:p>
        </p:txBody>
      </p:sp>
    </p:spTree>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5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12" name="Google Shape;312;p5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13" name="Google Shape;313;p5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sz="5400" b="0">
              <a:solidFill>
                <a:schemeClr val="lt1"/>
              </a:solidFill>
              <a:latin typeface="Times New Roman"/>
              <a:ea typeface="Times New Roman"/>
              <a:cs typeface="Times New Roman"/>
              <a:sym typeface="Times New Roman"/>
            </a:endParaRPr>
          </a:p>
        </p:txBody>
      </p:sp>
      <p:pic>
        <p:nvPicPr>
          <p:cNvPr id="314" name="Google Shape;314;p52"/>
          <p:cNvPicPr preferRelativeResize="0"/>
          <p:nvPr/>
        </p:nvPicPr>
        <p:blipFill rotWithShape="1">
          <a:blip r:embed="rId3">
            <a:alphaModFix/>
          </a:blip>
          <a:srcRect/>
          <a:stretch/>
        </p:blipFill>
        <p:spPr>
          <a:xfrm>
            <a:off x="3298976" y="2074933"/>
            <a:ext cx="5759777" cy="4872962"/>
          </a:xfrm>
          <a:prstGeom prst="rect">
            <a:avLst/>
          </a:prstGeom>
          <a:noFill/>
          <a:ln>
            <a:noFill/>
          </a:ln>
        </p:spPr>
      </p:pic>
      <p:sp>
        <p:nvSpPr>
          <p:cNvPr id="315" name="Google Shape;315;p52"/>
          <p:cNvSpPr txBox="1"/>
          <p:nvPr/>
        </p:nvSpPr>
        <p:spPr>
          <a:xfrm>
            <a:off x="3810000"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1970</a:t>
            </a:r>
            <a:endParaRPr sz="2000" b="1">
              <a:solidFill>
                <a:srgbClr val="66080C"/>
              </a:solidFill>
              <a:latin typeface="Arial"/>
              <a:ea typeface="Arial"/>
              <a:cs typeface="Arial"/>
              <a:sym typeface="Arial"/>
            </a:endParaRPr>
          </a:p>
        </p:txBody>
      </p:sp>
      <p:sp>
        <p:nvSpPr>
          <p:cNvPr id="316" name="Google Shape;316;p52"/>
          <p:cNvSpPr txBox="1"/>
          <p:nvPr/>
        </p:nvSpPr>
        <p:spPr>
          <a:xfrm>
            <a:off x="4572000"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1980</a:t>
            </a:r>
            <a:endParaRPr sz="2000" b="1">
              <a:solidFill>
                <a:srgbClr val="66080C"/>
              </a:solidFill>
              <a:latin typeface="Arial"/>
              <a:ea typeface="Arial"/>
              <a:cs typeface="Arial"/>
              <a:sym typeface="Arial"/>
            </a:endParaRPr>
          </a:p>
        </p:txBody>
      </p:sp>
      <p:sp>
        <p:nvSpPr>
          <p:cNvPr id="317" name="Google Shape;317;p52"/>
          <p:cNvSpPr txBox="1"/>
          <p:nvPr/>
        </p:nvSpPr>
        <p:spPr>
          <a:xfrm>
            <a:off x="5334000"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1990</a:t>
            </a:r>
            <a:endParaRPr sz="2000" b="1">
              <a:solidFill>
                <a:srgbClr val="66080C"/>
              </a:solidFill>
              <a:latin typeface="Arial"/>
              <a:ea typeface="Arial"/>
              <a:cs typeface="Arial"/>
              <a:sym typeface="Arial"/>
            </a:endParaRPr>
          </a:p>
        </p:txBody>
      </p:sp>
      <p:sp>
        <p:nvSpPr>
          <p:cNvPr id="318" name="Google Shape;318;p52"/>
          <p:cNvSpPr txBox="1"/>
          <p:nvPr/>
        </p:nvSpPr>
        <p:spPr>
          <a:xfrm>
            <a:off x="6178865"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2000</a:t>
            </a:r>
            <a:endParaRPr sz="2000" b="1">
              <a:solidFill>
                <a:srgbClr val="66080C"/>
              </a:solidFill>
              <a:latin typeface="Arial"/>
              <a:ea typeface="Arial"/>
              <a:cs typeface="Arial"/>
              <a:sym typeface="Arial"/>
            </a:endParaRPr>
          </a:p>
        </p:txBody>
      </p:sp>
      <p:sp>
        <p:nvSpPr>
          <p:cNvPr id="319" name="Google Shape;319;p52"/>
          <p:cNvSpPr txBox="1"/>
          <p:nvPr/>
        </p:nvSpPr>
        <p:spPr>
          <a:xfrm>
            <a:off x="7023730"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2010</a:t>
            </a:r>
            <a:endParaRPr sz="2000" b="1">
              <a:solidFill>
                <a:srgbClr val="66080C"/>
              </a:solidFill>
              <a:latin typeface="Arial"/>
              <a:ea typeface="Arial"/>
              <a:cs typeface="Arial"/>
              <a:sym typeface="Arial"/>
            </a:endParaRPr>
          </a:p>
        </p:txBody>
      </p:sp>
      <p:sp>
        <p:nvSpPr>
          <p:cNvPr id="320" name="Google Shape;320;p52"/>
          <p:cNvSpPr txBox="1"/>
          <p:nvPr/>
        </p:nvSpPr>
        <p:spPr>
          <a:xfrm>
            <a:off x="7848600" y="6172200"/>
            <a:ext cx="755335"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a:solidFill>
                  <a:srgbClr val="66080C"/>
                </a:solidFill>
                <a:latin typeface="Arial"/>
                <a:ea typeface="Arial"/>
                <a:cs typeface="Arial"/>
                <a:sym typeface="Arial"/>
              </a:rPr>
              <a:t>2020</a:t>
            </a:r>
            <a:endParaRPr sz="2000" b="1">
              <a:solidFill>
                <a:srgbClr val="66080C"/>
              </a:solidFill>
              <a:latin typeface="Arial"/>
              <a:ea typeface="Arial"/>
              <a:cs typeface="Arial"/>
              <a:sym typeface="Arial"/>
            </a:endParaRPr>
          </a:p>
        </p:txBody>
      </p:sp>
      <p:sp>
        <p:nvSpPr>
          <p:cNvPr id="321" name="Google Shape;321;p52"/>
          <p:cNvSpPr txBox="1"/>
          <p:nvPr/>
        </p:nvSpPr>
        <p:spPr>
          <a:xfrm>
            <a:off x="150169" y="2921632"/>
            <a:ext cx="2704587" cy="3554819"/>
          </a:xfrm>
          <a:prstGeom prst="rect">
            <a:avLst/>
          </a:prstGeom>
          <a:noFill/>
          <a:ln>
            <a:noFill/>
          </a:ln>
        </p:spPr>
        <p:txBody>
          <a:bodyPr spcFirstLastPara="1" wrap="square" lIns="91425" tIns="45700" rIns="91425" bIns="45700" anchor="t" anchorCtr="0">
            <a:spAutoFit/>
          </a:bodyPr>
          <a:lstStyle/>
          <a:p>
            <a:pPr marL="0" marR="0" lvl="0" indent="0" algn="ctr" rtl="0">
              <a:lnSpc>
                <a:spcPct val="75000"/>
              </a:lnSpc>
              <a:spcBef>
                <a:spcPts val="0"/>
              </a:spcBef>
              <a:spcAft>
                <a:spcPts val="0"/>
              </a:spcAft>
              <a:buNone/>
            </a:pPr>
            <a:r>
              <a:rPr lang="en-US" sz="6000" b="0">
                <a:solidFill>
                  <a:srgbClr val="FFFFFF"/>
                </a:solidFill>
                <a:latin typeface="Times New Roman"/>
                <a:ea typeface="Times New Roman"/>
                <a:cs typeface="Times New Roman"/>
                <a:sym typeface="Times New Roman"/>
              </a:rPr>
              <a:t>Over</a:t>
            </a:r>
            <a:br>
              <a:rPr lang="en-US" sz="6000" b="0">
                <a:solidFill>
                  <a:srgbClr val="FFFFFF"/>
                </a:solidFill>
                <a:latin typeface="Times New Roman"/>
                <a:ea typeface="Times New Roman"/>
                <a:cs typeface="Times New Roman"/>
                <a:sym typeface="Times New Roman"/>
              </a:rPr>
            </a:br>
            <a:r>
              <a:rPr lang="en-US" sz="6000" b="0">
                <a:solidFill>
                  <a:srgbClr val="FFFFFF"/>
                </a:solidFill>
                <a:latin typeface="Times New Roman"/>
                <a:ea typeface="Times New Roman"/>
                <a:cs typeface="Times New Roman"/>
                <a:sym typeface="Times New Roman"/>
              </a:rPr>
              <a:t>1000% </a:t>
            </a:r>
            <a:br>
              <a:rPr lang="en-US" sz="6000" b="0">
                <a:solidFill>
                  <a:srgbClr val="FFFFFF"/>
                </a:solidFill>
                <a:latin typeface="Times New Roman"/>
                <a:ea typeface="Times New Roman"/>
                <a:cs typeface="Times New Roman"/>
                <a:sym typeface="Times New Roman"/>
              </a:rPr>
            </a:br>
            <a:r>
              <a:rPr lang="en-US" sz="6000" b="0">
                <a:solidFill>
                  <a:srgbClr val="FFFFFF"/>
                </a:solidFill>
                <a:latin typeface="Times New Roman"/>
                <a:ea typeface="Times New Roman"/>
                <a:cs typeface="Times New Roman"/>
                <a:sym typeface="Times New Roman"/>
              </a:rPr>
              <a:t>increase</a:t>
            </a:r>
            <a:br>
              <a:rPr lang="en-US" sz="6000" b="0">
                <a:solidFill>
                  <a:srgbClr val="FFFFFF"/>
                </a:solidFill>
                <a:latin typeface="Times New Roman"/>
                <a:ea typeface="Times New Roman"/>
                <a:cs typeface="Times New Roman"/>
                <a:sym typeface="Times New Roman"/>
              </a:rPr>
            </a:br>
            <a:r>
              <a:rPr lang="en-US" sz="6000" b="0">
                <a:solidFill>
                  <a:srgbClr val="FFFFFF"/>
                </a:solidFill>
                <a:latin typeface="Times New Roman"/>
                <a:ea typeface="Times New Roman"/>
                <a:cs typeface="Times New Roman"/>
                <a:sym typeface="Times New Roman"/>
              </a:rPr>
              <a:t>since </a:t>
            </a:r>
            <a:br>
              <a:rPr lang="en-US" sz="6000" b="0">
                <a:solidFill>
                  <a:srgbClr val="FFFFFF"/>
                </a:solidFill>
                <a:latin typeface="Times New Roman"/>
                <a:ea typeface="Times New Roman"/>
                <a:cs typeface="Times New Roman"/>
                <a:sym typeface="Times New Roman"/>
              </a:rPr>
            </a:br>
            <a:r>
              <a:rPr lang="en-US" sz="6000" b="0">
                <a:solidFill>
                  <a:srgbClr val="FFFFFF"/>
                </a:solidFill>
                <a:latin typeface="Times New Roman"/>
                <a:ea typeface="Times New Roman"/>
                <a:cs typeface="Times New Roman"/>
                <a:sym typeface="Times New Roman"/>
              </a:rPr>
              <a:t>1970!</a:t>
            </a:r>
            <a:endParaRPr sz="6000" b="0">
              <a:solidFill>
                <a:srgbClr val="FFFFFF"/>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53"/>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1">
                <a:solidFill>
                  <a:schemeClr val="lt1"/>
                </a:solidFill>
                <a:latin typeface="Times New Roman"/>
                <a:ea typeface="Times New Roman"/>
                <a:cs typeface="Times New Roman"/>
                <a:sym typeface="Times New Roman"/>
              </a:rPr>
              <a:t>A huge disagreement here with our culture:</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Victorian culture imagined that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free sex would violate the “will of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God,” but actually it’s harmless.</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Old school marriages were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oppressive, esp. for women</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All they knew was suppression, not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how to express their true feelings</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By checking out my lover first,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marriage will more likely succeed</a:t>
            </a:r>
            <a:endParaRPr/>
          </a:p>
        </p:txBody>
      </p:sp>
      <p:sp>
        <p:nvSpPr>
          <p:cNvPr id="327" name="Google Shape;327;p53"/>
          <p:cNvSpPr/>
          <p:nvPr/>
        </p:nvSpPr>
        <p:spPr>
          <a:xfrm>
            <a:off x="228600" y="228600"/>
            <a:ext cx="8763000" cy="63246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sp>
        <p:nvSpPr>
          <p:cNvPr id="328" name="Google Shape;328;p53"/>
          <p:cNvSpPr txBox="1"/>
          <p:nvPr/>
        </p:nvSpPr>
        <p:spPr>
          <a:xfrm>
            <a:off x="1676400" y="838200"/>
            <a:ext cx="3562350" cy="11906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 of Marriages</a:t>
            </a:r>
            <a:endParaRPr/>
          </a:p>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ending in divorce</a:t>
            </a:r>
            <a:endParaRPr/>
          </a:p>
        </p:txBody>
      </p:sp>
      <p:pic>
        <p:nvPicPr>
          <p:cNvPr id="329" name="Google Shape;329;p53"/>
          <p:cNvPicPr preferRelativeResize="0"/>
          <p:nvPr/>
        </p:nvPicPr>
        <p:blipFill rotWithShape="1">
          <a:blip r:embed="rId3">
            <a:alphaModFix/>
          </a:blip>
          <a:srcRect/>
          <a:stretch/>
        </p:blipFill>
        <p:spPr>
          <a:xfrm>
            <a:off x="685800" y="304800"/>
            <a:ext cx="8229600" cy="6096000"/>
          </a:xfrm>
          <a:prstGeom prst="rect">
            <a:avLst/>
          </a:prstGeom>
          <a:noFill/>
          <a:ln>
            <a:noFill/>
          </a:ln>
        </p:spPr>
      </p:pic>
      <p:sp>
        <p:nvSpPr>
          <p:cNvPr id="330" name="Google Shape;330;p53"/>
          <p:cNvSpPr txBox="1"/>
          <p:nvPr/>
        </p:nvSpPr>
        <p:spPr>
          <a:xfrm>
            <a:off x="2711450" y="2667000"/>
            <a:ext cx="110799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48%</a:t>
            </a:r>
            <a:endParaRPr sz="3600" b="1">
              <a:solidFill>
                <a:schemeClr val="lt1"/>
              </a:solidFill>
              <a:latin typeface="Times New Roman"/>
              <a:ea typeface="Times New Roman"/>
              <a:cs typeface="Times New Roman"/>
              <a:sym typeface="Times New Roman"/>
            </a:endParaRPr>
          </a:p>
        </p:txBody>
      </p:sp>
      <p:sp>
        <p:nvSpPr>
          <p:cNvPr id="331" name="Google Shape;331;p53"/>
          <p:cNvSpPr txBox="1"/>
          <p:nvPr/>
        </p:nvSpPr>
        <p:spPr>
          <a:xfrm>
            <a:off x="6019800" y="990600"/>
            <a:ext cx="10985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81%</a:t>
            </a:r>
            <a:endParaRPr/>
          </a:p>
        </p:txBody>
      </p:sp>
      <p:sp>
        <p:nvSpPr>
          <p:cNvPr id="332" name="Google Shape;332;p53"/>
          <p:cNvSpPr txBox="1"/>
          <p:nvPr/>
        </p:nvSpPr>
        <p:spPr>
          <a:xfrm>
            <a:off x="1828800" y="5943600"/>
            <a:ext cx="276069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a:solidFill>
                  <a:schemeClr val="lt1"/>
                </a:solidFill>
                <a:latin typeface="Times New Roman"/>
                <a:ea typeface="Times New Roman"/>
                <a:cs typeface="Times New Roman"/>
                <a:sym typeface="Times New Roman"/>
              </a:rPr>
              <a:t>Non-cohabiting</a:t>
            </a:r>
            <a:endParaRPr sz="3200" b="0">
              <a:solidFill>
                <a:schemeClr val="lt1"/>
              </a:solidFill>
              <a:latin typeface="Times New Roman"/>
              <a:ea typeface="Times New Roman"/>
              <a:cs typeface="Times New Roman"/>
              <a:sym typeface="Times New Roman"/>
            </a:endParaRPr>
          </a:p>
        </p:txBody>
      </p:sp>
      <p:sp>
        <p:nvSpPr>
          <p:cNvPr id="333" name="Google Shape;333;p53"/>
          <p:cNvSpPr txBox="1"/>
          <p:nvPr/>
        </p:nvSpPr>
        <p:spPr>
          <a:xfrm>
            <a:off x="5458717" y="5943600"/>
            <a:ext cx="200888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a:solidFill>
                  <a:schemeClr val="lt1"/>
                </a:solidFill>
                <a:latin typeface="Times New Roman"/>
                <a:ea typeface="Times New Roman"/>
                <a:cs typeface="Times New Roman"/>
                <a:sym typeface="Times New Roman"/>
              </a:rPr>
              <a:t>Cohabiting</a:t>
            </a:r>
            <a:endParaRPr sz="3200" b="0">
              <a:solidFill>
                <a:schemeClr val="lt1"/>
              </a:solidFill>
              <a:latin typeface="Times New Roman"/>
              <a:ea typeface="Times New Roman"/>
              <a:cs typeface="Times New Roman"/>
              <a:sym typeface="Times New Roman"/>
            </a:endParaRPr>
          </a:p>
        </p:txBody>
      </p:sp>
      <p:sp>
        <p:nvSpPr>
          <p:cNvPr id="334" name="Google Shape;334;p53"/>
          <p:cNvSpPr/>
          <p:nvPr/>
        </p:nvSpPr>
        <p:spPr>
          <a:xfrm>
            <a:off x="5257800" y="228600"/>
            <a:ext cx="3886200" cy="6324600"/>
          </a:xfrm>
          <a:prstGeom prst="rect">
            <a:avLst/>
          </a:prstGeom>
          <a:gradFill>
            <a:gsLst>
              <a:gs pos="0">
                <a:srgbClr val="000000"/>
              </a:gs>
              <a:gs pos="50000">
                <a:srgbClr val="66080C"/>
              </a:gs>
              <a:gs pos="100000">
                <a:srgbClr val="000000"/>
              </a:gs>
            </a:gsLst>
            <a:lin ang="5400000" scaled="0"/>
          </a:gradFill>
          <a:ln w="1270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54"/>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1">
                <a:solidFill>
                  <a:schemeClr val="lt1"/>
                </a:solidFill>
                <a:latin typeface="Times New Roman"/>
                <a:ea typeface="Times New Roman"/>
                <a:cs typeface="Times New Roman"/>
                <a:sym typeface="Times New Roman"/>
              </a:rPr>
              <a:t>A huge disagreement here with our culture:</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Victorian culture imagined that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free sex would violate the “will of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God,” but actually it’s harmless.</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Old school marriages were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oppressive, esp. for women</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All they knew was suppression, not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how to express their true feelings</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By checking out my lover first,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marriage will more likely succeed</a:t>
            </a:r>
            <a:endParaRPr/>
          </a:p>
        </p:txBody>
      </p:sp>
      <p:sp>
        <p:nvSpPr>
          <p:cNvPr id="340" name="Google Shape;340;p54"/>
          <p:cNvSpPr/>
          <p:nvPr/>
        </p:nvSpPr>
        <p:spPr>
          <a:xfrm>
            <a:off x="228600" y="228600"/>
            <a:ext cx="8763000" cy="63246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sp>
        <p:nvSpPr>
          <p:cNvPr id="341" name="Google Shape;341;p54"/>
          <p:cNvSpPr txBox="1"/>
          <p:nvPr/>
        </p:nvSpPr>
        <p:spPr>
          <a:xfrm>
            <a:off x="1676400" y="838200"/>
            <a:ext cx="3562350" cy="11906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 of Marriages</a:t>
            </a:r>
            <a:endParaRPr/>
          </a:p>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ending in divorce</a:t>
            </a:r>
            <a:endParaRPr/>
          </a:p>
        </p:txBody>
      </p:sp>
      <p:pic>
        <p:nvPicPr>
          <p:cNvPr id="342" name="Google Shape;342;p54"/>
          <p:cNvPicPr preferRelativeResize="0"/>
          <p:nvPr/>
        </p:nvPicPr>
        <p:blipFill rotWithShape="1">
          <a:blip r:embed="rId3">
            <a:alphaModFix/>
          </a:blip>
          <a:srcRect/>
          <a:stretch/>
        </p:blipFill>
        <p:spPr>
          <a:xfrm>
            <a:off x="685800" y="304800"/>
            <a:ext cx="8229600" cy="6096000"/>
          </a:xfrm>
          <a:prstGeom prst="rect">
            <a:avLst/>
          </a:prstGeom>
          <a:noFill/>
          <a:ln>
            <a:noFill/>
          </a:ln>
        </p:spPr>
      </p:pic>
      <p:sp>
        <p:nvSpPr>
          <p:cNvPr id="343" name="Google Shape;343;p54"/>
          <p:cNvSpPr txBox="1"/>
          <p:nvPr/>
        </p:nvSpPr>
        <p:spPr>
          <a:xfrm>
            <a:off x="2711450" y="2667000"/>
            <a:ext cx="1107996"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48%</a:t>
            </a:r>
            <a:endParaRPr sz="3600" b="1">
              <a:solidFill>
                <a:schemeClr val="lt1"/>
              </a:solidFill>
              <a:latin typeface="Times New Roman"/>
              <a:ea typeface="Times New Roman"/>
              <a:cs typeface="Times New Roman"/>
              <a:sym typeface="Times New Roman"/>
            </a:endParaRPr>
          </a:p>
        </p:txBody>
      </p:sp>
      <p:sp>
        <p:nvSpPr>
          <p:cNvPr id="344" name="Google Shape;344;p54"/>
          <p:cNvSpPr txBox="1"/>
          <p:nvPr/>
        </p:nvSpPr>
        <p:spPr>
          <a:xfrm>
            <a:off x="6019800" y="990600"/>
            <a:ext cx="10985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81%</a:t>
            </a:r>
            <a:endParaRPr/>
          </a:p>
        </p:txBody>
      </p:sp>
      <p:sp>
        <p:nvSpPr>
          <p:cNvPr id="345" name="Google Shape;345;p54"/>
          <p:cNvSpPr txBox="1"/>
          <p:nvPr/>
        </p:nvSpPr>
        <p:spPr>
          <a:xfrm>
            <a:off x="1828800" y="5943600"/>
            <a:ext cx="276069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a:solidFill>
                  <a:schemeClr val="lt1"/>
                </a:solidFill>
                <a:latin typeface="Times New Roman"/>
                <a:ea typeface="Times New Roman"/>
                <a:cs typeface="Times New Roman"/>
                <a:sym typeface="Times New Roman"/>
              </a:rPr>
              <a:t>Non-cohabiting</a:t>
            </a:r>
            <a:endParaRPr sz="3200" b="0">
              <a:solidFill>
                <a:schemeClr val="lt1"/>
              </a:solidFill>
              <a:latin typeface="Times New Roman"/>
              <a:ea typeface="Times New Roman"/>
              <a:cs typeface="Times New Roman"/>
              <a:sym typeface="Times New Roman"/>
            </a:endParaRPr>
          </a:p>
        </p:txBody>
      </p:sp>
      <p:sp>
        <p:nvSpPr>
          <p:cNvPr id="346" name="Google Shape;346;p54"/>
          <p:cNvSpPr txBox="1"/>
          <p:nvPr/>
        </p:nvSpPr>
        <p:spPr>
          <a:xfrm>
            <a:off x="5458717" y="5943600"/>
            <a:ext cx="2008883"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0">
                <a:solidFill>
                  <a:schemeClr val="lt1"/>
                </a:solidFill>
                <a:latin typeface="Times New Roman"/>
                <a:ea typeface="Times New Roman"/>
                <a:cs typeface="Times New Roman"/>
                <a:sym typeface="Times New Roman"/>
              </a:rPr>
              <a:t>Cohabiting</a:t>
            </a:r>
            <a:endParaRPr sz="32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5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52" name="Google Shape;352;p5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53" name="Google Shape;353;p55"/>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sz="5400" b="0">
              <a:solidFill>
                <a:schemeClr val="lt1"/>
              </a:solidFill>
              <a:latin typeface="Times New Roman"/>
              <a:ea typeface="Times New Roman"/>
              <a:cs typeface="Times New Roman"/>
              <a:sym typeface="Times New Roman"/>
            </a:endParaRPr>
          </a:p>
        </p:txBody>
      </p:sp>
      <p:sp>
        <p:nvSpPr>
          <p:cNvPr id="354" name="Google Shape;354;p55"/>
          <p:cNvSpPr/>
          <p:nvPr/>
        </p:nvSpPr>
        <p:spPr>
          <a:xfrm>
            <a:off x="533400" y="0"/>
            <a:ext cx="8229600" cy="6629400"/>
          </a:xfrm>
          <a:prstGeom prst="rect">
            <a:avLst/>
          </a:prstGeom>
          <a:gradFill>
            <a:gsLst>
              <a:gs pos="0">
                <a:srgbClr val="000000"/>
              </a:gs>
              <a:gs pos="50000">
                <a:srgbClr val="79052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2400" b="0">
                <a:solidFill>
                  <a:schemeClr val="lt1"/>
                </a:solidFill>
                <a:latin typeface="Times New Roman"/>
                <a:ea typeface="Times New Roman"/>
                <a:cs typeface="Times New Roman"/>
                <a:sym typeface="Times New Roman"/>
              </a:rPr>
              <a:t>“Comprehensive Review of Recent Research,” Rutgers U. (Popenoe and Whitehead)</a:t>
            </a:r>
            <a:endParaRPr/>
          </a:p>
          <a:p>
            <a:pPr marL="0" marR="0" lvl="0" indent="0" algn="l" rtl="0">
              <a:lnSpc>
                <a:spcPct val="70000"/>
              </a:lnSpc>
              <a:spcBef>
                <a:spcPts val="0"/>
              </a:spcBef>
              <a:spcAft>
                <a:spcPts val="0"/>
              </a:spcAft>
              <a:buNone/>
            </a:pPr>
            <a:r>
              <a:rPr lang="en-US" sz="4000" b="0">
                <a:solidFill>
                  <a:schemeClr val="lt1"/>
                </a:solidFill>
                <a:latin typeface="Times New Roman"/>
                <a:ea typeface="Times New Roman"/>
                <a:cs typeface="Times New Roman"/>
                <a:sym typeface="Times New Roman"/>
              </a:rPr>
              <a:t>“Living together before marriage increases the risk of breaking up after marriage…”</a:t>
            </a:r>
            <a:endParaRPr/>
          </a:p>
          <a:p>
            <a:pPr marL="0" marR="0" lvl="0" indent="0" algn="l" rtl="0">
              <a:lnSpc>
                <a:spcPct val="70000"/>
              </a:lnSpc>
              <a:spcBef>
                <a:spcPts val="0"/>
              </a:spcBef>
              <a:spcAft>
                <a:spcPts val="0"/>
              </a:spcAft>
              <a:buClr>
                <a:schemeClr val="lt2"/>
              </a:buClr>
              <a:buSzPts val="4000"/>
              <a:buFont typeface="Noto Sans Symbols"/>
              <a:buNone/>
            </a:pPr>
            <a:r>
              <a:rPr lang="en-US" sz="4000" b="0">
                <a:solidFill>
                  <a:schemeClr val="lt1"/>
                </a:solidFill>
                <a:latin typeface="Times New Roman"/>
                <a:ea typeface="Times New Roman"/>
                <a:cs typeface="Times New Roman"/>
                <a:sym typeface="Times New Roman"/>
              </a:rPr>
              <a:t>“Unmarried couples have lower levels of happiness and well-being than married couples.”</a:t>
            </a:r>
            <a:endParaRPr/>
          </a:p>
          <a:p>
            <a:pPr marL="0" marR="0" lvl="0" indent="0" algn="l" rtl="0">
              <a:lnSpc>
                <a:spcPct val="70000"/>
              </a:lnSpc>
              <a:spcBef>
                <a:spcPts val="500"/>
              </a:spcBef>
              <a:spcAft>
                <a:spcPts val="0"/>
              </a:spcAft>
              <a:buNone/>
            </a:pPr>
            <a:r>
              <a:rPr lang="en-US" sz="4000" b="0">
                <a:solidFill>
                  <a:schemeClr val="lt1"/>
                </a:solidFill>
                <a:latin typeface="Times New Roman"/>
                <a:ea typeface="Times New Roman"/>
                <a:cs typeface="Times New Roman"/>
                <a:sym typeface="Times New Roman"/>
              </a:rPr>
              <a:t>“No positive contribution of cohabitation to marriage has been ever been found.”</a:t>
            </a:r>
            <a:endParaRPr/>
          </a:p>
          <a:p>
            <a:pPr marL="0" marR="0" lvl="0" indent="0" algn="l" rtl="0">
              <a:lnSpc>
                <a:spcPct val="70000"/>
              </a:lnSpc>
              <a:spcBef>
                <a:spcPts val="0"/>
              </a:spcBef>
              <a:spcAft>
                <a:spcPts val="0"/>
              </a:spcAft>
              <a:buNone/>
            </a:pPr>
            <a:r>
              <a:rPr lang="en-US" sz="4000" b="0">
                <a:solidFill>
                  <a:schemeClr val="lt1"/>
                </a:solidFill>
                <a:latin typeface="Times New Roman"/>
                <a:ea typeface="Times New Roman"/>
                <a:cs typeface="Times New Roman"/>
                <a:sym typeface="Times New Roman"/>
              </a:rPr>
              <a:t>“While marriages are held together largely by a strong ethic of commitment, cohabiting relationships by their very nature tend to undercut this ethic.”</a:t>
            </a:r>
            <a:endParaRPr/>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5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60" name="Google Shape;360;p5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61" name="Google Shape;361;p56"/>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sz="54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5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67" name="Google Shape;367;p5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68" name="Google Shape;368;p57"/>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sz="5400" b="0">
              <a:solidFill>
                <a:schemeClr val="lt1"/>
              </a:solidFill>
              <a:latin typeface="Times New Roman"/>
              <a:ea typeface="Times New Roman"/>
              <a:cs typeface="Times New Roman"/>
              <a:sym typeface="Times New Roman"/>
            </a:endParaRPr>
          </a:p>
        </p:txBody>
      </p:sp>
      <p:cxnSp>
        <p:nvCxnSpPr>
          <p:cNvPr id="369" name="Google Shape;369;p57"/>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370" name="Google Shape;370;p57"/>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8"/>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76" name="Google Shape;376;p58"/>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77" name="Google Shape;377;p58"/>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378" name="Google Shape;378;p58"/>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379" name="Google Shape;379;p58"/>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5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85" name="Google Shape;385;p5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86" name="Google Shape;386;p59"/>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387" name="Google Shape;387;p59"/>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388" name="Google Shape;388;p59"/>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389" name="Google Shape;389;p59"/>
          <p:cNvSpPr/>
          <p:nvPr/>
        </p:nvSpPr>
        <p:spPr>
          <a:xfrm>
            <a:off x="1295400" y="2057400"/>
            <a:ext cx="7772400" cy="46482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3600" b="0">
                <a:solidFill>
                  <a:schemeClr val="lt1"/>
                </a:solidFill>
                <a:latin typeface="Times New Roman"/>
                <a:ea typeface="Times New Roman"/>
                <a:cs typeface="Times New Roman"/>
                <a:sym typeface="Times New Roman"/>
              </a:rPr>
              <a:t>APA Continuing Ed. Research Summary: “Sexual Hookup Culture”</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Hookups can result in guilt and negative feelings. </a:t>
            </a:r>
            <a:endParaRPr/>
          </a:p>
          <a:p>
            <a:pPr marL="0" marR="0" lvl="0" indent="0" algn="l" rtl="0">
              <a:lnSpc>
                <a:spcPct val="70000"/>
              </a:lnSpc>
              <a:spcBef>
                <a:spcPts val="180"/>
              </a:spcBef>
              <a:spcAft>
                <a:spcPts val="0"/>
              </a:spcAft>
              <a:buNone/>
            </a:pPr>
            <a:r>
              <a:rPr lang="en-US" sz="3600" b="0">
                <a:solidFill>
                  <a:schemeClr val="lt1"/>
                </a:solidFill>
                <a:latin typeface="Times New Roman"/>
                <a:ea typeface="Times New Roman"/>
                <a:cs typeface="Times New Roman"/>
                <a:sym typeface="Times New Roman"/>
              </a:rPr>
              <a:t>By definition, sexual hookups provide the allure of sex without strings attached.</a:t>
            </a:r>
            <a:endParaRPr/>
          </a:p>
          <a:p>
            <a:pPr marL="0" marR="0" lvl="0" indent="0" algn="l" rtl="0">
              <a:lnSpc>
                <a:spcPct val="70000"/>
              </a:lnSpc>
              <a:spcBef>
                <a:spcPts val="180"/>
              </a:spcBef>
              <a:spcAft>
                <a:spcPts val="0"/>
              </a:spcAft>
              <a:buNone/>
            </a:pPr>
            <a:r>
              <a:rPr lang="en-US" sz="3600" b="0">
                <a:solidFill>
                  <a:schemeClr val="lt1"/>
                </a:solidFill>
                <a:latin typeface="Times New Roman"/>
                <a:ea typeface="Times New Roman"/>
                <a:cs typeface="Times New Roman"/>
                <a:sym typeface="Times New Roman"/>
              </a:rPr>
              <a:t>Despite their increasing social acceptability, however, developing research suggests that sexual hookups may leave more strings attached than many participants might first assume.</a:t>
            </a:r>
            <a:endParaRPr/>
          </a:p>
          <a:p>
            <a:pPr marL="0" marR="0" lvl="0" indent="0" algn="l" rtl="0">
              <a:lnSpc>
                <a:spcPct val="70000"/>
              </a:lnSpc>
              <a:spcBef>
                <a:spcPts val="180"/>
              </a:spcBef>
              <a:spcAft>
                <a:spcPts val="0"/>
              </a:spcAft>
              <a:buNone/>
            </a:pPr>
            <a:endParaRPr sz="3600" b="0">
              <a:solidFill>
                <a:schemeClr val="lt1"/>
              </a:solidFill>
              <a:latin typeface="Times New Roman"/>
              <a:ea typeface="Times New Roman"/>
              <a:cs typeface="Times New Roman"/>
              <a:sym typeface="Times New Roman"/>
            </a:endParaRPr>
          </a:p>
          <a:p>
            <a:pPr marL="0" marR="0" lvl="0" indent="0" algn="l" rtl="0">
              <a:lnSpc>
                <a:spcPct val="70000"/>
              </a:lnSpc>
              <a:spcBef>
                <a:spcPts val="180"/>
              </a:spcBef>
              <a:spcAft>
                <a:spcPts val="0"/>
              </a:spcAft>
              <a:buNone/>
            </a:pPr>
            <a:endParaRPr sz="36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p60"/>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395" name="Google Shape;395;p60"/>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396" name="Google Shape;396;p60"/>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397" name="Google Shape;397;p60"/>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398" name="Google Shape;398;p60"/>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399" name="Google Shape;399;p60"/>
          <p:cNvSpPr/>
          <p:nvPr/>
        </p:nvSpPr>
        <p:spPr>
          <a:xfrm>
            <a:off x="990600" y="2971800"/>
            <a:ext cx="7620000" cy="31242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3600" b="0">
                <a:solidFill>
                  <a:schemeClr val="lt1"/>
                </a:solidFill>
                <a:latin typeface="Times New Roman"/>
                <a:ea typeface="Times New Roman"/>
                <a:cs typeface="Times New Roman"/>
                <a:sym typeface="Times New Roman"/>
              </a:rPr>
              <a:t>Recent study on a sample of 200 undergraduate students:</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78 percent of women and 72 percent of men who had uncommitted sex reported a history of experiencing regret following such an encounter (Fisher et al., 2012).</a:t>
            </a:r>
            <a:endParaRPr sz="36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9"/>
          <p:cNvSpPr txBox="1">
            <a:spLocks noGrp="1"/>
          </p:cNvSpPr>
          <p:nvPr>
            <p:ph type="title"/>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13" name="Google Shape;113;p29"/>
          <p:cNvSpPr txBox="1">
            <a:spLocks noGrp="1"/>
          </p:cNvSpPr>
          <p:nvPr>
            <p:ph type="body" idx="1"/>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2 For you remember what we taught you in the name of the Lord Jesus. </a:t>
            </a:r>
            <a:endParaRPr/>
          </a:p>
          <a:p>
            <a:pPr marL="285750" lvl="0" indent="-285750" algn="l" rtl="0">
              <a:lnSpc>
                <a:spcPct val="70000"/>
              </a:lnSpc>
              <a:spcBef>
                <a:spcPts val="240"/>
              </a:spcBef>
              <a:spcAft>
                <a:spcPts val="0"/>
              </a:spcAft>
              <a:buSzPts val="4800"/>
              <a:buFont typeface="Noto Sans Symbols"/>
              <a:buNone/>
            </a:pPr>
            <a:r>
              <a:rPr lang="en-US" sz="4800"/>
              <a:t>3 God wants you to be distinct, so you should </a:t>
            </a:r>
            <a:r>
              <a:rPr lang="en-US" sz="4800" u="sng"/>
              <a:t>keep clear of all </a:t>
            </a:r>
            <a:br>
              <a:rPr lang="en-US" sz="4800" u="sng"/>
            </a:br>
            <a:r>
              <a:rPr lang="en-US" sz="4800" u="sng"/>
              <a:t>sexual immorality</a:t>
            </a:r>
            <a:r>
              <a:rPr lang="en-US" sz="4800"/>
              <a:t>. </a:t>
            </a:r>
            <a:endParaRPr sz="4800"/>
          </a:p>
        </p:txBody>
      </p:sp>
      <p:sp>
        <p:nvSpPr>
          <p:cNvPr id="114" name="Google Shape;114;p29"/>
          <p:cNvSpPr/>
          <p:nvPr/>
        </p:nvSpPr>
        <p:spPr>
          <a:xfrm rot="2619120">
            <a:off x="2895600" y="4290441"/>
            <a:ext cx="1600200" cy="304800"/>
          </a:xfrm>
          <a:prstGeom prst="leftArrow">
            <a:avLst>
              <a:gd name="adj1" fmla="val 50000"/>
              <a:gd name="adj2" fmla="val 1312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0">
              <a:solidFill>
                <a:srgbClr val="FFFFFF"/>
              </a:solidFill>
              <a:latin typeface="Arial"/>
              <a:ea typeface="Arial"/>
              <a:cs typeface="Arial"/>
              <a:sym typeface="Arial"/>
            </a:endParaRPr>
          </a:p>
        </p:txBody>
      </p:sp>
      <p:sp>
        <p:nvSpPr>
          <p:cNvPr id="115" name="Google Shape;115;p29"/>
          <p:cNvSpPr/>
          <p:nvPr/>
        </p:nvSpPr>
        <p:spPr>
          <a:xfrm>
            <a:off x="4191000" y="4495800"/>
            <a:ext cx="4038600" cy="990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8800" b="0" i="1">
                <a:solidFill>
                  <a:srgbClr val="FFFFFF"/>
                </a:solidFill>
                <a:latin typeface="Times New Roman"/>
                <a:ea typeface="Times New Roman"/>
                <a:cs typeface="Times New Roman"/>
                <a:sym typeface="Times New Roman"/>
              </a:rPr>
              <a:t>Porneia</a:t>
            </a:r>
            <a:endParaRPr sz="8800" b="0">
              <a:solidFill>
                <a:srgbClr val="FFFFFF"/>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6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05" name="Google Shape;405;p6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06" name="Google Shape;406;p61"/>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07" name="Google Shape;407;p61"/>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08" name="Google Shape;408;p61"/>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09" name="Google Shape;409;p61"/>
          <p:cNvSpPr/>
          <p:nvPr/>
        </p:nvSpPr>
        <p:spPr>
          <a:xfrm>
            <a:off x="990600" y="2667000"/>
            <a:ext cx="7620000" cy="2895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3600" b="0">
                <a:solidFill>
                  <a:schemeClr val="lt1"/>
                </a:solidFill>
                <a:latin typeface="Times New Roman"/>
                <a:ea typeface="Times New Roman"/>
                <a:cs typeface="Times New Roman"/>
                <a:sym typeface="Times New Roman"/>
              </a:rPr>
              <a:t>Normal students who were not depressed, “who engaged in penetrative sex hookups subsequently reported an increase in both depressive symptoms and feelings of loneliness </a:t>
            </a:r>
            <a:r>
              <a:rPr lang="en-US" sz="2400" b="0">
                <a:solidFill>
                  <a:schemeClr val="lt1"/>
                </a:solidFill>
                <a:latin typeface="Times New Roman"/>
                <a:ea typeface="Times New Roman"/>
                <a:cs typeface="Times New Roman"/>
                <a:sym typeface="Times New Roman"/>
              </a:rPr>
              <a:t>(Owen et al., 2011)</a:t>
            </a:r>
            <a:endParaRPr sz="24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Google Shape;414;p6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15" name="Google Shape;415;p6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16" name="Google Shape;416;p6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17" name="Google Shape;417;p62"/>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18" name="Google Shape;418;p62"/>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19" name="Google Shape;419;p62"/>
          <p:cNvSpPr/>
          <p:nvPr/>
        </p:nvSpPr>
        <p:spPr>
          <a:xfrm>
            <a:off x="990600" y="2667000"/>
            <a:ext cx="7620000" cy="2819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3600" b="0">
                <a:solidFill>
                  <a:schemeClr val="lt1"/>
                </a:solidFill>
                <a:latin typeface="Times New Roman"/>
                <a:ea typeface="Times New Roman"/>
                <a:cs typeface="Times New Roman"/>
                <a:sym typeface="Times New Roman"/>
              </a:rPr>
              <a:t>In a study to investigate the issue of self-esteem and hookups, both men and women who had ever engaged in an uncommitted sexual encounter had lower overall self-esteem scores compared with those without uncommitted sexual experiences</a:t>
            </a:r>
            <a:endParaRPr sz="24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23"/>
        <p:cNvGrpSpPr/>
        <p:nvPr/>
      </p:nvGrpSpPr>
      <p:grpSpPr>
        <a:xfrm>
          <a:off x="0" y="0"/>
          <a:ext cx="0" cy="0"/>
          <a:chOff x="0" y="0"/>
          <a:chExt cx="0" cy="0"/>
        </a:xfrm>
      </p:grpSpPr>
      <p:sp>
        <p:nvSpPr>
          <p:cNvPr id="424" name="Google Shape;424;p63"/>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25" name="Google Shape;425;p63"/>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26" name="Google Shape;426;p63"/>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27" name="Google Shape;427;p63"/>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28" name="Google Shape;428;p63"/>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29" name="Google Shape;429;p63"/>
          <p:cNvSpPr/>
          <p:nvPr/>
        </p:nvSpPr>
        <p:spPr>
          <a:xfrm>
            <a:off x="990600" y="2667000"/>
            <a:ext cx="7620000" cy="3581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254000" algn="l" rtl="0">
              <a:lnSpc>
                <a:spcPct val="77000"/>
              </a:lnSpc>
              <a:spcBef>
                <a:spcPts val="0"/>
              </a:spcBef>
              <a:spcAft>
                <a:spcPts val="0"/>
              </a:spcAft>
              <a:buClr>
                <a:schemeClr val="lt2"/>
              </a:buClr>
              <a:buSzPts val="4000"/>
              <a:buFont typeface="Noto Sans Symbols"/>
              <a:buChar char="⮚"/>
            </a:pPr>
            <a:r>
              <a:rPr lang="en-US" sz="4000" b="0">
                <a:solidFill>
                  <a:schemeClr val="lt1"/>
                </a:solidFill>
                <a:latin typeface="Times New Roman"/>
                <a:ea typeface="Times New Roman"/>
                <a:cs typeface="Times New Roman"/>
                <a:sym typeface="Times New Roman"/>
              </a:rPr>
              <a:t>The </a:t>
            </a:r>
            <a:r>
              <a:rPr lang="en-US" sz="4000" b="0" i="1">
                <a:solidFill>
                  <a:schemeClr val="lt1"/>
                </a:solidFill>
                <a:latin typeface="Times New Roman"/>
                <a:ea typeface="Times New Roman"/>
                <a:cs typeface="Times New Roman"/>
                <a:sym typeface="Times New Roman"/>
              </a:rPr>
              <a:t>Journal of Interpersonal Violence</a:t>
            </a:r>
            <a:r>
              <a:rPr lang="en-US" sz="4000" b="0">
                <a:solidFill>
                  <a:schemeClr val="lt1"/>
                </a:solidFill>
                <a:latin typeface="Times New Roman"/>
                <a:ea typeface="Times New Roman"/>
                <a:cs typeface="Times New Roman"/>
                <a:sym typeface="Times New Roman"/>
              </a:rPr>
              <a:t> found that 90 percent of the unwanted sex reported by college women occurred during a hookup.</a:t>
            </a:r>
            <a:endParaRPr sz="4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33"/>
        <p:cNvGrpSpPr/>
        <p:nvPr/>
      </p:nvGrpSpPr>
      <p:grpSpPr>
        <a:xfrm>
          <a:off x="0" y="0"/>
          <a:ext cx="0" cy="0"/>
          <a:chOff x="0" y="0"/>
          <a:chExt cx="0" cy="0"/>
        </a:xfrm>
      </p:grpSpPr>
      <p:sp>
        <p:nvSpPr>
          <p:cNvPr id="434" name="Google Shape;434;p6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35" name="Google Shape;435;p6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36" name="Google Shape;436;p64"/>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37" name="Google Shape;437;p64"/>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38" name="Google Shape;438;p64"/>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39" name="Google Shape;439;p64"/>
          <p:cNvSpPr/>
          <p:nvPr/>
        </p:nvSpPr>
        <p:spPr>
          <a:xfrm>
            <a:off x="990600" y="2667000"/>
            <a:ext cx="7620000" cy="3810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chemeClr val="lt1"/>
                </a:solidFill>
                <a:latin typeface="Times New Roman"/>
                <a:ea typeface="Times New Roman"/>
                <a:cs typeface="Times New Roman"/>
                <a:sym typeface="Times New Roman"/>
              </a:rPr>
              <a:t>Inside Hookup Culture: Are We Having Fun Yet? </a:t>
            </a:r>
            <a:r>
              <a:rPr lang="en-US" sz="3200" b="0">
                <a:solidFill>
                  <a:schemeClr val="lt1"/>
                </a:solidFill>
                <a:latin typeface="Times New Roman"/>
                <a:ea typeface="Times New Roman"/>
                <a:cs typeface="Times New Roman"/>
                <a:sym typeface="Times New Roman"/>
              </a:rPr>
              <a:t>Alexandra Solomon, </a:t>
            </a:r>
            <a:r>
              <a:rPr lang="en-US" sz="3200" b="0" i="1">
                <a:solidFill>
                  <a:schemeClr val="lt1"/>
                </a:solidFill>
                <a:latin typeface="Times New Roman"/>
                <a:ea typeface="Times New Roman"/>
                <a:cs typeface="Times New Roman"/>
                <a:sym typeface="Times New Roman"/>
              </a:rPr>
              <a:t>Psychotherapy Networker</a:t>
            </a:r>
            <a:r>
              <a:rPr lang="en-US" sz="3200" b="0">
                <a:solidFill>
                  <a:schemeClr val="lt1"/>
                </a:solidFill>
                <a:latin typeface="Times New Roman"/>
                <a:ea typeface="Times New Roman"/>
                <a:cs typeface="Times New Roman"/>
                <a:sym typeface="Times New Roman"/>
              </a:rPr>
              <a:t>, Jan/Feb 2016</a:t>
            </a:r>
            <a:endParaRPr/>
          </a:p>
          <a:p>
            <a:pPr marL="0" marR="0" lvl="0" indent="0" algn="l" rtl="0">
              <a:lnSpc>
                <a:spcPct val="77000"/>
              </a:lnSpc>
              <a:spcBef>
                <a:spcPts val="200"/>
              </a:spcBef>
              <a:spcAft>
                <a:spcPts val="0"/>
              </a:spcAft>
              <a:buNone/>
            </a:pPr>
            <a:r>
              <a:rPr lang="en-US" sz="4000" b="0">
                <a:solidFill>
                  <a:schemeClr val="lt1"/>
                </a:solidFill>
                <a:latin typeface="Times New Roman"/>
                <a:ea typeface="Times New Roman"/>
                <a:cs typeface="Times New Roman"/>
                <a:sym typeface="Times New Roman"/>
              </a:rPr>
              <a:t>Donna Freitas, </a:t>
            </a:r>
            <a:r>
              <a:rPr lang="en-US" sz="4000" b="0" i="1">
                <a:solidFill>
                  <a:schemeClr val="lt1"/>
                </a:solidFill>
                <a:latin typeface="Times New Roman"/>
                <a:ea typeface="Times New Roman"/>
                <a:cs typeface="Times New Roman"/>
                <a:sym typeface="Times New Roman"/>
              </a:rPr>
              <a:t>The End of Sex: How Hookup Culture Is Leaving a Generation Unhappy, Sexually Unfulfilled, and Confused about Intimacy</a:t>
            </a:r>
            <a:endParaRPr sz="4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Google Shape;444;p6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45" name="Google Shape;445;p6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46" name="Google Shape;446;p65"/>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47" name="Google Shape;447;p65"/>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48" name="Google Shape;448;p65"/>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49" name="Google Shape;449;p65"/>
          <p:cNvSpPr/>
          <p:nvPr/>
        </p:nvSpPr>
        <p:spPr>
          <a:xfrm>
            <a:off x="990600" y="2667000"/>
            <a:ext cx="7620000" cy="3581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chemeClr val="lt1"/>
                </a:solidFill>
                <a:latin typeface="Times New Roman"/>
                <a:ea typeface="Times New Roman"/>
                <a:cs typeface="Times New Roman"/>
                <a:sym typeface="Times New Roman"/>
              </a:rPr>
              <a:t>Student: “It’s a chicken-and-egg problem: we don’t know how to interact face to face, so we hook up, but the more we hook up, the more we don’t know how to interact face to face”</a:t>
            </a:r>
            <a:endParaRPr sz="4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53"/>
        <p:cNvGrpSpPr/>
        <p:nvPr/>
      </p:nvGrpSpPr>
      <p:grpSpPr>
        <a:xfrm>
          <a:off x="0" y="0"/>
          <a:ext cx="0" cy="0"/>
          <a:chOff x="0" y="0"/>
          <a:chExt cx="0" cy="0"/>
        </a:xfrm>
      </p:grpSpPr>
      <p:sp>
        <p:nvSpPr>
          <p:cNvPr id="454" name="Google Shape;454;p6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55" name="Google Shape;455;p6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56" name="Google Shape;456;p66"/>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57" name="Google Shape;457;p66"/>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58" name="Google Shape;458;p66"/>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59" name="Google Shape;459;p66"/>
          <p:cNvSpPr/>
          <p:nvPr/>
        </p:nvSpPr>
        <p:spPr>
          <a:xfrm>
            <a:off x="990600" y="2667000"/>
            <a:ext cx="7620000" cy="3581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chemeClr val="lt1"/>
                </a:solidFill>
                <a:latin typeface="Times New Roman"/>
                <a:ea typeface="Times New Roman"/>
                <a:cs typeface="Times New Roman"/>
                <a:sym typeface="Times New Roman"/>
              </a:rPr>
              <a:t>Sasha: “During the day I feel like a human being, and at night I feel like a sexual commodity.”</a:t>
            </a:r>
            <a:endParaRPr/>
          </a:p>
        </p:txBody>
      </p:sp>
    </p:spTree>
  </p:cSld>
  <p:clrMapOvr>
    <a:masterClrMapping/>
  </p:clrMapOvr>
  <p:transition>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Google Shape;464;p6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65" name="Google Shape;465;p6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66" name="Google Shape;466;p67"/>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67" name="Google Shape;467;p67"/>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68" name="Google Shape;468;p67"/>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469" name="Google Shape;469;p67"/>
          <p:cNvSpPr/>
          <p:nvPr/>
        </p:nvSpPr>
        <p:spPr>
          <a:xfrm>
            <a:off x="990600" y="2667000"/>
            <a:ext cx="7620000" cy="3581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chemeClr val="lt1"/>
                </a:solidFill>
                <a:latin typeface="Times New Roman"/>
                <a:ea typeface="Times New Roman"/>
                <a:cs typeface="Times New Roman"/>
                <a:sym typeface="Times New Roman"/>
              </a:rPr>
              <a:t>Sasha: “During the day I feel like a human being, and at night I feel like a sexual commodity.”</a:t>
            </a:r>
            <a:endParaRPr/>
          </a:p>
          <a:p>
            <a:pPr marL="0" marR="0" lvl="0" indent="0" algn="l" rtl="0">
              <a:lnSpc>
                <a:spcPct val="77000"/>
              </a:lnSpc>
              <a:spcBef>
                <a:spcPts val="200"/>
              </a:spcBef>
              <a:spcAft>
                <a:spcPts val="0"/>
              </a:spcAft>
              <a:buNone/>
            </a:pPr>
            <a:r>
              <a:rPr lang="en-US" sz="4000" b="0">
                <a:solidFill>
                  <a:schemeClr val="lt1"/>
                </a:solidFill>
                <a:latin typeface="Times New Roman"/>
                <a:ea typeface="Times New Roman"/>
                <a:cs typeface="Times New Roman"/>
                <a:sym typeface="Times New Roman"/>
              </a:rPr>
              <a:t>Most therapists would love to see young adults create something more fulfilling than ambiguous, drunken, unsatisfying sex.</a:t>
            </a:r>
            <a:endParaRPr/>
          </a:p>
        </p:txBody>
      </p:sp>
    </p:spTree>
  </p:cSld>
  <p:clrMapOvr>
    <a:masterClrMapping/>
  </p:clrMapOvr>
  <p:transition>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73"/>
        <p:cNvGrpSpPr/>
        <p:nvPr/>
      </p:nvGrpSpPr>
      <p:grpSpPr>
        <a:xfrm>
          <a:off x="0" y="0"/>
          <a:ext cx="0" cy="0"/>
          <a:chOff x="0" y="0"/>
          <a:chExt cx="0" cy="0"/>
        </a:xfrm>
      </p:grpSpPr>
      <p:sp>
        <p:nvSpPr>
          <p:cNvPr id="474" name="Google Shape;474;p68"/>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75" name="Google Shape;475;p68"/>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76" name="Google Shape;476;p68"/>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77" name="Google Shape;477;p68"/>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78" name="Google Shape;478;p68"/>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82"/>
        <p:cNvGrpSpPr/>
        <p:nvPr/>
      </p:nvGrpSpPr>
      <p:grpSpPr>
        <a:xfrm>
          <a:off x="0" y="0"/>
          <a:ext cx="0" cy="0"/>
          <a:chOff x="0" y="0"/>
          <a:chExt cx="0" cy="0"/>
        </a:xfrm>
      </p:grpSpPr>
      <p:sp>
        <p:nvSpPr>
          <p:cNvPr id="483" name="Google Shape;483;p6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84" name="Google Shape;484;p6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85" name="Google Shape;485;p69"/>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sz="5400" b="0">
              <a:solidFill>
                <a:schemeClr val="lt1"/>
              </a:solidFill>
              <a:latin typeface="Times New Roman"/>
              <a:ea typeface="Times New Roman"/>
              <a:cs typeface="Times New Roman"/>
              <a:sym typeface="Times New Roman"/>
            </a:endParaRPr>
          </a:p>
        </p:txBody>
      </p:sp>
      <p:cxnSp>
        <p:nvCxnSpPr>
          <p:cNvPr id="486" name="Google Shape;486;p69"/>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87" name="Google Shape;487;p69"/>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88" name="Google Shape;488;p69"/>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89" name="Google Shape;489;p69"/>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93"/>
        <p:cNvGrpSpPr/>
        <p:nvPr/>
      </p:nvGrpSpPr>
      <p:grpSpPr>
        <a:xfrm>
          <a:off x="0" y="0"/>
          <a:ext cx="0" cy="0"/>
          <a:chOff x="0" y="0"/>
          <a:chExt cx="0" cy="0"/>
        </a:xfrm>
      </p:grpSpPr>
      <p:sp>
        <p:nvSpPr>
          <p:cNvPr id="494" name="Google Shape;494;p70"/>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495" name="Google Shape;495;p70"/>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496" name="Google Shape;496;p70"/>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sz="5400" b="0">
              <a:solidFill>
                <a:schemeClr val="lt1"/>
              </a:solidFill>
              <a:latin typeface="Times New Roman"/>
              <a:ea typeface="Times New Roman"/>
              <a:cs typeface="Times New Roman"/>
              <a:sym typeface="Times New Roman"/>
            </a:endParaRPr>
          </a:p>
        </p:txBody>
      </p:sp>
      <p:cxnSp>
        <p:nvCxnSpPr>
          <p:cNvPr id="497" name="Google Shape;497;p70"/>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98" name="Google Shape;498;p70"/>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499" name="Google Shape;499;p70"/>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00" name="Google Shape;500;p70"/>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3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27" name="Google Shape;127;p3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28" name="Google Shape;128;p31"/>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7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06" name="Google Shape;506;p7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07" name="Google Shape;507;p71"/>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doesn’t change anything</a:t>
            </a:r>
            <a:endParaRPr sz="5400" b="0">
              <a:solidFill>
                <a:schemeClr val="lt1"/>
              </a:solidFill>
              <a:latin typeface="Times New Roman"/>
              <a:ea typeface="Times New Roman"/>
              <a:cs typeface="Times New Roman"/>
              <a:sym typeface="Times New Roman"/>
            </a:endParaRPr>
          </a:p>
        </p:txBody>
      </p:sp>
      <p:cxnSp>
        <p:nvCxnSpPr>
          <p:cNvPr id="508" name="Google Shape;508;p71"/>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09" name="Google Shape;509;p71"/>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10" name="Google Shape;510;p71"/>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11" name="Google Shape;511;p71"/>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512" name="Google Shape;512;p71"/>
          <p:cNvSpPr/>
          <p:nvPr/>
        </p:nvSpPr>
        <p:spPr>
          <a:xfrm>
            <a:off x="152400" y="2819400"/>
            <a:ext cx="8458200" cy="3810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rgbClr val="FFFFFF"/>
                </a:solidFill>
                <a:latin typeface="Times New Roman"/>
                <a:ea typeface="Times New Roman"/>
                <a:cs typeface="Times New Roman"/>
                <a:sym typeface="Times New Roman"/>
              </a:rPr>
              <a:t>The Hill: While it may not have ended, marriage in America has unquestionably declined over the recent past and is now at historic low levels for the country. </a:t>
            </a:r>
            <a:endParaRPr/>
          </a:p>
          <a:p>
            <a:pPr marL="0" marR="0" lvl="0" indent="0" algn="l" rtl="0">
              <a:lnSpc>
                <a:spcPct val="77000"/>
              </a:lnSpc>
              <a:spcBef>
                <a:spcPts val="200"/>
              </a:spcBef>
              <a:spcAft>
                <a:spcPts val="0"/>
              </a:spcAft>
              <a:buNone/>
            </a:pPr>
            <a:r>
              <a:rPr lang="en-US" sz="4000" b="0">
                <a:solidFill>
                  <a:srgbClr val="FFFFFF"/>
                </a:solidFill>
                <a:latin typeface="Times New Roman"/>
                <a:ea typeface="Times New Roman"/>
                <a:cs typeface="Times New Roman"/>
                <a:sym typeface="Times New Roman"/>
              </a:rPr>
              <a:t>The marriage rate is the lowest level since the U.S. government began keeping marriage records for the country in 1867.</a:t>
            </a:r>
            <a:endParaRPr sz="4000" b="0">
              <a:solidFill>
                <a:srgbClr val="FFFFFF"/>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Google Shape;517;p7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18" name="Google Shape;518;p7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19" name="Google Shape;519;p7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a:p>
        </p:txBody>
      </p:sp>
      <p:cxnSp>
        <p:nvCxnSpPr>
          <p:cNvPr id="520" name="Google Shape;520;p72"/>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21" name="Google Shape;521;p72"/>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22" name="Google Shape;522;p72"/>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23" name="Google Shape;523;p72"/>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
        <p:nvSpPr>
          <p:cNvPr id="524" name="Google Shape;524;p72"/>
          <p:cNvSpPr/>
          <p:nvPr/>
        </p:nvSpPr>
        <p:spPr>
          <a:xfrm>
            <a:off x="457200" y="4114800"/>
            <a:ext cx="8077200" cy="16002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000" b="0">
                <a:solidFill>
                  <a:schemeClr val="lt1"/>
                </a:solidFill>
                <a:latin typeface="Times New Roman"/>
                <a:ea typeface="Times New Roman"/>
                <a:cs typeface="Times New Roman"/>
                <a:sym typeface="Times New Roman"/>
              </a:rPr>
              <a:t>Axios: “By the numbers: Over the last 50 years, the marriage rate in the U.S. has dropped by nearly 60%.”</a:t>
            </a:r>
            <a:endParaRPr sz="4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73"/>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30" name="Google Shape;530;p73"/>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31" name="Google Shape;531;p73"/>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1">
                <a:solidFill>
                  <a:schemeClr val="lt1"/>
                </a:solidFill>
                <a:latin typeface="Times New Roman"/>
                <a:ea typeface="Times New Roman"/>
                <a:cs typeface="Times New Roman"/>
                <a:sym typeface="Times New Roman"/>
              </a:rPr>
              <a:t>A huge disagreement here with our culture:</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Victorian culture imagined that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free sex would violate the “will of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God,” but actually it’s harmless.</a:t>
            </a:r>
            <a:endParaRPr/>
          </a:p>
        </p:txBody>
      </p:sp>
      <p:sp>
        <p:nvSpPr>
          <p:cNvPr id="532" name="Google Shape;532;p73"/>
          <p:cNvSpPr/>
          <p:nvPr/>
        </p:nvSpPr>
        <p:spPr>
          <a:xfrm>
            <a:off x="457200" y="2133600"/>
            <a:ext cx="5334000" cy="44958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400" b="1">
                <a:solidFill>
                  <a:schemeClr val="lt1"/>
                </a:solidFill>
                <a:latin typeface="Times New Roman"/>
                <a:ea typeface="Times New Roman"/>
                <a:cs typeface="Times New Roman"/>
                <a:sym typeface="Times New Roman"/>
              </a:rPr>
              <a:t>Denial of who we are fails at every point!</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misery </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sickness</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inability to form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families later</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destroyed children</a:t>
            </a:r>
            <a:endParaRPr/>
          </a:p>
        </p:txBody>
      </p:sp>
      <p:sp>
        <p:nvSpPr>
          <p:cNvPr id="533" name="Google Shape;533;p73"/>
          <p:cNvSpPr/>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marR="0" lvl="0" indent="-285750" algn="l" rtl="0">
              <a:lnSpc>
                <a:spcPct val="70000"/>
              </a:lnSpc>
              <a:spcBef>
                <a:spcPts val="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4:4 that each of you know how to possess his own vessel in sanctification and honor</a:t>
            </a:r>
            <a:endParaRPr/>
          </a:p>
          <a:p>
            <a:pPr marL="285750" marR="0" lvl="0" indent="-285750" algn="l" rtl="0">
              <a:lnSpc>
                <a:spcPct val="70000"/>
              </a:lnSpc>
              <a:spcBef>
                <a:spcPts val="24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5 not in lustful passion, like the Gentiles who do not know God; </a:t>
            </a:r>
            <a:endParaRPr/>
          </a:p>
        </p:txBody>
      </p:sp>
      <p:cxnSp>
        <p:nvCxnSpPr>
          <p:cNvPr id="534" name="Google Shape;534;p73"/>
          <p:cNvCxnSpPr/>
          <p:nvPr/>
        </p:nvCxnSpPr>
        <p:spPr>
          <a:xfrm>
            <a:off x="0" y="533400"/>
            <a:ext cx="9144000" cy="0"/>
          </a:xfrm>
          <a:prstGeom prst="straightConnector1">
            <a:avLst/>
          </a:prstGeom>
          <a:noFill/>
          <a:ln w="19050" cap="flat" cmpd="sng">
            <a:solidFill>
              <a:schemeClr val="lt1"/>
            </a:solidFill>
            <a:prstDash val="solid"/>
            <a:round/>
            <a:headEnd type="none" w="sm" len="sm"/>
            <a:tailEnd type="none" w="med" len="med"/>
          </a:ln>
        </p:spPr>
      </p:cxnSp>
      <p:sp>
        <p:nvSpPr>
          <p:cNvPr id="535" name="Google Shape;535;p73"/>
          <p:cNvSpPr/>
          <p:nvPr/>
        </p:nvSpPr>
        <p:spPr>
          <a:xfrm>
            <a:off x="1143000" y="1143000"/>
            <a:ext cx="6553200" cy="42672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800" b="1">
                <a:solidFill>
                  <a:schemeClr val="lt1"/>
                </a:solidFill>
                <a:latin typeface="Times New Roman"/>
                <a:ea typeface="Times New Roman"/>
                <a:cs typeface="Times New Roman"/>
                <a:sym typeface="Times New Roman"/>
              </a:rPr>
              <a:t>Today’s sex obsession doesn’t speak of any new liberation or deepening appreciation of sex, but of complete POVERTY and LACK of love and ultimately the weakening of sex</a:t>
            </a:r>
            <a:endParaRPr/>
          </a:p>
        </p:txBody>
      </p:sp>
      <p:sp>
        <p:nvSpPr>
          <p:cNvPr id="536" name="Google Shape;536;p73"/>
          <p:cNvSpPr/>
          <p:nvPr/>
        </p:nvSpPr>
        <p:spPr>
          <a:xfrm>
            <a:off x="0" y="152400"/>
            <a:ext cx="9144000" cy="64008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pic>
        <p:nvPicPr>
          <p:cNvPr id="537" name="Google Shape;537;p73"/>
          <p:cNvPicPr preferRelativeResize="0"/>
          <p:nvPr/>
        </p:nvPicPr>
        <p:blipFill rotWithShape="1">
          <a:blip r:embed="rId3">
            <a:alphaModFix/>
          </a:blip>
          <a:srcRect/>
          <a:stretch/>
        </p:blipFill>
        <p:spPr>
          <a:xfrm>
            <a:off x="1524000" y="1398588"/>
            <a:ext cx="6096000" cy="4060825"/>
          </a:xfrm>
          <a:prstGeom prst="rect">
            <a:avLst/>
          </a:prstGeom>
          <a:noFill/>
          <a:ln>
            <a:noFill/>
          </a:ln>
        </p:spPr>
      </p:pic>
      <p:pic>
        <p:nvPicPr>
          <p:cNvPr id="538" name="Google Shape;538;p73"/>
          <p:cNvPicPr preferRelativeResize="0"/>
          <p:nvPr/>
        </p:nvPicPr>
        <p:blipFill rotWithShape="1">
          <a:blip r:embed="rId4">
            <a:alphaModFix/>
          </a:blip>
          <a:srcRect/>
          <a:stretch/>
        </p:blipFill>
        <p:spPr>
          <a:xfrm>
            <a:off x="304800" y="382588"/>
            <a:ext cx="8839200" cy="6170612"/>
          </a:xfrm>
          <a:prstGeom prst="rect">
            <a:avLst/>
          </a:prstGeom>
          <a:noFill/>
          <a:ln>
            <a:noFill/>
          </a:ln>
        </p:spPr>
      </p:pic>
      <p:sp>
        <p:nvSpPr>
          <p:cNvPr id="539" name="Google Shape;539;p73"/>
          <p:cNvSpPr txBox="1"/>
          <p:nvPr/>
        </p:nvSpPr>
        <p:spPr>
          <a:xfrm>
            <a:off x="1708150" y="1019175"/>
            <a:ext cx="4006850" cy="11906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 of US Births to </a:t>
            </a:r>
            <a:br>
              <a:rPr lang="en-US" sz="3600" b="1">
                <a:solidFill>
                  <a:schemeClr val="lt1"/>
                </a:solidFill>
                <a:latin typeface="Times New Roman"/>
                <a:ea typeface="Times New Roman"/>
                <a:cs typeface="Times New Roman"/>
                <a:sym typeface="Times New Roman"/>
              </a:rPr>
            </a:br>
            <a:r>
              <a:rPr lang="en-US" sz="3600" b="1">
                <a:solidFill>
                  <a:schemeClr val="lt1"/>
                </a:solidFill>
                <a:latin typeface="Times New Roman"/>
                <a:ea typeface="Times New Roman"/>
                <a:cs typeface="Times New Roman"/>
                <a:sym typeface="Times New Roman"/>
              </a:rPr>
              <a:t>Unmarried Women</a:t>
            </a:r>
            <a:endParaRPr/>
          </a:p>
        </p:txBody>
      </p:sp>
      <p:sp>
        <p:nvSpPr>
          <p:cNvPr id="540" name="Google Shape;540;p73"/>
          <p:cNvSpPr txBox="1"/>
          <p:nvPr/>
        </p:nvSpPr>
        <p:spPr>
          <a:xfrm>
            <a:off x="2787650" y="4572000"/>
            <a:ext cx="8699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5%</a:t>
            </a:r>
            <a:endParaRPr/>
          </a:p>
        </p:txBody>
      </p:sp>
      <p:sp>
        <p:nvSpPr>
          <p:cNvPr id="541" name="Google Shape;541;p73"/>
          <p:cNvSpPr txBox="1"/>
          <p:nvPr/>
        </p:nvSpPr>
        <p:spPr>
          <a:xfrm>
            <a:off x="6064250" y="838200"/>
            <a:ext cx="10985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41%</a:t>
            </a:r>
            <a:endParaRPr/>
          </a:p>
        </p:txBody>
      </p:sp>
      <p:sp>
        <p:nvSpPr>
          <p:cNvPr id="542" name="Google Shape;542;p73"/>
          <p:cNvSpPr/>
          <p:nvPr/>
        </p:nvSpPr>
        <p:spPr>
          <a:xfrm>
            <a:off x="2859088" y="6216650"/>
            <a:ext cx="3427412" cy="336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b="1">
                <a:solidFill>
                  <a:schemeClr val="lt1"/>
                </a:solidFill>
                <a:latin typeface="Arial"/>
                <a:ea typeface="Arial"/>
                <a:cs typeface="Arial"/>
                <a:sym typeface="Arial"/>
              </a:rPr>
              <a:t>Pew Social Trends; Families 2010</a:t>
            </a:r>
            <a:endParaRPr/>
          </a:p>
        </p:txBody>
      </p:sp>
    </p:spTree>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7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48" name="Google Shape;548;p7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49" name="Google Shape;549;p74"/>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1">
                <a:solidFill>
                  <a:schemeClr val="lt1"/>
                </a:solidFill>
                <a:latin typeface="Times New Roman"/>
                <a:ea typeface="Times New Roman"/>
                <a:cs typeface="Times New Roman"/>
                <a:sym typeface="Times New Roman"/>
              </a:rPr>
              <a:t>A huge disagreement here with our culture:</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Victorian culture imagined that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free sex would violate the “will of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God,” but actually it’s harmless.</a:t>
            </a:r>
            <a:endParaRPr/>
          </a:p>
        </p:txBody>
      </p:sp>
      <p:sp>
        <p:nvSpPr>
          <p:cNvPr id="550" name="Google Shape;550;p74"/>
          <p:cNvSpPr/>
          <p:nvPr/>
        </p:nvSpPr>
        <p:spPr>
          <a:xfrm>
            <a:off x="457200" y="2133600"/>
            <a:ext cx="5334000" cy="44958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400" b="1">
                <a:solidFill>
                  <a:schemeClr val="lt1"/>
                </a:solidFill>
                <a:latin typeface="Times New Roman"/>
                <a:ea typeface="Times New Roman"/>
                <a:cs typeface="Times New Roman"/>
                <a:sym typeface="Times New Roman"/>
              </a:rPr>
              <a:t>Denial of who we are fails at every point!</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misery </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sickness</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inability to form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families later</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destroyed children</a:t>
            </a:r>
            <a:endParaRPr/>
          </a:p>
        </p:txBody>
      </p:sp>
      <p:sp>
        <p:nvSpPr>
          <p:cNvPr id="551" name="Google Shape;551;p74"/>
          <p:cNvSpPr/>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marR="0" lvl="0" indent="-285750" algn="l" rtl="0">
              <a:lnSpc>
                <a:spcPct val="70000"/>
              </a:lnSpc>
              <a:spcBef>
                <a:spcPts val="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4:4 that each of you know how to possess his own vessel in sanctification and honor</a:t>
            </a:r>
            <a:endParaRPr/>
          </a:p>
          <a:p>
            <a:pPr marL="285750" marR="0" lvl="0" indent="-285750" algn="l" rtl="0">
              <a:lnSpc>
                <a:spcPct val="70000"/>
              </a:lnSpc>
              <a:spcBef>
                <a:spcPts val="24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5 not in lustful passion, like the Gentiles who do not know God; </a:t>
            </a:r>
            <a:endParaRPr/>
          </a:p>
        </p:txBody>
      </p:sp>
      <p:cxnSp>
        <p:nvCxnSpPr>
          <p:cNvPr id="552" name="Google Shape;552;p74"/>
          <p:cNvCxnSpPr/>
          <p:nvPr/>
        </p:nvCxnSpPr>
        <p:spPr>
          <a:xfrm>
            <a:off x="0" y="533400"/>
            <a:ext cx="9144000" cy="0"/>
          </a:xfrm>
          <a:prstGeom prst="straightConnector1">
            <a:avLst/>
          </a:prstGeom>
          <a:noFill/>
          <a:ln w="19050" cap="flat" cmpd="sng">
            <a:solidFill>
              <a:schemeClr val="lt1"/>
            </a:solidFill>
            <a:prstDash val="solid"/>
            <a:round/>
            <a:headEnd type="none" w="sm" len="sm"/>
            <a:tailEnd type="none" w="med" len="med"/>
          </a:ln>
        </p:spPr>
      </p:cxnSp>
      <p:sp>
        <p:nvSpPr>
          <p:cNvPr id="553" name="Google Shape;553;p74"/>
          <p:cNvSpPr/>
          <p:nvPr/>
        </p:nvSpPr>
        <p:spPr>
          <a:xfrm>
            <a:off x="1143000" y="1143000"/>
            <a:ext cx="6553200" cy="42672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800" b="1">
                <a:solidFill>
                  <a:schemeClr val="lt1"/>
                </a:solidFill>
                <a:latin typeface="Times New Roman"/>
                <a:ea typeface="Times New Roman"/>
                <a:cs typeface="Times New Roman"/>
                <a:sym typeface="Times New Roman"/>
              </a:rPr>
              <a:t>Today’s sex obsession doesn’t speak of any new liberation or deepening appreciation of sex, but of complete POVERTY and LACK of love and ultimately the weakening of sex</a:t>
            </a:r>
            <a:endParaRPr/>
          </a:p>
        </p:txBody>
      </p:sp>
      <p:sp>
        <p:nvSpPr>
          <p:cNvPr id="554" name="Google Shape;554;p74"/>
          <p:cNvSpPr/>
          <p:nvPr/>
        </p:nvSpPr>
        <p:spPr>
          <a:xfrm>
            <a:off x="0" y="152400"/>
            <a:ext cx="9144000" cy="64008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pic>
        <p:nvPicPr>
          <p:cNvPr id="555" name="Google Shape;555;p74"/>
          <p:cNvPicPr preferRelativeResize="0"/>
          <p:nvPr/>
        </p:nvPicPr>
        <p:blipFill rotWithShape="1">
          <a:blip r:embed="rId3">
            <a:alphaModFix/>
          </a:blip>
          <a:srcRect/>
          <a:stretch/>
        </p:blipFill>
        <p:spPr>
          <a:xfrm>
            <a:off x="1524000" y="1398588"/>
            <a:ext cx="6096000" cy="4060825"/>
          </a:xfrm>
          <a:prstGeom prst="rect">
            <a:avLst/>
          </a:prstGeom>
          <a:noFill/>
          <a:ln>
            <a:noFill/>
          </a:ln>
        </p:spPr>
      </p:pic>
      <p:pic>
        <p:nvPicPr>
          <p:cNvPr id="556" name="Google Shape;556;p74"/>
          <p:cNvPicPr preferRelativeResize="0"/>
          <p:nvPr/>
        </p:nvPicPr>
        <p:blipFill rotWithShape="1">
          <a:blip r:embed="rId4">
            <a:alphaModFix/>
          </a:blip>
          <a:srcRect/>
          <a:stretch/>
        </p:blipFill>
        <p:spPr>
          <a:xfrm>
            <a:off x="304800" y="382588"/>
            <a:ext cx="8839200" cy="6170612"/>
          </a:xfrm>
          <a:prstGeom prst="rect">
            <a:avLst/>
          </a:prstGeom>
          <a:noFill/>
          <a:ln>
            <a:noFill/>
          </a:ln>
        </p:spPr>
      </p:pic>
      <p:sp>
        <p:nvSpPr>
          <p:cNvPr id="557" name="Google Shape;557;p74"/>
          <p:cNvSpPr txBox="1"/>
          <p:nvPr/>
        </p:nvSpPr>
        <p:spPr>
          <a:xfrm>
            <a:off x="1708150" y="1019175"/>
            <a:ext cx="4006850" cy="11906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 of US Births to </a:t>
            </a:r>
            <a:br>
              <a:rPr lang="en-US" sz="3600" b="1">
                <a:solidFill>
                  <a:schemeClr val="lt1"/>
                </a:solidFill>
                <a:latin typeface="Times New Roman"/>
                <a:ea typeface="Times New Roman"/>
                <a:cs typeface="Times New Roman"/>
                <a:sym typeface="Times New Roman"/>
              </a:rPr>
            </a:br>
            <a:r>
              <a:rPr lang="en-US" sz="3600" b="1">
                <a:solidFill>
                  <a:schemeClr val="lt1"/>
                </a:solidFill>
                <a:latin typeface="Times New Roman"/>
                <a:ea typeface="Times New Roman"/>
                <a:cs typeface="Times New Roman"/>
                <a:sym typeface="Times New Roman"/>
              </a:rPr>
              <a:t>Unmarried Women</a:t>
            </a:r>
            <a:endParaRPr/>
          </a:p>
        </p:txBody>
      </p:sp>
      <p:sp>
        <p:nvSpPr>
          <p:cNvPr id="558" name="Google Shape;558;p74"/>
          <p:cNvSpPr txBox="1"/>
          <p:nvPr/>
        </p:nvSpPr>
        <p:spPr>
          <a:xfrm>
            <a:off x="2787650" y="4572000"/>
            <a:ext cx="8699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5%</a:t>
            </a:r>
            <a:endParaRPr/>
          </a:p>
        </p:txBody>
      </p:sp>
      <p:sp>
        <p:nvSpPr>
          <p:cNvPr id="559" name="Google Shape;559;p74"/>
          <p:cNvSpPr txBox="1"/>
          <p:nvPr/>
        </p:nvSpPr>
        <p:spPr>
          <a:xfrm>
            <a:off x="6064250" y="838200"/>
            <a:ext cx="10985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41%</a:t>
            </a:r>
            <a:endParaRPr/>
          </a:p>
        </p:txBody>
      </p:sp>
      <p:sp>
        <p:nvSpPr>
          <p:cNvPr id="560" name="Google Shape;560;p74"/>
          <p:cNvSpPr/>
          <p:nvPr/>
        </p:nvSpPr>
        <p:spPr>
          <a:xfrm>
            <a:off x="2859088" y="6216650"/>
            <a:ext cx="3427412" cy="336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b="1">
                <a:solidFill>
                  <a:schemeClr val="lt1"/>
                </a:solidFill>
                <a:latin typeface="Arial"/>
                <a:ea typeface="Arial"/>
                <a:cs typeface="Arial"/>
                <a:sym typeface="Arial"/>
              </a:rPr>
              <a:t>Pew Social Trends; Families 2010</a:t>
            </a:r>
            <a:endParaRPr/>
          </a:p>
        </p:txBody>
      </p:sp>
    </p:spTree>
  </p:cSld>
  <p:clrMapOvr>
    <a:masterClrMapping/>
  </p:clrMapOvr>
  <p:transition>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p7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66" name="Google Shape;566;p7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67" name="Google Shape;567;p75"/>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5400" b="1">
                <a:solidFill>
                  <a:schemeClr val="lt1"/>
                </a:solidFill>
                <a:latin typeface="Times New Roman"/>
                <a:ea typeface="Times New Roman"/>
                <a:cs typeface="Times New Roman"/>
                <a:sym typeface="Times New Roman"/>
              </a:rPr>
              <a:t>A huge disagreement here with our culture:</a:t>
            </a:r>
            <a:endParaRPr/>
          </a:p>
          <a:p>
            <a:pPr marL="0" marR="0" lvl="0" indent="-279400" algn="l" rtl="0">
              <a:lnSpc>
                <a:spcPct val="70000"/>
              </a:lnSpc>
              <a:spcBef>
                <a:spcPts val="220"/>
              </a:spcBef>
              <a:spcAft>
                <a:spcPts val="0"/>
              </a:spcAft>
              <a:buClr>
                <a:schemeClr val="lt2"/>
              </a:buClr>
              <a:buSzPts val="4400"/>
              <a:buFont typeface="Noto Sans Symbols"/>
              <a:buChar char="⮚"/>
            </a:pPr>
            <a:r>
              <a:rPr lang="en-US" sz="4400" b="1">
                <a:solidFill>
                  <a:schemeClr val="lt1"/>
                </a:solidFill>
                <a:latin typeface="Times New Roman"/>
                <a:ea typeface="Times New Roman"/>
                <a:cs typeface="Times New Roman"/>
                <a:sym typeface="Times New Roman"/>
              </a:rPr>
              <a:t>Victorian culture imagined that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free sex would violate the “will of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God,” but actually it’s harmless.</a:t>
            </a:r>
            <a:endParaRPr/>
          </a:p>
        </p:txBody>
      </p:sp>
      <p:sp>
        <p:nvSpPr>
          <p:cNvPr id="568" name="Google Shape;568;p75"/>
          <p:cNvSpPr/>
          <p:nvPr/>
        </p:nvSpPr>
        <p:spPr>
          <a:xfrm>
            <a:off x="457200" y="2133600"/>
            <a:ext cx="5334000" cy="44958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400" b="1">
                <a:solidFill>
                  <a:schemeClr val="lt1"/>
                </a:solidFill>
                <a:latin typeface="Times New Roman"/>
                <a:ea typeface="Times New Roman"/>
                <a:cs typeface="Times New Roman"/>
                <a:sym typeface="Times New Roman"/>
              </a:rPr>
              <a:t>Denial of who we are fails at every point!</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misery </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sickness</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inability to form </a:t>
            </a:r>
            <a:br>
              <a:rPr lang="en-US" sz="4400" b="1">
                <a:solidFill>
                  <a:schemeClr val="lt1"/>
                </a:solidFill>
                <a:latin typeface="Times New Roman"/>
                <a:ea typeface="Times New Roman"/>
                <a:cs typeface="Times New Roman"/>
                <a:sym typeface="Times New Roman"/>
              </a:rPr>
            </a:br>
            <a:r>
              <a:rPr lang="en-US" sz="4400" b="1">
                <a:solidFill>
                  <a:schemeClr val="lt1"/>
                </a:solidFill>
                <a:latin typeface="Times New Roman"/>
                <a:ea typeface="Times New Roman"/>
                <a:cs typeface="Times New Roman"/>
                <a:sym typeface="Times New Roman"/>
              </a:rPr>
              <a:t>   families later</a:t>
            </a:r>
            <a:endParaRPr/>
          </a:p>
          <a:p>
            <a:pPr marL="0" marR="0" lvl="0" indent="0" algn="l" rtl="0">
              <a:lnSpc>
                <a:spcPct val="70000"/>
              </a:lnSpc>
              <a:spcBef>
                <a:spcPts val="220"/>
              </a:spcBef>
              <a:spcAft>
                <a:spcPts val="0"/>
              </a:spcAft>
              <a:buNone/>
            </a:pPr>
            <a:r>
              <a:rPr lang="en-US" sz="4400" b="1">
                <a:solidFill>
                  <a:schemeClr val="lt1"/>
                </a:solidFill>
                <a:latin typeface="Times New Roman"/>
                <a:ea typeface="Times New Roman"/>
                <a:cs typeface="Times New Roman"/>
                <a:sym typeface="Times New Roman"/>
              </a:rPr>
              <a:t>- destroyed children</a:t>
            </a:r>
            <a:endParaRPr/>
          </a:p>
        </p:txBody>
      </p:sp>
      <p:sp>
        <p:nvSpPr>
          <p:cNvPr id="569" name="Google Shape;569;p75"/>
          <p:cNvSpPr/>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marR="0" lvl="0" indent="-285750" algn="l" rtl="0">
              <a:lnSpc>
                <a:spcPct val="70000"/>
              </a:lnSpc>
              <a:spcBef>
                <a:spcPts val="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4:4 that each of you know how to possess his own vessel in sanctification and honor</a:t>
            </a:r>
            <a:endParaRPr/>
          </a:p>
          <a:p>
            <a:pPr marL="285750" marR="0" lvl="0" indent="-285750" algn="l" rtl="0">
              <a:lnSpc>
                <a:spcPct val="70000"/>
              </a:lnSpc>
              <a:spcBef>
                <a:spcPts val="240"/>
              </a:spcBef>
              <a:spcAft>
                <a:spcPts val="0"/>
              </a:spcAft>
              <a:buClr>
                <a:schemeClr val="lt2"/>
              </a:buClr>
              <a:buSzPts val="4800"/>
              <a:buFont typeface="Noto Sans Symbols"/>
              <a:buNone/>
            </a:pPr>
            <a:r>
              <a:rPr lang="en-US" sz="4800" b="1">
                <a:solidFill>
                  <a:schemeClr val="lt1"/>
                </a:solidFill>
                <a:latin typeface="Times New Roman"/>
                <a:ea typeface="Times New Roman"/>
                <a:cs typeface="Times New Roman"/>
                <a:sym typeface="Times New Roman"/>
              </a:rPr>
              <a:t>5 not in lustful passion, like the Gentiles who do not know God; </a:t>
            </a:r>
            <a:endParaRPr/>
          </a:p>
        </p:txBody>
      </p:sp>
      <p:cxnSp>
        <p:nvCxnSpPr>
          <p:cNvPr id="570" name="Google Shape;570;p75"/>
          <p:cNvCxnSpPr/>
          <p:nvPr/>
        </p:nvCxnSpPr>
        <p:spPr>
          <a:xfrm>
            <a:off x="0" y="533400"/>
            <a:ext cx="9144000" cy="0"/>
          </a:xfrm>
          <a:prstGeom prst="straightConnector1">
            <a:avLst/>
          </a:prstGeom>
          <a:noFill/>
          <a:ln w="19050" cap="flat" cmpd="sng">
            <a:solidFill>
              <a:schemeClr val="lt1"/>
            </a:solidFill>
            <a:prstDash val="solid"/>
            <a:round/>
            <a:headEnd type="none" w="sm" len="sm"/>
            <a:tailEnd type="none" w="med" len="med"/>
          </a:ln>
        </p:spPr>
      </p:cxnSp>
      <p:sp>
        <p:nvSpPr>
          <p:cNvPr id="571" name="Google Shape;571;p75"/>
          <p:cNvSpPr/>
          <p:nvPr/>
        </p:nvSpPr>
        <p:spPr>
          <a:xfrm>
            <a:off x="1143000" y="1143000"/>
            <a:ext cx="6553200" cy="4267200"/>
          </a:xfrm>
          <a:prstGeom prst="rect">
            <a:avLst/>
          </a:prstGeom>
          <a:gradFill>
            <a:gsLst>
              <a:gs pos="0">
                <a:srgbClr val="79052C"/>
              </a:gs>
              <a:gs pos="50000">
                <a:srgbClr val="000000"/>
              </a:gs>
              <a:gs pos="100000">
                <a:srgbClr val="79052C"/>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r>
              <a:rPr lang="en-US" sz="4800" b="1">
                <a:solidFill>
                  <a:schemeClr val="lt1"/>
                </a:solidFill>
                <a:latin typeface="Times New Roman"/>
                <a:ea typeface="Times New Roman"/>
                <a:cs typeface="Times New Roman"/>
                <a:sym typeface="Times New Roman"/>
              </a:rPr>
              <a:t>Today’s sex obsession doesn’t speak of any new liberation or deepening appreciation of sex, but of complete POVERTY and LACK of love and ultimately the weakening of sex</a:t>
            </a:r>
            <a:endParaRPr/>
          </a:p>
        </p:txBody>
      </p:sp>
      <p:sp>
        <p:nvSpPr>
          <p:cNvPr id="572" name="Google Shape;572;p75"/>
          <p:cNvSpPr/>
          <p:nvPr/>
        </p:nvSpPr>
        <p:spPr>
          <a:xfrm>
            <a:off x="0" y="152400"/>
            <a:ext cx="9144000" cy="64008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0000"/>
              </a:lnSpc>
              <a:spcBef>
                <a:spcPts val="0"/>
              </a:spcBef>
              <a:spcAft>
                <a:spcPts val="0"/>
              </a:spcAft>
              <a:buNone/>
            </a:pPr>
            <a:endParaRPr sz="3200" b="1">
              <a:solidFill>
                <a:schemeClr val="lt1"/>
              </a:solidFill>
              <a:latin typeface="Times New Roman"/>
              <a:ea typeface="Times New Roman"/>
              <a:cs typeface="Times New Roman"/>
              <a:sym typeface="Times New Roman"/>
            </a:endParaRPr>
          </a:p>
        </p:txBody>
      </p:sp>
      <p:pic>
        <p:nvPicPr>
          <p:cNvPr id="573" name="Google Shape;573;p75"/>
          <p:cNvPicPr preferRelativeResize="0"/>
          <p:nvPr/>
        </p:nvPicPr>
        <p:blipFill rotWithShape="1">
          <a:blip r:embed="rId3">
            <a:alphaModFix/>
          </a:blip>
          <a:srcRect/>
          <a:stretch/>
        </p:blipFill>
        <p:spPr>
          <a:xfrm>
            <a:off x="1524000" y="1398588"/>
            <a:ext cx="6096000" cy="4060825"/>
          </a:xfrm>
          <a:prstGeom prst="rect">
            <a:avLst/>
          </a:prstGeom>
          <a:noFill/>
          <a:ln>
            <a:noFill/>
          </a:ln>
        </p:spPr>
      </p:pic>
      <p:pic>
        <p:nvPicPr>
          <p:cNvPr id="574" name="Google Shape;574;p75"/>
          <p:cNvPicPr preferRelativeResize="0"/>
          <p:nvPr/>
        </p:nvPicPr>
        <p:blipFill rotWithShape="1">
          <a:blip r:embed="rId4">
            <a:alphaModFix/>
          </a:blip>
          <a:srcRect/>
          <a:stretch/>
        </p:blipFill>
        <p:spPr>
          <a:xfrm>
            <a:off x="304800" y="382588"/>
            <a:ext cx="8839200" cy="6170612"/>
          </a:xfrm>
          <a:prstGeom prst="rect">
            <a:avLst/>
          </a:prstGeom>
          <a:noFill/>
          <a:ln>
            <a:noFill/>
          </a:ln>
        </p:spPr>
      </p:pic>
      <p:sp>
        <p:nvSpPr>
          <p:cNvPr id="575" name="Google Shape;575;p75"/>
          <p:cNvSpPr txBox="1"/>
          <p:nvPr/>
        </p:nvSpPr>
        <p:spPr>
          <a:xfrm>
            <a:off x="1708150" y="1019175"/>
            <a:ext cx="4006850" cy="11906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 of US Births to </a:t>
            </a:r>
            <a:br>
              <a:rPr lang="en-US" sz="3600" b="1">
                <a:solidFill>
                  <a:schemeClr val="lt1"/>
                </a:solidFill>
                <a:latin typeface="Times New Roman"/>
                <a:ea typeface="Times New Roman"/>
                <a:cs typeface="Times New Roman"/>
                <a:sym typeface="Times New Roman"/>
              </a:rPr>
            </a:br>
            <a:r>
              <a:rPr lang="en-US" sz="3600" b="1">
                <a:solidFill>
                  <a:schemeClr val="lt1"/>
                </a:solidFill>
                <a:latin typeface="Times New Roman"/>
                <a:ea typeface="Times New Roman"/>
                <a:cs typeface="Times New Roman"/>
                <a:sym typeface="Times New Roman"/>
              </a:rPr>
              <a:t>Unmarried Women</a:t>
            </a:r>
            <a:endParaRPr/>
          </a:p>
        </p:txBody>
      </p:sp>
      <p:sp>
        <p:nvSpPr>
          <p:cNvPr id="576" name="Google Shape;576;p75"/>
          <p:cNvSpPr txBox="1"/>
          <p:nvPr/>
        </p:nvSpPr>
        <p:spPr>
          <a:xfrm>
            <a:off x="2787650" y="4572000"/>
            <a:ext cx="8699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5%</a:t>
            </a:r>
            <a:endParaRPr/>
          </a:p>
        </p:txBody>
      </p:sp>
      <p:sp>
        <p:nvSpPr>
          <p:cNvPr id="577" name="Google Shape;577;p75"/>
          <p:cNvSpPr txBox="1"/>
          <p:nvPr/>
        </p:nvSpPr>
        <p:spPr>
          <a:xfrm>
            <a:off x="6064250" y="838200"/>
            <a:ext cx="1098550" cy="6413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chemeClr val="lt1"/>
                </a:solidFill>
                <a:latin typeface="Times New Roman"/>
                <a:ea typeface="Times New Roman"/>
                <a:cs typeface="Times New Roman"/>
                <a:sym typeface="Times New Roman"/>
              </a:rPr>
              <a:t>41%</a:t>
            </a:r>
            <a:endParaRPr/>
          </a:p>
        </p:txBody>
      </p:sp>
      <p:sp>
        <p:nvSpPr>
          <p:cNvPr id="578" name="Google Shape;578;p75"/>
          <p:cNvSpPr/>
          <p:nvPr/>
        </p:nvSpPr>
        <p:spPr>
          <a:xfrm>
            <a:off x="2859088" y="6216650"/>
            <a:ext cx="3427412" cy="33655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600" b="1">
                <a:solidFill>
                  <a:schemeClr val="lt1"/>
                </a:solidFill>
                <a:latin typeface="Arial"/>
                <a:ea typeface="Arial"/>
                <a:cs typeface="Arial"/>
                <a:sym typeface="Arial"/>
              </a:rPr>
              <a:t>Pew Social Trends; Families 2010</a:t>
            </a:r>
            <a:endParaRPr/>
          </a:p>
        </p:txBody>
      </p:sp>
      <p:sp>
        <p:nvSpPr>
          <p:cNvPr id="579" name="Google Shape;579;p75"/>
          <p:cNvSpPr/>
          <p:nvPr/>
        </p:nvSpPr>
        <p:spPr>
          <a:xfrm>
            <a:off x="228600" y="228600"/>
            <a:ext cx="7924800" cy="42672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800" b="0">
                <a:solidFill>
                  <a:schemeClr val="lt1"/>
                </a:solidFill>
                <a:latin typeface="Times New Roman"/>
                <a:ea typeface="Times New Roman"/>
                <a:cs typeface="Times New Roman"/>
                <a:sym typeface="Times New Roman"/>
              </a:rPr>
              <a:t>Amato and Keith Single parent children have: </a:t>
            </a:r>
            <a:endParaRPr/>
          </a:p>
          <a:p>
            <a:pPr marL="0" marR="0" lvl="0" indent="-304800" algn="l" rtl="0">
              <a:lnSpc>
                <a:spcPct val="70000"/>
              </a:lnSpc>
              <a:spcBef>
                <a:spcPts val="0"/>
              </a:spcBef>
              <a:spcAft>
                <a:spcPts val="0"/>
              </a:spcAft>
              <a:buClr>
                <a:schemeClr val="lt2"/>
              </a:buClr>
              <a:buSzPts val="4800"/>
              <a:buFont typeface="Noto Sans Symbols"/>
              <a:buChar char="⮚"/>
            </a:pPr>
            <a:r>
              <a:rPr lang="en-US" sz="4800" b="0">
                <a:solidFill>
                  <a:schemeClr val="lt1"/>
                </a:solidFill>
                <a:latin typeface="Times New Roman"/>
                <a:ea typeface="Times New Roman"/>
                <a:cs typeface="Times New Roman"/>
                <a:sym typeface="Times New Roman"/>
              </a:rPr>
              <a:t>more difficulty in school</a:t>
            </a:r>
            <a:endParaRPr/>
          </a:p>
          <a:p>
            <a:pPr marL="0" marR="0" lvl="0" indent="-304800" algn="l" rtl="0">
              <a:lnSpc>
                <a:spcPct val="70000"/>
              </a:lnSpc>
              <a:spcBef>
                <a:spcPts val="0"/>
              </a:spcBef>
              <a:spcAft>
                <a:spcPts val="0"/>
              </a:spcAft>
              <a:buClr>
                <a:schemeClr val="lt2"/>
              </a:buClr>
              <a:buSzPts val="4800"/>
              <a:buFont typeface="Noto Sans Symbols"/>
              <a:buChar char="⮚"/>
            </a:pPr>
            <a:r>
              <a:rPr lang="en-US" sz="4800" b="0">
                <a:solidFill>
                  <a:schemeClr val="lt1"/>
                </a:solidFill>
                <a:latin typeface="Times New Roman"/>
                <a:ea typeface="Times New Roman"/>
                <a:cs typeface="Times New Roman"/>
                <a:sym typeface="Times New Roman"/>
              </a:rPr>
              <a:t>more behavior problems</a:t>
            </a:r>
            <a:endParaRPr/>
          </a:p>
          <a:p>
            <a:pPr marL="0" marR="0" lvl="0" indent="-304800" algn="l" rtl="0">
              <a:lnSpc>
                <a:spcPct val="70000"/>
              </a:lnSpc>
              <a:spcBef>
                <a:spcPts val="0"/>
              </a:spcBef>
              <a:spcAft>
                <a:spcPts val="0"/>
              </a:spcAft>
              <a:buClr>
                <a:schemeClr val="lt2"/>
              </a:buClr>
              <a:buSzPts val="4800"/>
              <a:buFont typeface="Noto Sans Symbols"/>
              <a:buChar char="⮚"/>
            </a:pPr>
            <a:r>
              <a:rPr lang="en-US" sz="4800" b="0">
                <a:solidFill>
                  <a:schemeClr val="lt1"/>
                </a:solidFill>
                <a:latin typeface="Times New Roman"/>
                <a:ea typeface="Times New Roman"/>
                <a:cs typeface="Times New Roman"/>
                <a:sym typeface="Times New Roman"/>
              </a:rPr>
              <a:t>more negative self-concepts</a:t>
            </a:r>
            <a:endParaRPr/>
          </a:p>
          <a:p>
            <a:pPr marL="0" marR="0" lvl="0" indent="-304800" algn="l" rtl="0">
              <a:lnSpc>
                <a:spcPct val="70000"/>
              </a:lnSpc>
              <a:spcBef>
                <a:spcPts val="0"/>
              </a:spcBef>
              <a:spcAft>
                <a:spcPts val="0"/>
              </a:spcAft>
              <a:buClr>
                <a:schemeClr val="lt2"/>
              </a:buClr>
              <a:buSzPts val="4800"/>
              <a:buFont typeface="Noto Sans Symbols"/>
              <a:buChar char="⮚"/>
            </a:pPr>
            <a:r>
              <a:rPr lang="en-US" sz="4800" b="0">
                <a:solidFill>
                  <a:schemeClr val="lt1"/>
                </a:solidFill>
                <a:latin typeface="Times New Roman"/>
                <a:ea typeface="Times New Roman"/>
                <a:cs typeface="Times New Roman"/>
                <a:sym typeface="Times New Roman"/>
              </a:rPr>
              <a:t>more problems with peers</a:t>
            </a:r>
            <a:endParaRPr/>
          </a:p>
          <a:p>
            <a:pPr marL="0" marR="0" lvl="0" indent="-304800" algn="l" rtl="0">
              <a:lnSpc>
                <a:spcPct val="70000"/>
              </a:lnSpc>
              <a:spcBef>
                <a:spcPts val="0"/>
              </a:spcBef>
              <a:spcAft>
                <a:spcPts val="0"/>
              </a:spcAft>
              <a:buClr>
                <a:schemeClr val="lt2"/>
              </a:buClr>
              <a:buSzPts val="4800"/>
              <a:buFont typeface="Noto Sans Symbols"/>
              <a:buChar char="⮚"/>
            </a:pPr>
            <a:r>
              <a:rPr lang="en-US" sz="4800" b="0">
                <a:solidFill>
                  <a:schemeClr val="lt1"/>
                </a:solidFill>
                <a:latin typeface="Times New Roman"/>
                <a:ea typeface="Times New Roman"/>
                <a:cs typeface="Times New Roman"/>
                <a:sym typeface="Times New Roman"/>
              </a:rPr>
              <a:t>more trouble getting along </a:t>
            </a:r>
            <a:br>
              <a:rPr lang="en-US" sz="4800" b="0">
                <a:solidFill>
                  <a:schemeClr val="lt1"/>
                </a:solidFill>
                <a:latin typeface="Times New Roman"/>
                <a:ea typeface="Times New Roman"/>
                <a:cs typeface="Times New Roman"/>
                <a:sym typeface="Times New Roman"/>
              </a:rPr>
            </a:br>
            <a:r>
              <a:rPr lang="en-US" sz="4800" b="0">
                <a:solidFill>
                  <a:schemeClr val="lt1"/>
                </a:solidFill>
                <a:latin typeface="Times New Roman"/>
                <a:ea typeface="Times New Roman"/>
                <a:cs typeface="Times New Roman"/>
                <a:sym typeface="Times New Roman"/>
              </a:rPr>
              <a:t>   with their parents</a:t>
            </a:r>
            <a:endParaRPr/>
          </a:p>
        </p:txBody>
      </p:sp>
    </p:spTree>
  </p:cSld>
  <p:clrMapOvr>
    <a:masterClrMapping/>
  </p:clrMapOvr>
  <p:transition>
    <p:fade thruBlk="1"/>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7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85" name="Google Shape;585;p7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86" name="Google Shape;586;p76"/>
          <p:cNvSpPr/>
          <p:nvPr/>
        </p:nvSpPr>
        <p:spPr>
          <a:xfrm>
            <a:off x="152400" y="0"/>
            <a:ext cx="8686800" cy="66294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3600" b="0">
                <a:solidFill>
                  <a:schemeClr val="lt1"/>
                </a:solidFill>
                <a:latin typeface="Times New Roman"/>
                <a:ea typeface="Times New Roman"/>
                <a:cs typeface="Times New Roman"/>
                <a:sym typeface="Times New Roman"/>
              </a:rPr>
              <a:t>Medicine Net:</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Research has shown that Father Absent children:</a:t>
            </a:r>
            <a:endParaRPr/>
          </a:p>
          <a:p>
            <a:pPr marL="0" marR="0" lvl="0" indent="-228600" algn="l" rtl="0">
              <a:lnSpc>
                <a:spcPct val="77000"/>
              </a:lnSpc>
              <a:spcBef>
                <a:spcPts val="180"/>
              </a:spcBef>
              <a:spcAft>
                <a:spcPts val="0"/>
              </a:spcAft>
              <a:buClr>
                <a:schemeClr val="lt2"/>
              </a:buClr>
              <a:buSzPts val="3600"/>
              <a:buFont typeface="Noto Sans Symbols"/>
              <a:buChar char="⮚"/>
            </a:pPr>
            <a:r>
              <a:rPr lang="en-US" sz="3600" b="0">
                <a:solidFill>
                  <a:schemeClr val="lt1"/>
                </a:solidFill>
                <a:latin typeface="Times New Roman"/>
                <a:ea typeface="Times New Roman"/>
                <a:cs typeface="Times New Roman"/>
                <a:sym typeface="Times New Roman"/>
              </a:rPr>
              <a:t>graduate from high school and attend college at a lower rate (Sigle-Rushton &amp; McLanahan),</a:t>
            </a:r>
            <a:endParaRPr/>
          </a:p>
          <a:p>
            <a:pPr marL="0" marR="0" lvl="0" indent="-228600" algn="l" rtl="0">
              <a:lnSpc>
                <a:spcPct val="77000"/>
              </a:lnSpc>
              <a:spcBef>
                <a:spcPts val="180"/>
              </a:spcBef>
              <a:spcAft>
                <a:spcPts val="0"/>
              </a:spcAft>
              <a:buClr>
                <a:schemeClr val="lt2"/>
              </a:buClr>
              <a:buSzPts val="3600"/>
              <a:buFont typeface="Noto Sans Symbols"/>
              <a:buChar char="⮚"/>
            </a:pPr>
            <a:r>
              <a:rPr lang="en-US" sz="3600" b="0">
                <a:solidFill>
                  <a:schemeClr val="lt1"/>
                </a:solidFill>
                <a:latin typeface="Times New Roman"/>
                <a:ea typeface="Times New Roman"/>
                <a:cs typeface="Times New Roman"/>
                <a:sym typeface="Times New Roman"/>
              </a:rPr>
              <a:t>Perform worse on standardized tests (Bain, Boersma, &amp; Chapman)</a:t>
            </a:r>
            <a:endParaRPr/>
          </a:p>
          <a:p>
            <a:pPr marL="0" marR="0" lvl="0" indent="-228600" algn="l" rtl="0">
              <a:lnSpc>
                <a:spcPct val="77000"/>
              </a:lnSpc>
              <a:spcBef>
                <a:spcPts val="180"/>
              </a:spcBef>
              <a:spcAft>
                <a:spcPts val="0"/>
              </a:spcAft>
              <a:buClr>
                <a:schemeClr val="lt2"/>
              </a:buClr>
              <a:buSzPts val="3600"/>
              <a:buFont typeface="Noto Sans Symbols"/>
              <a:buChar char="⮚"/>
            </a:pPr>
            <a:r>
              <a:rPr lang="en-US" sz="3600" b="0">
                <a:solidFill>
                  <a:schemeClr val="lt1"/>
                </a:solidFill>
                <a:latin typeface="Times New Roman"/>
                <a:ea typeface="Times New Roman"/>
                <a:cs typeface="Times New Roman"/>
                <a:sym typeface="Times New Roman"/>
              </a:rPr>
              <a:t>More likely to use drugs (Mandara &amp; Murry) than children from FP homes. </a:t>
            </a:r>
            <a:endParaRPr/>
          </a:p>
          <a:p>
            <a:pPr marL="0" marR="0" lvl="0" indent="-228600" algn="l" rtl="0">
              <a:lnSpc>
                <a:spcPct val="77000"/>
              </a:lnSpc>
              <a:spcBef>
                <a:spcPts val="180"/>
              </a:spcBef>
              <a:spcAft>
                <a:spcPts val="0"/>
              </a:spcAft>
              <a:buClr>
                <a:schemeClr val="lt2"/>
              </a:buClr>
              <a:buSzPts val="3600"/>
              <a:buFont typeface="Noto Sans Symbols"/>
              <a:buChar char="⮚"/>
            </a:pPr>
            <a:r>
              <a:rPr lang="en-US" sz="3600" b="0">
                <a:solidFill>
                  <a:schemeClr val="lt1"/>
                </a:solidFill>
                <a:latin typeface="Times New Roman"/>
                <a:ea typeface="Times New Roman"/>
                <a:cs typeface="Times New Roman"/>
                <a:sym typeface="Times New Roman"/>
              </a:rPr>
              <a:t>Score lower on tests of cognitive functioning and standardized tests</a:t>
            </a:r>
            <a:endParaRPr/>
          </a:p>
          <a:p>
            <a:pPr marL="0" marR="0" lvl="0" indent="-228600" algn="l" rtl="0">
              <a:lnSpc>
                <a:spcPct val="77000"/>
              </a:lnSpc>
              <a:spcBef>
                <a:spcPts val="180"/>
              </a:spcBef>
              <a:spcAft>
                <a:spcPts val="0"/>
              </a:spcAft>
              <a:buClr>
                <a:schemeClr val="lt2"/>
              </a:buClr>
              <a:buSzPts val="3600"/>
              <a:buFont typeface="Noto Sans Symbols"/>
              <a:buChar char="⮚"/>
            </a:pPr>
            <a:r>
              <a:rPr lang="en-US" sz="3600" b="0">
                <a:solidFill>
                  <a:schemeClr val="lt1"/>
                </a:solidFill>
                <a:latin typeface="Times New Roman"/>
                <a:ea typeface="Times New Roman"/>
                <a:cs typeface="Times New Roman"/>
                <a:sym typeface="Times New Roman"/>
              </a:rPr>
              <a:t>Receive lower GPAs, and complete fewer years of school when compared to children from two–parent homes</a:t>
            </a:r>
            <a:endParaRPr/>
          </a:p>
        </p:txBody>
      </p:sp>
    </p:spTree>
  </p:cSld>
  <p:clrMapOvr>
    <a:masterClrMapping/>
  </p:clrMapOvr>
  <p:transition>
    <p:fade thruBlk="1"/>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sp>
        <p:nvSpPr>
          <p:cNvPr id="591" name="Google Shape;591;p7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592" name="Google Shape;592;p7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593" name="Google Shape;593;p77"/>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sz="5400" b="0">
              <a:solidFill>
                <a:schemeClr val="lt1"/>
              </a:solidFill>
              <a:latin typeface="Times New Roman"/>
              <a:ea typeface="Times New Roman"/>
              <a:cs typeface="Times New Roman"/>
              <a:sym typeface="Times New Roman"/>
            </a:endParaRPr>
          </a:p>
        </p:txBody>
      </p:sp>
      <p:cxnSp>
        <p:nvCxnSpPr>
          <p:cNvPr id="594" name="Google Shape;594;p77"/>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95" name="Google Shape;595;p77"/>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96" name="Google Shape;596;p77"/>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597" name="Google Shape;597;p77"/>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601"/>
        <p:cNvGrpSpPr/>
        <p:nvPr/>
      </p:nvGrpSpPr>
      <p:grpSpPr>
        <a:xfrm>
          <a:off x="0" y="0"/>
          <a:ext cx="0" cy="0"/>
          <a:chOff x="0" y="0"/>
          <a:chExt cx="0" cy="0"/>
        </a:xfrm>
      </p:grpSpPr>
      <p:sp>
        <p:nvSpPr>
          <p:cNvPr id="602" name="Google Shape;602;p78"/>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03" name="Google Shape;603;p78"/>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04" name="Google Shape;604;p78"/>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a:p>
        </p:txBody>
      </p:sp>
      <p:cxnSp>
        <p:nvCxnSpPr>
          <p:cNvPr id="605" name="Google Shape;605;p78"/>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06" name="Google Shape;606;p78"/>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07" name="Google Shape;607;p78"/>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08" name="Google Shape;608;p78"/>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09" name="Google Shape;609;p78"/>
          <p:cNvCxnSpPr/>
          <p:nvPr/>
        </p:nvCxnSpPr>
        <p:spPr>
          <a:xfrm rot="10800000" flipH="1">
            <a:off x="152400" y="40386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10" name="Google Shape;610;p78"/>
          <p:cNvCxnSpPr/>
          <p:nvPr/>
        </p:nvCxnSpPr>
        <p:spPr>
          <a:xfrm>
            <a:off x="152400" y="40386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614"/>
        <p:cNvGrpSpPr/>
        <p:nvPr/>
      </p:nvGrpSpPr>
      <p:grpSpPr>
        <a:xfrm>
          <a:off x="0" y="0"/>
          <a:ext cx="0" cy="0"/>
          <a:chOff x="0" y="0"/>
          <a:chExt cx="0" cy="0"/>
        </a:xfrm>
      </p:grpSpPr>
      <p:sp>
        <p:nvSpPr>
          <p:cNvPr id="615" name="Google Shape;615;p7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16" name="Google Shape;616;p7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17" name="Google Shape;617;p79"/>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I can put off marriage and if I get horny, I have harmless porn</a:t>
            </a:r>
            <a:endParaRPr sz="5400" b="0">
              <a:solidFill>
                <a:schemeClr val="lt1"/>
              </a:solidFill>
              <a:latin typeface="Times New Roman"/>
              <a:ea typeface="Times New Roman"/>
              <a:cs typeface="Times New Roman"/>
              <a:sym typeface="Times New Roman"/>
            </a:endParaRPr>
          </a:p>
        </p:txBody>
      </p:sp>
      <p:cxnSp>
        <p:nvCxnSpPr>
          <p:cNvPr id="618" name="Google Shape;618;p79"/>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19" name="Google Shape;619;p79"/>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20" name="Google Shape;620;p79"/>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21" name="Google Shape;621;p79"/>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22" name="Google Shape;622;p79"/>
          <p:cNvCxnSpPr/>
          <p:nvPr/>
        </p:nvCxnSpPr>
        <p:spPr>
          <a:xfrm rot="10800000" flipH="1">
            <a:off x="152400" y="40386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623" name="Google Shape;623;p79"/>
          <p:cNvCxnSpPr/>
          <p:nvPr/>
        </p:nvCxnSpPr>
        <p:spPr>
          <a:xfrm>
            <a:off x="152400" y="40386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634"/>
        <p:cNvGrpSpPr/>
        <p:nvPr/>
      </p:nvGrpSpPr>
      <p:grpSpPr>
        <a:xfrm>
          <a:off x="0" y="0"/>
          <a:ext cx="0" cy="0"/>
          <a:chOff x="0" y="0"/>
          <a:chExt cx="0" cy="0"/>
        </a:xfrm>
      </p:grpSpPr>
      <p:sp>
        <p:nvSpPr>
          <p:cNvPr id="635" name="Google Shape;635;p8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36" name="Google Shape;636;p8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37" name="Google Shape;637;p81"/>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Many people are unaware of the dramatic and shocking explosion in sexual dysfunction during the past two decades, far more noticeable among men under 40 than over.” Brian Y. Park et. al. </a:t>
            </a:r>
            <a:r>
              <a:rPr lang="en-US" sz="3200" b="0">
                <a:solidFill>
                  <a:schemeClr val="lt1"/>
                </a:solidFill>
                <a:latin typeface="Times New Roman"/>
                <a:ea typeface="Times New Roman"/>
                <a:cs typeface="Times New Roman"/>
                <a:sym typeface="Times New Roman"/>
              </a:rPr>
              <a:t>“Is Internet Pornography Causing Sexual Dysfunctions?” </a:t>
            </a:r>
            <a:r>
              <a:rPr lang="en-US" sz="3200" b="0" i="1">
                <a:solidFill>
                  <a:schemeClr val="lt1"/>
                </a:solidFill>
                <a:latin typeface="Times New Roman"/>
                <a:ea typeface="Times New Roman"/>
                <a:cs typeface="Times New Roman"/>
                <a:sym typeface="Times New Roman"/>
              </a:rPr>
              <a:t>Behavioral Science</a:t>
            </a:r>
            <a:r>
              <a:rPr lang="en-US" sz="3200" b="0">
                <a:solidFill>
                  <a:schemeClr val="lt1"/>
                </a:solidFill>
                <a:latin typeface="Times New Roman"/>
                <a:ea typeface="Times New Roman"/>
                <a:cs typeface="Times New Roman"/>
                <a:sym typeface="Times New Roman"/>
              </a:rPr>
              <a:t>, 2016, Vol. 6, 17, 3</a:t>
            </a:r>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3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34" name="Google Shape;134;p3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35" name="Google Shape;135;p32"/>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36" name="Google Shape;136;p32"/>
          <p:cNvSpPr/>
          <p:nvPr/>
        </p:nvSpPr>
        <p:spPr>
          <a:xfrm rot="7065547">
            <a:off x="2684463" y="3252788"/>
            <a:ext cx="2667000" cy="304800"/>
          </a:xfrm>
          <a:prstGeom prst="leftArrow">
            <a:avLst>
              <a:gd name="adj1" fmla="val 50000"/>
              <a:gd name="adj2" fmla="val 218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2"/>
          <p:cNvSpPr txBox="1"/>
          <p:nvPr/>
        </p:nvSpPr>
        <p:spPr>
          <a:xfrm rot="1665547">
            <a:off x="3864114" y="2385867"/>
            <a:ext cx="152400" cy="23336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38" name="Google Shape;138;p32"/>
          <p:cNvSpPr/>
          <p:nvPr/>
        </p:nvSpPr>
        <p:spPr>
          <a:xfrm>
            <a:off x="3124200" y="4267200"/>
            <a:ext cx="2438400" cy="1066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8800" b="0">
                <a:solidFill>
                  <a:srgbClr val="FFFFFF"/>
                </a:solidFill>
                <a:latin typeface="Times New Roman"/>
                <a:ea typeface="Times New Roman"/>
                <a:cs typeface="Times New Roman"/>
                <a:sym typeface="Times New Roman"/>
              </a:rPr>
              <a:t>body</a:t>
            </a:r>
            <a:endParaRPr/>
          </a:p>
        </p:txBody>
      </p:sp>
    </p:spTree>
  </p:cSld>
  <p:clrMapOvr>
    <a:masterClrMapping/>
  </p:clrMapOvr>
  <p:transition>
    <p:fade thruBlk="1"/>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8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43" name="Google Shape;643;p8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44" name="Google Shape;644;p8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“Our review of the literature ﬁnds a number of studies that have correlated pornography use with arousal, attraction, and sexual performance problems, including difficulty orgasming, diminished libido or erectile function, negative effects on partnered sex, decreased enjoyment of sexual intimacy, less sexual and relationship satisfaction, a preference for using Internet pornography to achieve and maintain arousal over having sex with a partner, and greater brain activation in response to pornography in those reporting less desire for sex with partners.” Park et. al., 4</a:t>
            </a:r>
            <a:endParaRPr/>
          </a:p>
        </p:txBody>
      </p:sp>
    </p:spTree>
  </p:cSld>
  <p:clrMapOvr>
    <a:masterClrMapping/>
  </p:clrMapOvr>
  <p:transition>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655"/>
        <p:cNvGrpSpPr/>
        <p:nvPr/>
      </p:nvGrpSpPr>
      <p:grpSpPr>
        <a:xfrm>
          <a:off x="0" y="0"/>
          <a:ext cx="0" cy="0"/>
          <a:chOff x="0" y="0"/>
          <a:chExt cx="0" cy="0"/>
        </a:xfrm>
      </p:grpSpPr>
      <p:sp>
        <p:nvSpPr>
          <p:cNvPr id="656" name="Google Shape;656;p8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57" name="Google Shape;657;p8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58" name="Google Shape;658;p84"/>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“Studies have shown that porn stimulates and changes “the same areas of the brain as addictive drugs, making the brain release the same chemicals.” “How Porn Changes the Brain”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Kühn, S., &amp; Gallinat, J. </a:t>
            </a:r>
            <a:r>
              <a:rPr lang="en-US" sz="2800" b="0">
                <a:solidFill>
                  <a:schemeClr val="lt1"/>
                </a:solidFill>
                <a:latin typeface="Times New Roman"/>
                <a:ea typeface="Times New Roman"/>
                <a:cs typeface="Times New Roman"/>
                <a:sym typeface="Times New Roman"/>
              </a:rPr>
              <a:t>(2014). Brain structure and functional connectivity associated with pornography consumption: the brain on porn. </a:t>
            </a:r>
            <a:r>
              <a:rPr lang="en-US" sz="2800" b="0" i="1">
                <a:solidFill>
                  <a:schemeClr val="lt1"/>
                </a:solidFill>
                <a:latin typeface="Times New Roman"/>
                <a:ea typeface="Times New Roman"/>
                <a:cs typeface="Times New Roman"/>
                <a:sym typeface="Times New Roman"/>
              </a:rPr>
              <a:t>JAMA Psychiatry</a:t>
            </a:r>
            <a:r>
              <a:rPr lang="en-US" sz="2800" b="0">
                <a:solidFill>
                  <a:schemeClr val="lt1"/>
                </a:solidFill>
                <a:latin typeface="Times New Roman"/>
                <a:ea typeface="Times New Roman"/>
                <a:cs typeface="Times New Roman"/>
                <a:sym typeface="Times New Roman"/>
              </a:rPr>
              <a:t>, 71(7), 827-834. </a:t>
            </a:r>
            <a:endParaRPr/>
          </a:p>
        </p:txBody>
      </p:sp>
    </p:spTree>
  </p:cSld>
  <p:clrMapOvr>
    <a:masterClrMapping/>
  </p:clrMapOvr>
  <p:transition>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662"/>
        <p:cNvGrpSpPr/>
        <p:nvPr/>
      </p:nvGrpSpPr>
      <p:grpSpPr>
        <a:xfrm>
          <a:off x="0" y="0"/>
          <a:ext cx="0" cy="0"/>
          <a:chOff x="0" y="0"/>
          <a:chExt cx="0" cy="0"/>
        </a:xfrm>
      </p:grpSpPr>
      <p:sp>
        <p:nvSpPr>
          <p:cNvPr id="663" name="Google Shape;663;p8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64" name="Google Shape;664;p8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65" name="Google Shape;665;p85"/>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“Studies have shown that porn stimulates and changes “the same areas of the brain as addictive drugs, making the brain release the same chemicals.” “How Porn Changes the Brain”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Kühn, S., &amp; Gallinat, J. </a:t>
            </a:r>
            <a:r>
              <a:rPr lang="en-US" sz="2800" b="0">
                <a:solidFill>
                  <a:schemeClr val="lt1"/>
                </a:solidFill>
                <a:latin typeface="Times New Roman"/>
                <a:ea typeface="Times New Roman"/>
                <a:cs typeface="Times New Roman"/>
                <a:sym typeface="Times New Roman"/>
              </a:rPr>
              <a:t>(2014). Brain structure and functional connectivity associated with pornography consumption: the brain on porn. </a:t>
            </a:r>
            <a:r>
              <a:rPr lang="en-US" sz="2800" b="0" i="1">
                <a:solidFill>
                  <a:schemeClr val="lt1"/>
                </a:solidFill>
                <a:latin typeface="Times New Roman"/>
                <a:ea typeface="Times New Roman"/>
                <a:cs typeface="Times New Roman"/>
                <a:sym typeface="Times New Roman"/>
              </a:rPr>
              <a:t>JAMA Psychiatry</a:t>
            </a:r>
            <a:r>
              <a:rPr lang="en-US" sz="2800" b="0">
                <a:solidFill>
                  <a:schemeClr val="lt1"/>
                </a:solidFill>
                <a:latin typeface="Times New Roman"/>
                <a:ea typeface="Times New Roman"/>
                <a:cs typeface="Times New Roman"/>
                <a:sym typeface="Times New Roman"/>
              </a:rPr>
              <a:t>, 71(7), 827-834. </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Pornography affects the brain through an “intense stimulation of our reward system” ultimately making “pornography consumption more rewarding than normal sex.”</a:t>
            </a:r>
            <a:endParaRPr/>
          </a:p>
        </p:txBody>
      </p:sp>
    </p:spTree>
  </p:cSld>
  <p:clrMapOvr>
    <a:masterClrMapping/>
  </p:clrMapOvr>
  <p:transition>
    <p:fade thruBlk="1"/>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683"/>
        <p:cNvGrpSpPr/>
        <p:nvPr/>
      </p:nvGrpSpPr>
      <p:grpSpPr>
        <a:xfrm>
          <a:off x="0" y="0"/>
          <a:ext cx="0" cy="0"/>
          <a:chOff x="0" y="0"/>
          <a:chExt cx="0" cy="0"/>
        </a:xfrm>
      </p:grpSpPr>
      <p:sp>
        <p:nvSpPr>
          <p:cNvPr id="684" name="Google Shape;684;p88"/>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85" name="Google Shape;685;p88"/>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86" name="Google Shape;686;p88"/>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Porn use can also provide an overabundance of supernormal stimulus that can completely rewire what we find arousing, and what we desire and expect from sexual intimacy. </a:t>
            </a:r>
            <a:r>
              <a:rPr lang="en-US" sz="3200" b="0">
                <a:solidFill>
                  <a:schemeClr val="lt1"/>
                </a:solidFill>
                <a:latin typeface="Times New Roman"/>
                <a:ea typeface="Times New Roman"/>
                <a:cs typeface="Times New Roman"/>
                <a:sym typeface="Times New Roman"/>
              </a:rPr>
              <a:t>“How Porn Changes the Brain” FTND</a:t>
            </a:r>
            <a:endParaRPr sz="3600" b="0">
              <a:solidFill>
                <a:schemeClr val="lt1"/>
              </a:solidFill>
              <a:latin typeface="Times New Roman"/>
              <a:ea typeface="Times New Roman"/>
              <a:cs typeface="Times New Roman"/>
              <a:sym typeface="Times New Roman"/>
            </a:endParaRPr>
          </a:p>
          <a:p>
            <a:pPr marL="0" marR="0" lvl="0" indent="0" algn="l" rtl="0">
              <a:lnSpc>
                <a:spcPct val="77000"/>
              </a:lnSpc>
              <a:spcBef>
                <a:spcPts val="180"/>
              </a:spcBef>
              <a:spcAft>
                <a:spcPts val="0"/>
              </a:spcAft>
              <a:buNone/>
            </a:pPr>
            <a:endParaRPr sz="3600" b="0">
              <a:solidFill>
                <a:schemeClr val="lt1"/>
              </a:solidFill>
              <a:latin typeface="Times New Roman"/>
              <a:ea typeface="Times New Roman"/>
              <a:cs typeface="Times New Roman"/>
              <a:sym typeface="Times New Roman"/>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As with riding a bike, these pathways, once formed, can prove resilient and difficult to rewire…</a:t>
            </a:r>
            <a:br>
              <a:rPr lang="en-US" sz="3600" b="0">
                <a:solidFill>
                  <a:schemeClr val="lt1"/>
                </a:solidFill>
                <a:latin typeface="Times New Roman"/>
                <a:ea typeface="Times New Roman"/>
                <a:cs typeface="Times New Roman"/>
                <a:sym typeface="Times New Roman"/>
              </a:rPr>
            </a:br>
            <a:endParaRPr sz="3600" b="0">
              <a:solidFill>
                <a:schemeClr val="lt1"/>
              </a:solidFill>
              <a:latin typeface="Times New Roman"/>
              <a:ea typeface="Times New Roman"/>
              <a:cs typeface="Times New Roman"/>
              <a:sym typeface="Times New Roman"/>
            </a:endParaRPr>
          </a:p>
          <a:p>
            <a:pPr marL="0" marR="0" lvl="0" indent="0" algn="l" rtl="0">
              <a:lnSpc>
                <a:spcPct val="77000"/>
              </a:lnSpc>
              <a:spcBef>
                <a:spcPts val="140"/>
              </a:spcBef>
              <a:spcAft>
                <a:spcPts val="0"/>
              </a:spcAft>
              <a:buNone/>
            </a:pPr>
            <a:r>
              <a:rPr lang="en-US" sz="2800" b="0">
                <a:solidFill>
                  <a:schemeClr val="lt1"/>
                </a:solidFill>
                <a:latin typeface="Times New Roman"/>
                <a:ea typeface="Times New Roman"/>
                <a:cs typeface="Times New Roman"/>
                <a:sym typeface="Times New Roman"/>
              </a:rPr>
              <a:t>“How Porn Can Negatively Impact Love and Intimacy” FTND</a:t>
            </a:r>
            <a:endParaRPr/>
          </a:p>
          <a:p>
            <a:pPr marL="0" marR="0" lvl="0" indent="0" algn="l" rtl="0">
              <a:lnSpc>
                <a:spcPct val="77000"/>
              </a:lnSpc>
              <a:spcBef>
                <a:spcPts val="180"/>
              </a:spcBef>
              <a:spcAft>
                <a:spcPts val="0"/>
              </a:spcAft>
              <a:buNone/>
            </a:pPr>
            <a:r>
              <a:rPr lang="en-US" sz="3600" b="0">
                <a:solidFill>
                  <a:schemeClr val="lt1"/>
                </a:solidFill>
                <a:latin typeface="Times New Roman"/>
                <a:ea typeface="Times New Roman"/>
                <a:cs typeface="Times New Roman"/>
                <a:sym typeface="Times New Roman"/>
              </a:rPr>
              <a:t>“Countless studies consistently show that porn consumers tend to struggle in their relationships.” </a:t>
            </a:r>
            <a:endParaRPr/>
          </a:p>
        </p:txBody>
      </p:sp>
    </p:spTree>
  </p:cSld>
  <p:clrMapOvr>
    <a:masterClrMapping/>
  </p:clrMapOvr>
  <p:transition>
    <p:fade thruBlk="1"/>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690"/>
        <p:cNvGrpSpPr/>
        <p:nvPr/>
      </p:nvGrpSpPr>
      <p:grpSpPr>
        <a:xfrm>
          <a:off x="0" y="0"/>
          <a:ext cx="0" cy="0"/>
          <a:chOff x="0" y="0"/>
          <a:chExt cx="0" cy="0"/>
        </a:xfrm>
      </p:grpSpPr>
      <p:sp>
        <p:nvSpPr>
          <p:cNvPr id="691" name="Google Shape;691;p8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692" name="Google Shape;692;p8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693" name="Google Shape;693;p89"/>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220"/>
              </a:spcBef>
              <a:spcAft>
                <a:spcPts val="0"/>
              </a:spcAft>
              <a:buNone/>
            </a:pPr>
            <a:endParaRPr sz="4400" b="0">
              <a:solidFill>
                <a:schemeClr val="lt1"/>
              </a:solidFill>
              <a:latin typeface="Times New Roman"/>
              <a:ea typeface="Times New Roman"/>
              <a:cs typeface="Times New Roman"/>
              <a:sym typeface="Times New Roman"/>
            </a:endParaRPr>
          </a:p>
          <a:p>
            <a:pPr marL="0" marR="0" lvl="0" indent="0" algn="l" rtl="0">
              <a:lnSpc>
                <a:spcPct val="77000"/>
              </a:lnSpc>
              <a:spcBef>
                <a:spcPts val="200"/>
              </a:spcBef>
              <a:spcAft>
                <a:spcPts val="0"/>
              </a:spcAft>
              <a:buNone/>
            </a:pPr>
            <a:r>
              <a:rPr lang="en-US" sz="4000" b="0">
                <a:solidFill>
                  <a:schemeClr val="lt1"/>
                </a:solidFill>
                <a:latin typeface="Times New Roman"/>
                <a:ea typeface="Times New Roman"/>
                <a:cs typeface="Times New Roman"/>
                <a:sym typeface="Times New Roman"/>
              </a:rPr>
              <a:t>Porn consumers tend to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Experience more negative </a:t>
            </a:r>
            <a:br>
              <a:rPr lang="en-US" sz="4000" b="0">
                <a:solidFill>
                  <a:schemeClr val="lt1"/>
                </a:solidFill>
                <a:latin typeface="Times New Roman"/>
                <a:ea typeface="Times New Roman"/>
                <a:cs typeface="Times New Roman"/>
                <a:sym typeface="Times New Roman"/>
              </a:rPr>
            </a:br>
            <a:r>
              <a:rPr lang="en-US" sz="4000" b="0">
                <a:solidFill>
                  <a:schemeClr val="lt1"/>
                </a:solidFill>
                <a:latin typeface="Times New Roman"/>
                <a:ea typeface="Times New Roman"/>
                <a:cs typeface="Times New Roman"/>
                <a:sym typeface="Times New Roman"/>
              </a:rPr>
              <a:t>   communication with their partners,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Feel less dedicated to their relationships,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Have a more difficult time making </a:t>
            </a:r>
            <a:br>
              <a:rPr lang="en-US" sz="4000" b="0">
                <a:solidFill>
                  <a:schemeClr val="lt1"/>
                </a:solidFill>
                <a:latin typeface="Times New Roman"/>
                <a:ea typeface="Times New Roman"/>
                <a:cs typeface="Times New Roman"/>
                <a:sym typeface="Times New Roman"/>
              </a:rPr>
            </a:br>
            <a:r>
              <a:rPr lang="en-US" sz="4000" b="0">
                <a:solidFill>
                  <a:schemeClr val="lt1"/>
                </a:solidFill>
                <a:latin typeface="Times New Roman"/>
                <a:ea typeface="Times New Roman"/>
                <a:cs typeface="Times New Roman"/>
                <a:sym typeface="Times New Roman"/>
              </a:rPr>
              <a:t>   adjustments in their relationships,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Are less sexually satisfied,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Commit more infidelity.</a:t>
            </a:r>
            <a:endParaRPr/>
          </a:p>
        </p:txBody>
      </p:sp>
      <p:sp>
        <p:nvSpPr>
          <p:cNvPr id="694" name="Google Shape;694;p89"/>
          <p:cNvSpPr/>
          <p:nvPr/>
        </p:nvSpPr>
        <p:spPr>
          <a:xfrm>
            <a:off x="3733800" y="5029200"/>
            <a:ext cx="5257800" cy="1752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2800" b="0">
                <a:solidFill>
                  <a:schemeClr val="lt1"/>
                </a:solidFill>
                <a:latin typeface="Times New Roman"/>
                <a:ea typeface="Times New Roman"/>
                <a:cs typeface="Times New Roman"/>
                <a:sym typeface="Times New Roman"/>
              </a:rPr>
              <a:t>A. M.Maddox, et. al. “Viewing sexually-explicit materials alone or together: associations with relationship quality.” </a:t>
            </a:r>
            <a:r>
              <a:rPr lang="en-US" sz="2800" b="0" i="1">
                <a:solidFill>
                  <a:schemeClr val="lt1"/>
                </a:solidFill>
                <a:latin typeface="Times New Roman"/>
                <a:ea typeface="Times New Roman"/>
                <a:cs typeface="Times New Roman"/>
                <a:sym typeface="Times New Roman"/>
              </a:rPr>
              <a:t>Archives of sexual behavior</a:t>
            </a:r>
            <a:r>
              <a:rPr lang="en-US" sz="2800" b="0">
                <a:solidFill>
                  <a:schemeClr val="lt1"/>
                </a:solidFill>
                <a:latin typeface="Times New Roman"/>
                <a:ea typeface="Times New Roman"/>
                <a:cs typeface="Times New Roman"/>
                <a:sym typeface="Times New Roman"/>
              </a:rPr>
              <a:t>, 40(2), 441–448.</a:t>
            </a:r>
            <a:endParaRPr/>
          </a:p>
        </p:txBody>
      </p:sp>
    </p:spTree>
  </p:cSld>
  <p:clrMapOvr>
    <a:masterClrMapping/>
  </p:clrMapOvr>
  <p:transition>
    <p:fade thruBlk="1"/>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698"/>
        <p:cNvGrpSpPr/>
        <p:nvPr/>
      </p:nvGrpSpPr>
      <p:grpSpPr>
        <a:xfrm>
          <a:off x="0" y="0"/>
          <a:ext cx="0" cy="0"/>
          <a:chOff x="0" y="0"/>
          <a:chExt cx="0" cy="0"/>
        </a:xfrm>
      </p:grpSpPr>
      <p:sp>
        <p:nvSpPr>
          <p:cNvPr id="699" name="Google Shape;699;p90"/>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00" name="Google Shape;700;p90"/>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01" name="Google Shape;701;p90"/>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4400" b="0">
                <a:solidFill>
                  <a:schemeClr val="lt1"/>
                </a:solidFill>
                <a:latin typeface="Times New Roman"/>
                <a:ea typeface="Times New Roman"/>
                <a:cs typeface="Times New Roman"/>
                <a:sym typeface="Times New Roman"/>
              </a:rPr>
              <a:t>The Perils of Porn:</a:t>
            </a:r>
            <a:endParaRPr/>
          </a:p>
          <a:p>
            <a:pPr marL="0" marR="0" lvl="0" indent="0" algn="l" rtl="0">
              <a:lnSpc>
                <a:spcPct val="77000"/>
              </a:lnSpc>
              <a:spcBef>
                <a:spcPts val="200"/>
              </a:spcBef>
              <a:spcAft>
                <a:spcPts val="0"/>
              </a:spcAft>
              <a:buNone/>
            </a:pPr>
            <a:r>
              <a:rPr lang="en-US" sz="4000" b="0">
                <a:solidFill>
                  <a:schemeClr val="lt1"/>
                </a:solidFill>
                <a:latin typeface="Times New Roman"/>
                <a:ea typeface="Times New Roman"/>
                <a:cs typeface="Times New Roman"/>
                <a:sym typeface="Times New Roman"/>
              </a:rPr>
              <a:t> </a:t>
            </a:r>
            <a:endParaRPr/>
          </a:p>
          <a:p>
            <a:pPr marL="0" marR="0" lvl="0" indent="-254000" algn="l" rtl="0">
              <a:lnSpc>
                <a:spcPct val="77000"/>
              </a:lnSpc>
              <a:spcBef>
                <a:spcPts val="200"/>
              </a:spcBef>
              <a:spcAft>
                <a:spcPts val="0"/>
              </a:spcAft>
              <a:buClr>
                <a:schemeClr val="accent2"/>
              </a:buClr>
              <a:buSzPts val="4000"/>
              <a:buFont typeface="Noto Sans Symbols"/>
              <a:buChar char="⮚"/>
            </a:pPr>
            <a:r>
              <a:rPr lang="en-US" sz="4000" b="0">
                <a:solidFill>
                  <a:schemeClr val="lt1"/>
                </a:solidFill>
                <a:latin typeface="Times New Roman"/>
                <a:ea typeface="Times New Roman"/>
                <a:cs typeface="Times New Roman"/>
                <a:sym typeface="Times New Roman"/>
              </a:rPr>
              <a:t>“Studies consistently show that porn consumers are twice as likely to later report experiencing a divorce or breakup—even after controlling for marital happiness, sexual satisfaction, and other relevant factors.”</a:t>
            </a:r>
            <a:endParaRPr/>
          </a:p>
        </p:txBody>
      </p:sp>
      <p:sp>
        <p:nvSpPr>
          <p:cNvPr id="702" name="Google Shape;702;p90"/>
          <p:cNvSpPr/>
          <p:nvPr/>
        </p:nvSpPr>
        <p:spPr>
          <a:xfrm>
            <a:off x="3505200" y="4648200"/>
            <a:ext cx="5257800" cy="17526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2800" b="0">
                <a:solidFill>
                  <a:schemeClr val="lt1"/>
                </a:solidFill>
                <a:latin typeface="Times New Roman"/>
                <a:ea typeface="Times New Roman"/>
                <a:cs typeface="Times New Roman"/>
                <a:sym typeface="Times New Roman"/>
              </a:rPr>
              <a:t>S. L. Perry, (2018). “Pornography use and marital separation: Evidence from two-wave panel data.” </a:t>
            </a:r>
            <a:r>
              <a:rPr lang="en-US" sz="2800" b="0" i="1">
                <a:solidFill>
                  <a:schemeClr val="lt1"/>
                </a:solidFill>
                <a:latin typeface="Times New Roman"/>
                <a:ea typeface="Times New Roman"/>
                <a:cs typeface="Times New Roman"/>
                <a:sym typeface="Times New Roman"/>
              </a:rPr>
              <a:t>Archives of Sexual Behavior</a:t>
            </a:r>
            <a:r>
              <a:rPr lang="en-US" sz="2800" b="0">
                <a:solidFill>
                  <a:schemeClr val="lt1"/>
                </a:solidFill>
                <a:latin typeface="Times New Roman"/>
                <a:ea typeface="Times New Roman"/>
                <a:cs typeface="Times New Roman"/>
                <a:sym typeface="Times New Roman"/>
              </a:rPr>
              <a:t>, 47(6), 1869-1880. </a:t>
            </a:r>
            <a:endParaRPr sz="28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706"/>
        <p:cNvGrpSpPr/>
        <p:nvPr/>
      </p:nvGrpSpPr>
      <p:grpSpPr>
        <a:xfrm>
          <a:off x="0" y="0"/>
          <a:ext cx="0" cy="0"/>
          <a:chOff x="0" y="0"/>
          <a:chExt cx="0" cy="0"/>
        </a:xfrm>
      </p:grpSpPr>
      <p:sp>
        <p:nvSpPr>
          <p:cNvPr id="707" name="Google Shape;707;p9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08" name="Google Shape;708;p9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09" name="Google Shape;709;p91"/>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I can put off marriage and if I get horny, I have harmless porn</a:t>
            </a:r>
            <a:endParaRPr sz="5400" b="0">
              <a:solidFill>
                <a:schemeClr val="lt1"/>
              </a:solidFill>
              <a:latin typeface="Times New Roman"/>
              <a:ea typeface="Times New Roman"/>
              <a:cs typeface="Times New Roman"/>
              <a:sym typeface="Times New Roman"/>
            </a:endParaRPr>
          </a:p>
        </p:txBody>
      </p:sp>
      <p:cxnSp>
        <p:nvCxnSpPr>
          <p:cNvPr id="710" name="Google Shape;710;p91"/>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11" name="Google Shape;711;p91"/>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12" name="Google Shape;712;p91"/>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13" name="Google Shape;713;p91"/>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14" name="Google Shape;714;p91"/>
          <p:cNvCxnSpPr/>
          <p:nvPr/>
        </p:nvCxnSpPr>
        <p:spPr>
          <a:xfrm rot="10800000" flipH="1">
            <a:off x="152400" y="40386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15" name="Google Shape;715;p91"/>
          <p:cNvCxnSpPr/>
          <p:nvPr/>
        </p:nvCxnSpPr>
        <p:spPr>
          <a:xfrm>
            <a:off x="152400" y="40386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719"/>
        <p:cNvGrpSpPr/>
        <p:nvPr/>
      </p:nvGrpSpPr>
      <p:grpSpPr>
        <a:xfrm>
          <a:off x="0" y="0"/>
          <a:ext cx="0" cy="0"/>
          <a:chOff x="0" y="0"/>
          <a:chExt cx="0" cy="0"/>
        </a:xfrm>
      </p:grpSpPr>
      <p:sp>
        <p:nvSpPr>
          <p:cNvPr id="720" name="Google Shape;720;p9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21" name="Google Shape;721;p9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22" name="Google Shape;722;p9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A huge disagreement here with our culture: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Living together improves your chances of marriage success</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Hook-up culture is harmless, and you can just marry later</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Marriage is just a piece of paper and not marrying hurts no one</a:t>
            </a:r>
            <a:endParaRPr/>
          </a:p>
          <a:p>
            <a:pPr marL="0" marR="0" lvl="0" indent="0" algn="l" rtl="0">
              <a:lnSpc>
                <a:spcPct val="77000"/>
              </a:lnSpc>
              <a:spcBef>
                <a:spcPts val="270"/>
              </a:spcBef>
              <a:spcAft>
                <a:spcPts val="0"/>
              </a:spcAft>
              <a:buNone/>
            </a:pPr>
            <a:r>
              <a:rPr lang="en-US" sz="5400" b="0">
                <a:solidFill>
                  <a:schemeClr val="lt1"/>
                </a:solidFill>
                <a:latin typeface="Times New Roman"/>
                <a:ea typeface="Times New Roman"/>
                <a:cs typeface="Times New Roman"/>
                <a:sym typeface="Times New Roman"/>
              </a:rPr>
              <a:t>I can put off marriage and if I get horny, I have harmless porn</a:t>
            </a:r>
            <a:endParaRPr sz="5400" b="0">
              <a:solidFill>
                <a:schemeClr val="lt1"/>
              </a:solidFill>
              <a:latin typeface="Times New Roman"/>
              <a:ea typeface="Times New Roman"/>
              <a:cs typeface="Times New Roman"/>
              <a:sym typeface="Times New Roman"/>
            </a:endParaRPr>
          </a:p>
        </p:txBody>
      </p:sp>
      <p:cxnSp>
        <p:nvCxnSpPr>
          <p:cNvPr id="723" name="Google Shape;723;p92"/>
          <p:cNvCxnSpPr/>
          <p:nvPr/>
        </p:nvCxnSpPr>
        <p:spPr>
          <a:xfrm rot="10800000" flipH="1">
            <a:off x="152400" y="14478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4" name="Google Shape;724;p92"/>
          <p:cNvCxnSpPr/>
          <p:nvPr/>
        </p:nvCxnSpPr>
        <p:spPr>
          <a:xfrm>
            <a:off x="152400" y="14478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5" name="Google Shape;725;p92"/>
          <p:cNvCxnSpPr/>
          <p:nvPr/>
        </p:nvCxnSpPr>
        <p:spPr>
          <a:xfrm rot="10800000" flipH="1">
            <a:off x="152400" y="2743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6" name="Google Shape;726;p92"/>
          <p:cNvCxnSpPr/>
          <p:nvPr/>
        </p:nvCxnSpPr>
        <p:spPr>
          <a:xfrm>
            <a:off x="152400" y="2743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7" name="Google Shape;727;p92"/>
          <p:cNvCxnSpPr/>
          <p:nvPr/>
        </p:nvCxnSpPr>
        <p:spPr>
          <a:xfrm rot="10800000" flipH="1">
            <a:off x="152400" y="40386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8" name="Google Shape;728;p92"/>
          <p:cNvCxnSpPr/>
          <p:nvPr/>
        </p:nvCxnSpPr>
        <p:spPr>
          <a:xfrm>
            <a:off x="152400" y="40386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29" name="Google Shape;729;p92"/>
          <p:cNvCxnSpPr/>
          <p:nvPr/>
        </p:nvCxnSpPr>
        <p:spPr>
          <a:xfrm rot="10800000" flipH="1">
            <a:off x="152400" y="5410200"/>
            <a:ext cx="8763000" cy="990600"/>
          </a:xfrm>
          <a:prstGeom prst="straightConnector1">
            <a:avLst/>
          </a:prstGeom>
          <a:solidFill>
            <a:schemeClr val="dk2"/>
          </a:solidFill>
          <a:ln w="104775" cap="flat" cmpd="sng">
            <a:solidFill>
              <a:schemeClr val="lt1"/>
            </a:solidFill>
            <a:prstDash val="solid"/>
            <a:round/>
            <a:headEnd type="none" w="sm" len="sm"/>
            <a:tailEnd type="none" w="sm" len="sm"/>
          </a:ln>
        </p:spPr>
      </p:cxnSp>
      <p:cxnSp>
        <p:nvCxnSpPr>
          <p:cNvPr id="730" name="Google Shape;730;p92"/>
          <p:cNvCxnSpPr/>
          <p:nvPr/>
        </p:nvCxnSpPr>
        <p:spPr>
          <a:xfrm>
            <a:off x="152400" y="5410200"/>
            <a:ext cx="8763000" cy="914400"/>
          </a:xfrm>
          <a:prstGeom prst="straightConnector1">
            <a:avLst/>
          </a:prstGeom>
          <a:solidFill>
            <a:schemeClr val="dk2"/>
          </a:solidFill>
          <a:ln w="104775" cap="flat" cmpd="sng">
            <a:solidFill>
              <a:schemeClr val="lt1"/>
            </a:solidFill>
            <a:prstDash val="solid"/>
            <a:round/>
            <a:headEnd type="none" w="sm" len="sm"/>
            <a:tailEnd type="none" w="sm" len="sm"/>
          </a:ln>
        </p:spPr>
      </p:cxnSp>
    </p:spTree>
  </p:cSld>
  <p:clrMapOvr>
    <a:masterClrMapping/>
  </p:clrMapOvr>
  <p:transition>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Google Shape;735;p93"/>
          <p:cNvSpPr txBox="1">
            <a:spLocks noGrp="1"/>
          </p:cNvSpPr>
          <p:nvPr>
            <p:ph type="title"/>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36" name="Google Shape;736;p93"/>
          <p:cNvSpPr txBox="1">
            <a:spLocks noGrp="1"/>
          </p:cNvSpPr>
          <p:nvPr>
            <p:ph type="body" idx="1"/>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value</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Tree>
  </p:cSld>
  <p:clrMapOvr>
    <a:masterClrMapping/>
  </p:clrMapOvr>
  <p:transition spd="slow">
    <p:fade thruBlk="1"/>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740"/>
        <p:cNvGrpSpPr/>
        <p:nvPr/>
      </p:nvGrpSpPr>
      <p:grpSpPr>
        <a:xfrm>
          <a:off x="0" y="0"/>
          <a:ext cx="0" cy="0"/>
          <a:chOff x="0" y="0"/>
          <a:chExt cx="0" cy="0"/>
        </a:xfrm>
      </p:grpSpPr>
      <p:sp>
        <p:nvSpPr>
          <p:cNvPr id="741" name="Google Shape;741;p9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b="0"/>
              <a:t>1 Thessalonians 4</a:t>
            </a:r>
            <a:endParaRPr sz="8000" b="0"/>
          </a:p>
        </p:txBody>
      </p:sp>
      <p:sp>
        <p:nvSpPr>
          <p:cNvPr id="742" name="Google Shape;742;p9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b="0"/>
              <a:t>4:4 that each of you know how to possess his own vessel in distinctiveness and value</a:t>
            </a:r>
            <a:endParaRPr/>
          </a:p>
          <a:p>
            <a:pPr marL="285750" lvl="0" indent="-285750" algn="l" rtl="0">
              <a:lnSpc>
                <a:spcPct val="70000"/>
              </a:lnSpc>
              <a:spcBef>
                <a:spcPts val="240"/>
              </a:spcBef>
              <a:spcAft>
                <a:spcPts val="0"/>
              </a:spcAft>
              <a:buSzPts val="4800"/>
              <a:buFont typeface="Noto Sans Symbols"/>
              <a:buNone/>
            </a:pPr>
            <a:r>
              <a:rPr lang="en-US" sz="4800" b="0"/>
              <a:t>5 not in lustful passion, like the Gentiles who do not know God; </a:t>
            </a:r>
            <a:endParaRPr/>
          </a:p>
        </p:txBody>
      </p:sp>
      <p:sp>
        <p:nvSpPr>
          <p:cNvPr id="743" name="Google Shape;743;p94"/>
          <p:cNvSpPr/>
          <p:nvPr/>
        </p:nvSpPr>
        <p:spPr>
          <a:xfrm>
            <a:off x="533400" y="4038600"/>
            <a:ext cx="66294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Humans sense within themselves the need for a lasting committed relationship</a:t>
            </a:r>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33"/>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44" name="Google Shape;144;p33"/>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45" name="Google Shape;145;p33"/>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747"/>
        <p:cNvGrpSpPr/>
        <p:nvPr/>
      </p:nvGrpSpPr>
      <p:grpSpPr>
        <a:xfrm>
          <a:off x="0" y="0"/>
          <a:ext cx="0" cy="0"/>
          <a:chOff x="0" y="0"/>
          <a:chExt cx="0" cy="0"/>
        </a:xfrm>
      </p:grpSpPr>
      <p:sp>
        <p:nvSpPr>
          <p:cNvPr id="748" name="Google Shape;748;p9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49" name="Google Shape;749;p9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value</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50" name="Google Shape;750;p95"/>
          <p:cNvSpPr/>
          <p:nvPr/>
        </p:nvSpPr>
        <p:spPr>
          <a:xfrm>
            <a:off x="533400" y="4038600"/>
            <a:ext cx="66294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Humans sense within themselves the need for a lasting committed relationship</a:t>
            </a:r>
            <a:endParaRPr/>
          </a:p>
        </p:txBody>
      </p:sp>
      <p:pic>
        <p:nvPicPr>
          <p:cNvPr id="751" name="Google Shape;751;p95" descr="globall appeal of family"/>
          <p:cNvPicPr preferRelativeResize="0"/>
          <p:nvPr/>
        </p:nvPicPr>
        <p:blipFill rotWithShape="1">
          <a:blip r:embed="rId3">
            <a:alphaModFix/>
          </a:blip>
          <a:srcRect/>
          <a:stretch/>
        </p:blipFill>
        <p:spPr>
          <a:xfrm>
            <a:off x="2209800" y="0"/>
            <a:ext cx="6862763" cy="6761162"/>
          </a:xfrm>
          <a:prstGeom prst="rect">
            <a:avLst/>
          </a:prstGeom>
          <a:noFill/>
          <a:ln>
            <a:noFill/>
          </a:ln>
        </p:spPr>
      </p:pic>
    </p:spTree>
  </p:cSld>
  <p:clrMapOvr>
    <a:masterClrMapping/>
  </p:clrMapOvr>
  <p:transition>
    <p:fade thruBlk="1"/>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755"/>
        <p:cNvGrpSpPr/>
        <p:nvPr/>
      </p:nvGrpSpPr>
      <p:grpSpPr>
        <a:xfrm>
          <a:off x="0" y="0"/>
          <a:ext cx="0" cy="0"/>
          <a:chOff x="0" y="0"/>
          <a:chExt cx="0" cy="0"/>
        </a:xfrm>
      </p:grpSpPr>
      <p:sp>
        <p:nvSpPr>
          <p:cNvPr id="756" name="Google Shape;756;p9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57" name="Google Shape;757;p9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value</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58" name="Google Shape;758;p96"/>
          <p:cNvSpPr/>
          <p:nvPr/>
        </p:nvSpPr>
        <p:spPr>
          <a:xfrm>
            <a:off x="533400" y="4038600"/>
            <a:ext cx="66294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5400" b="0">
                <a:solidFill>
                  <a:schemeClr val="lt1"/>
                </a:solidFill>
                <a:latin typeface="Times New Roman"/>
                <a:ea typeface="Times New Roman"/>
                <a:cs typeface="Times New Roman"/>
                <a:sym typeface="Times New Roman"/>
              </a:rPr>
              <a:t>Humans sense within themselves the need for a lasting committed relationship</a:t>
            </a:r>
            <a:endParaRPr/>
          </a:p>
        </p:txBody>
      </p:sp>
    </p:spTree>
  </p:cSld>
  <p:clrMapOvr>
    <a:masterClrMapping/>
  </p:clrMapOvr>
  <p:transition>
    <p:fade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762"/>
        <p:cNvGrpSpPr/>
        <p:nvPr/>
      </p:nvGrpSpPr>
      <p:grpSpPr>
        <a:xfrm>
          <a:off x="0" y="0"/>
          <a:ext cx="0" cy="0"/>
          <a:chOff x="0" y="0"/>
          <a:chExt cx="0" cy="0"/>
        </a:xfrm>
      </p:grpSpPr>
      <p:sp>
        <p:nvSpPr>
          <p:cNvPr id="763" name="Google Shape;763;p9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764" name="Google Shape;764;p9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distinctiveness and value </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765" name="Google Shape;765;p97"/>
          <p:cNvSpPr/>
          <p:nvPr/>
        </p:nvSpPr>
        <p:spPr>
          <a:xfrm>
            <a:off x="533400" y="4038600"/>
            <a:ext cx="6172200" cy="2209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6600" b="0">
                <a:solidFill>
                  <a:schemeClr val="lt1"/>
                </a:solidFill>
                <a:latin typeface="Times New Roman"/>
                <a:ea typeface="Times New Roman"/>
                <a:cs typeface="Times New Roman"/>
                <a:sym typeface="Times New Roman"/>
              </a:rPr>
              <a:t>The biblical path: </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00"/>
              </a:spcBef>
              <a:spcAft>
                <a:spcPts val="0"/>
              </a:spcAft>
              <a:buNone/>
            </a:pPr>
            <a:r>
              <a:rPr lang="en-US" sz="6000" b="0">
                <a:solidFill>
                  <a:schemeClr val="lt1"/>
                </a:solidFill>
                <a:latin typeface="Times New Roman"/>
                <a:ea typeface="Times New Roman"/>
                <a:cs typeface="Times New Roman"/>
                <a:sym typeface="Times New Roman"/>
              </a:rPr>
              <a:t>The God-centered Marriage</a:t>
            </a:r>
            <a:endParaRPr sz="6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774"/>
        <p:cNvGrpSpPr/>
        <p:nvPr/>
      </p:nvGrpSpPr>
      <p:grpSpPr>
        <a:xfrm>
          <a:off x="0" y="0"/>
          <a:ext cx="0" cy="0"/>
          <a:chOff x="0" y="0"/>
          <a:chExt cx="0" cy="0"/>
        </a:xfrm>
      </p:grpSpPr>
      <p:sp>
        <p:nvSpPr>
          <p:cNvPr id="775" name="Google Shape;775;p99"/>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76" name="Google Shape;776;p99"/>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77" name="Google Shape;777;p99"/>
          <p:cNvSpPr txBox="1"/>
          <p:nvPr/>
        </p:nvSpPr>
        <p:spPr>
          <a:xfrm>
            <a:off x="2394029" y="3331573"/>
            <a:ext cx="4160691" cy="791755"/>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Not centered in God = </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centered in each other</a:t>
            </a:r>
            <a:endParaRPr sz="3200" b="0">
              <a:solidFill>
                <a:schemeClr val="lt1"/>
              </a:solidFill>
              <a:latin typeface="Times New Roman"/>
              <a:ea typeface="Times New Roman"/>
              <a:cs typeface="Times New Roman"/>
              <a:sym typeface="Times New Roman"/>
            </a:endParaRPr>
          </a:p>
        </p:txBody>
      </p:sp>
      <p:sp>
        <p:nvSpPr>
          <p:cNvPr id="778" name="Google Shape;778;p99"/>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779" name="Google Shape;779;p99"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780" name="Google Shape;780;p99"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784"/>
        <p:cNvGrpSpPr/>
        <p:nvPr/>
      </p:nvGrpSpPr>
      <p:grpSpPr>
        <a:xfrm>
          <a:off x="0" y="0"/>
          <a:ext cx="0" cy="0"/>
          <a:chOff x="0" y="0"/>
          <a:chExt cx="0" cy="0"/>
        </a:xfrm>
      </p:grpSpPr>
      <p:sp>
        <p:nvSpPr>
          <p:cNvPr id="785" name="Google Shape;785;p100"/>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86" name="Google Shape;786;p100"/>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87" name="Google Shape;787;p100"/>
          <p:cNvSpPr txBox="1"/>
          <p:nvPr/>
        </p:nvSpPr>
        <p:spPr>
          <a:xfrm>
            <a:off x="2514600" y="3340100"/>
            <a:ext cx="3919538"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Tend to define myself</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by my other</a:t>
            </a:r>
            <a:endParaRPr sz="3200" b="0">
              <a:solidFill>
                <a:schemeClr val="lt1"/>
              </a:solidFill>
              <a:latin typeface="Times New Roman"/>
              <a:ea typeface="Times New Roman"/>
              <a:cs typeface="Times New Roman"/>
              <a:sym typeface="Times New Roman"/>
            </a:endParaRPr>
          </a:p>
        </p:txBody>
      </p:sp>
      <p:sp>
        <p:nvSpPr>
          <p:cNvPr id="788" name="Google Shape;788;p100"/>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789" name="Google Shape;789;p100"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790" name="Google Shape;790;p100"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794"/>
        <p:cNvGrpSpPr/>
        <p:nvPr/>
      </p:nvGrpSpPr>
      <p:grpSpPr>
        <a:xfrm>
          <a:off x="0" y="0"/>
          <a:ext cx="0" cy="0"/>
          <a:chOff x="0" y="0"/>
          <a:chExt cx="0" cy="0"/>
        </a:xfrm>
      </p:grpSpPr>
      <p:sp>
        <p:nvSpPr>
          <p:cNvPr id="795" name="Google Shape;795;p101"/>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96" name="Google Shape;796;p101"/>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797" name="Google Shape;797;p101"/>
          <p:cNvSpPr txBox="1"/>
          <p:nvPr/>
        </p:nvSpPr>
        <p:spPr>
          <a:xfrm>
            <a:off x="2514600" y="3340100"/>
            <a:ext cx="3919538"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Tend to define myself</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by my other</a:t>
            </a:r>
            <a:endParaRPr sz="3200" b="0">
              <a:solidFill>
                <a:schemeClr val="lt1"/>
              </a:solidFill>
              <a:latin typeface="Times New Roman"/>
              <a:ea typeface="Times New Roman"/>
              <a:cs typeface="Times New Roman"/>
              <a:sym typeface="Times New Roman"/>
            </a:endParaRPr>
          </a:p>
        </p:txBody>
      </p:sp>
      <p:sp>
        <p:nvSpPr>
          <p:cNvPr id="798" name="Google Shape;798;p101"/>
          <p:cNvSpPr txBox="1"/>
          <p:nvPr/>
        </p:nvSpPr>
        <p:spPr>
          <a:xfrm>
            <a:off x="2500313" y="4903788"/>
            <a:ext cx="4257675" cy="1116012"/>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Dependent on my other</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for my identity and</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unmet relational needs</a:t>
            </a:r>
            <a:endParaRPr sz="3200" b="0">
              <a:solidFill>
                <a:schemeClr val="lt1"/>
              </a:solidFill>
              <a:latin typeface="Times New Roman"/>
              <a:ea typeface="Times New Roman"/>
              <a:cs typeface="Times New Roman"/>
              <a:sym typeface="Times New Roman"/>
            </a:endParaRPr>
          </a:p>
        </p:txBody>
      </p:sp>
      <p:sp>
        <p:nvSpPr>
          <p:cNvPr id="799" name="Google Shape;799;p101"/>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800" name="Google Shape;800;p101"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01" name="Google Shape;801;p101"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Shape 805"/>
        <p:cNvGrpSpPr/>
        <p:nvPr/>
      </p:nvGrpSpPr>
      <p:grpSpPr>
        <a:xfrm>
          <a:off x="0" y="0"/>
          <a:ext cx="0" cy="0"/>
          <a:chOff x="0" y="0"/>
          <a:chExt cx="0" cy="0"/>
        </a:xfrm>
      </p:grpSpPr>
      <p:sp>
        <p:nvSpPr>
          <p:cNvPr id="806" name="Google Shape;806;p102"/>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07" name="Google Shape;807;p102"/>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08" name="Google Shape;808;p102"/>
          <p:cNvSpPr txBox="1"/>
          <p:nvPr/>
        </p:nvSpPr>
        <p:spPr>
          <a:xfrm>
            <a:off x="2616200" y="3340100"/>
            <a:ext cx="3719513"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No secure base from</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which to give</a:t>
            </a:r>
            <a:endParaRPr sz="3200" b="0">
              <a:solidFill>
                <a:schemeClr val="lt1"/>
              </a:solidFill>
              <a:latin typeface="Times New Roman"/>
              <a:ea typeface="Times New Roman"/>
              <a:cs typeface="Times New Roman"/>
              <a:sym typeface="Times New Roman"/>
            </a:endParaRPr>
          </a:p>
        </p:txBody>
      </p:sp>
      <p:sp>
        <p:nvSpPr>
          <p:cNvPr id="809" name="Google Shape;809;p102"/>
          <p:cNvSpPr txBox="1"/>
          <p:nvPr/>
        </p:nvSpPr>
        <p:spPr>
          <a:xfrm>
            <a:off x="2500313" y="4903788"/>
            <a:ext cx="4257675" cy="1116012"/>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Dependent on my other</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for my identity and</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unmet relational needs</a:t>
            </a:r>
            <a:endParaRPr sz="3200" b="0">
              <a:solidFill>
                <a:schemeClr val="lt1"/>
              </a:solidFill>
              <a:latin typeface="Times New Roman"/>
              <a:ea typeface="Times New Roman"/>
              <a:cs typeface="Times New Roman"/>
              <a:sym typeface="Times New Roman"/>
            </a:endParaRPr>
          </a:p>
        </p:txBody>
      </p:sp>
      <p:sp>
        <p:nvSpPr>
          <p:cNvPr id="810" name="Google Shape;810;p102"/>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811" name="Google Shape;811;p102"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12" name="Google Shape;812;p102"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Shape 816"/>
        <p:cNvGrpSpPr/>
        <p:nvPr/>
      </p:nvGrpSpPr>
      <p:grpSpPr>
        <a:xfrm>
          <a:off x="0" y="0"/>
          <a:ext cx="0" cy="0"/>
          <a:chOff x="0" y="0"/>
          <a:chExt cx="0" cy="0"/>
        </a:xfrm>
      </p:grpSpPr>
      <p:sp>
        <p:nvSpPr>
          <p:cNvPr id="817" name="Google Shape;817;p103"/>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18" name="Google Shape;818;p103"/>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19" name="Google Shape;819;p103"/>
          <p:cNvSpPr txBox="1"/>
          <p:nvPr/>
        </p:nvSpPr>
        <p:spPr>
          <a:xfrm>
            <a:off x="2616200" y="3340100"/>
            <a:ext cx="3719513"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No secure base from</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which to give</a:t>
            </a:r>
            <a:endParaRPr sz="3200" b="0">
              <a:solidFill>
                <a:schemeClr val="lt1"/>
              </a:solidFill>
              <a:latin typeface="Times New Roman"/>
              <a:ea typeface="Times New Roman"/>
              <a:cs typeface="Times New Roman"/>
              <a:sym typeface="Times New Roman"/>
            </a:endParaRPr>
          </a:p>
        </p:txBody>
      </p:sp>
      <p:sp>
        <p:nvSpPr>
          <p:cNvPr id="820" name="Google Shape;820;p103"/>
          <p:cNvSpPr txBox="1"/>
          <p:nvPr/>
        </p:nvSpPr>
        <p:spPr>
          <a:xfrm>
            <a:off x="2565225" y="5070918"/>
            <a:ext cx="4127861" cy="781752"/>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Worried that giving is </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unequal</a:t>
            </a:r>
            <a:endParaRPr sz="3200" b="0">
              <a:solidFill>
                <a:schemeClr val="lt1"/>
              </a:solidFill>
              <a:latin typeface="Times New Roman"/>
              <a:ea typeface="Times New Roman"/>
              <a:cs typeface="Times New Roman"/>
              <a:sym typeface="Times New Roman"/>
            </a:endParaRPr>
          </a:p>
        </p:txBody>
      </p:sp>
      <p:sp>
        <p:nvSpPr>
          <p:cNvPr id="821" name="Google Shape;821;p103"/>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822" name="Google Shape;822;p103"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23" name="Google Shape;823;p103"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Shape 827"/>
        <p:cNvGrpSpPr/>
        <p:nvPr/>
      </p:nvGrpSpPr>
      <p:grpSpPr>
        <a:xfrm>
          <a:off x="0" y="0"/>
          <a:ext cx="0" cy="0"/>
          <a:chOff x="0" y="0"/>
          <a:chExt cx="0" cy="0"/>
        </a:xfrm>
      </p:grpSpPr>
      <p:sp>
        <p:nvSpPr>
          <p:cNvPr id="828" name="Google Shape;828;p104"/>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29" name="Google Shape;829;p104"/>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30" name="Google Shape;830;p104"/>
          <p:cNvSpPr txBox="1"/>
          <p:nvPr/>
        </p:nvSpPr>
        <p:spPr>
          <a:xfrm>
            <a:off x="2171700" y="3509963"/>
            <a:ext cx="4619625" cy="43338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Trying to get what I want</a:t>
            </a:r>
            <a:endParaRPr sz="3200" b="0">
              <a:solidFill>
                <a:schemeClr val="lt1"/>
              </a:solidFill>
              <a:latin typeface="Times New Roman"/>
              <a:ea typeface="Times New Roman"/>
              <a:cs typeface="Times New Roman"/>
              <a:sym typeface="Times New Roman"/>
            </a:endParaRPr>
          </a:p>
        </p:txBody>
      </p:sp>
      <p:sp>
        <p:nvSpPr>
          <p:cNvPr id="831" name="Google Shape;831;p104"/>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832" name="Google Shape;832;p104"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33" name="Google Shape;833;p104"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Shape 837"/>
        <p:cNvGrpSpPr/>
        <p:nvPr/>
      </p:nvGrpSpPr>
      <p:grpSpPr>
        <a:xfrm>
          <a:off x="0" y="0"/>
          <a:ext cx="0" cy="0"/>
          <a:chOff x="0" y="0"/>
          <a:chExt cx="0" cy="0"/>
        </a:xfrm>
      </p:grpSpPr>
      <p:sp>
        <p:nvSpPr>
          <p:cNvPr id="838" name="Google Shape;838;p105"/>
          <p:cNvSpPr/>
          <p:nvPr/>
        </p:nvSpPr>
        <p:spPr>
          <a:xfrm rot="5927">
            <a:off x="34290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39" name="Google Shape;839;p105"/>
          <p:cNvSpPr/>
          <p:nvPr/>
        </p:nvSpPr>
        <p:spPr>
          <a:xfrm rot="-10773757">
            <a:off x="2209800" y="4267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40" name="Google Shape;840;p105"/>
          <p:cNvSpPr txBox="1"/>
          <p:nvPr/>
        </p:nvSpPr>
        <p:spPr>
          <a:xfrm>
            <a:off x="2171700" y="3509963"/>
            <a:ext cx="4619625" cy="43338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Trying to get what I want</a:t>
            </a:r>
            <a:endParaRPr sz="3200" b="0">
              <a:solidFill>
                <a:schemeClr val="lt1"/>
              </a:solidFill>
              <a:latin typeface="Times New Roman"/>
              <a:ea typeface="Times New Roman"/>
              <a:cs typeface="Times New Roman"/>
              <a:sym typeface="Times New Roman"/>
            </a:endParaRPr>
          </a:p>
        </p:txBody>
      </p:sp>
      <p:sp>
        <p:nvSpPr>
          <p:cNvPr id="841" name="Google Shape;841;p105"/>
          <p:cNvSpPr txBox="1"/>
          <p:nvPr/>
        </p:nvSpPr>
        <p:spPr>
          <a:xfrm>
            <a:off x="2251075" y="4953000"/>
            <a:ext cx="4767263"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Power relations determine</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who dominates</a:t>
            </a:r>
            <a:endParaRPr sz="3200" b="0">
              <a:solidFill>
                <a:schemeClr val="lt1"/>
              </a:solidFill>
              <a:latin typeface="Times New Roman"/>
              <a:ea typeface="Times New Roman"/>
              <a:cs typeface="Times New Roman"/>
              <a:sym typeface="Times New Roman"/>
            </a:endParaRPr>
          </a:p>
        </p:txBody>
      </p:sp>
      <p:sp>
        <p:nvSpPr>
          <p:cNvPr id="842" name="Google Shape;842;p105"/>
          <p:cNvSpPr txBox="1"/>
          <p:nvPr/>
        </p:nvSpPr>
        <p:spPr>
          <a:xfrm>
            <a:off x="425006" y="386659"/>
            <a:ext cx="5968301" cy="1534907"/>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6600" b="0">
                <a:solidFill>
                  <a:schemeClr val="lt1"/>
                </a:solidFill>
                <a:latin typeface="Times New Roman"/>
                <a:ea typeface="Times New Roman"/>
                <a:cs typeface="Times New Roman"/>
                <a:sym typeface="Times New Roman"/>
              </a:rPr>
              <a:t>Relationship </a:t>
            </a:r>
            <a:r>
              <a:rPr lang="en-US" sz="6600" b="0" u="sng">
                <a:solidFill>
                  <a:schemeClr val="lt1"/>
                </a:solidFill>
                <a:latin typeface="Times New Roman"/>
                <a:ea typeface="Times New Roman"/>
                <a:cs typeface="Times New Roman"/>
                <a:sym typeface="Times New Roman"/>
              </a:rPr>
              <a:t>not</a:t>
            </a:r>
            <a:r>
              <a:rPr lang="en-US" sz="6600" b="0">
                <a:solidFill>
                  <a:schemeClr val="lt1"/>
                </a:solidFill>
                <a:latin typeface="Times New Roman"/>
                <a:ea typeface="Times New Roman"/>
                <a:cs typeface="Times New Roman"/>
                <a:sym typeface="Times New Roman"/>
              </a:rPr>
              <a:t>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centered in God:</a:t>
            </a:r>
            <a:endParaRPr sz="6600" b="0">
              <a:solidFill>
                <a:schemeClr val="lt1"/>
              </a:solidFill>
              <a:latin typeface="Times New Roman"/>
              <a:ea typeface="Times New Roman"/>
              <a:cs typeface="Times New Roman"/>
              <a:sym typeface="Times New Roman"/>
            </a:endParaRPr>
          </a:p>
        </p:txBody>
      </p:sp>
      <p:pic>
        <p:nvPicPr>
          <p:cNvPr id="843" name="Google Shape;843;p105"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44" name="Google Shape;844;p105"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34"/>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51" name="Google Shape;151;p34"/>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52" name="Google Shape;152;p34"/>
          <p:cNvSpPr/>
          <p:nvPr/>
        </p:nvSpPr>
        <p:spPr>
          <a:xfrm rot="3476283">
            <a:off x="1239838" y="3971925"/>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4"/>
          <p:cNvSpPr txBox="1"/>
          <p:nvPr/>
        </p:nvSpPr>
        <p:spPr>
          <a:xfrm rot="-1923717">
            <a:off x="2748121" y="2981570"/>
            <a:ext cx="152400" cy="26003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54" name="Google Shape;154;p34"/>
          <p:cNvSpPr/>
          <p:nvPr/>
        </p:nvSpPr>
        <p:spPr>
          <a:xfrm>
            <a:off x="2895600" y="4038600"/>
            <a:ext cx="44196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7200" b="0">
                <a:solidFill>
                  <a:srgbClr val="FFFFFF"/>
                </a:solidFill>
                <a:latin typeface="Times New Roman"/>
                <a:ea typeface="Times New Roman"/>
                <a:cs typeface="Times New Roman"/>
                <a:sym typeface="Times New Roman"/>
              </a:rPr>
              <a:t>= different than the neighbors</a:t>
            </a:r>
            <a:endParaRPr/>
          </a:p>
        </p:txBody>
      </p:sp>
      <p:sp>
        <p:nvSpPr>
          <p:cNvPr id="155" name="Google Shape;155;p34"/>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Shape 848"/>
        <p:cNvGrpSpPr/>
        <p:nvPr/>
      </p:nvGrpSpPr>
      <p:grpSpPr>
        <a:xfrm>
          <a:off x="0" y="0"/>
          <a:ext cx="0" cy="0"/>
          <a:chOff x="0" y="0"/>
          <a:chExt cx="0" cy="0"/>
        </a:xfrm>
      </p:grpSpPr>
      <p:sp>
        <p:nvSpPr>
          <p:cNvPr id="849" name="Google Shape;849;p106"/>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50" name="Google Shape;850;p106"/>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51" name="Google Shape;851;p106"/>
          <p:cNvSpPr/>
          <p:nvPr/>
        </p:nvSpPr>
        <p:spPr>
          <a:xfrm>
            <a:off x="3884177" y="152400"/>
            <a:ext cx="1602223" cy="1271798"/>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dirty="0">
                <a:solidFill>
                  <a:schemeClr val="lt1"/>
                </a:solidFill>
                <a:latin typeface="Times New Roman"/>
                <a:ea typeface="Times New Roman"/>
                <a:cs typeface="Times New Roman"/>
                <a:sym typeface="Times New Roman"/>
              </a:rPr>
              <a:t>God</a:t>
            </a:r>
            <a:endParaRPr dirty="0"/>
          </a:p>
        </p:txBody>
      </p:sp>
      <p:pic>
        <p:nvPicPr>
          <p:cNvPr id="852" name="Google Shape;852;p106"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53" name="Google Shape;853;p106"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Shape 857"/>
        <p:cNvGrpSpPr/>
        <p:nvPr/>
      </p:nvGrpSpPr>
      <p:grpSpPr>
        <a:xfrm>
          <a:off x="0" y="0"/>
          <a:ext cx="0" cy="0"/>
          <a:chOff x="0" y="0"/>
          <a:chExt cx="0" cy="0"/>
        </a:xfrm>
      </p:grpSpPr>
      <p:sp>
        <p:nvSpPr>
          <p:cNvPr id="858" name="Google Shape;858;p107"/>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59" name="Google Shape;859;p107"/>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60" name="Google Shape;860;p107"/>
          <p:cNvSpPr/>
          <p:nvPr/>
        </p:nvSpPr>
        <p:spPr>
          <a:xfrm>
            <a:off x="3940821" y="152400"/>
            <a:ext cx="1545579" cy="914400"/>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861" name="Google Shape;861;p107"/>
          <p:cNvSpPr txBox="1"/>
          <p:nvPr/>
        </p:nvSpPr>
        <p:spPr>
          <a:xfrm>
            <a:off x="2514600" y="2730500"/>
            <a:ext cx="4373563"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Define ourselves by who</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God says we are</a:t>
            </a:r>
            <a:endParaRPr sz="3200" b="0">
              <a:solidFill>
                <a:schemeClr val="lt1"/>
              </a:solidFill>
              <a:latin typeface="Times New Roman"/>
              <a:ea typeface="Times New Roman"/>
              <a:cs typeface="Times New Roman"/>
              <a:sym typeface="Times New Roman"/>
            </a:endParaRPr>
          </a:p>
        </p:txBody>
      </p:sp>
      <p:pic>
        <p:nvPicPr>
          <p:cNvPr id="862" name="Google Shape;862;p107"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63" name="Google Shape;863;p107"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Shape 890"/>
        <p:cNvGrpSpPr/>
        <p:nvPr/>
      </p:nvGrpSpPr>
      <p:grpSpPr>
        <a:xfrm>
          <a:off x="0" y="0"/>
          <a:ext cx="0" cy="0"/>
          <a:chOff x="0" y="0"/>
          <a:chExt cx="0" cy="0"/>
        </a:xfrm>
      </p:grpSpPr>
      <p:sp>
        <p:nvSpPr>
          <p:cNvPr id="891" name="Google Shape;891;p110"/>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92" name="Google Shape;892;p110"/>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893" name="Google Shape;893;p110"/>
          <p:cNvSpPr/>
          <p:nvPr/>
        </p:nvSpPr>
        <p:spPr>
          <a:xfrm>
            <a:off x="3940821" y="152399"/>
            <a:ext cx="1545579" cy="1085681"/>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894" name="Google Shape;894;p110"/>
          <p:cNvSpPr txBox="1"/>
          <p:nvPr/>
        </p:nvSpPr>
        <p:spPr>
          <a:xfrm>
            <a:off x="2514600" y="2730500"/>
            <a:ext cx="4373563"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Define ourselves by who</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God says we are</a:t>
            </a:r>
            <a:endParaRPr sz="3200" b="0">
              <a:solidFill>
                <a:schemeClr val="lt1"/>
              </a:solidFill>
              <a:latin typeface="Times New Roman"/>
              <a:ea typeface="Times New Roman"/>
              <a:cs typeface="Times New Roman"/>
              <a:sym typeface="Times New Roman"/>
            </a:endParaRPr>
          </a:p>
        </p:txBody>
      </p:sp>
      <p:sp>
        <p:nvSpPr>
          <p:cNvPr id="895" name="Google Shape;895;p110"/>
          <p:cNvSpPr txBox="1"/>
          <p:nvPr/>
        </p:nvSpPr>
        <p:spPr>
          <a:xfrm>
            <a:off x="2057400" y="4953000"/>
            <a:ext cx="5264150"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Instead of depending, we are </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free to give from abundance</a:t>
            </a:r>
            <a:endParaRPr sz="3200" b="0">
              <a:solidFill>
                <a:schemeClr val="lt1"/>
              </a:solidFill>
              <a:latin typeface="Times New Roman"/>
              <a:ea typeface="Times New Roman"/>
              <a:cs typeface="Times New Roman"/>
              <a:sym typeface="Times New Roman"/>
            </a:endParaRPr>
          </a:p>
        </p:txBody>
      </p:sp>
      <p:sp>
        <p:nvSpPr>
          <p:cNvPr id="896" name="Google Shape;896;p110"/>
          <p:cNvSpPr txBox="1"/>
          <p:nvPr/>
        </p:nvSpPr>
        <p:spPr>
          <a:xfrm>
            <a:off x="2524125" y="3492500"/>
            <a:ext cx="4302125" cy="77470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Don’t need my other to </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define who I am</a:t>
            </a:r>
            <a:endParaRPr sz="3200" b="0">
              <a:solidFill>
                <a:schemeClr val="lt1"/>
              </a:solidFill>
              <a:latin typeface="Times New Roman"/>
              <a:ea typeface="Times New Roman"/>
              <a:cs typeface="Times New Roman"/>
              <a:sym typeface="Times New Roman"/>
            </a:endParaRPr>
          </a:p>
        </p:txBody>
      </p:sp>
      <p:sp>
        <p:nvSpPr>
          <p:cNvPr id="897" name="Google Shape;897;p110"/>
          <p:cNvSpPr txBox="1"/>
          <p:nvPr/>
        </p:nvSpPr>
        <p:spPr>
          <a:xfrm>
            <a:off x="2380600" y="4182473"/>
            <a:ext cx="4579652" cy="791755"/>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3200" b="1">
                <a:solidFill>
                  <a:schemeClr val="lt1"/>
                </a:solidFill>
                <a:latin typeface="Times New Roman"/>
                <a:ea typeface="Times New Roman"/>
                <a:cs typeface="Times New Roman"/>
                <a:sym typeface="Times New Roman"/>
              </a:rPr>
              <a:t>Need for relational union</a:t>
            </a:r>
            <a:br>
              <a:rPr lang="en-US" sz="3200" b="1">
                <a:solidFill>
                  <a:schemeClr val="lt1"/>
                </a:solidFill>
                <a:latin typeface="Times New Roman"/>
                <a:ea typeface="Times New Roman"/>
                <a:cs typeface="Times New Roman"/>
                <a:sym typeface="Times New Roman"/>
              </a:rPr>
            </a:br>
            <a:r>
              <a:rPr lang="en-US" sz="3200" b="1">
                <a:solidFill>
                  <a:schemeClr val="lt1"/>
                </a:solidFill>
                <a:latin typeface="Times New Roman"/>
                <a:ea typeface="Times New Roman"/>
                <a:cs typeface="Times New Roman"/>
                <a:sym typeface="Times New Roman"/>
              </a:rPr>
              <a:t>already satisfied by God</a:t>
            </a:r>
            <a:endParaRPr sz="3200" b="0">
              <a:solidFill>
                <a:schemeClr val="lt1"/>
              </a:solidFill>
              <a:latin typeface="Times New Roman"/>
              <a:ea typeface="Times New Roman"/>
              <a:cs typeface="Times New Roman"/>
              <a:sym typeface="Times New Roman"/>
            </a:endParaRPr>
          </a:p>
        </p:txBody>
      </p:sp>
      <p:pic>
        <p:nvPicPr>
          <p:cNvPr id="898" name="Google Shape;898;p110"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899" name="Google Shape;899;p110"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Shape 903"/>
        <p:cNvGrpSpPr/>
        <p:nvPr/>
      </p:nvGrpSpPr>
      <p:grpSpPr>
        <a:xfrm>
          <a:off x="0" y="0"/>
          <a:ext cx="0" cy="0"/>
          <a:chOff x="0" y="0"/>
          <a:chExt cx="0" cy="0"/>
        </a:xfrm>
      </p:grpSpPr>
      <p:sp>
        <p:nvSpPr>
          <p:cNvPr id="904" name="Google Shape;904;p111"/>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05" name="Google Shape;905;p111"/>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06" name="Google Shape;906;p111"/>
          <p:cNvSpPr/>
          <p:nvPr/>
        </p:nvSpPr>
        <p:spPr>
          <a:xfrm>
            <a:off x="3957005" y="92927"/>
            <a:ext cx="1545579" cy="1070376"/>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07" name="Google Shape;907;p111"/>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pic>
        <p:nvPicPr>
          <p:cNvPr id="908" name="Google Shape;908;p111"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09" name="Google Shape;909;p111"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Shape 913"/>
        <p:cNvGrpSpPr/>
        <p:nvPr/>
      </p:nvGrpSpPr>
      <p:grpSpPr>
        <a:xfrm>
          <a:off x="0" y="0"/>
          <a:ext cx="0" cy="0"/>
          <a:chOff x="0" y="0"/>
          <a:chExt cx="0" cy="0"/>
        </a:xfrm>
      </p:grpSpPr>
      <p:sp>
        <p:nvSpPr>
          <p:cNvPr id="914" name="Google Shape;914;p112"/>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15" name="Google Shape;915;p112"/>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16" name="Google Shape;916;p112"/>
          <p:cNvSpPr/>
          <p:nvPr/>
        </p:nvSpPr>
        <p:spPr>
          <a:xfrm>
            <a:off x="3973189" y="152400"/>
            <a:ext cx="1513211" cy="958356"/>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17" name="Google Shape;917;p112"/>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18" name="Google Shape;918;p112"/>
          <p:cNvSpPr/>
          <p:nvPr/>
        </p:nvSpPr>
        <p:spPr>
          <a:xfrm>
            <a:off x="2209800" y="3429000"/>
            <a:ext cx="4876800" cy="533400"/>
          </a:xfrm>
          <a:prstGeom prst="leftRightArrow">
            <a:avLst>
              <a:gd name="adj1" fmla="val 50000"/>
              <a:gd name="adj2" fmla="val 18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pic>
        <p:nvPicPr>
          <p:cNvPr id="919" name="Google Shape;919;p112"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20" name="Google Shape;920;p112"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Shape 924"/>
        <p:cNvGrpSpPr/>
        <p:nvPr/>
      </p:nvGrpSpPr>
      <p:grpSpPr>
        <a:xfrm>
          <a:off x="0" y="0"/>
          <a:ext cx="0" cy="0"/>
          <a:chOff x="0" y="0"/>
          <a:chExt cx="0" cy="0"/>
        </a:xfrm>
      </p:grpSpPr>
      <p:sp>
        <p:nvSpPr>
          <p:cNvPr id="925" name="Google Shape;925;p113"/>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26" name="Google Shape;926;p113"/>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27" name="Google Shape;927;p113"/>
          <p:cNvSpPr/>
          <p:nvPr/>
        </p:nvSpPr>
        <p:spPr>
          <a:xfrm>
            <a:off x="3989373" y="152399"/>
            <a:ext cx="1497027" cy="1152859"/>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28" name="Google Shape;928;p113"/>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29" name="Google Shape;929;p113"/>
          <p:cNvSpPr/>
          <p:nvPr/>
        </p:nvSpPr>
        <p:spPr>
          <a:xfrm>
            <a:off x="2209800" y="3429000"/>
            <a:ext cx="4876800" cy="533400"/>
          </a:xfrm>
          <a:prstGeom prst="leftRightArrow">
            <a:avLst>
              <a:gd name="adj1" fmla="val 50000"/>
              <a:gd name="adj2" fmla="val 18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30" name="Google Shape;930;p113"/>
          <p:cNvSpPr/>
          <p:nvPr/>
        </p:nvSpPr>
        <p:spPr>
          <a:xfrm>
            <a:off x="3276600" y="2362200"/>
            <a:ext cx="2743200" cy="533400"/>
          </a:xfrm>
          <a:prstGeom prst="leftRightArrow">
            <a:avLst>
              <a:gd name="adj1" fmla="val 50000"/>
              <a:gd name="adj2" fmla="val 10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pic>
        <p:nvPicPr>
          <p:cNvPr id="931" name="Google Shape;931;p113"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32" name="Google Shape;932;p113"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Shape 936"/>
        <p:cNvGrpSpPr/>
        <p:nvPr/>
      </p:nvGrpSpPr>
      <p:grpSpPr>
        <a:xfrm>
          <a:off x="0" y="0"/>
          <a:ext cx="0" cy="0"/>
          <a:chOff x="0" y="0"/>
          <a:chExt cx="0" cy="0"/>
        </a:xfrm>
      </p:grpSpPr>
      <p:sp>
        <p:nvSpPr>
          <p:cNvPr id="937" name="Google Shape;937;p114"/>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38" name="Google Shape;938;p114"/>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39" name="Google Shape;939;p114"/>
          <p:cNvSpPr/>
          <p:nvPr/>
        </p:nvSpPr>
        <p:spPr>
          <a:xfrm>
            <a:off x="3948913" y="152399"/>
            <a:ext cx="1537487" cy="1010903"/>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40" name="Google Shape;940;p114"/>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41" name="Google Shape;941;p114"/>
          <p:cNvSpPr/>
          <p:nvPr/>
        </p:nvSpPr>
        <p:spPr>
          <a:xfrm>
            <a:off x="2209800" y="3429000"/>
            <a:ext cx="4876800" cy="533400"/>
          </a:xfrm>
          <a:prstGeom prst="leftRightArrow">
            <a:avLst>
              <a:gd name="adj1" fmla="val 50000"/>
              <a:gd name="adj2" fmla="val 18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42" name="Google Shape;942;p114"/>
          <p:cNvSpPr/>
          <p:nvPr/>
        </p:nvSpPr>
        <p:spPr>
          <a:xfrm>
            <a:off x="3276600" y="2362200"/>
            <a:ext cx="2743200" cy="533400"/>
          </a:xfrm>
          <a:prstGeom prst="leftRightArrow">
            <a:avLst>
              <a:gd name="adj1" fmla="val 50000"/>
              <a:gd name="adj2" fmla="val 10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43" name="Google Shape;943;p114"/>
          <p:cNvSpPr txBox="1"/>
          <p:nvPr/>
        </p:nvSpPr>
        <p:spPr>
          <a:xfrm>
            <a:off x="1057275" y="5400675"/>
            <a:ext cx="7154863" cy="94615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4000" b="1">
                <a:solidFill>
                  <a:schemeClr val="lt1"/>
                </a:solidFill>
                <a:latin typeface="Times New Roman"/>
                <a:ea typeface="Times New Roman"/>
                <a:cs typeface="Times New Roman"/>
                <a:sym typeface="Times New Roman"/>
              </a:rPr>
              <a:t>The closer we grow to God, </a:t>
            </a:r>
            <a:endParaRPr/>
          </a:p>
          <a:p>
            <a:pPr marL="0" marR="0" lvl="0" indent="0" algn="ctr" rtl="0">
              <a:lnSpc>
                <a:spcPct val="70000"/>
              </a:lnSpc>
              <a:spcBef>
                <a:spcPts val="0"/>
              </a:spcBef>
              <a:spcAft>
                <a:spcPts val="0"/>
              </a:spcAft>
              <a:buNone/>
            </a:pPr>
            <a:r>
              <a:rPr lang="en-US" sz="4000" b="1">
                <a:solidFill>
                  <a:schemeClr val="lt1"/>
                </a:solidFill>
                <a:latin typeface="Times New Roman"/>
                <a:ea typeface="Times New Roman"/>
                <a:cs typeface="Times New Roman"/>
                <a:sym typeface="Times New Roman"/>
              </a:rPr>
              <a:t>the closer we grow to each other</a:t>
            </a:r>
            <a:endParaRPr sz="4000" b="0">
              <a:solidFill>
                <a:schemeClr val="lt1"/>
              </a:solidFill>
              <a:latin typeface="Times New Roman"/>
              <a:ea typeface="Times New Roman"/>
              <a:cs typeface="Times New Roman"/>
              <a:sym typeface="Times New Roman"/>
            </a:endParaRPr>
          </a:p>
        </p:txBody>
      </p:sp>
      <p:pic>
        <p:nvPicPr>
          <p:cNvPr id="944" name="Google Shape;944;p114"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45" name="Google Shape;945;p114"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Shape 949"/>
        <p:cNvGrpSpPr/>
        <p:nvPr/>
      </p:nvGrpSpPr>
      <p:grpSpPr>
        <a:xfrm>
          <a:off x="0" y="0"/>
          <a:ext cx="0" cy="0"/>
          <a:chOff x="0" y="0"/>
          <a:chExt cx="0" cy="0"/>
        </a:xfrm>
      </p:grpSpPr>
      <p:sp>
        <p:nvSpPr>
          <p:cNvPr id="950" name="Google Shape;950;p115"/>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51" name="Google Shape;951;p115"/>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52" name="Google Shape;952;p115"/>
          <p:cNvSpPr/>
          <p:nvPr/>
        </p:nvSpPr>
        <p:spPr>
          <a:xfrm>
            <a:off x="3997465" y="152399"/>
            <a:ext cx="1488935" cy="1010903"/>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53" name="Google Shape;953;p115"/>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54" name="Google Shape;954;p115"/>
          <p:cNvSpPr/>
          <p:nvPr/>
        </p:nvSpPr>
        <p:spPr>
          <a:xfrm>
            <a:off x="2209800" y="3429000"/>
            <a:ext cx="4876800" cy="533400"/>
          </a:xfrm>
          <a:prstGeom prst="leftRightArrow">
            <a:avLst>
              <a:gd name="adj1" fmla="val 50000"/>
              <a:gd name="adj2" fmla="val 18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55" name="Google Shape;955;p115"/>
          <p:cNvSpPr/>
          <p:nvPr/>
        </p:nvSpPr>
        <p:spPr>
          <a:xfrm>
            <a:off x="3276600" y="2362200"/>
            <a:ext cx="2743200" cy="533400"/>
          </a:xfrm>
          <a:prstGeom prst="leftRightArrow">
            <a:avLst>
              <a:gd name="adj1" fmla="val 50000"/>
              <a:gd name="adj2" fmla="val 10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56" name="Google Shape;956;p115"/>
          <p:cNvSpPr txBox="1"/>
          <p:nvPr/>
        </p:nvSpPr>
        <p:spPr>
          <a:xfrm>
            <a:off x="1868487" y="5149850"/>
            <a:ext cx="5675313" cy="94615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4000" b="1">
                <a:solidFill>
                  <a:schemeClr val="lt1"/>
                </a:solidFill>
                <a:latin typeface="Times New Roman"/>
                <a:ea typeface="Times New Roman"/>
                <a:cs typeface="Times New Roman"/>
                <a:sym typeface="Times New Roman"/>
              </a:rPr>
              <a:t>No longer what he wants </a:t>
            </a:r>
            <a:br>
              <a:rPr lang="en-US" sz="4000" b="1">
                <a:solidFill>
                  <a:schemeClr val="lt1"/>
                </a:solidFill>
                <a:latin typeface="Times New Roman"/>
                <a:ea typeface="Times New Roman"/>
                <a:cs typeface="Times New Roman"/>
                <a:sym typeface="Times New Roman"/>
              </a:rPr>
            </a:br>
            <a:r>
              <a:rPr lang="en-US" sz="4000" b="1">
                <a:solidFill>
                  <a:schemeClr val="lt1"/>
                </a:solidFill>
                <a:latin typeface="Times New Roman"/>
                <a:ea typeface="Times New Roman"/>
                <a:cs typeface="Times New Roman"/>
                <a:sym typeface="Times New Roman"/>
              </a:rPr>
              <a:t>or she wants</a:t>
            </a:r>
            <a:endParaRPr sz="4000" b="0">
              <a:solidFill>
                <a:schemeClr val="lt1"/>
              </a:solidFill>
              <a:latin typeface="Times New Roman"/>
              <a:ea typeface="Times New Roman"/>
              <a:cs typeface="Times New Roman"/>
              <a:sym typeface="Times New Roman"/>
            </a:endParaRPr>
          </a:p>
        </p:txBody>
      </p:sp>
      <p:pic>
        <p:nvPicPr>
          <p:cNvPr id="957" name="Google Shape;957;p115"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58" name="Google Shape;958;p115"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Tree>
  </p:cSld>
  <p:clrMapOvr>
    <a:masterClrMapping/>
  </p:clrMapOvr>
  <p:transition>
    <p:fade thruBlk="1"/>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Shape 962"/>
        <p:cNvGrpSpPr/>
        <p:nvPr/>
      </p:nvGrpSpPr>
      <p:grpSpPr>
        <a:xfrm>
          <a:off x="0" y="0"/>
          <a:ext cx="0" cy="0"/>
          <a:chOff x="0" y="0"/>
          <a:chExt cx="0" cy="0"/>
        </a:xfrm>
      </p:grpSpPr>
      <p:sp>
        <p:nvSpPr>
          <p:cNvPr id="963" name="Google Shape;963;p116"/>
          <p:cNvSpPr/>
          <p:nvPr/>
        </p:nvSpPr>
        <p:spPr>
          <a:xfrm rot="-2504802">
            <a:off x="533400" y="23622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64" name="Google Shape;964;p116"/>
          <p:cNvSpPr/>
          <p:nvPr/>
        </p:nvSpPr>
        <p:spPr>
          <a:xfrm rot="-8017917">
            <a:off x="4991100" y="2514600"/>
            <a:ext cx="3962400" cy="533400"/>
          </a:xfrm>
          <a:prstGeom prst="rightArrow">
            <a:avLst>
              <a:gd name="adj1" fmla="val 50000"/>
              <a:gd name="adj2" fmla="val 185714"/>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65" name="Google Shape;965;p116"/>
          <p:cNvSpPr/>
          <p:nvPr/>
        </p:nvSpPr>
        <p:spPr>
          <a:xfrm>
            <a:off x="3973189" y="152399"/>
            <a:ext cx="1513211" cy="1010903"/>
          </a:xfrm>
          <a:prstGeom prst="triangle">
            <a:avLst>
              <a:gd name="adj" fmla="val 50000"/>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b="1">
                <a:solidFill>
                  <a:schemeClr val="lt1"/>
                </a:solidFill>
                <a:latin typeface="Times New Roman"/>
                <a:ea typeface="Times New Roman"/>
                <a:cs typeface="Times New Roman"/>
                <a:sym typeface="Times New Roman"/>
              </a:rPr>
              <a:t>God</a:t>
            </a:r>
            <a:endParaRPr/>
          </a:p>
        </p:txBody>
      </p:sp>
      <p:sp>
        <p:nvSpPr>
          <p:cNvPr id="966" name="Google Shape;966;p116"/>
          <p:cNvSpPr/>
          <p:nvPr/>
        </p:nvSpPr>
        <p:spPr>
          <a:xfrm>
            <a:off x="1295400" y="4648200"/>
            <a:ext cx="6705600" cy="533400"/>
          </a:xfrm>
          <a:prstGeom prst="leftRightArrow">
            <a:avLst>
              <a:gd name="adj1" fmla="val 50000"/>
              <a:gd name="adj2" fmla="val 251429"/>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67" name="Google Shape;967;p116"/>
          <p:cNvSpPr/>
          <p:nvPr/>
        </p:nvSpPr>
        <p:spPr>
          <a:xfrm>
            <a:off x="2209800" y="3429000"/>
            <a:ext cx="4876800" cy="533400"/>
          </a:xfrm>
          <a:prstGeom prst="leftRightArrow">
            <a:avLst>
              <a:gd name="adj1" fmla="val 50000"/>
              <a:gd name="adj2" fmla="val 18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68" name="Google Shape;968;p116"/>
          <p:cNvSpPr/>
          <p:nvPr/>
        </p:nvSpPr>
        <p:spPr>
          <a:xfrm>
            <a:off x="3276600" y="2362200"/>
            <a:ext cx="2743200" cy="533400"/>
          </a:xfrm>
          <a:prstGeom prst="leftRightArrow">
            <a:avLst>
              <a:gd name="adj1" fmla="val 50000"/>
              <a:gd name="adj2" fmla="val 102857"/>
            </a:avLst>
          </a:prstGeom>
          <a:solidFill>
            <a:schemeClr val="dk2"/>
          </a:solidFill>
          <a:ln w="28575"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chemeClr val="lt1"/>
              </a:solidFill>
              <a:latin typeface="Arial"/>
              <a:ea typeface="Arial"/>
              <a:cs typeface="Arial"/>
              <a:sym typeface="Arial"/>
            </a:endParaRPr>
          </a:p>
        </p:txBody>
      </p:sp>
      <p:sp>
        <p:nvSpPr>
          <p:cNvPr id="969" name="Google Shape;969;p116"/>
          <p:cNvSpPr txBox="1"/>
          <p:nvPr/>
        </p:nvSpPr>
        <p:spPr>
          <a:xfrm>
            <a:off x="1697038" y="6034088"/>
            <a:ext cx="5805487" cy="519112"/>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4000" b="1">
                <a:solidFill>
                  <a:schemeClr val="lt1"/>
                </a:solidFill>
                <a:latin typeface="Times New Roman"/>
                <a:ea typeface="Times New Roman"/>
                <a:cs typeface="Times New Roman"/>
                <a:sym typeface="Times New Roman"/>
              </a:rPr>
              <a:t>Now it’s what God wants!</a:t>
            </a:r>
            <a:endParaRPr sz="4000" b="0">
              <a:solidFill>
                <a:schemeClr val="lt1"/>
              </a:solidFill>
              <a:latin typeface="Times New Roman"/>
              <a:ea typeface="Times New Roman"/>
              <a:cs typeface="Times New Roman"/>
              <a:sym typeface="Times New Roman"/>
            </a:endParaRPr>
          </a:p>
        </p:txBody>
      </p:sp>
      <p:pic>
        <p:nvPicPr>
          <p:cNvPr id="970" name="Google Shape;970;p116" descr="mens"/>
          <p:cNvPicPr preferRelativeResize="0"/>
          <p:nvPr/>
        </p:nvPicPr>
        <p:blipFill rotWithShape="1">
          <a:blip r:embed="rId3">
            <a:alphaModFix/>
          </a:blip>
          <a:srcRect l="9109" r="9209"/>
          <a:stretch/>
        </p:blipFill>
        <p:spPr>
          <a:xfrm>
            <a:off x="0" y="3276600"/>
            <a:ext cx="1295400" cy="2286000"/>
          </a:xfrm>
          <a:prstGeom prst="rect">
            <a:avLst/>
          </a:prstGeom>
          <a:noFill/>
          <a:ln>
            <a:noFill/>
          </a:ln>
        </p:spPr>
      </p:pic>
      <p:pic>
        <p:nvPicPr>
          <p:cNvPr id="971" name="Google Shape;971;p116" descr="womens"/>
          <p:cNvPicPr preferRelativeResize="0"/>
          <p:nvPr/>
        </p:nvPicPr>
        <p:blipFill rotWithShape="1">
          <a:blip r:embed="rId4">
            <a:alphaModFix/>
          </a:blip>
          <a:srcRect/>
          <a:stretch/>
        </p:blipFill>
        <p:spPr>
          <a:xfrm>
            <a:off x="7904163" y="3124200"/>
            <a:ext cx="1239837" cy="2332038"/>
          </a:xfrm>
          <a:prstGeom prst="rect">
            <a:avLst/>
          </a:prstGeom>
          <a:noFill/>
          <a:ln>
            <a:noFill/>
          </a:ln>
        </p:spPr>
      </p:pic>
      <p:sp>
        <p:nvSpPr>
          <p:cNvPr id="972" name="Google Shape;972;p116"/>
          <p:cNvSpPr txBox="1"/>
          <p:nvPr/>
        </p:nvSpPr>
        <p:spPr>
          <a:xfrm>
            <a:off x="1868487" y="5149850"/>
            <a:ext cx="5675313" cy="946150"/>
          </a:xfrm>
          <a:prstGeom prst="rect">
            <a:avLst/>
          </a:prstGeom>
          <a:noFill/>
          <a:ln>
            <a:noFill/>
          </a:ln>
        </p:spPr>
        <p:txBody>
          <a:bodyPr spcFirstLastPara="1" wrap="square" lIns="91425" tIns="45700" rIns="91425" bIns="45700" anchor="ctr" anchorCtr="0">
            <a:spAutoFit/>
          </a:bodyPr>
          <a:lstStyle/>
          <a:p>
            <a:pPr marL="0" marR="0" lvl="0" indent="0" algn="ctr" rtl="0">
              <a:lnSpc>
                <a:spcPct val="70000"/>
              </a:lnSpc>
              <a:spcBef>
                <a:spcPts val="0"/>
              </a:spcBef>
              <a:spcAft>
                <a:spcPts val="0"/>
              </a:spcAft>
              <a:buNone/>
            </a:pPr>
            <a:r>
              <a:rPr lang="en-US" sz="4000" b="1">
                <a:solidFill>
                  <a:schemeClr val="lt1"/>
                </a:solidFill>
                <a:latin typeface="Times New Roman"/>
                <a:ea typeface="Times New Roman"/>
                <a:cs typeface="Times New Roman"/>
                <a:sym typeface="Times New Roman"/>
              </a:rPr>
              <a:t>No longer what he wants </a:t>
            </a:r>
            <a:br>
              <a:rPr lang="en-US" sz="4000" b="1">
                <a:solidFill>
                  <a:schemeClr val="lt1"/>
                </a:solidFill>
                <a:latin typeface="Times New Roman"/>
                <a:ea typeface="Times New Roman"/>
                <a:cs typeface="Times New Roman"/>
                <a:sym typeface="Times New Roman"/>
              </a:rPr>
            </a:br>
            <a:r>
              <a:rPr lang="en-US" sz="4000" b="1">
                <a:solidFill>
                  <a:schemeClr val="lt1"/>
                </a:solidFill>
                <a:latin typeface="Times New Roman"/>
                <a:ea typeface="Times New Roman"/>
                <a:cs typeface="Times New Roman"/>
                <a:sym typeface="Times New Roman"/>
              </a:rPr>
              <a:t>or she wants</a:t>
            </a:r>
            <a:endParaRPr sz="4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Shape 976"/>
        <p:cNvGrpSpPr/>
        <p:nvPr/>
      </p:nvGrpSpPr>
      <p:grpSpPr>
        <a:xfrm>
          <a:off x="0" y="0"/>
          <a:ext cx="0" cy="0"/>
          <a:chOff x="0" y="0"/>
          <a:chExt cx="0" cy="0"/>
        </a:xfrm>
      </p:grpSpPr>
      <p:sp>
        <p:nvSpPr>
          <p:cNvPr id="977" name="Google Shape;977;p117"/>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978" name="Google Shape;978;p117"/>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979" name="Google Shape;979;p117"/>
          <p:cNvSpPr/>
          <p:nvPr/>
        </p:nvSpPr>
        <p:spPr>
          <a:xfrm>
            <a:off x="533400" y="4038600"/>
            <a:ext cx="6172200" cy="2209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6600" b="0">
                <a:solidFill>
                  <a:schemeClr val="lt1"/>
                </a:solidFill>
                <a:latin typeface="Times New Roman"/>
                <a:ea typeface="Times New Roman"/>
                <a:cs typeface="Times New Roman"/>
                <a:sym typeface="Times New Roman"/>
              </a:rPr>
              <a:t>The biblical path: </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00"/>
              </a:spcBef>
              <a:spcAft>
                <a:spcPts val="0"/>
              </a:spcAft>
              <a:buNone/>
            </a:pPr>
            <a:r>
              <a:rPr lang="en-US" sz="6000" b="0">
                <a:solidFill>
                  <a:schemeClr val="lt1"/>
                </a:solidFill>
                <a:latin typeface="Times New Roman"/>
                <a:ea typeface="Times New Roman"/>
                <a:cs typeface="Times New Roman"/>
                <a:sym typeface="Times New Roman"/>
              </a:rPr>
              <a:t>The God-centered Marriage</a:t>
            </a:r>
            <a:endParaRPr sz="6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35"/>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61" name="Google Shape;161;p35"/>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62" name="Google Shape;162;p35"/>
          <p:cNvSpPr/>
          <p:nvPr/>
        </p:nvSpPr>
        <p:spPr>
          <a:xfrm rot="3476283">
            <a:off x="1239838" y="3971925"/>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5"/>
          <p:cNvSpPr txBox="1"/>
          <p:nvPr/>
        </p:nvSpPr>
        <p:spPr>
          <a:xfrm rot="-1923717">
            <a:off x="2748121" y="2981570"/>
            <a:ext cx="152400" cy="26003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64" name="Google Shape;164;p35"/>
          <p:cNvSpPr/>
          <p:nvPr/>
        </p:nvSpPr>
        <p:spPr>
          <a:xfrm>
            <a:off x="2895600" y="4038600"/>
            <a:ext cx="44196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7200" b="0">
                <a:solidFill>
                  <a:srgbClr val="FFFFFF"/>
                </a:solidFill>
                <a:latin typeface="Times New Roman"/>
                <a:ea typeface="Times New Roman"/>
                <a:cs typeface="Times New Roman"/>
                <a:sym typeface="Times New Roman"/>
              </a:rPr>
              <a:t>= different than the neighbors</a:t>
            </a:r>
            <a:endParaRPr/>
          </a:p>
        </p:txBody>
      </p:sp>
      <p:sp>
        <p:nvSpPr>
          <p:cNvPr id="165" name="Google Shape;165;p35"/>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66" name="Google Shape;166;p35"/>
          <p:cNvSpPr/>
          <p:nvPr/>
        </p:nvSpPr>
        <p:spPr>
          <a:xfrm>
            <a:off x="1676400" y="609600"/>
            <a:ext cx="7315200" cy="49530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3600" b="0">
                <a:solidFill>
                  <a:schemeClr val="lt1"/>
                </a:solidFill>
                <a:latin typeface="Times New Roman"/>
                <a:ea typeface="Times New Roman"/>
                <a:cs typeface="Times New Roman"/>
                <a:sym typeface="Times New Roman"/>
              </a:rPr>
              <a:t>Professor F. F. Bruce:</a:t>
            </a:r>
            <a:endParaRPr/>
          </a:p>
          <a:p>
            <a:pPr marL="0" marR="0" lvl="0" indent="-228600" algn="l" rtl="0">
              <a:lnSpc>
                <a:spcPct val="70000"/>
              </a:lnSpc>
              <a:spcBef>
                <a:spcPts val="180"/>
              </a:spcBef>
              <a:spcAft>
                <a:spcPts val="0"/>
              </a:spcAft>
              <a:buClr>
                <a:schemeClr val="accent2"/>
              </a:buClr>
              <a:buSzPts val="3600"/>
              <a:buFont typeface="Noto Sans Symbols"/>
              <a:buChar char="⮚"/>
            </a:pPr>
            <a:r>
              <a:rPr lang="en-US" sz="3600" b="0">
                <a:solidFill>
                  <a:schemeClr val="lt1"/>
                </a:solidFill>
                <a:latin typeface="Times New Roman"/>
                <a:ea typeface="Times New Roman"/>
                <a:cs typeface="Times New Roman"/>
                <a:sym typeface="Times New Roman"/>
              </a:rPr>
              <a:t>In their world, mainly the men</a:t>
            </a:r>
            <a:endParaRPr/>
          </a:p>
          <a:p>
            <a:pPr marL="0" marR="0" lvl="0" indent="-228600" algn="l" rtl="0">
              <a:lnSpc>
                <a:spcPct val="70000"/>
              </a:lnSpc>
              <a:spcBef>
                <a:spcPts val="180"/>
              </a:spcBef>
              <a:spcAft>
                <a:spcPts val="0"/>
              </a:spcAft>
              <a:buClr>
                <a:schemeClr val="accent2"/>
              </a:buClr>
              <a:buSzPts val="3600"/>
              <a:buFont typeface="Noto Sans Symbols"/>
              <a:buChar char="⮚"/>
            </a:pPr>
            <a:r>
              <a:rPr lang="en-US" sz="3600" b="0">
                <a:solidFill>
                  <a:schemeClr val="lt1"/>
                </a:solidFill>
                <a:latin typeface="Times New Roman"/>
                <a:ea typeface="Times New Roman"/>
                <a:cs typeface="Times New Roman"/>
                <a:sym typeface="Times New Roman"/>
              </a:rPr>
              <a:t>A man might have a mistress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a:t>
            </a:r>
            <a:r>
              <a:rPr lang="en-US" sz="3600" b="0" i="1">
                <a:solidFill>
                  <a:schemeClr val="lt1"/>
                </a:solidFill>
                <a:latin typeface="Times New Roman"/>
                <a:ea typeface="Times New Roman"/>
                <a:cs typeface="Times New Roman"/>
                <a:sym typeface="Times New Roman"/>
              </a:rPr>
              <a:t>hetaira</a:t>
            </a:r>
            <a:r>
              <a:rPr lang="en-US" sz="3600" b="0">
                <a:solidFill>
                  <a:schemeClr val="lt1"/>
                </a:solidFill>
                <a:latin typeface="Times New Roman"/>
                <a:ea typeface="Times New Roman"/>
                <a:cs typeface="Times New Roman"/>
                <a:sym typeface="Times New Roman"/>
              </a:rPr>
              <a:t>) who could provide him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also with intellectual companionship</a:t>
            </a:r>
            <a:endParaRPr/>
          </a:p>
          <a:p>
            <a:pPr marL="0" marR="0" lvl="0" indent="-228600" algn="l" rtl="0">
              <a:lnSpc>
                <a:spcPct val="70000"/>
              </a:lnSpc>
              <a:spcBef>
                <a:spcPts val="180"/>
              </a:spcBef>
              <a:spcAft>
                <a:spcPts val="0"/>
              </a:spcAft>
              <a:buClr>
                <a:schemeClr val="accent2"/>
              </a:buClr>
              <a:buSzPts val="3600"/>
              <a:buFont typeface="Noto Sans Symbols"/>
              <a:buChar char="⮚"/>
            </a:pPr>
            <a:r>
              <a:rPr lang="en-US" sz="3600" b="0">
                <a:solidFill>
                  <a:schemeClr val="lt1"/>
                </a:solidFill>
                <a:latin typeface="Times New Roman"/>
                <a:ea typeface="Times New Roman"/>
                <a:cs typeface="Times New Roman"/>
                <a:sym typeface="Times New Roman"/>
              </a:rPr>
              <a:t>Slavery made it easy for him to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have a concubine (</a:t>
            </a:r>
            <a:r>
              <a:rPr lang="en-US" sz="3600" b="0" i="1">
                <a:solidFill>
                  <a:schemeClr val="lt1"/>
                </a:solidFill>
                <a:latin typeface="Times New Roman"/>
                <a:ea typeface="Times New Roman"/>
                <a:cs typeface="Times New Roman"/>
                <a:sym typeface="Times New Roman"/>
              </a:rPr>
              <a:t>pallakē</a:t>
            </a:r>
            <a:r>
              <a:rPr lang="en-US" sz="3600" b="0">
                <a:solidFill>
                  <a:schemeClr val="lt1"/>
                </a:solidFill>
                <a:latin typeface="Times New Roman"/>
                <a:ea typeface="Times New Roman"/>
                <a:cs typeface="Times New Roman"/>
                <a:sym typeface="Times New Roman"/>
              </a:rPr>
              <a:t>)</a:t>
            </a:r>
            <a:endParaRPr/>
          </a:p>
          <a:p>
            <a:pPr marL="0" marR="0" lvl="0" indent="-228600" algn="l" rtl="0">
              <a:lnSpc>
                <a:spcPct val="70000"/>
              </a:lnSpc>
              <a:spcBef>
                <a:spcPts val="180"/>
              </a:spcBef>
              <a:spcAft>
                <a:spcPts val="0"/>
              </a:spcAft>
              <a:buClr>
                <a:schemeClr val="accent2"/>
              </a:buClr>
              <a:buSzPts val="3600"/>
              <a:buFont typeface="Noto Sans Symbols"/>
              <a:buChar char="⮚"/>
            </a:pPr>
            <a:r>
              <a:rPr lang="en-US" sz="3600" b="0">
                <a:solidFill>
                  <a:schemeClr val="lt1"/>
                </a:solidFill>
                <a:latin typeface="Times New Roman"/>
                <a:ea typeface="Times New Roman"/>
                <a:cs typeface="Times New Roman"/>
                <a:sym typeface="Times New Roman"/>
              </a:rPr>
              <a:t>Casual gratification readily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available from a prostitute (</a:t>
            </a:r>
            <a:r>
              <a:rPr lang="en-US" sz="3600" b="0" i="1">
                <a:solidFill>
                  <a:schemeClr val="lt1"/>
                </a:solidFill>
                <a:latin typeface="Times New Roman"/>
                <a:ea typeface="Times New Roman"/>
                <a:cs typeface="Times New Roman"/>
                <a:sym typeface="Times New Roman"/>
              </a:rPr>
              <a:t>pornē</a:t>
            </a:r>
            <a:r>
              <a:rPr lang="en-US" sz="3600" b="0">
                <a:solidFill>
                  <a:schemeClr val="lt1"/>
                </a:solidFill>
                <a:latin typeface="Times New Roman"/>
                <a:ea typeface="Times New Roman"/>
                <a:cs typeface="Times New Roman"/>
                <a:sym typeface="Times New Roman"/>
              </a:rPr>
              <a:t>)</a:t>
            </a:r>
            <a:endParaRPr/>
          </a:p>
          <a:p>
            <a:pPr marL="0" marR="0" lvl="0" indent="-228600" algn="l" rtl="0">
              <a:lnSpc>
                <a:spcPct val="70000"/>
              </a:lnSpc>
              <a:spcBef>
                <a:spcPts val="180"/>
              </a:spcBef>
              <a:spcAft>
                <a:spcPts val="0"/>
              </a:spcAft>
              <a:buClr>
                <a:schemeClr val="accent2"/>
              </a:buClr>
              <a:buSzPts val="3600"/>
              <a:buFont typeface="Noto Sans Symbols"/>
              <a:buChar char="⮚"/>
            </a:pPr>
            <a:r>
              <a:rPr lang="en-US" sz="3600" b="0">
                <a:solidFill>
                  <a:schemeClr val="lt1"/>
                </a:solidFill>
                <a:latin typeface="Times New Roman"/>
                <a:ea typeface="Times New Roman"/>
                <a:cs typeface="Times New Roman"/>
                <a:sym typeface="Times New Roman"/>
              </a:rPr>
              <a:t>His wife was to manage his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household and to be the mother of </a:t>
            </a:r>
            <a:br>
              <a:rPr lang="en-US" sz="3600" b="0">
                <a:solidFill>
                  <a:schemeClr val="lt1"/>
                </a:solidFill>
                <a:latin typeface="Times New Roman"/>
                <a:ea typeface="Times New Roman"/>
                <a:cs typeface="Times New Roman"/>
                <a:sym typeface="Times New Roman"/>
              </a:rPr>
            </a:br>
            <a:r>
              <a:rPr lang="en-US" sz="3600" b="0">
                <a:solidFill>
                  <a:schemeClr val="lt1"/>
                </a:solidFill>
                <a:latin typeface="Times New Roman"/>
                <a:ea typeface="Times New Roman"/>
                <a:cs typeface="Times New Roman"/>
                <a:sym typeface="Times New Roman"/>
              </a:rPr>
              <a:t>   his legitimate children and heirs.</a:t>
            </a:r>
            <a:endParaRPr/>
          </a:p>
        </p:txBody>
      </p:sp>
    </p:spTree>
  </p:cSld>
  <p:clrMapOvr>
    <a:masterClrMapping/>
  </p:clrMapOvr>
  <p:transition>
    <p:fade thruBlk="1"/>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Shape 983"/>
        <p:cNvGrpSpPr/>
        <p:nvPr/>
      </p:nvGrpSpPr>
      <p:grpSpPr>
        <a:xfrm>
          <a:off x="0" y="0"/>
          <a:ext cx="0" cy="0"/>
          <a:chOff x="0" y="0"/>
          <a:chExt cx="0" cy="0"/>
        </a:xfrm>
      </p:grpSpPr>
      <p:sp>
        <p:nvSpPr>
          <p:cNvPr id="984" name="Google Shape;984;p118"/>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b="0"/>
              <a:t>1 Thessalonians 4</a:t>
            </a:r>
            <a:endParaRPr sz="8000" b="0"/>
          </a:p>
        </p:txBody>
      </p:sp>
      <p:sp>
        <p:nvSpPr>
          <p:cNvPr id="985" name="Google Shape;985;p118"/>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b="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b="0"/>
              <a:t>5 not in lustful passion, like the Gentiles who do not know God; </a:t>
            </a:r>
            <a:endParaRPr/>
          </a:p>
        </p:txBody>
      </p:sp>
      <p:sp>
        <p:nvSpPr>
          <p:cNvPr id="986" name="Google Shape;986;p118"/>
          <p:cNvSpPr/>
          <p:nvPr/>
        </p:nvSpPr>
        <p:spPr>
          <a:xfrm>
            <a:off x="533400" y="4038600"/>
            <a:ext cx="6172200" cy="2209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6600" b="0">
                <a:solidFill>
                  <a:schemeClr val="lt1"/>
                </a:solidFill>
                <a:latin typeface="Times New Roman"/>
                <a:ea typeface="Times New Roman"/>
                <a:cs typeface="Times New Roman"/>
                <a:sym typeface="Times New Roman"/>
              </a:rPr>
              <a:t>The biblical path: </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00"/>
              </a:spcBef>
              <a:spcAft>
                <a:spcPts val="0"/>
              </a:spcAft>
              <a:buNone/>
            </a:pPr>
            <a:r>
              <a:rPr lang="en-US" sz="6000" b="0">
                <a:solidFill>
                  <a:schemeClr val="lt1"/>
                </a:solidFill>
                <a:latin typeface="Times New Roman"/>
                <a:ea typeface="Times New Roman"/>
                <a:cs typeface="Times New Roman"/>
                <a:sym typeface="Times New Roman"/>
              </a:rPr>
              <a:t>Learning needed relational skills</a:t>
            </a:r>
            <a:endParaRPr sz="6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Shape 990"/>
        <p:cNvGrpSpPr/>
        <p:nvPr/>
      </p:nvGrpSpPr>
      <p:grpSpPr>
        <a:xfrm>
          <a:off x="0" y="0"/>
          <a:ext cx="0" cy="0"/>
          <a:chOff x="0" y="0"/>
          <a:chExt cx="0" cy="0"/>
        </a:xfrm>
      </p:grpSpPr>
      <p:sp>
        <p:nvSpPr>
          <p:cNvPr id="991" name="Google Shape;991;p119"/>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b="0"/>
              <a:t>1 Thessalonians 4</a:t>
            </a:r>
            <a:endParaRPr sz="8000" b="0"/>
          </a:p>
        </p:txBody>
      </p:sp>
      <p:sp>
        <p:nvSpPr>
          <p:cNvPr id="992" name="Google Shape;992;p119"/>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b="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b="0"/>
              <a:t>5 not in lustful passion, like the Gentiles who do not know God; </a:t>
            </a:r>
            <a:endParaRPr/>
          </a:p>
        </p:txBody>
      </p:sp>
      <p:sp>
        <p:nvSpPr>
          <p:cNvPr id="993" name="Google Shape;993;p119"/>
          <p:cNvSpPr/>
          <p:nvPr/>
        </p:nvSpPr>
        <p:spPr>
          <a:xfrm>
            <a:off x="533400" y="4038600"/>
            <a:ext cx="6553200" cy="2209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6600" b="0">
                <a:solidFill>
                  <a:schemeClr val="lt1"/>
                </a:solidFill>
                <a:latin typeface="Times New Roman"/>
                <a:ea typeface="Times New Roman"/>
                <a:cs typeface="Times New Roman"/>
                <a:sym typeface="Times New Roman"/>
              </a:rPr>
              <a:t>The biblical path: </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00"/>
              </a:spcBef>
              <a:spcAft>
                <a:spcPts val="0"/>
              </a:spcAft>
              <a:buNone/>
            </a:pPr>
            <a:r>
              <a:rPr lang="en-US" sz="6000" b="0">
                <a:solidFill>
                  <a:schemeClr val="lt1"/>
                </a:solidFill>
                <a:latin typeface="Times New Roman"/>
                <a:ea typeface="Times New Roman"/>
                <a:cs typeface="Times New Roman"/>
                <a:sym typeface="Times New Roman"/>
              </a:rPr>
              <a:t>Sexual love reserved for commitment</a:t>
            </a:r>
            <a:endParaRPr sz="60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Shape 1005"/>
        <p:cNvGrpSpPr/>
        <p:nvPr/>
      </p:nvGrpSpPr>
      <p:grpSpPr>
        <a:xfrm>
          <a:off x="0" y="0"/>
          <a:ext cx="0" cy="0"/>
          <a:chOff x="0" y="0"/>
          <a:chExt cx="0" cy="0"/>
        </a:xfrm>
      </p:grpSpPr>
      <p:sp>
        <p:nvSpPr>
          <p:cNvPr id="1006" name="Google Shape;1006;p121"/>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b="0"/>
              <a:t>1 Thessalonians 4</a:t>
            </a:r>
            <a:endParaRPr sz="8000" b="0"/>
          </a:p>
        </p:txBody>
      </p:sp>
      <p:sp>
        <p:nvSpPr>
          <p:cNvPr id="1007" name="Google Shape;1007;p121"/>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b="0"/>
              <a:t>4:4 that each of you know how to possess his own vessel in sanctification and honor</a:t>
            </a:r>
            <a:endParaRPr/>
          </a:p>
          <a:p>
            <a:pPr marL="285750" lvl="0" indent="-285750" algn="l" rtl="0">
              <a:lnSpc>
                <a:spcPct val="70000"/>
              </a:lnSpc>
              <a:spcBef>
                <a:spcPts val="240"/>
              </a:spcBef>
              <a:spcAft>
                <a:spcPts val="0"/>
              </a:spcAft>
              <a:buSzPts val="4800"/>
              <a:buFont typeface="Noto Sans Symbols"/>
              <a:buNone/>
            </a:pPr>
            <a:r>
              <a:rPr lang="en-US" sz="4800" b="0"/>
              <a:t>5 not in lustful passion, like the Gentiles who do not know God; </a:t>
            </a:r>
            <a:endParaRPr/>
          </a:p>
        </p:txBody>
      </p:sp>
      <p:sp>
        <p:nvSpPr>
          <p:cNvPr id="1008" name="Google Shape;1008;p121"/>
          <p:cNvSpPr/>
          <p:nvPr/>
        </p:nvSpPr>
        <p:spPr>
          <a:xfrm>
            <a:off x="533400" y="4038600"/>
            <a:ext cx="6553200" cy="2209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7000"/>
              </a:lnSpc>
              <a:spcBef>
                <a:spcPts val="0"/>
              </a:spcBef>
              <a:spcAft>
                <a:spcPts val="0"/>
              </a:spcAft>
              <a:buNone/>
            </a:pPr>
            <a:r>
              <a:rPr lang="en-US" sz="6600" b="0">
                <a:solidFill>
                  <a:schemeClr val="lt1"/>
                </a:solidFill>
                <a:latin typeface="Times New Roman"/>
                <a:ea typeface="Times New Roman"/>
                <a:cs typeface="Times New Roman"/>
                <a:sym typeface="Times New Roman"/>
              </a:rPr>
              <a:t>The biblical path: </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00"/>
              </a:spcBef>
              <a:spcAft>
                <a:spcPts val="0"/>
              </a:spcAft>
              <a:buNone/>
            </a:pPr>
            <a:r>
              <a:rPr lang="en-US" sz="6000" b="0">
                <a:solidFill>
                  <a:schemeClr val="lt1"/>
                </a:solidFill>
                <a:latin typeface="Times New Roman"/>
                <a:ea typeface="Times New Roman"/>
                <a:cs typeface="Times New Roman"/>
                <a:sym typeface="Times New Roman"/>
              </a:rPr>
              <a:t>Sexual love reserved for commitment</a:t>
            </a:r>
            <a:endParaRPr sz="6000" b="0">
              <a:solidFill>
                <a:schemeClr val="lt1"/>
              </a:solidFill>
              <a:latin typeface="Times New Roman"/>
              <a:ea typeface="Times New Roman"/>
              <a:cs typeface="Times New Roman"/>
              <a:sym typeface="Times New Roman"/>
            </a:endParaRPr>
          </a:p>
        </p:txBody>
      </p:sp>
      <p:sp>
        <p:nvSpPr>
          <p:cNvPr id="1009" name="Google Shape;1009;p121"/>
          <p:cNvSpPr/>
          <p:nvPr/>
        </p:nvSpPr>
        <p:spPr>
          <a:xfrm>
            <a:off x="381000" y="1752600"/>
            <a:ext cx="7924800" cy="1219200"/>
          </a:xfrm>
          <a:prstGeom prst="rect">
            <a:avLst/>
          </a:prstGeom>
          <a:gradFill>
            <a:gsLst>
              <a:gs pos="0">
                <a:srgbClr val="000000"/>
              </a:gs>
              <a:gs pos="50000">
                <a:srgbClr val="66080C"/>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ctr" rtl="0">
              <a:lnSpc>
                <a:spcPct val="75000"/>
              </a:lnSpc>
              <a:spcBef>
                <a:spcPts val="0"/>
              </a:spcBef>
              <a:spcAft>
                <a:spcPts val="0"/>
              </a:spcAft>
              <a:buNone/>
            </a:pPr>
            <a:r>
              <a:rPr lang="en-US" sz="4800" b="0" u="sng">
                <a:solidFill>
                  <a:schemeClr val="lt1"/>
                </a:solidFill>
                <a:latin typeface="Times New Roman"/>
                <a:ea typeface="Times New Roman"/>
                <a:cs typeface="Times New Roman"/>
                <a:sym typeface="Times New Roman"/>
              </a:rPr>
              <a:t>Love</a:t>
            </a:r>
            <a:r>
              <a:rPr lang="en-US" sz="4800" b="0">
                <a:solidFill>
                  <a:schemeClr val="lt1"/>
                </a:solidFill>
                <a:latin typeface="Times New Roman"/>
                <a:ea typeface="Times New Roman"/>
                <a:cs typeface="Times New Roman"/>
                <a:sym typeface="Times New Roman"/>
              </a:rPr>
              <a:t> can always wait to </a:t>
            </a:r>
            <a:r>
              <a:rPr lang="en-US" sz="4800" b="0" u="sng">
                <a:solidFill>
                  <a:schemeClr val="lt1"/>
                </a:solidFill>
                <a:latin typeface="Times New Roman"/>
                <a:ea typeface="Times New Roman"/>
                <a:cs typeface="Times New Roman"/>
                <a:sym typeface="Times New Roman"/>
              </a:rPr>
              <a:t>give</a:t>
            </a:r>
            <a:r>
              <a:rPr lang="en-US" sz="4800" b="0">
                <a:solidFill>
                  <a:schemeClr val="lt1"/>
                </a:solidFill>
                <a:latin typeface="Times New Roman"/>
                <a:ea typeface="Times New Roman"/>
                <a:cs typeface="Times New Roman"/>
                <a:sym typeface="Times New Roman"/>
              </a:rPr>
              <a:t/>
            </a:r>
            <a:br>
              <a:rPr lang="en-US" sz="4800" b="0">
                <a:solidFill>
                  <a:schemeClr val="lt1"/>
                </a:solidFill>
                <a:latin typeface="Times New Roman"/>
                <a:ea typeface="Times New Roman"/>
                <a:cs typeface="Times New Roman"/>
                <a:sym typeface="Times New Roman"/>
              </a:rPr>
            </a:br>
            <a:r>
              <a:rPr lang="en-US" sz="4800" b="0">
                <a:solidFill>
                  <a:schemeClr val="lt1"/>
                </a:solidFill>
                <a:latin typeface="Times New Roman"/>
                <a:ea typeface="Times New Roman"/>
                <a:cs typeface="Times New Roman"/>
                <a:sym typeface="Times New Roman"/>
              </a:rPr>
              <a:t>but </a:t>
            </a:r>
            <a:r>
              <a:rPr lang="en-US" sz="4800" b="0" u="sng">
                <a:solidFill>
                  <a:schemeClr val="lt1"/>
                </a:solidFill>
                <a:latin typeface="Times New Roman"/>
                <a:ea typeface="Times New Roman"/>
                <a:cs typeface="Times New Roman"/>
                <a:sym typeface="Times New Roman"/>
              </a:rPr>
              <a:t>lust</a:t>
            </a:r>
            <a:r>
              <a:rPr lang="en-US" sz="4800" b="0">
                <a:solidFill>
                  <a:schemeClr val="lt1"/>
                </a:solidFill>
                <a:latin typeface="Times New Roman"/>
                <a:ea typeface="Times New Roman"/>
                <a:cs typeface="Times New Roman"/>
                <a:sym typeface="Times New Roman"/>
              </a:rPr>
              <a:t> can never wait to </a:t>
            </a:r>
            <a:r>
              <a:rPr lang="en-US" sz="4800" b="0" u="sng">
                <a:solidFill>
                  <a:schemeClr val="lt1"/>
                </a:solidFill>
                <a:latin typeface="Times New Roman"/>
                <a:ea typeface="Times New Roman"/>
                <a:cs typeface="Times New Roman"/>
                <a:sym typeface="Times New Roman"/>
              </a:rPr>
              <a:t>take</a:t>
            </a:r>
            <a:endParaRPr sz="4800" b="0">
              <a:solidFill>
                <a:schemeClr val="lt1"/>
              </a:solidFill>
              <a:latin typeface="Times New Roman"/>
              <a:ea typeface="Times New Roman"/>
              <a:cs typeface="Times New Roman"/>
              <a:sym typeface="Times New Roman"/>
            </a:endParaRPr>
          </a:p>
        </p:txBody>
      </p:sp>
    </p:spTree>
  </p:cSld>
  <p:clrMapOvr>
    <a:masterClrMapping/>
  </p:clrMapOvr>
  <p:transition>
    <p:fade thruBlk="1"/>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Shape 1013"/>
        <p:cNvGrpSpPr/>
        <p:nvPr/>
      </p:nvGrpSpPr>
      <p:grpSpPr>
        <a:xfrm>
          <a:off x="0" y="0"/>
          <a:ext cx="0" cy="0"/>
          <a:chOff x="0" y="0"/>
          <a:chExt cx="0" cy="0"/>
        </a:xfrm>
      </p:grpSpPr>
      <p:sp>
        <p:nvSpPr>
          <p:cNvPr id="1014" name="Google Shape;1014;p122"/>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015" name="Google Shape;1015;p122"/>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9 But I don’t need to write to you about the Christian love that should be shown among God’s people. For God himself has taught you to love one another. </a:t>
            </a:r>
            <a:endParaRPr/>
          </a:p>
          <a:p>
            <a:pPr marL="285750" lvl="0" indent="-285750" algn="l" rtl="0">
              <a:lnSpc>
                <a:spcPct val="70000"/>
              </a:lnSpc>
              <a:spcBef>
                <a:spcPts val="240"/>
              </a:spcBef>
              <a:spcAft>
                <a:spcPts val="0"/>
              </a:spcAft>
              <a:buSzPts val="4800"/>
              <a:buFont typeface="Noto Sans Symbols"/>
              <a:buNone/>
            </a:pPr>
            <a:r>
              <a:rPr lang="en-US" sz="4800"/>
              <a:t>10 Indeed, your love is already strong toward all the Christians in all of Macedonia. Even so, dear brothers and sisters, we beg you to love them more and more.</a:t>
            </a:r>
            <a:endParaRPr/>
          </a:p>
        </p:txBody>
      </p:sp>
      <p:sp>
        <p:nvSpPr>
          <p:cNvPr id="1016" name="Google Shape;1016;p122"/>
          <p:cNvSpPr/>
          <p:nvPr/>
        </p:nvSpPr>
        <p:spPr>
          <a:xfrm>
            <a:off x="0" y="0"/>
            <a:ext cx="9144000" cy="68580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8000"/>
              </a:lnSpc>
              <a:spcBef>
                <a:spcPts val="0"/>
              </a:spcBef>
              <a:spcAft>
                <a:spcPts val="0"/>
              </a:spcAft>
              <a:buNone/>
            </a:pPr>
            <a:r>
              <a:rPr lang="en-US" sz="6600" b="0">
                <a:solidFill>
                  <a:schemeClr val="lt1"/>
                </a:solidFill>
                <a:latin typeface="Times New Roman"/>
                <a:ea typeface="Times New Roman"/>
                <a:cs typeface="Times New Roman"/>
                <a:sym typeface="Times New Roman"/>
              </a:rPr>
              <a:t>Steps?</a:t>
            </a:r>
            <a:endParaRPr sz="6600" b="0">
              <a:solidFill>
                <a:schemeClr val="lt1"/>
              </a:solidFill>
              <a:latin typeface="Times New Roman"/>
              <a:ea typeface="Times New Roman"/>
              <a:cs typeface="Times New Roman"/>
              <a:sym typeface="Times New Roman"/>
            </a:endParaRPr>
          </a:p>
          <a:p>
            <a:pPr marL="0" marR="0" lvl="0" indent="0" algn="l" rtl="0">
              <a:lnSpc>
                <a:spcPct val="70000"/>
              </a:lnSpc>
              <a:spcBef>
                <a:spcPts val="330"/>
              </a:spcBef>
              <a:spcAft>
                <a:spcPts val="0"/>
              </a:spcAft>
              <a:buNone/>
            </a:pPr>
            <a:r>
              <a:rPr lang="en-US" sz="6600" b="0">
                <a:solidFill>
                  <a:schemeClr val="lt1"/>
                </a:solidFill>
                <a:latin typeface="Times New Roman"/>
                <a:ea typeface="Times New Roman"/>
                <a:cs typeface="Times New Roman"/>
                <a:sym typeface="Times New Roman"/>
              </a:rPr>
              <a:t>1. Get in touch with the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  love of God 1 Jn. 4:19</a:t>
            </a:r>
            <a:endParaRPr/>
          </a:p>
          <a:p>
            <a:pPr marL="0" marR="0" lvl="0" indent="0" algn="l" rtl="0">
              <a:lnSpc>
                <a:spcPct val="70000"/>
              </a:lnSpc>
              <a:spcBef>
                <a:spcPts val="330"/>
              </a:spcBef>
              <a:spcAft>
                <a:spcPts val="0"/>
              </a:spcAft>
              <a:buNone/>
            </a:pPr>
            <a:r>
              <a:rPr lang="en-US" sz="6600" b="0">
                <a:solidFill>
                  <a:schemeClr val="lt1"/>
                </a:solidFill>
                <a:latin typeface="Times New Roman"/>
                <a:ea typeface="Times New Roman"/>
                <a:cs typeface="Times New Roman"/>
                <a:sym typeface="Times New Roman"/>
              </a:rPr>
              <a:t>  Let the love of God in</a:t>
            </a:r>
            <a:endParaRPr/>
          </a:p>
          <a:p>
            <a:pPr marL="0" marR="0" lvl="0" indent="0" algn="l" rtl="0">
              <a:lnSpc>
                <a:spcPct val="70000"/>
              </a:lnSpc>
              <a:spcBef>
                <a:spcPts val="330"/>
              </a:spcBef>
              <a:spcAft>
                <a:spcPts val="0"/>
              </a:spcAft>
              <a:buNone/>
            </a:pPr>
            <a:r>
              <a:rPr lang="en-US" sz="6600" b="0">
                <a:solidFill>
                  <a:schemeClr val="lt1"/>
                </a:solidFill>
                <a:latin typeface="Times New Roman"/>
                <a:ea typeface="Times New Roman"/>
                <a:cs typeface="Times New Roman"/>
                <a:sym typeface="Times New Roman"/>
              </a:rPr>
              <a:t>2. Begin preparing for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  your love life with a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  mate by learning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  relational skills in the </a:t>
            </a:r>
            <a:br>
              <a:rPr lang="en-US" sz="6600" b="0">
                <a:solidFill>
                  <a:schemeClr val="lt1"/>
                </a:solidFill>
                <a:latin typeface="Times New Roman"/>
                <a:ea typeface="Times New Roman"/>
                <a:cs typeface="Times New Roman"/>
                <a:sym typeface="Times New Roman"/>
              </a:rPr>
            </a:br>
            <a:r>
              <a:rPr lang="en-US" sz="6600" b="0">
                <a:solidFill>
                  <a:schemeClr val="lt1"/>
                </a:solidFill>
                <a:latin typeface="Times New Roman"/>
                <a:ea typeface="Times New Roman"/>
                <a:cs typeface="Times New Roman"/>
                <a:sym typeface="Times New Roman"/>
              </a:rPr>
              <a:t>  Body of Christ</a:t>
            </a:r>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6"/>
          <p:cNvSpPr txBox="1">
            <a:spLocks noGrp="1"/>
          </p:cNvSpPr>
          <p:nvPr>
            <p:ph type="title" idx="4294967295"/>
          </p:nvPr>
        </p:nvSpPr>
        <p:spPr>
          <a:xfrm>
            <a:off x="0" y="0"/>
            <a:ext cx="9144000" cy="1524000"/>
          </a:xfrm>
          <a:prstGeom prst="rect">
            <a:avLst/>
          </a:prstGeom>
          <a:noFill/>
          <a:ln>
            <a:noFill/>
          </a:ln>
        </p:spPr>
        <p:txBody>
          <a:bodyPr spcFirstLastPara="1" wrap="square" lIns="90475" tIns="44450" rIns="90475" bIns="44450" anchor="ctr" anchorCtr="0">
            <a:noAutofit/>
          </a:bodyPr>
          <a:lstStyle/>
          <a:p>
            <a:pPr marL="0" lvl="0" indent="0" algn="ctr" rtl="0">
              <a:lnSpc>
                <a:spcPct val="80000"/>
              </a:lnSpc>
              <a:spcBef>
                <a:spcPts val="0"/>
              </a:spcBef>
              <a:spcAft>
                <a:spcPts val="0"/>
              </a:spcAft>
              <a:buNone/>
            </a:pPr>
            <a:r>
              <a:rPr lang="en-US" sz="8000"/>
              <a:t>1 Thessalonians 4</a:t>
            </a:r>
            <a:endParaRPr sz="8000"/>
          </a:p>
        </p:txBody>
      </p:sp>
      <p:sp>
        <p:nvSpPr>
          <p:cNvPr id="172" name="Google Shape;172;p36"/>
          <p:cNvSpPr txBox="1">
            <a:spLocks noGrp="1"/>
          </p:cNvSpPr>
          <p:nvPr>
            <p:ph type="body" idx="4294967295"/>
          </p:nvPr>
        </p:nvSpPr>
        <p:spPr>
          <a:xfrm>
            <a:off x="0" y="1295400"/>
            <a:ext cx="9144000" cy="4876800"/>
          </a:xfrm>
          <a:prstGeom prst="rect">
            <a:avLst/>
          </a:prstGeom>
          <a:noFill/>
          <a:ln>
            <a:noFill/>
          </a:ln>
        </p:spPr>
        <p:txBody>
          <a:bodyPr spcFirstLastPara="1" wrap="square" lIns="90475" tIns="44450" rIns="90475" bIns="44450" anchor="t" anchorCtr="0">
            <a:noAutofit/>
          </a:bodyPr>
          <a:lstStyle/>
          <a:p>
            <a:pPr marL="285750" lvl="0" indent="-285750" algn="l" rtl="0">
              <a:lnSpc>
                <a:spcPct val="70000"/>
              </a:lnSpc>
              <a:spcBef>
                <a:spcPts val="0"/>
              </a:spcBef>
              <a:spcAft>
                <a:spcPts val="0"/>
              </a:spcAft>
              <a:buSzPts val="4800"/>
              <a:buFont typeface="Noto Sans Symbols"/>
              <a:buNone/>
            </a:pPr>
            <a:r>
              <a:rPr lang="en-US" sz="4800"/>
              <a:t>4:4 that each of you know how to possess his own vessel in </a:t>
            </a:r>
            <a:r>
              <a:rPr lang="en-US" sz="4800" u="sng"/>
              <a:t>distinctiveness and honor</a:t>
            </a:r>
            <a:endParaRPr/>
          </a:p>
          <a:p>
            <a:pPr marL="285750" lvl="0" indent="-285750" algn="l" rtl="0">
              <a:lnSpc>
                <a:spcPct val="70000"/>
              </a:lnSpc>
              <a:spcBef>
                <a:spcPts val="240"/>
              </a:spcBef>
              <a:spcAft>
                <a:spcPts val="0"/>
              </a:spcAft>
              <a:buSzPts val="4800"/>
              <a:buFont typeface="Noto Sans Symbols"/>
              <a:buNone/>
            </a:pPr>
            <a:r>
              <a:rPr lang="en-US" sz="4800"/>
              <a:t>5 not in lustful passion, like the Gentiles who do not know God; </a:t>
            </a:r>
            <a:endParaRPr/>
          </a:p>
        </p:txBody>
      </p:sp>
      <p:sp>
        <p:nvSpPr>
          <p:cNvPr id="173" name="Google Shape;173;p36"/>
          <p:cNvSpPr/>
          <p:nvPr/>
        </p:nvSpPr>
        <p:spPr>
          <a:xfrm rot="3476283">
            <a:off x="1239838" y="3971925"/>
            <a:ext cx="2971800" cy="304800"/>
          </a:xfrm>
          <a:prstGeom prst="leftArrow">
            <a:avLst>
              <a:gd name="adj1" fmla="val 50000"/>
              <a:gd name="adj2" fmla="val 243750"/>
            </a:avLst>
          </a:prstGeom>
          <a:solidFill>
            <a:schemeClr val="dk2"/>
          </a:solidFill>
          <a:ln w="1905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6"/>
          <p:cNvSpPr txBox="1"/>
          <p:nvPr/>
        </p:nvSpPr>
        <p:spPr>
          <a:xfrm rot="-1923717">
            <a:off x="2748121" y="2981570"/>
            <a:ext cx="152400" cy="26003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
        <p:nvSpPr>
          <p:cNvPr id="175" name="Google Shape;175;p36"/>
          <p:cNvSpPr/>
          <p:nvPr/>
        </p:nvSpPr>
        <p:spPr>
          <a:xfrm>
            <a:off x="2895600" y="4038600"/>
            <a:ext cx="4419600" cy="2590800"/>
          </a:xfrm>
          <a:prstGeom prst="rect">
            <a:avLst/>
          </a:prstGeom>
          <a:gradFill>
            <a:gsLst>
              <a:gs pos="0">
                <a:srgbClr val="000000"/>
              </a:gs>
              <a:gs pos="50000">
                <a:srgbClr val="00007E"/>
              </a:gs>
              <a:gs pos="100000">
                <a:srgbClr val="000000"/>
              </a:gs>
            </a:gsLst>
            <a:lin ang="5400000" scaled="0"/>
          </a:gradFill>
          <a:ln w="19050" cap="flat" cmpd="sng">
            <a:solidFill>
              <a:schemeClr val="lt1"/>
            </a:solidFill>
            <a:prstDash val="solid"/>
            <a:miter lim="800000"/>
            <a:headEnd type="none" w="sm" len="sm"/>
            <a:tailEnd type="none" w="sm" len="sm"/>
          </a:ln>
        </p:spPr>
        <p:txBody>
          <a:bodyPr spcFirstLastPara="1" wrap="square" lIns="90475" tIns="44450" rIns="90475" bIns="44450" anchor="t" anchorCtr="0">
            <a:noAutofit/>
          </a:bodyPr>
          <a:lstStyle/>
          <a:p>
            <a:pPr marL="0" marR="0" lvl="0" indent="0" algn="l" rtl="0">
              <a:lnSpc>
                <a:spcPct val="75000"/>
              </a:lnSpc>
              <a:spcBef>
                <a:spcPts val="0"/>
              </a:spcBef>
              <a:spcAft>
                <a:spcPts val="0"/>
              </a:spcAft>
              <a:buNone/>
            </a:pPr>
            <a:r>
              <a:rPr lang="en-US" sz="7200" b="0">
                <a:solidFill>
                  <a:srgbClr val="FFFFFF"/>
                </a:solidFill>
                <a:latin typeface="Times New Roman"/>
                <a:ea typeface="Times New Roman"/>
                <a:cs typeface="Times New Roman"/>
                <a:sym typeface="Times New Roman"/>
              </a:rPr>
              <a:t>= different than the neighbors</a:t>
            </a:r>
            <a:endParaRPr/>
          </a:p>
        </p:txBody>
      </p:sp>
      <p:sp>
        <p:nvSpPr>
          <p:cNvPr id="176" name="Google Shape;176;p36"/>
          <p:cNvSpPr/>
          <p:nvPr/>
        </p:nvSpPr>
        <p:spPr>
          <a:xfrm>
            <a:off x="4222596" y="1698702"/>
            <a:ext cx="1981200" cy="685800"/>
          </a:xfrm>
          <a:prstGeom prst="ellipse">
            <a:avLst/>
          </a:prstGeom>
          <a:noFill/>
          <a:ln w="5715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600" b="1">
              <a:solidFill>
                <a:srgbClr val="FFFFFF"/>
              </a:solidFill>
              <a:latin typeface="Arial"/>
              <a:ea typeface="Arial"/>
              <a:cs typeface="Arial"/>
              <a:sym typeface="Arial"/>
            </a:endParaRPr>
          </a:p>
        </p:txBody>
      </p:sp>
    </p:spTree>
  </p:cSld>
  <p:clrMapOvr>
    <a:masterClrMapping/>
  </p:clrMapOvr>
  <p:transition>
    <p:fade thruBlk="1"/>
  </p:transition>
</p:sld>
</file>

<file path=ppt/theme/theme1.xml><?xml version="1.0" encoding="utf-8"?>
<a:theme xmlns:a="http://schemas.openxmlformats.org/drawingml/2006/main" name="1_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4731</Words>
  <Application>Microsoft Office PowerPoint</Application>
  <PresentationFormat>On-screen Show (4:3)</PresentationFormat>
  <Paragraphs>489</Paragraphs>
  <Slides>83</Slides>
  <Notes>83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83</vt:i4>
      </vt:variant>
    </vt:vector>
  </HeadingPairs>
  <TitlesOfParts>
    <vt:vector size="88" baseType="lpstr">
      <vt:lpstr>Arial</vt:lpstr>
      <vt:lpstr>Noto Sans Symbols</vt:lpstr>
      <vt:lpstr>Times New Roman</vt:lpstr>
      <vt:lpstr>1_den1</vt:lpstr>
      <vt:lpstr>den1</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PowerPoint Presentation</vt:lpstr>
      <vt:lpstr>PowerPoint Presentation</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1 Thessalonians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Thessalonians 4</vt:lpstr>
      <vt:lpstr>1 Thessalonians 4</vt:lpstr>
      <vt:lpstr>1 Thessalonians 4</vt:lpstr>
      <vt:lpstr>1 Thessalonians 4</vt:lpstr>
      <vt:lpstr>1 Thessalonians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2023-05-12T14:16:34Z</dcterms:modified>
</cp:coreProperties>
</file>