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3"/>
  </p:notesMasterIdLst>
  <p:sldIdLst>
    <p:sldId id="4158" r:id="rId5"/>
    <p:sldId id="8078" r:id="rId6"/>
    <p:sldId id="8218" r:id="rId7"/>
    <p:sldId id="8343" r:id="rId8"/>
    <p:sldId id="8406" r:id="rId9"/>
    <p:sldId id="8344" r:id="rId10"/>
    <p:sldId id="8345" r:id="rId11"/>
    <p:sldId id="8346" r:id="rId12"/>
    <p:sldId id="8347" r:id="rId13"/>
    <p:sldId id="8348" r:id="rId14"/>
    <p:sldId id="8349" r:id="rId15"/>
    <p:sldId id="8350" r:id="rId16"/>
    <p:sldId id="8351" r:id="rId17"/>
    <p:sldId id="8407" r:id="rId18"/>
    <p:sldId id="8352" r:id="rId19"/>
    <p:sldId id="8353" r:id="rId20"/>
    <p:sldId id="8354" r:id="rId21"/>
    <p:sldId id="8355" r:id="rId22"/>
    <p:sldId id="8357" r:id="rId23"/>
    <p:sldId id="8358" r:id="rId24"/>
    <p:sldId id="8359" r:id="rId25"/>
    <p:sldId id="8361" r:id="rId26"/>
    <p:sldId id="8360" r:id="rId27"/>
    <p:sldId id="8362" r:id="rId28"/>
    <p:sldId id="8363" r:id="rId29"/>
    <p:sldId id="8364" r:id="rId30"/>
    <p:sldId id="8365" r:id="rId31"/>
    <p:sldId id="8366" r:id="rId32"/>
    <p:sldId id="8408" r:id="rId33"/>
    <p:sldId id="8367" r:id="rId34"/>
    <p:sldId id="8368" r:id="rId35"/>
    <p:sldId id="8369" r:id="rId36"/>
    <p:sldId id="8370" r:id="rId37"/>
    <p:sldId id="8371" r:id="rId38"/>
    <p:sldId id="8372" r:id="rId39"/>
    <p:sldId id="8373" r:id="rId40"/>
    <p:sldId id="8374" r:id="rId41"/>
    <p:sldId id="8375" r:id="rId42"/>
    <p:sldId id="8376" r:id="rId43"/>
    <p:sldId id="8409" r:id="rId44"/>
    <p:sldId id="8377" r:id="rId45"/>
    <p:sldId id="8378" r:id="rId46"/>
    <p:sldId id="8379" r:id="rId47"/>
    <p:sldId id="8410" r:id="rId48"/>
    <p:sldId id="8380" r:id="rId49"/>
    <p:sldId id="8381" r:id="rId50"/>
    <p:sldId id="8386" r:id="rId51"/>
    <p:sldId id="8382" r:id="rId52"/>
    <p:sldId id="8387" r:id="rId53"/>
    <p:sldId id="8388" r:id="rId54"/>
    <p:sldId id="8389" r:id="rId55"/>
    <p:sldId id="8390" r:id="rId56"/>
    <p:sldId id="8391" r:id="rId57"/>
    <p:sldId id="8383" r:id="rId58"/>
    <p:sldId id="8393" r:id="rId59"/>
    <p:sldId id="8392" r:id="rId60"/>
    <p:sldId id="8394" r:id="rId61"/>
    <p:sldId id="8395" r:id="rId62"/>
    <p:sldId id="8396" r:id="rId63"/>
    <p:sldId id="8399" r:id="rId64"/>
    <p:sldId id="8398" r:id="rId65"/>
    <p:sldId id="8400" r:id="rId66"/>
    <p:sldId id="8401" r:id="rId67"/>
    <p:sldId id="8402" r:id="rId68"/>
    <p:sldId id="8403" r:id="rId69"/>
    <p:sldId id="8411" r:id="rId70"/>
    <p:sldId id="8405" r:id="rId71"/>
    <p:sldId id="8404" r:id="rId72"/>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llivanM" initials="" lastIdx="0" clrIdx="0"/>
  <p:cmAuthor id="2" name="SullivanM" initials="S" lastIdx="1" clrIdx="1">
    <p:extLst>
      <p:ext uri="{19B8F6BF-5375-455C-9EA6-DF929625EA0E}">
        <p15:presenceInfo xmlns:p15="http://schemas.microsoft.com/office/powerpoint/2012/main" userId="S-1-5-21-4265015632-2890982846-1145617646-13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FF00"/>
    <a:srgbClr val="0066CC"/>
    <a:srgbClr val="800000"/>
    <a:srgbClr val="003F7F"/>
    <a:srgbClr val="CAD7E4"/>
    <a:srgbClr val="E2C7B9"/>
    <a:srgbClr val="DBC1B3"/>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433" autoAdjust="0"/>
    <p:restoredTop sz="93995" autoAdjust="0"/>
  </p:normalViewPr>
  <p:slideViewPr>
    <p:cSldViewPr snapToGrid="0">
      <p:cViewPr varScale="1">
        <p:scale>
          <a:sx n="73" d="100"/>
          <a:sy n="73" d="100"/>
        </p:scale>
        <p:origin x="612" y="90"/>
      </p:cViewPr>
      <p:guideLst>
        <p:guide orient="horz" pos="2160"/>
        <p:guide pos="384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66" d="100"/>
        <a:sy n="66" d="100"/>
      </p:scale>
      <p:origin x="0" y="-711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viewProps" Target="viewProp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commentAuthors" Target="commentAuthors.xml"/><Relationship Id="rId5" Type="http://schemas.openxmlformats.org/officeDocument/2006/relationships/slide" Target="slides/slide1.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microsoft.com/office/2016/11/relationships/changesInfo" Target="changesInfos/changesInfo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llivanM" userId="350d618f-92d9-45c2-831f-faece6ff0719" providerId="ADAL" clId="{85AD5170-AA9D-4DD5-9A74-4894F33A9D7F}"/>
    <pc:docChg chg="custSel modSld">
      <pc:chgData name="SullivanM" userId="350d618f-92d9-45c2-831f-faece6ff0719" providerId="ADAL" clId="{85AD5170-AA9D-4DD5-9A74-4894F33A9D7F}" dt="2023-07-16T13:22:32.869" v="56" actId="20577"/>
      <pc:docMkLst>
        <pc:docMk/>
      </pc:docMkLst>
    </pc:docChg>
  </pc:docChgLst>
  <pc:docChgLst>
    <pc:chgData name="SullivanM" userId="350d618f-92d9-45c2-831f-faece6ff0719" providerId="ADAL" clId="{64A0FDCD-7ED3-41A5-9170-D048E1CBA0A7}"/>
    <pc:docChg chg="undo redo custSel addSld delSld modSld sldOrd">
      <pc:chgData name="SullivanM" userId="350d618f-92d9-45c2-831f-faece6ff0719" providerId="ADAL" clId="{64A0FDCD-7ED3-41A5-9170-D048E1CBA0A7}" dt="2023-09-10T13:26:42.986" v="5021" actId="14100"/>
      <pc:docMkLst>
        <pc:docMk/>
      </pc:docMkLst>
      <pc:sldChg chg="modSp del">
        <pc:chgData name="SullivanM" userId="350d618f-92d9-45c2-831f-faece6ff0719" providerId="ADAL" clId="{64A0FDCD-7ED3-41A5-9170-D048E1CBA0A7}" dt="2023-09-10T03:51:04.358" v="3752" actId="6549"/>
        <pc:sldMkLst>
          <pc:docMk/>
          <pc:sldMk cId="865151976" sldId="8078"/>
        </pc:sldMkLst>
        <pc:spChg chg="mod">
          <ac:chgData name="SullivanM" userId="350d618f-92d9-45c2-831f-faece6ff0719" providerId="ADAL" clId="{64A0FDCD-7ED3-41A5-9170-D048E1CBA0A7}" dt="2023-09-10T03:51:04.358" v="3752" actId="6549"/>
          <ac:spMkLst>
            <pc:docMk/>
            <pc:sldMk cId="865151976" sldId="8078"/>
            <ac:spMk id="18434" creationId="{C7D27934-BA8D-0729-FEBE-700E6E619618}"/>
          </ac:spMkLst>
        </pc:spChg>
      </pc:sldChg>
      <pc:sldChg chg="modSp modAnim">
        <pc:chgData name="SullivanM" userId="350d618f-92d9-45c2-831f-faece6ff0719" providerId="ADAL" clId="{64A0FDCD-7ED3-41A5-9170-D048E1CBA0A7}" dt="2023-09-10T12:03:38.124" v="3942"/>
        <pc:sldMkLst>
          <pc:docMk/>
          <pc:sldMk cId="3219118000" sldId="8218"/>
        </pc:sldMkLst>
        <pc:spChg chg="mod">
          <ac:chgData name="SullivanM" userId="350d618f-92d9-45c2-831f-faece6ff0719" providerId="ADAL" clId="{64A0FDCD-7ED3-41A5-9170-D048E1CBA0A7}" dt="2023-09-10T11:59:10.370" v="3941" actId="20578"/>
          <ac:spMkLst>
            <pc:docMk/>
            <pc:sldMk cId="3219118000" sldId="8218"/>
            <ac:spMk id="18434" creationId="{C7D27934-BA8D-0729-FEBE-700E6E619618}"/>
          </ac:spMkLst>
        </pc:spChg>
      </pc:sldChg>
      <pc:sldChg chg="del">
        <pc:chgData name="SullivanM" userId="350d618f-92d9-45c2-831f-faece6ff0719" providerId="ADAL" clId="{64A0FDCD-7ED3-41A5-9170-D048E1CBA0A7}" dt="2023-09-10T03:33:10.335" v="3397" actId="2696"/>
        <pc:sldMkLst>
          <pc:docMk/>
          <pc:sldMk cId="1643861095" sldId="8219"/>
        </pc:sldMkLst>
      </pc:sldChg>
      <pc:sldChg chg="del">
        <pc:chgData name="SullivanM" userId="350d618f-92d9-45c2-831f-faece6ff0719" providerId="ADAL" clId="{64A0FDCD-7ED3-41A5-9170-D048E1CBA0A7}" dt="2023-09-10T03:33:10.900" v="3446" actId="2696"/>
        <pc:sldMkLst>
          <pc:docMk/>
          <pc:sldMk cId="1527765629" sldId="8262"/>
        </pc:sldMkLst>
      </pc:sldChg>
      <pc:sldChg chg="del">
        <pc:chgData name="SullivanM" userId="350d618f-92d9-45c2-831f-faece6ff0719" providerId="ADAL" clId="{64A0FDCD-7ED3-41A5-9170-D048E1CBA0A7}" dt="2023-09-09T23:29:56.361" v="1" actId="2696"/>
        <pc:sldMkLst>
          <pc:docMk/>
          <pc:sldMk cId="946116330" sldId="8263"/>
        </pc:sldMkLst>
      </pc:sldChg>
      <pc:sldChg chg="del">
        <pc:chgData name="SullivanM" userId="350d618f-92d9-45c2-831f-faece6ff0719" providerId="ADAL" clId="{64A0FDCD-7ED3-41A5-9170-D048E1CBA0A7}" dt="2023-09-09T23:29:56.530" v="2" actId="2696"/>
        <pc:sldMkLst>
          <pc:docMk/>
          <pc:sldMk cId="2298338226" sldId="8266"/>
        </pc:sldMkLst>
      </pc:sldChg>
      <pc:sldChg chg="del">
        <pc:chgData name="SullivanM" userId="350d618f-92d9-45c2-831f-faece6ff0719" providerId="ADAL" clId="{64A0FDCD-7ED3-41A5-9170-D048E1CBA0A7}" dt="2023-09-09T23:29:56.715" v="3" actId="2696"/>
        <pc:sldMkLst>
          <pc:docMk/>
          <pc:sldMk cId="1466730182" sldId="8267"/>
        </pc:sldMkLst>
      </pc:sldChg>
      <pc:sldChg chg="del">
        <pc:chgData name="SullivanM" userId="350d618f-92d9-45c2-831f-faece6ff0719" providerId="ADAL" clId="{64A0FDCD-7ED3-41A5-9170-D048E1CBA0A7}" dt="2023-09-09T23:29:56.907" v="4" actId="2696"/>
        <pc:sldMkLst>
          <pc:docMk/>
          <pc:sldMk cId="3722226803" sldId="8268"/>
        </pc:sldMkLst>
      </pc:sldChg>
      <pc:sldChg chg="del">
        <pc:chgData name="SullivanM" userId="350d618f-92d9-45c2-831f-faece6ff0719" providerId="ADAL" clId="{64A0FDCD-7ED3-41A5-9170-D048E1CBA0A7}" dt="2023-09-09T23:29:57.310" v="6" actId="2696"/>
        <pc:sldMkLst>
          <pc:docMk/>
          <pc:sldMk cId="3449153102" sldId="8269"/>
        </pc:sldMkLst>
      </pc:sldChg>
      <pc:sldChg chg="del">
        <pc:chgData name="SullivanM" userId="350d618f-92d9-45c2-831f-faece6ff0719" providerId="ADAL" clId="{64A0FDCD-7ED3-41A5-9170-D048E1CBA0A7}" dt="2023-09-09T23:29:57.654" v="7" actId="2696"/>
        <pc:sldMkLst>
          <pc:docMk/>
          <pc:sldMk cId="498361288" sldId="8270"/>
        </pc:sldMkLst>
      </pc:sldChg>
      <pc:sldChg chg="del">
        <pc:chgData name="SullivanM" userId="350d618f-92d9-45c2-831f-faece6ff0719" providerId="ADAL" clId="{64A0FDCD-7ED3-41A5-9170-D048E1CBA0A7}" dt="2023-09-09T23:29:57.974" v="8" actId="2696"/>
        <pc:sldMkLst>
          <pc:docMk/>
          <pc:sldMk cId="2488463584" sldId="8271"/>
        </pc:sldMkLst>
      </pc:sldChg>
      <pc:sldChg chg="del">
        <pc:chgData name="SullivanM" userId="350d618f-92d9-45c2-831f-faece6ff0719" providerId="ADAL" clId="{64A0FDCD-7ED3-41A5-9170-D048E1CBA0A7}" dt="2023-09-10T03:33:10.159" v="3385" actId="2696"/>
        <pc:sldMkLst>
          <pc:docMk/>
          <pc:sldMk cId="1090905393" sldId="8272"/>
        </pc:sldMkLst>
      </pc:sldChg>
      <pc:sldChg chg="del">
        <pc:chgData name="SullivanM" userId="350d618f-92d9-45c2-831f-faece6ff0719" providerId="ADAL" clId="{64A0FDCD-7ED3-41A5-9170-D048E1CBA0A7}" dt="2023-09-10T03:33:10.175" v="3386" actId="2696"/>
        <pc:sldMkLst>
          <pc:docMk/>
          <pc:sldMk cId="3665308194" sldId="8273"/>
        </pc:sldMkLst>
      </pc:sldChg>
      <pc:sldChg chg="del">
        <pc:chgData name="SullivanM" userId="350d618f-92d9-45c2-831f-faece6ff0719" providerId="ADAL" clId="{64A0FDCD-7ED3-41A5-9170-D048E1CBA0A7}" dt="2023-09-10T03:33:10.191" v="3387" actId="2696"/>
        <pc:sldMkLst>
          <pc:docMk/>
          <pc:sldMk cId="1958889426" sldId="8274"/>
        </pc:sldMkLst>
      </pc:sldChg>
      <pc:sldChg chg="del">
        <pc:chgData name="SullivanM" userId="350d618f-92d9-45c2-831f-faece6ff0719" providerId="ADAL" clId="{64A0FDCD-7ED3-41A5-9170-D048E1CBA0A7}" dt="2023-09-10T03:33:10.207" v="3388" actId="2696"/>
        <pc:sldMkLst>
          <pc:docMk/>
          <pc:sldMk cId="2329822079" sldId="8275"/>
        </pc:sldMkLst>
      </pc:sldChg>
      <pc:sldChg chg="del">
        <pc:chgData name="SullivanM" userId="350d618f-92d9-45c2-831f-faece6ff0719" providerId="ADAL" clId="{64A0FDCD-7ED3-41A5-9170-D048E1CBA0A7}" dt="2023-09-10T03:33:10.223" v="3389" actId="2696"/>
        <pc:sldMkLst>
          <pc:docMk/>
          <pc:sldMk cId="4174031033" sldId="8276"/>
        </pc:sldMkLst>
      </pc:sldChg>
      <pc:sldChg chg="del">
        <pc:chgData name="SullivanM" userId="350d618f-92d9-45c2-831f-faece6ff0719" providerId="ADAL" clId="{64A0FDCD-7ED3-41A5-9170-D048E1CBA0A7}" dt="2023-09-10T03:33:10.239" v="3390" actId="2696"/>
        <pc:sldMkLst>
          <pc:docMk/>
          <pc:sldMk cId="2986678469" sldId="8277"/>
        </pc:sldMkLst>
      </pc:sldChg>
      <pc:sldChg chg="del">
        <pc:chgData name="SullivanM" userId="350d618f-92d9-45c2-831f-faece6ff0719" providerId="ADAL" clId="{64A0FDCD-7ED3-41A5-9170-D048E1CBA0A7}" dt="2023-09-10T03:33:10.247" v="3391" actId="2696"/>
        <pc:sldMkLst>
          <pc:docMk/>
          <pc:sldMk cId="2712917019" sldId="8278"/>
        </pc:sldMkLst>
      </pc:sldChg>
      <pc:sldChg chg="del">
        <pc:chgData name="SullivanM" userId="350d618f-92d9-45c2-831f-faece6ff0719" providerId="ADAL" clId="{64A0FDCD-7ED3-41A5-9170-D048E1CBA0A7}" dt="2023-09-10T03:33:10.263" v="3392" actId="2696"/>
        <pc:sldMkLst>
          <pc:docMk/>
          <pc:sldMk cId="2706942051" sldId="8279"/>
        </pc:sldMkLst>
      </pc:sldChg>
      <pc:sldChg chg="del">
        <pc:chgData name="SullivanM" userId="350d618f-92d9-45c2-831f-faece6ff0719" providerId="ADAL" clId="{64A0FDCD-7ED3-41A5-9170-D048E1CBA0A7}" dt="2023-09-09T23:29:57.093" v="5" actId="2696"/>
        <pc:sldMkLst>
          <pc:docMk/>
          <pc:sldMk cId="2770540820" sldId="8280"/>
        </pc:sldMkLst>
      </pc:sldChg>
      <pc:sldChg chg="del">
        <pc:chgData name="SullivanM" userId="350d618f-92d9-45c2-831f-faece6ff0719" providerId="ADAL" clId="{64A0FDCD-7ED3-41A5-9170-D048E1CBA0A7}" dt="2023-09-10T03:33:10.279" v="3393" actId="2696"/>
        <pc:sldMkLst>
          <pc:docMk/>
          <pc:sldMk cId="2969885198" sldId="8281"/>
        </pc:sldMkLst>
      </pc:sldChg>
      <pc:sldChg chg="del">
        <pc:chgData name="SullivanM" userId="350d618f-92d9-45c2-831f-faece6ff0719" providerId="ADAL" clId="{64A0FDCD-7ED3-41A5-9170-D048E1CBA0A7}" dt="2023-09-10T03:33:10.295" v="3394" actId="2696"/>
        <pc:sldMkLst>
          <pc:docMk/>
          <pc:sldMk cId="3580745166" sldId="8282"/>
        </pc:sldMkLst>
      </pc:sldChg>
      <pc:sldChg chg="del">
        <pc:chgData name="SullivanM" userId="350d618f-92d9-45c2-831f-faece6ff0719" providerId="ADAL" clId="{64A0FDCD-7ED3-41A5-9170-D048E1CBA0A7}" dt="2023-09-10T03:33:10.311" v="3395" actId="2696"/>
        <pc:sldMkLst>
          <pc:docMk/>
          <pc:sldMk cId="2618473517" sldId="8283"/>
        </pc:sldMkLst>
      </pc:sldChg>
      <pc:sldChg chg="del">
        <pc:chgData name="SullivanM" userId="350d618f-92d9-45c2-831f-faece6ff0719" providerId="ADAL" clId="{64A0FDCD-7ED3-41A5-9170-D048E1CBA0A7}" dt="2023-09-10T03:33:10.319" v="3396" actId="2696"/>
        <pc:sldMkLst>
          <pc:docMk/>
          <pc:sldMk cId="3265545588" sldId="8284"/>
        </pc:sldMkLst>
      </pc:sldChg>
      <pc:sldChg chg="del">
        <pc:chgData name="SullivanM" userId="350d618f-92d9-45c2-831f-faece6ff0719" providerId="ADAL" clId="{64A0FDCD-7ED3-41A5-9170-D048E1CBA0A7}" dt="2023-09-10T03:33:10.351" v="3398" actId="2696"/>
        <pc:sldMkLst>
          <pc:docMk/>
          <pc:sldMk cId="269031302" sldId="8285"/>
        </pc:sldMkLst>
      </pc:sldChg>
      <pc:sldChg chg="del">
        <pc:chgData name="SullivanM" userId="350d618f-92d9-45c2-831f-faece6ff0719" providerId="ADAL" clId="{64A0FDCD-7ED3-41A5-9170-D048E1CBA0A7}" dt="2023-09-10T03:33:10.367" v="3399" actId="2696"/>
        <pc:sldMkLst>
          <pc:docMk/>
          <pc:sldMk cId="1906881816" sldId="8286"/>
        </pc:sldMkLst>
      </pc:sldChg>
      <pc:sldChg chg="del">
        <pc:chgData name="SullivanM" userId="350d618f-92d9-45c2-831f-faece6ff0719" providerId="ADAL" clId="{64A0FDCD-7ED3-41A5-9170-D048E1CBA0A7}" dt="2023-09-10T03:33:10.399" v="3401" actId="2696"/>
        <pc:sldMkLst>
          <pc:docMk/>
          <pc:sldMk cId="2484853149" sldId="8287"/>
        </pc:sldMkLst>
      </pc:sldChg>
      <pc:sldChg chg="del">
        <pc:chgData name="SullivanM" userId="350d618f-92d9-45c2-831f-faece6ff0719" providerId="ADAL" clId="{64A0FDCD-7ED3-41A5-9170-D048E1CBA0A7}" dt="2023-09-10T03:33:10.415" v="3402" actId="2696"/>
        <pc:sldMkLst>
          <pc:docMk/>
          <pc:sldMk cId="3495812522" sldId="8290"/>
        </pc:sldMkLst>
      </pc:sldChg>
      <pc:sldChg chg="del">
        <pc:chgData name="SullivanM" userId="350d618f-92d9-45c2-831f-faece6ff0719" providerId="ADAL" clId="{64A0FDCD-7ED3-41A5-9170-D048E1CBA0A7}" dt="2023-09-10T03:33:10.431" v="3403" actId="2696"/>
        <pc:sldMkLst>
          <pc:docMk/>
          <pc:sldMk cId="1400737378" sldId="8291"/>
        </pc:sldMkLst>
      </pc:sldChg>
      <pc:sldChg chg="del">
        <pc:chgData name="SullivanM" userId="350d618f-92d9-45c2-831f-faece6ff0719" providerId="ADAL" clId="{64A0FDCD-7ED3-41A5-9170-D048E1CBA0A7}" dt="2023-09-10T03:33:10.447" v="3404" actId="2696"/>
        <pc:sldMkLst>
          <pc:docMk/>
          <pc:sldMk cId="3143900575" sldId="8294"/>
        </pc:sldMkLst>
      </pc:sldChg>
      <pc:sldChg chg="del">
        <pc:chgData name="SullivanM" userId="350d618f-92d9-45c2-831f-faece6ff0719" providerId="ADAL" clId="{64A0FDCD-7ED3-41A5-9170-D048E1CBA0A7}" dt="2023-09-10T03:33:10.455" v="3405" actId="2696"/>
        <pc:sldMkLst>
          <pc:docMk/>
          <pc:sldMk cId="3572759972" sldId="8297"/>
        </pc:sldMkLst>
      </pc:sldChg>
      <pc:sldChg chg="del">
        <pc:chgData name="SullivanM" userId="350d618f-92d9-45c2-831f-faece6ff0719" providerId="ADAL" clId="{64A0FDCD-7ED3-41A5-9170-D048E1CBA0A7}" dt="2023-09-10T03:33:10.471" v="3406" actId="2696"/>
        <pc:sldMkLst>
          <pc:docMk/>
          <pc:sldMk cId="670617503" sldId="8298"/>
        </pc:sldMkLst>
      </pc:sldChg>
      <pc:sldChg chg="del">
        <pc:chgData name="SullivanM" userId="350d618f-92d9-45c2-831f-faece6ff0719" providerId="ADAL" clId="{64A0FDCD-7ED3-41A5-9170-D048E1CBA0A7}" dt="2023-09-10T03:33:10.503" v="3408" actId="2696"/>
        <pc:sldMkLst>
          <pc:docMk/>
          <pc:sldMk cId="1482852456" sldId="8299"/>
        </pc:sldMkLst>
      </pc:sldChg>
      <pc:sldChg chg="del">
        <pc:chgData name="SullivanM" userId="350d618f-92d9-45c2-831f-faece6ff0719" providerId="ADAL" clId="{64A0FDCD-7ED3-41A5-9170-D048E1CBA0A7}" dt="2023-09-10T03:33:10.568" v="3413" actId="2696"/>
        <pc:sldMkLst>
          <pc:docMk/>
          <pc:sldMk cId="3707945149" sldId="8300"/>
        </pc:sldMkLst>
      </pc:sldChg>
      <pc:sldChg chg="del">
        <pc:chgData name="SullivanM" userId="350d618f-92d9-45c2-831f-faece6ff0719" providerId="ADAL" clId="{64A0FDCD-7ED3-41A5-9170-D048E1CBA0A7}" dt="2023-09-10T03:33:10.487" v="3407" actId="2696"/>
        <pc:sldMkLst>
          <pc:docMk/>
          <pc:sldMk cId="3459184959" sldId="8301"/>
        </pc:sldMkLst>
      </pc:sldChg>
      <pc:sldChg chg="del">
        <pc:chgData name="SullivanM" userId="350d618f-92d9-45c2-831f-faece6ff0719" providerId="ADAL" clId="{64A0FDCD-7ED3-41A5-9170-D048E1CBA0A7}" dt="2023-09-10T03:33:10.511" v="3409" actId="2696"/>
        <pc:sldMkLst>
          <pc:docMk/>
          <pc:sldMk cId="2589334494" sldId="8302"/>
        </pc:sldMkLst>
      </pc:sldChg>
      <pc:sldChg chg="del">
        <pc:chgData name="SullivanM" userId="350d618f-92d9-45c2-831f-faece6ff0719" providerId="ADAL" clId="{64A0FDCD-7ED3-41A5-9170-D048E1CBA0A7}" dt="2023-09-10T03:33:10.528" v="3410" actId="2696"/>
        <pc:sldMkLst>
          <pc:docMk/>
          <pc:sldMk cId="3050720075" sldId="8303"/>
        </pc:sldMkLst>
      </pc:sldChg>
      <pc:sldChg chg="del">
        <pc:chgData name="SullivanM" userId="350d618f-92d9-45c2-831f-faece6ff0719" providerId="ADAL" clId="{64A0FDCD-7ED3-41A5-9170-D048E1CBA0A7}" dt="2023-09-10T03:33:10.552" v="3412" actId="2696"/>
        <pc:sldMkLst>
          <pc:docMk/>
          <pc:sldMk cId="3105048583" sldId="8304"/>
        </pc:sldMkLst>
      </pc:sldChg>
      <pc:sldChg chg="del">
        <pc:chgData name="SullivanM" userId="350d618f-92d9-45c2-831f-faece6ff0719" providerId="ADAL" clId="{64A0FDCD-7ED3-41A5-9170-D048E1CBA0A7}" dt="2023-09-10T03:33:10.592" v="3415" actId="2696"/>
        <pc:sldMkLst>
          <pc:docMk/>
          <pc:sldMk cId="3065504785" sldId="8305"/>
        </pc:sldMkLst>
      </pc:sldChg>
      <pc:sldChg chg="del">
        <pc:chgData name="SullivanM" userId="350d618f-92d9-45c2-831f-faece6ff0719" providerId="ADAL" clId="{64A0FDCD-7ED3-41A5-9170-D048E1CBA0A7}" dt="2023-09-10T03:33:10.608" v="3416" actId="2696"/>
        <pc:sldMkLst>
          <pc:docMk/>
          <pc:sldMk cId="2684455846" sldId="8306"/>
        </pc:sldMkLst>
      </pc:sldChg>
      <pc:sldChg chg="del">
        <pc:chgData name="SullivanM" userId="350d618f-92d9-45c2-831f-faece6ff0719" providerId="ADAL" clId="{64A0FDCD-7ED3-41A5-9170-D048E1CBA0A7}" dt="2023-09-10T03:33:10.616" v="3417" actId="2696"/>
        <pc:sldMkLst>
          <pc:docMk/>
          <pc:sldMk cId="904189350" sldId="8307"/>
        </pc:sldMkLst>
      </pc:sldChg>
      <pc:sldChg chg="del">
        <pc:chgData name="SullivanM" userId="350d618f-92d9-45c2-831f-faece6ff0719" providerId="ADAL" clId="{64A0FDCD-7ED3-41A5-9170-D048E1CBA0A7}" dt="2023-09-10T03:33:10.640" v="3419" actId="2696"/>
        <pc:sldMkLst>
          <pc:docMk/>
          <pc:sldMk cId="1851590627" sldId="8308"/>
        </pc:sldMkLst>
      </pc:sldChg>
      <pc:sldChg chg="del">
        <pc:chgData name="SullivanM" userId="350d618f-92d9-45c2-831f-faece6ff0719" providerId="ADAL" clId="{64A0FDCD-7ED3-41A5-9170-D048E1CBA0A7}" dt="2023-09-10T03:33:10.648" v="3420" actId="2696"/>
        <pc:sldMkLst>
          <pc:docMk/>
          <pc:sldMk cId="1494631049" sldId="8309"/>
        </pc:sldMkLst>
      </pc:sldChg>
      <pc:sldChg chg="del">
        <pc:chgData name="SullivanM" userId="350d618f-92d9-45c2-831f-faece6ff0719" providerId="ADAL" clId="{64A0FDCD-7ED3-41A5-9170-D048E1CBA0A7}" dt="2023-09-10T03:33:10.690" v="3423" actId="2696"/>
        <pc:sldMkLst>
          <pc:docMk/>
          <pc:sldMk cId="2668116329" sldId="8310"/>
        </pc:sldMkLst>
      </pc:sldChg>
      <pc:sldChg chg="del">
        <pc:chgData name="SullivanM" userId="350d618f-92d9-45c2-831f-faece6ff0719" providerId="ADAL" clId="{64A0FDCD-7ED3-41A5-9170-D048E1CBA0A7}" dt="2023-09-10T03:33:10.698" v="3424" actId="2696"/>
        <pc:sldMkLst>
          <pc:docMk/>
          <pc:sldMk cId="503069787" sldId="8311"/>
        </pc:sldMkLst>
      </pc:sldChg>
      <pc:sldChg chg="del">
        <pc:chgData name="SullivanM" userId="350d618f-92d9-45c2-831f-faece6ff0719" providerId="ADAL" clId="{64A0FDCD-7ED3-41A5-9170-D048E1CBA0A7}" dt="2023-09-10T03:33:10.714" v="3425" actId="2696"/>
        <pc:sldMkLst>
          <pc:docMk/>
          <pc:sldMk cId="1034435672" sldId="8312"/>
        </pc:sldMkLst>
      </pc:sldChg>
      <pc:sldChg chg="del">
        <pc:chgData name="SullivanM" userId="350d618f-92d9-45c2-831f-faece6ff0719" providerId="ADAL" clId="{64A0FDCD-7ED3-41A5-9170-D048E1CBA0A7}" dt="2023-09-10T03:33:10.730" v="3426" actId="2696"/>
        <pc:sldMkLst>
          <pc:docMk/>
          <pc:sldMk cId="1183215796" sldId="8313"/>
        </pc:sldMkLst>
      </pc:sldChg>
      <pc:sldChg chg="del">
        <pc:chgData name="SullivanM" userId="350d618f-92d9-45c2-831f-faece6ff0719" providerId="ADAL" clId="{64A0FDCD-7ED3-41A5-9170-D048E1CBA0A7}" dt="2023-09-10T03:33:10.746" v="3428" actId="2696"/>
        <pc:sldMkLst>
          <pc:docMk/>
          <pc:sldMk cId="377532400" sldId="8314"/>
        </pc:sldMkLst>
      </pc:sldChg>
      <pc:sldChg chg="del">
        <pc:chgData name="SullivanM" userId="350d618f-92d9-45c2-831f-faece6ff0719" providerId="ADAL" clId="{64A0FDCD-7ED3-41A5-9170-D048E1CBA0A7}" dt="2023-09-10T03:33:10.754" v="3429" actId="2696"/>
        <pc:sldMkLst>
          <pc:docMk/>
          <pc:sldMk cId="902413540" sldId="8315"/>
        </pc:sldMkLst>
      </pc:sldChg>
      <pc:sldChg chg="del">
        <pc:chgData name="SullivanM" userId="350d618f-92d9-45c2-831f-faece6ff0719" providerId="ADAL" clId="{64A0FDCD-7ED3-41A5-9170-D048E1CBA0A7}" dt="2023-09-10T03:33:10.762" v="3430" actId="2696"/>
        <pc:sldMkLst>
          <pc:docMk/>
          <pc:sldMk cId="2327426429" sldId="8316"/>
        </pc:sldMkLst>
      </pc:sldChg>
      <pc:sldChg chg="del">
        <pc:chgData name="SullivanM" userId="350d618f-92d9-45c2-831f-faece6ff0719" providerId="ADAL" clId="{64A0FDCD-7ED3-41A5-9170-D048E1CBA0A7}" dt="2023-09-10T03:33:10.778" v="3431" actId="2696"/>
        <pc:sldMkLst>
          <pc:docMk/>
          <pc:sldMk cId="1643505539" sldId="8317"/>
        </pc:sldMkLst>
      </pc:sldChg>
      <pc:sldChg chg="del">
        <pc:chgData name="SullivanM" userId="350d618f-92d9-45c2-831f-faece6ff0719" providerId="ADAL" clId="{64A0FDCD-7ED3-41A5-9170-D048E1CBA0A7}" dt="2023-09-10T03:33:10.786" v="3432" actId="2696"/>
        <pc:sldMkLst>
          <pc:docMk/>
          <pc:sldMk cId="237489866" sldId="8318"/>
        </pc:sldMkLst>
      </pc:sldChg>
      <pc:sldChg chg="del">
        <pc:chgData name="SullivanM" userId="350d618f-92d9-45c2-831f-faece6ff0719" providerId="ADAL" clId="{64A0FDCD-7ED3-41A5-9170-D048E1CBA0A7}" dt="2023-09-10T03:33:10.794" v="3433" actId="2696"/>
        <pc:sldMkLst>
          <pc:docMk/>
          <pc:sldMk cId="503008279" sldId="8319"/>
        </pc:sldMkLst>
      </pc:sldChg>
      <pc:sldChg chg="del">
        <pc:chgData name="SullivanM" userId="350d618f-92d9-45c2-831f-faece6ff0719" providerId="ADAL" clId="{64A0FDCD-7ED3-41A5-9170-D048E1CBA0A7}" dt="2023-09-10T03:33:10.818" v="3435" actId="2696"/>
        <pc:sldMkLst>
          <pc:docMk/>
          <pc:sldMk cId="1249023123" sldId="8324"/>
        </pc:sldMkLst>
      </pc:sldChg>
      <pc:sldChg chg="del">
        <pc:chgData name="SullivanM" userId="350d618f-92d9-45c2-831f-faece6ff0719" providerId="ADAL" clId="{64A0FDCD-7ED3-41A5-9170-D048E1CBA0A7}" dt="2023-09-10T03:33:10.826" v="3436" actId="2696"/>
        <pc:sldMkLst>
          <pc:docMk/>
          <pc:sldMk cId="3949504061" sldId="8325"/>
        </pc:sldMkLst>
      </pc:sldChg>
      <pc:sldChg chg="del">
        <pc:chgData name="SullivanM" userId="350d618f-92d9-45c2-831f-faece6ff0719" providerId="ADAL" clId="{64A0FDCD-7ED3-41A5-9170-D048E1CBA0A7}" dt="2023-09-10T03:33:10.834" v="3437" actId="2696"/>
        <pc:sldMkLst>
          <pc:docMk/>
          <pc:sldMk cId="1504751978" sldId="8326"/>
        </pc:sldMkLst>
      </pc:sldChg>
      <pc:sldChg chg="del">
        <pc:chgData name="SullivanM" userId="350d618f-92d9-45c2-831f-faece6ff0719" providerId="ADAL" clId="{64A0FDCD-7ED3-41A5-9170-D048E1CBA0A7}" dt="2023-09-10T03:33:10.844" v="3438" actId="2696"/>
        <pc:sldMkLst>
          <pc:docMk/>
          <pc:sldMk cId="4020262431" sldId="8327"/>
        </pc:sldMkLst>
      </pc:sldChg>
      <pc:sldChg chg="del">
        <pc:chgData name="SullivanM" userId="350d618f-92d9-45c2-831f-faece6ff0719" providerId="ADAL" clId="{64A0FDCD-7ED3-41A5-9170-D048E1CBA0A7}" dt="2023-09-10T03:33:10.847" v="3439" actId="2696"/>
        <pc:sldMkLst>
          <pc:docMk/>
          <pc:sldMk cId="3749047093" sldId="8328"/>
        </pc:sldMkLst>
      </pc:sldChg>
      <pc:sldChg chg="del">
        <pc:chgData name="SullivanM" userId="350d618f-92d9-45c2-831f-faece6ff0719" providerId="ADAL" clId="{64A0FDCD-7ED3-41A5-9170-D048E1CBA0A7}" dt="2023-09-10T03:33:10.854" v="3440" actId="2696"/>
        <pc:sldMkLst>
          <pc:docMk/>
          <pc:sldMk cId="2734668014" sldId="8329"/>
        </pc:sldMkLst>
      </pc:sldChg>
      <pc:sldChg chg="del">
        <pc:chgData name="SullivanM" userId="350d618f-92d9-45c2-831f-faece6ff0719" providerId="ADAL" clId="{64A0FDCD-7ED3-41A5-9170-D048E1CBA0A7}" dt="2023-09-10T03:33:10.862" v="3441" actId="2696"/>
        <pc:sldMkLst>
          <pc:docMk/>
          <pc:sldMk cId="3951267837" sldId="8330"/>
        </pc:sldMkLst>
      </pc:sldChg>
      <pc:sldChg chg="del">
        <pc:chgData name="SullivanM" userId="350d618f-92d9-45c2-831f-faece6ff0719" providerId="ADAL" clId="{64A0FDCD-7ED3-41A5-9170-D048E1CBA0A7}" dt="2023-09-10T03:33:10.880" v="3443" actId="2696"/>
        <pc:sldMkLst>
          <pc:docMk/>
          <pc:sldMk cId="959717136" sldId="8331"/>
        </pc:sldMkLst>
      </pc:sldChg>
      <pc:sldChg chg="del">
        <pc:chgData name="SullivanM" userId="350d618f-92d9-45c2-831f-faece6ff0719" providerId="ADAL" clId="{64A0FDCD-7ED3-41A5-9170-D048E1CBA0A7}" dt="2023-09-10T03:33:10.875" v="3442" actId="2696"/>
        <pc:sldMkLst>
          <pc:docMk/>
          <pc:sldMk cId="2188730982" sldId="8332"/>
        </pc:sldMkLst>
      </pc:sldChg>
      <pc:sldChg chg="del">
        <pc:chgData name="SullivanM" userId="350d618f-92d9-45c2-831f-faece6ff0719" providerId="ADAL" clId="{64A0FDCD-7ED3-41A5-9170-D048E1CBA0A7}" dt="2023-09-10T03:33:10.888" v="3444" actId="2696"/>
        <pc:sldMkLst>
          <pc:docMk/>
          <pc:sldMk cId="1617899204" sldId="8333"/>
        </pc:sldMkLst>
      </pc:sldChg>
      <pc:sldChg chg="del">
        <pc:chgData name="SullivanM" userId="350d618f-92d9-45c2-831f-faece6ff0719" providerId="ADAL" clId="{64A0FDCD-7ED3-41A5-9170-D048E1CBA0A7}" dt="2023-09-10T03:33:10.888" v="3445" actId="2696"/>
        <pc:sldMkLst>
          <pc:docMk/>
          <pc:sldMk cId="488914607" sldId="8334"/>
        </pc:sldMkLst>
      </pc:sldChg>
      <pc:sldChg chg="del">
        <pc:chgData name="SullivanM" userId="350d618f-92d9-45c2-831f-faece6ff0719" providerId="ADAL" clId="{64A0FDCD-7ED3-41A5-9170-D048E1CBA0A7}" dt="2023-09-10T03:33:10.544" v="3411" actId="2696"/>
        <pc:sldMkLst>
          <pc:docMk/>
          <pc:sldMk cId="3947481165" sldId="8335"/>
        </pc:sldMkLst>
      </pc:sldChg>
      <pc:sldChg chg="del">
        <pc:chgData name="SullivanM" userId="350d618f-92d9-45c2-831f-faece6ff0719" providerId="ADAL" clId="{64A0FDCD-7ED3-41A5-9170-D048E1CBA0A7}" dt="2023-09-10T03:33:10.810" v="3434" actId="2696"/>
        <pc:sldMkLst>
          <pc:docMk/>
          <pc:sldMk cId="3688014589" sldId="8336"/>
        </pc:sldMkLst>
      </pc:sldChg>
      <pc:sldChg chg="del">
        <pc:chgData name="SullivanM" userId="350d618f-92d9-45c2-831f-faece6ff0719" providerId="ADAL" clId="{64A0FDCD-7ED3-41A5-9170-D048E1CBA0A7}" dt="2023-09-10T03:33:10.383" v="3400" actId="2696"/>
        <pc:sldMkLst>
          <pc:docMk/>
          <pc:sldMk cId="4031703152" sldId="8337"/>
        </pc:sldMkLst>
      </pc:sldChg>
      <pc:sldChg chg="del">
        <pc:chgData name="SullivanM" userId="350d618f-92d9-45c2-831f-faece6ff0719" providerId="ADAL" clId="{64A0FDCD-7ED3-41A5-9170-D048E1CBA0A7}" dt="2023-09-10T03:33:10.584" v="3414" actId="2696"/>
        <pc:sldMkLst>
          <pc:docMk/>
          <pc:sldMk cId="3914209124" sldId="8338"/>
        </pc:sldMkLst>
      </pc:sldChg>
      <pc:sldChg chg="del">
        <pc:chgData name="SullivanM" userId="350d618f-92d9-45c2-831f-faece6ff0719" providerId="ADAL" clId="{64A0FDCD-7ED3-41A5-9170-D048E1CBA0A7}" dt="2023-09-10T03:33:10.632" v="3418" actId="2696"/>
        <pc:sldMkLst>
          <pc:docMk/>
          <pc:sldMk cId="2188207841" sldId="8339"/>
        </pc:sldMkLst>
      </pc:sldChg>
      <pc:sldChg chg="del">
        <pc:chgData name="SullivanM" userId="350d618f-92d9-45c2-831f-faece6ff0719" providerId="ADAL" clId="{64A0FDCD-7ED3-41A5-9170-D048E1CBA0A7}" dt="2023-09-10T03:33:10.738" v="3427" actId="2696"/>
        <pc:sldMkLst>
          <pc:docMk/>
          <pc:sldMk cId="3002470066" sldId="8340"/>
        </pc:sldMkLst>
      </pc:sldChg>
      <pc:sldChg chg="del">
        <pc:chgData name="SullivanM" userId="350d618f-92d9-45c2-831f-faece6ff0719" providerId="ADAL" clId="{64A0FDCD-7ED3-41A5-9170-D048E1CBA0A7}" dt="2023-09-10T03:33:10.674" v="3422" actId="2696"/>
        <pc:sldMkLst>
          <pc:docMk/>
          <pc:sldMk cId="3020685581" sldId="8341"/>
        </pc:sldMkLst>
      </pc:sldChg>
      <pc:sldChg chg="del">
        <pc:chgData name="SullivanM" userId="350d618f-92d9-45c2-831f-faece6ff0719" providerId="ADAL" clId="{64A0FDCD-7ED3-41A5-9170-D048E1CBA0A7}" dt="2023-09-10T03:33:10.656" v="3421" actId="2696"/>
        <pc:sldMkLst>
          <pc:docMk/>
          <pc:sldMk cId="2003623419" sldId="8342"/>
        </pc:sldMkLst>
      </pc:sldChg>
      <pc:sldChg chg="modSp add modAnim">
        <pc:chgData name="SullivanM" userId="350d618f-92d9-45c2-831f-faece6ff0719" providerId="ADAL" clId="{64A0FDCD-7ED3-41A5-9170-D048E1CBA0A7}" dt="2023-09-10T11:52:31.568" v="3783" actId="6549"/>
        <pc:sldMkLst>
          <pc:docMk/>
          <pc:sldMk cId="2265980225" sldId="8343"/>
        </pc:sldMkLst>
        <pc:spChg chg="mod">
          <ac:chgData name="SullivanM" userId="350d618f-92d9-45c2-831f-faece6ff0719" providerId="ADAL" clId="{64A0FDCD-7ED3-41A5-9170-D048E1CBA0A7}" dt="2023-09-10T11:52:31.568" v="3783" actId="6549"/>
          <ac:spMkLst>
            <pc:docMk/>
            <pc:sldMk cId="2265980225" sldId="8343"/>
            <ac:spMk id="18434" creationId="{C7D27934-BA8D-0729-FEBE-700E6E619618}"/>
          </ac:spMkLst>
        </pc:spChg>
      </pc:sldChg>
      <pc:sldChg chg="add del">
        <pc:chgData name="SullivanM" userId="350d618f-92d9-45c2-831f-faece6ff0719" providerId="ADAL" clId="{64A0FDCD-7ED3-41A5-9170-D048E1CBA0A7}" dt="2023-09-09T23:50:46.304" v="772"/>
        <pc:sldMkLst>
          <pc:docMk/>
          <pc:sldMk cId="1480693325" sldId="8344"/>
        </pc:sldMkLst>
      </pc:sldChg>
      <pc:sldChg chg="modSp add modAnim">
        <pc:chgData name="SullivanM" userId="350d618f-92d9-45c2-831f-faece6ff0719" providerId="ADAL" clId="{64A0FDCD-7ED3-41A5-9170-D048E1CBA0A7}" dt="2023-09-10T03:34:20.381" v="3456"/>
        <pc:sldMkLst>
          <pc:docMk/>
          <pc:sldMk cId="2976843229" sldId="8344"/>
        </pc:sldMkLst>
        <pc:spChg chg="mod">
          <ac:chgData name="SullivanM" userId="350d618f-92d9-45c2-831f-faece6ff0719" providerId="ADAL" clId="{64A0FDCD-7ED3-41A5-9170-D048E1CBA0A7}" dt="2023-09-09T23:52:06.276" v="829" actId="6549"/>
          <ac:spMkLst>
            <pc:docMk/>
            <pc:sldMk cId="2976843229" sldId="8344"/>
            <ac:spMk id="18434" creationId="{C7D27934-BA8D-0729-FEBE-700E6E619618}"/>
          </ac:spMkLst>
        </pc:spChg>
      </pc:sldChg>
      <pc:sldChg chg="modSp add">
        <pc:chgData name="SullivanM" userId="350d618f-92d9-45c2-831f-faece6ff0719" providerId="ADAL" clId="{64A0FDCD-7ED3-41A5-9170-D048E1CBA0A7}" dt="2023-09-09T23:52:40.160" v="835" actId="113"/>
        <pc:sldMkLst>
          <pc:docMk/>
          <pc:sldMk cId="812505813" sldId="8345"/>
        </pc:sldMkLst>
        <pc:spChg chg="mod">
          <ac:chgData name="SullivanM" userId="350d618f-92d9-45c2-831f-faece6ff0719" providerId="ADAL" clId="{64A0FDCD-7ED3-41A5-9170-D048E1CBA0A7}" dt="2023-09-09T23:52:40.160" v="835" actId="113"/>
          <ac:spMkLst>
            <pc:docMk/>
            <pc:sldMk cId="812505813" sldId="8345"/>
            <ac:spMk id="18434" creationId="{C7D27934-BA8D-0729-FEBE-700E6E619618}"/>
          </ac:spMkLst>
        </pc:spChg>
      </pc:sldChg>
      <pc:sldChg chg="add del">
        <pc:chgData name="SullivanM" userId="350d618f-92d9-45c2-831f-faece6ff0719" providerId="ADAL" clId="{64A0FDCD-7ED3-41A5-9170-D048E1CBA0A7}" dt="2023-09-09T23:52:14.246" v="830" actId="2696"/>
        <pc:sldMkLst>
          <pc:docMk/>
          <pc:sldMk cId="1060427072" sldId="8345"/>
        </pc:sldMkLst>
      </pc:sldChg>
      <pc:sldChg chg="add">
        <pc:chgData name="SullivanM" userId="350d618f-92d9-45c2-831f-faece6ff0719" providerId="ADAL" clId="{64A0FDCD-7ED3-41A5-9170-D048E1CBA0A7}" dt="2023-09-09T23:52:43.905" v="836"/>
        <pc:sldMkLst>
          <pc:docMk/>
          <pc:sldMk cId="3345433991" sldId="8346"/>
        </pc:sldMkLst>
      </pc:sldChg>
      <pc:sldChg chg="addSp delSp modSp add modAnim">
        <pc:chgData name="SullivanM" userId="350d618f-92d9-45c2-831f-faece6ff0719" providerId="ADAL" clId="{64A0FDCD-7ED3-41A5-9170-D048E1CBA0A7}" dt="2023-09-10T03:34:28.622" v="3457"/>
        <pc:sldMkLst>
          <pc:docMk/>
          <pc:sldMk cId="1820735148" sldId="8347"/>
        </pc:sldMkLst>
        <pc:spChg chg="del">
          <ac:chgData name="SullivanM" userId="350d618f-92d9-45c2-831f-faece6ff0719" providerId="ADAL" clId="{64A0FDCD-7ED3-41A5-9170-D048E1CBA0A7}" dt="2023-09-09T23:56:55.322" v="838" actId="478"/>
          <ac:spMkLst>
            <pc:docMk/>
            <pc:sldMk cId="1820735148" sldId="8347"/>
            <ac:spMk id="2" creationId="{49F86448-3FFF-43E6-A878-DA2D42314C4A}"/>
          </ac:spMkLst>
        </pc:spChg>
        <pc:spChg chg="del">
          <ac:chgData name="SullivanM" userId="350d618f-92d9-45c2-831f-faece6ff0719" providerId="ADAL" clId="{64A0FDCD-7ED3-41A5-9170-D048E1CBA0A7}" dt="2023-09-09T23:56:55.322" v="838" actId="478"/>
          <ac:spMkLst>
            <pc:docMk/>
            <pc:sldMk cId="1820735148" sldId="8347"/>
            <ac:spMk id="3" creationId="{1A506CA1-BFCE-4BC9-97CB-333C4C8C6BAD}"/>
          </ac:spMkLst>
        </pc:spChg>
        <pc:spChg chg="add mod">
          <ac:chgData name="SullivanM" userId="350d618f-92d9-45c2-831f-faece6ff0719" providerId="ADAL" clId="{64A0FDCD-7ED3-41A5-9170-D048E1CBA0A7}" dt="2023-09-10T00:01:55.234" v="857" actId="14100"/>
          <ac:spMkLst>
            <pc:docMk/>
            <pc:sldMk cId="1820735148" sldId="8347"/>
            <ac:spMk id="6" creationId="{7ABA4EB2-8204-4926-B0C4-E1A27939BCE9}"/>
          </ac:spMkLst>
        </pc:spChg>
        <pc:picChg chg="add mod">
          <ac:chgData name="SullivanM" userId="350d618f-92d9-45c2-831f-faece6ff0719" providerId="ADAL" clId="{64A0FDCD-7ED3-41A5-9170-D048E1CBA0A7}" dt="2023-09-10T00:00:14.946" v="843" actId="1076"/>
          <ac:picMkLst>
            <pc:docMk/>
            <pc:sldMk cId="1820735148" sldId="8347"/>
            <ac:picMk id="5" creationId="{59CC8F74-D431-470E-B08E-3373CD1B4895}"/>
          </ac:picMkLst>
        </pc:picChg>
      </pc:sldChg>
      <pc:sldChg chg="modSp add">
        <pc:chgData name="SullivanM" userId="350d618f-92d9-45c2-831f-faece6ff0719" providerId="ADAL" clId="{64A0FDCD-7ED3-41A5-9170-D048E1CBA0A7}" dt="2023-09-10T00:01:30.786" v="854" actId="14100"/>
        <pc:sldMkLst>
          <pc:docMk/>
          <pc:sldMk cId="1780217089" sldId="8348"/>
        </pc:sldMkLst>
        <pc:spChg chg="mod">
          <ac:chgData name="SullivanM" userId="350d618f-92d9-45c2-831f-faece6ff0719" providerId="ADAL" clId="{64A0FDCD-7ED3-41A5-9170-D048E1CBA0A7}" dt="2023-09-10T00:01:30.786" v="854" actId="14100"/>
          <ac:spMkLst>
            <pc:docMk/>
            <pc:sldMk cId="1780217089" sldId="8348"/>
            <ac:spMk id="6" creationId="{7ABA4EB2-8204-4926-B0C4-E1A27939BCE9}"/>
          </ac:spMkLst>
        </pc:spChg>
      </pc:sldChg>
      <pc:sldChg chg="modSp add ord modAnim">
        <pc:chgData name="SullivanM" userId="350d618f-92d9-45c2-831f-faece6ff0719" providerId="ADAL" clId="{64A0FDCD-7ED3-41A5-9170-D048E1CBA0A7}" dt="2023-09-10T12:09:03.041" v="3944"/>
        <pc:sldMkLst>
          <pc:docMk/>
          <pc:sldMk cId="4213933952" sldId="8349"/>
        </pc:sldMkLst>
        <pc:spChg chg="mod">
          <ac:chgData name="SullivanM" userId="350d618f-92d9-45c2-831f-faece6ff0719" providerId="ADAL" clId="{64A0FDCD-7ED3-41A5-9170-D048E1CBA0A7}" dt="2023-09-10T00:17:40.677" v="860" actId="113"/>
          <ac:spMkLst>
            <pc:docMk/>
            <pc:sldMk cId="4213933952" sldId="8349"/>
            <ac:spMk id="18434" creationId="{C7D27934-BA8D-0729-FEBE-700E6E619618}"/>
          </ac:spMkLst>
        </pc:spChg>
      </pc:sldChg>
      <pc:sldChg chg="modSp add modAnim">
        <pc:chgData name="SullivanM" userId="350d618f-92d9-45c2-831f-faece6ff0719" providerId="ADAL" clId="{64A0FDCD-7ED3-41A5-9170-D048E1CBA0A7}" dt="2023-09-10T03:34:41.785" v="3459"/>
        <pc:sldMkLst>
          <pc:docMk/>
          <pc:sldMk cId="1782227086" sldId="8350"/>
        </pc:sldMkLst>
        <pc:spChg chg="mod">
          <ac:chgData name="SullivanM" userId="350d618f-92d9-45c2-831f-faece6ff0719" providerId="ADAL" clId="{64A0FDCD-7ED3-41A5-9170-D048E1CBA0A7}" dt="2023-09-10T00:18:03.453" v="863" actId="113"/>
          <ac:spMkLst>
            <pc:docMk/>
            <pc:sldMk cId="1782227086" sldId="8350"/>
            <ac:spMk id="18434" creationId="{C7D27934-BA8D-0729-FEBE-700E6E619618}"/>
          </ac:spMkLst>
        </pc:spChg>
      </pc:sldChg>
      <pc:sldChg chg="addSp modSp add modAnim">
        <pc:chgData name="SullivanM" userId="350d618f-92d9-45c2-831f-faece6ff0719" providerId="ADAL" clId="{64A0FDCD-7ED3-41A5-9170-D048E1CBA0A7}" dt="2023-09-10T12:13:02.576" v="4009" actId="1038"/>
        <pc:sldMkLst>
          <pc:docMk/>
          <pc:sldMk cId="2150027755" sldId="8351"/>
        </pc:sldMkLst>
        <pc:spChg chg="add mod">
          <ac:chgData name="SullivanM" userId="350d618f-92d9-45c2-831f-faece6ff0719" providerId="ADAL" clId="{64A0FDCD-7ED3-41A5-9170-D048E1CBA0A7}" dt="2023-09-10T12:13:02.576" v="4009" actId="1038"/>
          <ac:spMkLst>
            <pc:docMk/>
            <pc:sldMk cId="2150027755" sldId="8351"/>
            <ac:spMk id="3" creationId="{2C997C59-3042-4767-A859-5E4C8DACABE4}"/>
          </ac:spMkLst>
        </pc:spChg>
        <pc:spChg chg="mod">
          <ac:chgData name="SullivanM" userId="350d618f-92d9-45c2-831f-faece6ff0719" providerId="ADAL" clId="{64A0FDCD-7ED3-41A5-9170-D048E1CBA0A7}" dt="2023-09-10T00:18:47.473" v="867" actId="6549"/>
          <ac:spMkLst>
            <pc:docMk/>
            <pc:sldMk cId="2150027755" sldId="8351"/>
            <ac:spMk id="18434" creationId="{C7D27934-BA8D-0729-FEBE-700E6E619618}"/>
          </ac:spMkLst>
        </pc:spChg>
      </pc:sldChg>
      <pc:sldChg chg="modSp add modAnim">
        <pc:chgData name="SullivanM" userId="350d618f-92d9-45c2-831f-faece6ff0719" providerId="ADAL" clId="{64A0FDCD-7ED3-41A5-9170-D048E1CBA0A7}" dt="2023-09-10T03:35:01.880" v="3461"/>
        <pc:sldMkLst>
          <pc:docMk/>
          <pc:sldMk cId="1158889869" sldId="8352"/>
        </pc:sldMkLst>
        <pc:spChg chg="mod">
          <ac:chgData name="SullivanM" userId="350d618f-92d9-45c2-831f-faece6ff0719" providerId="ADAL" clId="{64A0FDCD-7ED3-41A5-9170-D048E1CBA0A7}" dt="2023-09-10T00:24:14.970" v="920" actId="20577"/>
          <ac:spMkLst>
            <pc:docMk/>
            <pc:sldMk cId="1158889869" sldId="8352"/>
            <ac:spMk id="18434" creationId="{C7D27934-BA8D-0729-FEBE-700E6E619618}"/>
          </ac:spMkLst>
        </pc:spChg>
      </pc:sldChg>
      <pc:sldChg chg="modSp add">
        <pc:chgData name="SullivanM" userId="350d618f-92d9-45c2-831f-faece6ff0719" providerId="ADAL" clId="{64A0FDCD-7ED3-41A5-9170-D048E1CBA0A7}" dt="2023-09-10T00:24:53.999" v="923" actId="20577"/>
        <pc:sldMkLst>
          <pc:docMk/>
          <pc:sldMk cId="422185129" sldId="8353"/>
        </pc:sldMkLst>
        <pc:spChg chg="mod">
          <ac:chgData name="SullivanM" userId="350d618f-92d9-45c2-831f-faece6ff0719" providerId="ADAL" clId="{64A0FDCD-7ED3-41A5-9170-D048E1CBA0A7}" dt="2023-09-10T00:24:53.999" v="923" actId="20577"/>
          <ac:spMkLst>
            <pc:docMk/>
            <pc:sldMk cId="422185129" sldId="8353"/>
            <ac:spMk id="18434" creationId="{C7D27934-BA8D-0729-FEBE-700E6E619618}"/>
          </ac:spMkLst>
        </pc:spChg>
      </pc:sldChg>
      <pc:sldChg chg="addSp modSp add modAnim">
        <pc:chgData name="SullivanM" userId="350d618f-92d9-45c2-831f-faece6ff0719" providerId="ADAL" clId="{64A0FDCD-7ED3-41A5-9170-D048E1CBA0A7}" dt="2023-09-10T13:22:38.576" v="4976"/>
        <pc:sldMkLst>
          <pc:docMk/>
          <pc:sldMk cId="2903021811" sldId="8354"/>
        </pc:sldMkLst>
        <pc:spChg chg="add mod">
          <ac:chgData name="SullivanM" userId="350d618f-92d9-45c2-831f-faece6ff0719" providerId="ADAL" clId="{64A0FDCD-7ED3-41A5-9170-D048E1CBA0A7}" dt="2023-09-10T12:22:14.351" v="4142" actId="1038"/>
          <ac:spMkLst>
            <pc:docMk/>
            <pc:sldMk cId="2903021811" sldId="8354"/>
            <ac:spMk id="3" creationId="{0C432E04-D74F-4C03-8F55-580F3C53B209}"/>
          </ac:spMkLst>
        </pc:spChg>
        <pc:spChg chg="mod">
          <ac:chgData name="SullivanM" userId="350d618f-92d9-45c2-831f-faece6ff0719" providerId="ADAL" clId="{64A0FDCD-7ED3-41A5-9170-D048E1CBA0A7}" dt="2023-09-10T03:35:40.119" v="3481" actId="113"/>
          <ac:spMkLst>
            <pc:docMk/>
            <pc:sldMk cId="2903021811" sldId="8354"/>
            <ac:spMk id="18434" creationId="{C7D27934-BA8D-0729-FEBE-700E6E619618}"/>
          </ac:spMkLst>
        </pc:spChg>
      </pc:sldChg>
      <pc:sldChg chg="addSp modSp add modAnim">
        <pc:chgData name="SullivanM" userId="350d618f-92d9-45c2-831f-faece6ff0719" providerId="ADAL" clId="{64A0FDCD-7ED3-41A5-9170-D048E1CBA0A7}" dt="2023-09-10T12:25:40.069" v="4185" actId="14100"/>
        <pc:sldMkLst>
          <pc:docMk/>
          <pc:sldMk cId="1030628763" sldId="8355"/>
        </pc:sldMkLst>
        <pc:spChg chg="add mod">
          <ac:chgData name="SullivanM" userId="350d618f-92d9-45c2-831f-faece6ff0719" providerId="ADAL" clId="{64A0FDCD-7ED3-41A5-9170-D048E1CBA0A7}" dt="2023-09-10T12:25:40.069" v="4185" actId="14100"/>
          <ac:spMkLst>
            <pc:docMk/>
            <pc:sldMk cId="1030628763" sldId="8355"/>
            <ac:spMk id="3" creationId="{F2665AF9-8F56-4AE3-9055-EDF3BF180E96}"/>
          </ac:spMkLst>
        </pc:spChg>
        <pc:spChg chg="mod">
          <ac:chgData name="SullivanM" userId="350d618f-92d9-45c2-831f-faece6ff0719" providerId="ADAL" clId="{64A0FDCD-7ED3-41A5-9170-D048E1CBA0A7}" dt="2023-09-10T03:35:46.711" v="3493" actId="113"/>
          <ac:spMkLst>
            <pc:docMk/>
            <pc:sldMk cId="1030628763" sldId="8355"/>
            <ac:spMk id="18434" creationId="{C7D27934-BA8D-0729-FEBE-700E6E619618}"/>
          </ac:spMkLst>
        </pc:spChg>
      </pc:sldChg>
      <pc:sldChg chg="add">
        <pc:chgData name="SullivanM" userId="350d618f-92d9-45c2-831f-faece6ff0719" providerId="ADAL" clId="{64A0FDCD-7ED3-41A5-9170-D048E1CBA0A7}" dt="2023-09-10T00:42:41.385" v="929"/>
        <pc:sldMkLst>
          <pc:docMk/>
          <pc:sldMk cId="2380560178" sldId="8356"/>
        </pc:sldMkLst>
      </pc:sldChg>
      <pc:sldChg chg="modSp add">
        <pc:chgData name="SullivanM" userId="350d618f-92d9-45c2-831f-faece6ff0719" providerId="ADAL" clId="{64A0FDCD-7ED3-41A5-9170-D048E1CBA0A7}" dt="2023-09-10T00:43:20.443" v="931" actId="113"/>
        <pc:sldMkLst>
          <pc:docMk/>
          <pc:sldMk cId="2844400452" sldId="8357"/>
        </pc:sldMkLst>
        <pc:spChg chg="mod">
          <ac:chgData name="SullivanM" userId="350d618f-92d9-45c2-831f-faece6ff0719" providerId="ADAL" clId="{64A0FDCD-7ED3-41A5-9170-D048E1CBA0A7}" dt="2023-09-10T00:43:20.443" v="931" actId="113"/>
          <ac:spMkLst>
            <pc:docMk/>
            <pc:sldMk cId="2844400452" sldId="8357"/>
            <ac:spMk id="18434" creationId="{C7D27934-BA8D-0729-FEBE-700E6E619618}"/>
          </ac:spMkLst>
        </pc:spChg>
      </pc:sldChg>
      <pc:sldChg chg="addSp modSp add modAnim">
        <pc:chgData name="SullivanM" userId="350d618f-92d9-45c2-831f-faece6ff0719" providerId="ADAL" clId="{64A0FDCD-7ED3-41A5-9170-D048E1CBA0A7}" dt="2023-09-10T12:27:43.588" v="4276" actId="1076"/>
        <pc:sldMkLst>
          <pc:docMk/>
          <pc:sldMk cId="3048098003" sldId="8358"/>
        </pc:sldMkLst>
        <pc:spChg chg="add mod">
          <ac:chgData name="SullivanM" userId="350d618f-92d9-45c2-831f-faece6ff0719" providerId="ADAL" clId="{64A0FDCD-7ED3-41A5-9170-D048E1CBA0A7}" dt="2023-09-10T12:27:43.588" v="4276" actId="1076"/>
          <ac:spMkLst>
            <pc:docMk/>
            <pc:sldMk cId="3048098003" sldId="8358"/>
            <ac:spMk id="3" creationId="{02DC73BD-BE07-4E61-B9EA-D5C87AEA8D76}"/>
          </ac:spMkLst>
        </pc:spChg>
      </pc:sldChg>
      <pc:sldChg chg="modSp add">
        <pc:chgData name="SullivanM" userId="350d618f-92d9-45c2-831f-faece6ff0719" providerId="ADAL" clId="{64A0FDCD-7ED3-41A5-9170-D048E1CBA0A7}" dt="2023-09-10T00:45:54.214" v="934" actId="113"/>
        <pc:sldMkLst>
          <pc:docMk/>
          <pc:sldMk cId="3551543577" sldId="8359"/>
        </pc:sldMkLst>
        <pc:spChg chg="mod">
          <ac:chgData name="SullivanM" userId="350d618f-92d9-45c2-831f-faece6ff0719" providerId="ADAL" clId="{64A0FDCD-7ED3-41A5-9170-D048E1CBA0A7}" dt="2023-09-10T00:45:54.214" v="934" actId="113"/>
          <ac:spMkLst>
            <pc:docMk/>
            <pc:sldMk cId="3551543577" sldId="8359"/>
            <ac:spMk id="18434" creationId="{C7D27934-BA8D-0729-FEBE-700E6E619618}"/>
          </ac:spMkLst>
        </pc:spChg>
      </pc:sldChg>
      <pc:sldChg chg="modSp add">
        <pc:chgData name="SullivanM" userId="350d618f-92d9-45c2-831f-faece6ff0719" providerId="ADAL" clId="{64A0FDCD-7ED3-41A5-9170-D048E1CBA0A7}" dt="2023-09-10T00:47:05.176" v="952" actId="113"/>
        <pc:sldMkLst>
          <pc:docMk/>
          <pc:sldMk cId="480354429" sldId="8360"/>
        </pc:sldMkLst>
        <pc:spChg chg="mod">
          <ac:chgData name="SullivanM" userId="350d618f-92d9-45c2-831f-faece6ff0719" providerId="ADAL" clId="{64A0FDCD-7ED3-41A5-9170-D048E1CBA0A7}" dt="2023-09-10T00:47:05.176" v="952" actId="113"/>
          <ac:spMkLst>
            <pc:docMk/>
            <pc:sldMk cId="480354429" sldId="8360"/>
            <ac:spMk id="18434" creationId="{C7D27934-BA8D-0729-FEBE-700E6E619618}"/>
          </ac:spMkLst>
        </pc:spChg>
      </pc:sldChg>
      <pc:sldChg chg="modSp add ord">
        <pc:chgData name="SullivanM" userId="350d618f-92d9-45c2-831f-faece6ff0719" providerId="ADAL" clId="{64A0FDCD-7ED3-41A5-9170-D048E1CBA0A7}" dt="2023-09-10T00:46:35.943" v="951"/>
        <pc:sldMkLst>
          <pc:docMk/>
          <pc:sldMk cId="84495349" sldId="8361"/>
        </pc:sldMkLst>
        <pc:spChg chg="mod">
          <ac:chgData name="SullivanM" userId="350d618f-92d9-45c2-831f-faece6ff0719" providerId="ADAL" clId="{64A0FDCD-7ED3-41A5-9170-D048E1CBA0A7}" dt="2023-09-10T00:46:29.600" v="950" actId="113"/>
          <ac:spMkLst>
            <pc:docMk/>
            <pc:sldMk cId="84495349" sldId="8361"/>
            <ac:spMk id="18434" creationId="{C7D27934-BA8D-0729-FEBE-700E6E619618}"/>
          </ac:spMkLst>
        </pc:spChg>
      </pc:sldChg>
      <pc:sldChg chg="modSp add">
        <pc:chgData name="SullivanM" userId="350d618f-92d9-45c2-831f-faece6ff0719" providerId="ADAL" clId="{64A0FDCD-7ED3-41A5-9170-D048E1CBA0A7}" dt="2023-09-10T00:48:00.619" v="954" actId="207"/>
        <pc:sldMkLst>
          <pc:docMk/>
          <pc:sldMk cId="1516755343" sldId="8362"/>
        </pc:sldMkLst>
        <pc:spChg chg="mod">
          <ac:chgData name="SullivanM" userId="350d618f-92d9-45c2-831f-faece6ff0719" providerId="ADAL" clId="{64A0FDCD-7ED3-41A5-9170-D048E1CBA0A7}" dt="2023-09-10T00:48:00.619" v="954" actId="207"/>
          <ac:spMkLst>
            <pc:docMk/>
            <pc:sldMk cId="1516755343" sldId="8362"/>
            <ac:spMk id="18434" creationId="{C7D27934-BA8D-0729-FEBE-700E6E619618}"/>
          </ac:spMkLst>
        </pc:spChg>
      </pc:sldChg>
      <pc:sldChg chg="modSp add">
        <pc:chgData name="SullivanM" userId="350d618f-92d9-45c2-831f-faece6ff0719" providerId="ADAL" clId="{64A0FDCD-7ED3-41A5-9170-D048E1CBA0A7}" dt="2023-09-10T00:48:06.919" v="956" actId="207"/>
        <pc:sldMkLst>
          <pc:docMk/>
          <pc:sldMk cId="2482054626" sldId="8363"/>
        </pc:sldMkLst>
        <pc:spChg chg="mod">
          <ac:chgData name="SullivanM" userId="350d618f-92d9-45c2-831f-faece6ff0719" providerId="ADAL" clId="{64A0FDCD-7ED3-41A5-9170-D048E1CBA0A7}" dt="2023-09-10T00:48:06.919" v="956" actId="207"/>
          <ac:spMkLst>
            <pc:docMk/>
            <pc:sldMk cId="2482054626" sldId="8363"/>
            <ac:spMk id="18434" creationId="{C7D27934-BA8D-0729-FEBE-700E6E619618}"/>
          </ac:spMkLst>
        </pc:spChg>
      </pc:sldChg>
      <pc:sldChg chg="modSp add">
        <pc:chgData name="SullivanM" userId="350d618f-92d9-45c2-831f-faece6ff0719" providerId="ADAL" clId="{64A0FDCD-7ED3-41A5-9170-D048E1CBA0A7}" dt="2023-09-10T00:48:19.516" v="958" actId="207"/>
        <pc:sldMkLst>
          <pc:docMk/>
          <pc:sldMk cId="1179132283" sldId="8364"/>
        </pc:sldMkLst>
        <pc:spChg chg="mod">
          <ac:chgData name="SullivanM" userId="350d618f-92d9-45c2-831f-faece6ff0719" providerId="ADAL" clId="{64A0FDCD-7ED3-41A5-9170-D048E1CBA0A7}" dt="2023-09-10T00:48:19.516" v="958" actId="207"/>
          <ac:spMkLst>
            <pc:docMk/>
            <pc:sldMk cId="1179132283" sldId="8364"/>
            <ac:spMk id="18434" creationId="{C7D27934-BA8D-0729-FEBE-700E6E619618}"/>
          </ac:spMkLst>
        </pc:spChg>
      </pc:sldChg>
      <pc:sldChg chg="modSp add">
        <pc:chgData name="SullivanM" userId="350d618f-92d9-45c2-831f-faece6ff0719" providerId="ADAL" clId="{64A0FDCD-7ED3-41A5-9170-D048E1CBA0A7}" dt="2023-09-10T00:48:27.159" v="960" actId="207"/>
        <pc:sldMkLst>
          <pc:docMk/>
          <pc:sldMk cId="2458898283" sldId="8365"/>
        </pc:sldMkLst>
        <pc:spChg chg="mod">
          <ac:chgData name="SullivanM" userId="350d618f-92d9-45c2-831f-faece6ff0719" providerId="ADAL" clId="{64A0FDCD-7ED3-41A5-9170-D048E1CBA0A7}" dt="2023-09-10T00:48:27.159" v="960" actId="207"/>
          <ac:spMkLst>
            <pc:docMk/>
            <pc:sldMk cId="2458898283" sldId="8365"/>
            <ac:spMk id="18434" creationId="{C7D27934-BA8D-0729-FEBE-700E6E619618}"/>
          </ac:spMkLst>
        </pc:spChg>
      </pc:sldChg>
      <pc:sldChg chg="modSp add">
        <pc:chgData name="SullivanM" userId="350d618f-92d9-45c2-831f-faece6ff0719" providerId="ADAL" clId="{64A0FDCD-7ED3-41A5-9170-D048E1CBA0A7}" dt="2023-09-10T00:48:34.007" v="962" actId="207"/>
        <pc:sldMkLst>
          <pc:docMk/>
          <pc:sldMk cId="4185648124" sldId="8366"/>
        </pc:sldMkLst>
        <pc:spChg chg="mod">
          <ac:chgData name="SullivanM" userId="350d618f-92d9-45c2-831f-faece6ff0719" providerId="ADAL" clId="{64A0FDCD-7ED3-41A5-9170-D048E1CBA0A7}" dt="2023-09-10T00:48:34.007" v="962" actId="207"/>
          <ac:spMkLst>
            <pc:docMk/>
            <pc:sldMk cId="4185648124" sldId="8366"/>
            <ac:spMk id="18434" creationId="{C7D27934-BA8D-0729-FEBE-700E6E619618}"/>
          </ac:spMkLst>
        </pc:spChg>
      </pc:sldChg>
      <pc:sldChg chg="addSp delSp modSp add addAnim delAnim modAnim">
        <pc:chgData name="SullivanM" userId="350d618f-92d9-45c2-831f-faece6ff0719" providerId="ADAL" clId="{64A0FDCD-7ED3-41A5-9170-D048E1CBA0A7}" dt="2023-09-10T12:32:28.705" v="4332" actId="14100"/>
        <pc:sldMkLst>
          <pc:docMk/>
          <pc:sldMk cId="354535312" sldId="8367"/>
        </pc:sldMkLst>
        <pc:spChg chg="add del mod">
          <ac:chgData name="SullivanM" userId="350d618f-92d9-45c2-831f-faece6ff0719" providerId="ADAL" clId="{64A0FDCD-7ED3-41A5-9170-D048E1CBA0A7}" dt="2023-09-10T12:31:17.309" v="4284" actId="478"/>
          <ac:spMkLst>
            <pc:docMk/>
            <pc:sldMk cId="354535312" sldId="8367"/>
            <ac:spMk id="3" creationId="{3F16CB45-BEEA-4C2D-AF2D-91C50E33A1E9}"/>
          </ac:spMkLst>
        </pc:spChg>
        <pc:spChg chg="add mod">
          <ac:chgData name="SullivanM" userId="350d618f-92d9-45c2-831f-faece6ff0719" providerId="ADAL" clId="{64A0FDCD-7ED3-41A5-9170-D048E1CBA0A7}" dt="2023-09-10T12:32:28.705" v="4332" actId="14100"/>
          <ac:spMkLst>
            <pc:docMk/>
            <pc:sldMk cId="354535312" sldId="8367"/>
            <ac:spMk id="4" creationId="{A21473F3-7113-4B33-B502-C3C2C5B7C95E}"/>
          </ac:spMkLst>
        </pc:spChg>
        <pc:spChg chg="mod">
          <ac:chgData name="SullivanM" userId="350d618f-92d9-45c2-831f-faece6ff0719" providerId="ADAL" clId="{64A0FDCD-7ED3-41A5-9170-D048E1CBA0A7}" dt="2023-09-10T12:31:02.266" v="4281" actId="113"/>
          <ac:spMkLst>
            <pc:docMk/>
            <pc:sldMk cId="354535312" sldId="8367"/>
            <ac:spMk id="18434" creationId="{C7D27934-BA8D-0729-FEBE-700E6E619618}"/>
          </ac:spMkLst>
        </pc:spChg>
      </pc:sldChg>
      <pc:sldChg chg="addSp delSp modSp add delAnim modAnim">
        <pc:chgData name="SullivanM" userId="350d618f-92d9-45c2-831f-faece6ff0719" providerId="ADAL" clId="{64A0FDCD-7ED3-41A5-9170-D048E1CBA0A7}" dt="2023-09-10T03:47:07.118" v="3706"/>
        <pc:sldMkLst>
          <pc:docMk/>
          <pc:sldMk cId="3004210522" sldId="8368"/>
        </pc:sldMkLst>
        <pc:spChg chg="del">
          <ac:chgData name="SullivanM" userId="350d618f-92d9-45c2-831f-faece6ff0719" providerId="ADAL" clId="{64A0FDCD-7ED3-41A5-9170-D048E1CBA0A7}" dt="2023-09-10T00:58:48.226" v="1079" actId="478"/>
          <ac:spMkLst>
            <pc:docMk/>
            <pc:sldMk cId="3004210522" sldId="8368"/>
            <ac:spMk id="3" creationId="{3F16CB45-BEEA-4C2D-AF2D-91C50E33A1E9}"/>
          </ac:spMkLst>
        </pc:spChg>
        <pc:spChg chg="add mod">
          <ac:chgData name="SullivanM" userId="350d618f-92d9-45c2-831f-faece6ff0719" providerId="ADAL" clId="{64A0FDCD-7ED3-41A5-9170-D048E1CBA0A7}" dt="2023-09-10T01:03:18.630" v="1161" actId="5793"/>
          <ac:spMkLst>
            <pc:docMk/>
            <pc:sldMk cId="3004210522" sldId="8368"/>
            <ac:spMk id="4" creationId="{76D56416-BD4B-4068-A3D3-99C2197B446E}"/>
          </ac:spMkLst>
        </pc:spChg>
        <pc:spChg chg="mod">
          <ac:chgData name="SullivanM" userId="350d618f-92d9-45c2-831f-faece6ff0719" providerId="ADAL" clId="{64A0FDCD-7ED3-41A5-9170-D048E1CBA0A7}" dt="2023-09-10T00:59:10.047" v="1081" actId="6549"/>
          <ac:spMkLst>
            <pc:docMk/>
            <pc:sldMk cId="3004210522" sldId="8368"/>
            <ac:spMk id="18434" creationId="{C7D27934-BA8D-0729-FEBE-700E6E619618}"/>
          </ac:spMkLst>
        </pc:spChg>
      </pc:sldChg>
      <pc:sldChg chg="modSp add modAnim">
        <pc:chgData name="SullivanM" userId="350d618f-92d9-45c2-831f-faece6ff0719" providerId="ADAL" clId="{64A0FDCD-7ED3-41A5-9170-D048E1CBA0A7}" dt="2023-09-10T13:23:10.573" v="4977"/>
        <pc:sldMkLst>
          <pc:docMk/>
          <pc:sldMk cId="723168735" sldId="8369"/>
        </pc:sldMkLst>
        <pc:spChg chg="mod">
          <ac:chgData name="SullivanM" userId="350d618f-92d9-45c2-831f-faece6ff0719" providerId="ADAL" clId="{64A0FDCD-7ED3-41A5-9170-D048E1CBA0A7}" dt="2023-09-10T12:43:32.374" v="4388" actId="1037"/>
          <ac:spMkLst>
            <pc:docMk/>
            <pc:sldMk cId="723168735" sldId="8369"/>
            <ac:spMk id="4" creationId="{76D56416-BD4B-4068-A3D3-99C2197B446E}"/>
          </ac:spMkLst>
        </pc:spChg>
      </pc:sldChg>
      <pc:sldChg chg="delSp modSp add delAnim modAnim">
        <pc:chgData name="SullivanM" userId="350d618f-92d9-45c2-831f-faece6ff0719" providerId="ADAL" clId="{64A0FDCD-7ED3-41A5-9170-D048E1CBA0A7}" dt="2023-09-10T03:47:32.081" v="3709"/>
        <pc:sldMkLst>
          <pc:docMk/>
          <pc:sldMk cId="3608203525" sldId="8370"/>
        </pc:sldMkLst>
        <pc:spChg chg="del">
          <ac:chgData name="SullivanM" userId="350d618f-92d9-45c2-831f-faece6ff0719" providerId="ADAL" clId="{64A0FDCD-7ED3-41A5-9170-D048E1CBA0A7}" dt="2023-09-10T01:05:01.897" v="1205" actId="478"/>
          <ac:spMkLst>
            <pc:docMk/>
            <pc:sldMk cId="3608203525" sldId="8370"/>
            <ac:spMk id="4" creationId="{76D56416-BD4B-4068-A3D3-99C2197B446E}"/>
          </ac:spMkLst>
        </pc:spChg>
        <pc:spChg chg="mod">
          <ac:chgData name="SullivanM" userId="350d618f-92d9-45c2-831f-faece6ff0719" providerId="ADAL" clId="{64A0FDCD-7ED3-41A5-9170-D048E1CBA0A7}" dt="2023-09-10T03:47:28.441" v="3708" actId="948"/>
          <ac:spMkLst>
            <pc:docMk/>
            <pc:sldMk cId="3608203525" sldId="8370"/>
            <ac:spMk id="18434" creationId="{C7D27934-BA8D-0729-FEBE-700E6E619618}"/>
          </ac:spMkLst>
        </pc:spChg>
      </pc:sldChg>
      <pc:sldChg chg="addSp modSp add modAnim">
        <pc:chgData name="SullivanM" userId="350d618f-92d9-45c2-831f-faece6ff0719" providerId="ADAL" clId="{64A0FDCD-7ED3-41A5-9170-D048E1CBA0A7}" dt="2023-09-10T12:45:12.519" v="4456" actId="1037"/>
        <pc:sldMkLst>
          <pc:docMk/>
          <pc:sldMk cId="2242517909" sldId="8371"/>
        </pc:sldMkLst>
        <pc:spChg chg="add mod">
          <ac:chgData name="SullivanM" userId="350d618f-92d9-45c2-831f-faece6ff0719" providerId="ADAL" clId="{64A0FDCD-7ED3-41A5-9170-D048E1CBA0A7}" dt="2023-09-10T12:45:12.519" v="4456" actId="1037"/>
          <ac:spMkLst>
            <pc:docMk/>
            <pc:sldMk cId="2242517909" sldId="8371"/>
            <ac:spMk id="3" creationId="{04934B11-253B-4577-9B40-C89CB5074408}"/>
          </ac:spMkLst>
        </pc:spChg>
        <pc:spChg chg="mod">
          <ac:chgData name="SullivanM" userId="350d618f-92d9-45c2-831f-faece6ff0719" providerId="ADAL" clId="{64A0FDCD-7ED3-41A5-9170-D048E1CBA0A7}" dt="2023-09-10T03:47:45.084" v="3712" actId="948"/>
          <ac:spMkLst>
            <pc:docMk/>
            <pc:sldMk cId="2242517909" sldId="8371"/>
            <ac:spMk id="18434" creationId="{C7D27934-BA8D-0729-FEBE-700E6E619618}"/>
          </ac:spMkLst>
        </pc:spChg>
      </pc:sldChg>
      <pc:sldChg chg="modSp add">
        <pc:chgData name="SullivanM" userId="350d618f-92d9-45c2-831f-faece6ff0719" providerId="ADAL" clId="{64A0FDCD-7ED3-41A5-9170-D048E1CBA0A7}" dt="2023-09-10T01:06:39.095" v="1211" actId="20577"/>
        <pc:sldMkLst>
          <pc:docMk/>
          <pc:sldMk cId="2446493477" sldId="8372"/>
        </pc:sldMkLst>
        <pc:spChg chg="mod">
          <ac:chgData name="SullivanM" userId="350d618f-92d9-45c2-831f-faece6ff0719" providerId="ADAL" clId="{64A0FDCD-7ED3-41A5-9170-D048E1CBA0A7}" dt="2023-09-10T01:06:39.095" v="1211" actId="20577"/>
          <ac:spMkLst>
            <pc:docMk/>
            <pc:sldMk cId="2446493477" sldId="8372"/>
            <ac:spMk id="18434" creationId="{C7D27934-BA8D-0729-FEBE-700E6E619618}"/>
          </ac:spMkLst>
        </pc:spChg>
      </pc:sldChg>
      <pc:sldChg chg="addSp modSp add modAnim">
        <pc:chgData name="SullivanM" userId="350d618f-92d9-45c2-831f-faece6ff0719" providerId="ADAL" clId="{64A0FDCD-7ED3-41A5-9170-D048E1CBA0A7}" dt="2023-09-10T03:36:55.680" v="3506"/>
        <pc:sldMkLst>
          <pc:docMk/>
          <pc:sldMk cId="3164019966" sldId="8373"/>
        </pc:sldMkLst>
        <pc:spChg chg="add mod">
          <ac:chgData name="SullivanM" userId="350d618f-92d9-45c2-831f-faece6ff0719" providerId="ADAL" clId="{64A0FDCD-7ED3-41A5-9170-D048E1CBA0A7}" dt="2023-09-10T01:08:48.217" v="1233" actId="1038"/>
          <ac:spMkLst>
            <pc:docMk/>
            <pc:sldMk cId="3164019966" sldId="8373"/>
            <ac:spMk id="3" creationId="{C713D14E-22A3-4356-AA3F-E7A786FC7E5F}"/>
          </ac:spMkLst>
        </pc:spChg>
        <pc:spChg chg="mod">
          <ac:chgData name="SullivanM" userId="350d618f-92d9-45c2-831f-faece6ff0719" providerId="ADAL" clId="{64A0FDCD-7ED3-41A5-9170-D048E1CBA0A7}" dt="2023-09-10T01:07:33.052" v="1213" actId="207"/>
          <ac:spMkLst>
            <pc:docMk/>
            <pc:sldMk cId="3164019966" sldId="8373"/>
            <ac:spMk id="18434" creationId="{C7D27934-BA8D-0729-FEBE-700E6E619618}"/>
          </ac:spMkLst>
        </pc:spChg>
      </pc:sldChg>
      <pc:sldChg chg="modSp add modAnim">
        <pc:chgData name="SullivanM" userId="350d618f-92d9-45c2-831f-faece6ff0719" providerId="ADAL" clId="{64A0FDCD-7ED3-41A5-9170-D048E1CBA0A7}" dt="2023-09-10T03:37:22.476" v="3510"/>
        <pc:sldMkLst>
          <pc:docMk/>
          <pc:sldMk cId="1994293386" sldId="8374"/>
        </pc:sldMkLst>
        <pc:spChg chg="mod">
          <ac:chgData name="SullivanM" userId="350d618f-92d9-45c2-831f-faece6ff0719" providerId="ADAL" clId="{64A0FDCD-7ED3-41A5-9170-D048E1CBA0A7}" dt="2023-09-10T01:37:14.491" v="1407" actId="14100"/>
          <ac:spMkLst>
            <pc:docMk/>
            <pc:sldMk cId="1994293386" sldId="8374"/>
            <ac:spMk id="3" creationId="{C713D14E-22A3-4356-AA3F-E7A786FC7E5F}"/>
          </ac:spMkLst>
        </pc:spChg>
        <pc:spChg chg="mod">
          <ac:chgData name="SullivanM" userId="350d618f-92d9-45c2-831f-faece6ff0719" providerId="ADAL" clId="{64A0FDCD-7ED3-41A5-9170-D048E1CBA0A7}" dt="2023-09-10T01:12:38.315" v="1236" actId="6549"/>
          <ac:spMkLst>
            <pc:docMk/>
            <pc:sldMk cId="1994293386" sldId="8374"/>
            <ac:spMk id="18434" creationId="{C7D27934-BA8D-0729-FEBE-700E6E619618}"/>
          </ac:spMkLst>
        </pc:spChg>
      </pc:sldChg>
      <pc:sldChg chg="modSp add modAnim">
        <pc:chgData name="SullivanM" userId="350d618f-92d9-45c2-831f-faece6ff0719" providerId="ADAL" clId="{64A0FDCD-7ED3-41A5-9170-D048E1CBA0A7}" dt="2023-09-10T03:37:30.461" v="3513"/>
        <pc:sldMkLst>
          <pc:docMk/>
          <pc:sldMk cId="2263874969" sldId="8375"/>
        </pc:sldMkLst>
        <pc:spChg chg="mod">
          <ac:chgData name="SullivanM" userId="350d618f-92d9-45c2-831f-faece6ff0719" providerId="ADAL" clId="{64A0FDCD-7ED3-41A5-9170-D048E1CBA0A7}" dt="2023-09-10T01:41:18.569" v="1541" actId="14100"/>
          <ac:spMkLst>
            <pc:docMk/>
            <pc:sldMk cId="2263874969" sldId="8375"/>
            <ac:spMk id="3" creationId="{C713D14E-22A3-4356-AA3F-E7A786FC7E5F}"/>
          </ac:spMkLst>
        </pc:spChg>
      </pc:sldChg>
      <pc:sldChg chg="addSp delSp modSp add delAnim modAnim">
        <pc:chgData name="SullivanM" userId="350d618f-92d9-45c2-831f-faece6ff0719" providerId="ADAL" clId="{64A0FDCD-7ED3-41A5-9170-D048E1CBA0A7}" dt="2023-09-10T03:37:35.258" v="3516"/>
        <pc:sldMkLst>
          <pc:docMk/>
          <pc:sldMk cId="1355992312" sldId="8376"/>
        </pc:sldMkLst>
        <pc:spChg chg="del mod">
          <ac:chgData name="SullivanM" userId="350d618f-92d9-45c2-831f-faece6ff0719" providerId="ADAL" clId="{64A0FDCD-7ED3-41A5-9170-D048E1CBA0A7}" dt="2023-09-10T01:41:30.170" v="1542" actId="478"/>
          <ac:spMkLst>
            <pc:docMk/>
            <pc:sldMk cId="1355992312" sldId="8376"/>
            <ac:spMk id="3" creationId="{C713D14E-22A3-4356-AA3F-E7A786FC7E5F}"/>
          </ac:spMkLst>
        </pc:spChg>
        <pc:spChg chg="add">
          <ac:chgData name="SullivanM" userId="350d618f-92d9-45c2-831f-faece6ff0719" providerId="ADAL" clId="{64A0FDCD-7ED3-41A5-9170-D048E1CBA0A7}" dt="2023-09-10T01:41:31.173" v="1543"/>
          <ac:spMkLst>
            <pc:docMk/>
            <pc:sldMk cId="1355992312" sldId="8376"/>
            <ac:spMk id="4" creationId="{F5792E66-59DE-40C9-9532-3D8F463878E0}"/>
          </ac:spMkLst>
        </pc:spChg>
        <pc:spChg chg="mod">
          <ac:chgData name="SullivanM" userId="350d618f-92d9-45c2-831f-faece6ff0719" providerId="ADAL" clId="{64A0FDCD-7ED3-41A5-9170-D048E1CBA0A7}" dt="2023-09-10T01:40:10.946" v="1524" actId="20577"/>
          <ac:spMkLst>
            <pc:docMk/>
            <pc:sldMk cId="1355992312" sldId="8376"/>
            <ac:spMk id="18434" creationId="{C7D27934-BA8D-0729-FEBE-700E6E619618}"/>
          </ac:spMkLst>
        </pc:spChg>
      </pc:sldChg>
      <pc:sldChg chg="delSp modSp add delAnim">
        <pc:chgData name="SullivanM" userId="350d618f-92d9-45c2-831f-faece6ff0719" providerId="ADAL" clId="{64A0FDCD-7ED3-41A5-9170-D048E1CBA0A7}" dt="2023-09-10T01:41:36.103" v="1544" actId="478"/>
        <pc:sldMkLst>
          <pc:docMk/>
          <pc:sldMk cId="3540464085" sldId="8377"/>
        </pc:sldMkLst>
        <pc:spChg chg="del">
          <ac:chgData name="SullivanM" userId="350d618f-92d9-45c2-831f-faece6ff0719" providerId="ADAL" clId="{64A0FDCD-7ED3-41A5-9170-D048E1CBA0A7}" dt="2023-09-10T01:41:36.103" v="1544" actId="478"/>
          <ac:spMkLst>
            <pc:docMk/>
            <pc:sldMk cId="3540464085" sldId="8377"/>
            <ac:spMk id="3" creationId="{C713D14E-22A3-4356-AA3F-E7A786FC7E5F}"/>
          </ac:spMkLst>
        </pc:spChg>
        <pc:spChg chg="mod">
          <ac:chgData name="SullivanM" userId="350d618f-92d9-45c2-831f-faece6ff0719" providerId="ADAL" clId="{64A0FDCD-7ED3-41A5-9170-D048E1CBA0A7}" dt="2023-09-10T01:39:29.479" v="1519" actId="113"/>
          <ac:spMkLst>
            <pc:docMk/>
            <pc:sldMk cId="3540464085" sldId="8377"/>
            <ac:spMk id="18434" creationId="{C7D27934-BA8D-0729-FEBE-700E6E619618}"/>
          </ac:spMkLst>
        </pc:spChg>
      </pc:sldChg>
      <pc:sldChg chg="delSp modSp add delAnim">
        <pc:chgData name="SullivanM" userId="350d618f-92d9-45c2-831f-faece6ff0719" providerId="ADAL" clId="{64A0FDCD-7ED3-41A5-9170-D048E1CBA0A7}" dt="2023-09-10T01:41:39.460" v="1545" actId="478"/>
        <pc:sldMkLst>
          <pc:docMk/>
          <pc:sldMk cId="317182235" sldId="8378"/>
        </pc:sldMkLst>
        <pc:spChg chg="del">
          <ac:chgData name="SullivanM" userId="350d618f-92d9-45c2-831f-faece6ff0719" providerId="ADAL" clId="{64A0FDCD-7ED3-41A5-9170-D048E1CBA0A7}" dt="2023-09-10T01:41:39.460" v="1545" actId="478"/>
          <ac:spMkLst>
            <pc:docMk/>
            <pc:sldMk cId="317182235" sldId="8378"/>
            <ac:spMk id="3" creationId="{C713D14E-22A3-4356-AA3F-E7A786FC7E5F}"/>
          </ac:spMkLst>
        </pc:spChg>
        <pc:spChg chg="mod">
          <ac:chgData name="SullivanM" userId="350d618f-92d9-45c2-831f-faece6ff0719" providerId="ADAL" clId="{64A0FDCD-7ED3-41A5-9170-D048E1CBA0A7}" dt="2023-09-10T01:40:41.962" v="1538" actId="113"/>
          <ac:spMkLst>
            <pc:docMk/>
            <pc:sldMk cId="317182235" sldId="8378"/>
            <ac:spMk id="18434" creationId="{C7D27934-BA8D-0729-FEBE-700E6E619618}"/>
          </ac:spMkLst>
        </pc:spChg>
      </pc:sldChg>
      <pc:sldChg chg="addSp delSp modSp add delAnim modAnim">
        <pc:chgData name="SullivanM" userId="350d618f-92d9-45c2-831f-faece6ff0719" providerId="ADAL" clId="{64A0FDCD-7ED3-41A5-9170-D048E1CBA0A7}" dt="2023-09-10T13:24:48.373" v="5017"/>
        <pc:sldMkLst>
          <pc:docMk/>
          <pc:sldMk cId="4092387037" sldId="8379"/>
        </pc:sldMkLst>
        <pc:spChg chg="del">
          <ac:chgData name="SullivanM" userId="350d618f-92d9-45c2-831f-faece6ff0719" providerId="ADAL" clId="{64A0FDCD-7ED3-41A5-9170-D048E1CBA0A7}" dt="2023-09-10T01:41:42.705" v="1546" actId="478"/>
          <ac:spMkLst>
            <pc:docMk/>
            <pc:sldMk cId="4092387037" sldId="8379"/>
            <ac:spMk id="3" creationId="{C713D14E-22A3-4356-AA3F-E7A786FC7E5F}"/>
          </ac:spMkLst>
        </pc:spChg>
        <pc:spChg chg="add mod">
          <ac:chgData name="SullivanM" userId="350d618f-92d9-45c2-831f-faece6ff0719" providerId="ADAL" clId="{64A0FDCD-7ED3-41A5-9170-D048E1CBA0A7}" dt="2023-09-10T13:24:34.850" v="5016" actId="113"/>
          <ac:spMkLst>
            <pc:docMk/>
            <pc:sldMk cId="4092387037" sldId="8379"/>
            <ac:spMk id="4" creationId="{D20BF100-1A99-4B16-A11A-EF0FD8F98751}"/>
          </ac:spMkLst>
        </pc:spChg>
        <pc:spChg chg="mod">
          <ac:chgData name="SullivanM" userId="350d618f-92d9-45c2-831f-faece6ff0719" providerId="ADAL" clId="{64A0FDCD-7ED3-41A5-9170-D048E1CBA0A7}" dt="2023-09-10T01:41:07.792" v="1540" actId="113"/>
          <ac:spMkLst>
            <pc:docMk/>
            <pc:sldMk cId="4092387037" sldId="8379"/>
            <ac:spMk id="18434" creationId="{C7D27934-BA8D-0729-FEBE-700E6E619618}"/>
          </ac:spMkLst>
        </pc:spChg>
      </pc:sldChg>
      <pc:sldChg chg="modSp add modAnim">
        <pc:chgData name="SullivanM" userId="350d618f-92d9-45c2-831f-faece6ff0719" providerId="ADAL" clId="{64A0FDCD-7ED3-41A5-9170-D048E1CBA0A7}" dt="2023-09-10T13:02:55.047" v="4916" actId="20577"/>
        <pc:sldMkLst>
          <pc:docMk/>
          <pc:sldMk cId="3519390108" sldId="8380"/>
        </pc:sldMkLst>
        <pc:spChg chg="mod">
          <ac:chgData name="SullivanM" userId="350d618f-92d9-45c2-831f-faece6ff0719" providerId="ADAL" clId="{64A0FDCD-7ED3-41A5-9170-D048E1CBA0A7}" dt="2023-09-10T13:02:55.047" v="4916" actId="20577"/>
          <ac:spMkLst>
            <pc:docMk/>
            <pc:sldMk cId="3519390108" sldId="8380"/>
            <ac:spMk id="4" creationId="{D20BF100-1A99-4B16-A11A-EF0FD8F98751}"/>
          </ac:spMkLst>
        </pc:spChg>
      </pc:sldChg>
      <pc:sldChg chg="modSp add modAnim">
        <pc:chgData name="SullivanM" userId="350d618f-92d9-45c2-831f-faece6ff0719" providerId="ADAL" clId="{64A0FDCD-7ED3-41A5-9170-D048E1CBA0A7}" dt="2023-09-10T03:38:54.859" v="3527"/>
        <pc:sldMkLst>
          <pc:docMk/>
          <pc:sldMk cId="642891280" sldId="8381"/>
        </pc:sldMkLst>
        <pc:spChg chg="mod">
          <ac:chgData name="SullivanM" userId="350d618f-92d9-45c2-831f-faece6ff0719" providerId="ADAL" clId="{64A0FDCD-7ED3-41A5-9170-D048E1CBA0A7}" dt="2023-09-10T01:49:43.036" v="2225" actId="14100"/>
          <ac:spMkLst>
            <pc:docMk/>
            <pc:sldMk cId="642891280" sldId="8381"/>
            <ac:spMk id="4" creationId="{D20BF100-1A99-4B16-A11A-EF0FD8F98751}"/>
          </ac:spMkLst>
        </pc:spChg>
        <pc:spChg chg="mod">
          <ac:chgData name="SullivanM" userId="350d618f-92d9-45c2-831f-faece6ff0719" providerId="ADAL" clId="{64A0FDCD-7ED3-41A5-9170-D048E1CBA0A7}" dt="2023-09-10T01:48:04.715" v="2068" actId="6549"/>
          <ac:spMkLst>
            <pc:docMk/>
            <pc:sldMk cId="642891280" sldId="8381"/>
            <ac:spMk id="18434" creationId="{C7D27934-BA8D-0729-FEBE-700E6E619618}"/>
          </ac:spMkLst>
        </pc:spChg>
      </pc:sldChg>
      <pc:sldChg chg="addSp delSp modSp add delAnim modAnim">
        <pc:chgData name="SullivanM" userId="350d618f-92d9-45c2-831f-faece6ff0719" providerId="ADAL" clId="{64A0FDCD-7ED3-41A5-9170-D048E1CBA0A7}" dt="2023-09-10T03:39:09.287" v="3531"/>
        <pc:sldMkLst>
          <pc:docMk/>
          <pc:sldMk cId="878475917" sldId="8382"/>
        </pc:sldMkLst>
        <pc:spChg chg="del">
          <ac:chgData name="SullivanM" userId="350d618f-92d9-45c2-831f-faece6ff0719" providerId="ADAL" clId="{64A0FDCD-7ED3-41A5-9170-D048E1CBA0A7}" dt="2023-09-10T01:51:31.229" v="2227" actId="478"/>
          <ac:spMkLst>
            <pc:docMk/>
            <pc:sldMk cId="878475917" sldId="8382"/>
            <ac:spMk id="4" creationId="{D20BF100-1A99-4B16-A11A-EF0FD8F98751}"/>
          </ac:spMkLst>
        </pc:spChg>
        <pc:spChg chg="add del mod">
          <ac:chgData name="SullivanM" userId="350d618f-92d9-45c2-831f-faece6ff0719" providerId="ADAL" clId="{64A0FDCD-7ED3-41A5-9170-D048E1CBA0A7}" dt="2023-09-10T02:17:11.313" v="2406" actId="478"/>
          <ac:spMkLst>
            <pc:docMk/>
            <pc:sldMk cId="878475917" sldId="8382"/>
            <ac:spMk id="5" creationId="{641B6867-5779-4193-AA54-84EBFA2BB551}"/>
          </ac:spMkLst>
        </pc:spChg>
        <pc:spChg chg="add">
          <ac:chgData name="SullivanM" userId="350d618f-92d9-45c2-831f-faece6ff0719" providerId="ADAL" clId="{64A0FDCD-7ED3-41A5-9170-D048E1CBA0A7}" dt="2023-09-10T02:17:12.585" v="2407"/>
          <ac:spMkLst>
            <pc:docMk/>
            <pc:sldMk cId="878475917" sldId="8382"/>
            <ac:spMk id="6" creationId="{A26FA459-8AB8-49C7-9FC2-392D79FCE116}"/>
          </ac:spMkLst>
        </pc:spChg>
        <pc:spChg chg="mod">
          <ac:chgData name="SullivanM" userId="350d618f-92d9-45c2-831f-faece6ff0719" providerId="ADAL" clId="{64A0FDCD-7ED3-41A5-9170-D048E1CBA0A7}" dt="2023-09-10T02:42:40.790" v="2798" actId="179"/>
          <ac:spMkLst>
            <pc:docMk/>
            <pc:sldMk cId="878475917" sldId="8382"/>
            <ac:spMk id="18434" creationId="{C7D27934-BA8D-0729-FEBE-700E6E619618}"/>
          </ac:spMkLst>
        </pc:spChg>
      </pc:sldChg>
      <pc:sldChg chg="addSp modSp add modAnim">
        <pc:chgData name="SullivanM" userId="350d618f-92d9-45c2-831f-faece6ff0719" providerId="ADAL" clId="{64A0FDCD-7ED3-41A5-9170-D048E1CBA0A7}" dt="2023-09-10T13:10:03.866" v="4960"/>
        <pc:sldMkLst>
          <pc:docMk/>
          <pc:sldMk cId="1647537963" sldId="8383"/>
        </pc:sldMkLst>
        <pc:spChg chg="add mod">
          <ac:chgData name="SullivanM" userId="350d618f-92d9-45c2-831f-faece6ff0719" providerId="ADAL" clId="{64A0FDCD-7ED3-41A5-9170-D048E1CBA0A7}" dt="2023-09-10T13:10:00.758" v="4959" actId="14100"/>
          <ac:spMkLst>
            <pc:docMk/>
            <pc:sldMk cId="1647537963" sldId="8383"/>
            <ac:spMk id="3" creationId="{6932F2AD-06D7-4E1B-8B79-56967B476425}"/>
          </ac:spMkLst>
        </pc:spChg>
        <pc:spChg chg="mod">
          <ac:chgData name="SullivanM" userId="350d618f-92d9-45c2-831f-faece6ff0719" providerId="ADAL" clId="{64A0FDCD-7ED3-41A5-9170-D048E1CBA0A7}" dt="2023-09-10T02:43:13.512" v="2803" actId="179"/>
          <ac:spMkLst>
            <pc:docMk/>
            <pc:sldMk cId="1647537963" sldId="8383"/>
            <ac:spMk id="18434" creationId="{C7D27934-BA8D-0729-FEBE-700E6E619618}"/>
          </ac:spMkLst>
        </pc:spChg>
      </pc:sldChg>
      <pc:sldChg chg="addSp modSp add del modAnim">
        <pc:chgData name="SullivanM" userId="350d618f-92d9-45c2-831f-faece6ff0719" providerId="ADAL" clId="{64A0FDCD-7ED3-41A5-9170-D048E1CBA0A7}" dt="2023-09-10T02:26:26.314" v="2668" actId="2696"/>
        <pc:sldMkLst>
          <pc:docMk/>
          <pc:sldMk cId="3397210446" sldId="8384"/>
        </pc:sldMkLst>
        <pc:spChg chg="add mod">
          <ac:chgData name="SullivanM" userId="350d618f-92d9-45c2-831f-faece6ff0719" providerId="ADAL" clId="{64A0FDCD-7ED3-41A5-9170-D048E1CBA0A7}" dt="2023-09-10T02:13:39.420" v="2347" actId="1076"/>
          <ac:spMkLst>
            <pc:docMk/>
            <pc:sldMk cId="3397210446" sldId="8384"/>
            <ac:spMk id="3" creationId="{B4E93971-115D-4AD2-B642-31F4181BF0CF}"/>
          </ac:spMkLst>
        </pc:spChg>
        <pc:spChg chg="mod">
          <ac:chgData name="SullivanM" userId="350d618f-92d9-45c2-831f-faece6ff0719" providerId="ADAL" clId="{64A0FDCD-7ED3-41A5-9170-D048E1CBA0A7}" dt="2023-09-10T02:11:20.617" v="2342" actId="20577"/>
          <ac:spMkLst>
            <pc:docMk/>
            <pc:sldMk cId="3397210446" sldId="8384"/>
            <ac:spMk id="18434" creationId="{C7D27934-BA8D-0729-FEBE-700E6E619618}"/>
          </ac:spMkLst>
        </pc:spChg>
      </pc:sldChg>
      <pc:sldChg chg="modSp add del">
        <pc:chgData name="SullivanM" userId="350d618f-92d9-45c2-831f-faece6ff0719" providerId="ADAL" clId="{64A0FDCD-7ED3-41A5-9170-D048E1CBA0A7}" dt="2023-09-10T02:26:27.965" v="2669" actId="2696"/>
        <pc:sldMkLst>
          <pc:docMk/>
          <pc:sldMk cId="1493790084" sldId="8385"/>
        </pc:sldMkLst>
        <pc:spChg chg="mod">
          <ac:chgData name="SullivanM" userId="350d618f-92d9-45c2-831f-faece6ff0719" providerId="ADAL" clId="{64A0FDCD-7ED3-41A5-9170-D048E1CBA0A7}" dt="2023-09-10T02:11:39.898" v="2345" actId="207"/>
          <ac:spMkLst>
            <pc:docMk/>
            <pc:sldMk cId="1493790084" sldId="8385"/>
            <ac:spMk id="18434" creationId="{C7D27934-BA8D-0729-FEBE-700E6E619618}"/>
          </ac:spMkLst>
        </pc:spChg>
      </pc:sldChg>
      <pc:sldChg chg="addSp delSp modSp add delAnim modAnim">
        <pc:chgData name="SullivanM" userId="350d618f-92d9-45c2-831f-faece6ff0719" providerId="ADAL" clId="{64A0FDCD-7ED3-41A5-9170-D048E1CBA0A7}" dt="2023-09-10T03:39:01.466" v="3529"/>
        <pc:sldMkLst>
          <pc:docMk/>
          <pc:sldMk cId="238270819" sldId="8386"/>
        </pc:sldMkLst>
        <pc:spChg chg="del mod">
          <ac:chgData name="SullivanM" userId="350d618f-92d9-45c2-831f-faece6ff0719" providerId="ADAL" clId="{64A0FDCD-7ED3-41A5-9170-D048E1CBA0A7}" dt="2023-09-10T02:15:43.221" v="2352" actId="478"/>
          <ac:spMkLst>
            <pc:docMk/>
            <pc:sldMk cId="238270819" sldId="8386"/>
            <ac:spMk id="4" creationId="{D20BF100-1A99-4B16-A11A-EF0FD8F98751}"/>
          </ac:spMkLst>
        </pc:spChg>
        <pc:spChg chg="add mod">
          <ac:chgData name="SullivanM" userId="350d618f-92d9-45c2-831f-faece6ff0719" providerId="ADAL" clId="{64A0FDCD-7ED3-41A5-9170-D048E1CBA0A7}" dt="2023-09-10T02:16:10.507" v="2382" actId="14100"/>
          <ac:spMkLst>
            <pc:docMk/>
            <pc:sldMk cId="238270819" sldId="8386"/>
            <ac:spMk id="5" creationId="{C3BD0ABF-9CB3-435F-8F1D-98ABD9DE18EC}"/>
          </ac:spMkLst>
        </pc:spChg>
      </pc:sldChg>
      <pc:sldChg chg="modSp add modAnim">
        <pc:chgData name="SullivanM" userId="350d618f-92d9-45c2-831f-faece6ff0719" providerId="ADAL" clId="{64A0FDCD-7ED3-41A5-9170-D048E1CBA0A7}" dt="2023-09-10T03:39:16.988" v="3534"/>
        <pc:sldMkLst>
          <pc:docMk/>
          <pc:sldMk cId="1180790817" sldId="8387"/>
        </pc:sldMkLst>
        <pc:spChg chg="mod">
          <ac:chgData name="SullivanM" userId="350d618f-92d9-45c2-831f-faece6ff0719" providerId="ADAL" clId="{64A0FDCD-7ED3-41A5-9170-D048E1CBA0A7}" dt="2023-09-10T02:18:19.017" v="2494" actId="20577"/>
          <ac:spMkLst>
            <pc:docMk/>
            <pc:sldMk cId="1180790817" sldId="8387"/>
            <ac:spMk id="6" creationId="{A26FA459-8AB8-49C7-9FC2-392D79FCE116}"/>
          </ac:spMkLst>
        </pc:spChg>
        <pc:spChg chg="mod">
          <ac:chgData name="SullivanM" userId="350d618f-92d9-45c2-831f-faece6ff0719" providerId="ADAL" clId="{64A0FDCD-7ED3-41A5-9170-D048E1CBA0A7}" dt="2023-09-10T02:42:47.170" v="2799" actId="179"/>
          <ac:spMkLst>
            <pc:docMk/>
            <pc:sldMk cId="1180790817" sldId="8387"/>
            <ac:spMk id="18434" creationId="{C7D27934-BA8D-0729-FEBE-700E6E619618}"/>
          </ac:spMkLst>
        </pc:spChg>
      </pc:sldChg>
      <pc:sldChg chg="modSp add modAnim">
        <pc:chgData name="SullivanM" userId="350d618f-92d9-45c2-831f-faece6ff0719" providerId="ADAL" clId="{64A0FDCD-7ED3-41A5-9170-D048E1CBA0A7}" dt="2023-09-10T03:39:27.048" v="3537"/>
        <pc:sldMkLst>
          <pc:docMk/>
          <pc:sldMk cId="4114199500" sldId="8388"/>
        </pc:sldMkLst>
        <pc:spChg chg="mod">
          <ac:chgData name="SullivanM" userId="350d618f-92d9-45c2-831f-faece6ff0719" providerId="ADAL" clId="{64A0FDCD-7ED3-41A5-9170-D048E1CBA0A7}" dt="2023-09-10T02:22:32.583" v="2663" actId="14100"/>
          <ac:spMkLst>
            <pc:docMk/>
            <pc:sldMk cId="4114199500" sldId="8388"/>
            <ac:spMk id="6" creationId="{A26FA459-8AB8-49C7-9FC2-392D79FCE116}"/>
          </ac:spMkLst>
        </pc:spChg>
        <pc:spChg chg="mod">
          <ac:chgData name="SullivanM" userId="350d618f-92d9-45c2-831f-faece6ff0719" providerId="ADAL" clId="{64A0FDCD-7ED3-41A5-9170-D048E1CBA0A7}" dt="2023-09-10T02:42:52.723" v="2800" actId="179"/>
          <ac:spMkLst>
            <pc:docMk/>
            <pc:sldMk cId="4114199500" sldId="8388"/>
            <ac:spMk id="18434" creationId="{C7D27934-BA8D-0729-FEBE-700E6E619618}"/>
          </ac:spMkLst>
        </pc:spChg>
      </pc:sldChg>
      <pc:sldChg chg="modSp add modAnim">
        <pc:chgData name="SullivanM" userId="350d618f-92d9-45c2-831f-faece6ff0719" providerId="ADAL" clId="{64A0FDCD-7ED3-41A5-9170-D048E1CBA0A7}" dt="2023-09-10T03:39:34.925" v="3540"/>
        <pc:sldMkLst>
          <pc:docMk/>
          <pc:sldMk cId="3048776981" sldId="8389"/>
        </pc:sldMkLst>
        <pc:spChg chg="mod">
          <ac:chgData name="SullivanM" userId="350d618f-92d9-45c2-831f-faece6ff0719" providerId="ADAL" clId="{64A0FDCD-7ED3-41A5-9170-D048E1CBA0A7}" dt="2023-09-10T02:21:25.828" v="2600" actId="14100"/>
          <ac:spMkLst>
            <pc:docMk/>
            <pc:sldMk cId="3048776981" sldId="8389"/>
            <ac:spMk id="6" creationId="{A26FA459-8AB8-49C7-9FC2-392D79FCE116}"/>
          </ac:spMkLst>
        </pc:spChg>
        <pc:spChg chg="mod">
          <ac:chgData name="SullivanM" userId="350d618f-92d9-45c2-831f-faece6ff0719" providerId="ADAL" clId="{64A0FDCD-7ED3-41A5-9170-D048E1CBA0A7}" dt="2023-09-10T02:42:58.933" v="2801" actId="179"/>
          <ac:spMkLst>
            <pc:docMk/>
            <pc:sldMk cId="3048776981" sldId="8389"/>
            <ac:spMk id="18434" creationId="{C7D27934-BA8D-0729-FEBE-700E6E619618}"/>
          </ac:spMkLst>
        </pc:spChg>
      </pc:sldChg>
      <pc:sldChg chg="modSp add modAnim">
        <pc:chgData name="SullivanM" userId="350d618f-92d9-45c2-831f-faece6ff0719" providerId="ADAL" clId="{64A0FDCD-7ED3-41A5-9170-D048E1CBA0A7}" dt="2023-09-10T03:39:47.289" v="3548" actId="20577"/>
        <pc:sldMkLst>
          <pc:docMk/>
          <pc:sldMk cId="3442692002" sldId="8390"/>
        </pc:sldMkLst>
        <pc:spChg chg="mod">
          <ac:chgData name="SullivanM" userId="350d618f-92d9-45c2-831f-faece6ff0719" providerId="ADAL" clId="{64A0FDCD-7ED3-41A5-9170-D048E1CBA0A7}" dt="2023-09-10T03:39:47.289" v="3548" actId="20577"/>
          <ac:spMkLst>
            <pc:docMk/>
            <pc:sldMk cId="3442692002" sldId="8390"/>
            <ac:spMk id="6" creationId="{A26FA459-8AB8-49C7-9FC2-392D79FCE116}"/>
          </ac:spMkLst>
        </pc:spChg>
        <pc:spChg chg="mod">
          <ac:chgData name="SullivanM" userId="350d618f-92d9-45c2-831f-faece6ff0719" providerId="ADAL" clId="{64A0FDCD-7ED3-41A5-9170-D048E1CBA0A7}" dt="2023-09-10T02:43:04.934" v="2802" actId="179"/>
          <ac:spMkLst>
            <pc:docMk/>
            <pc:sldMk cId="3442692002" sldId="8390"/>
            <ac:spMk id="18434" creationId="{C7D27934-BA8D-0729-FEBE-700E6E619618}"/>
          </ac:spMkLst>
        </pc:spChg>
      </pc:sldChg>
      <pc:sldChg chg="modSp add modAnim">
        <pc:chgData name="SullivanM" userId="350d618f-92d9-45c2-831f-faece6ff0719" providerId="ADAL" clId="{64A0FDCD-7ED3-41A5-9170-D048E1CBA0A7}" dt="2023-09-10T13:09:30.342" v="4917" actId="20577"/>
        <pc:sldMkLst>
          <pc:docMk/>
          <pc:sldMk cId="3574250868" sldId="8391"/>
        </pc:sldMkLst>
        <pc:spChg chg="mod">
          <ac:chgData name="SullivanM" userId="350d618f-92d9-45c2-831f-faece6ff0719" providerId="ADAL" clId="{64A0FDCD-7ED3-41A5-9170-D048E1CBA0A7}" dt="2023-09-10T02:27:00.015" v="2748" actId="14100"/>
          <ac:spMkLst>
            <pc:docMk/>
            <pc:sldMk cId="3574250868" sldId="8391"/>
            <ac:spMk id="6" creationId="{A26FA459-8AB8-49C7-9FC2-392D79FCE116}"/>
          </ac:spMkLst>
        </pc:spChg>
        <pc:spChg chg="mod">
          <ac:chgData name="SullivanM" userId="350d618f-92d9-45c2-831f-faece6ff0719" providerId="ADAL" clId="{64A0FDCD-7ED3-41A5-9170-D048E1CBA0A7}" dt="2023-09-10T13:09:30.342" v="4917" actId="20577"/>
          <ac:spMkLst>
            <pc:docMk/>
            <pc:sldMk cId="3574250868" sldId="8391"/>
            <ac:spMk id="18434" creationId="{C7D27934-BA8D-0729-FEBE-700E6E619618}"/>
          </ac:spMkLst>
        </pc:spChg>
      </pc:sldChg>
      <pc:sldChg chg="addSp delSp modSp add ord delAnim modAnim">
        <pc:chgData name="SullivanM" userId="350d618f-92d9-45c2-831f-faece6ff0719" providerId="ADAL" clId="{64A0FDCD-7ED3-41A5-9170-D048E1CBA0A7}" dt="2023-09-10T03:40:30.212" v="3554"/>
        <pc:sldMkLst>
          <pc:docMk/>
          <pc:sldMk cId="3216073591" sldId="8392"/>
        </pc:sldMkLst>
        <pc:spChg chg="add del mod">
          <ac:chgData name="SullivanM" userId="350d618f-92d9-45c2-831f-faece6ff0719" providerId="ADAL" clId="{64A0FDCD-7ED3-41A5-9170-D048E1CBA0A7}" dt="2023-09-10T02:51:11.286" v="2984" actId="478"/>
          <ac:spMkLst>
            <pc:docMk/>
            <pc:sldMk cId="3216073591" sldId="8392"/>
            <ac:spMk id="3" creationId="{AD8DBB84-43F5-4B79-8DB9-A8C38C0CAFCC}"/>
          </ac:spMkLst>
        </pc:spChg>
        <pc:spChg chg="add mod">
          <ac:chgData name="SullivanM" userId="350d618f-92d9-45c2-831f-faece6ff0719" providerId="ADAL" clId="{64A0FDCD-7ED3-41A5-9170-D048E1CBA0A7}" dt="2023-09-10T02:55:52.582" v="3061" actId="1036"/>
          <ac:spMkLst>
            <pc:docMk/>
            <pc:sldMk cId="3216073591" sldId="8392"/>
            <ac:spMk id="4" creationId="{002838B2-185B-432B-86DE-42F6D784D243}"/>
          </ac:spMkLst>
        </pc:spChg>
        <pc:spChg chg="mod">
          <ac:chgData name="SullivanM" userId="350d618f-92d9-45c2-831f-faece6ff0719" providerId="ADAL" clId="{64A0FDCD-7ED3-41A5-9170-D048E1CBA0A7}" dt="2023-09-10T02:47:35.925" v="2884" actId="207"/>
          <ac:spMkLst>
            <pc:docMk/>
            <pc:sldMk cId="3216073591" sldId="8392"/>
            <ac:spMk id="18434" creationId="{C7D27934-BA8D-0729-FEBE-700E6E619618}"/>
          </ac:spMkLst>
        </pc:spChg>
      </pc:sldChg>
      <pc:sldChg chg="add del">
        <pc:chgData name="SullivanM" userId="350d618f-92d9-45c2-831f-faece6ff0719" providerId="ADAL" clId="{64A0FDCD-7ED3-41A5-9170-D048E1CBA0A7}" dt="2023-09-10T02:46:31.401" v="2815"/>
        <pc:sldMkLst>
          <pc:docMk/>
          <pc:sldMk cId="3255218304" sldId="8393"/>
        </pc:sldMkLst>
      </pc:sldChg>
      <pc:sldChg chg="modSp add modAnim">
        <pc:chgData name="SullivanM" userId="350d618f-92d9-45c2-831f-faece6ff0719" providerId="ADAL" clId="{64A0FDCD-7ED3-41A5-9170-D048E1CBA0A7}" dt="2023-09-10T03:40:12.470" v="3551"/>
        <pc:sldMkLst>
          <pc:docMk/>
          <pc:sldMk cId="3971468086" sldId="8393"/>
        </pc:sldMkLst>
        <pc:spChg chg="mod">
          <ac:chgData name="SullivanM" userId="350d618f-92d9-45c2-831f-faece6ff0719" providerId="ADAL" clId="{64A0FDCD-7ED3-41A5-9170-D048E1CBA0A7}" dt="2023-09-10T02:46:58.669" v="2882" actId="113"/>
          <ac:spMkLst>
            <pc:docMk/>
            <pc:sldMk cId="3971468086" sldId="8393"/>
            <ac:spMk id="18434" creationId="{C7D27934-BA8D-0729-FEBE-700E6E619618}"/>
          </ac:spMkLst>
        </pc:spChg>
      </pc:sldChg>
      <pc:sldChg chg="modSp add modAnim">
        <pc:chgData name="SullivanM" userId="350d618f-92d9-45c2-831f-faece6ff0719" providerId="ADAL" clId="{64A0FDCD-7ED3-41A5-9170-D048E1CBA0A7}" dt="2023-09-10T13:26:42.986" v="5021" actId="14100"/>
        <pc:sldMkLst>
          <pc:docMk/>
          <pc:sldMk cId="2663146136" sldId="8394"/>
        </pc:sldMkLst>
        <pc:spChg chg="mod">
          <ac:chgData name="SullivanM" userId="350d618f-92d9-45c2-831f-faece6ff0719" providerId="ADAL" clId="{64A0FDCD-7ED3-41A5-9170-D048E1CBA0A7}" dt="2023-09-10T13:26:42.986" v="5021" actId="14100"/>
          <ac:spMkLst>
            <pc:docMk/>
            <pc:sldMk cId="2663146136" sldId="8394"/>
            <ac:spMk id="3" creationId="{AD8DBB84-43F5-4B79-8DB9-A8C38C0CAFCC}"/>
          </ac:spMkLst>
        </pc:spChg>
        <pc:spChg chg="mod">
          <ac:chgData name="SullivanM" userId="350d618f-92d9-45c2-831f-faece6ff0719" providerId="ADAL" clId="{64A0FDCD-7ED3-41A5-9170-D048E1CBA0A7}" dt="2023-09-10T03:40:58.646" v="3557" actId="207"/>
          <ac:spMkLst>
            <pc:docMk/>
            <pc:sldMk cId="2663146136" sldId="8394"/>
            <ac:spMk id="18434" creationId="{C7D27934-BA8D-0729-FEBE-700E6E619618}"/>
          </ac:spMkLst>
        </pc:spChg>
      </pc:sldChg>
      <pc:sldChg chg="delSp modSp add modAnim">
        <pc:chgData name="SullivanM" userId="350d618f-92d9-45c2-831f-faece6ff0719" providerId="ADAL" clId="{64A0FDCD-7ED3-41A5-9170-D048E1CBA0A7}" dt="2023-09-10T03:41:28.871" v="3560" actId="478"/>
        <pc:sldMkLst>
          <pc:docMk/>
          <pc:sldMk cId="1146507643" sldId="8395"/>
        </pc:sldMkLst>
        <pc:spChg chg="del mod">
          <ac:chgData name="SullivanM" userId="350d618f-92d9-45c2-831f-faece6ff0719" providerId="ADAL" clId="{64A0FDCD-7ED3-41A5-9170-D048E1CBA0A7}" dt="2023-09-10T03:41:28.871" v="3560" actId="478"/>
          <ac:spMkLst>
            <pc:docMk/>
            <pc:sldMk cId="1146507643" sldId="8395"/>
            <ac:spMk id="3" creationId="{AD8DBB84-43F5-4B79-8DB9-A8C38C0CAFCC}"/>
          </ac:spMkLst>
        </pc:spChg>
        <pc:spChg chg="mod">
          <ac:chgData name="SullivanM" userId="350d618f-92d9-45c2-831f-faece6ff0719" providerId="ADAL" clId="{64A0FDCD-7ED3-41A5-9170-D048E1CBA0A7}" dt="2023-09-10T02:52:25.449" v="3027" actId="20577"/>
          <ac:spMkLst>
            <pc:docMk/>
            <pc:sldMk cId="1146507643" sldId="8395"/>
            <ac:spMk id="18434" creationId="{C7D27934-BA8D-0729-FEBE-700E6E619618}"/>
          </ac:spMkLst>
        </pc:spChg>
      </pc:sldChg>
      <pc:sldChg chg="delSp modSp add delAnim">
        <pc:chgData name="SullivanM" userId="350d618f-92d9-45c2-831f-faece6ff0719" providerId="ADAL" clId="{64A0FDCD-7ED3-41A5-9170-D048E1CBA0A7}" dt="2023-09-10T03:41:33.652" v="3561" actId="478"/>
        <pc:sldMkLst>
          <pc:docMk/>
          <pc:sldMk cId="2089316147" sldId="8396"/>
        </pc:sldMkLst>
        <pc:spChg chg="del mod">
          <ac:chgData name="SullivanM" userId="350d618f-92d9-45c2-831f-faece6ff0719" providerId="ADAL" clId="{64A0FDCD-7ED3-41A5-9170-D048E1CBA0A7}" dt="2023-09-10T03:41:33.652" v="3561" actId="478"/>
          <ac:spMkLst>
            <pc:docMk/>
            <pc:sldMk cId="2089316147" sldId="8396"/>
            <ac:spMk id="3" creationId="{AD8DBB84-43F5-4B79-8DB9-A8C38C0CAFCC}"/>
          </ac:spMkLst>
        </pc:spChg>
        <pc:spChg chg="mod">
          <ac:chgData name="SullivanM" userId="350d618f-92d9-45c2-831f-faece6ff0719" providerId="ADAL" clId="{64A0FDCD-7ED3-41A5-9170-D048E1CBA0A7}" dt="2023-09-10T02:53:24.025" v="3029" actId="113"/>
          <ac:spMkLst>
            <pc:docMk/>
            <pc:sldMk cId="2089316147" sldId="8396"/>
            <ac:spMk id="18434" creationId="{C7D27934-BA8D-0729-FEBE-700E6E619618}"/>
          </ac:spMkLst>
        </pc:spChg>
      </pc:sldChg>
      <pc:sldChg chg="addSp modSp add del modAnim">
        <pc:chgData name="SullivanM" userId="350d618f-92d9-45c2-831f-faece6ff0719" providerId="ADAL" clId="{64A0FDCD-7ED3-41A5-9170-D048E1CBA0A7}" dt="2023-09-10T03:03:10.761" v="3271" actId="2696"/>
        <pc:sldMkLst>
          <pc:docMk/>
          <pc:sldMk cId="135762406" sldId="8397"/>
        </pc:sldMkLst>
        <pc:spChg chg="mod">
          <ac:chgData name="SullivanM" userId="350d618f-92d9-45c2-831f-faece6ff0719" providerId="ADAL" clId="{64A0FDCD-7ED3-41A5-9170-D048E1CBA0A7}" dt="2023-09-10T02:56:54.782" v="3175" actId="1035"/>
          <ac:spMkLst>
            <pc:docMk/>
            <pc:sldMk cId="135762406" sldId="8397"/>
            <ac:spMk id="3" creationId="{AD8DBB84-43F5-4B79-8DB9-A8C38C0CAFCC}"/>
          </ac:spMkLst>
        </pc:spChg>
        <pc:spChg chg="add mod">
          <ac:chgData name="SullivanM" userId="350d618f-92d9-45c2-831f-faece6ff0719" providerId="ADAL" clId="{64A0FDCD-7ED3-41A5-9170-D048E1CBA0A7}" dt="2023-09-10T02:57:31.101" v="3259" actId="1036"/>
          <ac:spMkLst>
            <pc:docMk/>
            <pc:sldMk cId="135762406" sldId="8397"/>
            <ac:spMk id="4" creationId="{2EF13422-6B32-48CB-9766-A2B66F30BC1B}"/>
          </ac:spMkLst>
        </pc:spChg>
        <pc:spChg chg="mod">
          <ac:chgData name="SullivanM" userId="350d618f-92d9-45c2-831f-faece6ff0719" providerId="ADAL" clId="{64A0FDCD-7ED3-41A5-9170-D048E1CBA0A7}" dt="2023-09-10T02:53:49.283" v="3031" actId="6549"/>
          <ac:spMkLst>
            <pc:docMk/>
            <pc:sldMk cId="135762406" sldId="8397"/>
            <ac:spMk id="18434" creationId="{C7D27934-BA8D-0729-FEBE-700E6E619618}"/>
          </ac:spMkLst>
        </pc:spChg>
      </pc:sldChg>
      <pc:sldChg chg="delSp modSp add modAnim">
        <pc:chgData name="SullivanM" userId="350d618f-92d9-45c2-831f-faece6ff0719" providerId="ADAL" clId="{64A0FDCD-7ED3-41A5-9170-D048E1CBA0A7}" dt="2023-09-10T03:49:48.676" v="3747" actId="113"/>
        <pc:sldMkLst>
          <pc:docMk/>
          <pc:sldMk cId="547537689" sldId="8398"/>
        </pc:sldMkLst>
        <pc:spChg chg="del">
          <ac:chgData name="SullivanM" userId="350d618f-92d9-45c2-831f-faece6ff0719" providerId="ADAL" clId="{64A0FDCD-7ED3-41A5-9170-D048E1CBA0A7}" dt="2023-09-10T03:42:25.972" v="3611" actId="478"/>
          <ac:spMkLst>
            <pc:docMk/>
            <pc:sldMk cId="547537689" sldId="8398"/>
            <ac:spMk id="3" creationId="{AD8DBB84-43F5-4B79-8DB9-A8C38C0CAFCC}"/>
          </ac:spMkLst>
        </pc:spChg>
        <pc:spChg chg="mod">
          <ac:chgData name="SullivanM" userId="350d618f-92d9-45c2-831f-faece6ff0719" providerId="ADAL" clId="{64A0FDCD-7ED3-41A5-9170-D048E1CBA0A7}" dt="2023-09-10T03:42:53.949" v="3654" actId="1035"/>
          <ac:spMkLst>
            <pc:docMk/>
            <pc:sldMk cId="547537689" sldId="8398"/>
            <ac:spMk id="4" creationId="{2EF13422-6B32-48CB-9766-A2B66F30BC1B}"/>
          </ac:spMkLst>
        </pc:spChg>
        <pc:spChg chg="mod">
          <ac:chgData name="SullivanM" userId="350d618f-92d9-45c2-831f-faece6ff0719" providerId="ADAL" clId="{64A0FDCD-7ED3-41A5-9170-D048E1CBA0A7}" dt="2023-09-10T03:49:48.676" v="3747" actId="113"/>
          <ac:spMkLst>
            <pc:docMk/>
            <pc:sldMk cId="547537689" sldId="8398"/>
            <ac:spMk id="18434" creationId="{C7D27934-BA8D-0729-FEBE-700E6E619618}"/>
          </ac:spMkLst>
        </pc:spChg>
      </pc:sldChg>
      <pc:sldChg chg="delSp modSp add ord delAnim modAnim">
        <pc:chgData name="SullivanM" userId="350d618f-92d9-45c2-831f-faece6ff0719" providerId="ADAL" clId="{64A0FDCD-7ED3-41A5-9170-D048E1CBA0A7}" dt="2023-09-10T03:49:38.189" v="3733" actId="113"/>
        <pc:sldMkLst>
          <pc:docMk/>
          <pc:sldMk cId="1043503944" sldId="8399"/>
        </pc:sldMkLst>
        <pc:spChg chg="del">
          <ac:chgData name="SullivanM" userId="350d618f-92d9-45c2-831f-faece6ff0719" providerId="ADAL" clId="{64A0FDCD-7ED3-41A5-9170-D048E1CBA0A7}" dt="2023-09-10T03:41:43.293" v="3562" actId="478"/>
          <ac:spMkLst>
            <pc:docMk/>
            <pc:sldMk cId="1043503944" sldId="8399"/>
            <ac:spMk id="3" creationId="{AD8DBB84-43F5-4B79-8DB9-A8C38C0CAFCC}"/>
          </ac:spMkLst>
        </pc:spChg>
        <pc:spChg chg="mod">
          <ac:chgData name="SullivanM" userId="350d618f-92d9-45c2-831f-faece6ff0719" providerId="ADAL" clId="{64A0FDCD-7ED3-41A5-9170-D048E1CBA0A7}" dt="2023-09-10T03:41:50.520" v="3603" actId="1035"/>
          <ac:spMkLst>
            <pc:docMk/>
            <pc:sldMk cId="1043503944" sldId="8399"/>
            <ac:spMk id="4" creationId="{2EF13422-6B32-48CB-9766-A2B66F30BC1B}"/>
          </ac:spMkLst>
        </pc:spChg>
        <pc:spChg chg="mod">
          <ac:chgData name="SullivanM" userId="350d618f-92d9-45c2-831f-faece6ff0719" providerId="ADAL" clId="{64A0FDCD-7ED3-41A5-9170-D048E1CBA0A7}" dt="2023-09-10T03:49:38.189" v="3733" actId="113"/>
          <ac:spMkLst>
            <pc:docMk/>
            <pc:sldMk cId="1043503944" sldId="8399"/>
            <ac:spMk id="18434" creationId="{C7D27934-BA8D-0729-FEBE-700E6E619618}"/>
          </ac:spMkLst>
        </pc:spChg>
      </pc:sldChg>
      <pc:sldChg chg="delSp modSp add delAnim">
        <pc:chgData name="SullivanM" userId="350d618f-92d9-45c2-831f-faece6ff0719" providerId="ADAL" clId="{64A0FDCD-7ED3-41A5-9170-D048E1CBA0A7}" dt="2023-09-10T03:04:15.693" v="3278" actId="113"/>
        <pc:sldMkLst>
          <pc:docMk/>
          <pc:sldMk cId="4194463995" sldId="8400"/>
        </pc:sldMkLst>
        <pc:spChg chg="del">
          <ac:chgData name="SullivanM" userId="350d618f-92d9-45c2-831f-faece6ff0719" providerId="ADAL" clId="{64A0FDCD-7ED3-41A5-9170-D048E1CBA0A7}" dt="2023-09-10T03:03:53.815" v="3277" actId="478"/>
          <ac:spMkLst>
            <pc:docMk/>
            <pc:sldMk cId="4194463995" sldId="8400"/>
            <ac:spMk id="3" creationId="{AD8DBB84-43F5-4B79-8DB9-A8C38C0CAFCC}"/>
          </ac:spMkLst>
        </pc:spChg>
        <pc:spChg chg="del">
          <ac:chgData name="SullivanM" userId="350d618f-92d9-45c2-831f-faece6ff0719" providerId="ADAL" clId="{64A0FDCD-7ED3-41A5-9170-D048E1CBA0A7}" dt="2023-09-10T03:03:53.815" v="3277" actId="478"/>
          <ac:spMkLst>
            <pc:docMk/>
            <pc:sldMk cId="4194463995" sldId="8400"/>
            <ac:spMk id="4" creationId="{2EF13422-6B32-48CB-9766-A2B66F30BC1B}"/>
          </ac:spMkLst>
        </pc:spChg>
        <pc:spChg chg="mod">
          <ac:chgData name="SullivanM" userId="350d618f-92d9-45c2-831f-faece6ff0719" providerId="ADAL" clId="{64A0FDCD-7ED3-41A5-9170-D048E1CBA0A7}" dt="2023-09-10T03:04:15.693" v="3278" actId="113"/>
          <ac:spMkLst>
            <pc:docMk/>
            <pc:sldMk cId="4194463995" sldId="8400"/>
            <ac:spMk id="18434" creationId="{C7D27934-BA8D-0729-FEBE-700E6E619618}"/>
          </ac:spMkLst>
        </pc:spChg>
      </pc:sldChg>
      <pc:sldChg chg="modSp add">
        <pc:chgData name="SullivanM" userId="350d618f-92d9-45c2-831f-faece6ff0719" providerId="ADAL" clId="{64A0FDCD-7ED3-41A5-9170-D048E1CBA0A7}" dt="2023-09-10T03:43:22.970" v="3659" actId="313"/>
        <pc:sldMkLst>
          <pc:docMk/>
          <pc:sldMk cId="2449262677" sldId="8401"/>
        </pc:sldMkLst>
        <pc:spChg chg="mod">
          <ac:chgData name="SullivanM" userId="350d618f-92d9-45c2-831f-faece6ff0719" providerId="ADAL" clId="{64A0FDCD-7ED3-41A5-9170-D048E1CBA0A7}" dt="2023-09-10T03:43:22.970" v="3659" actId="313"/>
          <ac:spMkLst>
            <pc:docMk/>
            <pc:sldMk cId="2449262677" sldId="8401"/>
            <ac:spMk id="18434" creationId="{C7D27934-BA8D-0729-FEBE-700E6E619618}"/>
          </ac:spMkLst>
        </pc:spChg>
      </pc:sldChg>
      <pc:sldChg chg="modSp add">
        <pc:chgData name="SullivanM" userId="350d618f-92d9-45c2-831f-faece6ff0719" providerId="ADAL" clId="{64A0FDCD-7ED3-41A5-9170-D048E1CBA0A7}" dt="2023-09-10T03:43:28.917" v="3660" actId="20577"/>
        <pc:sldMkLst>
          <pc:docMk/>
          <pc:sldMk cId="3697137761" sldId="8402"/>
        </pc:sldMkLst>
        <pc:spChg chg="mod">
          <ac:chgData name="SullivanM" userId="350d618f-92d9-45c2-831f-faece6ff0719" providerId="ADAL" clId="{64A0FDCD-7ED3-41A5-9170-D048E1CBA0A7}" dt="2023-09-10T03:43:28.917" v="3660" actId="20577"/>
          <ac:spMkLst>
            <pc:docMk/>
            <pc:sldMk cId="3697137761" sldId="8402"/>
            <ac:spMk id="18434" creationId="{C7D27934-BA8D-0729-FEBE-700E6E619618}"/>
          </ac:spMkLst>
        </pc:spChg>
      </pc:sldChg>
      <pc:sldChg chg="add del">
        <pc:chgData name="SullivanM" userId="350d618f-92d9-45c2-831f-faece6ff0719" providerId="ADAL" clId="{64A0FDCD-7ED3-41A5-9170-D048E1CBA0A7}" dt="2023-09-10T03:05:59.159" v="3284" actId="2696"/>
        <pc:sldMkLst>
          <pc:docMk/>
          <pc:sldMk cId="1704300371" sldId="8403"/>
        </pc:sldMkLst>
      </pc:sldChg>
      <pc:sldChg chg="addSp delSp modSp add modAnim">
        <pc:chgData name="SullivanM" userId="350d618f-92d9-45c2-831f-faece6ff0719" providerId="ADAL" clId="{64A0FDCD-7ED3-41A5-9170-D048E1CBA0A7}" dt="2023-09-10T03:43:59.276" v="3702"/>
        <pc:sldMkLst>
          <pc:docMk/>
          <pc:sldMk cId="2972740409" sldId="8403"/>
        </pc:sldMkLst>
        <pc:spChg chg="add del">
          <ac:chgData name="SullivanM" userId="350d618f-92d9-45c2-831f-faece6ff0719" providerId="ADAL" clId="{64A0FDCD-7ED3-41A5-9170-D048E1CBA0A7}" dt="2023-09-10T03:06:48.932" v="3288"/>
          <ac:spMkLst>
            <pc:docMk/>
            <pc:sldMk cId="2972740409" sldId="8403"/>
            <ac:spMk id="2" creationId="{D48E868C-9F55-42FC-AFD1-9672C20117F1}"/>
          </ac:spMkLst>
        </pc:spChg>
        <pc:spChg chg="add mod">
          <ac:chgData name="SullivanM" userId="350d618f-92d9-45c2-831f-faece6ff0719" providerId="ADAL" clId="{64A0FDCD-7ED3-41A5-9170-D048E1CBA0A7}" dt="2023-09-10T03:43:54.676" v="3700" actId="1037"/>
          <ac:spMkLst>
            <pc:docMk/>
            <pc:sldMk cId="2972740409" sldId="8403"/>
            <ac:spMk id="4" creationId="{7566029F-B861-45C9-B44A-E329CFC09224}"/>
          </ac:spMkLst>
        </pc:spChg>
        <pc:spChg chg="mod">
          <ac:chgData name="SullivanM" userId="350d618f-92d9-45c2-831f-faece6ff0719" providerId="ADAL" clId="{64A0FDCD-7ED3-41A5-9170-D048E1CBA0A7}" dt="2023-09-10T03:43:40.412" v="3661" actId="20577"/>
          <ac:spMkLst>
            <pc:docMk/>
            <pc:sldMk cId="2972740409" sldId="8403"/>
            <ac:spMk id="18434" creationId="{C7D27934-BA8D-0729-FEBE-700E6E619618}"/>
          </ac:spMkLst>
        </pc:spChg>
      </pc:sldChg>
      <pc:sldChg chg="delSp modSp add delAnim modAnim">
        <pc:chgData name="SullivanM" userId="350d618f-92d9-45c2-831f-faece6ff0719" providerId="ADAL" clId="{64A0FDCD-7ED3-41A5-9170-D048E1CBA0A7}" dt="2023-09-10T03:50:21.430" v="3749" actId="313"/>
        <pc:sldMkLst>
          <pc:docMk/>
          <pc:sldMk cId="1871784930" sldId="8404"/>
        </pc:sldMkLst>
        <pc:spChg chg="del">
          <ac:chgData name="SullivanM" userId="350d618f-92d9-45c2-831f-faece6ff0719" providerId="ADAL" clId="{64A0FDCD-7ED3-41A5-9170-D048E1CBA0A7}" dt="2023-09-10T03:23:42.226" v="3367" actId="478"/>
          <ac:spMkLst>
            <pc:docMk/>
            <pc:sldMk cId="1871784930" sldId="8404"/>
            <ac:spMk id="4" creationId="{7566029F-B861-45C9-B44A-E329CFC09224}"/>
          </ac:spMkLst>
        </pc:spChg>
        <pc:spChg chg="mod">
          <ac:chgData name="SullivanM" userId="350d618f-92d9-45c2-831f-faece6ff0719" providerId="ADAL" clId="{64A0FDCD-7ED3-41A5-9170-D048E1CBA0A7}" dt="2023-09-10T03:50:21.430" v="3749" actId="313"/>
          <ac:spMkLst>
            <pc:docMk/>
            <pc:sldMk cId="1871784930" sldId="8404"/>
            <ac:spMk id="18434" creationId="{C7D27934-BA8D-0729-FEBE-700E6E619618}"/>
          </ac:spMkLst>
        </pc:spChg>
      </pc:sldChg>
      <pc:sldChg chg="modSp add ord">
        <pc:chgData name="SullivanM" userId="350d618f-92d9-45c2-831f-faece6ff0719" providerId="ADAL" clId="{64A0FDCD-7ED3-41A5-9170-D048E1CBA0A7}" dt="2023-09-10T03:29:07.277" v="3370"/>
        <pc:sldMkLst>
          <pc:docMk/>
          <pc:sldMk cId="4292276720" sldId="8405"/>
        </pc:sldMkLst>
        <pc:spChg chg="mod">
          <ac:chgData name="SullivanM" userId="350d618f-92d9-45c2-831f-faece6ff0719" providerId="ADAL" clId="{64A0FDCD-7ED3-41A5-9170-D048E1CBA0A7}" dt="2023-09-10T03:29:01.727" v="3369" actId="113"/>
          <ac:spMkLst>
            <pc:docMk/>
            <pc:sldMk cId="4292276720" sldId="8405"/>
            <ac:spMk id="18434" creationId="{C7D27934-BA8D-0729-FEBE-700E6E619618}"/>
          </ac:spMkLst>
        </pc:spChg>
      </pc:sldChg>
      <pc:sldChg chg="modSp add ord modAnim">
        <pc:chgData name="SullivanM" userId="350d618f-92d9-45c2-831f-faece6ff0719" providerId="ADAL" clId="{64A0FDCD-7ED3-41A5-9170-D048E1CBA0A7}" dt="2023-09-10T12:04:29.341" v="3943"/>
        <pc:sldMkLst>
          <pc:docMk/>
          <pc:sldMk cId="2080405140" sldId="8406"/>
        </pc:sldMkLst>
        <pc:spChg chg="mod">
          <ac:chgData name="SullivanM" userId="350d618f-92d9-45c2-831f-faece6ff0719" providerId="ADAL" clId="{64A0FDCD-7ED3-41A5-9170-D048E1CBA0A7}" dt="2023-09-10T11:53:33.803" v="3872" actId="20577"/>
          <ac:spMkLst>
            <pc:docMk/>
            <pc:sldMk cId="2080405140" sldId="8406"/>
            <ac:spMk id="18434" creationId="{C7D27934-BA8D-0729-FEBE-700E6E619618}"/>
          </ac:spMkLst>
        </pc:spChg>
      </pc:sldChg>
      <pc:sldChg chg="modSp add modAnim">
        <pc:chgData name="SullivanM" userId="350d618f-92d9-45c2-831f-faece6ff0719" providerId="ADAL" clId="{64A0FDCD-7ED3-41A5-9170-D048E1CBA0A7}" dt="2023-09-10T12:15:40.457" v="4070"/>
        <pc:sldMkLst>
          <pc:docMk/>
          <pc:sldMk cId="234609534" sldId="8407"/>
        </pc:sldMkLst>
        <pc:spChg chg="mod">
          <ac:chgData name="SullivanM" userId="350d618f-92d9-45c2-831f-faece6ff0719" providerId="ADAL" clId="{64A0FDCD-7ED3-41A5-9170-D048E1CBA0A7}" dt="2023-09-10T12:15:36.614" v="4068" actId="20577"/>
          <ac:spMkLst>
            <pc:docMk/>
            <pc:sldMk cId="234609534" sldId="8407"/>
            <ac:spMk id="3" creationId="{2C997C59-3042-4767-A859-5E4C8DACABE4}"/>
          </ac:spMkLst>
        </pc:spChg>
      </pc:sldChg>
      <pc:sldChg chg="delSp add ord modAnim">
        <pc:chgData name="SullivanM" userId="350d618f-92d9-45c2-831f-faece6ff0719" providerId="ADAL" clId="{64A0FDCD-7ED3-41A5-9170-D048E1CBA0A7}" dt="2023-09-10T12:31:34.287" v="4287"/>
        <pc:sldMkLst>
          <pc:docMk/>
          <pc:sldMk cId="2945603986" sldId="8408"/>
        </pc:sldMkLst>
        <pc:spChg chg="del">
          <ac:chgData name="SullivanM" userId="350d618f-92d9-45c2-831f-faece6ff0719" providerId="ADAL" clId="{64A0FDCD-7ED3-41A5-9170-D048E1CBA0A7}" dt="2023-09-10T12:31:34.287" v="4287"/>
          <ac:spMkLst>
            <pc:docMk/>
            <pc:sldMk cId="2945603986" sldId="8408"/>
            <ac:spMk id="3" creationId="{3F16CB45-BEEA-4C2D-AF2D-91C50E33A1E9}"/>
          </ac:spMkLst>
        </pc:spChg>
      </pc:sldChg>
      <pc:sldChg chg="modSp add">
        <pc:chgData name="SullivanM" userId="350d618f-92d9-45c2-831f-faece6ff0719" providerId="ADAL" clId="{64A0FDCD-7ED3-41A5-9170-D048E1CBA0A7}" dt="2023-09-10T13:24:03.628" v="5015" actId="6549"/>
        <pc:sldMkLst>
          <pc:docMk/>
          <pc:sldMk cId="3935529827" sldId="8409"/>
        </pc:sldMkLst>
        <pc:spChg chg="mod">
          <ac:chgData name="SullivanM" userId="350d618f-92d9-45c2-831f-faece6ff0719" providerId="ADAL" clId="{64A0FDCD-7ED3-41A5-9170-D048E1CBA0A7}" dt="2023-09-10T13:24:03.628" v="5015" actId="6549"/>
          <ac:spMkLst>
            <pc:docMk/>
            <pc:sldMk cId="3935529827" sldId="8409"/>
            <ac:spMk id="4" creationId="{F5792E66-59DE-40C9-9532-3D8F463878E0}"/>
          </ac:spMkLst>
        </pc:spChg>
      </pc:sldChg>
      <pc:sldChg chg="modSp add modAnim">
        <pc:chgData name="SullivanM" userId="350d618f-92d9-45c2-831f-faece6ff0719" providerId="ADAL" clId="{64A0FDCD-7ED3-41A5-9170-D048E1CBA0A7}" dt="2023-09-10T13:25:12.266" v="5019"/>
        <pc:sldMkLst>
          <pc:docMk/>
          <pc:sldMk cId="363508076" sldId="8410"/>
        </pc:sldMkLst>
        <pc:spChg chg="mod">
          <ac:chgData name="SullivanM" userId="350d618f-92d9-45c2-831f-faece6ff0719" providerId="ADAL" clId="{64A0FDCD-7ED3-41A5-9170-D048E1CBA0A7}" dt="2023-09-10T13:01:41.279" v="4875" actId="20577"/>
          <ac:spMkLst>
            <pc:docMk/>
            <pc:sldMk cId="363508076" sldId="8410"/>
            <ac:spMk id="4" creationId="{D20BF100-1A99-4B16-A11A-EF0FD8F98751}"/>
          </ac:spMkLst>
        </pc:spChg>
      </pc:sldChg>
      <pc:sldChg chg="modSp add">
        <pc:chgData name="SullivanM" userId="350d618f-92d9-45c2-831f-faece6ff0719" providerId="ADAL" clId="{64A0FDCD-7ED3-41A5-9170-D048E1CBA0A7}" dt="2023-09-10T13:19:33.608" v="4975" actId="14100"/>
        <pc:sldMkLst>
          <pc:docMk/>
          <pc:sldMk cId="3318807598" sldId="8411"/>
        </pc:sldMkLst>
        <pc:spChg chg="mod">
          <ac:chgData name="SullivanM" userId="350d618f-92d9-45c2-831f-faece6ff0719" providerId="ADAL" clId="{64A0FDCD-7ED3-41A5-9170-D048E1CBA0A7}" dt="2023-09-10T13:19:33.608" v="4975" actId="14100"/>
          <ac:spMkLst>
            <pc:docMk/>
            <pc:sldMk cId="3318807598" sldId="8411"/>
            <ac:spMk id="4" creationId="{7566029F-B861-45C9-B44A-E329CFC09224}"/>
          </ac:spMkLst>
        </pc:spChg>
      </pc:sldChg>
    </pc:docChg>
  </pc:docChgLst>
  <pc:docChgLst>
    <pc:chgData name="SullivanM" userId="350d618f-92d9-45c2-831f-faece6ff0719" providerId="ADAL" clId="{7067B11E-40C1-4E0E-BE6B-A6A022D3A695}"/>
    <pc:docChg chg="undo redo custSel addSld delSld modSld sldOrd">
      <pc:chgData name="SullivanM" userId="350d618f-92d9-45c2-831f-faece6ff0719" providerId="ADAL" clId="{7067B11E-40C1-4E0E-BE6B-A6A022D3A695}" dt="2023-08-19T21:07:43.262" v="1795" actId="20577"/>
      <pc:docMkLst>
        <pc:docMk/>
      </pc:docMkLst>
      <pc:sldChg chg="addSp delSp modSp">
        <pc:chgData name="SullivanM" userId="350d618f-92d9-45c2-831f-faece6ff0719" providerId="ADAL" clId="{7067B11E-40C1-4E0E-BE6B-A6A022D3A695}" dt="2023-08-19T19:59:26.690" v="720" actId="478"/>
        <pc:sldMkLst>
          <pc:docMk/>
          <pc:sldMk cId="0" sldId="4158"/>
        </pc:sldMkLst>
        <pc:spChg chg="del">
          <ac:chgData name="SullivanM" userId="350d618f-92d9-45c2-831f-faece6ff0719" providerId="ADAL" clId="{7067B11E-40C1-4E0E-BE6B-A6A022D3A695}" dt="2023-08-19T19:59:26.690" v="720" actId="478"/>
          <ac:spMkLst>
            <pc:docMk/>
            <pc:sldMk cId="0" sldId="4158"/>
            <ac:spMk id="2" creationId="{0A8DBD8C-BE1E-4494-BD6F-EF3B41733F33}"/>
          </ac:spMkLst>
        </pc:spChg>
        <pc:spChg chg="add mod">
          <ac:chgData name="SullivanM" userId="350d618f-92d9-45c2-831f-faece6ff0719" providerId="ADAL" clId="{7067B11E-40C1-4E0E-BE6B-A6A022D3A695}" dt="2023-08-19T19:59:26.690" v="720" actId="478"/>
          <ac:spMkLst>
            <pc:docMk/>
            <pc:sldMk cId="0" sldId="4158"/>
            <ac:spMk id="5" creationId="{89E04C4C-9847-4E41-A620-0294D01497EB}"/>
          </ac:spMkLst>
        </pc:spChg>
        <pc:picChg chg="add">
          <ac:chgData name="SullivanM" userId="350d618f-92d9-45c2-831f-faece6ff0719" providerId="ADAL" clId="{7067B11E-40C1-4E0E-BE6B-A6A022D3A695}" dt="2023-08-18T19:44:22.763" v="705"/>
          <ac:picMkLst>
            <pc:docMk/>
            <pc:sldMk cId="0" sldId="4158"/>
            <ac:picMk id="3" creationId="{5053195D-2400-4B92-A5EB-2BC0E2908180}"/>
          </ac:picMkLst>
        </pc:picChg>
      </pc:sldChg>
      <pc:sldChg chg="modSp modAnim">
        <pc:chgData name="SullivanM" userId="350d618f-92d9-45c2-831f-faece6ff0719" providerId="ADAL" clId="{7067B11E-40C1-4E0E-BE6B-A6A022D3A695}" dt="2023-08-19T20:17:38.230" v="1053" actId="20577"/>
        <pc:sldMkLst>
          <pc:docMk/>
          <pc:sldMk cId="865151976" sldId="8078"/>
        </pc:sldMkLst>
        <pc:spChg chg="mod">
          <ac:chgData name="SullivanM" userId="350d618f-92d9-45c2-831f-faece6ff0719" providerId="ADAL" clId="{7067B11E-40C1-4E0E-BE6B-A6A022D3A695}" dt="2023-08-19T20:17:38.230" v="1053" actId="20577"/>
          <ac:spMkLst>
            <pc:docMk/>
            <pc:sldMk cId="865151976" sldId="8078"/>
            <ac:spMk id="18434" creationId="{C7D27934-BA8D-0729-FEBE-700E6E619618}"/>
          </ac:spMkLst>
        </pc:spChg>
      </pc:sldChg>
      <pc:sldChg chg="modSp add ord">
        <pc:chgData name="SullivanM" userId="350d618f-92d9-45c2-831f-faece6ff0719" providerId="ADAL" clId="{7067B11E-40C1-4E0E-BE6B-A6A022D3A695}" dt="2023-08-19T20:18:00.669" v="1056" actId="113"/>
        <pc:sldMkLst>
          <pc:docMk/>
          <pc:sldMk cId="3219118000" sldId="8218"/>
        </pc:sldMkLst>
        <pc:spChg chg="mod">
          <ac:chgData name="SullivanM" userId="350d618f-92d9-45c2-831f-faece6ff0719" providerId="ADAL" clId="{7067B11E-40C1-4E0E-BE6B-A6A022D3A695}" dt="2023-08-19T20:18:00.669" v="1056" actId="113"/>
          <ac:spMkLst>
            <pc:docMk/>
            <pc:sldMk cId="3219118000" sldId="8218"/>
            <ac:spMk id="18434" creationId="{C7D27934-BA8D-0729-FEBE-700E6E619618}"/>
          </ac:spMkLst>
        </pc:spChg>
      </pc:sldChg>
    </pc:docChg>
  </pc:docChgLst>
  <pc:docChgLst>
    <pc:chgData name="SullivanM" userId="350d618f-92d9-45c2-831f-faece6ff0719" providerId="ADAL" clId="{5BF8958D-10D8-4E64-8FD5-595D09127483}"/>
    <pc:docChg chg="custSel addSld modSld">
      <pc:chgData name="SullivanM" userId="350d618f-92d9-45c2-831f-faece6ff0719" providerId="ADAL" clId="{5BF8958D-10D8-4E64-8FD5-595D09127483}" dt="2023-07-22T17:38:51.335" v="101" actId="20577"/>
      <pc:docMkLst>
        <pc:docMk/>
      </pc:docMkLst>
      <pc:sldChg chg="modSp add">
        <pc:chgData name="SullivanM" userId="350d618f-92d9-45c2-831f-faece6ff0719" providerId="ADAL" clId="{5BF8958D-10D8-4E64-8FD5-595D09127483}" dt="2023-07-22T17:38:51.335" v="101" actId="20577"/>
        <pc:sldMkLst>
          <pc:docMk/>
          <pc:sldMk cId="865151976" sldId="8078"/>
        </pc:sldMkLst>
        <pc:spChg chg="mod">
          <ac:chgData name="SullivanM" userId="350d618f-92d9-45c2-831f-faece6ff0719" providerId="ADAL" clId="{5BF8958D-10D8-4E64-8FD5-595D09127483}" dt="2023-07-22T17:38:51.335" v="101" actId="20577"/>
          <ac:spMkLst>
            <pc:docMk/>
            <pc:sldMk cId="865151976" sldId="8078"/>
            <ac:spMk id="18434" creationId="{C7D27934-BA8D-0729-FEBE-700E6E619618}"/>
          </ac:spMkLst>
        </pc:spChg>
      </pc:sldChg>
    </pc:docChg>
  </pc:docChgLst>
  <pc:docChgLst>
    <pc:chgData name="SullivanM" userId="350d618f-92d9-45c2-831f-faece6ff0719" providerId="ADAL" clId="{5B73C1C0-25E8-4605-AD2D-64801AC5C96E}"/>
    <pc:docChg chg="undo custSel addSld delSld modSld sldOrd delMainMaster">
      <pc:chgData name="SullivanM" userId="350d618f-92d9-45c2-831f-faece6ff0719" providerId="ADAL" clId="{5B73C1C0-25E8-4605-AD2D-64801AC5C96E}" dt="2023-08-27T13:15:01.881" v="5390" actId="1076"/>
      <pc:docMkLst>
        <pc:docMk/>
      </pc:docMkLst>
      <pc:sldChg chg="delSp modSp">
        <pc:chgData name="SullivanM" userId="350d618f-92d9-45c2-831f-faece6ff0719" providerId="ADAL" clId="{5B73C1C0-25E8-4605-AD2D-64801AC5C96E}" dt="2023-08-27T03:21:51.377" v="5074" actId="478"/>
        <pc:sldMkLst>
          <pc:docMk/>
          <pc:sldMk cId="0" sldId="4158"/>
        </pc:sldMkLst>
        <pc:spChg chg="mod">
          <ac:chgData name="SullivanM" userId="350d618f-92d9-45c2-831f-faece6ff0719" providerId="ADAL" clId="{5B73C1C0-25E8-4605-AD2D-64801AC5C96E}" dt="2023-08-26T19:31:45.180" v="42" actId="1035"/>
          <ac:spMkLst>
            <pc:docMk/>
            <pc:sldMk cId="0" sldId="4158"/>
            <ac:spMk id="4" creationId="{292AB4C8-C0E8-4DCC-A65F-EC11877E1F9D}"/>
          </ac:spMkLst>
        </pc:spChg>
        <pc:spChg chg="del mod">
          <ac:chgData name="SullivanM" userId="350d618f-92d9-45c2-831f-faece6ff0719" providerId="ADAL" clId="{5B73C1C0-25E8-4605-AD2D-64801AC5C96E}" dt="2023-08-27T03:21:51.377" v="5074" actId="478"/>
          <ac:spMkLst>
            <pc:docMk/>
            <pc:sldMk cId="0" sldId="4158"/>
            <ac:spMk id="5" creationId="{89E04C4C-9847-4E41-A620-0294D01497EB}"/>
          </ac:spMkLst>
        </pc:spChg>
        <pc:picChg chg="del">
          <ac:chgData name="SullivanM" userId="350d618f-92d9-45c2-831f-faece6ff0719" providerId="ADAL" clId="{5B73C1C0-25E8-4605-AD2D-64801AC5C96E}" dt="2023-08-26T19:31:36.973" v="1" actId="478"/>
          <ac:picMkLst>
            <pc:docMk/>
            <pc:sldMk cId="0" sldId="4158"/>
            <ac:picMk id="3" creationId="{5053195D-2400-4B92-A5EB-2BC0E2908180}"/>
          </ac:picMkLst>
        </pc:picChg>
      </pc:sldChg>
      <pc:sldChg chg="addSp delSp modSp modAnim">
        <pc:chgData name="SullivanM" userId="350d618f-92d9-45c2-831f-faece6ff0719" providerId="ADAL" clId="{5B73C1C0-25E8-4605-AD2D-64801AC5C96E}" dt="2023-08-27T01:46:07.337" v="4538"/>
        <pc:sldMkLst>
          <pc:docMk/>
          <pc:sldMk cId="865151976" sldId="8078"/>
        </pc:sldMkLst>
        <pc:spChg chg="mod">
          <ac:chgData name="SullivanM" userId="350d618f-92d9-45c2-831f-faece6ff0719" providerId="ADAL" clId="{5B73C1C0-25E8-4605-AD2D-64801AC5C96E}" dt="2023-08-26T21:29:40.491" v="1291" actId="207"/>
          <ac:spMkLst>
            <pc:docMk/>
            <pc:sldMk cId="865151976" sldId="8078"/>
            <ac:spMk id="18434" creationId="{C7D27934-BA8D-0729-FEBE-700E6E619618}"/>
          </ac:spMkLst>
        </pc:spChg>
        <pc:picChg chg="add del">
          <ac:chgData name="SullivanM" userId="350d618f-92d9-45c2-831f-faece6ff0719" providerId="ADAL" clId="{5B73C1C0-25E8-4605-AD2D-64801AC5C96E}" dt="2023-08-26T19:31:50.543" v="43"/>
          <ac:picMkLst>
            <pc:docMk/>
            <pc:sldMk cId="865151976" sldId="8078"/>
            <ac:picMk id="2" creationId="{DA4F3D94-F936-4D0C-935F-156AFF8B1866}"/>
          </ac:picMkLst>
        </pc:picChg>
      </pc:sldChg>
      <pc:sldChg chg="modSp modAnim">
        <pc:chgData name="SullivanM" userId="350d618f-92d9-45c2-831f-faece6ff0719" providerId="ADAL" clId="{5B73C1C0-25E8-4605-AD2D-64801AC5C96E}" dt="2023-08-27T03:09:08.614" v="4932"/>
        <pc:sldMkLst>
          <pc:docMk/>
          <pc:sldMk cId="3219118000" sldId="8218"/>
        </pc:sldMkLst>
        <pc:spChg chg="mod">
          <ac:chgData name="SullivanM" userId="350d618f-92d9-45c2-831f-faece6ff0719" providerId="ADAL" clId="{5B73C1C0-25E8-4605-AD2D-64801AC5C96E}" dt="2023-08-26T21:38:27.319" v="1334" actId="20577"/>
          <ac:spMkLst>
            <pc:docMk/>
            <pc:sldMk cId="3219118000" sldId="8218"/>
            <ac:spMk id="18434" creationId="{C7D27934-BA8D-0729-FEBE-700E6E619618}"/>
          </ac:spMkLst>
        </pc:spChg>
      </pc:sldChg>
    </pc:docChg>
  </pc:docChgLst>
  <pc:docChgLst>
    <pc:chgData name="SullivanM" userId="350d618f-92d9-45c2-831f-faece6ff0719" providerId="ADAL" clId="{E4DFCD9F-BEE4-4B90-9ADB-DC9D791EB852}"/>
    <pc:docChg chg="undo redo custSel addSld delSld modSld sldOrd">
      <pc:chgData name="SullivanM" userId="350d618f-92d9-45c2-831f-faece6ff0719" providerId="ADAL" clId="{E4DFCD9F-BEE4-4B90-9ADB-DC9D791EB852}" dt="2023-07-16T03:10:18.456" v="8304"/>
      <pc:docMkLst>
        <pc:docMk/>
      </pc:docMkLst>
      <pc:sldChg chg="modSp">
        <pc:chgData name="SullivanM" userId="350d618f-92d9-45c2-831f-faece6ff0719" providerId="ADAL" clId="{E4DFCD9F-BEE4-4B90-9ADB-DC9D791EB852}" dt="2023-07-15T21:52:04.330" v="47" actId="1035"/>
        <pc:sldMkLst>
          <pc:docMk/>
          <pc:sldMk cId="0" sldId="4158"/>
        </pc:sldMkLst>
        <pc:spChg chg="mod">
          <ac:chgData name="SullivanM" userId="350d618f-92d9-45c2-831f-faece6ff0719" providerId="ADAL" clId="{E4DFCD9F-BEE4-4B90-9ADB-DC9D791EB852}" dt="2023-07-15T21:52:04.330" v="47" actId="1035"/>
          <ac:spMkLst>
            <pc:docMk/>
            <pc:sldMk cId="0" sldId="4158"/>
            <ac:spMk id="2" creationId="{0A8DBD8C-BE1E-4494-BD6F-EF3B41733F3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0786F43C-0AB3-4BA7-8721-85776655CA5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dirty="0"/>
          </a:p>
        </p:txBody>
      </p:sp>
      <p:sp>
        <p:nvSpPr>
          <p:cNvPr id="3" name="Date Placeholder 2">
            <a:extLst>
              <a:ext uri="{FF2B5EF4-FFF2-40B4-BE49-F238E27FC236}">
                <a16:creationId xmlns:a16="http://schemas.microsoft.com/office/drawing/2014/main" xmlns="" id="{2C489880-ADEF-4370-87EF-E940809B059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5989D8FF-3999-405E-BF22-A70A8BF5833B}" type="datetimeFigureOut">
              <a:rPr lang="en-US"/>
              <a:pPr>
                <a:defRPr/>
              </a:pPr>
              <a:t>9/21/2023</a:t>
            </a:fld>
            <a:endParaRPr lang="en-US" dirty="0"/>
          </a:p>
        </p:txBody>
      </p:sp>
      <p:sp>
        <p:nvSpPr>
          <p:cNvPr id="4" name="Slide Image Placeholder 3">
            <a:extLst>
              <a:ext uri="{FF2B5EF4-FFF2-40B4-BE49-F238E27FC236}">
                <a16:creationId xmlns:a16="http://schemas.microsoft.com/office/drawing/2014/main" xmlns="" id="{88A7654F-B748-4C41-8157-EE87E54DDBFA}"/>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xmlns="" id="{10F0D949-EBC6-469A-ABED-397FA14F822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25CF6FAA-9856-4084-9ADF-6F641CF3114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dirty="0"/>
          </a:p>
        </p:txBody>
      </p:sp>
      <p:sp>
        <p:nvSpPr>
          <p:cNvPr id="7" name="Slide Number Placeholder 6">
            <a:extLst>
              <a:ext uri="{FF2B5EF4-FFF2-40B4-BE49-F238E27FC236}">
                <a16:creationId xmlns:a16="http://schemas.microsoft.com/office/drawing/2014/main" xmlns="" id="{45AF443E-E627-4ED6-8F90-E6AB66E58D1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29756194-6E61-4C6C-94B4-DDE111584CB3}" type="slidenum">
              <a:rPr lang="en-US" altLang="en-US"/>
              <a:pPr/>
              <a:t>‹#›</a:t>
            </a:fld>
            <a:endParaRPr lang="en-US" altLang="en-US" dirty="0"/>
          </a:p>
        </p:txBody>
      </p:sp>
    </p:spTree>
    <p:extLst>
      <p:ext uri="{BB962C8B-B14F-4D97-AF65-F5344CB8AC3E}">
        <p14:creationId xmlns:p14="http://schemas.microsoft.com/office/powerpoint/2010/main" val="40642649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1</a:t>
            </a:fld>
            <a:endParaRPr lang="en-US" altLang="en-US" dirty="0"/>
          </a:p>
        </p:txBody>
      </p:sp>
    </p:spTree>
    <p:extLst>
      <p:ext uri="{BB962C8B-B14F-4D97-AF65-F5344CB8AC3E}">
        <p14:creationId xmlns:p14="http://schemas.microsoft.com/office/powerpoint/2010/main" val="5881763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12</a:t>
            </a:fld>
            <a:endParaRPr lang="en-US" altLang="en-US" dirty="0">
              <a:solidFill>
                <a:srgbClr val="000000"/>
              </a:solidFill>
            </a:endParaRPr>
          </a:p>
        </p:txBody>
      </p:sp>
    </p:spTree>
    <p:extLst>
      <p:ext uri="{BB962C8B-B14F-4D97-AF65-F5344CB8AC3E}">
        <p14:creationId xmlns:p14="http://schemas.microsoft.com/office/powerpoint/2010/main" val="4463178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13</a:t>
            </a:fld>
            <a:endParaRPr lang="en-US" altLang="en-US" dirty="0">
              <a:solidFill>
                <a:srgbClr val="000000"/>
              </a:solidFill>
            </a:endParaRPr>
          </a:p>
        </p:txBody>
      </p:sp>
    </p:spTree>
    <p:extLst>
      <p:ext uri="{BB962C8B-B14F-4D97-AF65-F5344CB8AC3E}">
        <p14:creationId xmlns:p14="http://schemas.microsoft.com/office/powerpoint/2010/main" val="18025475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14</a:t>
            </a:fld>
            <a:endParaRPr lang="en-US" altLang="en-US" dirty="0">
              <a:solidFill>
                <a:srgbClr val="000000"/>
              </a:solidFill>
            </a:endParaRPr>
          </a:p>
        </p:txBody>
      </p:sp>
    </p:spTree>
    <p:extLst>
      <p:ext uri="{BB962C8B-B14F-4D97-AF65-F5344CB8AC3E}">
        <p14:creationId xmlns:p14="http://schemas.microsoft.com/office/powerpoint/2010/main" val="21864030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15</a:t>
            </a:fld>
            <a:endParaRPr lang="en-US" altLang="en-US" dirty="0">
              <a:solidFill>
                <a:srgbClr val="000000"/>
              </a:solidFill>
            </a:endParaRPr>
          </a:p>
        </p:txBody>
      </p:sp>
    </p:spTree>
    <p:extLst>
      <p:ext uri="{BB962C8B-B14F-4D97-AF65-F5344CB8AC3E}">
        <p14:creationId xmlns:p14="http://schemas.microsoft.com/office/powerpoint/2010/main" val="41989869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16</a:t>
            </a:fld>
            <a:endParaRPr lang="en-US" altLang="en-US" dirty="0">
              <a:solidFill>
                <a:srgbClr val="000000"/>
              </a:solidFill>
            </a:endParaRPr>
          </a:p>
        </p:txBody>
      </p:sp>
    </p:spTree>
    <p:extLst>
      <p:ext uri="{BB962C8B-B14F-4D97-AF65-F5344CB8AC3E}">
        <p14:creationId xmlns:p14="http://schemas.microsoft.com/office/powerpoint/2010/main" val="4544330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17</a:t>
            </a:fld>
            <a:endParaRPr lang="en-US" altLang="en-US" dirty="0">
              <a:solidFill>
                <a:srgbClr val="000000"/>
              </a:solidFill>
            </a:endParaRPr>
          </a:p>
        </p:txBody>
      </p:sp>
    </p:spTree>
    <p:extLst>
      <p:ext uri="{BB962C8B-B14F-4D97-AF65-F5344CB8AC3E}">
        <p14:creationId xmlns:p14="http://schemas.microsoft.com/office/powerpoint/2010/main" val="20728376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18</a:t>
            </a:fld>
            <a:endParaRPr lang="en-US" altLang="en-US" dirty="0">
              <a:solidFill>
                <a:srgbClr val="000000"/>
              </a:solidFill>
            </a:endParaRPr>
          </a:p>
        </p:txBody>
      </p:sp>
    </p:spTree>
    <p:extLst>
      <p:ext uri="{BB962C8B-B14F-4D97-AF65-F5344CB8AC3E}">
        <p14:creationId xmlns:p14="http://schemas.microsoft.com/office/powerpoint/2010/main" val="6973297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19</a:t>
            </a:fld>
            <a:endParaRPr lang="en-US" altLang="en-US" dirty="0">
              <a:solidFill>
                <a:srgbClr val="000000"/>
              </a:solidFill>
            </a:endParaRPr>
          </a:p>
        </p:txBody>
      </p:sp>
    </p:spTree>
    <p:extLst>
      <p:ext uri="{BB962C8B-B14F-4D97-AF65-F5344CB8AC3E}">
        <p14:creationId xmlns:p14="http://schemas.microsoft.com/office/powerpoint/2010/main" val="33345310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20</a:t>
            </a:fld>
            <a:endParaRPr lang="en-US" altLang="en-US" dirty="0">
              <a:solidFill>
                <a:srgbClr val="000000"/>
              </a:solidFill>
            </a:endParaRPr>
          </a:p>
        </p:txBody>
      </p:sp>
    </p:spTree>
    <p:extLst>
      <p:ext uri="{BB962C8B-B14F-4D97-AF65-F5344CB8AC3E}">
        <p14:creationId xmlns:p14="http://schemas.microsoft.com/office/powerpoint/2010/main" val="42388568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21</a:t>
            </a:fld>
            <a:endParaRPr lang="en-US" altLang="en-US" dirty="0">
              <a:solidFill>
                <a:srgbClr val="000000"/>
              </a:solidFill>
            </a:endParaRPr>
          </a:p>
        </p:txBody>
      </p:sp>
    </p:spTree>
    <p:extLst>
      <p:ext uri="{BB962C8B-B14F-4D97-AF65-F5344CB8AC3E}">
        <p14:creationId xmlns:p14="http://schemas.microsoft.com/office/powerpoint/2010/main" val="2922426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0697153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22</a:t>
            </a:fld>
            <a:endParaRPr lang="en-US" altLang="en-US" dirty="0">
              <a:solidFill>
                <a:srgbClr val="000000"/>
              </a:solidFill>
            </a:endParaRPr>
          </a:p>
        </p:txBody>
      </p:sp>
    </p:spTree>
    <p:extLst>
      <p:ext uri="{BB962C8B-B14F-4D97-AF65-F5344CB8AC3E}">
        <p14:creationId xmlns:p14="http://schemas.microsoft.com/office/powerpoint/2010/main" val="41045795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23</a:t>
            </a:fld>
            <a:endParaRPr lang="en-US" altLang="en-US" dirty="0">
              <a:solidFill>
                <a:srgbClr val="000000"/>
              </a:solidFill>
            </a:endParaRPr>
          </a:p>
        </p:txBody>
      </p:sp>
    </p:spTree>
    <p:extLst>
      <p:ext uri="{BB962C8B-B14F-4D97-AF65-F5344CB8AC3E}">
        <p14:creationId xmlns:p14="http://schemas.microsoft.com/office/powerpoint/2010/main" val="34051998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24</a:t>
            </a:fld>
            <a:endParaRPr lang="en-US" altLang="en-US" dirty="0">
              <a:solidFill>
                <a:srgbClr val="000000"/>
              </a:solidFill>
            </a:endParaRPr>
          </a:p>
        </p:txBody>
      </p:sp>
    </p:spTree>
    <p:extLst>
      <p:ext uri="{BB962C8B-B14F-4D97-AF65-F5344CB8AC3E}">
        <p14:creationId xmlns:p14="http://schemas.microsoft.com/office/powerpoint/2010/main" val="18776430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25</a:t>
            </a:fld>
            <a:endParaRPr lang="en-US" altLang="en-US" dirty="0">
              <a:solidFill>
                <a:srgbClr val="000000"/>
              </a:solidFill>
            </a:endParaRPr>
          </a:p>
        </p:txBody>
      </p:sp>
    </p:spTree>
    <p:extLst>
      <p:ext uri="{BB962C8B-B14F-4D97-AF65-F5344CB8AC3E}">
        <p14:creationId xmlns:p14="http://schemas.microsoft.com/office/powerpoint/2010/main" val="10538587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26</a:t>
            </a:fld>
            <a:endParaRPr lang="en-US" altLang="en-US" dirty="0">
              <a:solidFill>
                <a:srgbClr val="000000"/>
              </a:solidFill>
            </a:endParaRPr>
          </a:p>
        </p:txBody>
      </p:sp>
    </p:spTree>
    <p:extLst>
      <p:ext uri="{BB962C8B-B14F-4D97-AF65-F5344CB8AC3E}">
        <p14:creationId xmlns:p14="http://schemas.microsoft.com/office/powerpoint/2010/main" val="15942707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27</a:t>
            </a:fld>
            <a:endParaRPr lang="en-US" altLang="en-US" dirty="0">
              <a:solidFill>
                <a:srgbClr val="000000"/>
              </a:solidFill>
            </a:endParaRPr>
          </a:p>
        </p:txBody>
      </p:sp>
    </p:spTree>
    <p:extLst>
      <p:ext uri="{BB962C8B-B14F-4D97-AF65-F5344CB8AC3E}">
        <p14:creationId xmlns:p14="http://schemas.microsoft.com/office/powerpoint/2010/main" val="28031950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28</a:t>
            </a:fld>
            <a:endParaRPr lang="en-US" altLang="en-US" dirty="0">
              <a:solidFill>
                <a:srgbClr val="000000"/>
              </a:solidFill>
            </a:endParaRPr>
          </a:p>
        </p:txBody>
      </p:sp>
    </p:spTree>
    <p:extLst>
      <p:ext uri="{BB962C8B-B14F-4D97-AF65-F5344CB8AC3E}">
        <p14:creationId xmlns:p14="http://schemas.microsoft.com/office/powerpoint/2010/main" val="32654560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29</a:t>
            </a:fld>
            <a:endParaRPr lang="en-US" altLang="en-US" dirty="0">
              <a:solidFill>
                <a:srgbClr val="000000"/>
              </a:solidFill>
            </a:endParaRPr>
          </a:p>
        </p:txBody>
      </p:sp>
    </p:spTree>
    <p:extLst>
      <p:ext uri="{BB962C8B-B14F-4D97-AF65-F5344CB8AC3E}">
        <p14:creationId xmlns:p14="http://schemas.microsoft.com/office/powerpoint/2010/main" val="2783393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30</a:t>
            </a:fld>
            <a:endParaRPr lang="en-US" altLang="en-US" dirty="0">
              <a:solidFill>
                <a:srgbClr val="000000"/>
              </a:solidFill>
            </a:endParaRPr>
          </a:p>
        </p:txBody>
      </p:sp>
    </p:spTree>
    <p:extLst>
      <p:ext uri="{BB962C8B-B14F-4D97-AF65-F5344CB8AC3E}">
        <p14:creationId xmlns:p14="http://schemas.microsoft.com/office/powerpoint/2010/main" val="4852701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31</a:t>
            </a:fld>
            <a:endParaRPr lang="en-US" altLang="en-US" dirty="0">
              <a:solidFill>
                <a:srgbClr val="000000"/>
              </a:solidFill>
            </a:endParaRPr>
          </a:p>
        </p:txBody>
      </p:sp>
    </p:spTree>
    <p:extLst>
      <p:ext uri="{BB962C8B-B14F-4D97-AF65-F5344CB8AC3E}">
        <p14:creationId xmlns:p14="http://schemas.microsoft.com/office/powerpoint/2010/main" val="33020919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a:t>
            </a:fld>
            <a:endParaRPr lang="en-US" altLang="en-US" dirty="0">
              <a:solidFill>
                <a:srgbClr val="000000"/>
              </a:solidFill>
            </a:endParaRPr>
          </a:p>
        </p:txBody>
      </p:sp>
    </p:spTree>
    <p:extLst>
      <p:ext uri="{BB962C8B-B14F-4D97-AF65-F5344CB8AC3E}">
        <p14:creationId xmlns:p14="http://schemas.microsoft.com/office/powerpoint/2010/main" val="36347082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32</a:t>
            </a:fld>
            <a:endParaRPr lang="en-US" altLang="en-US" dirty="0">
              <a:solidFill>
                <a:srgbClr val="000000"/>
              </a:solidFill>
            </a:endParaRPr>
          </a:p>
        </p:txBody>
      </p:sp>
    </p:spTree>
    <p:extLst>
      <p:ext uri="{BB962C8B-B14F-4D97-AF65-F5344CB8AC3E}">
        <p14:creationId xmlns:p14="http://schemas.microsoft.com/office/powerpoint/2010/main" val="12822110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33</a:t>
            </a:fld>
            <a:endParaRPr lang="en-US" altLang="en-US" dirty="0">
              <a:solidFill>
                <a:srgbClr val="000000"/>
              </a:solidFill>
            </a:endParaRPr>
          </a:p>
        </p:txBody>
      </p:sp>
    </p:spTree>
    <p:extLst>
      <p:ext uri="{BB962C8B-B14F-4D97-AF65-F5344CB8AC3E}">
        <p14:creationId xmlns:p14="http://schemas.microsoft.com/office/powerpoint/2010/main" val="35596564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34</a:t>
            </a:fld>
            <a:endParaRPr lang="en-US" altLang="en-US" dirty="0">
              <a:solidFill>
                <a:srgbClr val="000000"/>
              </a:solidFill>
            </a:endParaRPr>
          </a:p>
        </p:txBody>
      </p:sp>
    </p:spTree>
    <p:extLst>
      <p:ext uri="{BB962C8B-B14F-4D97-AF65-F5344CB8AC3E}">
        <p14:creationId xmlns:p14="http://schemas.microsoft.com/office/powerpoint/2010/main" val="135807415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35</a:t>
            </a:fld>
            <a:endParaRPr lang="en-US" altLang="en-US" dirty="0">
              <a:solidFill>
                <a:srgbClr val="000000"/>
              </a:solidFill>
            </a:endParaRPr>
          </a:p>
        </p:txBody>
      </p:sp>
    </p:spTree>
    <p:extLst>
      <p:ext uri="{BB962C8B-B14F-4D97-AF65-F5344CB8AC3E}">
        <p14:creationId xmlns:p14="http://schemas.microsoft.com/office/powerpoint/2010/main" val="19887741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36</a:t>
            </a:fld>
            <a:endParaRPr lang="en-US" altLang="en-US" dirty="0">
              <a:solidFill>
                <a:srgbClr val="000000"/>
              </a:solidFill>
            </a:endParaRPr>
          </a:p>
        </p:txBody>
      </p:sp>
    </p:spTree>
    <p:extLst>
      <p:ext uri="{BB962C8B-B14F-4D97-AF65-F5344CB8AC3E}">
        <p14:creationId xmlns:p14="http://schemas.microsoft.com/office/powerpoint/2010/main" val="9373653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37</a:t>
            </a:fld>
            <a:endParaRPr lang="en-US" altLang="en-US" dirty="0">
              <a:solidFill>
                <a:srgbClr val="000000"/>
              </a:solidFill>
            </a:endParaRPr>
          </a:p>
        </p:txBody>
      </p:sp>
    </p:spTree>
    <p:extLst>
      <p:ext uri="{BB962C8B-B14F-4D97-AF65-F5344CB8AC3E}">
        <p14:creationId xmlns:p14="http://schemas.microsoft.com/office/powerpoint/2010/main" val="157958993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38</a:t>
            </a:fld>
            <a:endParaRPr lang="en-US" altLang="en-US" dirty="0">
              <a:solidFill>
                <a:srgbClr val="000000"/>
              </a:solidFill>
            </a:endParaRPr>
          </a:p>
        </p:txBody>
      </p:sp>
    </p:spTree>
    <p:extLst>
      <p:ext uri="{BB962C8B-B14F-4D97-AF65-F5344CB8AC3E}">
        <p14:creationId xmlns:p14="http://schemas.microsoft.com/office/powerpoint/2010/main" val="373907071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39</a:t>
            </a:fld>
            <a:endParaRPr lang="en-US" altLang="en-US" dirty="0">
              <a:solidFill>
                <a:srgbClr val="000000"/>
              </a:solidFill>
            </a:endParaRPr>
          </a:p>
        </p:txBody>
      </p:sp>
    </p:spTree>
    <p:extLst>
      <p:ext uri="{BB962C8B-B14F-4D97-AF65-F5344CB8AC3E}">
        <p14:creationId xmlns:p14="http://schemas.microsoft.com/office/powerpoint/2010/main" val="339558796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40</a:t>
            </a:fld>
            <a:endParaRPr lang="en-US" altLang="en-US" dirty="0">
              <a:solidFill>
                <a:srgbClr val="000000"/>
              </a:solidFill>
            </a:endParaRPr>
          </a:p>
        </p:txBody>
      </p:sp>
    </p:spTree>
    <p:extLst>
      <p:ext uri="{BB962C8B-B14F-4D97-AF65-F5344CB8AC3E}">
        <p14:creationId xmlns:p14="http://schemas.microsoft.com/office/powerpoint/2010/main" val="376149844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41</a:t>
            </a:fld>
            <a:endParaRPr lang="en-US" altLang="en-US" dirty="0">
              <a:solidFill>
                <a:srgbClr val="000000"/>
              </a:solidFill>
            </a:endParaRPr>
          </a:p>
        </p:txBody>
      </p:sp>
    </p:spTree>
    <p:extLst>
      <p:ext uri="{BB962C8B-B14F-4D97-AF65-F5344CB8AC3E}">
        <p14:creationId xmlns:p14="http://schemas.microsoft.com/office/powerpoint/2010/main" val="4271576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a:t>
            </a:fld>
            <a:endParaRPr lang="en-US" altLang="en-US" dirty="0">
              <a:solidFill>
                <a:srgbClr val="000000"/>
              </a:solidFill>
            </a:endParaRPr>
          </a:p>
        </p:txBody>
      </p:sp>
    </p:spTree>
    <p:extLst>
      <p:ext uri="{BB962C8B-B14F-4D97-AF65-F5344CB8AC3E}">
        <p14:creationId xmlns:p14="http://schemas.microsoft.com/office/powerpoint/2010/main" val="326317745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42</a:t>
            </a:fld>
            <a:endParaRPr lang="en-US" altLang="en-US" dirty="0">
              <a:solidFill>
                <a:srgbClr val="000000"/>
              </a:solidFill>
            </a:endParaRPr>
          </a:p>
        </p:txBody>
      </p:sp>
    </p:spTree>
    <p:extLst>
      <p:ext uri="{BB962C8B-B14F-4D97-AF65-F5344CB8AC3E}">
        <p14:creationId xmlns:p14="http://schemas.microsoft.com/office/powerpoint/2010/main" val="282801181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43</a:t>
            </a:fld>
            <a:endParaRPr lang="en-US" altLang="en-US" dirty="0">
              <a:solidFill>
                <a:srgbClr val="000000"/>
              </a:solidFill>
            </a:endParaRPr>
          </a:p>
        </p:txBody>
      </p:sp>
    </p:spTree>
    <p:extLst>
      <p:ext uri="{BB962C8B-B14F-4D97-AF65-F5344CB8AC3E}">
        <p14:creationId xmlns:p14="http://schemas.microsoft.com/office/powerpoint/2010/main" val="36207815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44</a:t>
            </a:fld>
            <a:endParaRPr lang="en-US" altLang="en-US" dirty="0">
              <a:solidFill>
                <a:srgbClr val="000000"/>
              </a:solidFill>
            </a:endParaRPr>
          </a:p>
        </p:txBody>
      </p:sp>
    </p:spTree>
    <p:extLst>
      <p:ext uri="{BB962C8B-B14F-4D97-AF65-F5344CB8AC3E}">
        <p14:creationId xmlns:p14="http://schemas.microsoft.com/office/powerpoint/2010/main" val="130425465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45</a:t>
            </a:fld>
            <a:endParaRPr lang="en-US" altLang="en-US" dirty="0">
              <a:solidFill>
                <a:srgbClr val="000000"/>
              </a:solidFill>
            </a:endParaRPr>
          </a:p>
        </p:txBody>
      </p:sp>
    </p:spTree>
    <p:extLst>
      <p:ext uri="{BB962C8B-B14F-4D97-AF65-F5344CB8AC3E}">
        <p14:creationId xmlns:p14="http://schemas.microsoft.com/office/powerpoint/2010/main" val="20919254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46</a:t>
            </a:fld>
            <a:endParaRPr lang="en-US" altLang="en-US" dirty="0">
              <a:solidFill>
                <a:srgbClr val="000000"/>
              </a:solidFill>
            </a:endParaRPr>
          </a:p>
        </p:txBody>
      </p:sp>
    </p:spTree>
    <p:extLst>
      <p:ext uri="{BB962C8B-B14F-4D97-AF65-F5344CB8AC3E}">
        <p14:creationId xmlns:p14="http://schemas.microsoft.com/office/powerpoint/2010/main" val="39205912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47</a:t>
            </a:fld>
            <a:endParaRPr lang="en-US" altLang="en-US" dirty="0">
              <a:solidFill>
                <a:srgbClr val="000000"/>
              </a:solidFill>
            </a:endParaRPr>
          </a:p>
        </p:txBody>
      </p:sp>
    </p:spTree>
    <p:extLst>
      <p:ext uri="{BB962C8B-B14F-4D97-AF65-F5344CB8AC3E}">
        <p14:creationId xmlns:p14="http://schemas.microsoft.com/office/powerpoint/2010/main" val="328281699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48</a:t>
            </a:fld>
            <a:endParaRPr lang="en-US" altLang="en-US" dirty="0">
              <a:solidFill>
                <a:srgbClr val="000000"/>
              </a:solidFill>
            </a:endParaRPr>
          </a:p>
        </p:txBody>
      </p:sp>
    </p:spTree>
    <p:extLst>
      <p:ext uri="{BB962C8B-B14F-4D97-AF65-F5344CB8AC3E}">
        <p14:creationId xmlns:p14="http://schemas.microsoft.com/office/powerpoint/2010/main" val="374483629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49</a:t>
            </a:fld>
            <a:endParaRPr lang="en-US" altLang="en-US" dirty="0">
              <a:solidFill>
                <a:srgbClr val="000000"/>
              </a:solidFill>
            </a:endParaRPr>
          </a:p>
        </p:txBody>
      </p:sp>
    </p:spTree>
    <p:extLst>
      <p:ext uri="{BB962C8B-B14F-4D97-AF65-F5344CB8AC3E}">
        <p14:creationId xmlns:p14="http://schemas.microsoft.com/office/powerpoint/2010/main" val="135808095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50</a:t>
            </a:fld>
            <a:endParaRPr lang="en-US" altLang="en-US" dirty="0">
              <a:solidFill>
                <a:srgbClr val="000000"/>
              </a:solidFill>
            </a:endParaRPr>
          </a:p>
        </p:txBody>
      </p:sp>
    </p:spTree>
    <p:extLst>
      <p:ext uri="{BB962C8B-B14F-4D97-AF65-F5344CB8AC3E}">
        <p14:creationId xmlns:p14="http://schemas.microsoft.com/office/powerpoint/2010/main" val="83258280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51</a:t>
            </a:fld>
            <a:endParaRPr lang="en-US" altLang="en-US" dirty="0">
              <a:solidFill>
                <a:srgbClr val="000000"/>
              </a:solidFill>
            </a:endParaRPr>
          </a:p>
        </p:txBody>
      </p:sp>
    </p:spTree>
    <p:extLst>
      <p:ext uri="{BB962C8B-B14F-4D97-AF65-F5344CB8AC3E}">
        <p14:creationId xmlns:p14="http://schemas.microsoft.com/office/powerpoint/2010/main" val="3007799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55673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52</a:t>
            </a:fld>
            <a:endParaRPr lang="en-US" altLang="en-US" dirty="0">
              <a:solidFill>
                <a:srgbClr val="000000"/>
              </a:solidFill>
            </a:endParaRPr>
          </a:p>
        </p:txBody>
      </p:sp>
    </p:spTree>
    <p:extLst>
      <p:ext uri="{BB962C8B-B14F-4D97-AF65-F5344CB8AC3E}">
        <p14:creationId xmlns:p14="http://schemas.microsoft.com/office/powerpoint/2010/main" val="141310131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53</a:t>
            </a:fld>
            <a:endParaRPr lang="en-US" altLang="en-US" dirty="0">
              <a:solidFill>
                <a:srgbClr val="000000"/>
              </a:solidFill>
            </a:endParaRPr>
          </a:p>
        </p:txBody>
      </p:sp>
    </p:spTree>
    <p:extLst>
      <p:ext uri="{BB962C8B-B14F-4D97-AF65-F5344CB8AC3E}">
        <p14:creationId xmlns:p14="http://schemas.microsoft.com/office/powerpoint/2010/main" val="233951356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54</a:t>
            </a:fld>
            <a:endParaRPr lang="en-US" altLang="en-US" dirty="0">
              <a:solidFill>
                <a:srgbClr val="000000"/>
              </a:solidFill>
            </a:endParaRPr>
          </a:p>
        </p:txBody>
      </p:sp>
    </p:spTree>
    <p:extLst>
      <p:ext uri="{BB962C8B-B14F-4D97-AF65-F5344CB8AC3E}">
        <p14:creationId xmlns:p14="http://schemas.microsoft.com/office/powerpoint/2010/main" val="324061317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55</a:t>
            </a:fld>
            <a:endParaRPr lang="en-US" altLang="en-US" dirty="0">
              <a:solidFill>
                <a:srgbClr val="000000"/>
              </a:solidFill>
            </a:endParaRPr>
          </a:p>
        </p:txBody>
      </p:sp>
    </p:spTree>
    <p:extLst>
      <p:ext uri="{BB962C8B-B14F-4D97-AF65-F5344CB8AC3E}">
        <p14:creationId xmlns:p14="http://schemas.microsoft.com/office/powerpoint/2010/main" val="312243462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56</a:t>
            </a:fld>
            <a:endParaRPr lang="en-US" altLang="en-US" dirty="0">
              <a:solidFill>
                <a:srgbClr val="000000"/>
              </a:solidFill>
            </a:endParaRPr>
          </a:p>
        </p:txBody>
      </p:sp>
    </p:spTree>
    <p:extLst>
      <p:ext uri="{BB962C8B-B14F-4D97-AF65-F5344CB8AC3E}">
        <p14:creationId xmlns:p14="http://schemas.microsoft.com/office/powerpoint/2010/main" val="213988756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57</a:t>
            </a:fld>
            <a:endParaRPr lang="en-US" altLang="en-US" dirty="0">
              <a:solidFill>
                <a:srgbClr val="000000"/>
              </a:solidFill>
            </a:endParaRPr>
          </a:p>
        </p:txBody>
      </p:sp>
    </p:spTree>
    <p:extLst>
      <p:ext uri="{BB962C8B-B14F-4D97-AF65-F5344CB8AC3E}">
        <p14:creationId xmlns:p14="http://schemas.microsoft.com/office/powerpoint/2010/main" val="306800879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58</a:t>
            </a:fld>
            <a:endParaRPr lang="en-US" altLang="en-US" dirty="0">
              <a:solidFill>
                <a:srgbClr val="000000"/>
              </a:solidFill>
            </a:endParaRPr>
          </a:p>
        </p:txBody>
      </p:sp>
    </p:spTree>
    <p:extLst>
      <p:ext uri="{BB962C8B-B14F-4D97-AF65-F5344CB8AC3E}">
        <p14:creationId xmlns:p14="http://schemas.microsoft.com/office/powerpoint/2010/main" val="131503343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59</a:t>
            </a:fld>
            <a:endParaRPr lang="en-US" altLang="en-US" dirty="0">
              <a:solidFill>
                <a:srgbClr val="000000"/>
              </a:solidFill>
            </a:endParaRPr>
          </a:p>
        </p:txBody>
      </p:sp>
    </p:spTree>
    <p:extLst>
      <p:ext uri="{BB962C8B-B14F-4D97-AF65-F5344CB8AC3E}">
        <p14:creationId xmlns:p14="http://schemas.microsoft.com/office/powerpoint/2010/main" val="237466188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60</a:t>
            </a:fld>
            <a:endParaRPr lang="en-US" altLang="en-US" dirty="0">
              <a:solidFill>
                <a:srgbClr val="000000"/>
              </a:solidFill>
            </a:endParaRPr>
          </a:p>
        </p:txBody>
      </p:sp>
    </p:spTree>
    <p:extLst>
      <p:ext uri="{BB962C8B-B14F-4D97-AF65-F5344CB8AC3E}">
        <p14:creationId xmlns:p14="http://schemas.microsoft.com/office/powerpoint/2010/main" val="47050575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61</a:t>
            </a:fld>
            <a:endParaRPr lang="en-US" altLang="en-US" dirty="0">
              <a:solidFill>
                <a:srgbClr val="000000"/>
              </a:solidFill>
            </a:endParaRPr>
          </a:p>
        </p:txBody>
      </p:sp>
    </p:spTree>
    <p:extLst>
      <p:ext uri="{BB962C8B-B14F-4D97-AF65-F5344CB8AC3E}">
        <p14:creationId xmlns:p14="http://schemas.microsoft.com/office/powerpoint/2010/main" val="3267283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a:t>
            </a:fld>
            <a:endParaRPr lang="en-US" altLang="en-US" dirty="0">
              <a:solidFill>
                <a:srgbClr val="000000"/>
              </a:solidFill>
            </a:endParaRPr>
          </a:p>
        </p:txBody>
      </p:sp>
    </p:spTree>
    <p:extLst>
      <p:ext uri="{BB962C8B-B14F-4D97-AF65-F5344CB8AC3E}">
        <p14:creationId xmlns:p14="http://schemas.microsoft.com/office/powerpoint/2010/main" val="344113455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62</a:t>
            </a:fld>
            <a:endParaRPr lang="en-US" altLang="en-US" dirty="0">
              <a:solidFill>
                <a:srgbClr val="000000"/>
              </a:solidFill>
            </a:endParaRPr>
          </a:p>
        </p:txBody>
      </p:sp>
    </p:spTree>
    <p:extLst>
      <p:ext uri="{BB962C8B-B14F-4D97-AF65-F5344CB8AC3E}">
        <p14:creationId xmlns:p14="http://schemas.microsoft.com/office/powerpoint/2010/main" val="12534001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63</a:t>
            </a:fld>
            <a:endParaRPr lang="en-US" altLang="en-US" dirty="0">
              <a:solidFill>
                <a:srgbClr val="000000"/>
              </a:solidFill>
            </a:endParaRPr>
          </a:p>
        </p:txBody>
      </p:sp>
    </p:spTree>
    <p:extLst>
      <p:ext uri="{BB962C8B-B14F-4D97-AF65-F5344CB8AC3E}">
        <p14:creationId xmlns:p14="http://schemas.microsoft.com/office/powerpoint/2010/main" val="150071632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64</a:t>
            </a:fld>
            <a:endParaRPr lang="en-US" altLang="en-US" dirty="0">
              <a:solidFill>
                <a:srgbClr val="000000"/>
              </a:solidFill>
            </a:endParaRPr>
          </a:p>
        </p:txBody>
      </p:sp>
    </p:spTree>
    <p:extLst>
      <p:ext uri="{BB962C8B-B14F-4D97-AF65-F5344CB8AC3E}">
        <p14:creationId xmlns:p14="http://schemas.microsoft.com/office/powerpoint/2010/main" val="78699796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65</a:t>
            </a:fld>
            <a:endParaRPr lang="en-US" altLang="en-US" dirty="0">
              <a:solidFill>
                <a:srgbClr val="000000"/>
              </a:solidFill>
            </a:endParaRPr>
          </a:p>
        </p:txBody>
      </p:sp>
    </p:spTree>
    <p:extLst>
      <p:ext uri="{BB962C8B-B14F-4D97-AF65-F5344CB8AC3E}">
        <p14:creationId xmlns:p14="http://schemas.microsoft.com/office/powerpoint/2010/main" val="212720812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66</a:t>
            </a:fld>
            <a:endParaRPr lang="en-US" altLang="en-US" dirty="0">
              <a:solidFill>
                <a:srgbClr val="000000"/>
              </a:solidFill>
            </a:endParaRPr>
          </a:p>
        </p:txBody>
      </p:sp>
    </p:spTree>
    <p:extLst>
      <p:ext uri="{BB962C8B-B14F-4D97-AF65-F5344CB8AC3E}">
        <p14:creationId xmlns:p14="http://schemas.microsoft.com/office/powerpoint/2010/main" val="11684119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67</a:t>
            </a:fld>
            <a:endParaRPr lang="en-US" altLang="en-US" dirty="0">
              <a:solidFill>
                <a:srgbClr val="000000"/>
              </a:solidFill>
            </a:endParaRPr>
          </a:p>
        </p:txBody>
      </p:sp>
    </p:spTree>
    <p:extLst>
      <p:ext uri="{BB962C8B-B14F-4D97-AF65-F5344CB8AC3E}">
        <p14:creationId xmlns:p14="http://schemas.microsoft.com/office/powerpoint/2010/main" val="95593024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68</a:t>
            </a:fld>
            <a:endParaRPr lang="en-US" altLang="en-US" dirty="0">
              <a:solidFill>
                <a:srgbClr val="000000"/>
              </a:solidFill>
            </a:endParaRPr>
          </a:p>
        </p:txBody>
      </p:sp>
    </p:spTree>
    <p:extLst>
      <p:ext uri="{BB962C8B-B14F-4D97-AF65-F5344CB8AC3E}">
        <p14:creationId xmlns:p14="http://schemas.microsoft.com/office/powerpoint/2010/main" val="4053017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7</a:t>
            </a:fld>
            <a:endParaRPr lang="en-US" altLang="en-US" dirty="0">
              <a:solidFill>
                <a:srgbClr val="000000"/>
              </a:solidFill>
            </a:endParaRPr>
          </a:p>
        </p:txBody>
      </p:sp>
    </p:spTree>
    <p:extLst>
      <p:ext uri="{BB962C8B-B14F-4D97-AF65-F5344CB8AC3E}">
        <p14:creationId xmlns:p14="http://schemas.microsoft.com/office/powerpoint/2010/main" val="2790463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8</a:t>
            </a:fld>
            <a:endParaRPr lang="en-US" altLang="en-US" dirty="0">
              <a:solidFill>
                <a:srgbClr val="000000"/>
              </a:solidFill>
            </a:endParaRPr>
          </a:p>
        </p:txBody>
      </p:sp>
    </p:spTree>
    <p:extLst>
      <p:ext uri="{BB962C8B-B14F-4D97-AF65-F5344CB8AC3E}">
        <p14:creationId xmlns:p14="http://schemas.microsoft.com/office/powerpoint/2010/main" val="30413461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11</a:t>
            </a:fld>
            <a:endParaRPr lang="en-US" altLang="en-US" dirty="0">
              <a:solidFill>
                <a:srgbClr val="000000"/>
              </a:solidFill>
            </a:endParaRPr>
          </a:p>
        </p:txBody>
      </p:sp>
    </p:spTree>
    <p:extLst>
      <p:ext uri="{BB962C8B-B14F-4D97-AF65-F5344CB8AC3E}">
        <p14:creationId xmlns:p14="http://schemas.microsoft.com/office/powerpoint/2010/main" val="2911988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Freeform 5">
            <a:extLst>
              <a:ext uri="{FF2B5EF4-FFF2-40B4-BE49-F238E27FC236}">
                <a16:creationId xmlns:a16="http://schemas.microsoft.com/office/drawing/2014/main" xmlns="" id="{3E1DEECF-E61F-814E-69DF-A313146612E2}"/>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9" name="Title 8"/>
          <p:cNvSpPr>
            <a:spLocks noGrp="1"/>
          </p:cNvSpPr>
          <p:nvPr>
            <p:ph type="ctrTitle"/>
          </p:nvPr>
        </p:nvSpPr>
        <p:spPr>
          <a:xfrm>
            <a:off x="572085" y="3337560"/>
            <a:ext cx="8640064" cy="2301240"/>
          </a:xfrm>
        </p:spPr>
        <p:txBody>
          <a:bodyPr anchor="t">
            <a:noAutofit/>
          </a:bodyPr>
          <a:lstStyle>
            <a:lvl1pPr algn="r">
              <a:defRPr lang="en-US" sz="6000"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dirty="0"/>
              <a:t>Click to edit Master title style</a:t>
            </a:r>
          </a:p>
        </p:txBody>
      </p:sp>
      <p:sp>
        <p:nvSpPr>
          <p:cNvPr id="17" name="Subtitle 16"/>
          <p:cNvSpPr>
            <a:spLocks noGrp="1"/>
          </p:cNvSpPr>
          <p:nvPr>
            <p:ph type="subTitle" idx="1"/>
          </p:nvPr>
        </p:nvSpPr>
        <p:spPr>
          <a:xfrm>
            <a:off x="577400" y="1544812"/>
            <a:ext cx="8640064" cy="1752600"/>
          </a:xfrm>
        </p:spPr>
        <p:txBody>
          <a:bodyPr tIns="0" rIns="45720" bIns="0" anchor="b">
            <a:normAutofit/>
          </a:bodyPr>
          <a:lstStyle>
            <a:lvl1pPr marL="0" indent="0" algn="r">
              <a:buNone/>
              <a:defRPr sz="32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Tree>
    <p:extLst>
      <p:ext uri="{BB962C8B-B14F-4D97-AF65-F5344CB8AC3E}">
        <p14:creationId xmlns:p14="http://schemas.microsoft.com/office/powerpoint/2010/main" val="1088531624"/>
      </p:ext>
    </p:extLst>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4F9C064-DB40-98F6-40EB-98570E3FACAA}"/>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7CCF823F-417E-4C03-8D26-546A41A99AEB}" type="datetimeFigureOut">
              <a:rPr lang="en-US"/>
              <a:pPr>
                <a:defRPr/>
              </a:pPr>
              <a:t>9/21/2023</a:t>
            </a:fld>
            <a:endParaRPr lang="en-US" dirty="0"/>
          </a:p>
        </p:txBody>
      </p:sp>
      <p:sp>
        <p:nvSpPr>
          <p:cNvPr id="5" name="Footer Placeholder 4">
            <a:extLst>
              <a:ext uri="{FF2B5EF4-FFF2-40B4-BE49-F238E27FC236}">
                <a16:creationId xmlns:a16="http://schemas.microsoft.com/office/drawing/2014/main" xmlns="" id="{54A2BFBD-F50E-6566-CB70-4425423E45ED}"/>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xmlns="" id="{BA563734-BA59-E696-7481-A551446475B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3256E2A3-E4A8-4F52-BD19-2FF329CB9055}" type="slidenum">
              <a:rPr lang="en-US" altLang="en-US"/>
              <a:pPr/>
              <a:t>‹#›</a:t>
            </a:fld>
            <a:endParaRPr lang="en-US" altLang="en-US" dirty="0"/>
          </a:p>
        </p:txBody>
      </p:sp>
    </p:spTree>
    <p:extLst>
      <p:ext uri="{BB962C8B-B14F-4D97-AF65-F5344CB8AC3E}">
        <p14:creationId xmlns:p14="http://schemas.microsoft.com/office/powerpoint/2010/main" val="161410236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7FA659A-7C16-D97B-E105-ADB8B8409B82}"/>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1A1D96E-22B6-4C66-8E08-67C609C47D93}" type="datetimeFigureOut">
              <a:rPr lang="en-US"/>
              <a:pPr>
                <a:defRPr/>
              </a:pPr>
              <a:t>9/21/2023</a:t>
            </a:fld>
            <a:endParaRPr lang="en-US" dirty="0"/>
          </a:p>
        </p:txBody>
      </p:sp>
      <p:sp>
        <p:nvSpPr>
          <p:cNvPr id="5" name="Footer Placeholder 4">
            <a:extLst>
              <a:ext uri="{FF2B5EF4-FFF2-40B4-BE49-F238E27FC236}">
                <a16:creationId xmlns:a16="http://schemas.microsoft.com/office/drawing/2014/main" xmlns="" id="{E9C7E850-A326-0C93-323A-15EBE52423E4}"/>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xmlns="" id="{A2C7B571-B3DD-3BC1-1034-DDB6101E49D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8249564F-0EE4-4556-8B76-1CA17047D742}" type="slidenum">
              <a:rPr lang="en-US" altLang="en-US"/>
              <a:pPr/>
              <a:t>‹#›</a:t>
            </a:fld>
            <a:endParaRPr lang="en-US" altLang="en-US" dirty="0"/>
          </a:p>
        </p:txBody>
      </p:sp>
    </p:spTree>
    <p:extLst>
      <p:ext uri="{BB962C8B-B14F-4D97-AF65-F5344CB8AC3E}">
        <p14:creationId xmlns:p14="http://schemas.microsoft.com/office/powerpoint/2010/main" val="372183423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idx="1"/>
          </p:nvPr>
        </p:nvSpPr>
        <p:spPr>
          <a:xfrm>
            <a:off x="304800" y="1143000"/>
            <a:ext cx="11582400" cy="5562600"/>
          </a:xfrm>
        </p:spPr>
        <p:txBody>
          <a:bodyPr/>
          <a:lstStyle>
            <a:lvl1pPr>
              <a:spcBef>
                <a:spcPts val="0"/>
              </a:spcBef>
              <a:buClr>
                <a:schemeClr val="tx1"/>
              </a:buClr>
              <a:defRPr sz="3400">
                <a:solidFill>
                  <a:schemeClr val="tx1"/>
                </a:solidFill>
                <a:latin typeface="+mn-lt"/>
              </a:defRPr>
            </a:lvl1pPr>
            <a:lvl2pPr>
              <a:spcBef>
                <a:spcPts val="0"/>
              </a:spcBef>
              <a:buClr>
                <a:schemeClr val="tx1"/>
              </a:buClr>
              <a:defRPr sz="3400">
                <a:solidFill>
                  <a:schemeClr val="tx1"/>
                </a:solidFill>
                <a:latin typeface="+mn-lt"/>
              </a:defRPr>
            </a:lvl2pPr>
            <a:lvl3pPr>
              <a:spcBef>
                <a:spcPts val="0"/>
              </a:spcBef>
              <a:buClr>
                <a:schemeClr val="tx1"/>
              </a:buClr>
              <a:defRPr sz="3400">
                <a:solidFill>
                  <a:schemeClr val="tx1"/>
                </a:solidFill>
                <a:latin typeface="+mn-lt"/>
              </a:defRPr>
            </a:lvl3pPr>
            <a:lvl4pPr>
              <a:spcBef>
                <a:spcPts val="0"/>
              </a:spcBef>
              <a:buClr>
                <a:schemeClr val="tx1"/>
              </a:buClr>
              <a:defRPr sz="3400">
                <a:solidFill>
                  <a:schemeClr val="tx1"/>
                </a:solidFill>
                <a:latin typeface="+mn-lt"/>
              </a:defRPr>
            </a:lvl4pPr>
            <a:lvl5pPr>
              <a:spcBef>
                <a:spcPts val="0"/>
              </a:spcBef>
              <a:buClr>
                <a:schemeClr val="tx1"/>
              </a:buClr>
              <a:defRPr sz="3400">
                <a:solidFill>
                  <a:schemeClr val="tx1"/>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7895905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xmlns="" id="{D442EDFD-9244-D118-8B75-1CBDDF854F11}"/>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5" name="Freeform 6">
            <a:extLst>
              <a:ext uri="{FF2B5EF4-FFF2-40B4-BE49-F238E27FC236}">
                <a16:creationId xmlns:a16="http://schemas.microsoft.com/office/drawing/2014/main" xmlns="" id="{920F7579-FF4D-F6CD-047D-82C7ED2DA54F}"/>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2" name="Title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a:extLst>
              <a:ext uri="{FF2B5EF4-FFF2-40B4-BE49-F238E27FC236}">
                <a16:creationId xmlns:a16="http://schemas.microsoft.com/office/drawing/2014/main" xmlns="" id="{2EA70423-5BA3-B57A-3DCE-56EBCE663575}"/>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58F405C-8F80-4499-B6A0-2D275C8B301B}" type="datetimeFigureOut">
              <a:rPr lang="en-US"/>
              <a:pPr>
                <a:defRPr/>
              </a:pPr>
              <a:t>9/21/2023</a:t>
            </a:fld>
            <a:endParaRPr lang="en-US" dirty="0"/>
          </a:p>
        </p:txBody>
      </p:sp>
      <p:sp>
        <p:nvSpPr>
          <p:cNvPr id="7" name="Footer Placeholder 4">
            <a:extLst>
              <a:ext uri="{FF2B5EF4-FFF2-40B4-BE49-F238E27FC236}">
                <a16:creationId xmlns:a16="http://schemas.microsoft.com/office/drawing/2014/main" xmlns="" id="{1AFE8211-B259-7D7D-79F7-5F6D0BBE5011}"/>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8" name="Slide Number Placeholder 5">
            <a:extLst>
              <a:ext uri="{FF2B5EF4-FFF2-40B4-BE49-F238E27FC236}">
                <a16:creationId xmlns:a16="http://schemas.microsoft.com/office/drawing/2014/main" xmlns="" id="{A7F3E01E-3F0E-130D-33F1-03098C5578BF}"/>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6D7317EC-8274-45FE-B77C-74E01BECC023}" type="slidenum">
              <a:rPr lang="en-US" altLang="en-US"/>
              <a:pPr/>
              <a:t>‹#›</a:t>
            </a:fld>
            <a:endParaRPr lang="en-US" altLang="en-US" dirty="0"/>
          </a:p>
        </p:txBody>
      </p:sp>
    </p:spTree>
    <p:extLst>
      <p:ext uri="{BB962C8B-B14F-4D97-AF65-F5344CB8AC3E}">
        <p14:creationId xmlns:p14="http://schemas.microsoft.com/office/powerpoint/2010/main" val="1459190193"/>
      </p:ext>
    </p:extLst>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sz="half" idx="1"/>
          </p:nvPr>
        </p:nvSpPr>
        <p:spPr>
          <a:xfrm>
            <a:off x="3048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27383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5486400"/>
            <a:ext cx="5386917"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193368" y="5486400"/>
            <a:ext cx="5389033"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AD7864F-F19B-E57B-7BDC-622051C6361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928D1B9B-BBD1-40B9-B99E-923E96B0EA1D}" type="datetimeFigureOut">
              <a:rPr lang="en-US"/>
              <a:pPr>
                <a:defRPr/>
              </a:pPr>
              <a:t>9/21/2023</a:t>
            </a:fld>
            <a:endParaRPr lang="en-US" dirty="0"/>
          </a:p>
        </p:txBody>
      </p:sp>
      <p:sp>
        <p:nvSpPr>
          <p:cNvPr id="8" name="Footer Placeholder 7">
            <a:extLst>
              <a:ext uri="{FF2B5EF4-FFF2-40B4-BE49-F238E27FC236}">
                <a16:creationId xmlns:a16="http://schemas.microsoft.com/office/drawing/2014/main" xmlns="" id="{6C557010-248C-57E7-A932-C5E38FDDDF0C}"/>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9" name="Slide Number Placeholder 8">
            <a:extLst>
              <a:ext uri="{FF2B5EF4-FFF2-40B4-BE49-F238E27FC236}">
                <a16:creationId xmlns:a16="http://schemas.microsoft.com/office/drawing/2014/main" xmlns="" id="{1942BBA1-2A9B-75F5-687C-FFADAEB394D0}"/>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4CFE3C1A-F99D-4FF1-AE0B-1E2768A574B7}" type="slidenum">
              <a:rPr lang="en-US" altLang="en-US"/>
              <a:pPr/>
              <a:t>‹#›</a:t>
            </a:fld>
            <a:endParaRPr lang="en-US" altLang="en-US" dirty="0"/>
          </a:p>
        </p:txBody>
      </p:sp>
    </p:spTree>
    <p:extLst>
      <p:ext uri="{BB962C8B-B14F-4D97-AF65-F5344CB8AC3E}">
        <p14:creationId xmlns:p14="http://schemas.microsoft.com/office/powerpoint/2010/main" val="142257368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9960864" cy="1143000"/>
          </a:xfrm>
        </p:spPr>
        <p:txBody>
          <a:bodyPr/>
          <a:lstStyle>
            <a:lvl1pPr algn="l">
              <a:defRPr sz="4600"/>
            </a:lvl1pPr>
          </a:lstStyle>
          <a:p>
            <a:r>
              <a:rPr lang="en-US"/>
              <a:t>Click to edit Master title style</a:t>
            </a:r>
          </a:p>
        </p:txBody>
      </p:sp>
      <p:sp>
        <p:nvSpPr>
          <p:cNvPr id="3" name="Date Placeholder 6">
            <a:extLst>
              <a:ext uri="{FF2B5EF4-FFF2-40B4-BE49-F238E27FC236}">
                <a16:creationId xmlns:a16="http://schemas.microsoft.com/office/drawing/2014/main" xmlns="" id="{A3486F8F-7684-E598-A1E1-E9A5E765902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6F30E0B-665A-4738-B927-8436ADB3D3DD}" type="datetimeFigureOut">
              <a:rPr lang="en-US"/>
              <a:pPr>
                <a:defRPr/>
              </a:pPr>
              <a:t>9/21/2023</a:t>
            </a:fld>
            <a:endParaRPr lang="en-US" dirty="0"/>
          </a:p>
        </p:txBody>
      </p:sp>
      <p:sp>
        <p:nvSpPr>
          <p:cNvPr id="4" name="Slide Number Placeholder 7">
            <a:extLst>
              <a:ext uri="{FF2B5EF4-FFF2-40B4-BE49-F238E27FC236}">
                <a16:creationId xmlns:a16="http://schemas.microsoft.com/office/drawing/2014/main" xmlns="" id="{B7DD172D-28AF-7EC0-8E72-BCF7FD0BE18F}"/>
              </a:ext>
            </a:extLst>
          </p:cNvPr>
          <p:cNvSpPr>
            <a:spLocks noGrp="1"/>
          </p:cNvSpPr>
          <p:nvPr>
            <p:ph type="sldNum" sz="quarter" idx="11"/>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CA7F6E26-4B4E-4EB3-9AFA-AEEC475830F7}" type="slidenum">
              <a:rPr lang="en-US" altLang="en-US"/>
              <a:pPr/>
              <a:t>‹#›</a:t>
            </a:fld>
            <a:endParaRPr lang="en-US" altLang="en-US" dirty="0"/>
          </a:p>
        </p:txBody>
      </p:sp>
      <p:sp>
        <p:nvSpPr>
          <p:cNvPr id="5" name="Footer Placeholder 8">
            <a:extLst>
              <a:ext uri="{FF2B5EF4-FFF2-40B4-BE49-F238E27FC236}">
                <a16:creationId xmlns:a16="http://schemas.microsoft.com/office/drawing/2014/main" xmlns="" id="{66E017F3-F069-56F5-9A08-9BF6FBAA8D4F}"/>
              </a:ext>
            </a:extLst>
          </p:cNvPr>
          <p:cNvSpPr>
            <a:spLocks noGrp="1"/>
          </p:cNvSpPr>
          <p:nvPr>
            <p:ph type="ftr" sz="quarter" idx="12"/>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Tree>
    <p:extLst>
      <p:ext uri="{BB962C8B-B14F-4D97-AF65-F5344CB8AC3E}">
        <p14:creationId xmlns:p14="http://schemas.microsoft.com/office/powerpoint/2010/main" val="193439336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EB98E0F-22D6-3A0C-8F69-40AF5BC3AB0C}"/>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7873A7A-EE85-4561-A002-5D0E2C165165}" type="datetimeFigureOut">
              <a:rPr lang="en-US"/>
              <a:pPr>
                <a:defRPr/>
              </a:pPr>
              <a:t>9/21/2023</a:t>
            </a:fld>
            <a:endParaRPr lang="en-US" dirty="0"/>
          </a:p>
        </p:txBody>
      </p:sp>
      <p:sp>
        <p:nvSpPr>
          <p:cNvPr id="3" name="Footer Placeholder 2">
            <a:extLst>
              <a:ext uri="{FF2B5EF4-FFF2-40B4-BE49-F238E27FC236}">
                <a16:creationId xmlns:a16="http://schemas.microsoft.com/office/drawing/2014/main" xmlns="" id="{B1173F5D-7B9D-1D2E-069C-59EF0D0F178D}"/>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4" name="Slide Number Placeholder 3">
            <a:extLst>
              <a:ext uri="{FF2B5EF4-FFF2-40B4-BE49-F238E27FC236}">
                <a16:creationId xmlns:a16="http://schemas.microsoft.com/office/drawing/2014/main" xmlns="" id="{E6506599-E1ED-6961-54EC-4EF22C55A4FA}"/>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9DD54E6-A2FD-4088-92CC-E338C2F85DD4}" type="slidenum">
              <a:rPr lang="en-US" altLang="en-US"/>
              <a:pPr/>
              <a:t>‹#›</a:t>
            </a:fld>
            <a:endParaRPr lang="en-US" altLang="en-US" dirty="0"/>
          </a:p>
        </p:txBody>
      </p:sp>
    </p:spTree>
    <p:extLst>
      <p:ext uri="{BB962C8B-B14F-4D97-AF65-F5344CB8AC3E}">
        <p14:creationId xmlns:p14="http://schemas.microsoft.com/office/powerpoint/2010/main" val="175253775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DFCD74A7-AF3A-8E99-2747-421B7A83BCFB}"/>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43CDEE05-52C8-4ABD-B31B-0854020A235A}" type="datetimeFigureOut">
              <a:rPr lang="en-US"/>
              <a:pPr>
                <a:defRPr/>
              </a:pPr>
              <a:t>9/21/2023</a:t>
            </a:fld>
            <a:endParaRPr lang="en-US" dirty="0"/>
          </a:p>
        </p:txBody>
      </p:sp>
      <p:sp>
        <p:nvSpPr>
          <p:cNvPr id="6" name="Footer Placeholder 5">
            <a:extLst>
              <a:ext uri="{FF2B5EF4-FFF2-40B4-BE49-F238E27FC236}">
                <a16:creationId xmlns:a16="http://schemas.microsoft.com/office/drawing/2014/main" xmlns="" id="{82CCE88E-DA63-A544-6174-FF03870DED80}"/>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xmlns="" id="{B8627219-7590-F063-EF81-FEE71C828B7F}"/>
              </a:ext>
            </a:extLst>
          </p:cNvPr>
          <p:cNvSpPr>
            <a:spLocks noGrp="1"/>
          </p:cNvSpPr>
          <p:nvPr>
            <p:ph type="sldNum" sz="quarter" idx="12"/>
          </p:nvPr>
        </p:nvSpPr>
        <p:spPr>
          <a:xfrm>
            <a:off x="10875963"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BFE4EA9C-F616-4FE5-A94A-541CC13C25BF}" type="slidenum">
              <a:rPr lang="en-US" altLang="en-US"/>
              <a:pPr/>
              <a:t>‹#›</a:t>
            </a:fld>
            <a:endParaRPr lang="en-US" altLang="en-US" dirty="0"/>
          </a:p>
        </p:txBody>
      </p:sp>
    </p:spTree>
    <p:extLst>
      <p:ext uri="{BB962C8B-B14F-4D97-AF65-F5344CB8AC3E}">
        <p14:creationId xmlns:p14="http://schemas.microsoft.com/office/powerpoint/2010/main" val="268717929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dirty="0"/>
              <a:t>Click icon to add picture</a:t>
            </a:r>
          </a:p>
        </p:txBody>
      </p:sp>
      <p:sp>
        <p:nvSpPr>
          <p:cNvPr id="4" name="Text Placeholder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a:extLst>
              <a:ext uri="{FF2B5EF4-FFF2-40B4-BE49-F238E27FC236}">
                <a16:creationId xmlns:a16="http://schemas.microsoft.com/office/drawing/2014/main" xmlns="" id="{BC85BB4A-AD5C-06C9-8E52-6CFBE54185B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AB3B7013-395F-4AB3-ACDF-2FEC77E18761}" type="datetimeFigureOut">
              <a:rPr lang="en-US"/>
              <a:pPr>
                <a:defRPr/>
              </a:pPr>
              <a:t>9/21/2023</a:t>
            </a:fld>
            <a:endParaRPr lang="en-US" dirty="0"/>
          </a:p>
        </p:txBody>
      </p:sp>
      <p:sp>
        <p:nvSpPr>
          <p:cNvPr id="6" name="Footer Placeholder 5">
            <a:extLst>
              <a:ext uri="{FF2B5EF4-FFF2-40B4-BE49-F238E27FC236}">
                <a16:creationId xmlns:a16="http://schemas.microsoft.com/office/drawing/2014/main" xmlns="" id="{5B241932-496B-506E-56C5-27479251464E}"/>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xmlns="" id="{9EC32814-7FF7-3A96-F6D2-FFCF57282991}"/>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525251BA-41E6-467C-BF87-D4A5821DE721}" type="slidenum">
              <a:rPr lang="en-US" altLang="en-US"/>
              <a:pPr/>
              <a:t>‹#›</a:t>
            </a:fld>
            <a:endParaRPr lang="en-US" altLang="en-US" dirty="0"/>
          </a:p>
        </p:txBody>
      </p:sp>
    </p:spTree>
    <p:extLst>
      <p:ext uri="{BB962C8B-B14F-4D97-AF65-F5344CB8AC3E}">
        <p14:creationId xmlns:p14="http://schemas.microsoft.com/office/powerpoint/2010/main" val="168876846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xmlns="" id="{3B9C898A-583B-4938-83D7-534639E3A954}"/>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16" name="Freeform 15">
            <a:extLst>
              <a:ext uri="{FF2B5EF4-FFF2-40B4-BE49-F238E27FC236}">
                <a16:creationId xmlns:a16="http://schemas.microsoft.com/office/drawing/2014/main" xmlns="" id="{190CA3D5-820A-4FA4-AE92-773B3B30EE8B}"/>
              </a:ext>
            </a:extLst>
          </p:cNvPr>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1028" name="Title Placeholder 8">
            <a:extLst>
              <a:ext uri="{FF2B5EF4-FFF2-40B4-BE49-F238E27FC236}">
                <a16:creationId xmlns:a16="http://schemas.microsoft.com/office/drawing/2014/main" xmlns="" id="{694B1FB8-485F-8F4A-F287-67BB2F9B05EB}"/>
              </a:ext>
            </a:extLst>
          </p:cNvPr>
          <p:cNvSpPr>
            <a:spLocks noGrp="1"/>
          </p:cNvSpPr>
          <p:nvPr>
            <p:ph type="title"/>
          </p:nvPr>
        </p:nvSpPr>
        <p:spPr bwMode="auto">
          <a:xfrm>
            <a:off x="304800" y="152400"/>
            <a:ext cx="1158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xmlns="" id="{E94CB713-ED07-E76B-F58E-15C4E73DC98F}"/>
              </a:ext>
            </a:extLst>
          </p:cNvPr>
          <p:cNvSpPr>
            <a:spLocks noGrp="1"/>
          </p:cNvSpPr>
          <p:nvPr>
            <p:ph type="body" idx="1"/>
          </p:nvPr>
        </p:nvSpPr>
        <p:spPr bwMode="auto">
          <a:xfrm>
            <a:off x="304800" y="1143000"/>
            <a:ext cx="115824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1" tx1="lt1" bg2="dk2" tx2="lt2" accent1="accent1" accent2="accent2" accent3="accent3" accent4="accent4" accent5="accent5" accent6="accent6" hlink="hlink" folHlink="folHlink"/>
  <p:sldLayoutIdLst>
    <p:sldLayoutId id="2147491510" r:id="rId1"/>
    <p:sldLayoutId id="2147491511" r:id="rId2"/>
    <p:sldLayoutId id="2147491512" r:id="rId3"/>
    <p:sldLayoutId id="2147491513" r:id="rId4"/>
    <p:sldLayoutId id="2147491514" r:id="rId5"/>
    <p:sldLayoutId id="2147491515" r:id="rId6"/>
    <p:sldLayoutId id="2147491516" r:id="rId7"/>
    <p:sldLayoutId id="2147491517" r:id="rId8"/>
    <p:sldLayoutId id="2147491518" r:id="rId9"/>
    <p:sldLayoutId id="2147491519" r:id="rId10"/>
    <p:sldLayoutId id="2147491520" r:id="rId11"/>
  </p:sldLayoutIdLst>
  <p:transition/>
  <p:txStyles>
    <p:title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p:titleStyle>
    <p:bodyStyle>
      <a:lvl1pPr marL="419100" indent="-382588" algn="l" rtl="0" eaLnBrk="0" fontAlgn="base" hangingPunct="0">
        <a:spcBef>
          <a:spcPct val="0"/>
        </a:spcBef>
        <a:spcAft>
          <a:spcPct val="0"/>
        </a:spcAft>
        <a:buClr>
          <a:schemeClr val="tx1"/>
        </a:buClr>
        <a:buSzPct val="80000"/>
        <a:buFont typeface="Wingdings 2" panose="05020102010507070707" pitchFamily="18" charset="2"/>
        <a:buChar char=""/>
        <a:defRPr sz="3400" kern="1200">
          <a:solidFill>
            <a:schemeClr val="tx1"/>
          </a:solidFill>
          <a:latin typeface="Arial Narrow" pitchFamily="34" charset="0"/>
          <a:ea typeface="+mn-ea"/>
          <a:cs typeface="+mn-cs"/>
        </a:defRPr>
      </a:lvl1pPr>
      <a:lvl2pPr marL="722313" indent="-273050" algn="l" rtl="0" eaLnBrk="0" fontAlgn="base" hangingPunct="0">
        <a:spcBef>
          <a:spcPct val="0"/>
        </a:spcBef>
        <a:spcAft>
          <a:spcPct val="0"/>
        </a:spcAft>
        <a:buClr>
          <a:schemeClr val="tx1"/>
        </a:buClr>
        <a:buSzPct val="90000"/>
        <a:buFont typeface="Wingdings 2" panose="05020102010507070707" pitchFamily="18" charset="2"/>
        <a:buChar char=""/>
        <a:defRPr sz="3400" kern="1200">
          <a:solidFill>
            <a:schemeClr val="tx1"/>
          </a:solidFill>
          <a:latin typeface="Arial Narrow" pitchFamily="34" charset="0"/>
          <a:ea typeface="+mn-ea"/>
          <a:cs typeface="+mn-cs"/>
        </a:defRPr>
      </a:lvl2pPr>
      <a:lvl3pPr marL="1004888" indent="-255588" algn="l" rtl="0" eaLnBrk="0" fontAlgn="base" hangingPunct="0">
        <a:spcBef>
          <a:spcPct val="0"/>
        </a:spcBef>
        <a:spcAft>
          <a:spcPct val="0"/>
        </a:spcAft>
        <a:buClr>
          <a:schemeClr val="tx1"/>
        </a:buClr>
        <a:buSzPct val="85000"/>
        <a:buFont typeface="Arial" panose="020B0604020202020204" pitchFamily="34" charset="0"/>
        <a:buChar char="○"/>
        <a:defRPr sz="3200" kern="1200">
          <a:solidFill>
            <a:schemeClr val="tx1"/>
          </a:solidFill>
          <a:latin typeface="Arial Narrow" pitchFamily="34" charset="0"/>
          <a:ea typeface="+mn-ea"/>
          <a:cs typeface="+mn-cs"/>
        </a:defRPr>
      </a:lvl3pPr>
      <a:lvl4pPr marL="1279525" indent="-236538" algn="l" rtl="0" eaLnBrk="0" fontAlgn="base" hangingPunct="0">
        <a:spcBef>
          <a:spcPct val="0"/>
        </a:spcBef>
        <a:spcAft>
          <a:spcPct val="0"/>
        </a:spcAft>
        <a:buClr>
          <a:schemeClr val="tx1"/>
        </a:buClr>
        <a:buSzPct val="90000"/>
        <a:buFont typeface="Wingdings 2" panose="05020102010507070707" pitchFamily="18" charset="2"/>
        <a:buChar char=""/>
        <a:defRPr sz="3200" kern="1200">
          <a:solidFill>
            <a:schemeClr val="tx1"/>
          </a:solidFill>
          <a:latin typeface="Arial Narrow" pitchFamily="34" charset="0"/>
          <a:ea typeface="+mn-ea"/>
          <a:cs typeface="+mn-cs"/>
        </a:defRPr>
      </a:lvl4pPr>
      <a:lvl5pPr marL="1489075" indent="-182563" algn="l" rtl="0" eaLnBrk="0" fontAlgn="base" hangingPunct="0">
        <a:spcBef>
          <a:spcPct val="0"/>
        </a:spcBef>
        <a:spcAft>
          <a:spcPct val="0"/>
        </a:spcAft>
        <a:buClr>
          <a:schemeClr val="tx1"/>
        </a:buClr>
        <a:buSzPct val="100000"/>
        <a:buFont typeface="Arial" panose="020B0604020202020204" pitchFamily="34" charset="0"/>
        <a:buChar char="-"/>
        <a:defRPr sz="3000" kern="1200">
          <a:solidFill>
            <a:schemeClr val="tx1"/>
          </a:solidFill>
          <a:latin typeface="Arial Narrow" pitchFamily="34" charset="0"/>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292AB4C8-C0E8-4DCC-A65F-EC11877E1F9D}"/>
              </a:ext>
            </a:extLst>
          </p:cNvPr>
          <p:cNvSpPr txBox="1">
            <a:spLocks/>
          </p:cNvSpPr>
          <p:nvPr/>
        </p:nvSpPr>
        <p:spPr bwMode="auto">
          <a:xfrm>
            <a:off x="1" y="3307192"/>
            <a:ext cx="12191999" cy="1100137"/>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noAutofit/>
          </a:bodyPr>
          <a:lstStyle>
            <a:lvl1pPr algn="r" rtl="0" eaLnBrk="0" fontAlgn="base" hangingPunct="0">
              <a:spcBef>
                <a:spcPct val="0"/>
              </a:spcBef>
              <a:spcAft>
                <a:spcPct val="0"/>
              </a:spcAft>
              <a:defRPr lang="en-US" sz="6000" b="1" kern="1200"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a:lstStyle>
          <a:p>
            <a:pPr algn="ctr" eaLnBrk="1" fontAlgn="auto" hangingPunct="1">
              <a:lnSpc>
                <a:spcPts val="7300"/>
              </a:lnSpc>
              <a:spcAft>
                <a:spcPts val="0"/>
              </a:spcAft>
              <a:defRPr/>
            </a:pPr>
            <a:r>
              <a:rPr lang="en-US" sz="13800">
                <a:solidFill>
                  <a:srgbClr val="00B0F0"/>
                </a:solidFill>
                <a:effectLst/>
                <a:latin typeface="+mn-lt"/>
              </a:rPr>
              <a:t>Ezekiel</a:t>
            </a:r>
            <a:endParaRPr lang="en-US" sz="13800" cap="none">
              <a:solidFill>
                <a:srgbClr val="00B0F0"/>
              </a:solidFill>
              <a:effectLst/>
              <a:latin typeface="+mn-lt"/>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59CC8F74-D431-470E-B08E-3373CD1B48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498" y="0"/>
            <a:ext cx="5111003" cy="6874101"/>
          </a:xfrm>
          <a:prstGeom prst="rect">
            <a:avLst/>
          </a:prstGeom>
        </p:spPr>
      </p:pic>
      <p:sp>
        <p:nvSpPr>
          <p:cNvPr id="6" name="Content Placeholder 2">
            <a:extLst>
              <a:ext uri="{FF2B5EF4-FFF2-40B4-BE49-F238E27FC236}">
                <a16:creationId xmlns:a16="http://schemas.microsoft.com/office/drawing/2014/main" xmlns="" id="{7ABA4EB2-8204-4926-B0C4-E1A27939BCE9}"/>
              </a:ext>
            </a:extLst>
          </p:cNvPr>
          <p:cNvSpPr txBox="1">
            <a:spLocks/>
          </p:cNvSpPr>
          <p:nvPr/>
        </p:nvSpPr>
        <p:spPr bwMode="auto">
          <a:xfrm>
            <a:off x="5880847" y="806824"/>
            <a:ext cx="6068266" cy="6051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dirty="0"/>
              <a:t>8 Rather, it was simply that the LORD loves you, and he was keeping the oath he had sworn to your ancestors…</a:t>
            </a:r>
            <a:endParaRPr lang="en-GB" altLang="en-US" sz="4400" b="1" dirty="0"/>
          </a:p>
        </p:txBody>
      </p:sp>
    </p:spTree>
    <p:extLst>
      <p:ext uri="{BB962C8B-B14F-4D97-AF65-F5344CB8AC3E}">
        <p14:creationId xmlns:p14="http://schemas.microsoft.com/office/powerpoint/2010/main" val="178021708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We were helpless and lost before God rescued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1 Corinthians 1:26 </a:t>
            </a:r>
            <a:r>
              <a:rPr lang="en-US" altLang="en-US" sz="4400" dirty="0"/>
              <a:t>Brothers and sisters, think of what you were when you were called. Not many of you were wise by human standards; not many were influential; not many were of noble birth.</a:t>
            </a:r>
            <a:endParaRPr lang="en-GB" altLang="en-US" sz="4400" dirty="0"/>
          </a:p>
        </p:txBody>
      </p:sp>
    </p:spTree>
    <p:extLst>
      <p:ext uri="{BB962C8B-B14F-4D97-AF65-F5344CB8AC3E}">
        <p14:creationId xmlns:p14="http://schemas.microsoft.com/office/powerpoint/2010/main" val="42139339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We were helpless and lost before God rescued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Colossians 1:13 </a:t>
            </a:r>
            <a:r>
              <a:rPr lang="en-US" altLang="en-US" sz="4400" dirty="0"/>
              <a:t>For he rescued us from the domain of darkness… </a:t>
            </a:r>
          </a:p>
          <a:p>
            <a:pPr marL="466725">
              <a:lnSpc>
                <a:spcPts val="4300"/>
              </a:lnSpc>
              <a:spcAft>
                <a:spcPts val="1200"/>
              </a:spcAft>
              <a:buClr>
                <a:srgbClr val="FFFFFF"/>
              </a:buClr>
              <a:buNone/>
            </a:pPr>
            <a:r>
              <a:rPr lang="en-US" altLang="en-US" sz="4400" b="1" dirty="0"/>
              <a:t>Colossians 1:21 </a:t>
            </a:r>
            <a:r>
              <a:rPr lang="en-US" altLang="en-US" sz="4400" dirty="0"/>
              <a:t>You were formerly alienated and hostile in mind, engaged in evil deeds.</a:t>
            </a:r>
          </a:p>
          <a:p>
            <a:pPr marL="466725">
              <a:lnSpc>
                <a:spcPts val="4300"/>
              </a:lnSpc>
              <a:spcAft>
                <a:spcPts val="1200"/>
              </a:spcAft>
              <a:buClr>
                <a:srgbClr val="FFFFFF"/>
              </a:buClr>
              <a:buNone/>
            </a:pPr>
            <a:endParaRPr lang="en-GB" altLang="en-US" sz="4400" dirty="0"/>
          </a:p>
        </p:txBody>
      </p:sp>
    </p:spTree>
    <p:extLst>
      <p:ext uri="{BB962C8B-B14F-4D97-AF65-F5344CB8AC3E}">
        <p14:creationId xmlns:p14="http://schemas.microsoft.com/office/powerpoint/2010/main" val="17822270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We were helpless and lost before God rescued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Ephesians 2:1 </a:t>
            </a:r>
            <a:r>
              <a:rPr lang="en-US" altLang="en-US" sz="4400" dirty="0"/>
              <a:t>…you were dead in your trespasses and sins… </a:t>
            </a:r>
          </a:p>
          <a:p>
            <a:pPr marL="466725">
              <a:lnSpc>
                <a:spcPts val="4300"/>
              </a:lnSpc>
              <a:spcAft>
                <a:spcPts val="1200"/>
              </a:spcAft>
              <a:buClr>
                <a:srgbClr val="FFFFFF"/>
              </a:buClr>
              <a:buNone/>
            </a:pPr>
            <a:r>
              <a:rPr lang="en-US" altLang="en-US" sz="4400" dirty="0"/>
              <a:t>4 But God, being rich in mercy, because of his great love with which he loved us, even when we were dead in our transgressions, made us alive together with Christ…</a:t>
            </a:r>
            <a:endParaRPr lang="en-GB" altLang="en-US" sz="4400" dirty="0"/>
          </a:p>
        </p:txBody>
      </p:sp>
      <p:sp>
        <p:nvSpPr>
          <p:cNvPr id="3" name="Content Placeholder 2">
            <a:extLst>
              <a:ext uri="{FF2B5EF4-FFF2-40B4-BE49-F238E27FC236}">
                <a16:creationId xmlns:a16="http://schemas.microsoft.com/office/drawing/2014/main" xmlns="" id="{2C997C59-3042-4767-A859-5E4C8DACABE4}"/>
              </a:ext>
            </a:extLst>
          </p:cNvPr>
          <p:cNvSpPr txBox="1">
            <a:spLocks/>
          </p:cNvSpPr>
          <p:nvPr/>
        </p:nvSpPr>
        <p:spPr bwMode="auto">
          <a:xfrm>
            <a:off x="2426009" y="4568310"/>
            <a:ext cx="5903634" cy="1127052"/>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God said “live” even knowing what was coming.</a:t>
            </a:r>
          </a:p>
        </p:txBody>
      </p:sp>
    </p:spTree>
    <p:extLst>
      <p:ext uri="{BB962C8B-B14F-4D97-AF65-F5344CB8AC3E}">
        <p14:creationId xmlns:p14="http://schemas.microsoft.com/office/powerpoint/2010/main" val="21500277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We were helpless and lost before God rescued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Ephesians 2:1 </a:t>
            </a:r>
            <a:r>
              <a:rPr lang="en-US" altLang="en-US" sz="4400" dirty="0"/>
              <a:t>…you were dead in your trespasses and sins… </a:t>
            </a:r>
          </a:p>
          <a:p>
            <a:pPr marL="466725">
              <a:lnSpc>
                <a:spcPts val="4300"/>
              </a:lnSpc>
              <a:spcAft>
                <a:spcPts val="1200"/>
              </a:spcAft>
              <a:buClr>
                <a:srgbClr val="FFFFFF"/>
              </a:buClr>
              <a:buNone/>
            </a:pPr>
            <a:r>
              <a:rPr lang="en-US" altLang="en-US" sz="4400" dirty="0"/>
              <a:t>4 But God, being rich in mercy, because of his great love with which he loved us, even when we were dead in our transgressions, made us alive together with Christ…</a:t>
            </a:r>
            <a:endParaRPr lang="en-GB" altLang="en-US" sz="4400" dirty="0"/>
          </a:p>
        </p:txBody>
      </p:sp>
      <p:sp>
        <p:nvSpPr>
          <p:cNvPr id="3" name="Content Placeholder 2">
            <a:extLst>
              <a:ext uri="{FF2B5EF4-FFF2-40B4-BE49-F238E27FC236}">
                <a16:creationId xmlns:a16="http://schemas.microsoft.com/office/drawing/2014/main" xmlns="" id="{2C997C59-3042-4767-A859-5E4C8DACABE4}"/>
              </a:ext>
            </a:extLst>
          </p:cNvPr>
          <p:cNvSpPr txBox="1">
            <a:spLocks/>
          </p:cNvSpPr>
          <p:nvPr/>
        </p:nvSpPr>
        <p:spPr bwMode="auto">
          <a:xfrm>
            <a:off x="2426009" y="4568310"/>
            <a:ext cx="5903634" cy="1685006"/>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Have you made too many missteps? </a:t>
            </a:r>
            <a:br>
              <a:rPr lang="en-US" altLang="en-US" dirty="0"/>
            </a:br>
            <a:r>
              <a:rPr lang="en-US" altLang="en-US" dirty="0"/>
              <a:t>Are you too far gone?</a:t>
            </a:r>
          </a:p>
        </p:txBody>
      </p:sp>
    </p:spTree>
    <p:extLst>
      <p:ext uri="{BB962C8B-B14F-4D97-AF65-F5344CB8AC3E}">
        <p14:creationId xmlns:p14="http://schemas.microsoft.com/office/powerpoint/2010/main" val="23460953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God’s ongoing lavish love transforms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Ezekiel 16:7 </a:t>
            </a:r>
            <a:r>
              <a:rPr lang="en-US" altLang="en-US" sz="4400" dirty="0"/>
              <a:t>And I helped you to thrive like a plant in the field. You grew up and became a beautiful jewel. Your breasts became full, and your body hair grew, but you were still naked. 8 And when I passed by again, </a:t>
            </a:r>
            <a:br>
              <a:rPr lang="en-US" altLang="en-US" sz="4400" dirty="0"/>
            </a:br>
            <a:r>
              <a:rPr lang="en-US" altLang="en-US" sz="4400" dirty="0"/>
              <a:t>I saw that you were old enough for love. </a:t>
            </a:r>
            <a:endParaRPr lang="en-GB" altLang="en-US" sz="4400" dirty="0"/>
          </a:p>
        </p:txBody>
      </p:sp>
    </p:spTree>
    <p:extLst>
      <p:ext uri="{BB962C8B-B14F-4D97-AF65-F5344CB8AC3E}">
        <p14:creationId xmlns:p14="http://schemas.microsoft.com/office/powerpoint/2010/main" val="11588898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God’s ongoing lavish love transforms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dirty="0"/>
              <a:t>So I wrapped my cloak around you to cover your nakedness and declared my marriage vows. </a:t>
            </a:r>
            <a:br>
              <a:rPr lang="en-US" altLang="en-US" sz="4400" dirty="0"/>
            </a:br>
            <a:r>
              <a:rPr lang="en-US" altLang="en-US" sz="4400" dirty="0"/>
              <a:t>I made a covenant with you, says the Sovereign LORD, and you became mine.  </a:t>
            </a:r>
            <a:endParaRPr lang="en-GB" altLang="en-US" sz="4400" dirty="0"/>
          </a:p>
        </p:txBody>
      </p:sp>
    </p:spTree>
    <p:extLst>
      <p:ext uri="{BB962C8B-B14F-4D97-AF65-F5344CB8AC3E}">
        <p14:creationId xmlns:p14="http://schemas.microsoft.com/office/powerpoint/2010/main" val="42218512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God’s ongoing lavish love transforms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dirty="0"/>
              <a:t>9 “Then I bathed you and washed off your blood, and I rubbed fragrant oils into your skin.  </a:t>
            </a:r>
            <a:endParaRPr lang="en-GB" altLang="en-US" sz="4400" dirty="0"/>
          </a:p>
        </p:txBody>
      </p:sp>
      <p:sp>
        <p:nvSpPr>
          <p:cNvPr id="3" name="Content Placeholder 2">
            <a:extLst>
              <a:ext uri="{FF2B5EF4-FFF2-40B4-BE49-F238E27FC236}">
                <a16:creationId xmlns:a16="http://schemas.microsoft.com/office/drawing/2014/main" xmlns="" id="{0C432E04-D74F-4C03-8F55-580F3C53B209}"/>
              </a:ext>
            </a:extLst>
          </p:cNvPr>
          <p:cNvSpPr txBox="1">
            <a:spLocks/>
          </p:cNvSpPr>
          <p:nvPr/>
        </p:nvSpPr>
        <p:spPr bwMode="auto">
          <a:xfrm>
            <a:off x="914402" y="2916487"/>
            <a:ext cx="10589341" cy="1685006"/>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pPr algn="l"/>
            <a:r>
              <a:rPr lang="en-US" altLang="en-US" dirty="0"/>
              <a:t>Ephesians 5:25 </a:t>
            </a:r>
            <a:r>
              <a:rPr lang="en-US" altLang="en-US" b="0" dirty="0"/>
              <a:t>…Christ loved the church. He gave up his life for her 26 to make her holy and clean, washed by the cleansing of God’s word.</a:t>
            </a:r>
          </a:p>
        </p:txBody>
      </p:sp>
    </p:spTree>
    <p:extLst>
      <p:ext uri="{BB962C8B-B14F-4D97-AF65-F5344CB8AC3E}">
        <p14:creationId xmlns:p14="http://schemas.microsoft.com/office/powerpoint/2010/main" val="290302181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God’s ongoing lavish love transforms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dirty="0"/>
              <a:t>10</a:t>
            </a:r>
            <a:r>
              <a:rPr lang="en-US" altLang="en-US" sz="4400" b="1" dirty="0"/>
              <a:t> </a:t>
            </a:r>
            <a:r>
              <a:rPr lang="en-US" altLang="en-US" sz="4400" dirty="0"/>
              <a:t>I gave you expensive clothing of fine linen and silk, beautifully embroidered, and sandals made of fine goatskin leather. 11 I gave you lovely jewelry, bracelets, beautiful necklaces, 12 a ring for your nose, earrings for your ears, and a lovely crown for your head.  </a:t>
            </a:r>
            <a:endParaRPr lang="en-GB" altLang="en-US" sz="4400" dirty="0"/>
          </a:p>
        </p:txBody>
      </p:sp>
      <p:sp>
        <p:nvSpPr>
          <p:cNvPr id="3" name="Content Placeholder 2">
            <a:extLst>
              <a:ext uri="{FF2B5EF4-FFF2-40B4-BE49-F238E27FC236}">
                <a16:creationId xmlns:a16="http://schemas.microsoft.com/office/drawing/2014/main" xmlns="" id="{F2665AF9-8F56-4AE3-9055-EDF3BF180E96}"/>
              </a:ext>
            </a:extLst>
          </p:cNvPr>
          <p:cNvSpPr txBox="1">
            <a:spLocks/>
          </p:cNvSpPr>
          <p:nvPr/>
        </p:nvSpPr>
        <p:spPr bwMode="auto">
          <a:xfrm>
            <a:off x="2005784" y="4509313"/>
            <a:ext cx="6017340" cy="741114"/>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This isn’t love in moderation.</a:t>
            </a:r>
            <a:endParaRPr lang="en-US" altLang="en-US" b="0" dirty="0"/>
          </a:p>
        </p:txBody>
      </p:sp>
    </p:spTree>
    <p:extLst>
      <p:ext uri="{BB962C8B-B14F-4D97-AF65-F5344CB8AC3E}">
        <p14:creationId xmlns:p14="http://schemas.microsoft.com/office/powerpoint/2010/main" val="10306287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God’s ongoing lavish love transforms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dirty="0"/>
              <a:t>13 And so you were adorned with gold and silver. Your clothes were made of fine linen and costly fabric and were beautifully embroidered. You ate the finest foods—choice flour, honey, and olive oil—and became more beautiful than ever. You looked like a queen, and so you were!</a:t>
            </a:r>
            <a:endParaRPr lang="en-GB" altLang="en-US" sz="4400" dirty="0"/>
          </a:p>
        </p:txBody>
      </p:sp>
    </p:spTree>
    <p:extLst>
      <p:ext uri="{BB962C8B-B14F-4D97-AF65-F5344CB8AC3E}">
        <p14:creationId xmlns:p14="http://schemas.microsoft.com/office/powerpoint/2010/main" val="284440045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2254102"/>
            <a:ext cx="11847513" cy="4603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5300"/>
              </a:lnSpc>
              <a:spcBef>
                <a:spcPct val="0"/>
              </a:spcBef>
              <a:spcAft>
                <a:spcPts val="1200"/>
              </a:spcAft>
              <a:buClr>
                <a:srgbClr val="FFFFFF"/>
              </a:buClr>
              <a:buSzPct val="80000"/>
              <a:buFont typeface="Wingdings 2" panose="05020102010507070707" pitchFamily="18" charset="2"/>
              <a:buNone/>
              <a:tabLst/>
              <a:defRPr/>
            </a:pPr>
            <a:r>
              <a:rPr lang="en-US" altLang="en-US" sz="8000" b="1" noProof="0" dirty="0">
                <a:solidFill>
                  <a:srgbClr val="FFC000"/>
                </a:solidFill>
              </a:rPr>
              <a:t>Ezekiel 16</a:t>
            </a:r>
            <a:r>
              <a:rPr kumimoji="0" lang="en-US" altLang="en-US" sz="8000" b="1" i="0" u="none" strike="noStrike" kern="1200" cap="none" spc="0" normalizeH="0" baseline="0" noProof="0" dirty="0">
                <a:ln>
                  <a:noFill/>
                </a:ln>
                <a:solidFill>
                  <a:prstClr val="white"/>
                </a:solidFill>
                <a:effectLst/>
                <a:uLnTx/>
                <a:uFillTx/>
              </a:rPr>
              <a:t> </a:t>
            </a:r>
          </a:p>
          <a:p>
            <a:pPr marL="34925" marR="0" lvl="0" indent="0" algn="ctr" defTabSz="914400" rtl="0" eaLnBrk="0" fontAlgn="base" latinLnBrk="0" hangingPunct="0">
              <a:lnSpc>
                <a:spcPts val="5300"/>
              </a:lnSpc>
              <a:spcBef>
                <a:spcPct val="0"/>
              </a:spcBef>
              <a:spcAft>
                <a:spcPts val="1200"/>
              </a:spcAft>
              <a:buClr>
                <a:srgbClr val="FFFFFF"/>
              </a:buClr>
              <a:buSzPct val="80000"/>
              <a:buFont typeface="Wingdings 2" panose="05020102010507070707" pitchFamily="18" charset="2"/>
              <a:buNone/>
              <a:tabLst/>
              <a:defRPr/>
            </a:pPr>
            <a:r>
              <a:rPr kumimoji="0" lang="en-US" altLang="en-US" sz="5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A moving story about God’s</a:t>
            </a:r>
            <a:br>
              <a:rPr kumimoji="0" lang="en-US" altLang="en-US" sz="5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5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dealings with his people</a:t>
            </a:r>
            <a:endParaRPr kumimoji="0" lang="en-GB" altLang="en-US" sz="5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8651519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God’s ongoing lavish love transforms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dirty="0"/>
              <a:t>14 Your fame soon spread throughout the world because of your beauty. I dressed you in my splendor and perfected your beauty, says the Sovereign LORD.</a:t>
            </a:r>
            <a:endParaRPr lang="en-GB" altLang="en-US" sz="4400" dirty="0"/>
          </a:p>
        </p:txBody>
      </p:sp>
      <p:sp>
        <p:nvSpPr>
          <p:cNvPr id="3" name="Content Placeholder 2">
            <a:extLst>
              <a:ext uri="{FF2B5EF4-FFF2-40B4-BE49-F238E27FC236}">
                <a16:creationId xmlns:a16="http://schemas.microsoft.com/office/drawing/2014/main" xmlns="" id="{02DC73BD-BE07-4E61-B9EA-D5C87AEA8D76}"/>
              </a:ext>
            </a:extLst>
          </p:cNvPr>
          <p:cNvSpPr txBox="1">
            <a:spLocks/>
          </p:cNvSpPr>
          <p:nvPr/>
        </p:nvSpPr>
        <p:spPr bwMode="auto">
          <a:xfrm>
            <a:off x="3598610" y="3474720"/>
            <a:ext cx="6017340" cy="1213061"/>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God’s love is the engine that drives good transformation.</a:t>
            </a:r>
            <a:endParaRPr lang="en-US" altLang="en-US" b="0" dirty="0"/>
          </a:p>
        </p:txBody>
      </p:sp>
    </p:spTree>
    <p:extLst>
      <p:ext uri="{BB962C8B-B14F-4D97-AF65-F5344CB8AC3E}">
        <p14:creationId xmlns:p14="http://schemas.microsoft.com/office/powerpoint/2010/main" val="30480980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God’s ongoing lavish love transforms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Ephesians 1:3 </a:t>
            </a:r>
            <a:r>
              <a:rPr lang="en-US" altLang="en-US" sz="4400" dirty="0"/>
              <a:t>All praise to God, the Father of our Lord Jesus Christ, who has blessed us with every spiritual blessing in the heavenly realms because we are united with Christ.</a:t>
            </a:r>
            <a:endParaRPr lang="en-GB" altLang="en-US" sz="4400" dirty="0"/>
          </a:p>
        </p:txBody>
      </p:sp>
    </p:spTree>
    <p:extLst>
      <p:ext uri="{BB962C8B-B14F-4D97-AF65-F5344CB8AC3E}">
        <p14:creationId xmlns:p14="http://schemas.microsoft.com/office/powerpoint/2010/main" val="355154357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God’s ongoing lavish love transforms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Ephesians 1:5 </a:t>
            </a:r>
            <a:r>
              <a:rPr lang="en-US" altLang="en-US" sz="4400" dirty="0"/>
              <a:t>God decided in advance to adopt us into his own family by bringing us to himself through Jesus Christ. This is what he wanted to do, and it gave him great pleasure.</a:t>
            </a:r>
            <a:endParaRPr lang="en-GB" altLang="en-US" sz="4400" dirty="0"/>
          </a:p>
        </p:txBody>
      </p:sp>
    </p:spTree>
    <p:extLst>
      <p:ext uri="{BB962C8B-B14F-4D97-AF65-F5344CB8AC3E}">
        <p14:creationId xmlns:p14="http://schemas.microsoft.com/office/powerpoint/2010/main" val="84495349"/>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God’s ongoing lavish love transforms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Ephesians 1:7 </a:t>
            </a:r>
            <a:r>
              <a:rPr lang="en-US" altLang="en-US" sz="4400" dirty="0"/>
              <a:t>He is so rich in kindness and grace that he purchased our freedom with the blood of his Son and forgave our sins. 8 He has showered his kindness on us, along with all wisdom and understanding.</a:t>
            </a:r>
            <a:endParaRPr lang="en-GB" altLang="en-US" sz="4400" dirty="0"/>
          </a:p>
        </p:txBody>
      </p:sp>
    </p:spTree>
    <p:extLst>
      <p:ext uri="{BB962C8B-B14F-4D97-AF65-F5344CB8AC3E}">
        <p14:creationId xmlns:p14="http://schemas.microsoft.com/office/powerpoint/2010/main" val="480354429"/>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God’s ongoing lavish love transforms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Ephesians 1:7 </a:t>
            </a:r>
            <a:r>
              <a:rPr lang="en-US" altLang="en-US" sz="4400" dirty="0"/>
              <a:t>He is so rich in </a:t>
            </a:r>
            <a:r>
              <a:rPr lang="en-US" altLang="en-US" sz="4400" dirty="0">
                <a:solidFill>
                  <a:srgbClr val="FFC000"/>
                </a:solidFill>
              </a:rPr>
              <a:t>kindness</a:t>
            </a:r>
            <a:r>
              <a:rPr lang="en-US" altLang="en-US" sz="4400" dirty="0"/>
              <a:t> and grace that he purchased our freedom with the blood of his Son and forgave our sins. 8 He has showered his kindness on us, along with all wisdom and understanding.</a:t>
            </a:r>
            <a:endParaRPr lang="en-GB" altLang="en-US" sz="4400" dirty="0"/>
          </a:p>
        </p:txBody>
      </p:sp>
    </p:spTree>
    <p:extLst>
      <p:ext uri="{BB962C8B-B14F-4D97-AF65-F5344CB8AC3E}">
        <p14:creationId xmlns:p14="http://schemas.microsoft.com/office/powerpoint/2010/main" val="1516755343"/>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God’s ongoing lavish love transforms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Ephesians 1:7 </a:t>
            </a:r>
            <a:r>
              <a:rPr lang="en-US" altLang="en-US" sz="4400" dirty="0"/>
              <a:t>He is so rich in </a:t>
            </a:r>
            <a:r>
              <a:rPr lang="en-US" altLang="en-US" sz="4400" dirty="0">
                <a:solidFill>
                  <a:srgbClr val="FFC000"/>
                </a:solidFill>
              </a:rPr>
              <a:t>kindness</a:t>
            </a:r>
            <a:r>
              <a:rPr lang="en-US" altLang="en-US" sz="4400" dirty="0"/>
              <a:t> and </a:t>
            </a:r>
            <a:r>
              <a:rPr lang="en-US" altLang="en-US" sz="4400" dirty="0">
                <a:solidFill>
                  <a:srgbClr val="FFC000"/>
                </a:solidFill>
              </a:rPr>
              <a:t>grace</a:t>
            </a:r>
            <a:r>
              <a:rPr lang="en-US" altLang="en-US" sz="4400" dirty="0"/>
              <a:t> that he purchased our freedom with the blood of his Son and forgave our sins. 8 He has showered his kindness on us, along with all wisdom and understanding.</a:t>
            </a:r>
            <a:endParaRPr lang="en-GB" altLang="en-US" sz="4400" dirty="0"/>
          </a:p>
        </p:txBody>
      </p:sp>
    </p:spTree>
    <p:extLst>
      <p:ext uri="{BB962C8B-B14F-4D97-AF65-F5344CB8AC3E}">
        <p14:creationId xmlns:p14="http://schemas.microsoft.com/office/powerpoint/2010/main" val="2482054626"/>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God’s ongoing lavish love transforms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Ephesians 1:7 </a:t>
            </a:r>
            <a:r>
              <a:rPr lang="en-US" altLang="en-US" sz="4400" dirty="0"/>
              <a:t>He is so rich in </a:t>
            </a:r>
            <a:r>
              <a:rPr lang="en-US" altLang="en-US" sz="4400" dirty="0">
                <a:solidFill>
                  <a:srgbClr val="FFC000"/>
                </a:solidFill>
              </a:rPr>
              <a:t>kindness</a:t>
            </a:r>
            <a:r>
              <a:rPr lang="en-US" altLang="en-US" sz="4400" dirty="0"/>
              <a:t> and </a:t>
            </a:r>
            <a:r>
              <a:rPr lang="en-US" altLang="en-US" sz="4400" dirty="0">
                <a:solidFill>
                  <a:srgbClr val="FFC000"/>
                </a:solidFill>
              </a:rPr>
              <a:t>grace</a:t>
            </a:r>
            <a:r>
              <a:rPr lang="en-US" altLang="en-US" sz="4400" dirty="0"/>
              <a:t> that he purchased our </a:t>
            </a:r>
            <a:r>
              <a:rPr lang="en-US" altLang="en-US" sz="4400" dirty="0">
                <a:solidFill>
                  <a:srgbClr val="FFC000"/>
                </a:solidFill>
              </a:rPr>
              <a:t>freedom</a:t>
            </a:r>
            <a:r>
              <a:rPr lang="en-US" altLang="en-US" sz="4400" dirty="0"/>
              <a:t> with the blood of his Son and forgave our sins. 8 He has showered his kindness on us, along with all wisdom and understanding.</a:t>
            </a:r>
            <a:endParaRPr lang="en-GB" altLang="en-US" sz="4400" dirty="0"/>
          </a:p>
        </p:txBody>
      </p:sp>
    </p:spTree>
    <p:extLst>
      <p:ext uri="{BB962C8B-B14F-4D97-AF65-F5344CB8AC3E}">
        <p14:creationId xmlns:p14="http://schemas.microsoft.com/office/powerpoint/2010/main" val="1179132283"/>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God’s ongoing lavish love transforms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Ephesians 1:7 </a:t>
            </a:r>
            <a:r>
              <a:rPr lang="en-US" altLang="en-US" sz="4400" dirty="0"/>
              <a:t>He is so rich in </a:t>
            </a:r>
            <a:r>
              <a:rPr lang="en-US" altLang="en-US" sz="4400" dirty="0">
                <a:solidFill>
                  <a:srgbClr val="FFC000"/>
                </a:solidFill>
              </a:rPr>
              <a:t>kindness</a:t>
            </a:r>
            <a:r>
              <a:rPr lang="en-US" altLang="en-US" sz="4400" dirty="0"/>
              <a:t> and </a:t>
            </a:r>
            <a:r>
              <a:rPr lang="en-US" altLang="en-US" sz="4400" dirty="0">
                <a:solidFill>
                  <a:srgbClr val="FFC000"/>
                </a:solidFill>
              </a:rPr>
              <a:t>grace</a:t>
            </a:r>
            <a:r>
              <a:rPr lang="en-US" altLang="en-US" sz="4400" dirty="0"/>
              <a:t> that he purchased our </a:t>
            </a:r>
            <a:r>
              <a:rPr lang="en-US" altLang="en-US" sz="4400" dirty="0">
                <a:solidFill>
                  <a:srgbClr val="FFC000"/>
                </a:solidFill>
              </a:rPr>
              <a:t>freedom</a:t>
            </a:r>
            <a:r>
              <a:rPr lang="en-US" altLang="en-US" sz="4400" dirty="0"/>
              <a:t> with the blood of his Son and </a:t>
            </a:r>
            <a:r>
              <a:rPr lang="en-US" altLang="en-US" sz="4400" dirty="0">
                <a:solidFill>
                  <a:srgbClr val="FFC000"/>
                </a:solidFill>
              </a:rPr>
              <a:t>forgave our sins</a:t>
            </a:r>
            <a:r>
              <a:rPr lang="en-US" altLang="en-US" sz="4400" dirty="0"/>
              <a:t>. 8 He has showered his kindness on us, along with all wisdom and understanding.</a:t>
            </a:r>
            <a:endParaRPr lang="en-GB" altLang="en-US" sz="4400" dirty="0"/>
          </a:p>
        </p:txBody>
      </p:sp>
    </p:spTree>
    <p:extLst>
      <p:ext uri="{BB962C8B-B14F-4D97-AF65-F5344CB8AC3E}">
        <p14:creationId xmlns:p14="http://schemas.microsoft.com/office/powerpoint/2010/main" val="2458898283"/>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God’s ongoing lavish love transforms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Ephesians 1:7 </a:t>
            </a:r>
            <a:r>
              <a:rPr lang="en-US" altLang="en-US" sz="4400" dirty="0"/>
              <a:t>He is so rich in </a:t>
            </a:r>
            <a:r>
              <a:rPr lang="en-US" altLang="en-US" sz="4400" dirty="0">
                <a:solidFill>
                  <a:srgbClr val="FFC000"/>
                </a:solidFill>
              </a:rPr>
              <a:t>kindness</a:t>
            </a:r>
            <a:r>
              <a:rPr lang="en-US" altLang="en-US" sz="4400" dirty="0"/>
              <a:t> and </a:t>
            </a:r>
            <a:r>
              <a:rPr lang="en-US" altLang="en-US" sz="4400" dirty="0">
                <a:solidFill>
                  <a:srgbClr val="FFC000"/>
                </a:solidFill>
              </a:rPr>
              <a:t>grace</a:t>
            </a:r>
            <a:r>
              <a:rPr lang="en-US" altLang="en-US" sz="4400" dirty="0"/>
              <a:t> that he purchased our </a:t>
            </a:r>
            <a:r>
              <a:rPr lang="en-US" altLang="en-US" sz="4400" dirty="0">
                <a:solidFill>
                  <a:srgbClr val="FFC000"/>
                </a:solidFill>
              </a:rPr>
              <a:t>freedom</a:t>
            </a:r>
            <a:r>
              <a:rPr lang="en-US" altLang="en-US" sz="4400" dirty="0"/>
              <a:t> with the blood of his Son and </a:t>
            </a:r>
            <a:r>
              <a:rPr lang="en-US" altLang="en-US" sz="4400" dirty="0">
                <a:solidFill>
                  <a:srgbClr val="FFC000"/>
                </a:solidFill>
              </a:rPr>
              <a:t>forgave our sins</a:t>
            </a:r>
            <a:r>
              <a:rPr lang="en-US" altLang="en-US" sz="4400" dirty="0"/>
              <a:t>. 8 He has showered his kindness on us, along with all </a:t>
            </a:r>
            <a:r>
              <a:rPr lang="en-US" altLang="en-US" sz="4400" dirty="0">
                <a:solidFill>
                  <a:srgbClr val="FFC000"/>
                </a:solidFill>
              </a:rPr>
              <a:t>wisdom</a:t>
            </a:r>
            <a:r>
              <a:rPr lang="en-US" altLang="en-US" sz="4400" dirty="0"/>
              <a:t> and understanding.</a:t>
            </a:r>
            <a:endParaRPr lang="en-GB" altLang="en-US" sz="4400" dirty="0"/>
          </a:p>
        </p:txBody>
      </p:sp>
    </p:spTree>
    <p:extLst>
      <p:ext uri="{BB962C8B-B14F-4D97-AF65-F5344CB8AC3E}">
        <p14:creationId xmlns:p14="http://schemas.microsoft.com/office/powerpoint/2010/main" val="4185648124"/>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God’s ongoing lavish love transforms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Ephesians 1:7 </a:t>
            </a:r>
            <a:r>
              <a:rPr lang="en-US" altLang="en-US" sz="4400" dirty="0"/>
              <a:t>He is so rich in </a:t>
            </a:r>
            <a:r>
              <a:rPr lang="en-US" altLang="en-US" sz="4400" dirty="0">
                <a:solidFill>
                  <a:srgbClr val="FFC000"/>
                </a:solidFill>
              </a:rPr>
              <a:t>kindness</a:t>
            </a:r>
            <a:r>
              <a:rPr lang="en-US" altLang="en-US" sz="4400" dirty="0"/>
              <a:t> and </a:t>
            </a:r>
            <a:r>
              <a:rPr lang="en-US" altLang="en-US" sz="4400" dirty="0">
                <a:solidFill>
                  <a:srgbClr val="FFC000"/>
                </a:solidFill>
              </a:rPr>
              <a:t>grace</a:t>
            </a:r>
            <a:r>
              <a:rPr lang="en-US" altLang="en-US" sz="4400" dirty="0"/>
              <a:t> that he purchased our </a:t>
            </a:r>
            <a:r>
              <a:rPr lang="en-US" altLang="en-US" sz="4400" dirty="0">
                <a:solidFill>
                  <a:srgbClr val="FFC000"/>
                </a:solidFill>
              </a:rPr>
              <a:t>freedom</a:t>
            </a:r>
            <a:r>
              <a:rPr lang="en-US" altLang="en-US" sz="4400" dirty="0"/>
              <a:t> with the blood of his Son and </a:t>
            </a:r>
            <a:r>
              <a:rPr lang="en-US" altLang="en-US" sz="4400" dirty="0">
                <a:solidFill>
                  <a:srgbClr val="FFC000"/>
                </a:solidFill>
              </a:rPr>
              <a:t>forgave our sins</a:t>
            </a:r>
            <a:r>
              <a:rPr lang="en-US" altLang="en-US" sz="4400" dirty="0"/>
              <a:t>. 8 He has showered his kindness on us, along with all </a:t>
            </a:r>
            <a:r>
              <a:rPr lang="en-US" altLang="en-US" sz="4400" dirty="0">
                <a:solidFill>
                  <a:srgbClr val="FFC000"/>
                </a:solidFill>
              </a:rPr>
              <a:t>wisdom</a:t>
            </a:r>
            <a:r>
              <a:rPr lang="en-US" altLang="en-US" sz="4400" dirty="0"/>
              <a:t> and </a:t>
            </a:r>
            <a:r>
              <a:rPr lang="en-US" altLang="en-US" sz="4400" dirty="0">
                <a:solidFill>
                  <a:srgbClr val="FFC000"/>
                </a:solidFill>
              </a:rPr>
              <a:t>understanding</a:t>
            </a:r>
            <a:r>
              <a:rPr lang="en-US" altLang="en-US" sz="4400" dirty="0"/>
              <a:t>.</a:t>
            </a:r>
            <a:endParaRPr lang="en-GB" altLang="en-US" sz="4400" dirty="0"/>
          </a:p>
        </p:txBody>
      </p:sp>
    </p:spTree>
    <p:extLst>
      <p:ext uri="{BB962C8B-B14F-4D97-AF65-F5344CB8AC3E}">
        <p14:creationId xmlns:p14="http://schemas.microsoft.com/office/powerpoint/2010/main" val="294560398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There are lessons here for us…</a:t>
            </a:r>
          </a:p>
          <a:p>
            <a:pPr marL="914400">
              <a:lnSpc>
                <a:spcPts val="4300"/>
              </a:lnSpc>
              <a:spcAft>
                <a:spcPts val="1200"/>
              </a:spcAft>
              <a:buClr>
                <a:srgbClr val="FFFFFF"/>
              </a:buClr>
              <a:buNone/>
            </a:pPr>
            <a:r>
              <a:rPr lang="en-US" altLang="en-US" sz="4400" dirty="0"/>
              <a:t>God loved Israel for his own reasons,</a:t>
            </a:r>
            <a:br>
              <a:rPr lang="en-US" altLang="en-US" sz="4400" dirty="0"/>
            </a:br>
            <a:r>
              <a:rPr lang="en-US" altLang="en-US" sz="4400" dirty="0"/>
              <a:t>and his lavish love transformed her.</a:t>
            </a:r>
          </a:p>
          <a:p>
            <a:pPr marL="1381125">
              <a:lnSpc>
                <a:spcPts val="4300"/>
              </a:lnSpc>
              <a:spcAft>
                <a:spcPts val="1200"/>
              </a:spcAft>
              <a:buClr>
                <a:srgbClr val="FFFFFF"/>
              </a:buClr>
              <a:buNone/>
            </a:pPr>
            <a:r>
              <a:rPr lang="en-US" altLang="en-US" sz="4400" dirty="0"/>
              <a:t>But Israel became proud and unfaithful, </a:t>
            </a:r>
            <a:br>
              <a:rPr lang="en-US" altLang="en-US" sz="4400" dirty="0"/>
            </a:br>
            <a:r>
              <a:rPr lang="en-US" altLang="en-US" sz="4400" dirty="0"/>
              <a:t>and God disciplined her.</a:t>
            </a:r>
          </a:p>
          <a:p>
            <a:pPr marL="1828800">
              <a:lnSpc>
                <a:spcPts val="4300"/>
              </a:lnSpc>
              <a:spcAft>
                <a:spcPts val="1200"/>
              </a:spcAft>
              <a:buClr>
                <a:srgbClr val="FFFFFF"/>
              </a:buClr>
              <a:buNone/>
            </a:pPr>
            <a:r>
              <a:rPr lang="en-US" altLang="en-US" sz="4400" dirty="0"/>
              <a:t>Israel’s sin was grievous, </a:t>
            </a:r>
            <a:br>
              <a:rPr lang="en-US" altLang="en-US" sz="4400" dirty="0"/>
            </a:br>
            <a:r>
              <a:rPr lang="en-US" altLang="en-US" sz="4400" dirty="0"/>
              <a:t>but God never gave up on her.</a:t>
            </a:r>
            <a:endParaRPr lang="en-GB" altLang="en-US" sz="4400" dirty="0"/>
          </a:p>
          <a:p>
            <a:pPr marL="466725">
              <a:lnSpc>
                <a:spcPts val="4300"/>
              </a:lnSpc>
              <a:spcAft>
                <a:spcPts val="1200"/>
              </a:spcAft>
              <a:buClr>
                <a:srgbClr val="FFFFFF"/>
              </a:buClr>
              <a:buNone/>
            </a:pPr>
            <a:r>
              <a:rPr lang="en-US" altLang="en-US" sz="4400" b="1" dirty="0"/>
              <a:t>1 Corinthians 10:11 </a:t>
            </a:r>
            <a:r>
              <a:rPr lang="en-US" altLang="en-US" sz="4400" dirty="0"/>
              <a:t>Now these things happened to them as an example, and they were written for our instruction…</a:t>
            </a:r>
          </a:p>
        </p:txBody>
      </p:sp>
    </p:spTree>
    <p:extLst>
      <p:ext uri="{BB962C8B-B14F-4D97-AF65-F5344CB8AC3E}">
        <p14:creationId xmlns:p14="http://schemas.microsoft.com/office/powerpoint/2010/main" val="321911800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God’s ongoing lavish love transforms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Ephesians 3:16 </a:t>
            </a:r>
            <a:r>
              <a:rPr lang="en-US" altLang="en-US" sz="4400" dirty="0"/>
              <a:t>I pray that from his glorious, unlimited resources he will empower you with inner strength through his Spirit. 17 Then Christ will make his home in your hearts as you trust in him. Your roots will grow down into God’s love and keep you strong.</a:t>
            </a:r>
            <a:endParaRPr lang="en-GB" altLang="en-US" sz="4400" dirty="0"/>
          </a:p>
        </p:txBody>
      </p:sp>
      <p:sp>
        <p:nvSpPr>
          <p:cNvPr id="4" name="Content Placeholder 2">
            <a:extLst>
              <a:ext uri="{FF2B5EF4-FFF2-40B4-BE49-F238E27FC236}">
                <a16:creationId xmlns:a16="http://schemas.microsoft.com/office/drawing/2014/main" xmlns="" id="{A21473F3-7113-4B33-B502-C3C2C5B7C95E}"/>
              </a:ext>
            </a:extLst>
          </p:cNvPr>
          <p:cNvSpPr txBox="1">
            <a:spLocks/>
          </p:cNvSpPr>
          <p:nvPr/>
        </p:nvSpPr>
        <p:spPr bwMode="auto">
          <a:xfrm>
            <a:off x="4842837" y="4420828"/>
            <a:ext cx="3665692" cy="1127052"/>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Are you taking in God’s love?</a:t>
            </a:r>
          </a:p>
        </p:txBody>
      </p:sp>
    </p:spTree>
    <p:extLst>
      <p:ext uri="{BB962C8B-B14F-4D97-AF65-F5344CB8AC3E}">
        <p14:creationId xmlns:p14="http://schemas.microsoft.com/office/powerpoint/2010/main" val="35453531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Pride and ingratitude leads to unfaithfulness.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Ezekiel 16:15 </a:t>
            </a:r>
            <a:r>
              <a:rPr lang="en-US" altLang="en-US" sz="4400" dirty="0"/>
              <a:t>“But you thought your fame and beauty were your own. So you gave yourself as a prostitute to every man who came along. Your beauty was theirs for the asking.”</a:t>
            </a:r>
            <a:endParaRPr lang="en-GB" altLang="en-US" sz="4400" dirty="0"/>
          </a:p>
        </p:txBody>
      </p:sp>
      <p:sp>
        <p:nvSpPr>
          <p:cNvPr id="4" name="Content Placeholder 2">
            <a:extLst>
              <a:ext uri="{FF2B5EF4-FFF2-40B4-BE49-F238E27FC236}">
                <a16:creationId xmlns:a16="http://schemas.microsoft.com/office/drawing/2014/main" xmlns="" id="{76D56416-BD4B-4068-A3D3-99C2197B446E}"/>
              </a:ext>
            </a:extLst>
          </p:cNvPr>
          <p:cNvSpPr txBox="1">
            <a:spLocks/>
          </p:cNvSpPr>
          <p:nvPr/>
        </p:nvSpPr>
        <p:spPr bwMode="auto">
          <a:xfrm>
            <a:off x="3412530" y="3474720"/>
            <a:ext cx="5366940" cy="1678692"/>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Betrayal inflicts some of the greatest pain a person can experience…</a:t>
            </a:r>
          </a:p>
        </p:txBody>
      </p:sp>
    </p:spTree>
    <p:extLst>
      <p:ext uri="{BB962C8B-B14F-4D97-AF65-F5344CB8AC3E}">
        <p14:creationId xmlns:p14="http://schemas.microsoft.com/office/powerpoint/2010/main" val="300421052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Pride and ingratitude leads to unfaithfulness.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Ezekiel 16:15 </a:t>
            </a:r>
            <a:r>
              <a:rPr lang="en-US" altLang="en-US" sz="4400" dirty="0"/>
              <a:t>“But you thought your fame and beauty were your own. So you gave yourself as a prostitute to every man who came along. Your beauty was theirs for the asking.”</a:t>
            </a:r>
            <a:endParaRPr lang="en-GB" altLang="en-US" sz="4400" dirty="0"/>
          </a:p>
        </p:txBody>
      </p:sp>
      <p:sp>
        <p:nvSpPr>
          <p:cNvPr id="4" name="Content Placeholder 2">
            <a:extLst>
              <a:ext uri="{FF2B5EF4-FFF2-40B4-BE49-F238E27FC236}">
                <a16:creationId xmlns:a16="http://schemas.microsoft.com/office/drawing/2014/main" xmlns="" id="{76D56416-BD4B-4068-A3D3-99C2197B446E}"/>
              </a:ext>
            </a:extLst>
          </p:cNvPr>
          <p:cNvSpPr txBox="1">
            <a:spLocks/>
          </p:cNvSpPr>
          <p:nvPr/>
        </p:nvSpPr>
        <p:spPr bwMode="auto">
          <a:xfrm>
            <a:off x="3347313" y="3474720"/>
            <a:ext cx="4435487" cy="1126777"/>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Why is language this raw in the Bible?</a:t>
            </a:r>
          </a:p>
        </p:txBody>
      </p:sp>
    </p:spTree>
    <p:extLst>
      <p:ext uri="{BB962C8B-B14F-4D97-AF65-F5344CB8AC3E}">
        <p14:creationId xmlns:p14="http://schemas.microsoft.com/office/powerpoint/2010/main" val="723168735"/>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Pride and ingratitude leads to unfaithfulness.</a:t>
            </a:r>
          </a:p>
          <a:p>
            <a:pPr>
              <a:lnSpc>
                <a:spcPts val="4300"/>
              </a:lnSpc>
              <a:spcAft>
                <a:spcPts val="1200"/>
              </a:spcAft>
              <a:buClr>
                <a:srgbClr val="FFFFFF"/>
              </a:buClr>
              <a:buNone/>
            </a:pPr>
            <a:endParaRPr lang="en-US" altLang="en-US" sz="4400" b="1" dirty="0"/>
          </a:p>
          <a:p>
            <a:pPr marL="466725">
              <a:lnSpc>
                <a:spcPts val="4300"/>
              </a:lnSpc>
              <a:spcAft>
                <a:spcPts val="0"/>
              </a:spcAft>
              <a:buClr>
                <a:srgbClr val="FFFFFF"/>
              </a:buClr>
              <a:buNone/>
            </a:pPr>
            <a:r>
              <a:rPr lang="en-US" altLang="en-US" sz="4400" dirty="0"/>
              <a:t>16 “You took some of your clothes, made for yourself high places of various colors and played the harlot on them, which should never come about nor happen. </a:t>
            </a:r>
          </a:p>
          <a:p>
            <a:pPr marL="466725">
              <a:lnSpc>
                <a:spcPts val="4300"/>
              </a:lnSpc>
              <a:spcAft>
                <a:spcPts val="1200"/>
              </a:spcAft>
              <a:buClr>
                <a:srgbClr val="FFFFFF"/>
              </a:buClr>
              <a:buNone/>
            </a:pPr>
            <a:r>
              <a:rPr lang="en-US" altLang="en-US" sz="4400" dirty="0"/>
              <a:t>17 “You also took your beautiful jewels made of My gold and of My silver, which I had given you, and made for yourself male images that you might play the harlot with them. </a:t>
            </a:r>
            <a:endParaRPr lang="en-GB" altLang="en-US" sz="4400" dirty="0"/>
          </a:p>
        </p:txBody>
      </p:sp>
    </p:spTree>
    <p:extLst>
      <p:ext uri="{BB962C8B-B14F-4D97-AF65-F5344CB8AC3E}">
        <p14:creationId xmlns:p14="http://schemas.microsoft.com/office/powerpoint/2010/main" val="36082035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Pride and ingratitude leads to unfaithfulness.</a:t>
            </a:r>
          </a:p>
          <a:p>
            <a:pPr>
              <a:lnSpc>
                <a:spcPts val="4300"/>
              </a:lnSpc>
              <a:spcAft>
                <a:spcPts val="1200"/>
              </a:spcAft>
              <a:buClr>
                <a:srgbClr val="FFFFFF"/>
              </a:buClr>
              <a:buNone/>
            </a:pPr>
            <a:endParaRPr lang="en-US" altLang="en-US" sz="4400" b="1" dirty="0"/>
          </a:p>
          <a:p>
            <a:pPr marL="466725">
              <a:lnSpc>
                <a:spcPts val="4300"/>
              </a:lnSpc>
              <a:spcAft>
                <a:spcPts val="0"/>
              </a:spcAft>
              <a:buClr>
                <a:srgbClr val="FFFFFF"/>
              </a:buClr>
              <a:buNone/>
            </a:pPr>
            <a:r>
              <a:rPr lang="en-US" altLang="en-US" sz="4400" dirty="0"/>
              <a:t>18 “Then you took your embroidered cloth and covered them, and offered My oil and My incense before them.</a:t>
            </a:r>
          </a:p>
          <a:p>
            <a:pPr marL="466725">
              <a:lnSpc>
                <a:spcPts val="4300"/>
              </a:lnSpc>
              <a:spcAft>
                <a:spcPts val="1200"/>
              </a:spcAft>
              <a:buClr>
                <a:srgbClr val="FFFFFF"/>
              </a:buClr>
              <a:buNone/>
            </a:pPr>
            <a:r>
              <a:rPr lang="en-US" altLang="en-US" sz="4400" dirty="0"/>
              <a:t>19 “Also My bread which I gave you, fine flour, oil and honey with which I fed you, you would offer before them for a soothing aroma; so it happened,” declares the Lord GOD. </a:t>
            </a:r>
            <a:endParaRPr lang="en-GB" altLang="en-US" sz="4400" dirty="0"/>
          </a:p>
        </p:txBody>
      </p:sp>
      <p:sp>
        <p:nvSpPr>
          <p:cNvPr id="3" name="Content Placeholder 2">
            <a:extLst>
              <a:ext uri="{FF2B5EF4-FFF2-40B4-BE49-F238E27FC236}">
                <a16:creationId xmlns:a16="http://schemas.microsoft.com/office/drawing/2014/main" xmlns="" id="{04934B11-253B-4577-9B40-C89CB5074408}"/>
              </a:ext>
            </a:extLst>
          </p:cNvPr>
          <p:cNvSpPr txBox="1">
            <a:spLocks/>
          </p:cNvSpPr>
          <p:nvPr/>
        </p:nvSpPr>
        <p:spPr bwMode="auto">
          <a:xfrm>
            <a:off x="3951628" y="4509316"/>
            <a:ext cx="4032261" cy="1127052"/>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God’s gifts devoted to other gods.</a:t>
            </a:r>
          </a:p>
        </p:txBody>
      </p:sp>
    </p:spTree>
    <p:extLst>
      <p:ext uri="{BB962C8B-B14F-4D97-AF65-F5344CB8AC3E}">
        <p14:creationId xmlns:p14="http://schemas.microsoft.com/office/powerpoint/2010/main" val="22425179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Pride and ingratitude leads to unfaithfulness.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dirty="0"/>
              <a:t>20 “Moreover, you took your sons and daughters whom you had borne to Me and sacrificed them to idols to be devoured. Were your harlotries so small a matter? 21 “You slaughtered My children and offered them up to idols by causing them to pass through the fire.</a:t>
            </a:r>
            <a:endParaRPr lang="en-GB" altLang="en-US" sz="4400" dirty="0"/>
          </a:p>
        </p:txBody>
      </p:sp>
    </p:spTree>
    <p:extLst>
      <p:ext uri="{BB962C8B-B14F-4D97-AF65-F5344CB8AC3E}">
        <p14:creationId xmlns:p14="http://schemas.microsoft.com/office/powerpoint/2010/main" val="2446493477"/>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Pride and ingratitude leads to unfaithfulness.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dirty="0"/>
              <a:t>20 “Moreover, you took your sons and daughters whom you had borne to Me and sacrificed them to idols to be devoured. Were your harlotries so small a matter? 21 “You slaughtered My children and offered them up to idols by </a:t>
            </a:r>
            <a:r>
              <a:rPr lang="en-US" altLang="en-US" sz="4400" dirty="0">
                <a:solidFill>
                  <a:srgbClr val="FFC000"/>
                </a:solidFill>
              </a:rPr>
              <a:t>causing them to pass through the fire.</a:t>
            </a:r>
            <a:endParaRPr lang="en-GB" altLang="en-US" sz="4400" dirty="0">
              <a:solidFill>
                <a:srgbClr val="FFC000"/>
              </a:solidFill>
            </a:endParaRPr>
          </a:p>
        </p:txBody>
      </p:sp>
      <p:sp>
        <p:nvSpPr>
          <p:cNvPr id="3" name="Content Placeholder 2">
            <a:extLst>
              <a:ext uri="{FF2B5EF4-FFF2-40B4-BE49-F238E27FC236}">
                <a16:creationId xmlns:a16="http://schemas.microsoft.com/office/drawing/2014/main" xmlns="" id="{C713D14E-22A3-4356-AA3F-E7A786FC7E5F}"/>
              </a:ext>
            </a:extLst>
          </p:cNvPr>
          <p:cNvSpPr txBox="1">
            <a:spLocks/>
          </p:cNvSpPr>
          <p:nvPr/>
        </p:nvSpPr>
        <p:spPr bwMode="auto">
          <a:xfrm>
            <a:off x="1667435" y="4460836"/>
            <a:ext cx="9313488" cy="1671021"/>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Repeatedly connected to worshipping </a:t>
            </a:r>
            <a:r>
              <a:rPr lang="en-US" altLang="en-US" dirty="0" err="1"/>
              <a:t>Molech</a:t>
            </a:r>
            <a:r>
              <a:rPr lang="en-US" altLang="en-US" dirty="0"/>
              <a:t> (Lev. 18:21; 20:1-5; 1 Kings 11:6-7; 2 Kings 23:10; Jer. 32:35).</a:t>
            </a:r>
          </a:p>
        </p:txBody>
      </p:sp>
    </p:spTree>
    <p:extLst>
      <p:ext uri="{BB962C8B-B14F-4D97-AF65-F5344CB8AC3E}">
        <p14:creationId xmlns:p14="http://schemas.microsoft.com/office/powerpoint/2010/main" val="31640199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Pride and ingratitude leads to unfaithfulness.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dirty="0"/>
              <a:t>20 “Moreover, you took your sons and daughters whom you had borne to Me and sacrificed them to idols to be devoured. Were your harlotries so small a matter? 21 “You slaughtered My children and offered them up to idols by </a:t>
            </a:r>
            <a:r>
              <a:rPr lang="en-US" altLang="en-US" sz="4400" dirty="0">
                <a:solidFill>
                  <a:srgbClr val="FFC000"/>
                </a:solidFill>
              </a:rPr>
              <a:t>causing them to pass through the fire.</a:t>
            </a:r>
            <a:endParaRPr lang="en-GB" altLang="en-US" sz="4400" dirty="0">
              <a:solidFill>
                <a:srgbClr val="FFC000"/>
              </a:solidFill>
            </a:endParaRPr>
          </a:p>
        </p:txBody>
      </p:sp>
      <p:sp>
        <p:nvSpPr>
          <p:cNvPr id="3" name="Content Placeholder 2">
            <a:extLst>
              <a:ext uri="{FF2B5EF4-FFF2-40B4-BE49-F238E27FC236}">
                <a16:creationId xmlns:a16="http://schemas.microsoft.com/office/drawing/2014/main" xmlns="" id="{C713D14E-22A3-4356-AA3F-E7A786FC7E5F}"/>
              </a:ext>
            </a:extLst>
          </p:cNvPr>
          <p:cNvSpPr txBox="1">
            <a:spLocks/>
          </p:cNvSpPr>
          <p:nvPr/>
        </p:nvSpPr>
        <p:spPr bwMode="auto">
          <a:xfrm>
            <a:off x="2825499" y="4460836"/>
            <a:ext cx="6997361" cy="1868246"/>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How did it get this bad?</a:t>
            </a:r>
          </a:p>
          <a:p>
            <a:r>
              <a:rPr lang="en-US" altLang="en-US" dirty="0"/>
              <a:t>PRIDE: </a:t>
            </a:r>
            <a:r>
              <a:rPr lang="en-US" altLang="en-US" b="0" dirty="0"/>
              <a:t>“you thought your fame </a:t>
            </a:r>
            <a:br>
              <a:rPr lang="en-US" altLang="en-US" b="0" dirty="0"/>
            </a:br>
            <a:r>
              <a:rPr lang="en-US" altLang="en-US" b="0" dirty="0"/>
              <a:t>and beauty were your own” (v. 15)</a:t>
            </a:r>
          </a:p>
        </p:txBody>
      </p:sp>
    </p:spTree>
    <p:extLst>
      <p:ext uri="{BB962C8B-B14F-4D97-AF65-F5344CB8AC3E}">
        <p14:creationId xmlns:p14="http://schemas.microsoft.com/office/powerpoint/2010/main" val="19942933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Pride and ingratitude leads to unfaithfulness.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dirty="0"/>
              <a:t>20 “Moreover, you took your sons and daughters whom you had borne to Me and sacrificed them to idols to be devoured. Were your harlotries so small a matter? 21 “You slaughtered My children and offered them up to idols by </a:t>
            </a:r>
            <a:r>
              <a:rPr lang="en-US" altLang="en-US" sz="4400" dirty="0">
                <a:solidFill>
                  <a:srgbClr val="FFC000"/>
                </a:solidFill>
              </a:rPr>
              <a:t>causing them to pass through the fire.</a:t>
            </a:r>
            <a:endParaRPr lang="en-GB" altLang="en-US" sz="4400" dirty="0">
              <a:solidFill>
                <a:srgbClr val="FFC000"/>
              </a:solidFill>
            </a:endParaRPr>
          </a:p>
        </p:txBody>
      </p:sp>
      <p:sp>
        <p:nvSpPr>
          <p:cNvPr id="3" name="Content Placeholder 2">
            <a:extLst>
              <a:ext uri="{FF2B5EF4-FFF2-40B4-BE49-F238E27FC236}">
                <a16:creationId xmlns:a16="http://schemas.microsoft.com/office/drawing/2014/main" xmlns="" id="{C713D14E-22A3-4356-AA3F-E7A786FC7E5F}"/>
              </a:ext>
            </a:extLst>
          </p:cNvPr>
          <p:cNvSpPr txBox="1">
            <a:spLocks/>
          </p:cNvSpPr>
          <p:nvPr/>
        </p:nvSpPr>
        <p:spPr bwMode="auto">
          <a:xfrm>
            <a:off x="3825809" y="4460836"/>
            <a:ext cx="4996740" cy="1312435"/>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How did it get this bad?</a:t>
            </a:r>
          </a:p>
          <a:p>
            <a:r>
              <a:rPr lang="en-US" altLang="en-US" dirty="0"/>
              <a:t>FORGETFULNESS</a:t>
            </a:r>
            <a:endParaRPr lang="en-US" altLang="en-US" b="0" dirty="0"/>
          </a:p>
        </p:txBody>
      </p:sp>
    </p:spTree>
    <p:extLst>
      <p:ext uri="{BB962C8B-B14F-4D97-AF65-F5344CB8AC3E}">
        <p14:creationId xmlns:p14="http://schemas.microsoft.com/office/powerpoint/2010/main" val="2263874969"/>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Pride and ingratitude leads to unfaithfulness.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dirty="0"/>
              <a:t>22 “In all your years of adultery and detestable sin, you have not once remembered the days long ago when you lay naked in a field, kicking about in your own blood.”</a:t>
            </a:r>
            <a:endParaRPr lang="en-GB" altLang="en-US" sz="4400" dirty="0"/>
          </a:p>
        </p:txBody>
      </p:sp>
      <p:sp>
        <p:nvSpPr>
          <p:cNvPr id="4" name="Content Placeholder 2">
            <a:extLst>
              <a:ext uri="{FF2B5EF4-FFF2-40B4-BE49-F238E27FC236}">
                <a16:creationId xmlns:a16="http://schemas.microsoft.com/office/drawing/2014/main" xmlns="" id="{F5792E66-59DE-40C9-9532-3D8F463878E0}"/>
              </a:ext>
            </a:extLst>
          </p:cNvPr>
          <p:cNvSpPr txBox="1">
            <a:spLocks/>
          </p:cNvSpPr>
          <p:nvPr/>
        </p:nvSpPr>
        <p:spPr bwMode="auto">
          <a:xfrm>
            <a:off x="3825809" y="4460836"/>
            <a:ext cx="4996740" cy="1312435"/>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How did it get this bad?</a:t>
            </a:r>
          </a:p>
          <a:p>
            <a:r>
              <a:rPr lang="en-US" altLang="en-US" dirty="0"/>
              <a:t>FORGETFULNESS</a:t>
            </a:r>
            <a:endParaRPr lang="en-US" altLang="en-US" b="0" dirty="0"/>
          </a:p>
        </p:txBody>
      </p:sp>
    </p:spTree>
    <p:extLst>
      <p:ext uri="{BB962C8B-B14F-4D97-AF65-F5344CB8AC3E}">
        <p14:creationId xmlns:p14="http://schemas.microsoft.com/office/powerpoint/2010/main" val="135599231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The language in Ezekiel 16 is rough…</a:t>
            </a:r>
          </a:p>
          <a:p>
            <a:pPr>
              <a:lnSpc>
                <a:spcPts val="4300"/>
              </a:lnSpc>
              <a:spcAft>
                <a:spcPts val="1200"/>
              </a:spcAft>
              <a:buClr>
                <a:srgbClr val="FFFFFF"/>
              </a:buClr>
              <a:buNone/>
            </a:pPr>
            <a:endParaRPr lang="en-US" altLang="en-US" sz="4400" b="1" dirty="0"/>
          </a:p>
        </p:txBody>
      </p:sp>
    </p:spTree>
    <p:extLst>
      <p:ext uri="{BB962C8B-B14F-4D97-AF65-F5344CB8AC3E}">
        <p14:creationId xmlns:p14="http://schemas.microsoft.com/office/powerpoint/2010/main" val="2265980225"/>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Pride and ingratitude leads to unfaithfulness.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dirty="0"/>
              <a:t>22 “In all your years of adultery and detestable sin, you have not once remembered the days long ago when you lay naked in a field, kicking about in your own blood.”</a:t>
            </a:r>
            <a:endParaRPr lang="en-GB" altLang="en-US" sz="4400" dirty="0"/>
          </a:p>
        </p:txBody>
      </p:sp>
      <p:sp>
        <p:nvSpPr>
          <p:cNvPr id="4" name="Content Placeholder 2">
            <a:extLst>
              <a:ext uri="{FF2B5EF4-FFF2-40B4-BE49-F238E27FC236}">
                <a16:creationId xmlns:a16="http://schemas.microsoft.com/office/drawing/2014/main" xmlns="" id="{F5792E66-59DE-40C9-9532-3D8F463878E0}"/>
              </a:ext>
            </a:extLst>
          </p:cNvPr>
          <p:cNvSpPr txBox="1">
            <a:spLocks/>
          </p:cNvSpPr>
          <p:nvPr/>
        </p:nvSpPr>
        <p:spPr bwMode="auto">
          <a:xfrm>
            <a:off x="2666316" y="3716591"/>
            <a:ext cx="7315727" cy="1647890"/>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Instead of remembering how God rescued her many times, Israel sought help from treacherous allies.</a:t>
            </a:r>
            <a:endParaRPr lang="en-US" altLang="en-US" b="0" dirty="0"/>
          </a:p>
        </p:txBody>
      </p:sp>
    </p:spTree>
    <p:extLst>
      <p:ext uri="{BB962C8B-B14F-4D97-AF65-F5344CB8AC3E}">
        <p14:creationId xmlns:p14="http://schemas.microsoft.com/office/powerpoint/2010/main" val="3935529827"/>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Pride and ingratitude leads to unfaithfulness.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Ezekiel 16:26 </a:t>
            </a:r>
            <a:r>
              <a:rPr lang="en-US" altLang="en-US" sz="4400" dirty="0"/>
              <a:t>Then you added lustful Egypt to your lovers, provoking my anger with your increasing promiscuity. </a:t>
            </a:r>
            <a:endParaRPr lang="en-GB" altLang="en-US" sz="4400" dirty="0"/>
          </a:p>
        </p:txBody>
      </p:sp>
    </p:spTree>
    <p:extLst>
      <p:ext uri="{BB962C8B-B14F-4D97-AF65-F5344CB8AC3E}">
        <p14:creationId xmlns:p14="http://schemas.microsoft.com/office/powerpoint/2010/main" val="3540464085"/>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Pride and ingratitude leads to unfaithfulness.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Ezekiel 16:28 </a:t>
            </a:r>
            <a:r>
              <a:rPr lang="en-US" altLang="en-US" sz="4400" dirty="0"/>
              <a:t>You have prostituted yourself with the Assyrians, too. It seems you can never find enough new lovers! And after your prostitution there, you still were not satisfied</a:t>
            </a:r>
            <a:r>
              <a:rPr lang="en-US" altLang="en-US" sz="4400" b="1" dirty="0"/>
              <a:t>.</a:t>
            </a:r>
            <a:endParaRPr lang="en-GB" altLang="en-US" sz="4400" dirty="0"/>
          </a:p>
        </p:txBody>
      </p:sp>
    </p:spTree>
    <p:extLst>
      <p:ext uri="{BB962C8B-B14F-4D97-AF65-F5344CB8AC3E}">
        <p14:creationId xmlns:p14="http://schemas.microsoft.com/office/powerpoint/2010/main" val="317182235"/>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Pride and ingratitude leads to unfaithfulness.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dirty="0"/>
              <a:t>29 You added to your lovers by embracing Babylon, the land of merchants, but you still weren’t satisfied.</a:t>
            </a:r>
            <a:endParaRPr lang="en-GB" altLang="en-US" sz="4400" dirty="0"/>
          </a:p>
        </p:txBody>
      </p:sp>
      <p:sp>
        <p:nvSpPr>
          <p:cNvPr id="4" name="Content Placeholder 2">
            <a:extLst>
              <a:ext uri="{FF2B5EF4-FFF2-40B4-BE49-F238E27FC236}">
                <a16:creationId xmlns:a16="http://schemas.microsoft.com/office/drawing/2014/main" xmlns="" id="{D20BF100-1A99-4B16-A11A-EF0FD8F98751}"/>
              </a:ext>
            </a:extLst>
          </p:cNvPr>
          <p:cNvSpPr txBox="1">
            <a:spLocks/>
          </p:cNvSpPr>
          <p:nvPr/>
        </p:nvSpPr>
        <p:spPr bwMode="auto">
          <a:xfrm>
            <a:off x="2844737" y="2922498"/>
            <a:ext cx="6361237" cy="1236547"/>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Pride and forgetfulness shifts</a:t>
            </a:r>
            <a:br>
              <a:rPr lang="en-US" altLang="en-US" dirty="0"/>
            </a:br>
            <a:r>
              <a:rPr lang="en-US" altLang="en-US" dirty="0"/>
              <a:t>our affections away from God.</a:t>
            </a:r>
          </a:p>
        </p:txBody>
      </p:sp>
    </p:spTree>
    <p:extLst>
      <p:ext uri="{BB962C8B-B14F-4D97-AF65-F5344CB8AC3E}">
        <p14:creationId xmlns:p14="http://schemas.microsoft.com/office/powerpoint/2010/main" val="40923870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Pride and ingratitude leads to unfaithfulness.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dirty="0"/>
              <a:t>29 You added to your lovers by embracing Babylon, the land of merchants, but you still weren’t satisfied.</a:t>
            </a:r>
            <a:endParaRPr lang="en-GB" altLang="en-US" sz="4400" dirty="0"/>
          </a:p>
        </p:txBody>
      </p:sp>
      <p:sp>
        <p:nvSpPr>
          <p:cNvPr id="4" name="Content Placeholder 2">
            <a:extLst>
              <a:ext uri="{FF2B5EF4-FFF2-40B4-BE49-F238E27FC236}">
                <a16:creationId xmlns:a16="http://schemas.microsoft.com/office/drawing/2014/main" xmlns="" id="{D20BF100-1A99-4B16-A11A-EF0FD8F98751}"/>
              </a:ext>
            </a:extLst>
          </p:cNvPr>
          <p:cNvSpPr txBox="1">
            <a:spLocks/>
          </p:cNvSpPr>
          <p:nvPr/>
        </p:nvSpPr>
        <p:spPr bwMode="auto">
          <a:xfrm>
            <a:off x="2844737" y="2922498"/>
            <a:ext cx="6361237" cy="3566792"/>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SPIRITUAL ADULTERY</a:t>
            </a:r>
          </a:p>
          <a:p>
            <a:r>
              <a:rPr lang="en-US" altLang="en-US" b="0" dirty="0"/>
              <a:t>Gradual.</a:t>
            </a:r>
          </a:p>
          <a:p>
            <a:r>
              <a:rPr lang="en-US" altLang="en-US" b="0" dirty="0"/>
              <a:t>Not necessarily toward</a:t>
            </a:r>
            <a:br>
              <a:rPr lang="en-US" altLang="en-US" b="0" dirty="0"/>
            </a:br>
            <a:r>
              <a:rPr lang="en-US" altLang="en-US" b="0" dirty="0"/>
              <a:t>bad things.</a:t>
            </a:r>
          </a:p>
          <a:p>
            <a:r>
              <a:rPr lang="en-US" altLang="en-US" b="0" dirty="0"/>
              <a:t>Anything removing God from the center of our affections.</a:t>
            </a:r>
          </a:p>
        </p:txBody>
      </p:sp>
    </p:spTree>
    <p:extLst>
      <p:ext uri="{BB962C8B-B14F-4D97-AF65-F5344CB8AC3E}">
        <p14:creationId xmlns:p14="http://schemas.microsoft.com/office/powerpoint/2010/main" val="3635080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Pride and ingratitude leads to unfaithfulness.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dirty="0"/>
              <a:t>29 You added to your lovers by embracing Babylon, the land of merchants, but you still weren’t satisfied.</a:t>
            </a:r>
            <a:endParaRPr lang="en-GB" altLang="en-US" sz="4400" dirty="0"/>
          </a:p>
        </p:txBody>
      </p:sp>
      <p:sp>
        <p:nvSpPr>
          <p:cNvPr id="4" name="Content Placeholder 2">
            <a:extLst>
              <a:ext uri="{FF2B5EF4-FFF2-40B4-BE49-F238E27FC236}">
                <a16:creationId xmlns:a16="http://schemas.microsoft.com/office/drawing/2014/main" xmlns="" id="{D20BF100-1A99-4B16-A11A-EF0FD8F98751}"/>
              </a:ext>
            </a:extLst>
          </p:cNvPr>
          <p:cNvSpPr txBox="1">
            <a:spLocks/>
          </p:cNvSpPr>
          <p:nvPr/>
        </p:nvSpPr>
        <p:spPr bwMode="auto">
          <a:xfrm>
            <a:off x="2062956" y="2922496"/>
            <a:ext cx="7924799" cy="3550022"/>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SYMPTOMS</a:t>
            </a:r>
          </a:p>
          <a:p>
            <a:r>
              <a:rPr lang="en-US" altLang="en-US" b="0" dirty="0"/>
              <a:t>Spiritual pursuits feel like inconveniences.</a:t>
            </a:r>
          </a:p>
          <a:p>
            <a:r>
              <a:rPr lang="en-US" altLang="en-US" b="0" dirty="0"/>
              <a:t>Boundless energy for ________, </a:t>
            </a:r>
            <a:br>
              <a:rPr lang="en-US" altLang="en-US" b="0" dirty="0"/>
            </a:br>
            <a:r>
              <a:rPr lang="en-US" altLang="en-US" b="0" dirty="0"/>
              <a:t>but drained by the things of God.</a:t>
            </a:r>
          </a:p>
          <a:p>
            <a:r>
              <a:rPr lang="en-US" altLang="en-US" b="0" dirty="0"/>
              <a:t>Hopes and dreams for us and others</a:t>
            </a:r>
            <a:br>
              <a:rPr lang="en-US" altLang="en-US" b="0" dirty="0"/>
            </a:br>
            <a:r>
              <a:rPr lang="en-US" altLang="en-US" b="0" dirty="0"/>
              <a:t>have no spiritual component.</a:t>
            </a:r>
          </a:p>
        </p:txBody>
      </p:sp>
    </p:spTree>
    <p:extLst>
      <p:ext uri="{BB962C8B-B14F-4D97-AF65-F5344CB8AC3E}">
        <p14:creationId xmlns:p14="http://schemas.microsoft.com/office/powerpoint/2010/main" val="351939010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 intervenes by disciplining us.</a:t>
            </a:r>
          </a:p>
          <a:p>
            <a:pPr>
              <a:lnSpc>
                <a:spcPts val="4300"/>
              </a:lnSpc>
              <a:spcAft>
                <a:spcPts val="1200"/>
              </a:spcAft>
              <a:buClr>
                <a:srgbClr val="FFFFFF"/>
              </a:buClr>
              <a:buNone/>
            </a:pPr>
            <a:endParaRPr lang="en-US" altLang="en-US" sz="4400" b="1" dirty="0"/>
          </a:p>
        </p:txBody>
      </p:sp>
      <p:sp>
        <p:nvSpPr>
          <p:cNvPr id="4" name="Content Placeholder 2">
            <a:extLst>
              <a:ext uri="{FF2B5EF4-FFF2-40B4-BE49-F238E27FC236}">
                <a16:creationId xmlns:a16="http://schemas.microsoft.com/office/drawing/2014/main" xmlns="" id="{D20BF100-1A99-4B16-A11A-EF0FD8F98751}"/>
              </a:ext>
            </a:extLst>
          </p:cNvPr>
          <p:cNvSpPr txBox="1">
            <a:spLocks/>
          </p:cNvSpPr>
          <p:nvPr/>
        </p:nvSpPr>
        <p:spPr bwMode="auto">
          <a:xfrm>
            <a:off x="2750645" y="1846731"/>
            <a:ext cx="6549421" cy="3101787"/>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CONSEQUENCES FOR </a:t>
            </a:r>
            <a:br>
              <a:rPr lang="en-US" altLang="en-US" dirty="0"/>
            </a:br>
            <a:r>
              <a:rPr lang="en-US" altLang="en-US" dirty="0"/>
              <a:t>ISRAEL’S UNFAITHFULNESS</a:t>
            </a:r>
            <a:endParaRPr lang="en-US" altLang="en-US" u="sng" dirty="0"/>
          </a:p>
          <a:p>
            <a:r>
              <a:rPr lang="en-US" altLang="en-US" b="0" dirty="0"/>
              <a:t>Military defeat (16:37, 39)’</a:t>
            </a:r>
          </a:p>
          <a:p>
            <a:r>
              <a:rPr lang="en-US" altLang="en-US" b="0" dirty="0"/>
              <a:t>Loss of life (16:40),</a:t>
            </a:r>
          </a:p>
          <a:p>
            <a:r>
              <a:rPr lang="en-US" altLang="en-US" b="0" dirty="0"/>
              <a:t>Destroyed possessions (16:41).</a:t>
            </a:r>
          </a:p>
        </p:txBody>
      </p:sp>
    </p:spTree>
    <p:extLst>
      <p:ext uri="{BB962C8B-B14F-4D97-AF65-F5344CB8AC3E}">
        <p14:creationId xmlns:p14="http://schemas.microsoft.com/office/powerpoint/2010/main" val="6428912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 intervenes by disciplining us.</a:t>
            </a:r>
          </a:p>
          <a:p>
            <a:pPr>
              <a:lnSpc>
                <a:spcPts val="4300"/>
              </a:lnSpc>
              <a:spcAft>
                <a:spcPts val="1200"/>
              </a:spcAft>
              <a:buClr>
                <a:srgbClr val="FFFFFF"/>
              </a:buClr>
              <a:buNone/>
            </a:pPr>
            <a:endParaRPr lang="en-US" altLang="en-US" sz="4400" b="1" dirty="0"/>
          </a:p>
        </p:txBody>
      </p:sp>
      <p:sp>
        <p:nvSpPr>
          <p:cNvPr id="5" name="Content Placeholder 2">
            <a:extLst>
              <a:ext uri="{FF2B5EF4-FFF2-40B4-BE49-F238E27FC236}">
                <a16:creationId xmlns:a16="http://schemas.microsoft.com/office/drawing/2014/main" xmlns="" id="{C3BD0ABF-9CB3-435F-8F1D-98ABD9DE18EC}"/>
              </a:ext>
            </a:extLst>
          </p:cNvPr>
          <p:cNvSpPr txBox="1">
            <a:spLocks/>
          </p:cNvSpPr>
          <p:nvPr/>
        </p:nvSpPr>
        <p:spPr bwMode="auto">
          <a:xfrm>
            <a:off x="3318983" y="2832848"/>
            <a:ext cx="5412745" cy="663388"/>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WHY DID GOD DO THIS?</a:t>
            </a:r>
            <a:endParaRPr lang="en-US" altLang="en-US" b="0" dirty="0"/>
          </a:p>
        </p:txBody>
      </p:sp>
    </p:spTree>
    <p:extLst>
      <p:ext uri="{BB962C8B-B14F-4D97-AF65-F5344CB8AC3E}">
        <p14:creationId xmlns:p14="http://schemas.microsoft.com/office/powerpoint/2010/main" val="238270819"/>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 intervenes by disciplining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Ezekiel 16:41 </a:t>
            </a:r>
            <a:r>
              <a:rPr lang="en-US" altLang="en-US" sz="4400" dirty="0"/>
              <a:t>“…I will stop your prostitution </a:t>
            </a:r>
            <a:br>
              <a:rPr lang="en-US" altLang="en-US" sz="4400" dirty="0"/>
            </a:br>
            <a:r>
              <a:rPr lang="en-US" altLang="en-US" sz="4400" dirty="0"/>
              <a:t>and end your payments to your many lovers.”</a:t>
            </a:r>
            <a:endParaRPr lang="en-US" altLang="en-US" sz="4400" b="1" dirty="0"/>
          </a:p>
          <a:p>
            <a:pPr>
              <a:lnSpc>
                <a:spcPts val="4300"/>
              </a:lnSpc>
              <a:spcAft>
                <a:spcPts val="1200"/>
              </a:spcAft>
              <a:buClr>
                <a:srgbClr val="FFFFFF"/>
              </a:buClr>
              <a:buNone/>
            </a:pPr>
            <a:endParaRPr lang="en-US" altLang="en-US" sz="4400" b="1" dirty="0"/>
          </a:p>
        </p:txBody>
      </p:sp>
      <p:sp>
        <p:nvSpPr>
          <p:cNvPr id="6" name="Content Placeholder 2">
            <a:extLst>
              <a:ext uri="{FF2B5EF4-FFF2-40B4-BE49-F238E27FC236}">
                <a16:creationId xmlns:a16="http://schemas.microsoft.com/office/drawing/2014/main" xmlns="" id="{A26FA459-8AB8-49C7-9FC2-392D79FCE116}"/>
              </a:ext>
            </a:extLst>
          </p:cNvPr>
          <p:cNvSpPr txBox="1">
            <a:spLocks/>
          </p:cNvSpPr>
          <p:nvPr/>
        </p:nvSpPr>
        <p:spPr bwMode="auto">
          <a:xfrm>
            <a:off x="3318983" y="2832848"/>
            <a:ext cx="5412745" cy="663388"/>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WHY DID GOD DO THIS?</a:t>
            </a:r>
            <a:endParaRPr lang="en-US" altLang="en-US" b="0" dirty="0"/>
          </a:p>
        </p:txBody>
      </p:sp>
    </p:spTree>
    <p:extLst>
      <p:ext uri="{BB962C8B-B14F-4D97-AF65-F5344CB8AC3E}">
        <p14:creationId xmlns:p14="http://schemas.microsoft.com/office/powerpoint/2010/main" val="878475917"/>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 intervenes by disciplining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Ezekiel 16:41 </a:t>
            </a:r>
            <a:r>
              <a:rPr lang="en-US" altLang="en-US" sz="4400" dirty="0"/>
              <a:t>“…I will </a:t>
            </a:r>
            <a:r>
              <a:rPr lang="en-US" altLang="en-US" sz="4400" dirty="0">
                <a:solidFill>
                  <a:srgbClr val="FFC000"/>
                </a:solidFill>
              </a:rPr>
              <a:t>stop your prostitution </a:t>
            </a:r>
            <a:r>
              <a:rPr lang="en-US" altLang="en-US" sz="4400" dirty="0"/>
              <a:t/>
            </a:r>
            <a:br>
              <a:rPr lang="en-US" altLang="en-US" sz="4400" dirty="0"/>
            </a:br>
            <a:r>
              <a:rPr lang="en-US" altLang="en-US" sz="4400" dirty="0"/>
              <a:t>and end your payments to your many lovers.”</a:t>
            </a:r>
            <a:endParaRPr lang="en-US" altLang="en-US" sz="4400" b="1" dirty="0"/>
          </a:p>
          <a:p>
            <a:pPr>
              <a:lnSpc>
                <a:spcPts val="4300"/>
              </a:lnSpc>
              <a:spcAft>
                <a:spcPts val="1200"/>
              </a:spcAft>
              <a:buClr>
                <a:srgbClr val="FFFFFF"/>
              </a:buClr>
              <a:buNone/>
            </a:pPr>
            <a:endParaRPr lang="en-US" altLang="en-US" sz="4400" b="1" dirty="0"/>
          </a:p>
        </p:txBody>
      </p:sp>
      <p:sp>
        <p:nvSpPr>
          <p:cNvPr id="6" name="Content Placeholder 2">
            <a:extLst>
              <a:ext uri="{FF2B5EF4-FFF2-40B4-BE49-F238E27FC236}">
                <a16:creationId xmlns:a16="http://schemas.microsoft.com/office/drawing/2014/main" xmlns="" id="{A26FA459-8AB8-49C7-9FC2-392D79FCE116}"/>
              </a:ext>
            </a:extLst>
          </p:cNvPr>
          <p:cNvSpPr txBox="1">
            <a:spLocks/>
          </p:cNvSpPr>
          <p:nvPr/>
        </p:nvSpPr>
        <p:spPr bwMode="auto">
          <a:xfrm>
            <a:off x="3318983" y="2832848"/>
            <a:ext cx="5412745" cy="2294964"/>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WHY DID GOD DO THIS?</a:t>
            </a:r>
          </a:p>
          <a:p>
            <a:r>
              <a:rPr lang="en-US" altLang="en-US" b="0" dirty="0"/>
              <a:t>To stop the destructive practices connected</a:t>
            </a:r>
            <a:br>
              <a:rPr lang="en-US" altLang="en-US" b="0" dirty="0"/>
            </a:br>
            <a:r>
              <a:rPr lang="en-US" altLang="en-US" b="0" dirty="0"/>
              <a:t>to idol worship.</a:t>
            </a:r>
          </a:p>
        </p:txBody>
      </p:sp>
    </p:spTree>
    <p:extLst>
      <p:ext uri="{BB962C8B-B14F-4D97-AF65-F5344CB8AC3E}">
        <p14:creationId xmlns:p14="http://schemas.microsoft.com/office/powerpoint/2010/main" val="118079081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2254102"/>
            <a:ext cx="11847513" cy="4603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ctr" defTabSz="914400" rtl="0" eaLnBrk="0" fontAlgn="base" latinLnBrk="0" hangingPunct="0">
              <a:lnSpc>
                <a:spcPts val="5300"/>
              </a:lnSpc>
              <a:spcBef>
                <a:spcPct val="0"/>
              </a:spcBef>
              <a:spcAft>
                <a:spcPts val="1200"/>
              </a:spcAft>
              <a:buClr>
                <a:srgbClr val="FFFFFF"/>
              </a:buClr>
              <a:buSzPct val="80000"/>
              <a:buFont typeface="Wingdings 2" panose="05020102010507070707" pitchFamily="18" charset="2"/>
              <a:buNone/>
              <a:tabLst/>
              <a:defRPr/>
            </a:pPr>
            <a:r>
              <a:rPr kumimoji="0" lang="en-US" altLang="en-US" sz="5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Five lessons about following God</a:t>
            </a:r>
            <a:br>
              <a:rPr kumimoji="0" lang="en-US" altLang="en-US" sz="5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5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we</a:t>
            </a:r>
            <a:r>
              <a:rPr kumimoji="0" lang="en-US" altLang="en-US" sz="5400" b="1" i="0" u="none" strike="noStrike" kern="1200" cap="none" spc="0" normalizeH="0" noProof="0" dirty="0">
                <a:ln>
                  <a:noFill/>
                </a:ln>
                <a:solidFill>
                  <a:prstClr val="white"/>
                </a:solidFill>
                <a:effectLst/>
                <a:uLnTx/>
                <a:uFillTx/>
                <a:latin typeface="Arial Narrow" panose="020B0606020202030204" pitchFamily="34" charset="0"/>
                <a:ea typeface="+mn-ea"/>
                <a:cs typeface="Arial" panose="020B0604020202020204" pitchFamily="34" charset="0"/>
              </a:rPr>
              <a:t> can learn from God’s </a:t>
            </a:r>
            <a:br>
              <a:rPr kumimoji="0" lang="en-US" altLang="en-US" sz="5400" b="1" i="0" u="none" strike="noStrike" kern="1200" cap="none" spc="0" normalizeH="0" noProof="0" dirty="0">
                <a:ln>
                  <a:noFill/>
                </a:ln>
                <a:solidFill>
                  <a:prstClr val="white"/>
                </a:solidFill>
                <a:effectLst/>
                <a:uLnTx/>
                <a:uFillTx/>
                <a:latin typeface="Arial Narrow" panose="020B0606020202030204" pitchFamily="34" charset="0"/>
                <a:ea typeface="+mn-ea"/>
                <a:cs typeface="Arial" panose="020B0604020202020204" pitchFamily="34" charset="0"/>
              </a:rPr>
            </a:br>
            <a:r>
              <a:rPr kumimoji="0" lang="en-US" altLang="en-US" sz="5400" b="1" i="0" u="none" strike="noStrike" kern="1200" cap="none" spc="0" normalizeH="0" noProof="0" dirty="0">
                <a:ln>
                  <a:noFill/>
                </a:ln>
                <a:solidFill>
                  <a:prstClr val="white"/>
                </a:solidFill>
                <a:effectLst/>
                <a:uLnTx/>
                <a:uFillTx/>
                <a:latin typeface="Arial Narrow" panose="020B0606020202030204" pitchFamily="34" charset="0"/>
                <a:ea typeface="+mn-ea"/>
                <a:cs typeface="Arial" panose="020B0604020202020204" pitchFamily="34" charset="0"/>
              </a:rPr>
              <a:t>dealings with Israel</a:t>
            </a:r>
            <a:r>
              <a:rPr kumimoji="0" lang="en-US" altLang="en-US" sz="5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a:t>
            </a:r>
            <a:endParaRPr kumimoji="0" lang="en-GB" altLang="en-US" sz="5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2080405140"/>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 intervenes by disciplining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Ezekiel 16:41 </a:t>
            </a:r>
            <a:r>
              <a:rPr lang="en-US" altLang="en-US" sz="4400" dirty="0"/>
              <a:t>“…I will stop your prostitution </a:t>
            </a:r>
            <a:br>
              <a:rPr lang="en-US" altLang="en-US" sz="4400" dirty="0"/>
            </a:br>
            <a:r>
              <a:rPr lang="en-US" altLang="en-US" sz="4400" dirty="0">
                <a:solidFill>
                  <a:srgbClr val="FFC000"/>
                </a:solidFill>
              </a:rPr>
              <a:t>and end your payments to your many lovers</a:t>
            </a:r>
            <a:r>
              <a:rPr lang="en-US" altLang="en-US" sz="4400" dirty="0"/>
              <a:t>.”</a:t>
            </a:r>
            <a:endParaRPr lang="en-US" altLang="en-US" sz="4400" b="1" dirty="0"/>
          </a:p>
          <a:p>
            <a:pPr>
              <a:lnSpc>
                <a:spcPts val="4300"/>
              </a:lnSpc>
              <a:spcAft>
                <a:spcPts val="1200"/>
              </a:spcAft>
              <a:buClr>
                <a:srgbClr val="FFFFFF"/>
              </a:buClr>
              <a:buNone/>
            </a:pPr>
            <a:endParaRPr lang="en-US" altLang="en-US" sz="4400" b="1" dirty="0"/>
          </a:p>
        </p:txBody>
      </p:sp>
      <p:sp>
        <p:nvSpPr>
          <p:cNvPr id="6" name="Content Placeholder 2">
            <a:extLst>
              <a:ext uri="{FF2B5EF4-FFF2-40B4-BE49-F238E27FC236}">
                <a16:creationId xmlns:a16="http://schemas.microsoft.com/office/drawing/2014/main" xmlns="" id="{A26FA459-8AB8-49C7-9FC2-392D79FCE116}"/>
              </a:ext>
            </a:extLst>
          </p:cNvPr>
          <p:cNvSpPr txBox="1">
            <a:spLocks/>
          </p:cNvSpPr>
          <p:nvPr/>
        </p:nvSpPr>
        <p:spPr bwMode="auto">
          <a:xfrm>
            <a:off x="3318983" y="2832848"/>
            <a:ext cx="5412745" cy="1846728"/>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WHY DID GOD DO THIS?</a:t>
            </a:r>
          </a:p>
          <a:p>
            <a:r>
              <a:rPr lang="en-US" altLang="en-US" b="0" dirty="0"/>
              <a:t>To put an end to disastrous military alliances.</a:t>
            </a:r>
          </a:p>
        </p:txBody>
      </p:sp>
    </p:spTree>
    <p:extLst>
      <p:ext uri="{BB962C8B-B14F-4D97-AF65-F5344CB8AC3E}">
        <p14:creationId xmlns:p14="http://schemas.microsoft.com/office/powerpoint/2010/main" val="4114199500"/>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 intervenes by disciplining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solidFill>
                  <a:schemeClr val="tx1">
                    <a:lumMod val="50000"/>
                  </a:schemeClr>
                </a:solidFill>
              </a:rPr>
              <a:t>Ezekiel 16:41 </a:t>
            </a:r>
            <a:r>
              <a:rPr lang="en-US" altLang="en-US" sz="4400" dirty="0">
                <a:solidFill>
                  <a:schemeClr val="tx1">
                    <a:lumMod val="50000"/>
                  </a:schemeClr>
                </a:solidFill>
              </a:rPr>
              <a:t>“…I will stop your prostitution </a:t>
            </a:r>
            <a:br>
              <a:rPr lang="en-US" altLang="en-US" sz="4400" dirty="0">
                <a:solidFill>
                  <a:schemeClr val="tx1">
                    <a:lumMod val="50000"/>
                  </a:schemeClr>
                </a:solidFill>
              </a:rPr>
            </a:br>
            <a:r>
              <a:rPr lang="en-US" altLang="en-US" sz="4400" dirty="0">
                <a:solidFill>
                  <a:schemeClr val="tx1">
                    <a:lumMod val="50000"/>
                  </a:schemeClr>
                </a:solidFill>
              </a:rPr>
              <a:t>and end your payments to your many lovers.”</a:t>
            </a:r>
            <a:endParaRPr lang="en-US" altLang="en-US" sz="4400" b="1" dirty="0">
              <a:solidFill>
                <a:schemeClr val="tx1">
                  <a:lumMod val="50000"/>
                </a:schemeClr>
              </a:solidFill>
            </a:endParaRPr>
          </a:p>
          <a:p>
            <a:pPr>
              <a:lnSpc>
                <a:spcPts val="4300"/>
              </a:lnSpc>
              <a:spcAft>
                <a:spcPts val="1200"/>
              </a:spcAft>
              <a:buClr>
                <a:srgbClr val="FFFFFF"/>
              </a:buClr>
              <a:buNone/>
            </a:pPr>
            <a:endParaRPr lang="en-US" altLang="en-US" sz="4400" b="1" dirty="0"/>
          </a:p>
        </p:txBody>
      </p:sp>
      <p:sp>
        <p:nvSpPr>
          <p:cNvPr id="6" name="Content Placeholder 2">
            <a:extLst>
              <a:ext uri="{FF2B5EF4-FFF2-40B4-BE49-F238E27FC236}">
                <a16:creationId xmlns:a16="http://schemas.microsoft.com/office/drawing/2014/main" xmlns="" id="{A26FA459-8AB8-49C7-9FC2-392D79FCE116}"/>
              </a:ext>
            </a:extLst>
          </p:cNvPr>
          <p:cNvSpPr txBox="1">
            <a:spLocks/>
          </p:cNvSpPr>
          <p:nvPr/>
        </p:nvSpPr>
        <p:spPr bwMode="auto">
          <a:xfrm>
            <a:off x="3318983" y="2832848"/>
            <a:ext cx="5412745" cy="1882587"/>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WHY DID GOD DO THIS?</a:t>
            </a:r>
          </a:p>
          <a:p>
            <a:r>
              <a:rPr lang="en-US" altLang="en-US" b="0" dirty="0"/>
              <a:t>To bring retribution demanded by justice (v. 43).</a:t>
            </a:r>
          </a:p>
        </p:txBody>
      </p:sp>
    </p:spTree>
    <p:extLst>
      <p:ext uri="{BB962C8B-B14F-4D97-AF65-F5344CB8AC3E}">
        <p14:creationId xmlns:p14="http://schemas.microsoft.com/office/powerpoint/2010/main" val="3048776981"/>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 intervenes by disciplining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solidFill>
                  <a:schemeClr val="tx1">
                    <a:lumMod val="50000"/>
                  </a:schemeClr>
                </a:solidFill>
              </a:rPr>
              <a:t>Ezekiel 16:41 </a:t>
            </a:r>
            <a:r>
              <a:rPr lang="en-US" altLang="en-US" sz="4400" dirty="0">
                <a:solidFill>
                  <a:schemeClr val="tx1">
                    <a:lumMod val="50000"/>
                  </a:schemeClr>
                </a:solidFill>
              </a:rPr>
              <a:t>“…I will stop your prostitution </a:t>
            </a:r>
            <a:br>
              <a:rPr lang="en-US" altLang="en-US" sz="4400" dirty="0">
                <a:solidFill>
                  <a:schemeClr val="tx1">
                    <a:lumMod val="50000"/>
                  </a:schemeClr>
                </a:solidFill>
              </a:rPr>
            </a:br>
            <a:r>
              <a:rPr lang="en-US" altLang="en-US" sz="4400" dirty="0">
                <a:solidFill>
                  <a:schemeClr val="tx1">
                    <a:lumMod val="50000"/>
                  </a:schemeClr>
                </a:solidFill>
              </a:rPr>
              <a:t>and end your payments to your many lovers.”</a:t>
            </a:r>
            <a:endParaRPr lang="en-US" altLang="en-US" sz="4400" b="1" dirty="0">
              <a:solidFill>
                <a:schemeClr val="tx1">
                  <a:lumMod val="50000"/>
                </a:schemeClr>
              </a:solidFill>
            </a:endParaRPr>
          </a:p>
          <a:p>
            <a:pPr>
              <a:lnSpc>
                <a:spcPts val="4300"/>
              </a:lnSpc>
              <a:spcAft>
                <a:spcPts val="1200"/>
              </a:spcAft>
              <a:buClr>
                <a:srgbClr val="FFFFFF"/>
              </a:buClr>
              <a:buNone/>
            </a:pPr>
            <a:endParaRPr lang="en-US" altLang="en-US" sz="4400" b="1" dirty="0"/>
          </a:p>
        </p:txBody>
      </p:sp>
      <p:sp>
        <p:nvSpPr>
          <p:cNvPr id="6" name="Content Placeholder 2">
            <a:extLst>
              <a:ext uri="{FF2B5EF4-FFF2-40B4-BE49-F238E27FC236}">
                <a16:creationId xmlns:a16="http://schemas.microsoft.com/office/drawing/2014/main" xmlns="" id="{A26FA459-8AB8-49C7-9FC2-392D79FCE116}"/>
              </a:ext>
            </a:extLst>
          </p:cNvPr>
          <p:cNvSpPr txBox="1">
            <a:spLocks/>
          </p:cNvSpPr>
          <p:nvPr/>
        </p:nvSpPr>
        <p:spPr bwMode="auto">
          <a:xfrm>
            <a:off x="3318983" y="2832848"/>
            <a:ext cx="5412745" cy="2366681"/>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WHY DID GOD DO THIS?</a:t>
            </a:r>
          </a:p>
          <a:p>
            <a:r>
              <a:rPr lang="en-US" altLang="en-US" b="0" dirty="0"/>
              <a:t>So his people</a:t>
            </a:r>
            <a:br>
              <a:rPr lang="en-US" altLang="en-US" b="0" dirty="0"/>
            </a:br>
            <a:r>
              <a:rPr lang="en-US" altLang="en-US" b="0" dirty="0"/>
              <a:t>would turn back to him </a:t>
            </a:r>
            <a:br>
              <a:rPr lang="en-US" altLang="en-US" b="0" dirty="0"/>
            </a:br>
            <a:r>
              <a:rPr lang="en-US" altLang="en-US" b="0" dirty="0"/>
              <a:t>(vs. 53-55; 62-63).</a:t>
            </a:r>
          </a:p>
        </p:txBody>
      </p:sp>
    </p:spTree>
    <p:extLst>
      <p:ext uri="{BB962C8B-B14F-4D97-AF65-F5344CB8AC3E}">
        <p14:creationId xmlns:p14="http://schemas.microsoft.com/office/powerpoint/2010/main" val="3442692002"/>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 intervenes by disciplining us.</a:t>
            </a:r>
          </a:p>
          <a:p>
            <a:pPr>
              <a:lnSpc>
                <a:spcPts val="4300"/>
              </a:lnSpc>
              <a:spcAft>
                <a:spcPts val="1200"/>
              </a:spcAft>
              <a:buClr>
                <a:srgbClr val="FFFFFF"/>
              </a:buClr>
              <a:buNone/>
            </a:pPr>
            <a:endParaRPr lang="en-US" altLang="en-US" sz="4400" b="1" dirty="0"/>
          </a:p>
          <a:p>
            <a:pPr>
              <a:lnSpc>
                <a:spcPts val="4300"/>
              </a:lnSpc>
              <a:spcAft>
                <a:spcPts val="1200"/>
              </a:spcAft>
              <a:buClr>
                <a:srgbClr val="FFFFFF"/>
              </a:buClr>
              <a:buNone/>
            </a:pPr>
            <a:r>
              <a:rPr lang="en-US" altLang="en-US" sz="4400" b="1" dirty="0"/>
              <a:t>	</a:t>
            </a:r>
          </a:p>
        </p:txBody>
      </p:sp>
      <p:sp>
        <p:nvSpPr>
          <p:cNvPr id="6" name="Content Placeholder 2">
            <a:extLst>
              <a:ext uri="{FF2B5EF4-FFF2-40B4-BE49-F238E27FC236}">
                <a16:creationId xmlns:a16="http://schemas.microsoft.com/office/drawing/2014/main" xmlns="" id="{A26FA459-8AB8-49C7-9FC2-392D79FCE116}"/>
              </a:ext>
            </a:extLst>
          </p:cNvPr>
          <p:cNvSpPr txBox="1">
            <a:spLocks/>
          </p:cNvSpPr>
          <p:nvPr/>
        </p:nvSpPr>
        <p:spPr bwMode="auto">
          <a:xfrm>
            <a:off x="3318983" y="2832849"/>
            <a:ext cx="5412745" cy="1183340"/>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Discipline hurts, but God can use it for good.</a:t>
            </a:r>
            <a:endParaRPr lang="en-US" altLang="en-US" b="0" dirty="0"/>
          </a:p>
        </p:txBody>
      </p:sp>
    </p:spTree>
    <p:extLst>
      <p:ext uri="{BB962C8B-B14F-4D97-AF65-F5344CB8AC3E}">
        <p14:creationId xmlns:p14="http://schemas.microsoft.com/office/powerpoint/2010/main" val="3574250868"/>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 intervenes by disciplining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Hebrews 12:11 </a:t>
            </a:r>
            <a:r>
              <a:rPr lang="en-US" altLang="en-US" sz="4400" dirty="0"/>
              <a:t>Now all discipline seems painful at the time, not joyful. But later it produces the fruit of peace and righteousness for those trained by it. 12 Therefore, strengthen your listless hands and your weak knees, 13 and make straight paths for your feet, so that what is lame may not be put out of joint but be healed.</a:t>
            </a:r>
          </a:p>
        </p:txBody>
      </p:sp>
      <p:sp>
        <p:nvSpPr>
          <p:cNvPr id="3" name="Content Placeholder 2">
            <a:extLst>
              <a:ext uri="{FF2B5EF4-FFF2-40B4-BE49-F238E27FC236}">
                <a16:creationId xmlns:a16="http://schemas.microsoft.com/office/drawing/2014/main" xmlns="" id="{6932F2AD-06D7-4E1B-8B79-56967B476425}"/>
              </a:ext>
            </a:extLst>
          </p:cNvPr>
          <p:cNvSpPr txBox="1">
            <a:spLocks/>
          </p:cNvSpPr>
          <p:nvPr/>
        </p:nvSpPr>
        <p:spPr bwMode="auto">
          <a:xfrm>
            <a:off x="3702442" y="4986113"/>
            <a:ext cx="3819236" cy="1183340"/>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God’s discipline looks forward.</a:t>
            </a:r>
            <a:endParaRPr lang="en-US" altLang="en-US" b="0" dirty="0"/>
          </a:p>
        </p:txBody>
      </p:sp>
    </p:spTree>
    <p:extLst>
      <p:ext uri="{BB962C8B-B14F-4D97-AF65-F5344CB8AC3E}">
        <p14:creationId xmlns:p14="http://schemas.microsoft.com/office/powerpoint/2010/main" val="16475379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As great as our sin is, God’s mercy is greater.</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Jerusalem’s sister cities: </a:t>
            </a:r>
            <a:r>
              <a:rPr lang="en-US" altLang="en-US" sz="4400" dirty="0"/>
              <a:t>Samaria and Sodom</a:t>
            </a:r>
          </a:p>
        </p:txBody>
      </p:sp>
    </p:spTree>
    <p:extLst>
      <p:ext uri="{BB962C8B-B14F-4D97-AF65-F5344CB8AC3E}">
        <p14:creationId xmlns:p14="http://schemas.microsoft.com/office/powerpoint/2010/main" val="39714680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As great as our sin is, God’s mercy is greater.</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Ezekiel 16:49 </a:t>
            </a:r>
            <a:r>
              <a:rPr lang="en-US" altLang="en-US" sz="4400" dirty="0"/>
              <a:t>“</a:t>
            </a:r>
            <a:r>
              <a:rPr lang="en-US" altLang="en-US" sz="4400" dirty="0">
                <a:solidFill>
                  <a:srgbClr val="FFC000"/>
                </a:solidFill>
              </a:rPr>
              <a:t>Sodom’s</a:t>
            </a:r>
            <a:r>
              <a:rPr lang="en-US" altLang="en-US" sz="4400" dirty="0"/>
              <a:t> sins were pride, gluttony, and laziness, while the poor and needy suffered outside her door. 50 She was proud and committed detestable sins…</a:t>
            </a:r>
          </a:p>
        </p:txBody>
      </p:sp>
      <p:sp>
        <p:nvSpPr>
          <p:cNvPr id="4" name="Content Placeholder 2">
            <a:extLst>
              <a:ext uri="{FF2B5EF4-FFF2-40B4-BE49-F238E27FC236}">
                <a16:creationId xmlns:a16="http://schemas.microsoft.com/office/drawing/2014/main" xmlns="" id="{002838B2-185B-432B-86DE-42F6D784D243}"/>
              </a:ext>
            </a:extLst>
          </p:cNvPr>
          <p:cNvSpPr txBox="1">
            <a:spLocks/>
          </p:cNvSpPr>
          <p:nvPr/>
        </p:nvSpPr>
        <p:spPr bwMode="auto">
          <a:xfrm>
            <a:off x="3389627" y="3406600"/>
            <a:ext cx="5412745" cy="1667435"/>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Samaria was just as bad</a:t>
            </a:r>
            <a:r>
              <a:rPr lang="en-US" altLang="en-US" dirty="0">
                <a:solidFill>
                  <a:srgbClr val="00B0F0"/>
                </a:solidFill>
              </a:rPr>
              <a:t>,</a:t>
            </a:r>
            <a:r>
              <a:rPr lang="en-US" altLang="en-US" b="0" dirty="0">
                <a:solidFill>
                  <a:srgbClr val="00B0F0"/>
                </a:solidFill>
              </a:rPr>
              <a:t/>
            </a:r>
            <a:br>
              <a:rPr lang="en-US" altLang="en-US" b="0" dirty="0">
                <a:solidFill>
                  <a:srgbClr val="00B0F0"/>
                </a:solidFill>
              </a:rPr>
            </a:br>
            <a:r>
              <a:rPr lang="en-US" altLang="en-US" dirty="0">
                <a:solidFill>
                  <a:srgbClr val="00B0F0"/>
                </a:solidFill>
              </a:rPr>
              <a:t>but Jerusalem was worse</a:t>
            </a:r>
            <a:br>
              <a:rPr lang="en-US" altLang="en-US" dirty="0">
                <a:solidFill>
                  <a:srgbClr val="00B0F0"/>
                </a:solidFill>
              </a:rPr>
            </a:br>
            <a:r>
              <a:rPr lang="en-US" altLang="en-US" dirty="0">
                <a:solidFill>
                  <a:srgbClr val="00B0F0"/>
                </a:solidFill>
              </a:rPr>
              <a:t>than both of them!</a:t>
            </a:r>
          </a:p>
        </p:txBody>
      </p:sp>
    </p:spTree>
    <p:extLst>
      <p:ext uri="{BB962C8B-B14F-4D97-AF65-F5344CB8AC3E}">
        <p14:creationId xmlns:p14="http://schemas.microsoft.com/office/powerpoint/2010/main" val="32160735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As great as our sin is, God’s mercy is greater.</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Ezekiel 16:49 </a:t>
            </a:r>
            <a:r>
              <a:rPr lang="en-US" altLang="en-US" sz="4400" dirty="0"/>
              <a:t>“Sodom’s sins were pride, gluttony, and laziness, while the poor and needy suffered outside her door. 50 She was proud and committed detestable sins…</a:t>
            </a:r>
          </a:p>
        </p:txBody>
      </p:sp>
      <p:sp>
        <p:nvSpPr>
          <p:cNvPr id="3" name="Content Placeholder 2">
            <a:extLst>
              <a:ext uri="{FF2B5EF4-FFF2-40B4-BE49-F238E27FC236}">
                <a16:creationId xmlns:a16="http://schemas.microsoft.com/office/drawing/2014/main" xmlns="" id="{AD8DBB84-43F5-4B79-8DB9-A8C38C0CAFCC}"/>
              </a:ext>
            </a:extLst>
          </p:cNvPr>
          <p:cNvSpPr txBox="1">
            <a:spLocks/>
          </p:cNvSpPr>
          <p:nvPr/>
        </p:nvSpPr>
        <p:spPr bwMode="auto">
          <a:xfrm>
            <a:off x="3118989" y="3406600"/>
            <a:ext cx="5954020" cy="1667435"/>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Samaria was just as bad</a:t>
            </a:r>
            <a:r>
              <a:rPr lang="en-US" altLang="en-US" dirty="0">
                <a:solidFill>
                  <a:schemeClr val="bg1"/>
                </a:solidFill>
              </a:rPr>
              <a:t>,</a:t>
            </a:r>
            <a:r>
              <a:rPr lang="en-US" altLang="en-US" b="0" dirty="0">
                <a:solidFill>
                  <a:schemeClr val="bg1"/>
                </a:solidFill>
              </a:rPr>
              <a:t/>
            </a:r>
            <a:br>
              <a:rPr lang="en-US" altLang="en-US" b="0" dirty="0">
                <a:solidFill>
                  <a:schemeClr val="bg1"/>
                </a:solidFill>
              </a:rPr>
            </a:br>
            <a:r>
              <a:rPr lang="en-US" altLang="en-US" dirty="0">
                <a:solidFill>
                  <a:schemeClr val="bg1"/>
                </a:solidFill>
              </a:rPr>
              <a:t>but </a:t>
            </a:r>
            <a:r>
              <a:rPr lang="en-US" altLang="en-US" u="sng" dirty="0">
                <a:solidFill>
                  <a:schemeClr val="bg1"/>
                </a:solidFill>
              </a:rPr>
              <a:t>Jerusalem was WORSE</a:t>
            </a:r>
            <a:r>
              <a:rPr lang="en-US" altLang="en-US" dirty="0">
                <a:solidFill>
                  <a:schemeClr val="bg1"/>
                </a:solidFill>
              </a:rPr>
              <a:t/>
            </a:r>
            <a:br>
              <a:rPr lang="en-US" altLang="en-US" dirty="0">
                <a:solidFill>
                  <a:schemeClr val="bg1"/>
                </a:solidFill>
              </a:rPr>
            </a:br>
            <a:r>
              <a:rPr lang="en-US" altLang="en-US" dirty="0">
                <a:solidFill>
                  <a:schemeClr val="bg1"/>
                </a:solidFill>
              </a:rPr>
              <a:t>than both of them!</a:t>
            </a:r>
          </a:p>
        </p:txBody>
      </p:sp>
    </p:spTree>
    <p:extLst>
      <p:ext uri="{BB962C8B-B14F-4D97-AF65-F5344CB8AC3E}">
        <p14:creationId xmlns:p14="http://schemas.microsoft.com/office/powerpoint/2010/main" val="2663146136"/>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As great as our sin is, God’s mercy is greater.</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Ezekiel 16:47 </a:t>
            </a:r>
            <a:r>
              <a:rPr lang="en-US" altLang="en-US" sz="4400" dirty="0"/>
              <a:t>“But you have not merely sinned as  they did. You quickly surpassed them in corruption. </a:t>
            </a:r>
          </a:p>
        </p:txBody>
      </p:sp>
    </p:spTree>
    <p:extLst>
      <p:ext uri="{BB962C8B-B14F-4D97-AF65-F5344CB8AC3E}">
        <p14:creationId xmlns:p14="http://schemas.microsoft.com/office/powerpoint/2010/main" val="1146507643"/>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As great as our sin is, God’s mercy is greater.</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dirty="0"/>
              <a:t>48 …Sodom and her daughters were never as wicked as you and your daughters. </a:t>
            </a:r>
          </a:p>
        </p:txBody>
      </p:sp>
    </p:spTree>
    <p:extLst>
      <p:ext uri="{BB962C8B-B14F-4D97-AF65-F5344CB8AC3E}">
        <p14:creationId xmlns:p14="http://schemas.microsoft.com/office/powerpoint/2010/main" val="208931614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We were helpless and lost before God rescued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Ezekiel 16:1 </a:t>
            </a:r>
            <a:r>
              <a:rPr lang="en-US" altLang="en-US" sz="4400" dirty="0"/>
              <a:t>Then another message came to me from the LORD: 2 “Son of man, confront Jerusalem with her detestable sins. 3 Give her this message from the Sovereign LORD: You are nothing but a Canaanite! Your father was an Amorite and your mother a Hittite.</a:t>
            </a:r>
            <a:endParaRPr lang="en-GB" altLang="en-US" sz="4400" dirty="0"/>
          </a:p>
        </p:txBody>
      </p:sp>
    </p:spTree>
    <p:extLst>
      <p:ext uri="{BB962C8B-B14F-4D97-AF65-F5344CB8AC3E}">
        <p14:creationId xmlns:p14="http://schemas.microsoft.com/office/powerpoint/2010/main" val="29768432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As great as our sin is, God’s mercy is greater.</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Ezekiel 16:51</a:t>
            </a:r>
            <a:r>
              <a:rPr lang="en-US" altLang="en-US" sz="4400" dirty="0"/>
              <a:t> Even Samaria did not commit half your sins. You have done far more detestable things than your sisters ever did. They seem righteous compared to you.</a:t>
            </a:r>
          </a:p>
        </p:txBody>
      </p:sp>
      <p:sp>
        <p:nvSpPr>
          <p:cNvPr id="4" name="Content Placeholder 2">
            <a:extLst>
              <a:ext uri="{FF2B5EF4-FFF2-40B4-BE49-F238E27FC236}">
                <a16:creationId xmlns:a16="http://schemas.microsoft.com/office/drawing/2014/main" xmlns="" id="{2EF13422-6B32-48CB-9766-A2B66F30BC1B}"/>
              </a:ext>
            </a:extLst>
          </p:cNvPr>
          <p:cNvSpPr txBox="1">
            <a:spLocks/>
          </p:cNvSpPr>
          <p:nvPr/>
        </p:nvSpPr>
        <p:spPr bwMode="auto">
          <a:xfrm>
            <a:off x="3389627" y="3461125"/>
            <a:ext cx="5412745" cy="1156458"/>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We have similar moments of self awareness</a:t>
            </a:r>
            <a:r>
              <a:rPr lang="en-US" altLang="en-US" dirty="0">
                <a:solidFill>
                  <a:srgbClr val="00B0F0"/>
                </a:solidFill>
              </a:rPr>
              <a:t>,</a:t>
            </a:r>
            <a:r>
              <a:rPr lang="en-US" altLang="en-US" dirty="0"/>
              <a:t> </a:t>
            </a:r>
            <a:r>
              <a:rPr lang="en-US" altLang="en-US" dirty="0">
                <a:solidFill>
                  <a:srgbClr val="00B0F0"/>
                </a:solidFill>
              </a:rPr>
              <a:t>but…</a:t>
            </a:r>
          </a:p>
        </p:txBody>
      </p:sp>
    </p:spTree>
    <p:extLst>
      <p:ext uri="{BB962C8B-B14F-4D97-AF65-F5344CB8AC3E}">
        <p14:creationId xmlns:p14="http://schemas.microsoft.com/office/powerpoint/2010/main" val="10435039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As great as our sin is, God’s mercy is greater.</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Ezekiel 16:51</a:t>
            </a:r>
            <a:r>
              <a:rPr lang="en-US" altLang="en-US" sz="4400" dirty="0"/>
              <a:t> Even Samaria did not commit half your sins. You have done far more detestable things than your sisters ever did. They seem righteous compared to you.</a:t>
            </a:r>
          </a:p>
        </p:txBody>
      </p:sp>
      <p:sp>
        <p:nvSpPr>
          <p:cNvPr id="4" name="Content Placeholder 2">
            <a:extLst>
              <a:ext uri="{FF2B5EF4-FFF2-40B4-BE49-F238E27FC236}">
                <a16:creationId xmlns:a16="http://schemas.microsoft.com/office/drawing/2014/main" xmlns="" id="{2EF13422-6B32-48CB-9766-A2B66F30BC1B}"/>
              </a:ext>
            </a:extLst>
          </p:cNvPr>
          <p:cNvSpPr txBox="1">
            <a:spLocks/>
          </p:cNvSpPr>
          <p:nvPr/>
        </p:nvSpPr>
        <p:spPr bwMode="auto">
          <a:xfrm>
            <a:off x="3389627" y="3461125"/>
            <a:ext cx="5412745" cy="1156458"/>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We have similar moments of self awareness, but…</a:t>
            </a:r>
            <a:endParaRPr lang="en-US" altLang="en-US" dirty="0">
              <a:solidFill>
                <a:schemeClr val="bg1"/>
              </a:solidFill>
            </a:endParaRPr>
          </a:p>
        </p:txBody>
      </p:sp>
    </p:spTree>
    <p:extLst>
      <p:ext uri="{BB962C8B-B14F-4D97-AF65-F5344CB8AC3E}">
        <p14:creationId xmlns:p14="http://schemas.microsoft.com/office/powerpoint/2010/main" val="547537689"/>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As great as our sin is, God’s mercy is greater.</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Ezekiel 16:60 </a:t>
            </a:r>
            <a:r>
              <a:rPr lang="en-US" altLang="en-US" sz="4400" dirty="0"/>
              <a:t>“Yet I will remember the covenant I made with you when you were young, and I will establish an everlasting covenant with you.”</a:t>
            </a:r>
          </a:p>
        </p:txBody>
      </p:sp>
    </p:spTree>
    <p:extLst>
      <p:ext uri="{BB962C8B-B14F-4D97-AF65-F5344CB8AC3E}">
        <p14:creationId xmlns:p14="http://schemas.microsoft.com/office/powerpoint/2010/main" val="4194463995"/>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As great as our sin is, God’s mercy is greater.</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Ezekiel 16:62 </a:t>
            </a:r>
            <a:r>
              <a:rPr lang="en-US" altLang="en-US" sz="4400" dirty="0"/>
              <a:t>“And I will reaffirm my covenant with you, and you will know that I am the Lord.” </a:t>
            </a:r>
          </a:p>
        </p:txBody>
      </p:sp>
    </p:spTree>
    <p:extLst>
      <p:ext uri="{BB962C8B-B14F-4D97-AF65-F5344CB8AC3E}">
        <p14:creationId xmlns:p14="http://schemas.microsoft.com/office/powerpoint/2010/main" val="2449262677"/>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As great as our sin is, God’s mercy is greater.</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Ezekiel 16:63 </a:t>
            </a:r>
            <a:r>
              <a:rPr lang="en-US" altLang="en-US" sz="4400" dirty="0"/>
              <a:t>“You will remember your sins and cover your mouth in silent shame when I forgive you of all that you have done. I, the Sovereign Lord, have spoken!” </a:t>
            </a:r>
          </a:p>
        </p:txBody>
      </p:sp>
    </p:spTree>
    <p:extLst>
      <p:ext uri="{BB962C8B-B14F-4D97-AF65-F5344CB8AC3E}">
        <p14:creationId xmlns:p14="http://schemas.microsoft.com/office/powerpoint/2010/main" val="3697137761"/>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As great as our sin is, God’s mercy is greater.</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Ezekiel 16:63 </a:t>
            </a:r>
            <a:r>
              <a:rPr lang="en-US" altLang="en-US" sz="4400" dirty="0"/>
              <a:t>“You will remember your sins and cover your mouth in silent shame </a:t>
            </a:r>
            <a:r>
              <a:rPr lang="en-US" altLang="en-US" sz="4400" dirty="0">
                <a:solidFill>
                  <a:srgbClr val="FFC000"/>
                </a:solidFill>
              </a:rPr>
              <a:t>when I forgive you of all that you have done</a:t>
            </a:r>
            <a:r>
              <a:rPr lang="en-US" altLang="en-US" sz="4400" dirty="0"/>
              <a:t>. I, the Sovereign Lord, have spoken!” </a:t>
            </a:r>
          </a:p>
        </p:txBody>
      </p:sp>
      <p:sp>
        <p:nvSpPr>
          <p:cNvPr id="4" name="Content Placeholder 2">
            <a:extLst>
              <a:ext uri="{FF2B5EF4-FFF2-40B4-BE49-F238E27FC236}">
                <a16:creationId xmlns:a16="http://schemas.microsoft.com/office/drawing/2014/main" xmlns="" id="{7566029F-B861-45C9-B44A-E329CFC09224}"/>
              </a:ext>
            </a:extLst>
          </p:cNvPr>
          <p:cNvSpPr txBox="1">
            <a:spLocks/>
          </p:cNvSpPr>
          <p:nvPr/>
        </p:nvSpPr>
        <p:spPr bwMode="auto">
          <a:xfrm>
            <a:off x="6375400" y="2707342"/>
            <a:ext cx="4446493" cy="1156458"/>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“when I </a:t>
            </a:r>
            <a:r>
              <a:rPr lang="en-US" altLang="en-US" i="1" dirty="0"/>
              <a:t>atone </a:t>
            </a:r>
            <a:r>
              <a:rPr lang="en-US" altLang="en-US" dirty="0"/>
              <a:t>for all that you have done”</a:t>
            </a:r>
            <a:endParaRPr lang="en-US" altLang="en-US" dirty="0">
              <a:solidFill>
                <a:srgbClr val="00B0F0"/>
              </a:solidFill>
            </a:endParaRPr>
          </a:p>
        </p:txBody>
      </p:sp>
    </p:spTree>
    <p:extLst>
      <p:ext uri="{BB962C8B-B14F-4D97-AF65-F5344CB8AC3E}">
        <p14:creationId xmlns:p14="http://schemas.microsoft.com/office/powerpoint/2010/main" val="2972740409"/>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As great as our sin is, God’s mercy is greater.</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Ezekiel 16:63 </a:t>
            </a:r>
            <a:r>
              <a:rPr lang="en-US" altLang="en-US" sz="4400" dirty="0"/>
              <a:t>“You will remember your sins and cover your mouth in silent shame </a:t>
            </a:r>
            <a:r>
              <a:rPr lang="en-US" altLang="en-US" sz="4400" dirty="0">
                <a:solidFill>
                  <a:srgbClr val="FFC000"/>
                </a:solidFill>
              </a:rPr>
              <a:t>when I forgive you of all that you have done</a:t>
            </a:r>
            <a:r>
              <a:rPr lang="en-US" altLang="en-US" sz="4400" dirty="0"/>
              <a:t>. I, the Sovereign Lord, have spoken!” </a:t>
            </a:r>
          </a:p>
        </p:txBody>
      </p:sp>
      <p:sp>
        <p:nvSpPr>
          <p:cNvPr id="4" name="Content Placeholder 2">
            <a:extLst>
              <a:ext uri="{FF2B5EF4-FFF2-40B4-BE49-F238E27FC236}">
                <a16:creationId xmlns:a16="http://schemas.microsoft.com/office/drawing/2014/main" xmlns="" id="{7566029F-B861-45C9-B44A-E329CFC09224}"/>
              </a:ext>
            </a:extLst>
          </p:cNvPr>
          <p:cNvSpPr txBox="1">
            <a:spLocks/>
          </p:cNvSpPr>
          <p:nvPr/>
        </p:nvSpPr>
        <p:spPr bwMode="auto">
          <a:xfrm>
            <a:off x="5343591" y="2707342"/>
            <a:ext cx="6510110" cy="3074026"/>
          </a:xfrm>
          <a:prstGeom prst="rect">
            <a:avLst/>
          </a:prstGeom>
          <a:solidFill>
            <a:srgbClr val="00B0F0"/>
          </a:solidFill>
          <a:ln w="476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ts val="3800"/>
              </a:lnSpc>
              <a:spcAft>
                <a:spcPts val="1200"/>
              </a:spcAft>
              <a:defRPr sz="4000" b="1">
                <a:solidFill>
                  <a:prstClr val="black"/>
                </a:solidFill>
                <a:latin typeface="Arial Narrow" panose="020B0606020202030204" pitchFamily="34" charset="0"/>
                <a:cs typeface="+mn-cs"/>
              </a:defRPr>
            </a:lvl1pPr>
            <a:lvl2pPr>
              <a:defRPr>
                <a:solidFill>
                  <a:schemeClr val="dk1"/>
                </a:solidFill>
                <a:latin typeface="+mn-lt"/>
                <a:cs typeface="+mn-cs"/>
              </a:defRPr>
            </a:lvl2pPr>
            <a:lvl3pPr>
              <a:defRPr>
                <a:solidFill>
                  <a:schemeClr val="dk1"/>
                </a:solidFill>
                <a:latin typeface="+mn-lt"/>
                <a:cs typeface="+mn-cs"/>
              </a:defRPr>
            </a:lvl3pPr>
            <a:lvl4pPr>
              <a:defRPr>
                <a:solidFill>
                  <a:schemeClr val="dk1"/>
                </a:solidFill>
                <a:latin typeface="+mn-lt"/>
                <a:cs typeface="+mn-cs"/>
              </a:defRPr>
            </a:lvl4pPr>
            <a:lvl5pPr>
              <a:defRPr>
                <a:solidFill>
                  <a:schemeClr val="dk1"/>
                </a:solidFill>
                <a:latin typeface="+mn-lt"/>
                <a:cs typeface="+mn-cs"/>
              </a:defRPr>
            </a:lvl5pPr>
            <a:lvl6pPr>
              <a:defRPr>
                <a:solidFill>
                  <a:schemeClr val="dk1"/>
                </a:solidFill>
                <a:latin typeface="+mn-lt"/>
                <a:cs typeface="+mn-cs"/>
              </a:defRPr>
            </a:lvl6pPr>
            <a:lvl7pPr>
              <a:defRPr>
                <a:solidFill>
                  <a:schemeClr val="dk1"/>
                </a:solidFill>
                <a:latin typeface="+mn-lt"/>
                <a:cs typeface="+mn-cs"/>
              </a:defRPr>
            </a:lvl7pPr>
            <a:lvl8pPr>
              <a:defRPr>
                <a:solidFill>
                  <a:schemeClr val="dk1"/>
                </a:solidFill>
                <a:latin typeface="+mn-lt"/>
                <a:cs typeface="+mn-cs"/>
              </a:defRPr>
            </a:lvl8pPr>
            <a:lvl9pPr>
              <a:defRPr>
                <a:solidFill>
                  <a:schemeClr val="dk1"/>
                </a:solidFill>
                <a:latin typeface="+mn-lt"/>
                <a:cs typeface="+mn-cs"/>
              </a:defRPr>
            </a:lvl9pPr>
          </a:lstStyle>
          <a:p>
            <a:r>
              <a:rPr lang="en-US" altLang="en-US" dirty="0"/>
              <a:t>God treated Jesus as if he was the one worshipping other gods, as if he was the one sacrificing children, as if he was the one who was unfaithful!</a:t>
            </a:r>
            <a:endParaRPr lang="en-US" altLang="en-US" dirty="0">
              <a:solidFill>
                <a:srgbClr val="00B0F0"/>
              </a:solidFill>
            </a:endParaRPr>
          </a:p>
        </p:txBody>
      </p:sp>
    </p:spTree>
    <p:extLst>
      <p:ext uri="{BB962C8B-B14F-4D97-AF65-F5344CB8AC3E}">
        <p14:creationId xmlns:p14="http://schemas.microsoft.com/office/powerpoint/2010/main" val="3318807598"/>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As great as our sin is, God’s mercy is greater.</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Romans 3:25 </a:t>
            </a:r>
            <a:r>
              <a:rPr lang="en-US" altLang="en-US" sz="4400" dirty="0"/>
              <a:t>For God presented Jesus as the sacrifice for sin. People are made right with God when they believe that Jesus sacrificed his life, shedding his blood…  </a:t>
            </a:r>
          </a:p>
        </p:txBody>
      </p:sp>
    </p:spTree>
    <p:extLst>
      <p:ext uri="{BB962C8B-B14F-4D97-AF65-F5344CB8AC3E}">
        <p14:creationId xmlns:p14="http://schemas.microsoft.com/office/powerpoint/2010/main" val="4292276720"/>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As great as our sin is, God’s mercy is greater.</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Hebrews 7:7 </a:t>
            </a:r>
            <a:r>
              <a:rPr lang="en-US" altLang="en-US" sz="4400" dirty="0"/>
              <a:t>“…Today when you hear his voice,</a:t>
            </a:r>
            <a:br>
              <a:rPr lang="en-US" altLang="en-US" sz="4400" dirty="0"/>
            </a:br>
            <a:r>
              <a:rPr lang="en-US" altLang="en-US" sz="4400" dirty="0"/>
              <a:t>8 don’t harden your hearts </a:t>
            </a:r>
            <a:br>
              <a:rPr lang="en-US" altLang="en-US" sz="4400" dirty="0"/>
            </a:br>
            <a:r>
              <a:rPr lang="en-US" altLang="en-US" sz="4400" dirty="0"/>
              <a:t>as Israel did when they rebelled…”</a:t>
            </a:r>
          </a:p>
          <a:p>
            <a:pPr marL="466725">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b="1" dirty="0"/>
              <a:t>Hebrews 4:16 </a:t>
            </a:r>
            <a:r>
              <a:rPr lang="en-US" altLang="en-US" sz="4400" dirty="0"/>
              <a:t>So let us come boldly to the throne of our gracious God. There we will receive his mercy, and we will find grace to help us when we need it most. </a:t>
            </a:r>
          </a:p>
        </p:txBody>
      </p:sp>
    </p:spTree>
    <p:extLst>
      <p:ext uri="{BB962C8B-B14F-4D97-AF65-F5344CB8AC3E}">
        <p14:creationId xmlns:p14="http://schemas.microsoft.com/office/powerpoint/2010/main" val="18717849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We were helpless and lost before God rescued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dirty="0"/>
              <a:t>4 On the day you were born, no one cared about you. Your umbilical cord was not cut, and you were never washed, rubbed with salt, and wrapped in cloth. 5 No one had the slightest interest in you; no one pitied you or cared for you.</a:t>
            </a:r>
            <a:endParaRPr lang="en-GB" altLang="en-US" sz="4400" dirty="0"/>
          </a:p>
        </p:txBody>
      </p:sp>
    </p:spTree>
    <p:extLst>
      <p:ext uri="{BB962C8B-B14F-4D97-AF65-F5344CB8AC3E}">
        <p14:creationId xmlns:p14="http://schemas.microsoft.com/office/powerpoint/2010/main" val="81250581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We were helpless and lost before God rescued us.</a:t>
            </a:r>
          </a:p>
          <a:p>
            <a:pPr>
              <a:lnSpc>
                <a:spcPts val="4300"/>
              </a:lnSpc>
              <a:spcAft>
                <a:spcPts val="1200"/>
              </a:spcAft>
              <a:buClr>
                <a:srgbClr val="FFFFFF"/>
              </a:buClr>
              <a:buNone/>
            </a:pPr>
            <a:endParaRPr lang="en-US" altLang="en-US" sz="4400" b="1" dirty="0"/>
          </a:p>
          <a:p>
            <a:pPr marL="466725">
              <a:lnSpc>
                <a:spcPts val="4300"/>
              </a:lnSpc>
              <a:spcAft>
                <a:spcPts val="1200"/>
              </a:spcAft>
              <a:buClr>
                <a:srgbClr val="FFFFFF"/>
              </a:buClr>
              <a:buNone/>
            </a:pPr>
            <a:r>
              <a:rPr lang="en-US" altLang="en-US" sz="4400" dirty="0"/>
              <a:t>On the day you were born, you were unwanted, dumped in a field and left to die. 6 “But I came by and saw you there, helplessly kicking about in your own blood. As you lay there, I said, ‘Live!’</a:t>
            </a:r>
            <a:endParaRPr lang="en-GB" altLang="en-US" sz="4400" dirty="0"/>
          </a:p>
        </p:txBody>
      </p:sp>
    </p:spTree>
    <p:extLst>
      <p:ext uri="{BB962C8B-B14F-4D97-AF65-F5344CB8AC3E}">
        <p14:creationId xmlns:p14="http://schemas.microsoft.com/office/powerpoint/2010/main" val="334543399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59CC8F74-D431-470E-B08E-3373CD1B48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2498" y="0"/>
            <a:ext cx="5111003" cy="6874101"/>
          </a:xfrm>
          <a:prstGeom prst="rect">
            <a:avLst/>
          </a:prstGeom>
        </p:spPr>
      </p:pic>
      <p:sp>
        <p:nvSpPr>
          <p:cNvPr id="6" name="Content Placeholder 2">
            <a:extLst>
              <a:ext uri="{FF2B5EF4-FFF2-40B4-BE49-F238E27FC236}">
                <a16:creationId xmlns:a16="http://schemas.microsoft.com/office/drawing/2014/main" xmlns="" id="{7ABA4EB2-8204-4926-B0C4-E1A27939BCE9}"/>
              </a:ext>
            </a:extLst>
          </p:cNvPr>
          <p:cNvSpPr txBox="1">
            <a:spLocks/>
          </p:cNvSpPr>
          <p:nvPr/>
        </p:nvSpPr>
        <p:spPr bwMode="auto">
          <a:xfrm>
            <a:off x="5880847" y="860612"/>
            <a:ext cx="6068266" cy="599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Deuteronomy 7:7 </a:t>
            </a:r>
            <a:r>
              <a:rPr lang="en-US" altLang="en-US" sz="4400" dirty="0"/>
              <a:t>“The LORD did not set his heart on you and choose you because you were more numerous than other nations, for you were the smallest of all nations! </a:t>
            </a:r>
            <a:endParaRPr lang="en-GB" altLang="en-US" sz="4400" dirty="0"/>
          </a:p>
        </p:txBody>
      </p:sp>
    </p:spTree>
    <p:extLst>
      <p:ext uri="{BB962C8B-B14F-4D97-AF65-F5344CB8AC3E}">
        <p14:creationId xmlns:p14="http://schemas.microsoft.com/office/powerpoint/2010/main" val="18207351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27dcc229-67af-4c71-9eaf-4ce1176dd78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DA59B1FF26B87429C7EB66F311DAE8D" ma:contentTypeVersion="15" ma:contentTypeDescription="Create a new document." ma:contentTypeScope="" ma:versionID="a01996be7494b73377a7163ee4669c8b">
  <xsd:schema xmlns:xsd="http://www.w3.org/2001/XMLSchema" xmlns:xs="http://www.w3.org/2001/XMLSchema" xmlns:p="http://schemas.microsoft.com/office/2006/metadata/properties" xmlns:ns3="27dcc229-67af-4c71-9eaf-4ce1176dd786" xmlns:ns4="a0914f5c-98df-43af-a816-8645eb93ec60" targetNamespace="http://schemas.microsoft.com/office/2006/metadata/properties" ma:root="true" ma:fieldsID="0d1f9792f11d946b465a56e612e6e5ef" ns3:_="" ns4:_="">
    <xsd:import namespace="27dcc229-67af-4c71-9eaf-4ce1176dd786"/>
    <xsd:import namespace="a0914f5c-98df-43af-a816-8645eb93ec6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dcc229-67af-4c71-9eaf-4ce1176dd7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0914f5c-98df-43af-a816-8645eb93ec6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4B2452E-A687-49FD-B4B3-7CEC64381C34}">
  <ds:schemaRefs>
    <ds:schemaRef ds:uri="http://purl.org/dc/dcmitype/"/>
    <ds:schemaRef ds:uri="http://schemas.microsoft.com/office/2006/documentManagement/types"/>
    <ds:schemaRef ds:uri="a0914f5c-98df-43af-a816-8645eb93ec60"/>
    <ds:schemaRef ds:uri="http://purl.org/dc/elements/1.1/"/>
    <ds:schemaRef ds:uri="http://schemas.microsoft.com/office/2006/metadata/properties"/>
    <ds:schemaRef ds:uri="27dcc229-67af-4c71-9eaf-4ce1176dd786"/>
    <ds:schemaRef ds:uri="http://purl.org/dc/terms/"/>
    <ds:schemaRef ds:uri="http://schemas.openxmlformats.org/package/2006/metadata/core-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A8A0CB20-814B-4AC5-91FC-A1619CB9E448}">
  <ds:schemaRefs>
    <ds:schemaRef ds:uri="http://schemas.microsoft.com/sharepoint/v3/contenttype/forms"/>
  </ds:schemaRefs>
</ds:datastoreItem>
</file>

<file path=customXml/itemProps3.xml><?xml version="1.0" encoding="utf-8"?>
<ds:datastoreItem xmlns:ds="http://schemas.openxmlformats.org/officeDocument/2006/customXml" ds:itemID="{A5AE855A-55B9-44D6-8FA9-04D6FE8EB8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dcc229-67af-4c71-9eaf-4ce1176dd786"/>
    <ds:schemaRef ds:uri="a0914f5c-98df-43af-a816-8645eb93ec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58242</TotalTime>
  <Words>3049</Words>
  <Application>Microsoft Office PowerPoint</Application>
  <PresentationFormat>Widescreen</PresentationFormat>
  <Paragraphs>312</Paragraphs>
  <Slides>68</Slides>
  <Notes>66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68</vt:i4>
      </vt:variant>
    </vt:vector>
  </HeadingPairs>
  <TitlesOfParts>
    <vt:vector size="74" baseType="lpstr">
      <vt:lpstr>Arial</vt:lpstr>
      <vt:lpstr>Arial Narrow</vt:lpstr>
      <vt:lpstr>Calibri</vt:lpstr>
      <vt:lpstr>Franklin Gothic Book</vt:lpstr>
      <vt:lpstr>Wingdings 2</vt:lpstr>
      <vt:lpstr>Technic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SullivanM</dc:creator>
  <cp:lastModifiedBy>DoddH</cp:lastModifiedBy>
  <cp:revision>4193</cp:revision>
  <dcterms:created xsi:type="dcterms:W3CDTF">2014-04-18T14:05:51Z</dcterms:created>
  <dcterms:modified xsi:type="dcterms:W3CDTF">2023-09-21T13:47:37Z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0x0101001DA59B1FF26B87429C7EB66F311DAE8D</vt:lpwstr>
  </property>
</Properties>
</file>