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1"/>
  </p:notesMasterIdLst>
  <p:sldIdLst>
    <p:sldId id="4158" r:id="rId5"/>
    <p:sldId id="8078" r:id="rId6"/>
    <p:sldId id="8266" r:id="rId7"/>
    <p:sldId id="8270" r:id="rId8"/>
    <p:sldId id="8271" r:id="rId9"/>
    <p:sldId id="8218" r:id="rId10"/>
    <p:sldId id="8272" r:id="rId11"/>
    <p:sldId id="8273" r:id="rId12"/>
    <p:sldId id="8274" r:id="rId13"/>
    <p:sldId id="8275" r:id="rId14"/>
    <p:sldId id="8276" r:id="rId15"/>
    <p:sldId id="8277" r:id="rId16"/>
    <p:sldId id="8278" r:id="rId17"/>
    <p:sldId id="8279" r:id="rId18"/>
    <p:sldId id="8281" r:id="rId19"/>
    <p:sldId id="8282" r:id="rId20"/>
    <p:sldId id="8283" r:id="rId21"/>
    <p:sldId id="8284" r:id="rId22"/>
    <p:sldId id="8219" r:id="rId23"/>
    <p:sldId id="8285" r:id="rId24"/>
    <p:sldId id="8286" r:id="rId25"/>
    <p:sldId id="8337" r:id="rId26"/>
    <p:sldId id="8287" r:id="rId27"/>
    <p:sldId id="8290" r:id="rId28"/>
    <p:sldId id="8291" r:id="rId29"/>
    <p:sldId id="8294" r:id="rId30"/>
    <p:sldId id="8297" r:id="rId31"/>
    <p:sldId id="8298" r:id="rId32"/>
    <p:sldId id="8301" r:id="rId33"/>
    <p:sldId id="8299" r:id="rId34"/>
    <p:sldId id="8302" r:id="rId35"/>
    <p:sldId id="8303" r:id="rId36"/>
    <p:sldId id="8335" r:id="rId37"/>
    <p:sldId id="8304" r:id="rId38"/>
    <p:sldId id="8300" r:id="rId39"/>
    <p:sldId id="8338" r:id="rId40"/>
    <p:sldId id="8305" r:id="rId41"/>
    <p:sldId id="8306" r:id="rId42"/>
    <p:sldId id="8307" r:id="rId43"/>
    <p:sldId id="8339" r:id="rId44"/>
    <p:sldId id="8308" r:id="rId45"/>
    <p:sldId id="8309" r:id="rId46"/>
    <p:sldId id="8341" r:id="rId47"/>
    <p:sldId id="8310" r:id="rId48"/>
    <p:sldId id="8311" r:id="rId49"/>
    <p:sldId id="8312" r:id="rId50"/>
    <p:sldId id="8313" r:id="rId51"/>
    <p:sldId id="8340" r:id="rId52"/>
    <p:sldId id="8314" r:id="rId53"/>
    <p:sldId id="8315" r:id="rId54"/>
    <p:sldId id="8316" r:id="rId55"/>
    <p:sldId id="8317" r:id="rId56"/>
    <p:sldId id="8318" r:id="rId57"/>
    <p:sldId id="8319" r:id="rId58"/>
    <p:sldId id="8336" r:id="rId59"/>
    <p:sldId id="8324" r:id="rId60"/>
    <p:sldId id="8325" r:id="rId61"/>
    <p:sldId id="8326" r:id="rId62"/>
    <p:sldId id="8327" r:id="rId63"/>
    <p:sldId id="8328" r:id="rId64"/>
    <p:sldId id="8329" r:id="rId65"/>
    <p:sldId id="8330" r:id="rId66"/>
    <p:sldId id="8332" r:id="rId67"/>
    <p:sldId id="8331" r:id="rId68"/>
    <p:sldId id="8333" r:id="rId69"/>
    <p:sldId id="8334" r:id="rId70"/>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llivanM" initials="" lastIdx="0" clrIdx="0"/>
  <p:cmAuthor id="2" name="SullivanM" initials="S" lastIdx="1" clrIdx="1">
    <p:extLst>
      <p:ext uri="{19B8F6BF-5375-455C-9EA6-DF929625EA0E}">
        <p15:presenceInfo xmlns:p15="http://schemas.microsoft.com/office/powerpoint/2012/main" userId="S-1-5-21-4265015632-2890982846-1145617646-13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FF00"/>
    <a:srgbClr val="0066CC"/>
    <a:srgbClr val="800000"/>
    <a:srgbClr val="003F7F"/>
    <a:srgbClr val="CAD7E4"/>
    <a:srgbClr val="E2C7B9"/>
    <a:srgbClr val="DBC1B3"/>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433" autoAdjust="0"/>
    <p:restoredTop sz="93995" autoAdjust="0"/>
  </p:normalViewPr>
  <p:slideViewPr>
    <p:cSldViewPr snapToGrid="0">
      <p:cViewPr varScale="1">
        <p:scale>
          <a:sx n="73" d="100"/>
          <a:sy n="73" d="100"/>
        </p:scale>
        <p:origin x="612" y="90"/>
      </p:cViewPr>
      <p:guideLst>
        <p:guide orient="horz" pos="2160"/>
        <p:guide pos="384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66" d="100"/>
        <a:sy n="66" d="100"/>
      </p:scale>
      <p:origin x="0" y="-711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tableStyles" Target="tableStyles.xml"/><Relationship Id="rId84" Type="http://schemas.microsoft.com/office/2016/11/relationships/changesInfo" Target="changesInfos/changesInfo1.xml"/><Relationship Id="rId7" Type="http://schemas.openxmlformats.org/officeDocument/2006/relationships/slide" Target="slides/slide3.xml"/><Relationship Id="rId71"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commentAuthors" Target="commentAuthor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llivanM" userId="350d618f-92d9-45c2-831f-faece6ff0719" providerId="ADAL" clId="{85AD5170-AA9D-4DD5-9A74-4894F33A9D7F}"/>
    <pc:docChg chg="custSel modSld">
      <pc:chgData name="SullivanM" userId="350d618f-92d9-45c2-831f-faece6ff0719" providerId="ADAL" clId="{85AD5170-AA9D-4DD5-9A74-4894F33A9D7F}" dt="2023-07-16T13:22:32.869" v="56" actId="20577"/>
      <pc:docMkLst>
        <pc:docMk/>
      </pc:docMkLst>
    </pc:docChg>
  </pc:docChgLst>
  <pc:docChgLst>
    <pc:chgData name="SullivanM" userId="350d618f-92d9-45c2-831f-faece6ff0719" providerId="ADAL" clId="{7067B11E-40C1-4E0E-BE6B-A6A022D3A695}"/>
    <pc:docChg chg="undo redo custSel addSld delSld modSld sldOrd">
      <pc:chgData name="SullivanM" userId="350d618f-92d9-45c2-831f-faece6ff0719" providerId="ADAL" clId="{7067B11E-40C1-4E0E-BE6B-A6A022D3A695}" dt="2023-08-19T21:07:43.262" v="1795" actId="20577"/>
      <pc:docMkLst>
        <pc:docMk/>
      </pc:docMkLst>
      <pc:sldChg chg="addSp delSp modSp">
        <pc:chgData name="SullivanM" userId="350d618f-92d9-45c2-831f-faece6ff0719" providerId="ADAL" clId="{7067B11E-40C1-4E0E-BE6B-A6A022D3A695}" dt="2023-08-19T19:59:26.690" v="720" actId="478"/>
        <pc:sldMkLst>
          <pc:docMk/>
          <pc:sldMk cId="0" sldId="4158"/>
        </pc:sldMkLst>
        <pc:spChg chg="del">
          <ac:chgData name="SullivanM" userId="350d618f-92d9-45c2-831f-faece6ff0719" providerId="ADAL" clId="{7067B11E-40C1-4E0E-BE6B-A6A022D3A695}" dt="2023-08-19T19:59:26.690" v="720" actId="478"/>
          <ac:spMkLst>
            <pc:docMk/>
            <pc:sldMk cId="0" sldId="4158"/>
            <ac:spMk id="2" creationId="{0A8DBD8C-BE1E-4494-BD6F-EF3B41733F33}"/>
          </ac:spMkLst>
        </pc:spChg>
        <pc:spChg chg="add mod">
          <ac:chgData name="SullivanM" userId="350d618f-92d9-45c2-831f-faece6ff0719" providerId="ADAL" clId="{7067B11E-40C1-4E0E-BE6B-A6A022D3A695}" dt="2023-08-19T19:59:26.690" v="720" actId="478"/>
          <ac:spMkLst>
            <pc:docMk/>
            <pc:sldMk cId="0" sldId="4158"/>
            <ac:spMk id="5" creationId="{89E04C4C-9847-4E41-A620-0294D01497EB}"/>
          </ac:spMkLst>
        </pc:spChg>
        <pc:picChg chg="add">
          <ac:chgData name="SullivanM" userId="350d618f-92d9-45c2-831f-faece6ff0719" providerId="ADAL" clId="{7067B11E-40C1-4E0E-BE6B-A6A022D3A695}" dt="2023-08-18T19:44:22.763" v="705"/>
          <ac:picMkLst>
            <pc:docMk/>
            <pc:sldMk cId="0" sldId="4158"/>
            <ac:picMk id="3" creationId="{5053195D-2400-4B92-A5EB-2BC0E2908180}"/>
          </ac:picMkLst>
        </pc:picChg>
      </pc:sldChg>
      <pc:sldChg chg="modSp modAnim">
        <pc:chgData name="SullivanM" userId="350d618f-92d9-45c2-831f-faece6ff0719" providerId="ADAL" clId="{7067B11E-40C1-4E0E-BE6B-A6A022D3A695}" dt="2023-08-19T20:17:38.230" v="1053" actId="20577"/>
        <pc:sldMkLst>
          <pc:docMk/>
          <pc:sldMk cId="865151976" sldId="8078"/>
        </pc:sldMkLst>
        <pc:spChg chg="mod">
          <ac:chgData name="SullivanM" userId="350d618f-92d9-45c2-831f-faece6ff0719" providerId="ADAL" clId="{7067B11E-40C1-4E0E-BE6B-A6A022D3A695}" dt="2023-08-19T20:17:38.230" v="1053" actId="20577"/>
          <ac:spMkLst>
            <pc:docMk/>
            <pc:sldMk cId="865151976" sldId="8078"/>
            <ac:spMk id="18434" creationId="{C7D27934-BA8D-0729-FEBE-700E6E619618}"/>
          </ac:spMkLst>
        </pc:spChg>
      </pc:sldChg>
      <pc:sldChg chg="modSp add ord">
        <pc:chgData name="SullivanM" userId="350d618f-92d9-45c2-831f-faece6ff0719" providerId="ADAL" clId="{7067B11E-40C1-4E0E-BE6B-A6A022D3A695}" dt="2023-08-19T20:18:00.669" v="1056" actId="113"/>
        <pc:sldMkLst>
          <pc:docMk/>
          <pc:sldMk cId="3219118000" sldId="8218"/>
        </pc:sldMkLst>
        <pc:spChg chg="mod">
          <ac:chgData name="SullivanM" userId="350d618f-92d9-45c2-831f-faece6ff0719" providerId="ADAL" clId="{7067B11E-40C1-4E0E-BE6B-A6A022D3A695}" dt="2023-08-19T20:18:00.669" v="1056" actId="113"/>
          <ac:spMkLst>
            <pc:docMk/>
            <pc:sldMk cId="3219118000" sldId="8218"/>
            <ac:spMk id="18434" creationId="{C7D27934-BA8D-0729-FEBE-700E6E619618}"/>
          </ac:spMkLst>
        </pc:spChg>
      </pc:sldChg>
      <pc:sldChg chg="modSp add">
        <pc:chgData name="SullivanM" userId="350d618f-92d9-45c2-831f-faece6ff0719" providerId="ADAL" clId="{7067B11E-40C1-4E0E-BE6B-A6A022D3A695}" dt="2023-08-19T20:18:34.073" v="1058" actId="113"/>
        <pc:sldMkLst>
          <pc:docMk/>
          <pc:sldMk cId="1643861095" sldId="8219"/>
        </pc:sldMkLst>
        <pc:spChg chg="mod">
          <ac:chgData name="SullivanM" userId="350d618f-92d9-45c2-831f-faece6ff0719" providerId="ADAL" clId="{7067B11E-40C1-4E0E-BE6B-A6A022D3A695}" dt="2023-08-19T20:18:34.073" v="1058" actId="113"/>
          <ac:spMkLst>
            <pc:docMk/>
            <pc:sldMk cId="1643861095" sldId="8219"/>
            <ac:spMk id="18434" creationId="{C7D27934-BA8D-0729-FEBE-700E6E619618}"/>
          </ac:spMkLst>
        </pc:spChg>
      </pc:sldChg>
    </pc:docChg>
  </pc:docChgLst>
  <pc:docChgLst>
    <pc:chgData name="SullivanM" userId="350d618f-92d9-45c2-831f-faece6ff0719" providerId="ADAL" clId="{5BF8958D-10D8-4E64-8FD5-595D09127483}"/>
    <pc:docChg chg="custSel addSld modSld">
      <pc:chgData name="SullivanM" userId="350d618f-92d9-45c2-831f-faece6ff0719" providerId="ADAL" clId="{5BF8958D-10D8-4E64-8FD5-595D09127483}" dt="2023-07-22T17:38:51.335" v="101" actId="20577"/>
      <pc:docMkLst>
        <pc:docMk/>
      </pc:docMkLst>
      <pc:sldChg chg="modSp add">
        <pc:chgData name="SullivanM" userId="350d618f-92d9-45c2-831f-faece6ff0719" providerId="ADAL" clId="{5BF8958D-10D8-4E64-8FD5-595D09127483}" dt="2023-07-22T17:38:51.335" v="101" actId="20577"/>
        <pc:sldMkLst>
          <pc:docMk/>
          <pc:sldMk cId="865151976" sldId="8078"/>
        </pc:sldMkLst>
        <pc:spChg chg="mod">
          <ac:chgData name="SullivanM" userId="350d618f-92d9-45c2-831f-faece6ff0719" providerId="ADAL" clId="{5BF8958D-10D8-4E64-8FD5-595D09127483}" dt="2023-07-22T17:38:51.335" v="101" actId="20577"/>
          <ac:spMkLst>
            <pc:docMk/>
            <pc:sldMk cId="865151976" sldId="8078"/>
            <ac:spMk id="18434" creationId="{C7D27934-BA8D-0729-FEBE-700E6E619618}"/>
          </ac:spMkLst>
        </pc:spChg>
      </pc:sldChg>
    </pc:docChg>
  </pc:docChgLst>
  <pc:docChgLst>
    <pc:chgData name="SullivanM" userId="350d618f-92d9-45c2-831f-faece6ff0719" providerId="ADAL" clId="{5B73C1C0-25E8-4605-AD2D-64801AC5C96E}"/>
    <pc:docChg chg="undo custSel addSld delSld modSld sldOrd delMainMaster">
      <pc:chgData name="SullivanM" userId="350d618f-92d9-45c2-831f-faece6ff0719" providerId="ADAL" clId="{5B73C1C0-25E8-4605-AD2D-64801AC5C96E}" dt="2023-08-27T13:15:01.881" v="5390" actId="1076"/>
      <pc:docMkLst>
        <pc:docMk/>
      </pc:docMkLst>
      <pc:sldChg chg="del">
        <pc:chgData name="SullivanM" userId="350d618f-92d9-45c2-831f-faece6ff0719" providerId="ADAL" clId="{5B73C1C0-25E8-4605-AD2D-64801AC5C96E}" dt="2023-08-27T03:06:13.500" v="4875" actId="2696"/>
        <pc:sldMkLst>
          <pc:docMk/>
          <pc:sldMk cId="0" sldId="1647"/>
        </pc:sldMkLst>
      </pc:sldChg>
      <pc:sldChg chg="del">
        <pc:chgData name="SullivanM" userId="350d618f-92d9-45c2-831f-faece6ff0719" providerId="ADAL" clId="{5B73C1C0-25E8-4605-AD2D-64801AC5C96E}" dt="2023-08-27T03:06:14.534" v="4878" actId="2696"/>
        <pc:sldMkLst>
          <pc:docMk/>
          <pc:sldMk cId="0" sldId="1661"/>
        </pc:sldMkLst>
      </pc:sldChg>
      <pc:sldChg chg="delSp modSp">
        <pc:chgData name="SullivanM" userId="350d618f-92d9-45c2-831f-faece6ff0719" providerId="ADAL" clId="{5B73C1C0-25E8-4605-AD2D-64801AC5C96E}" dt="2023-08-27T03:21:51.377" v="5074" actId="478"/>
        <pc:sldMkLst>
          <pc:docMk/>
          <pc:sldMk cId="0" sldId="4158"/>
        </pc:sldMkLst>
        <pc:spChg chg="mod">
          <ac:chgData name="SullivanM" userId="350d618f-92d9-45c2-831f-faece6ff0719" providerId="ADAL" clId="{5B73C1C0-25E8-4605-AD2D-64801AC5C96E}" dt="2023-08-26T19:31:45.180" v="42" actId="1035"/>
          <ac:spMkLst>
            <pc:docMk/>
            <pc:sldMk cId="0" sldId="4158"/>
            <ac:spMk id="4" creationId="{292AB4C8-C0E8-4DCC-A65F-EC11877E1F9D}"/>
          </ac:spMkLst>
        </pc:spChg>
        <pc:spChg chg="del mod">
          <ac:chgData name="SullivanM" userId="350d618f-92d9-45c2-831f-faece6ff0719" providerId="ADAL" clId="{5B73C1C0-25E8-4605-AD2D-64801AC5C96E}" dt="2023-08-27T03:21:51.377" v="5074" actId="478"/>
          <ac:spMkLst>
            <pc:docMk/>
            <pc:sldMk cId="0" sldId="4158"/>
            <ac:spMk id="5" creationId="{89E04C4C-9847-4E41-A620-0294D01497EB}"/>
          </ac:spMkLst>
        </pc:spChg>
        <pc:picChg chg="del">
          <ac:chgData name="SullivanM" userId="350d618f-92d9-45c2-831f-faece6ff0719" providerId="ADAL" clId="{5B73C1C0-25E8-4605-AD2D-64801AC5C96E}" dt="2023-08-26T19:31:36.973" v="1" actId="478"/>
          <ac:picMkLst>
            <pc:docMk/>
            <pc:sldMk cId="0" sldId="4158"/>
            <ac:picMk id="3" creationId="{5053195D-2400-4B92-A5EB-2BC0E2908180}"/>
          </ac:picMkLst>
        </pc:picChg>
      </pc:sldChg>
      <pc:sldChg chg="del">
        <pc:chgData name="SullivanM" userId="350d618f-92d9-45c2-831f-faece6ff0719" providerId="ADAL" clId="{5B73C1C0-25E8-4605-AD2D-64801AC5C96E}" dt="2023-08-27T03:06:13.885" v="4876" actId="2696"/>
        <pc:sldMkLst>
          <pc:docMk/>
          <pc:sldMk cId="0" sldId="7145"/>
        </pc:sldMkLst>
      </pc:sldChg>
      <pc:sldChg chg="del">
        <pc:chgData name="SullivanM" userId="350d618f-92d9-45c2-831f-faece6ff0719" providerId="ADAL" clId="{5B73C1C0-25E8-4605-AD2D-64801AC5C96E}" dt="2023-08-27T03:06:14.788" v="4879" actId="2696"/>
        <pc:sldMkLst>
          <pc:docMk/>
          <pc:sldMk cId="0" sldId="7146"/>
        </pc:sldMkLst>
      </pc:sldChg>
      <pc:sldChg chg="del">
        <pc:chgData name="SullivanM" userId="350d618f-92d9-45c2-831f-faece6ff0719" providerId="ADAL" clId="{5B73C1C0-25E8-4605-AD2D-64801AC5C96E}" dt="2023-08-27T03:06:14.972" v="4880" actId="2696"/>
        <pc:sldMkLst>
          <pc:docMk/>
          <pc:sldMk cId="0" sldId="7147"/>
        </pc:sldMkLst>
      </pc:sldChg>
      <pc:sldChg chg="addSp delSp modSp modAnim">
        <pc:chgData name="SullivanM" userId="350d618f-92d9-45c2-831f-faece6ff0719" providerId="ADAL" clId="{5B73C1C0-25E8-4605-AD2D-64801AC5C96E}" dt="2023-08-27T01:46:07.337" v="4538"/>
        <pc:sldMkLst>
          <pc:docMk/>
          <pc:sldMk cId="865151976" sldId="8078"/>
        </pc:sldMkLst>
        <pc:spChg chg="mod">
          <ac:chgData name="SullivanM" userId="350d618f-92d9-45c2-831f-faece6ff0719" providerId="ADAL" clId="{5B73C1C0-25E8-4605-AD2D-64801AC5C96E}" dt="2023-08-26T21:29:40.491" v="1291" actId="207"/>
          <ac:spMkLst>
            <pc:docMk/>
            <pc:sldMk cId="865151976" sldId="8078"/>
            <ac:spMk id="18434" creationId="{C7D27934-BA8D-0729-FEBE-700E6E619618}"/>
          </ac:spMkLst>
        </pc:spChg>
        <pc:picChg chg="add del">
          <ac:chgData name="SullivanM" userId="350d618f-92d9-45c2-831f-faece6ff0719" providerId="ADAL" clId="{5B73C1C0-25E8-4605-AD2D-64801AC5C96E}" dt="2023-08-26T19:31:50.543" v="43"/>
          <ac:picMkLst>
            <pc:docMk/>
            <pc:sldMk cId="865151976" sldId="8078"/>
            <ac:picMk id="2" creationId="{DA4F3D94-F936-4D0C-935F-156AFF8B1866}"/>
          </ac:picMkLst>
        </pc:picChg>
      </pc:sldChg>
      <pc:sldChg chg="del">
        <pc:chgData name="SullivanM" userId="350d618f-92d9-45c2-831f-faece6ff0719" providerId="ADAL" clId="{5B73C1C0-25E8-4605-AD2D-64801AC5C96E}" dt="2023-08-27T03:06:19.194" v="4908" actId="2696"/>
        <pc:sldMkLst>
          <pc:docMk/>
          <pc:sldMk cId="1137205853" sldId="8155"/>
        </pc:sldMkLst>
      </pc:sldChg>
      <pc:sldChg chg="del">
        <pc:chgData name="SullivanM" userId="350d618f-92d9-45c2-831f-faece6ff0719" providerId="ADAL" clId="{5B73C1C0-25E8-4605-AD2D-64801AC5C96E}" dt="2023-08-27T03:06:12.982" v="4874" actId="2696"/>
        <pc:sldMkLst>
          <pc:docMk/>
          <pc:sldMk cId="1324299813" sldId="8214"/>
        </pc:sldMkLst>
      </pc:sldChg>
      <pc:sldChg chg="del">
        <pc:chgData name="SullivanM" userId="350d618f-92d9-45c2-831f-faece6ff0719" providerId="ADAL" clId="{5B73C1C0-25E8-4605-AD2D-64801AC5C96E}" dt="2023-08-26T21:30:15.281" v="1292" actId="2696"/>
        <pc:sldMkLst>
          <pc:docMk/>
          <pc:sldMk cId="2287695294" sldId="8217"/>
        </pc:sldMkLst>
      </pc:sldChg>
      <pc:sldChg chg="modSp modAnim">
        <pc:chgData name="SullivanM" userId="350d618f-92d9-45c2-831f-faece6ff0719" providerId="ADAL" clId="{5B73C1C0-25E8-4605-AD2D-64801AC5C96E}" dt="2023-08-27T03:09:08.614" v="4932"/>
        <pc:sldMkLst>
          <pc:docMk/>
          <pc:sldMk cId="3219118000" sldId="8218"/>
        </pc:sldMkLst>
        <pc:spChg chg="mod">
          <ac:chgData name="SullivanM" userId="350d618f-92d9-45c2-831f-faece6ff0719" providerId="ADAL" clId="{5B73C1C0-25E8-4605-AD2D-64801AC5C96E}" dt="2023-08-26T21:38:27.319" v="1334" actId="20577"/>
          <ac:spMkLst>
            <pc:docMk/>
            <pc:sldMk cId="3219118000" sldId="8218"/>
            <ac:spMk id="18434" creationId="{C7D27934-BA8D-0729-FEBE-700E6E619618}"/>
          </ac:spMkLst>
        </pc:spChg>
      </pc:sldChg>
      <pc:sldChg chg="modSp modAnim">
        <pc:chgData name="SullivanM" userId="350d618f-92d9-45c2-831f-faece6ff0719" providerId="ADAL" clId="{5B73C1C0-25E8-4605-AD2D-64801AC5C96E}" dt="2023-08-27T03:11:10.394" v="4953"/>
        <pc:sldMkLst>
          <pc:docMk/>
          <pc:sldMk cId="1643861095" sldId="8219"/>
        </pc:sldMkLst>
        <pc:spChg chg="mod">
          <ac:chgData name="SullivanM" userId="350d618f-92d9-45c2-831f-faece6ff0719" providerId="ADAL" clId="{5B73C1C0-25E8-4605-AD2D-64801AC5C96E}" dt="2023-08-27T02:00:59.193" v="4567" actId="20577"/>
          <ac:spMkLst>
            <pc:docMk/>
            <pc:sldMk cId="1643861095" sldId="8219"/>
            <ac:spMk id="18434" creationId="{C7D27934-BA8D-0729-FEBE-700E6E619618}"/>
          </ac:spMkLst>
        </pc:spChg>
      </pc:sldChg>
      <pc:sldChg chg="del">
        <pc:chgData name="SullivanM" userId="350d618f-92d9-45c2-831f-faece6ff0719" providerId="ADAL" clId="{5B73C1C0-25E8-4605-AD2D-64801AC5C96E}" dt="2023-08-27T03:06:07.686" v="4858" actId="2696"/>
        <pc:sldMkLst>
          <pc:docMk/>
          <pc:sldMk cId="2118796289" sldId="8220"/>
        </pc:sldMkLst>
      </pc:sldChg>
      <pc:sldChg chg="modSp del">
        <pc:chgData name="SullivanM" userId="350d618f-92d9-45c2-831f-faece6ff0719" providerId="ADAL" clId="{5B73C1C0-25E8-4605-AD2D-64801AC5C96E}" dt="2023-08-27T03:06:08.203" v="4859" actId="2696"/>
        <pc:sldMkLst>
          <pc:docMk/>
          <pc:sldMk cId="4259673284" sldId="8221"/>
        </pc:sldMkLst>
        <pc:spChg chg="mod">
          <ac:chgData name="SullivanM" userId="350d618f-92d9-45c2-831f-faece6ff0719" providerId="ADAL" clId="{5B73C1C0-25E8-4605-AD2D-64801AC5C96E}" dt="2023-08-26T22:11:25.642" v="1532" actId="1076"/>
          <ac:spMkLst>
            <pc:docMk/>
            <pc:sldMk cId="4259673284" sldId="8221"/>
            <ac:spMk id="5" creationId="{6609FB1D-B5A4-4353-A5CF-2B744471C85D}"/>
          </ac:spMkLst>
        </pc:spChg>
      </pc:sldChg>
      <pc:sldChg chg="del">
        <pc:chgData name="SullivanM" userId="350d618f-92d9-45c2-831f-faece6ff0719" providerId="ADAL" clId="{5B73C1C0-25E8-4605-AD2D-64801AC5C96E}" dt="2023-08-27T03:06:08.588" v="4861" actId="2696"/>
        <pc:sldMkLst>
          <pc:docMk/>
          <pc:sldMk cId="1819417368" sldId="8222"/>
        </pc:sldMkLst>
      </pc:sldChg>
      <pc:sldChg chg="del">
        <pc:chgData name="SullivanM" userId="350d618f-92d9-45c2-831f-faece6ff0719" providerId="ADAL" clId="{5B73C1C0-25E8-4605-AD2D-64801AC5C96E}" dt="2023-08-27T03:06:08.389" v="4860" actId="2696"/>
        <pc:sldMkLst>
          <pc:docMk/>
          <pc:sldMk cId="2655898429" sldId="8223"/>
        </pc:sldMkLst>
      </pc:sldChg>
      <pc:sldChg chg="del">
        <pc:chgData name="SullivanM" userId="350d618f-92d9-45c2-831f-faece6ff0719" providerId="ADAL" clId="{5B73C1C0-25E8-4605-AD2D-64801AC5C96E}" dt="2023-08-27T03:06:09.536" v="4864" actId="2696"/>
        <pc:sldMkLst>
          <pc:docMk/>
          <pc:sldMk cId="3783198735" sldId="8224"/>
        </pc:sldMkLst>
      </pc:sldChg>
      <pc:sldChg chg="del">
        <pc:chgData name="SullivanM" userId="350d618f-92d9-45c2-831f-faece6ff0719" providerId="ADAL" clId="{5B73C1C0-25E8-4605-AD2D-64801AC5C96E}" dt="2023-08-27T03:06:10.253" v="4866" actId="2696"/>
        <pc:sldMkLst>
          <pc:docMk/>
          <pc:sldMk cId="1674964292" sldId="8225"/>
        </pc:sldMkLst>
      </pc:sldChg>
      <pc:sldChg chg="del">
        <pc:chgData name="SullivanM" userId="350d618f-92d9-45c2-831f-faece6ff0719" providerId="ADAL" clId="{5B73C1C0-25E8-4605-AD2D-64801AC5C96E}" dt="2023-08-27T03:06:09.705" v="4865" actId="2696"/>
        <pc:sldMkLst>
          <pc:docMk/>
          <pc:sldMk cId="3819538642" sldId="8226"/>
        </pc:sldMkLst>
      </pc:sldChg>
      <pc:sldChg chg="del">
        <pc:chgData name="SullivanM" userId="350d618f-92d9-45c2-831f-faece6ff0719" providerId="ADAL" clId="{5B73C1C0-25E8-4605-AD2D-64801AC5C96E}" dt="2023-08-27T03:06:10.459" v="4867" actId="2696"/>
        <pc:sldMkLst>
          <pc:docMk/>
          <pc:sldMk cId="760219354" sldId="8227"/>
        </pc:sldMkLst>
      </pc:sldChg>
      <pc:sldChg chg="del">
        <pc:chgData name="SullivanM" userId="350d618f-92d9-45c2-831f-faece6ff0719" providerId="ADAL" clId="{5B73C1C0-25E8-4605-AD2D-64801AC5C96E}" dt="2023-08-27T03:06:10.653" v="4868" actId="2696"/>
        <pc:sldMkLst>
          <pc:docMk/>
          <pc:sldMk cId="3892896151" sldId="8228"/>
        </pc:sldMkLst>
      </pc:sldChg>
      <pc:sldChg chg="del">
        <pc:chgData name="SullivanM" userId="350d618f-92d9-45c2-831f-faece6ff0719" providerId="ADAL" clId="{5B73C1C0-25E8-4605-AD2D-64801AC5C96E}" dt="2023-08-27T03:06:10.838" v="4869" actId="2696"/>
        <pc:sldMkLst>
          <pc:docMk/>
          <pc:sldMk cId="93310759" sldId="8229"/>
        </pc:sldMkLst>
      </pc:sldChg>
      <pc:sldChg chg="del">
        <pc:chgData name="SullivanM" userId="350d618f-92d9-45c2-831f-faece6ff0719" providerId="ADAL" clId="{5B73C1C0-25E8-4605-AD2D-64801AC5C96E}" dt="2023-08-27T03:06:11.308" v="4870" actId="2696"/>
        <pc:sldMkLst>
          <pc:docMk/>
          <pc:sldMk cId="817570965" sldId="8230"/>
        </pc:sldMkLst>
      </pc:sldChg>
      <pc:sldChg chg="del">
        <pc:chgData name="SullivanM" userId="350d618f-92d9-45c2-831f-faece6ff0719" providerId="ADAL" clId="{5B73C1C0-25E8-4605-AD2D-64801AC5C96E}" dt="2023-08-27T03:06:11.496" v="4871" actId="2696"/>
        <pc:sldMkLst>
          <pc:docMk/>
          <pc:sldMk cId="361959882" sldId="8232"/>
        </pc:sldMkLst>
      </pc:sldChg>
      <pc:sldChg chg="del">
        <pc:chgData name="SullivanM" userId="350d618f-92d9-45c2-831f-faece6ff0719" providerId="ADAL" clId="{5B73C1C0-25E8-4605-AD2D-64801AC5C96E}" dt="2023-08-27T03:06:11.710" v="4872" actId="2696"/>
        <pc:sldMkLst>
          <pc:docMk/>
          <pc:sldMk cId="1957643538" sldId="8233"/>
        </pc:sldMkLst>
      </pc:sldChg>
      <pc:sldChg chg="del">
        <pc:chgData name="SullivanM" userId="350d618f-92d9-45c2-831f-faece6ff0719" providerId="ADAL" clId="{5B73C1C0-25E8-4605-AD2D-64801AC5C96E}" dt="2023-08-27T03:06:17.138" v="4889" actId="2696"/>
        <pc:sldMkLst>
          <pc:docMk/>
          <pc:sldMk cId="250206743" sldId="8234"/>
        </pc:sldMkLst>
      </pc:sldChg>
      <pc:sldChg chg="del">
        <pc:chgData name="SullivanM" userId="350d618f-92d9-45c2-831f-faece6ff0719" providerId="ADAL" clId="{5B73C1C0-25E8-4605-AD2D-64801AC5C96E}" dt="2023-08-27T03:06:14.171" v="4877" actId="2696"/>
        <pc:sldMkLst>
          <pc:docMk/>
          <pc:sldMk cId="1334481902" sldId="8235"/>
        </pc:sldMkLst>
      </pc:sldChg>
      <pc:sldChg chg="del">
        <pc:chgData name="SullivanM" userId="350d618f-92d9-45c2-831f-faece6ff0719" providerId="ADAL" clId="{5B73C1C0-25E8-4605-AD2D-64801AC5C96E}" dt="2023-08-27T03:06:15.167" v="4881" actId="2696"/>
        <pc:sldMkLst>
          <pc:docMk/>
          <pc:sldMk cId="42567851" sldId="8236"/>
        </pc:sldMkLst>
      </pc:sldChg>
      <pc:sldChg chg="del">
        <pc:chgData name="SullivanM" userId="350d618f-92d9-45c2-831f-faece6ff0719" providerId="ADAL" clId="{5B73C1C0-25E8-4605-AD2D-64801AC5C96E}" dt="2023-08-27T03:06:15.489" v="4882" actId="2696"/>
        <pc:sldMkLst>
          <pc:docMk/>
          <pc:sldMk cId="511234127" sldId="8240"/>
        </pc:sldMkLst>
      </pc:sldChg>
      <pc:sldChg chg="del">
        <pc:chgData name="SullivanM" userId="350d618f-92d9-45c2-831f-faece6ff0719" providerId="ADAL" clId="{5B73C1C0-25E8-4605-AD2D-64801AC5C96E}" dt="2023-08-27T03:06:15.705" v="4883" actId="2696"/>
        <pc:sldMkLst>
          <pc:docMk/>
          <pc:sldMk cId="3093127152" sldId="8241"/>
        </pc:sldMkLst>
      </pc:sldChg>
      <pc:sldChg chg="del">
        <pc:chgData name="SullivanM" userId="350d618f-92d9-45c2-831f-faece6ff0719" providerId="ADAL" clId="{5B73C1C0-25E8-4605-AD2D-64801AC5C96E}" dt="2023-08-27T03:06:15.905" v="4884" actId="2696"/>
        <pc:sldMkLst>
          <pc:docMk/>
          <pc:sldMk cId="802905618" sldId="8242"/>
        </pc:sldMkLst>
      </pc:sldChg>
      <pc:sldChg chg="del">
        <pc:chgData name="SullivanM" userId="350d618f-92d9-45c2-831f-faece6ff0719" providerId="ADAL" clId="{5B73C1C0-25E8-4605-AD2D-64801AC5C96E}" dt="2023-08-27T03:06:16.236" v="4885" actId="2696"/>
        <pc:sldMkLst>
          <pc:docMk/>
          <pc:sldMk cId="2527778210" sldId="8243"/>
        </pc:sldMkLst>
      </pc:sldChg>
      <pc:sldChg chg="del">
        <pc:chgData name="SullivanM" userId="350d618f-92d9-45c2-831f-faece6ff0719" providerId="ADAL" clId="{5B73C1C0-25E8-4605-AD2D-64801AC5C96E}" dt="2023-08-27T03:06:16.721" v="4887" actId="2696"/>
        <pc:sldMkLst>
          <pc:docMk/>
          <pc:sldMk cId="1699248703" sldId="8244"/>
        </pc:sldMkLst>
      </pc:sldChg>
      <pc:sldChg chg="del">
        <pc:chgData name="SullivanM" userId="350d618f-92d9-45c2-831f-faece6ff0719" providerId="ADAL" clId="{5B73C1C0-25E8-4605-AD2D-64801AC5C96E}" dt="2023-08-27T03:06:16.939" v="4888" actId="2696"/>
        <pc:sldMkLst>
          <pc:docMk/>
          <pc:sldMk cId="475046518" sldId="8245"/>
        </pc:sldMkLst>
      </pc:sldChg>
      <pc:sldChg chg="del">
        <pc:chgData name="SullivanM" userId="350d618f-92d9-45c2-831f-faece6ff0719" providerId="ADAL" clId="{5B73C1C0-25E8-4605-AD2D-64801AC5C96E}" dt="2023-08-27T03:06:18.076" v="4892" actId="2696"/>
        <pc:sldMkLst>
          <pc:docMk/>
          <pc:sldMk cId="628971088" sldId="8246"/>
        </pc:sldMkLst>
      </pc:sldChg>
      <pc:sldChg chg="del">
        <pc:chgData name="SullivanM" userId="350d618f-92d9-45c2-831f-faece6ff0719" providerId="ADAL" clId="{5B73C1C0-25E8-4605-AD2D-64801AC5C96E}" dt="2023-08-27T03:06:09.157" v="4862" actId="2696"/>
        <pc:sldMkLst>
          <pc:docMk/>
          <pc:sldMk cId="954461769" sldId="8247"/>
        </pc:sldMkLst>
      </pc:sldChg>
      <pc:sldChg chg="del">
        <pc:chgData name="SullivanM" userId="350d618f-92d9-45c2-831f-faece6ff0719" providerId="ADAL" clId="{5B73C1C0-25E8-4605-AD2D-64801AC5C96E}" dt="2023-08-27T03:06:18.423" v="4893" actId="2696"/>
        <pc:sldMkLst>
          <pc:docMk/>
          <pc:sldMk cId="67926066" sldId="8248"/>
        </pc:sldMkLst>
      </pc:sldChg>
      <pc:sldChg chg="del">
        <pc:chgData name="SullivanM" userId="350d618f-92d9-45c2-831f-faece6ff0719" providerId="ADAL" clId="{5B73C1C0-25E8-4605-AD2D-64801AC5C96E}" dt="2023-08-27T03:06:18.692" v="4894" actId="2696"/>
        <pc:sldMkLst>
          <pc:docMk/>
          <pc:sldMk cId="513428604" sldId="8249"/>
        </pc:sldMkLst>
      </pc:sldChg>
      <pc:sldChg chg="del">
        <pc:chgData name="SullivanM" userId="350d618f-92d9-45c2-831f-faece6ff0719" providerId="ADAL" clId="{5B73C1C0-25E8-4605-AD2D-64801AC5C96E}" dt="2023-08-27T03:06:18.940" v="4895" actId="2696"/>
        <pc:sldMkLst>
          <pc:docMk/>
          <pc:sldMk cId="1119948397" sldId="8250"/>
        </pc:sldMkLst>
      </pc:sldChg>
      <pc:sldChg chg="del">
        <pc:chgData name="SullivanM" userId="350d618f-92d9-45c2-831f-faece6ff0719" providerId="ADAL" clId="{5B73C1C0-25E8-4605-AD2D-64801AC5C96E}" dt="2023-08-27T03:06:20.058" v="4909" actId="2696"/>
        <pc:sldMkLst>
          <pc:docMk/>
          <pc:sldMk cId="3862566657" sldId="8251"/>
        </pc:sldMkLst>
      </pc:sldChg>
      <pc:sldChg chg="del">
        <pc:chgData name="SullivanM" userId="350d618f-92d9-45c2-831f-faece6ff0719" providerId="ADAL" clId="{5B73C1C0-25E8-4605-AD2D-64801AC5C96E}" dt="2023-08-27T03:06:21.816" v="4912" actId="2696"/>
        <pc:sldMkLst>
          <pc:docMk/>
          <pc:sldMk cId="835922030" sldId="8252"/>
        </pc:sldMkLst>
      </pc:sldChg>
      <pc:sldChg chg="del">
        <pc:chgData name="SullivanM" userId="350d618f-92d9-45c2-831f-faece6ff0719" providerId="ADAL" clId="{5B73C1C0-25E8-4605-AD2D-64801AC5C96E}" dt="2023-08-27T03:06:22.102" v="4913" actId="2696"/>
        <pc:sldMkLst>
          <pc:docMk/>
          <pc:sldMk cId="834681599" sldId="8253"/>
        </pc:sldMkLst>
      </pc:sldChg>
      <pc:sldChg chg="del">
        <pc:chgData name="SullivanM" userId="350d618f-92d9-45c2-831f-faece6ff0719" providerId="ADAL" clId="{5B73C1C0-25E8-4605-AD2D-64801AC5C96E}" dt="2023-08-27T03:06:09.357" v="4863" actId="2696"/>
        <pc:sldMkLst>
          <pc:docMk/>
          <pc:sldMk cId="4185847013" sldId="8254"/>
        </pc:sldMkLst>
      </pc:sldChg>
      <pc:sldChg chg="del">
        <pc:chgData name="SullivanM" userId="350d618f-92d9-45c2-831f-faece6ff0719" providerId="ADAL" clId="{5B73C1C0-25E8-4605-AD2D-64801AC5C96E}" dt="2023-08-27T03:06:20.381" v="4910" actId="2696"/>
        <pc:sldMkLst>
          <pc:docMk/>
          <pc:sldMk cId="3956045830" sldId="8255"/>
        </pc:sldMkLst>
      </pc:sldChg>
      <pc:sldChg chg="del">
        <pc:chgData name="SullivanM" userId="350d618f-92d9-45c2-831f-faece6ff0719" providerId="ADAL" clId="{5B73C1C0-25E8-4605-AD2D-64801AC5C96E}" dt="2023-08-27T03:06:21.215" v="4911" actId="2696"/>
        <pc:sldMkLst>
          <pc:docMk/>
          <pc:sldMk cId="3255813135" sldId="8256"/>
        </pc:sldMkLst>
      </pc:sldChg>
      <pc:sldChg chg="del">
        <pc:chgData name="SullivanM" userId="350d618f-92d9-45c2-831f-faece6ff0719" providerId="ADAL" clId="{5B73C1C0-25E8-4605-AD2D-64801AC5C96E}" dt="2023-08-27T03:06:22.451" v="4914" actId="2696"/>
        <pc:sldMkLst>
          <pc:docMk/>
          <pc:sldMk cId="2791918770" sldId="8257"/>
        </pc:sldMkLst>
      </pc:sldChg>
      <pc:sldChg chg="del">
        <pc:chgData name="SullivanM" userId="350d618f-92d9-45c2-831f-faece6ff0719" providerId="ADAL" clId="{5B73C1C0-25E8-4605-AD2D-64801AC5C96E}" dt="2023-08-27T03:06:11.910" v="4873" actId="2696"/>
        <pc:sldMkLst>
          <pc:docMk/>
          <pc:sldMk cId="1383494935" sldId="8258"/>
        </pc:sldMkLst>
      </pc:sldChg>
      <pc:sldChg chg="del">
        <pc:chgData name="SullivanM" userId="350d618f-92d9-45c2-831f-faece6ff0719" providerId="ADAL" clId="{5B73C1C0-25E8-4605-AD2D-64801AC5C96E}" dt="2023-08-27T03:06:16.467" v="4886" actId="2696"/>
        <pc:sldMkLst>
          <pc:docMk/>
          <pc:sldMk cId="4221042374" sldId="8259"/>
        </pc:sldMkLst>
      </pc:sldChg>
      <pc:sldChg chg="del">
        <pc:chgData name="SullivanM" userId="350d618f-92d9-45c2-831f-faece6ff0719" providerId="ADAL" clId="{5B73C1C0-25E8-4605-AD2D-64801AC5C96E}" dt="2023-08-27T03:06:17.522" v="4890" actId="2696"/>
        <pc:sldMkLst>
          <pc:docMk/>
          <pc:sldMk cId="3874610815" sldId="8260"/>
        </pc:sldMkLst>
      </pc:sldChg>
      <pc:sldChg chg="del">
        <pc:chgData name="SullivanM" userId="350d618f-92d9-45c2-831f-faece6ff0719" providerId="ADAL" clId="{5B73C1C0-25E8-4605-AD2D-64801AC5C96E}" dt="2023-08-27T03:06:17.807" v="4891" actId="2696"/>
        <pc:sldMkLst>
          <pc:docMk/>
          <pc:sldMk cId="3047371891" sldId="8261"/>
        </pc:sldMkLst>
      </pc:sldChg>
      <pc:sldChg chg="addSp delSp modSp add del">
        <pc:chgData name="SullivanM" userId="350d618f-92d9-45c2-831f-faece6ff0719" providerId="ADAL" clId="{5B73C1C0-25E8-4605-AD2D-64801AC5C96E}" dt="2023-08-27T03:07:02.730" v="4918"/>
        <pc:sldMkLst>
          <pc:docMk/>
          <pc:sldMk cId="1527765629" sldId="8262"/>
        </pc:sldMkLst>
        <pc:spChg chg="del">
          <ac:chgData name="SullivanM" userId="350d618f-92d9-45c2-831f-faece6ff0719" providerId="ADAL" clId="{5B73C1C0-25E8-4605-AD2D-64801AC5C96E}" dt="2023-08-26T19:32:16.542" v="46" actId="478"/>
          <ac:spMkLst>
            <pc:docMk/>
            <pc:sldMk cId="1527765629" sldId="8262"/>
            <ac:spMk id="2" creationId="{A29A47DE-3FC5-4B07-8A92-0E2E108F31AD}"/>
          </ac:spMkLst>
        </pc:spChg>
        <pc:spChg chg="del">
          <ac:chgData name="SullivanM" userId="350d618f-92d9-45c2-831f-faece6ff0719" providerId="ADAL" clId="{5B73C1C0-25E8-4605-AD2D-64801AC5C96E}" dt="2023-08-26T19:32:16.542" v="46" actId="478"/>
          <ac:spMkLst>
            <pc:docMk/>
            <pc:sldMk cId="1527765629" sldId="8262"/>
            <ac:spMk id="3" creationId="{A962BFF2-9DA4-4699-8BA1-049CB078FE38}"/>
          </ac:spMkLst>
        </pc:spChg>
        <pc:picChg chg="add del">
          <ac:chgData name="SullivanM" userId="350d618f-92d9-45c2-831f-faece6ff0719" providerId="ADAL" clId="{5B73C1C0-25E8-4605-AD2D-64801AC5C96E}" dt="2023-08-26T19:32:16.542" v="46" actId="478"/>
          <ac:picMkLst>
            <pc:docMk/>
            <pc:sldMk cId="1527765629" sldId="8262"/>
            <ac:picMk id="4" creationId="{68006FD4-8A03-4033-982F-4D82CADDF645}"/>
          </ac:picMkLst>
        </pc:picChg>
        <pc:picChg chg="add del mod">
          <ac:chgData name="SullivanM" userId="350d618f-92d9-45c2-831f-faece6ff0719" providerId="ADAL" clId="{5B73C1C0-25E8-4605-AD2D-64801AC5C96E}" dt="2023-08-27T03:07:02.730" v="4918"/>
          <ac:picMkLst>
            <pc:docMk/>
            <pc:sldMk cId="1527765629" sldId="8262"/>
            <ac:picMk id="5" creationId="{700BD992-F1B9-4EA3-8DBE-07144AEAE726}"/>
          </ac:picMkLst>
        </pc:picChg>
      </pc:sldChg>
      <pc:sldChg chg="addSp delSp modSp add">
        <pc:chgData name="SullivanM" userId="350d618f-92d9-45c2-831f-faece6ff0719" providerId="ADAL" clId="{5B73C1C0-25E8-4605-AD2D-64801AC5C96E}" dt="2023-08-26T20:43:50.731" v="824" actId="1038"/>
        <pc:sldMkLst>
          <pc:docMk/>
          <pc:sldMk cId="946116330" sldId="8263"/>
        </pc:sldMkLst>
        <pc:spChg chg="del">
          <ac:chgData name="SullivanM" userId="350d618f-92d9-45c2-831f-faece6ff0719" providerId="ADAL" clId="{5B73C1C0-25E8-4605-AD2D-64801AC5C96E}" dt="2023-08-26T19:35:31.807" v="159" actId="478"/>
          <ac:spMkLst>
            <pc:docMk/>
            <pc:sldMk cId="946116330" sldId="8263"/>
            <ac:spMk id="2" creationId="{CEABA957-6CD7-466C-B694-28CBB6F5A861}"/>
          </ac:spMkLst>
        </pc:spChg>
        <pc:spChg chg="del">
          <ac:chgData name="SullivanM" userId="350d618f-92d9-45c2-831f-faece6ff0719" providerId="ADAL" clId="{5B73C1C0-25E8-4605-AD2D-64801AC5C96E}" dt="2023-08-26T19:35:31.807" v="159" actId="478"/>
          <ac:spMkLst>
            <pc:docMk/>
            <pc:sldMk cId="946116330" sldId="8263"/>
            <ac:spMk id="3" creationId="{6A9C4FF7-5D23-4D05-91F6-95F1D4F7D415}"/>
          </ac:spMkLst>
        </pc:spChg>
        <pc:spChg chg="add del mod">
          <ac:chgData name="SullivanM" userId="350d618f-92d9-45c2-831f-faece6ff0719" providerId="ADAL" clId="{5B73C1C0-25E8-4605-AD2D-64801AC5C96E}" dt="2023-08-26T20:12:22.491" v="216" actId="478"/>
          <ac:spMkLst>
            <pc:docMk/>
            <pc:sldMk cId="946116330" sldId="8263"/>
            <ac:spMk id="7" creationId="{57974D5C-D647-4E1A-950C-1B693859EC14}"/>
          </ac:spMkLst>
        </pc:spChg>
        <pc:spChg chg="add del">
          <ac:chgData name="SullivanM" userId="350d618f-92d9-45c2-831f-faece6ff0719" providerId="ADAL" clId="{5B73C1C0-25E8-4605-AD2D-64801AC5C96E}" dt="2023-08-26T20:33:51.108" v="520"/>
          <ac:spMkLst>
            <pc:docMk/>
            <pc:sldMk cId="946116330" sldId="8263"/>
            <ac:spMk id="9" creationId="{02BE9F67-B992-4F43-8ED1-453378B6030E}"/>
          </ac:spMkLst>
        </pc:spChg>
        <pc:picChg chg="add del mod">
          <ac:chgData name="SullivanM" userId="350d618f-92d9-45c2-831f-faece6ff0719" providerId="ADAL" clId="{5B73C1C0-25E8-4605-AD2D-64801AC5C96E}" dt="2023-08-26T20:07:13.879" v="191" actId="478"/>
          <ac:picMkLst>
            <pc:docMk/>
            <pc:sldMk cId="946116330" sldId="8263"/>
            <ac:picMk id="5" creationId="{37C236C6-1E32-4459-8D8A-69FA1E5E3C03}"/>
          </ac:picMkLst>
        </pc:picChg>
        <pc:picChg chg="add mod modCrop">
          <ac:chgData name="SullivanM" userId="350d618f-92d9-45c2-831f-faece6ff0719" providerId="ADAL" clId="{5B73C1C0-25E8-4605-AD2D-64801AC5C96E}" dt="2023-08-26T20:43:48.663" v="823" actId="1076"/>
          <ac:picMkLst>
            <pc:docMk/>
            <pc:sldMk cId="946116330" sldId="8263"/>
            <ac:picMk id="6" creationId="{23DC97F7-3360-4421-9B2A-F1748527CA58}"/>
          </ac:picMkLst>
        </pc:picChg>
        <pc:picChg chg="add mod">
          <ac:chgData name="SullivanM" userId="350d618f-92d9-45c2-831f-faece6ff0719" providerId="ADAL" clId="{5B73C1C0-25E8-4605-AD2D-64801AC5C96E}" dt="2023-08-26T20:43:50.731" v="824" actId="1038"/>
          <ac:picMkLst>
            <pc:docMk/>
            <pc:sldMk cId="946116330" sldId="8263"/>
            <ac:picMk id="8" creationId="{1C43FA3E-3F78-4C30-AB80-DB0C80CEA6E0}"/>
          </ac:picMkLst>
        </pc:picChg>
      </pc:sldChg>
      <pc:sldChg chg="addSp delSp modSp add del">
        <pc:chgData name="SullivanM" userId="350d618f-92d9-45c2-831f-faece6ff0719" providerId="ADAL" clId="{5B73C1C0-25E8-4605-AD2D-64801AC5C96E}" dt="2023-08-26T20:28:40.234" v="382" actId="2696"/>
        <pc:sldMkLst>
          <pc:docMk/>
          <pc:sldMk cId="702112119" sldId="8264"/>
        </pc:sldMkLst>
        <pc:spChg chg="mod">
          <ac:chgData name="SullivanM" userId="350d618f-92d9-45c2-831f-faece6ff0719" providerId="ADAL" clId="{5B73C1C0-25E8-4605-AD2D-64801AC5C96E}" dt="2023-08-26T20:13:24.781" v="239" actId="403"/>
          <ac:spMkLst>
            <pc:docMk/>
            <pc:sldMk cId="702112119" sldId="8264"/>
            <ac:spMk id="7" creationId="{57974D5C-D647-4E1A-950C-1B693859EC14}"/>
          </ac:spMkLst>
        </pc:spChg>
        <pc:picChg chg="add del">
          <ac:chgData name="SullivanM" userId="350d618f-92d9-45c2-831f-faece6ff0719" providerId="ADAL" clId="{5B73C1C0-25E8-4605-AD2D-64801AC5C96E}" dt="2023-08-26T20:21:03.959" v="290" actId="478"/>
          <ac:picMkLst>
            <pc:docMk/>
            <pc:sldMk cId="702112119" sldId="8264"/>
            <ac:picMk id="4" creationId="{0888E55A-805C-414C-808C-61CAB433A2FB}"/>
          </ac:picMkLst>
        </pc:picChg>
        <pc:picChg chg="add">
          <ac:chgData name="SullivanM" userId="350d618f-92d9-45c2-831f-faece6ff0719" providerId="ADAL" clId="{5B73C1C0-25E8-4605-AD2D-64801AC5C96E}" dt="2023-08-26T20:21:05.647" v="291"/>
          <ac:picMkLst>
            <pc:docMk/>
            <pc:sldMk cId="702112119" sldId="8264"/>
            <ac:picMk id="5" creationId="{22C47E6F-87E4-4806-BEEA-E0051B0603D5}"/>
          </ac:picMkLst>
        </pc:picChg>
      </pc:sldChg>
      <pc:sldChg chg="add del">
        <pc:chgData name="SullivanM" userId="350d618f-92d9-45c2-831f-faece6ff0719" providerId="ADAL" clId="{5B73C1C0-25E8-4605-AD2D-64801AC5C96E}" dt="2023-08-26T20:09:08.737" v="199" actId="2696"/>
        <pc:sldMkLst>
          <pc:docMk/>
          <pc:sldMk cId="1238633690" sldId="8264"/>
        </pc:sldMkLst>
      </pc:sldChg>
      <pc:sldChg chg="add del">
        <pc:chgData name="SullivanM" userId="350d618f-92d9-45c2-831f-faece6ff0719" providerId="ADAL" clId="{5B73C1C0-25E8-4605-AD2D-64801AC5C96E}" dt="2023-08-26T20:11:02.829" v="212" actId="2696"/>
        <pc:sldMkLst>
          <pc:docMk/>
          <pc:sldMk cId="1253180240" sldId="8264"/>
        </pc:sldMkLst>
      </pc:sldChg>
      <pc:sldChg chg="addSp delSp modSp add del">
        <pc:chgData name="SullivanM" userId="350d618f-92d9-45c2-831f-faece6ff0719" providerId="ADAL" clId="{5B73C1C0-25E8-4605-AD2D-64801AC5C96E}" dt="2023-08-26T20:28:41.923" v="383" actId="2696"/>
        <pc:sldMkLst>
          <pc:docMk/>
          <pc:sldMk cId="3868857234" sldId="8265"/>
        </pc:sldMkLst>
        <pc:spChg chg="add mod">
          <ac:chgData name="SullivanM" userId="350d618f-92d9-45c2-831f-faece6ff0719" providerId="ADAL" clId="{5B73C1C0-25E8-4605-AD2D-64801AC5C96E}" dt="2023-08-26T20:15:14.131" v="248" actId="20577"/>
          <ac:spMkLst>
            <pc:docMk/>
            <pc:sldMk cId="3868857234" sldId="8265"/>
            <ac:spMk id="2" creationId="{76F371FA-E6A3-4DFB-9F16-FA6FC3BF4A69}"/>
          </ac:spMkLst>
        </pc:spChg>
        <pc:picChg chg="add del">
          <ac:chgData name="SullivanM" userId="350d618f-92d9-45c2-831f-faece6ff0719" providerId="ADAL" clId="{5B73C1C0-25E8-4605-AD2D-64801AC5C96E}" dt="2023-08-26T20:21:09.557" v="292" actId="478"/>
          <ac:picMkLst>
            <pc:docMk/>
            <pc:sldMk cId="3868857234" sldId="8265"/>
            <ac:picMk id="5" creationId="{D8B8B723-9D26-47EC-81D0-55623049FAEB}"/>
          </ac:picMkLst>
        </pc:picChg>
        <pc:picChg chg="add">
          <ac:chgData name="SullivanM" userId="350d618f-92d9-45c2-831f-faece6ff0719" providerId="ADAL" clId="{5B73C1C0-25E8-4605-AD2D-64801AC5C96E}" dt="2023-08-26T20:21:09.989" v="293"/>
          <ac:picMkLst>
            <pc:docMk/>
            <pc:sldMk cId="3868857234" sldId="8265"/>
            <ac:picMk id="8" creationId="{97B9ACD5-4B92-46B8-B7DC-6A17F7BF035E}"/>
          </ac:picMkLst>
        </pc:picChg>
      </pc:sldChg>
      <pc:sldChg chg="addSp delSp modSp add modAnim">
        <pc:chgData name="SullivanM" userId="350d618f-92d9-45c2-831f-faece6ff0719" providerId="ADAL" clId="{5B73C1C0-25E8-4605-AD2D-64801AC5C96E}" dt="2023-08-27T03:29:56.919" v="5079" actId="14100"/>
        <pc:sldMkLst>
          <pc:docMk/>
          <pc:sldMk cId="2298338226" sldId="8266"/>
        </pc:sldMkLst>
        <pc:spChg chg="mod">
          <ac:chgData name="SullivanM" userId="350d618f-92d9-45c2-831f-faece6ff0719" providerId="ADAL" clId="{5B73C1C0-25E8-4605-AD2D-64801AC5C96E}" dt="2023-08-26T20:38:50.182" v="674"/>
          <ac:spMkLst>
            <pc:docMk/>
            <pc:sldMk cId="2298338226" sldId="8266"/>
            <ac:spMk id="2" creationId="{76F371FA-E6A3-4DFB-9F16-FA6FC3BF4A69}"/>
          </ac:spMkLst>
        </pc:spChg>
        <pc:spChg chg="add mod">
          <ac:chgData name="SullivanM" userId="350d618f-92d9-45c2-831f-faece6ff0719" providerId="ADAL" clId="{5B73C1C0-25E8-4605-AD2D-64801AC5C96E}" dt="2023-08-26T20:38:23.977" v="671" actId="1038"/>
          <ac:spMkLst>
            <pc:docMk/>
            <pc:sldMk cId="2298338226" sldId="8266"/>
            <ac:spMk id="3" creationId="{D95FB410-9164-49F7-A568-9192EBFD01BB}"/>
          </ac:spMkLst>
        </pc:spChg>
        <pc:spChg chg="add mod">
          <ac:chgData name="SullivanM" userId="350d618f-92d9-45c2-831f-faece6ff0719" providerId="ADAL" clId="{5B73C1C0-25E8-4605-AD2D-64801AC5C96E}" dt="2023-08-26T20:38:23.977" v="671" actId="1038"/>
          <ac:spMkLst>
            <pc:docMk/>
            <pc:sldMk cId="2298338226" sldId="8266"/>
            <ac:spMk id="4" creationId="{B4E7D9B2-CA19-4BA0-A6E7-AC6FBFC2C3E5}"/>
          </ac:spMkLst>
        </pc:spChg>
        <pc:spChg chg="add mod">
          <ac:chgData name="SullivanM" userId="350d618f-92d9-45c2-831f-faece6ff0719" providerId="ADAL" clId="{5B73C1C0-25E8-4605-AD2D-64801AC5C96E}" dt="2023-08-26T20:41:27.167" v="766" actId="1038"/>
          <ac:spMkLst>
            <pc:docMk/>
            <pc:sldMk cId="2298338226" sldId="8266"/>
            <ac:spMk id="5" creationId="{4CD65D3F-ABB7-4A95-AADE-0C3C40FE048D}"/>
          </ac:spMkLst>
        </pc:spChg>
        <pc:spChg chg="mod">
          <ac:chgData name="SullivanM" userId="350d618f-92d9-45c2-831f-faece6ff0719" providerId="ADAL" clId="{5B73C1C0-25E8-4605-AD2D-64801AC5C96E}" dt="2023-08-26T20:38:23.977" v="671" actId="1038"/>
          <ac:spMkLst>
            <pc:docMk/>
            <pc:sldMk cId="2298338226" sldId="8266"/>
            <ac:spMk id="7" creationId="{57974D5C-D647-4E1A-950C-1B693859EC14}"/>
          </ac:spMkLst>
        </pc:spChg>
        <pc:spChg chg="add mod">
          <ac:chgData name="SullivanM" userId="350d618f-92d9-45c2-831f-faece6ff0719" providerId="ADAL" clId="{5B73C1C0-25E8-4605-AD2D-64801AC5C96E}" dt="2023-08-26T20:38:23.977" v="671" actId="1038"/>
          <ac:spMkLst>
            <pc:docMk/>
            <pc:sldMk cId="2298338226" sldId="8266"/>
            <ac:spMk id="10" creationId="{51A13694-1FC9-4D45-BE1D-4851EC21621A}"/>
          </ac:spMkLst>
        </pc:spChg>
        <pc:spChg chg="add mod">
          <ac:chgData name="SullivanM" userId="350d618f-92d9-45c2-831f-faece6ff0719" providerId="ADAL" clId="{5B73C1C0-25E8-4605-AD2D-64801AC5C96E}" dt="2023-08-26T20:38:23.977" v="671" actId="1038"/>
          <ac:spMkLst>
            <pc:docMk/>
            <pc:sldMk cId="2298338226" sldId="8266"/>
            <ac:spMk id="11" creationId="{340B0945-16EA-42ED-955B-495878EA7CA0}"/>
          </ac:spMkLst>
        </pc:spChg>
        <pc:spChg chg="add mod">
          <ac:chgData name="SullivanM" userId="350d618f-92d9-45c2-831f-faece6ff0719" providerId="ADAL" clId="{5B73C1C0-25E8-4605-AD2D-64801AC5C96E}" dt="2023-08-26T20:38:23.977" v="671" actId="1038"/>
          <ac:spMkLst>
            <pc:docMk/>
            <pc:sldMk cId="2298338226" sldId="8266"/>
            <ac:spMk id="12" creationId="{3D665695-24B7-4972-87B2-A9A0A0803444}"/>
          </ac:spMkLst>
        </pc:spChg>
        <pc:spChg chg="add mod">
          <ac:chgData name="SullivanM" userId="350d618f-92d9-45c2-831f-faece6ff0719" providerId="ADAL" clId="{5B73C1C0-25E8-4605-AD2D-64801AC5C96E}" dt="2023-08-26T20:38:23.977" v="671" actId="1038"/>
          <ac:spMkLst>
            <pc:docMk/>
            <pc:sldMk cId="2298338226" sldId="8266"/>
            <ac:spMk id="13" creationId="{747C89B1-6751-4C03-9481-FC78931D8277}"/>
          </ac:spMkLst>
        </pc:spChg>
        <pc:spChg chg="add mod">
          <ac:chgData name="SullivanM" userId="350d618f-92d9-45c2-831f-faece6ff0719" providerId="ADAL" clId="{5B73C1C0-25E8-4605-AD2D-64801AC5C96E}" dt="2023-08-26T20:38:23.977" v="671" actId="1038"/>
          <ac:spMkLst>
            <pc:docMk/>
            <pc:sldMk cId="2298338226" sldId="8266"/>
            <ac:spMk id="14" creationId="{6000ADE5-4C49-4F9B-9415-B0C822A7CBEC}"/>
          </ac:spMkLst>
        </pc:spChg>
        <pc:spChg chg="add del mod">
          <ac:chgData name="SullivanM" userId="350d618f-92d9-45c2-831f-faece6ff0719" providerId="ADAL" clId="{5B73C1C0-25E8-4605-AD2D-64801AC5C96E}" dt="2023-08-26T20:47:50.106" v="901" actId="478"/>
          <ac:spMkLst>
            <pc:docMk/>
            <pc:sldMk cId="2298338226" sldId="8266"/>
            <ac:spMk id="15" creationId="{D77159AE-2AD5-4564-8A5A-F80098932C6E}"/>
          </ac:spMkLst>
        </pc:spChg>
        <pc:spChg chg="add del mod">
          <ac:chgData name="SullivanM" userId="350d618f-92d9-45c2-831f-faece6ff0719" providerId="ADAL" clId="{5B73C1C0-25E8-4605-AD2D-64801AC5C96E}" dt="2023-08-26T20:47:51.896" v="902" actId="478"/>
          <ac:spMkLst>
            <pc:docMk/>
            <pc:sldMk cId="2298338226" sldId="8266"/>
            <ac:spMk id="16" creationId="{E1AE0E3F-DDCE-4C6C-B694-9BC70C6ED4D2}"/>
          </ac:spMkLst>
        </pc:spChg>
        <pc:spChg chg="add del mod">
          <ac:chgData name="SullivanM" userId="350d618f-92d9-45c2-831f-faece6ff0719" providerId="ADAL" clId="{5B73C1C0-25E8-4605-AD2D-64801AC5C96E}" dt="2023-08-27T01:49:43.116" v="4548"/>
          <ac:spMkLst>
            <pc:docMk/>
            <pc:sldMk cId="2298338226" sldId="8266"/>
            <ac:spMk id="17" creationId="{861B5E82-A162-40CB-90E9-ACCF8A90AF27}"/>
          </ac:spMkLst>
        </pc:spChg>
        <pc:spChg chg="add mod">
          <ac:chgData name="SullivanM" userId="350d618f-92d9-45c2-831f-faece6ff0719" providerId="ADAL" clId="{5B73C1C0-25E8-4605-AD2D-64801AC5C96E}" dt="2023-08-27T03:29:56.919" v="5079" actId="14100"/>
          <ac:spMkLst>
            <pc:docMk/>
            <pc:sldMk cId="2298338226" sldId="8266"/>
            <ac:spMk id="18" creationId="{82F0F027-6563-420E-B490-040A68D8444E}"/>
          </ac:spMkLst>
        </pc:spChg>
        <pc:picChg chg="mod">
          <ac:chgData name="SullivanM" userId="350d618f-92d9-45c2-831f-faece6ff0719" providerId="ADAL" clId="{5B73C1C0-25E8-4605-AD2D-64801AC5C96E}" dt="2023-08-26T20:44:02.932" v="825" actId="1038"/>
          <ac:picMkLst>
            <pc:docMk/>
            <pc:sldMk cId="2298338226" sldId="8266"/>
            <ac:picMk id="6" creationId="{23DC97F7-3360-4421-9B2A-F1748527CA58}"/>
          </ac:picMkLst>
        </pc:picChg>
        <pc:picChg chg="add del mod modCrop">
          <ac:chgData name="SullivanM" userId="350d618f-92d9-45c2-831f-faece6ff0719" providerId="ADAL" clId="{5B73C1C0-25E8-4605-AD2D-64801AC5C96E}" dt="2023-08-26T20:21:13.736" v="294" actId="478"/>
          <ac:picMkLst>
            <pc:docMk/>
            <pc:sldMk cId="2298338226" sldId="8266"/>
            <ac:picMk id="8" creationId="{4354C0BE-65EA-4E48-B420-B71634E120E8}"/>
          </ac:picMkLst>
        </pc:picChg>
        <pc:picChg chg="add mod">
          <ac:chgData name="SullivanM" userId="350d618f-92d9-45c2-831f-faece6ff0719" providerId="ADAL" clId="{5B73C1C0-25E8-4605-AD2D-64801AC5C96E}" dt="2023-08-26T20:38:23.977" v="671" actId="1038"/>
          <ac:picMkLst>
            <pc:docMk/>
            <pc:sldMk cId="2298338226" sldId="8266"/>
            <ac:picMk id="9" creationId="{FCF6C60A-1DAB-4DD0-A3D4-88B49903EF46}"/>
          </ac:picMkLst>
        </pc:picChg>
      </pc:sldChg>
      <pc:sldChg chg="addSp delSp modSp add">
        <pc:chgData name="SullivanM" userId="350d618f-92d9-45c2-831f-faece6ff0719" providerId="ADAL" clId="{5B73C1C0-25E8-4605-AD2D-64801AC5C96E}" dt="2023-08-27T01:50:41.944" v="4553" actId="478"/>
        <pc:sldMkLst>
          <pc:docMk/>
          <pc:sldMk cId="1466730182" sldId="8267"/>
        </pc:sldMkLst>
        <pc:spChg chg="del">
          <ac:chgData name="SullivanM" userId="350d618f-92d9-45c2-831f-faece6ff0719" providerId="ADAL" clId="{5B73C1C0-25E8-4605-AD2D-64801AC5C96E}" dt="2023-08-26T20:45:10.607" v="829" actId="478"/>
          <ac:spMkLst>
            <pc:docMk/>
            <pc:sldMk cId="1466730182" sldId="8267"/>
            <ac:spMk id="2" creationId="{76F371FA-E6A3-4DFB-9F16-FA6FC3BF4A69}"/>
          </ac:spMkLst>
        </pc:spChg>
        <pc:spChg chg="del">
          <ac:chgData name="SullivanM" userId="350d618f-92d9-45c2-831f-faece6ff0719" providerId="ADAL" clId="{5B73C1C0-25E8-4605-AD2D-64801AC5C96E}" dt="2023-08-26T20:45:10.607" v="829" actId="478"/>
          <ac:spMkLst>
            <pc:docMk/>
            <pc:sldMk cId="1466730182" sldId="8267"/>
            <ac:spMk id="3" creationId="{D95FB410-9164-49F7-A568-9192EBFD01BB}"/>
          </ac:spMkLst>
        </pc:spChg>
        <pc:spChg chg="del">
          <ac:chgData name="SullivanM" userId="350d618f-92d9-45c2-831f-faece6ff0719" providerId="ADAL" clId="{5B73C1C0-25E8-4605-AD2D-64801AC5C96E}" dt="2023-08-26T20:45:05.776" v="828" actId="478"/>
          <ac:spMkLst>
            <pc:docMk/>
            <pc:sldMk cId="1466730182" sldId="8267"/>
            <ac:spMk id="4" creationId="{B4E7D9B2-CA19-4BA0-A6E7-AC6FBFC2C3E5}"/>
          </ac:spMkLst>
        </pc:spChg>
        <pc:spChg chg="del">
          <ac:chgData name="SullivanM" userId="350d618f-92d9-45c2-831f-faece6ff0719" providerId="ADAL" clId="{5B73C1C0-25E8-4605-AD2D-64801AC5C96E}" dt="2023-08-26T20:45:10.607" v="829" actId="478"/>
          <ac:spMkLst>
            <pc:docMk/>
            <pc:sldMk cId="1466730182" sldId="8267"/>
            <ac:spMk id="5" creationId="{4CD65D3F-ABB7-4A95-AADE-0C3C40FE048D}"/>
          </ac:spMkLst>
        </pc:spChg>
        <pc:spChg chg="del">
          <ac:chgData name="SullivanM" userId="350d618f-92d9-45c2-831f-faece6ff0719" providerId="ADAL" clId="{5B73C1C0-25E8-4605-AD2D-64801AC5C96E}" dt="2023-08-26T20:45:10.607" v="829" actId="478"/>
          <ac:spMkLst>
            <pc:docMk/>
            <pc:sldMk cId="1466730182" sldId="8267"/>
            <ac:spMk id="7" creationId="{57974D5C-D647-4E1A-950C-1B693859EC14}"/>
          </ac:spMkLst>
        </pc:spChg>
        <pc:spChg chg="add del mod ord">
          <ac:chgData name="SullivanM" userId="350d618f-92d9-45c2-831f-faece6ff0719" providerId="ADAL" clId="{5B73C1C0-25E8-4605-AD2D-64801AC5C96E}" dt="2023-08-27T01:50:41.944" v="4553" actId="478"/>
          <ac:spMkLst>
            <pc:docMk/>
            <pc:sldMk cId="1466730182" sldId="8267"/>
            <ac:spMk id="8" creationId="{442A0794-424B-4CB2-B1B9-3F419F0A4CC6}"/>
          </ac:spMkLst>
        </pc:spChg>
        <pc:spChg chg="del">
          <ac:chgData name="SullivanM" userId="350d618f-92d9-45c2-831f-faece6ff0719" providerId="ADAL" clId="{5B73C1C0-25E8-4605-AD2D-64801AC5C96E}" dt="2023-08-26T20:45:05.776" v="828" actId="478"/>
          <ac:spMkLst>
            <pc:docMk/>
            <pc:sldMk cId="1466730182" sldId="8267"/>
            <ac:spMk id="10" creationId="{51A13694-1FC9-4D45-BE1D-4851EC21621A}"/>
          </ac:spMkLst>
        </pc:spChg>
        <pc:spChg chg="del">
          <ac:chgData name="SullivanM" userId="350d618f-92d9-45c2-831f-faece6ff0719" providerId="ADAL" clId="{5B73C1C0-25E8-4605-AD2D-64801AC5C96E}" dt="2023-08-26T20:45:14.534" v="830" actId="478"/>
          <ac:spMkLst>
            <pc:docMk/>
            <pc:sldMk cId="1466730182" sldId="8267"/>
            <ac:spMk id="11" creationId="{340B0945-16EA-42ED-955B-495878EA7CA0}"/>
          </ac:spMkLst>
        </pc:spChg>
        <pc:spChg chg="del">
          <ac:chgData name="SullivanM" userId="350d618f-92d9-45c2-831f-faece6ff0719" providerId="ADAL" clId="{5B73C1C0-25E8-4605-AD2D-64801AC5C96E}" dt="2023-08-26T20:45:10.607" v="829" actId="478"/>
          <ac:spMkLst>
            <pc:docMk/>
            <pc:sldMk cId="1466730182" sldId="8267"/>
            <ac:spMk id="12" creationId="{3D665695-24B7-4972-87B2-A9A0A0803444}"/>
          </ac:spMkLst>
        </pc:spChg>
        <pc:spChg chg="del">
          <ac:chgData name="SullivanM" userId="350d618f-92d9-45c2-831f-faece6ff0719" providerId="ADAL" clId="{5B73C1C0-25E8-4605-AD2D-64801AC5C96E}" dt="2023-08-26T20:45:10.607" v="829" actId="478"/>
          <ac:spMkLst>
            <pc:docMk/>
            <pc:sldMk cId="1466730182" sldId="8267"/>
            <ac:spMk id="13" creationId="{747C89B1-6751-4C03-9481-FC78931D8277}"/>
          </ac:spMkLst>
        </pc:spChg>
        <pc:spChg chg="del">
          <ac:chgData name="SullivanM" userId="350d618f-92d9-45c2-831f-faece6ff0719" providerId="ADAL" clId="{5B73C1C0-25E8-4605-AD2D-64801AC5C96E}" dt="2023-08-26T20:45:10.607" v="829" actId="478"/>
          <ac:spMkLst>
            <pc:docMk/>
            <pc:sldMk cId="1466730182" sldId="8267"/>
            <ac:spMk id="14" creationId="{6000ADE5-4C49-4F9B-9415-B0C822A7CBEC}"/>
          </ac:spMkLst>
        </pc:spChg>
        <pc:spChg chg="del">
          <ac:chgData name="SullivanM" userId="350d618f-92d9-45c2-831f-faece6ff0719" providerId="ADAL" clId="{5B73C1C0-25E8-4605-AD2D-64801AC5C96E}" dt="2023-08-26T20:44:59.676" v="827" actId="478"/>
          <ac:spMkLst>
            <pc:docMk/>
            <pc:sldMk cId="1466730182" sldId="8267"/>
            <ac:spMk id="17" creationId="{861B5E82-A162-40CB-90E9-ACCF8A90AF27}"/>
          </ac:spMkLst>
        </pc:spChg>
        <pc:picChg chg="mod ord">
          <ac:chgData name="SullivanM" userId="350d618f-92d9-45c2-831f-faece6ff0719" providerId="ADAL" clId="{5B73C1C0-25E8-4605-AD2D-64801AC5C96E}" dt="2023-08-26T20:48:26.204" v="904" actId="1076"/>
          <ac:picMkLst>
            <pc:docMk/>
            <pc:sldMk cId="1466730182" sldId="8267"/>
            <ac:picMk id="6" creationId="{23DC97F7-3360-4421-9B2A-F1748527CA58}"/>
          </ac:picMkLst>
        </pc:picChg>
        <pc:picChg chg="ord">
          <ac:chgData name="SullivanM" userId="350d618f-92d9-45c2-831f-faece6ff0719" providerId="ADAL" clId="{5B73C1C0-25E8-4605-AD2D-64801AC5C96E}" dt="2023-08-26T20:46:32.521" v="877" actId="167"/>
          <ac:picMkLst>
            <pc:docMk/>
            <pc:sldMk cId="1466730182" sldId="8267"/>
            <ac:picMk id="9" creationId="{FCF6C60A-1DAB-4DD0-A3D4-88B49903EF46}"/>
          </ac:picMkLst>
        </pc:picChg>
      </pc:sldChg>
      <pc:sldChg chg="addSp delSp modSp add">
        <pc:chgData name="SullivanM" userId="350d618f-92d9-45c2-831f-faece6ff0719" providerId="ADAL" clId="{5B73C1C0-25E8-4605-AD2D-64801AC5C96E}" dt="2023-08-26T20:52:44.620" v="1018" actId="1036"/>
        <pc:sldMkLst>
          <pc:docMk/>
          <pc:sldMk cId="3722226803" sldId="8268"/>
        </pc:sldMkLst>
        <pc:spChg chg="add mod">
          <ac:chgData name="SullivanM" userId="350d618f-92d9-45c2-831f-faece6ff0719" providerId="ADAL" clId="{5B73C1C0-25E8-4605-AD2D-64801AC5C96E}" dt="2023-08-26T20:52:44.620" v="1018" actId="1036"/>
          <ac:spMkLst>
            <pc:docMk/>
            <pc:sldMk cId="3722226803" sldId="8268"/>
            <ac:spMk id="7" creationId="{1BB374C2-C6EC-4434-AEE1-458D3316DC0B}"/>
          </ac:spMkLst>
        </pc:spChg>
        <pc:spChg chg="del mod">
          <ac:chgData name="SullivanM" userId="350d618f-92d9-45c2-831f-faece6ff0719" providerId="ADAL" clId="{5B73C1C0-25E8-4605-AD2D-64801AC5C96E}" dt="2023-08-26T20:49:42.736" v="909" actId="478"/>
          <ac:spMkLst>
            <pc:docMk/>
            <pc:sldMk cId="3722226803" sldId="8268"/>
            <ac:spMk id="8" creationId="{442A0794-424B-4CB2-B1B9-3F419F0A4CC6}"/>
          </ac:spMkLst>
        </pc:spChg>
        <pc:spChg chg="add mod">
          <ac:chgData name="SullivanM" userId="350d618f-92d9-45c2-831f-faece6ff0719" providerId="ADAL" clId="{5B73C1C0-25E8-4605-AD2D-64801AC5C96E}" dt="2023-08-26T20:50:57" v="926" actId="1037"/>
          <ac:spMkLst>
            <pc:docMk/>
            <pc:sldMk cId="3722226803" sldId="8268"/>
            <ac:spMk id="10" creationId="{0F1790EC-1C46-4956-9927-D58A51EDD8FB}"/>
          </ac:spMkLst>
        </pc:spChg>
        <pc:spChg chg="add mod">
          <ac:chgData name="SullivanM" userId="350d618f-92d9-45c2-831f-faece6ff0719" providerId="ADAL" clId="{5B73C1C0-25E8-4605-AD2D-64801AC5C96E}" dt="2023-08-26T20:52:34.194" v="1002" actId="1038"/>
          <ac:spMkLst>
            <pc:docMk/>
            <pc:sldMk cId="3722226803" sldId="8268"/>
            <ac:spMk id="12" creationId="{3016ED59-0B7F-466A-AA60-49A9F71FAE5B}"/>
          </ac:spMkLst>
        </pc:spChg>
        <pc:spChg chg="del">
          <ac:chgData name="SullivanM" userId="350d618f-92d9-45c2-831f-faece6ff0719" providerId="ADAL" clId="{5B73C1C0-25E8-4605-AD2D-64801AC5C96E}" dt="2023-08-26T20:48:49.004" v="907" actId="478"/>
          <ac:spMkLst>
            <pc:docMk/>
            <pc:sldMk cId="3722226803" sldId="8268"/>
            <ac:spMk id="15" creationId="{D77159AE-2AD5-4564-8A5A-F80098932C6E}"/>
          </ac:spMkLst>
        </pc:spChg>
        <pc:spChg chg="del">
          <ac:chgData name="SullivanM" userId="350d618f-92d9-45c2-831f-faece6ff0719" providerId="ADAL" clId="{5B73C1C0-25E8-4605-AD2D-64801AC5C96E}" dt="2023-08-26T20:48:46.334" v="906" actId="478"/>
          <ac:spMkLst>
            <pc:docMk/>
            <pc:sldMk cId="3722226803" sldId="8268"/>
            <ac:spMk id="16" creationId="{E1AE0E3F-DDCE-4C6C-B694-9BC70C6ED4D2}"/>
          </ac:spMkLst>
        </pc:spChg>
        <pc:picChg chg="mod modCrop">
          <ac:chgData name="SullivanM" userId="350d618f-92d9-45c2-831f-faece6ff0719" providerId="ADAL" clId="{5B73C1C0-25E8-4605-AD2D-64801AC5C96E}" dt="2023-08-26T20:50:18.335" v="916" actId="14100"/>
          <ac:picMkLst>
            <pc:docMk/>
            <pc:sldMk cId="3722226803" sldId="8268"/>
            <ac:picMk id="6" creationId="{23DC97F7-3360-4421-9B2A-F1748527CA58}"/>
          </ac:picMkLst>
        </pc:picChg>
        <pc:picChg chg="del">
          <ac:chgData name="SullivanM" userId="350d618f-92d9-45c2-831f-faece6ff0719" providerId="ADAL" clId="{5B73C1C0-25E8-4605-AD2D-64801AC5C96E}" dt="2023-08-26T20:48:46.334" v="906" actId="478"/>
          <ac:picMkLst>
            <pc:docMk/>
            <pc:sldMk cId="3722226803" sldId="8268"/>
            <ac:picMk id="9" creationId="{FCF6C60A-1DAB-4DD0-A3D4-88B49903EF46}"/>
          </ac:picMkLst>
        </pc:picChg>
        <pc:picChg chg="add mod modCrop">
          <ac:chgData name="SullivanM" userId="350d618f-92d9-45c2-831f-faece6ff0719" providerId="ADAL" clId="{5B73C1C0-25E8-4605-AD2D-64801AC5C96E}" dt="2023-08-26T20:52:21.776" v="943" actId="1076"/>
          <ac:picMkLst>
            <pc:docMk/>
            <pc:sldMk cId="3722226803" sldId="8268"/>
            <ac:picMk id="11" creationId="{75CE3F15-0381-4DBF-9D8C-C4C59F3D61D0}"/>
          </ac:picMkLst>
        </pc:picChg>
      </pc:sldChg>
      <pc:sldChg chg="addSp delSp modSp add">
        <pc:chgData name="SullivanM" userId="350d618f-92d9-45c2-831f-faece6ff0719" providerId="ADAL" clId="{5B73C1C0-25E8-4605-AD2D-64801AC5C96E}" dt="2023-08-26T21:13:30.499" v="1147"/>
        <pc:sldMkLst>
          <pc:docMk/>
          <pc:sldMk cId="3449153102" sldId="8269"/>
        </pc:sldMkLst>
        <pc:spChg chg="del">
          <ac:chgData name="SullivanM" userId="350d618f-92d9-45c2-831f-faece6ff0719" providerId="ADAL" clId="{5B73C1C0-25E8-4605-AD2D-64801AC5C96E}" dt="2023-08-26T20:56:31.159" v="1020" actId="478"/>
          <ac:spMkLst>
            <pc:docMk/>
            <pc:sldMk cId="3449153102" sldId="8269"/>
            <ac:spMk id="2" creationId="{71C3A7DF-49D1-426B-946A-2E11E300A1DF}"/>
          </ac:spMkLst>
        </pc:spChg>
        <pc:spChg chg="del">
          <ac:chgData name="SullivanM" userId="350d618f-92d9-45c2-831f-faece6ff0719" providerId="ADAL" clId="{5B73C1C0-25E8-4605-AD2D-64801AC5C96E}" dt="2023-08-26T20:56:31.159" v="1020" actId="478"/>
          <ac:spMkLst>
            <pc:docMk/>
            <pc:sldMk cId="3449153102" sldId="8269"/>
            <ac:spMk id="3" creationId="{7328D524-3806-4C5A-8B25-AAB90F7960A2}"/>
          </ac:spMkLst>
        </pc:spChg>
        <pc:spChg chg="add del mod">
          <ac:chgData name="SullivanM" userId="350d618f-92d9-45c2-831f-faece6ff0719" providerId="ADAL" clId="{5B73C1C0-25E8-4605-AD2D-64801AC5C96E}" dt="2023-08-26T21:02:40.760" v="1096" actId="478"/>
          <ac:spMkLst>
            <pc:docMk/>
            <pc:sldMk cId="3449153102" sldId="8269"/>
            <ac:spMk id="6" creationId="{E18A50A2-BB9E-420E-A1F8-9D74DB664405}"/>
          </ac:spMkLst>
        </pc:spChg>
        <pc:spChg chg="add mod">
          <ac:chgData name="SullivanM" userId="350d618f-92d9-45c2-831f-faece6ff0719" providerId="ADAL" clId="{5B73C1C0-25E8-4605-AD2D-64801AC5C96E}" dt="2023-08-26T21:07:29.428" v="1132" actId="207"/>
          <ac:spMkLst>
            <pc:docMk/>
            <pc:sldMk cId="3449153102" sldId="8269"/>
            <ac:spMk id="7" creationId="{727B5513-5E94-4749-9932-A9368464485D}"/>
          </ac:spMkLst>
        </pc:spChg>
        <pc:spChg chg="add del mod">
          <ac:chgData name="SullivanM" userId="350d618f-92d9-45c2-831f-faece6ff0719" providerId="ADAL" clId="{5B73C1C0-25E8-4605-AD2D-64801AC5C96E}" dt="2023-08-26T21:06:01.899" v="1104" actId="11529"/>
          <ac:spMkLst>
            <pc:docMk/>
            <pc:sldMk cId="3449153102" sldId="8269"/>
            <ac:spMk id="10" creationId="{06EF0A42-F5BC-418E-9537-0F99B5F18321}"/>
          </ac:spMkLst>
        </pc:spChg>
        <pc:spChg chg="add mod">
          <ac:chgData name="SullivanM" userId="350d618f-92d9-45c2-831f-faece6ff0719" providerId="ADAL" clId="{5B73C1C0-25E8-4605-AD2D-64801AC5C96E}" dt="2023-08-26T21:07:37.276" v="1133" actId="692"/>
          <ac:spMkLst>
            <pc:docMk/>
            <pc:sldMk cId="3449153102" sldId="8269"/>
            <ac:spMk id="11" creationId="{9D18E341-1B30-4420-869B-D7C24D90554B}"/>
          </ac:spMkLst>
        </pc:spChg>
        <pc:spChg chg="add mod">
          <ac:chgData name="SullivanM" userId="350d618f-92d9-45c2-831f-faece6ff0719" providerId="ADAL" clId="{5B73C1C0-25E8-4605-AD2D-64801AC5C96E}" dt="2023-08-26T21:13:30.499" v="1147"/>
          <ac:spMkLst>
            <pc:docMk/>
            <pc:sldMk cId="3449153102" sldId="8269"/>
            <ac:spMk id="12" creationId="{667CA271-0320-4669-B88C-F57A7C491A95}"/>
          </ac:spMkLst>
        </pc:spChg>
        <pc:picChg chg="add">
          <ac:chgData name="SullivanM" userId="350d618f-92d9-45c2-831f-faece6ff0719" providerId="ADAL" clId="{5B73C1C0-25E8-4605-AD2D-64801AC5C96E}" dt="2023-08-26T20:56:32.010" v="1021"/>
          <ac:picMkLst>
            <pc:docMk/>
            <pc:sldMk cId="3449153102" sldId="8269"/>
            <ac:picMk id="4" creationId="{70B9EBEE-5821-4AF2-A6A1-2C6D4E4A8D39}"/>
          </ac:picMkLst>
        </pc:picChg>
        <pc:picChg chg="add del mod">
          <ac:chgData name="SullivanM" userId="350d618f-92d9-45c2-831f-faece6ff0719" providerId="ADAL" clId="{5B73C1C0-25E8-4605-AD2D-64801AC5C96E}" dt="2023-08-26T21:06:47.256" v="1108" actId="478"/>
          <ac:picMkLst>
            <pc:docMk/>
            <pc:sldMk cId="3449153102" sldId="8269"/>
            <ac:picMk id="5" creationId="{ACE07D5F-9E98-4547-B482-E21636005F09}"/>
          </ac:picMkLst>
        </pc:picChg>
        <pc:cxnChg chg="add mod">
          <ac:chgData name="SullivanM" userId="350d618f-92d9-45c2-831f-faece6ff0719" providerId="ADAL" clId="{5B73C1C0-25E8-4605-AD2D-64801AC5C96E}" dt="2023-08-26T21:05:17.338" v="1102" actId="11529"/>
          <ac:cxnSpMkLst>
            <pc:docMk/>
            <pc:sldMk cId="3449153102" sldId="8269"/>
            <ac:cxnSpMk id="9" creationId="{EB86C9FB-CA00-4473-A4E0-839AAE72B6C3}"/>
          </ac:cxnSpMkLst>
        </pc:cxnChg>
      </pc:sldChg>
      <pc:sldChg chg="addSp delSp modSp add modAnim">
        <pc:chgData name="SullivanM" userId="350d618f-92d9-45c2-831f-faece6ff0719" providerId="ADAL" clId="{5B73C1C0-25E8-4605-AD2D-64801AC5C96E}" dt="2023-08-27T01:53:25.112" v="4555"/>
        <pc:sldMkLst>
          <pc:docMk/>
          <pc:sldMk cId="498361288" sldId="8270"/>
        </pc:sldMkLst>
        <pc:spChg chg="del">
          <ac:chgData name="SullivanM" userId="350d618f-92d9-45c2-831f-faece6ff0719" providerId="ADAL" clId="{5B73C1C0-25E8-4605-AD2D-64801AC5C96E}" dt="2023-08-26T21:22:47.720" v="1149" actId="478"/>
          <ac:spMkLst>
            <pc:docMk/>
            <pc:sldMk cId="498361288" sldId="8270"/>
            <ac:spMk id="2" creationId="{4E49489B-2B75-440E-9CB0-D5B6288B48A3}"/>
          </ac:spMkLst>
        </pc:spChg>
        <pc:spChg chg="del">
          <ac:chgData name="SullivanM" userId="350d618f-92d9-45c2-831f-faece6ff0719" providerId="ADAL" clId="{5B73C1C0-25E8-4605-AD2D-64801AC5C96E}" dt="2023-08-26T21:22:47.720" v="1149" actId="478"/>
          <ac:spMkLst>
            <pc:docMk/>
            <pc:sldMk cId="498361288" sldId="8270"/>
            <ac:spMk id="3" creationId="{71AED156-6234-48EB-BA88-32C02D13D7CC}"/>
          </ac:spMkLst>
        </pc:spChg>
        <pc:spChg chg="add mod">
          <ac:chgData name="SullivanM" userId="350d618f-92d9-45c2-831f-faece6ff0719" providerId="ADAL" clId="{5B73C1C0-25E8-4605-AD2D-64801AC5C96E}" dt="2023-08-26T21:26:20.893" v="1230" actId="1037"/>
          <ac:spMkLst>
            <pc:docMk/>
            <pc:sldMk cId="498361288" sldId="8270"/>
            <ac:spMk id="5" creationId="{9558C7F1-8561-4276-A1AE-8D5CAB23C329}"/>
          </ac:spMkLst>
        </pc:spChg>
        <pc:picChg chg="add mod">
          <ac:chgData name="SullivanM" userId="350d618f-92d9-45c2-831f-faece6ff0719" providerId="ADAL" clId="{5B73C1C0-25E8-4605-AD2D-64801AC5C96E}" dt="2023-08-26T21:23:31.183" v="1154" actId="14100"/>
          <ac:picMkLst>
            <pc:docMk/>
            <pc:sldMk cId="498361288" sldId="8270"/>
            <ac:picMk id="4" creationId="{EDDCF4A1-FA31-437A-87C1-EF36FFA95270}"/>
          </ac:picMkLst>
        </pc:picChg>
      </pc:sldChg>
      <pc:sldChg chg="delSp modSp add">
        <pc:chgData name="SullivanM" userId="350d618f-92d9-45c2-831f-faece6ff0719" providerId="ADAL" clId="{5B73C1C0-25E8-4605-AD2D-64801AC5C96E}" dt="2023-08-27T01:54:48.741" v="4556" actId="114"/>
        <pc:sldMkLst>
          <pc:docMk/>
          <pc:sldMk cId="2488463584" sldId="8271"/>
        </pc:sldMkLst>
        <pc:spChg chg="mod">
          <ac:chgData name="SullivanM" userId="350d618f-92d9-45c2-831f-faece6ff0719" providerId="ADAL" clId="{5B73C1C0-25E8-4605-AD2D-64801AC5C96E}" dt="2023-08-27T01:54:48.741" v="4556" actId="114"/>
          <ac:spMkLst>
            <pc:docMk/>
            <pc:sldMk cId="2488463584" sldId="8271"/>
            <ac:spMk id="5" creationId="{9558C7F1-8561-4276-A1AE-8D5CAB23C329}"/>
          </ac:spMkLst>
        </pc:spChg>
        <pc:picChg chg="del">
          <ac:chgData name="SullivanM" userId="350d618f-92d9-45c2-831f-faece6ff0719" providerId="ADAL" clId="{5B73C1C0-25E8-4605-AD2D-64801AC5C96E}" dt="2023-08-26T21:27:32.667" v="1232" actId="478"/>
          <ac:picMkLst>
            <pc:docMk/>
            <pc:sldMk cId="2488463584" sldId="8271"/>
            <ac:picMk id="4" creationId="{EDDCF4A1-FA31-437A-87C1-EF36FFA95270}"/>
          </ac:picMkLst>
        </pc:picChg>
      </pc:sldChg>
      <pc:sldChg chg="modSp add modAnim">
        <pc:chgData name="SullivanM" userId="350d618f-92d9-45c2-831f-faece6ff0719" providerId="ADAL" clId="{5B73C1C0-25E8-4605-AD2D-64801AC5C96E}" dt="2023-08-27T03:08:51.201" v="4930"/>
        <pc:sldMkLst>
          <pc:docMk/>
          <pc:sldMk cId="1090905393" sldId="8272"/>
        </pc:sldMkLst>
        <pc:spChg chg="mod">
          <ac:chgData name="SullivanM" userId="350d618f-92d9-45c2-831f-faece6ff0719" providerId="ADAL" clId="{5B73C1C0-25E8-4605-AD2D-64801AC5C96E}" dt="2023-08-26T21:38:39.517" v="1338" actId="20577"/>
          <ac:spMkLst>
            <pc:docMk/>
            <pc:sldMk cId="1090905393" sldId="8272"/>
            <ac:spMk id="18434" creationId="{C7D27934-BA8D-0729-FEBE-700E6E619618}"/>
          </ac:spMkLst>
        </pc:spChg>
      </pc:sldChg>
      <pc:sldChg chg="modSp add">
        <pc:chgData name="SullivanM" userId="350d618f-92d9-45c2-831f-faece6ff0719" providerId="ADAL" clId="{5B73C1C0-25E8-4605-AD2D-64801AC5C96E}" dt="2023-08-27T11:43:56.788" v="5081" actId="207"/>
        <pc:sldMkLst>
          <pc:docMk/>
          <pc:sldMk cId="3665308194" sldId="8273"/>
        </pc:sldMkLst>
        <pc:spChg chg="mod">
          <ac:chgData name="SullivanM" userId="350d618f-92d9-45c2-831f-faece6ff0719" providerId="ADAL" clId="{5B73C1C0-25E8-4605-AD2D-64801AC5C96E}" dt="2023-08-27T11:43:56.788" v="5081" actId="207"/>
          <ac:spMkLst>
            <pc:docMk/>
            <pc:sldMk cId="3665308194" sldId="8273"/>
            <ac:spMk id="18434" creationId="{C7D27934-BA8D-0729-FEBE-700E6E619618}"/>
          </ac:spMkLst>
        </pc:spChg>
      </pc:sldChg>
      <pc:sldChg chg="modSp add">
        <pc:chgData name="SullivanM" userId="350d618f-92d9-45c2-831f-faece6ff0719" providerId="ADAL" clId="{5B73C1C0-25E8-4605-AD2D-64801AC5C96E}" dt="2023-08-27T11:44:37.209" v="5082" actId="207"/>
        <pc:sldMkLst>
          <pc:docMk/>
          <pc:sldMk cId="1958889426" sldId="8274"/>
        </pc:sldMkLst>
        <pc:spChg chg="mod">
          <ac:chgData name="SullivanM" userId="350d618f-92d9-45c2-831f-faece6ff0719" providerId="ADAL" clId="{5B73C1C0-25E8-4605-AD2D-64801AC5C96E}" dt="2023-08-27T11:44:37.209" v="5082" actId="207"/>
          <ac:spMkLst>
            <pc:docMk/>
            <pc:sldMk cId="1958889426" sldId="8274"/>
            <ac:spMk id="18434" creationId="{C7D27934-BA8D-0729-FEBE-700E6E619618}"/>
          </ac:spMkLst>
        </pc:spChg>
      </pc:sldChg>
      <pc:sldChg chg="modSp add">
        <pc:chgData name="SullivanM" userId="350d618f-92d9-45c2-831f-faece6ff0719" providerId="ADAL" clId="{5B73C1C0-25E8-4605-AD2D-64801AC5C96E}" dt="2023-08-26T21:39:10.542" v="1350" actId="20577"/>
        <pc:sldMkLst>
          <pc:docMk/>
          <pc:sldMk cId="2329822079" sldId="8275"/>
        </pc:sldMkLst>
        <pc:spChg chg="mod">
          <ac:chgData name="SullivanM" userId="350d618f-92d9-45c2-831f-faece6ff0719" providerId="ADAL" clId="{5B73C1C0-25E8-4605-AD2D-64801AC5C96E}" dt="2023-08-26T21:39:10.542" v="1350" actId="20577"/>
          <ac:spMkLst>
            <pc:docMk/>
            <pc:sldMk cId="2329822079" sldId="8275"/>
            <ac:spMk id="18434" creationId="{C7D27934-BA8D-0729-FEBE-700E6E619618}"/>
          </ac:spMkLst>
        </pc:spChg>
      </pc:sldChg>
      <pc:sldChg chg="modSp add modAnim">
        <pc:chgData name="SullivanM" userId="350d618f-92d9-45c2-831f-faece6ff0719" providerId="ADAL" clId="{5B73C1C0-25E8-4605-AD2D-64801AC5C96E}" dt="2023-08-27T03:09:29.355" v="4934"/>
        <pc:sldMkLst>
          <pc:docMk/>
          <pc:sldMk cId="4174031033" sldId="8276"/>
        </pc:sldMkLst>
        <pc:spChg chg="mod">
          <ac:chgData name="SullivanM" userId="350d618f-92d9-45c2-831f-faece6ff0719" providerId="ADAL" clId="{5B73C1C0-25E8-4605-AD2D-64801AC5C96E}" dt="2023-08-26T21:44:58.119" v="1384" actId="6549"/>
          <ac:spMkLst>
            <pc:docMk/>
            <pc:sldMk cId="4174031033" sldId="8276"/>
            <ac:spMk id="18434" creationId="{C7D27934-BA8D-0729-FEBE-700E6E619618}"/>
          </ac:spMkLst>
        </pc:spChg>
      </pc:sldChg>
      <pc:sldChg chg="addSp delSp modSp add modAnim">
        <pc:chgData name="SullivanM" userId="350d618f-92d9-45c2-831f-faece6ff0719" providerId="ADAL" clId="{5B73C1C0-25E8-4605-AD2D-64801AC5C96E}" dt="2023-08-27T03:09:41.529" v="4935"/>
        <pc:sldMkLst>
          <pc:docMk/>
          <pc:sldMk cId="2986678469" sldId="8277"/>
        </pc:sldMkLst>
        <pc:spChg chg="del">
          <ac:chgData name="SullivanM" userId="350d618f-92d9-45c2-831f-faece6ff0719" providerId="ADAL" clId="{5B73C1C0-25E8-4605-AD2D-64801AC5C96E}" dt="2023-08-26T21:45:43.602" v="1386" actId="478"/>
          <ac:spMkLst>
            <pc:docMk/>
            <pc:sldMk cId="2986678469" sldId="8277"/>
            <ac:spMk id="2" creationId="{01C034E4-430B-4091-9AA7-37EC5F08D7B7}"/>
          </ac:spMkLst>
        </pc:spChg>
        <pc:spChg chg="del">
          <ac:chgData name="SullivanM" userId="350d618f-92d9-45c2-831f-faece6ff0719" providerId="ADAL" clId="{5B73C1C0-25E8-4605-AD2D-64801AC5C96E}" dt="2023-08-26T21:45:43.602" v="1386" actId="478"/>
          <ac:spMkLst>
            <pc:docMk/>
            <pc:sldMk cId="2986678469" sldId="8277"/>
            <ac:spMk id="3" creationId="{09DE0AF9-5C5B-4307-95F5-92F7C84B0933}"/>
          </ac:spMkLst>
        </pc:spChg>
        <pc:spChg chg="add mod">
          <ac:chgData name="SullivanM" userId="350d618f-92d9-45c2-831f-faece6ff0719" providerId="ADAL" clId="{5B73C1C0-25E8-4605-AD2D-64801AC5C96E}" dt="2023-08-26T21:49:39.197" v="1442" actId="113"/>
          <ac:spMkLst>
            <pc:docMk/>
            <pc:sldMk cId="2986678469" sldId="8277"/>
            <ac:spMk id="5" creationId="{B6E82815-D432-4B15-95E5-8C72EB987825}"/>
          </ac:spMkLst>
        </pc:spChg>
        <pc:picChg chg="add mod">
          <ac:chgData name="SullivanM" userId="350d618f-92d9-45c2-831f-faece6ff0719" providerId="ADAL" clId="{5B73C1C0-25E8-4605-AD2D-64801AC5C96E}" dt="2023-08-26T21:48:22.831" v="1433" actId="1038"/>
          <ac:picMkLst>
            <pc:docMk/>
            <pc:sldMk cId="2986678469" sldId="8277"/>
            <ac:picMk id="4" creationId="{ACE07D5F-9E98-4547-B482-E21636005F09}"/>
          </ac:picMkLst>
        </pc:picChg>
      </pc:sldChg>
      <pc:sldChg chg="addSp delSp modSp add">
        <pc:chgData name="SullivanM" userId="350d618f-92d9-45c2-831f-faece6ff0719" providerId="ADAL" clId="{5B73C1C0-25E8-4605-AD2D-64801AC5C96E}" dt="2023-08-26T21:49:47.537" v="1467" actId="1035"/>
        <pc:sldMkLst>
          <pc:docMk/>
          <pc:sldMk cId="2712917019" sldId="8278"/>
        </pc:sldMkLst>
        <pc:spChg chg="mod">
          <ac:chgData name="SullivanM" userId="350d618f-92d9-45c2-831f-faece6ff0719" providerId="ADAL" clId="{5B73C1C0-25E8-4605-AD2D-64801AC5C96E}" dt="2023-08-26T21:49:34.168" v="1441" actId="113"/>
          <ac:spMkLst>
            <pc:docMk/>
            <pc:sldMk cId="2712917019" sldId="8278"/>
            <ac:spMk id="5" creationId="{B6E82815-D432-4B15-95E5-8C72EB987825}"/>
          </ac:spMkLst>
        </pc:spChg>
        <pc:picChg chg="del">
          <ac:chgData name="SullivanM" userId="350d618f-92d9-45c2-831f-faece6ff0719" providerId="ADAL" clId="{5B73C1C0-25E8-4605-AD2D-64801AC5C96E}" dt="2023-08-26T21:48:48.986" v="1436" actId="478"/>
          <ac:picMkLst>
            <pc:docMk/>
            <pc:sldMk cId="2712917019" sldId="8278"/>
            <ac:picMk id="4" creationId="{ACE07D5F-9E98-4547-B482-E21636005F09}"/>
          </ac:picMkLst>
        </pc:picChg>
        <pc:picChg chg="add mod">
          <ac:chgData name="SullivanM" userId="350d618f-92d9-45c2-831f-faece6ff0719" providerId="ADAL" clId="{5B73C1C0-25E8-4605-AD2D-64801AC5C96E}" dt="2023-08-26T21:49:47.537" v="1467" actId="1035"/>
          <ac:picMkLst>
            <pc:docMk/>
            <pc:sldMk cId="2712917019" sldId="8278"/>
            <ac:picMk id="6" creationId="{75112DF6-FEC7-47FA-9CFF-82C4E468497B}"/>
          </ac:picMkLst>
        </pc:picChg>
      </pc:sldChg>
      <pc:sldChg chg="addSp delSp modSp add">
        <pc:chgData name="SullivanM" userId="350d618f-92d9-45c2-831f-faece6ff0719" providerId="ADAL" clId="{5B73C1C0-25E8-4605-AD2D-64801AC5C96E}" dt="2023-08-26T21:50:22.774" v="1506" actId="1076"/>
        <pc:sldMkLst>
          <pc:docMk/>
          <pc:sldMk cId="2706942051" sldId="8279"/>
        </pc:sldMkLst>
        <pc:picChg chg="add mod">
          <ac:chgData name="SullivanM" userId="350d618f-92d9-45c2-831f-faece6ff0719" providerId="ADAL" clId="{5B73C1C0-25E8-4605-AD2D-64801AC5C96E}" dt="2023-08-26T21:50:22.774" v="1506" actId="1076"/>
          <ac:picMkLst>
            <pc:docMk/>
            <pc:sldMk cId="2706942051" sldId="8279"/>
            <ac:picMk id="4" creationId="{FE2485A6-7668-4321-9137-45E9322124E0}"/>
          </ac:picMkLst>
        </pc:picChg>
        <pc:picChg chg="del">
          <ac:chgData name="SullivanM" userId="350d618f-92d9-45c2-831f-faece6ff0719" providerId="ADAL" clId="{5B73C1C0-25E8-4605-AD2D-64801AC5C96E}" dt="2023-08-26T21:49:53.570" v="1469" actId="478"/>
          <ac:picMkLst>
            <pc:docMk/>
            <pc:sldMk cId="2706942051" sldId="8279"/>
            <ac:picMk id="6" creationId="{75112DF6-FEC7-47FA-9CFF-82C4E468497B}"/>
          </ac:picMkLst>
        </pc:picChg>
      </pc:sldChg>
      <pc:sldChg chg="delSp add ord modAnim">
        <pc:chgData name="SullivanM" userId="350d618f-92d9-45c2-831f-faece6ff0719" providerId="ADAL" clId="{5B73C1C0-25E8-4605-AD2D-64801AC5C96E}" dt="2023-08-27T01:51:19.141" v="4554"/>
        <pc:sldMkLst>
          <pc:docMk/>
          <pc:sldMk cId="2770540820" sldId="8280"/>
        </pc:sldMkLst>
        <pc:spChg chg="del">
          <ac:chgData name="SullivanM" userId="350d618f-92d9-45c2-831f-faece6ff0719" providerId="ADAL" clId="{5B73C1C0-25E8-4605-AD2D-64801AC5C96E}" dt="2023-08-26T21:51:51.991" v="1508" actId="478"/>
          <ac:spMkLst>
            <pc:docMk/>
            <pc:sldMk cId="2770540820" sldId="8280"/>
            <ac:spMk id="7" creationId="{727B5513-5E94-4749-9932-A9368464485D}"/>
          </ac:spMkLst>
        </pc:spChg>
      </pc:sldChg>
      <pc:sldChg chg="modSp add">
        <pc:chgData name="SullivanM" userId="350d618f-92d9-45c2-831f-faece6ff0719" providerId="ADAL" clId="{5B73C1C0-25E8-4605-AD2D-64801AC5C96E}" dt="2023-08-26T22:06:09.032" v="1530" actId="14100"/>
        <pc:sldMkLst>
          <pc:docMk/>
          <pc:sldMk cId="2969885198" sldId="8281"/>
        </pc:sldMkLst>
        <pc:spChg chg="mod">
          <ac:chgData name="SullivanM" userId="350d618f-92d9-45c2-831f-faece6ff0719" providerId="ADAL" clId="{5B73C1C0-25E8-4605-AD2D-64801AC5C96E}" dt="2023-08-26T22:06:09.032" v="1530" actId="14100"/>
          <ac:spMkLst>
            <pc:docMk/>
            <pc:sldMk cId="2969885198" sldId="8281"/>
            <ac:spMk id="5" creationId="{B6E82815-D432-4B15-95E5-8C72EB987825}"/>
          </ac:spMkLst>
        </pc:spChg>
      </pc:sldChg>
      <pc:sldChg chg="modSp add">
        <pc:chgData name="SullivanM" userId="350d618f-92d9-45c2-831f-faece6ff0719" providerId="ADAL" clId="{5B73C1C0-25E8-4605-AD2D-64801AC5C96E}" dt="2023-08-26T22:06:05.424" v="1529" actId="14100"/>
        <pc:sldMkLst>
          <pc:docMk/>
          <pc:sldMk cId="3580745166" sldId="8282"/>
        </pc:sldMkLst>
        <pc:spChg chg="mod">
          <ac:chgData name="SullivanM" userId="350d618f-92d9-45c2-831f-faece6ff0719" providerId="ADAL" clId="{5B73C1C0-25E8-4605-AD2D-64801AC5C96E}" dt="2023-08-26T22:06:05.424" v="1529" actId="14100"/>
          <ac:spMkLst>
            <pc:docMk/>
            <pc:sldMk cId="3580745166" sldId="8282"/>
            <ac:spMk id="5" creationId="{B6E82815-D432-4B15-95E5-8C72EB987825}"/>
          </ac:spMkLst>
        </pc:spChg>
      </pc:sldChg>
      <pc:sldChg chg="addSp modSp add modAnim">
        <pc:chgData name="SullivanM" userId="350d618f-92d9-45c2-831f-faece6ff0719" providerId="ADAL" clId="{5B73C1C0-25E8-4605-AD2D-64801AC5C96E}" dt="2023-08-27T03:10:42.177" v="4952" actId="20577"/>
        <pc:sldMkLst>
          <pc:docMk/>
          <pc:sldMk cId="2618473517" sldId="8283"/>
        </pc:sldMkLst>
        <pc:spChg chg="add mod">
          <ac:chgData name="SullivanM" userId="350d618f-92d9-45c2-831f-faece6ff0719" providerId="ADAL" clId="{5B73C1C0-25E8-4605-AD2D-64801AC5C96E}" dt="2023-08-27T03:10:42.177" v="4952" actId="20577"/>
          <ac:spMkLst>
            <pc:docMk/>
            <pc:sldMk cId="2618473517" sldId="8283"/>
            <ac:spMk id="3" creationId="{CA20307D-2F59-4006-B358-FE530BC84F5A}"/>
          </ac:spMkLst>
        </pc:spChg>
        <pc:spChg chg="mod">
          <ac:chgData name="SullivanM" userId="350d618f-92d9-45c2-831f-faece6ff0719" providerId="ADAL" clId="{5B73C1C0-25E8-4605-AD2D-64801AC5C96E}" dt="2023-08-26T22:16:07.400" v="1858" actId="1036"/>
          <ac:spMkLst>
            <pc:docMk/>
            <pc:sldMk cId="2618473517" sldId="8283"/>
            <ac:spMk id="5" creationId="{9558C7F1-8561-4276-A1AE-8D5CAB23C329}"/>
          </ac:spMkLst>
        </pc:spChg>
      </pc:sldChg>
      <pc:sldChg chg="add del">
        <pc:chgData name="SullivanM" userId="350d618f-92d9-45c2-831f-faece6ff0719" providerId="ADAL" clId="{5B73C1C0-25E8-4605-AD2D-64801AC5C96E}" dt="2023-08-26T22:15:37.024" v="1845"/>
        <pc:sldMkLst>
          <pc:docMk/>
          <pc:sldMk cId="2927448486" sldId="8284"/>
        </pc:sldMkLst>
      </pc:sldChg>
      <pc:sldChg chg="addSp modSp modAnim">
        <pc:chgData name="SullivanM" userId="350d618f-92d9-45c2-831f-faece6ff0719" providerId="ADAL" clId="{5B73C1C0-25E8-4605-AD2D-64801AC5C96E}" dt="2023-08-27T02:00:41.751" v="4566" actId="114"/>
        <pc:sldMkLst>
          <pc:docMk/>
          <pc:sldMk cId="3265545588" sldId="8284"/>
        </pc:sldMkLst>
        <pc:spChg chg="add mod">
          <ac:chgData name="SullivanM" userId="350d618f-92d9-45c2-831f-faece6ff0719" providerId="ADAL" clId="{5B73C1C0-25E8-4605-AD2D-64801AC5C96E}" dt="2023-08-26T22:55:54.672" v="2019" actId="1076"/>
          <ac:spMkLst>
            <pc:docMk/>
            <pc:sldMk cId="3265545588" sldId="8284"/>
            <ac:spMk id="3" creationId="{A0B78537-32FE-4104-9D5D-11DBE30A36F3}"/>
          </ac:spMkLst>
        </pc:spChg>
        <pc:spChg chg="add mod">
          <ac:chgData name="SullivanM" userId="350d618f-92d9-45c2-831f-faece6ff0719" providerId="ADAL" clId="{5B73C1C0-25E8-4605-AD2D-64801AC5C96E}" dt="2023-08-26T22:55:54.672" v="2019" actId="1076"/>
          <ac:spMkLst>
            <pc:docMk/>
            <pc:sldMk cId="3265545588" sldId="8284"/>
            <ac:spMk id="4" creationId="{6187B90E-6C36-4821-BED7-5C6E72158BD2}"/>
          </ac:spMkLst>
        </pc:spChg>
        <pc:spChg chg="mod">
          <ac:chgData name="SullivanM" userId="350d618f-92d9-45c2-831f-faece6ff0719" providerId="ADAL" clId="{5B73C1C0-25E8-4605-AD2D-64801AC5C96E}" dt="2023-08-27T02:00:41.751" v="4566" actId="114"/>
          <ac:spMkLst>
            <pc:docMk/>
            <pc:sldMk cId="3265545588" sldId="8284"/>
            <ac:spMk id="5" creationId="{9558C7F1-8561-4276-A1AE-8D5CAB23C329}"/>
          </ac:spMkLst>
        </pc:spChg>
      </pc:sldChg>
      <pc:sldChg chg="addSp modSp add modAnim">
        <pc:chgData name="SullivanM" userId="350d618f-92d9-45c2-831f-faece6ff0719" providerId="ADAL" clId="{5B73C1C0-25E8-4605-AD2D-64801AC5C96E}" dt="2023-08-27T03:11:19.650" v="4956"/>
        <pc:sldMkLst>
          <pc:docMk/>
          <pc:sldMk cId="269031302" sldId="8285"/>
        </pc:sldMkLst>
        <pc:spChg chg="add mod">
          <ac:chgData name="SullivanM" userId="350d618f-92d9-45c2-831f-faece6ff0719" providerId="ADAL" clId="{5B73C1C0-25E8-4605-AD2D-64801AC5C96E}" dt="2023-08-27T02:01:10.105" v="4569" actId="1076"/>
          <ac:spMkLst>
            <pc:docMk/>
            <pc:sldMk cId="269031302" sldId="8285"/>
            <ac:spMk id="3" creationId="{E550553C-EDC1-40BC-A372-9F3D37CE8D47}"/>
          </ac:spMkLst>
        </pc:spChg>
        <pc:spChg chg="mod">
          <ac:chgData name="SullivanM" userId="350d618f-92d9-45c2-831f-faece6ff0719" providerId="ADAL" clId="{5B73C1C0-25E8-4605-AD2D-64801AC5C96E}" dt="2023-08-27T02:01:03.792" v="4568" actId="20577"/>
          <ac:spMkLst>
            <pc:docMk/>
            <pc:sldMk cId="269031302" sldId="8285"/>
            <ac:spMk id="18434" creationId="{C7D27934-BA8D-0729-FEBE-700E6E619618}"/>
          </ac:spMkLst>
        </pc:spChg>
      </pc:sldChg>
      <pc:sldChg chg="delSp modSp add delAnim">
        <pc:chgData name="SullivanM" userId="350d618f-92d9-45c2-831f-faece6ff0719" providerId="ADAL" clId="{5B73C1C0-25E8-4605-AD2D-64801AC5C96E}" dt="2023-08-27T11:54:33.790" v="5085" actId="207"/>
        <pc:sldMkLst>
          <pc:docMk/>
          <pc:sldMk cId="1906881816" sldId="8286"/>
        </pc:sldMkLst>
        <pc:spChg chg="del">
          <ac:chgData name="SullivanM" userId="350d618f-92d9-45c2-831f-faece6ff0719" providerId="ADAL" clId="{5B73C1C0-25E8-4605-AD2D-64801AC5C96E}" dt="2023-08-26T22:49:46.550" v="1958" actId="478"/>
          <ac:spMkLst>
            <pc:docMk/>
            <pc:sldMk cId="1906881816" sldId="8286"/>
            <ac:spMk id="3" creationId="{E550553C-EDC1-40BC-A372-9F3D37CE8D47}"/>
          </ac:spMkLst>
        </pc:spChg>
        <pc:spChg chg="mod">
          <ac:chgData name="SullivanM" userId="350d618f-92d9-45c2-831f-faece6ff0719" providerId="ADAL" clId="{5B73C1C0-25E8-4605-AD2D-64801AC5C96E}" dt="2023-08-27T11:54:33.790" v="5085" actId="207"/>
          <ac:spMkLst>
            <pc:docMk/>
            <pc:sldMk cId="1906881816" sldId="8286"/>
            <ac:spMk id="18434" creationId="{C7D27934-BA8D-0729-FEBE-700E6E619618}"/>
          </ac:spMkLst>
        </pc:spChg>
      </pc:sldChg>
      <pc:sldChg chg="modSp add modAnim">
        <pc:chgData name="SullivanM" userId="350d618f-92d9-45c2-831f-faece6ff0719" providerId="ADAL" clId="{5B73C1C0-25E8-4605-AD2D-64801AC5C96E}" dt="2023-08-27T03:11:41.958" v="4958"/>
        <pc:sldMkLst>
          <pc:docMk/>
          <pc:sldMk cId="2484853149" sldId="8287"/>
        </pc:sldMkLst>
        <pc:spChg chg="mod">
          <ac:chgData name="SullivanM" userId="350d618f-92d9-45c2-831f-faece6ff0719" providerId="ADAL" clId="{5B73C1C0-25E8-4605-AD2D-64801AC5C96E}" dt="2023-08-26T22:52:40.173" v="1972" actId="20577"/>
          <ac:spMkLst>
            <pc:docMk/>
            <pc:sldMk cId="2484853149" sldId="8287"/>
            <ac:spMk id="18434" creationId="{C7D27934-BA8D-0729-FEBE-700E6E619618}"/>
          </ac:spMkLst>
        </pc:spChg>
      </pc:sldChg>
      <pc:sldChg chg="add del">
        <pc:chgData name="SullivanM" userId="350d618f-92d9-45c2-831f-faece6ff0719" providerId="ADAL" clId="{5B73C1C0-25E8-4605-AD2D-64801AC5C96E}" dt="2023-08-27T03:06:07.232" v="4857" actId="2696"/>
        <pc:sldMkLst>
          <pc:docMk/>
          <pc:sldMk cId="331601539" sldId="8288"/>
        </pc:sldMkLst>
      </pc:sldChg>
      <pc:sldChg chg="modSp add del">
        <pc:chgData name="SullivanM" userId="350d618f-92d9-45c2-831f-faece6ff0719" providerId="ADAL" clId="{5B73C1C0-25E8-4605-AD2D-64801AC5C96E}" dt="2023-08-26T23:02:38.604" v="2082" actId="2696"/>
        <pc:sldMkLst>
          <pc:docMk/>
          <pc:sldMk cId="2661302472" sldId="8289"/>
        </pc:sldMkLst>
        <pc:spChg chg="mod">
          <ac:chgData name="SullivanM" userId="350d618f-92d9-45c2-831f-faece6ff0719" providerId="ADAL" clId="{5B73C1C0-25E8-4605-AD2D-64801AC5C96E}" dt="2023-08-26T22:53:18.378" v="1978" actId="20577"/>
          <ac:spMkLst>
            <pc:docMk/>
            <pc:sldMk cId="2661302472" sldId="8289"/>
            <ac:spMk id="18434" creationId="{C7D27934-BA8D-0729-FEBE-700E6E619618}"/>
          </ac:spMkLst>
        </pc:spChg>
      </pc:sldChg>
      <pc:sldChg chg="addSp modSp add modAnim">
        <pc:chgData name="SullivanM" userId="350d618f-92d9-45c2-831f-faece6ff0719" providerId="ADAL" clId="{5B73C1C0-25E8-4605-AD2D-64801AC5C96E}" dt="2023-08-27T03:12:28.630" v="4968"/>
        <pc:sldMkLst>
          <pc:docMk/>
          <pc:sldMk cId="3495812522" sldId="8290"/>
        </pc:sldMkLst>
        <pc:spChg chg="add mod">
          <ac:chgData name="SullivanM" userId="350d618f-92d9-45c2-831f-faece6ff0719" providerId="ADAL" clId="{5B73C1C0-25E8-4605-AD2D-64801AC5C96E}" dt="2023-08-27T02:04:55.875" v="4689" actId="20577"/>
          <ac:spMkLst>
            <pc:docMk/>
            <pc:sldMk cId="3495812522" sldId="8290"/>
            <ac:spMk id="3" creationId="{6835C5DA-B7DD-4D82-BEB8-CA0B95F3AA71}"/>
          </ac:spMkLst>
        </pc:spChg>
      </pc:sldChg>
      <pc:sldChg chg="addSp delSp modSp add modAnim">
        <pc:chgData name="SullivanM" userId="350d618f-92d9-45c2-831f-faece6ff0719" providerId="ADAL" clId="{5B73C1C0-25E8-4605-AD2D-64801AC5C96E}" dt="2023-08-27T03:13:29.843" v="4969"/>
        <pc:sldMkLst>
          <pc:docMk/>
          <pc:sldMk cId="1400737378" sldId="8291"/>
        </pc:sldMkLst>
        <pc:spChg chg="add del">
          <ac:chgData name="SullivanM" userId="350d618f-92d9-45c2-831f-faece6ff0719" providerId="ADAL" clId="{5B73C1C0-25E8-4605-AD2D-64801AC5C96E}" dt="2023-08-26T22:59:41.753" v="2076"/>
          <ac:spMkLst>
            <pc:docMk/>
            <pc:sldMk cId="1400737378" sldId="8291"/>
            <ac:spMk id="2" creationId="{7613117D-3A88-46D2-A720-DA9B370CCC4E}"/>
          </ac:spMkLst>
        </pc:spChg>
        <pc:spChg chg="mod">
          <ac:chgData name="SullivanM" userId="350d618f-92d9-45c2-831f-faece6ff0719" providerId="ADAL" clId="{5B73C1C0-25E8-4605-AD2D-64801AC5C96E}" dt="2023-08-26T23:12:03.412" v="2191" actId="20577"/>
          <ac:spMkLst>
            <pc:docMk/>
            <pc:sldMk cId="1400737378" sldId="8291"/>
            <ac:spMk id="18434" creationId="{C7D27934-BA8D-0729-FEBE-700E6E619618}"/>
          </ac:spMkLst>
        </pc:spChg>
      </pc:sldChg>
      <pc:sldChg chg="add del">
        <pc:chgData name="SullivanM" userId="350d618f-92d9-45c2-831f-faece6ff0719" providerId="ADAL" clId="{5B73C1C0-25E8-4605-AD2D-64801AC5C96E}" dt="2023-08-26T23:05:03.518" v="2099" actId="2696"/>
        <pc:sldMkLst>
          <pc:docMk/>
          <pc:sldMk cId="877966647" sldId="8292"/>
        </pc:sldMkLst>
      </pc:sldChg>
      <pc:sldChg chg="modSp add del">
        <pc:chgData name="SullivanM" userId="350d618f-92d9-45c2-831f-faece6ff0719" providerId="ADAL" clId="{5B73C1C0-25E8-4605-AD2D-64801AC5C96E}" dt="2023-08-26T23:05:01.382" v="2098" actId="2696"/>
        <pc:sldMkLst>
          <pc:docMk/>
          <pc:sldMk cId="3511193111" sldId="8293"/>
        </pc:sldMkLst>
        <pc:spChg chg="mod">
          <ac:chgData name="SullivanM" userId="350d618f-92d9-45c2-831f-faece6ff0719" providerId="ADAL" clId="{5B73C1C0-25E8-4605-AD2D-64801AC5C96E}" dt="2023-08-26T23:04:33.710" v="2093" actId="20577"/>
          <ac:spMkLst>
            <pc:docMk/>
            <pc:sldMk cId="3511193111" sldId="8293"/>
            <ac:spMk id="18434" creationId="{C7D27934-BA8D-0729-FEBE-700E6E619618}"/>
          </ac:spMkLst>
        </pc:spChg>
      </pc:sldChg>
      <pc:sldChg chg="addSp delSp modSp add modAnim">
        <pc:chgData name="SullivanM" userId="350d618f-92d9-45c2-831f-faece6ff0719" providerId="ADAL" clId="{5B73C1C0-25E8-4605-AD2D-64801AC5C96E}" dt="2023-08-27T03:13:40.336" v="4972"/>
        <pc:sldMkLst>
          <pc:docMk/>
          <pc:sldMk cId="3143900575" sldId="8294"/>
        </pc:sldMkLst>
        <pc:spChg chg="add del">
          <ac:chgData name="SullivanM" userId="350d618f-92d9-45c2-831f-faece6ff0719" providerId="ADAL" clId="{5B73C1C0-25E8-4605-AD2D-64801AC5C96E}" dt="2023-08-26T23:05:33.193" v="2102"/>
          <ac:spMkLst>
            <pc:docMk/>
            <pc:sldMk cId="3143900575" sldId="8294"/>
            <ac:spMk id="2" creationId="{2936BCFC-C8FB-4933-806B-15838E0C605D}"/>
          </ac:spMkLst>
        </pc:spChg>
        <pc:spChg chg="add mod">
          <ac:chgData name="SullivanM" userId="350d618f-92d9-45c2-831f-faece6ff0719" providerId="ADAL" clId="{5B73C1C0-25E8-4605-AD2D-64801AC5C96E}" dt="2023-08-26T23:12:32.763" v="2197" actId="1076"/>
          <ac:spMkLst>
            <pc:docMk/>
            <pc:sldMk cId="3143900575" sldId="8294"/>
            <ac:spMk id="4" creationId="{41ADE4A7-C8FF-496D-BBB2-386C3BABA446}"/>
          </ac:spMkLst>
        </pc:spChg>
        <pc:spChg chg="mod">
          <ac:chgData name="SullivanM" userId="350d618f-92d9-45c2-831f-faece6ff0719" providerId="ADAL" clId="{5B73C1C0-25E8-4605-AD2D-64801AC5C96E}" dt="2023-08-26T23:12:21.101" v="2196" actId="6549"/>
          <ac:spMkLst>
            <pc:docMk/>
            <pc:sldMk cId="3143900575" sldId="8294"/>
            <ac:spMk id="18434" creationId="{C7D27934-BA8D-0729-FEBE-700E6E619618}"/>
          </ac:spMkLst>
        </pc:spChg>
      </pc:sldChg>
      <pc:sldChg chg="delSp modSp add del delAnim">
        <pc:chgData name="SullivanM" userId="350d618f-92d9-45c2-831f-faece6ff0719" providerId="ADAL" clId="{5B73C1C0-25E8-4605-AD2D-64801AC5C96E}" dt="2023-08-26T23:12:41.526" v="2198" actId="2696"/>
        <pc:sldMkLst>
          <pc:docMk/>
          <pc:sldMk cId="2331708131" sldId="8295"/>
        </pc:sldMkLst>
        <pc:spChg chg="del">
          <ac:chgData name="SullivanM" userId="350d618f-92d9-45c2-831f-faece6ff0719" providerId="ADAL" clId="{5B73C1C0-25E8-4605-AD2D-64801AC5C96E}" dt="2023-08-26T23:08:13.103" v="2159" actId="478"/>
          <ac:spMkLst>
            <pc:docMk/>
            <pc:sldMk cId="2331708131" sldId="8295"/>
            <ac:spMk id="4" creationId="{41ADE4A7-C8FF-496D-BBB2-386C3BABA446}"/>
          </ac:spMkLst>
        </pc:spChg>
        <pc:spChg chg="mod">
          <ac:chgData name="SullivanM" userId="350d618f-92d9-45c2-831f-faece6ff0719" providerId="ADAL" clId="{5B73C1C0-25E8-4605-AD2D-64801AC5C96E}" dt="2023-08-26T23:11:26.635" v="2182" actId="6549"/>
          <ac:spMkLst>
            <pc:docMk/>
            <pc:sldMk cId="2331708131" sldId="8295"/>
            <ac:spMk id="18434" creationId="{C7D27934-BA8D-0729-FEBE-700E6E619618}"/>
          </ac:spMkLst>
        </pc:spChg>
      </pc:sldChg>
      <pc:sldChg chg="modSp add del">
        <pc:chgData name="SullivanM" userId="350d618f-92d9-45c2-831f-faece6ff0719" providerId="ADAL" clId="{5B73C1C0-25E8-4605-AD2D-64801AC5C96E}" dt="2023-08-26T23:14:48.528" v="2232" actId="2696"/>
        <pc:sldMkLst>
          <pc:docMk/>
          <pc:sldMk cId="2107355364" sldId="8296"/>
        </pc:sldMkLst>
        <pc:spChg chg="mod">
          <ac:chgData name="SullivanM" userId="350d618f-92d9-45c2-831f-faece6ff0719" providerId="ADAL" clId="{5B73C1C0-25E8-4605-AD2D-64801AC5C96E}" dt="2023-08-26T23:09:03.965" v="2170" actId="207"/>
          <ac:spMkLst>
            <pc:docMk/>
            <pc:sldMk cId="2107355364" sldId="8296"/>
            <ac:spMk id="18434" creationId="{C7D27934-BA8D-0729-FEBE-700E6E619618}"/>
          </ac:spMkLst>
        </pc:spChg>
      </pc:sldChg>
      <pc:sldChg chg="delSp modSp add delAnim">
        <pc:chgData name="SullivanM" userId="350d618f-92d9-45c2-831f-faece6ff0719" providerId="ADAL" clId="{5B73C1C0-25E8-4605-AD2D-64801AC5C96E}" dt="2023-08-26T23:14:31.714" v="2230" actId="20577"/>
        <pc:sldMkLst>
          <pc:docMk/>
          <pc:sldMk cId="3572759972" sldId="8297"/>
        </pc:sldMkLst>
        <pc:spChg chg="del">
          <ac:chgData name="SullivanM" userId="350d618f-92d9-45c2-831f-faece6ff0719" providerId="ADAL" clId="{5B73C1C0-25E8-4605-AD2D-64801AC5C96E}" dt="2023-08-26T23:12:47.812" v="2200" actId="478"/>
          <ac:spMkLst>
            <pc:docMk/>
            <pc:sldMk cId="3572759972" sldId="8297"/>
            <ac:spMk id="4" creationId="{41ADE4A7-C8FF-496D-BBB2-386C3BABA446}"/>
          </ac:spMkLst>
        </pc:spChg>
        <pc:spChg chg="mod">
          <ac:chgData name="SullivanM" userId="350d618f-92d9-45c2-831f-faece6ff0719" providerId="ADAL" clId="{5B73C1C0-25E8-4605-AD2D-64801AC5C96E}" dt="2023-08-26T23:14:31.714" v="2230" actId="20577"/>
          <ac:spMkLst>
            <pc:docMk/>
            <pc:sldMk cId="3572759972" sldId="8297"/>
            <ac:spMk id="18434" creationId="{C7D27934-BA8D-0729-FEBE-700E6E619618}"/>
          </ac:spMkLst>
        </pc:spChg>
      </pc:sldChg>
      <pc:sldChg chg="modSp add">
        <pc:chgData name="SullivanM" userId="350d618f-92d9-45c2-831f-faece6ff0719" providerId="ADAL" clId="{5B73C1C0-25E8-4605-AD2D-64801AC5C96E}" dt="2023-08-26T23:14:56.106" v="2233" actId="207"/>
        <pc:sldMkLst>
          <pc:docMk/>
          <pc:sldMk cId="670617503" sldId="8298"/>
        </pc:sldMkLst>
        <pc:spChg chg="mod">
          <ac:chgData name="SullivanM" userId="350d618f-92d9-45c2-831f-faece6ff0719" providerId="ADAL" clId="{5B73C1C0-25E8-4605-AD2D-64801AC5C96E}" dt="2023-08-26T23:14:56.106" v="2233" actId="207"/>
          <ac:spMkLst>
            <pc:docMk/>
            <pc:sldMk cId="670617503" sldId="8298"/>
            <ac:spMk id="18434" creationId="{C7D27934-BA8D-0729-FEBE-700E6E619618}"/>
          </ac:spMkLst>
        </pc:spChg>
      </pc:sldChg>
      <pc:sldChg chg="modSp add">
        <pc:chgData name="SullivanM" userId="350d618f-92d9-45c2-831f-faece6ff0719" providerId="ADAL" clId="{5B73C1C0-25E8-4605-AD2D-64801AC5C96E}" dt="2023-08-26T23:18:35.642" v="2251" actId="115"/>
        <pc:sldMkLst>
          <pc:docMk/>
          <pc:sldMk cId="1482852456" sldId="8299"/>
        </pc:sldMkLst>
        <pc:spChg chg="mod">
          <ac:chgData name="SullivanM" userId="350d618f-92d9-45c2-831f-faece6ff0719" providerId="ADAL" clId="{5B73C1C0-25E8-4605-AD2D-64801AC5C96E}" dt="2023-08-26T23:18:35.642" v="2251" actId="115"/>
          <ac:spMkLst>
            <pc:docMk/>
            <pc:sldMk cId="1482852456" sldId="8299"/>
            <ac:spMk id="18434" creationId="{C7D27934-BA8D-0729-FEBE-700E6E619618}"/>
          </ac:spMkLst>
        </pc:spChg>
      </pc:sldChg>
      <pc:sldChg chg="modSp add">
        <pc:chgData name="SullivanM" userId="350d618f-92d9-45c2-831f-faece6ff0719" providerId="ADAL" clId="{5B73C1C0-25E8-4605-AD2D-64801AC5C96E}" dt="2023-08-26T23:28:31.212" v="2297" actId="20577"/>
        <pc:sldMkLst>
          <pc:docMk/>
          <pc:sldMk cId="3707945149" sldId="8300"/>
        </pc:sldMkLst>
        <pc:spChg chg="mod">
          <ac:chgData name="SullivanM" userId="350d618f-92d9-45c2-831f-faece6ff0719" providerId="ADAL" clId="{5B73C1C0-25E8-4605-AD2D-64801AC5C96E}" dt="2023-08-26T23:28:31.212" v="2297" actId="20577"/>
          <ac:spMkLst>
            <pc:docMk/>
            <pc:sldMk cId="3707945149" sldId="8300"/>
            <ac:spMk id="18434" creationId="{C7D27934-BA8D-0729-FEBE-700E6E619618}"/>
          </ac:spMkLst>
        </pc:spChg>
      </pc:sldChg>
      <pc:sldChg chg="add ord modAnim">
        <pc:chgData name="SullivanM" userId="350d618f-92d9-45c2-831f-faece6ff0719" providerId="ADAL" clId="{5B73C1C0-25E8-4605-AD2D-64801AC5C96E}" dt="2023-08-27T02:31:36.208" v="4690"/>
        <pc:sldMkLst>
          <pc:docMk/>
          <pc:sldMk cId="3459184959" sldId="8301"/>
        </pc:sldMkLst>
      </pc:sldChg>
      <pc:sldChg chg="modSp add">
        <pc:chgData name="SullivanM" userId="350d618f-92d9-45c2-831f-faece6ff0719" providerId="ADAL" clId="{5B73C1C0-25E8-4605-AD2D-64801AC5C96E}" dt="2023-08-26T23:27:02.463" v="2295" actId="20577"/>
        <pc:sldMkLst>
          <pc:docMk/>
          <pc:sldMk cId="2589334494" sldId="8302"/>
        </pc:sldMkLst>
        <pc:spChg chg="mod">
          <ac:chgData name="SullivanM" userId="350d618f-92d9-45c2-831f-faece6ff0719" providerId="ADAL" clId="{5B73C1C0-25E8-4605-AD2D-64801AC5C96E}" dt="2023-08-26T23:27:02.463" v="2295" actId="20577"/>
          <ac:spMkLst>
            <pc:docMk/>
            <pc:sldMk cId="2589334494" sldId="8302"/>
            <ac:spMk id="18434" creationId="{C7D27934-BA8D-0729-FEBE-700E6E619618}"/>
          </ac:spMkLst>
        </pc:spChg>
      </pc:sldChg>
      <pc:sldChg chg="addSp modSp add modAnim">
        <pc:chgData name="SullivanM" userId="350d618f-92d9-45c2-831f-faece6ff0719" providerId="ADAL" clId="{5B73C1C0-25E8-4605-AD2D-64801AC5C96E}" dt="2023-08-27T03:14:16.383" v="4975"/>
        <pc:sldMkLst>
          <pc:docMk/>
          <pc:sldMk cId="3050720075" sldId="8303"/>
        </pc:sldMkLst>
        <pc:spChg chg="add mod">
          <ac:chgData name="SullivanM" userId="350d618f-92d9-45c2-831f-faece6ff0719" providerId="ADAL" clId="{5B73C1C0-25E8-4605-AD2D-64801AC5C96E}" dt="2023-08-27T02:33:48.201" v="4703" actId="20577"/>
          <ac:spMkLst>
            <pc:docMk/>
            <pc:sldMk cId="3050720075" sldId="8303"/>
            <ac:spMk id="3" creationId="{3FF254C1-DAB4-4127-A1BD-49CDA823709A}"/>
          </ac:spMkLst>
        </pc:spChg>
        <pc:spChg chg="mod">
          <ac:chgData name="SullivanM" userId="350d618f-92d9-45c2-831f-faece6ff0719" providerId="ADAL" clId="{5B73C1C0-25E8-4605-AD2D-64801AC5C96E}" dt="2023-08-26T23:26:51.468" v="2276" actId="20577"/>
          <ac:spMkLst>
            <pc:docMk/>
            <pc:sldMk cId="3050720075" sldId="8303"/>
            <ac:spMk id="18434" creationId="{C7D27934-BA8D-0729-FEBE-700E6E619618}"/>
          </ac:spMkLst>
        </pc:spChg>
      </pc:sldChg>
      <pc:sldChg chg="delSp modSp add delAnim">
        <pc:chgData name="SullivanM" userId="350d618f-92d9-45c2-831f-faece6ff0719" providerId="ADAL" clId="{5B73C1C0-25E8-4605-AD2D-64801AC5C96E}" dt="2023-08-26T23:26:47.020" v="2273" actId="20577"/>
        <pc:sldMkLst>
          <pc:docMk/>
          <pc:sldMk cId="3105048583" sldId="8304"/>
        </pc:sldMkLst>
        <pc:spChg chg="del">
          <ac:chgData name="SullivanM" userId="350d618f-92d9-45c2-831f-faece6ff0719" providerId="ADAL" clId="{5B73C1C0-25E8-4605-AD2D-64801AC5C96E}" dt="2023-08-26T23:26:38.028" v="2270" actId="478"/>
          <ac:spMkLst>
            <pc:docMk/>
            <pc:sldMk cId="3105048583" sldId="8304"/>
            <ac:spMk id="3" creationId="{3FF254C1-DAB4-4127-A1BD-49CDA823709A}"/>
          </ac:spMkLst>
        </pc:spChg>
        <pc:spChg chg="mod">
          <ac:chgData name="SullivanM" userId="350d618f-92d9-45c2-831f-faece6ff0719" providerId="ADAL" clId="{5B73C1C0-25E8-4605-AD2D-64801AC5C96E}" dt="2023-08-26T23:26:47.020" v="2273" actId="20577"/>
          <ac:spMkLst>
            <pc:docMk/>
            <pc:sldMk cId="3105048583" sldId="8304"/>
            <ac:spMk id="18434" creationId="{C7D27934-BA8D-0729-FEBE-700E6E619618}"/>
          </ac:spMkLst>
        </pc:spChg>
      </pc:sldChg>
      <pc:sldChg chg="modSp add modAnim">
        <pc:chgData name="SullivanM" userId="350d618f-92d9-45c2-831f-faece6ff0719" providerId="ADAL" clId="{5B73C1C0-25E8-4605-AD2D-64801AC5C96E}" dt="2023-08-27T03:15:15.932" v="4976"/>
        <pc:sldMkLst>
          <pc:docMk/>
          <pc:sldMk cId="3065504785" sldId="8305"/>
        </pc:sldMkLst>
        <pc:spChg chg="mod">
          <ac:chgData name="SullivanM" userId="350d618f-92d9-45c2-831f-faece6ff0719" providerId="ADAL" clId="{5B73C1C0-25E8-4605-AD2D-64801AC5C96E}" dt="2023-08-26T23:29:14.240" v="2304" actId="6549"/>
          <ac:spMkLst>
            <pc:docMk/>
            <pc:sldMk cId="3065504785" sldId="8305"/>
            <ac:spMk id="18434" creationId="{C7D27934-BA8D-0729-FEBE-700E6E619618}"/>
          </ac:spMkLst>
        </pc:spChg>
      </pc:sldChg>
      <pc:sldChg chg="addSp modSp add modAnim">
        <pc:chgData name="SullivanM" userId="350d618f-92d9-45c2-831f-faece6ff0719" providerId="ADAL" clId="{5B73C1C0-25E8-4605-AD2D-64801AC5C96E}" dt="2023-08-27T03:15:32.748" v="4983"/>
        <pc:sldMkLst>
          <pc:docMk/>
          <pc:sldMk cId="2684455846" sldId="8306"/>
        </pc:sldMkLst>
        <pc:spChg chg="add mod">
          <ac:chgData name="SullivanM" userId="350d618f-92d9-45c2-831f-faece6ff0719" providerId="ADAL" clId="{5B73C1C0-25E8-4605-AD2D-64801AC5C96E}" dt="2023-08-26T23:31:42.522" v="2373" actId="20577"/>
          <ac:spMkLst>
            <pc:docMk/>
            <pc:sldMk cId="2684455846" sldId="8306"/>
            <ac:spMk id="3" creationId="{ECF65EC9-673F-4821-972B-96D33750E12E}"/>
          </ac:spMkLst>
        </pc:spChg>
        <pc:spChg chg="mod">
          <ac:chgData name="SullivanM" userId="350d618f-92d9-45c2-831f-faece6ff0719" providerId="ADAL" clId="{5B73C1C0-25E8-4605-AD2D-64801AC5C96E}" dt="2023-08-27T00:29:09.696" v="3065" actId="20577"/>
          <ac:spMkLst>
            <pc:docMk/>
            <pc:sldMk cId="2684455846" sldId="8306"/>
            <ac:spMk id="18434" creationId="{C7D27934-BA8D-0729-FEBE-700E6E619618}"/>
          </ac:spMkLst>
        </pc:spChg>
      </pc:sldChg>
      <pc:sldChg chg="addSp delSp modSp delAnim modAnim">
        <pc:chgData name="SullivanM" userId="350d618f-92d9-45c2-831f-faece6ff0719" providerId="ADAL" clId="{5B73C1C0-25E8-4605-AD2D-64801AC5C96E}" dt="2023-08-27T03:15:48.867" v="4992"/>
        <pc:sldMkLst>
          <pc:docMk/>
          <pc:sldMk cId="904189350" sldId="8307"/>
        </pc:sldMkLst>
        <pc:spChg chg="del">
          <ac:chgData name="SullivanM" userId="350d618f-92d9-45c2-831f-faece6ff0719" providerId="ADAL" clId="{5B73C1C0-25E8-4605-AD2D-64801AC5C96E}" dt="2023-08-26T23:32:21.230" v="2396" actId="478"/>
          <ac:spMkLst>
            <pc:docMk/>
            <pc:sldMk cId="904189350" sldId="8307"/>
            <ac:spMk id="3" creationId="{A0B78537-32FE-4104-9D5D-11DBE30A36F3}"/>
          </ac:spMkLst>
        </pc:spChg>
        <pc:spChg chg="del">
          <ac:chgData name="SullivanM" userId="350d618f-92d9-45c2-831f-faece6ff0719" providerId="ADAL" clId="{5B73C1C0-25E8-4605-AD2D-64801AC5C96E}" dt="2023-08-26T23:32:21.230" v="2396" actId="478"/>
          <ac:spMkLst>
            <pc:docMk/>
            <pc:sldMk cId="904189350" sldId="8307"/>
            <ac:spMk id="4" creationId="{6187B90E-6C36-4821-BED7-5C6E72158BD2}"/>
          </ac:spMkLst>
        </pc:spChg>
        <pc:spChg chg="mod">
          <ac:chgData name="SullivanM" userId="350d618f-92d9-45c2-831f-faece6ff0719" providerId="ADAL" clId="{5B73C1C0-25E8-4605-AD2D-64801AC5C96E}" dt="2023-08-27T00:19:15.075" v="2475" actId="1038"/>
          <ac:spMkLst>
            <pc:docMk/>
            <pc:sldMk cId="904189350" sldId="8307"/>
            <ac:spMk id="5" creationId="{9558C7F1-8561-4276-A1AE-8D5CAB23C329}"/>
          </ac:spMkLst>
        </pc:spChg>
        <pc:spChg chg="add mod">
          <ac:chgData name="SullivanM" userId="350d618f-92d9-45c2-831f-faece6ff0719" providerId="ADAL" clId="{5B73C1C0-25E8-4605-AD2D-64801AC5C96E}" dt="2023-08-27T00:20:27.150" v="2509" actId="1038"/>
          <ac:spMkLst>
            <pc:docMk/>
            <pc:sldMk cId="904189350" sldId="8307"/>
            <ac:spMk id="6" creationId="{FC11F493-40C4-47FD-931A-3F8348634C60}"/>
          </ac:spMkLst>
        </pc:spChg>
        <pc:spChg chg="add mod">
          <ac:chgData name="SullivanM" userId="350d618f-92d9-45c2-831f-faece6ff0719" providerId="ADAL" clId="{5B73C1C0-25E8-4605-AD2D-64801AC5C96E}" dt="2023-08-27T00:20:49.158" v="2513" actId="20577"/>
          <ac:spMkLst>
            <pc:docMk/>
            <pc:sldMk cId="904189350" sldId="8307"/>
            <ac:spMk id="7" creationId="{F0AD4BF5-F81B-4F94-B0A1-9B840B8E9EF0}"/>
          </ac:spMkLst>
        </pc:spChg>
        <pc:spChg chg="add mod">
          <ac:chgData name="SullivanM" userId="350d618f-92d9-45c2-831f-faece6ff0719" providerId="ADAL" clId="{5B73C1C0-25E8-4605-AD2D-64801AC5C96E}" dt="2023-08-27T00:21:09.274" v="2533" actId="1076"/>
          <ac:spMkLst>
            <pc:docMk/>
            <pc:sldMk cId="904189350" sldId="8307"/>
            <ac:spMk id="8" creationId="{D5AE08C9-986D-4C65-ACAB-8A20FE0881BE}"/>
          </ac:spMkLst>
        </pc:spChg>
      </pc:sldChg>
      <pc:sldChg chg="delSp modSp add delAnim">
        <pc:chgData name="SullivanM" userId="350d618f-92d9-45c2-831f-faece6ff0719" providerId="ADAL" clId="{5B73C1C0-25E8-4605-AD2D-64801AC5C96E}" dt="2023-08-27T00:29:23.375" v="3071" actId="20577"/>
        <pc:sldMkLst>
          <pc:docMk/>
          <pc:sldMk cId="1851590627" sldId="8308"/>
        </pc:sldMkLst>
        <pc:spChg chg="mod">
          <ac:chgData name="SullivanM" userId="350d618f-92d9-45c2-831f-faece6ff0719" providerId="ADAL" clId="{5B73C1C0-25E8-4605-AD2D-64801AC5C96E}" dt="2023-08-27T00:29:23.375" v="3071" actId="20577"/>
          <ac:spMkLst>
            <pc:docMk/>
            <pc:sldMk cId="1851590627" sldId="8308"/>
            <ac:spMk id="5" creationId="{9558C7F1-8561-4276-A1AE-8D5CAB23C329}"/>
          </ac:spMkLst>
        </pc:spChg>
        <pc:spChg chg="del">
          <ac:chgData name="SullivanM" userId="350d618f-92d9-45c2-831f-faece6ff0719" providerId="ADAL" clId="{5B73C1C0-25E8-4605-AD2D-64801AC5C96E}" dt="2023-08-27T00:23:18.040" v="2547" actId="478"/>
          <ac:spMkLst>
            <pc:docMk/>
            <pc:sldMk cId="1851590627" sldId="8308"/>
            <ac:spMk id="6" creationId="{FC11F493-40C4-47FD-931A-3F8348634C60}"/>
          </ac:spMkLst>
        </pc:spChg>
        <pc:spChg chg="del">
          <ac:chgData name="SullivanM" userId="350d618f-92d9-45c2-831f-faece6ff0719" providerId="ADAL" clId="{5B73C1C0-25E8-4605-AD2D-64801AC5C96E}" dt="2023-08-27T00:23:18.040" v="2547" actId="478"/>
          <ac:spMkLst>
            <pc:docMk/>
            <pc:sldMk cId="1851590627" sldId="8308"/>
            <ac:spMk id="7" creationId="{F0AD4BF5-F81B-4F94-B0A1-9B840B8E9EF0}"/>
          </ac:spMkLst>
        </pc:spChg>
        <pc:spChg chg="del">
          <ac:chgData name="SullivanM" userId="350d618f-92d9-45c2-831f-faece6ff0719" providerId="ADAL" clId="{5B73C1C0-25E8-4605-AD2D-64801AC5C96E}" dt="2023-08-27T00:23:18.040" v="2547" actId="478"/>
          <ac:spMkLst>
            <pc:docMk/>
            <pc:sldMk cId="1851590627" sldId="8308"/>
            <ac:spMk id="8" creationId="{D5AE08C9-986D-4C65-ACAB-8A20FE0881BE}"/>
          </ac:spMkLst>
        </pc:spChg>
      </pc:sldChg>
      <pc:sldChg chg="addSp delSp modSp add ord modAnim">
        <pc:chgData name="SullivanM" userId="350d618f-92d9-45c2-831f-faece6ff0719" providerId="ADAL" clId="{5B73C1C0-25E8-4605-AD2D-64801AC5C96E}" dt="2023-08-27T12:59:05.444" v="5329" actId="478"/>
        <pc:sldMkLst>
          <pc:docMk/>
          <pc:sldMk cId="1494631049" sldId="8309"/>
        </pc:sldMkLst>
        <pc:spChg chg="mod">
          <ac:chgData name="SullivanM" userId="350d618f-92d9-45c2-831f-faece6ff0719" providerId="ADAL" clId="{5B73C1C0-25E8-4605-AD2D-64801AC5C96E}" dt="2023-08-27T12:58:41.197" v="5326" actId="6549"/>
          <ac:spMkLst>
            <pc:docMk/>
            <pc:sldMk cId="1494631049" sldId="8309"/>
            <ac:spMk id="18434" creationId="{C7D27934-BA8D-0729-FEBE-700E6E619618}"/>
          </ac:spMkLst>
        </pc:spChg>
        <pc:picChg chg="add del mod">
          <ac:chgData name="SullivanM" userId="350d618f-92d9-45c2-831f-faece6ff0719" providerId="ADAL" clId="{5B73C1C0-25E8-4605-AD2D-64801AC5C96E}" dt="2023-08-27T12:59:05.444" v="5329" actId="478"/>
          <ac:picMkLst>
            <pc:docMk/>
            <pc:sldMk cId="1494631049" sldId="8309"/>
            <ac:picMk id="3" creationId="{EE6C6E15-6E5D-43F5-94B2-3FC7E0ADAD6E}"/>
          </ac:picMkLst>
        </pc:picChg>
      </pc:sldChg>
      <pc:sldChg chg="modSp add modAnim">
        <pc:chgData name="SullivanM" userId="350d618f-92d9-45c2-831f-faece6ff0719" providerId="ADAL" clId="{5B73C1C0-25E8-4605-AD2D-64801AC5C96E}" dt="2023-08-27T03:16:16.973" v="4995"/>
        <pc:sldMkLst>
          <pc:docMk/>
          <pc:sldMk cId="2668116329" sldId="8310"/>
        </pc:sldMkLst>
        <pc:spChg chg="mod">
          <ac:chgData name="SullivanM" userId="350d618f-92d9-45c2-831f-faece6ff0719" providerId="ADAL" clId="{5B73C1C0-25E8-4605-AD2D-64801AC5C96E}" dt="2023-08-27T00:48:51.843" v="3356" actId="113"/>
          <ac:spMkLst>
            <pc:docMk/>
            <pc:sldMk cId="2668116329" sldId="8310"/>
            <ac:spMk id="18434" creationId="{C7D27934-BA8D-0729-FEBE-700E6E619618}"/>
          </ac:spMkLst>
        </pc:spChg>
      </pc:sldChg>
      <pc:sldChg chg="addSp modSp add modAnim">
        <pc:chgData name="SullivanM" userId="350d618f-92d9-45c2-831f-faece6ff0719" providerId="ADAL" clId="{5B73C1C0-25E8-4605-AD2D-64801AC5C96E}" dt="2023-08-27T03:16:39.265" v="5004"/>
        <pc:sldMkLst>
          <pc:docMk/>
          <pc:sldMk cId="503069787" sldId="8311"/>
        </pc:sldMkLst>
        <pc:spChg chg="add mod">
          <ac:chgData name="SullivanM" userId="350d618f-92d9-45c2-831f-faece6ff0719" providerId="ADAL" clId="{5B73C1C0-25E8-4605-AD2D-64801AC5C96E}" dt="2023-08-27T00:34:26.775" v="3248" actId="1076"/>
          <ac:spMkLst>
            <pc:docMk/>
            <pc:sldMk cId="503069787" sldId="8311"/>
            <ac:spMk id="3" creationId="{B2FD978F-51E8-4577-8B5D-0247CFD5FAA6}"/>
          </ac:spMkLst>
        </pc:spChg>
        <pc:spChg chg="mod">
          <ac:chgData name="SullivanM" userId="350d618f-92d9-45c2-831f-faece6ff0719" providerId="ADAL" clId="{5B73C1C0-25E8-4605-AD2D-64801AC5C96E}" dt="2023-08-27T00:49:04.982" v="3358" actId="14100"/>
          <ac:spMkLst>
            <pc:docMk/>
            <pc:sldMk cId="503069787" sldId="8311"/>
            <ac:spMk id="18434" creationId="{C7D27934-BA8D-0729-FEBE-700E6E619618}"/>
          </ac:spMkLst>
        </pc:spChg>
      </pc:sldChg>
      <pc:sldChg chg="modSp add ord modAnim">
        <pc:chgData name="SullivanM" userId="350d618f-92d9-45c2-831f-faece6ff0719" providerId="ADAL" clId="{5B73C1C0-25E8-4605-AD2D-64801AC5C96E}" dt="2023-08-27T03:16:46.817" v="5006"/>
        <pc:sldMkLst>
          <pc:docMk/>
          <pc:sldMk cId="1034435672" sldId="8312"/>
        </pc:sldMkLst>
        <pc:spChg chg="mod">
          <ac:chgData name="SullivanM" userId="350d618f-92d9-45c2-831f-faece6ff0719" providerId="ADAL" clId="{5B73C1C0-25E8-4605-AD2D-64801AC5C96E}" dt="2023-08-27T00:54:11.013" v="3576" actId="20577"/>
          <ac:spMkLst>
            <pc:docMk/>
            <pc:sldMk cId="1034435672" sldId="8312"/>
            <ac:spMk id="18434" creationId="{C7D27934-BA8D-0729-FEBE-700E6E619618}"/>
          </ac:spMkLst>
        </pc:spChg>
      </pc:sldChg>
      <pc:sldChg chg="add del">
        <pc:chgData name="SullivanM" userId="350d618f-92d9-45c2-831f-faece6ff0719" providerId="ADAL" clId="{5B73C1C0-25E8-4605-AD2D-64801AC5C96E}" dt="2023-08-27T00:42:12.113" v="3324"/>
        <pc:sldMkLst>
          <pc:docMk/>
          <pc:sldMk cId="314366845" sldId="8313"/>
        </pc:sldMkLst>
      </pc:sldChg>
      <pc:sldChg chg="modSp add modAnim">
        <pc:chgData name="SullivanM" userId="350d618f-92d9-45c2-831f-faece6ff0719" providerId="ADAL" clId="{5B73C1C0-25E8-4605-AD2D-64801AC5C96E}" dt="2023-08-27T12:34:16.619" v="5179" actId="20577"/>
        <pc:sldMkLst>
          <pc:docMk/>
          <pc:sldMk cId="1183215796" sldId="8313"/>
        </pc:sldMkLst>
        <pc:spChg chg="mod">
          <ac:chgData name="SullivanM" userId="350d618f-92d9-45c2-831f-faece6ff0719" providerId="ADAL" clId="{5B73C1C0-25E8-4605-AD2D-64801AC5C96E}" dt="2023-08-27T12:34:16.619" v="5179" actId="20577"/>
          <ac:spMkLst>
            <pc:docMk/>
            <pc:sldMk cId="1183215796" sldId="8313"/>
            <ac:spMk id="18434" creationId="{C7D27934-BA8D-0729-FEBE-700E6E619618}"/>
          </ac:spMkLst>
        </pc:spChg>
      </pc:sldChg>
      <pc:sldChg chg="add del">
        <pc:chgData name="SullivanM" userId="350d618f-92d9-45c2-831f-faece6ff0719" providerId="ADAL" clId="{5B73C1C0-25E8-4605-AD2D-64801AC5C96E}" dt="2023-08-27T00:42:31.256" v="3326"/>
        <pc:sldMkLst>
          <pc:docMk/>
          <pc:sldMk cId="1530098017" sldId="8313"/>
        </pc:sldMkLst>
      </pc:sldChg>
      <pc:sldChg chg="modSp add">
        <pc:chgData name="SullivanM" userId="350d618f-92d9-45c2-831f-faece6ff0719" providerId="ADAL" clId="{5B73C1C0-25E8-4605-AD2D-64801AC5C96E}" dt="2023-08-27T01:01:22.464" v="3859" actId="14100"/>
        <pc:sldMkLst>
          <pc:docMk/>
          <pc:sldMk cId="377532400" sldId="8314"/>
        </pc:sldMkLst>
        <pc:spChg chg="mod">
          <ac:chgData name="SullivanM" userId="350d618f-92d9-45c2-831f-faece6ff0719" providerId="ADAL" clId="{5B73C1C0-25E8-4605-AD2D-64801AC5C96E}" dt="2023-08-27T01:01:22.464" v="3859" actId="14100"/>
          <ac:spMkLst>
            <pc:docMk/>
            <pc:sldMk cId="377532400" sldId="8314"/>
            <ac:spMk id="18434" creationId="{C7D27934-BA8D-0729-FEBE-700E6E619618}"/>
          </ac:spMkLst>
        </pc:spChg>
      </pc:sldChg>
      <pc:sldChg chg="modSp add">
        <pc:chgData name="SullivanM" userId="350d618f-92d9-45c2-831f-faece6ff0719" providerId="ADAL" clId="{5B73C1C0-25E8-4605-AD2D-64801AC5C96E}" dt="2023-08-27T01:01:36.171" v="3861" actId="207"/>
        <pc:sldMkLst>
          <pc:docMk/>
          <pc:sldMk cId="902413540" sldId="8315"/>
        </pc:sldMkLst>
        <pc:spChg chg="mod">
          <ac:chgData name="SullivanM" userId="350d618f-92d9-45c2-831f-faece6ff0719" providerId="ADAL" clId="{5B73C1C0-25E8-4605-AD2D-64801AC5C96E}" dt="2023-08-27T01:01:36.171" v="3861" actId="207"/>
          <ac:spMkLst>
            <pc:docMk/>
            <pc:sldMk cId="902413540" sldId="8315"/>
            <ac:spMk id="18434" creationId="{C7D27934-BA8D-0729-FEBE-700E6E619618}"/>
          </ac:spMkLst>
        </pc:spChg>
      </pc:sldChg>
      <pc:sldChg chg="modSp add">
        <pc:chgData name="SullivanM" userId="350d618f-92d9-45c2-831f-faece6ff0719" providerId="ADAL" clId="{5B73C1C0-25E8-4605-AD2D-64801AC5C96E}" dt="2023-08-27T12:37:06.144" v="5322" actId="115"/>
        <pc:sldMkLst>
          <pc:docMk/>
          <pc:sldMk cId="2327426429" sldId="8316"/>
        </pc:sldMkLst>
        <pc:spChg chg="mod">
          <ac:chgData name="SullivanM" userId="350d618f-92d9-45c2-831f-faece6ff0719" providerId="ADAL" clId="{5B73C1C0-25E8-4605-AD2D-64801AC5C96E}" dt="2023-08-27T12:37:06.144" v="5322" actId="115"/>
          <ac:spMkLst>
            <pc:docMk/>
            <pc:sldMk cId="2327426429" sldId="8316"/>
            <ac:spMk id="18434" creationId="{C7D27934-BA8D-0729-FEBE-700E6E619618}"/>
          </ac:spMkLst>
        </pc:spChg>
      </pc:sldChg>
      <pc:sldChg chg="addSp delSp modSp add delAnim modAnim">
        <pc:chgData name="SullivanM" userId="350d618f-92d9-45c2-831f-faece6ff0719" providerId="ADAL" clId="{5B73C1C0-25E8-4605-AD2D-64801AC5C96E}" dt="2023-08-27T03:19:39.788" v="5031" actId="478"/>
        <pc:sldMkLst>
          <pc:docMk/>
          <pc:sldMk cId="1643505539" sldId="8317"/>
        </pc:sldMkLst>
        <pc:spChg chg="add del mod">
          <ac:chgData name="SullivanM" userId="350d618f-92d9-45c2-831f-faece6ff0719" providerId="ADAL" clId="{5B73C1C0-25E8-4605-AD2D-64801AC5C96E}" dt="2023-08-27T03:19:39.788" v="5031" actId="478"/>
          <ac:spMkLst>
            <pc:docMk/>
            <pc:sldMk cId="1643505539" sldId="8317"/>
            <ac:spMk id="3" creationId="{1C201CC7-BB80-48F9-A4C9-F9E47E0497AE}"/>
          </ac:spMkLst>
        </pc:spChg>
        <pc:spChg chg="mod">
          <ac:chgData name="SullivanM" userId="350d618f-92d9-45c2-831f-faece6ff0719" providerId="ADAL" clId="{5B73C1C0-25E8-4605-AD2D-64801AC5C96E}" dt="2023-08-27T03:17:18.136" v="5010" actId="207"/>
          <ac:spMkLst>
            <pc:docMk/>
            <pc:sldMk cId="1643505539" sldId="8317"/>
            <ac:spMk id="18434" creationId="{C7D27934-BA8D-0729-FEBE-700E6E619618}"/>
          </ac:spMkLst>
        </pc:spChg>
      </pc:sldChg>
      <pc:sldChg chg="modSp add modAnim">
        <pc:chgData name="SullivanM" userId="350d618f-92d9-45c2-831f-faece6ff0719" providerId="ADAL" clId="{5B73C1C0-25E8-4605-AD2D-64801AC5C96E}" dt="2023-08-27T03:19:47.226" v="5033"/>
        <pc:sldMkLst>
          <pc:docMk/>
          <pc:sldMk cId="237489866" sldId="8318"/>
        </pc:sldMkLst>
        <pc:spChg chg="mod">
          <ac:chgData name="SullivanM" userId="350d618f-92d9-45c2-831f-faece6ff0719" providerId="ADAL" clId="{5B73C1C0-25E8-4605-AD2D-64801AC5C96E}" dt="2023-08-27T01:11:20.061" v="4001" actId="1035"/>
          <ac:spMkLst>
            <pc:docMk/>
            <pc:sldMk cId="237489866" sldId="8318"/>
            <ac:spMk id="3" creationId="{1C201CC7-BB80-48F9-A4C9-F9E47E0497AE}"/>
          </ac:spMkLst>
        </pc:spChg>
        <pc:spChg chg="mod">
          <ac:chgData name="SullivanM" userId="350d618f-92d9-45c2-831f-faece6ff0719" providerId="ADAL" clId="{5B73C1C0-25E8-4605-AD2D-64801AC5C96E}" dt="2023-08-27T03:18:11.895" v="5026" actId="207"/>
          <ac:spMkLst>
            <pc:docMk/>
            <pc:sldMk cId="237489866" sldId="8318"/>
            <ac:spMk id="18434" creationId="{C7D27934-BA8D-0729-FEBE-700E6E619618}"/>
          </ac:spMkLst>
        </pc:spChg>
      </pc:sldChg>
      <pc:sldChg chg="modSp add modAnim">
        <pc:chgData name="SullivanM" userId="350d618f-92d9-45c2-831f-faece6ff0719" providerId="ADAL" clId="{5B73C1C0-25E8-4605-AD2D-64801AC5C96E}" dt="2023-08-27T03:20:11.925" v="5035"/>
        <pc:sldMkLst>
          <pc:docMk/>
          <pc:sldMk cId="503008279" sldId="8319"/>
        </pc:sldMkLst>
        <pc:spChg chg="mod">
          <ac:chgData name="SullivanM" userId="350d618f-92d9-45c2-831f-faece6ff0719" providerId="ADAL" clId="{5B73C1C0-25E8-4605-AD2D-64801AC5C96E}" dt="2023-08-27T01:11:31.229" v="4003" actId="14100"/>
          <ac:spMkLst>
            <pc:docMk/>
            <pc:sldMk cId="503008279" sldId="8319"/>
            <ac:spMk id="3" creationId="{1C201CC7-BB80-48F9-A4C9-F9E47E0497AE}"/>
          </ac:spMkLst>
        </pc:spChg>
        <pc:spChg chg="mod">
          <ac:chgData name="SullivanM" userId="350d618f-92d9-45c2-831f-faece6ff0719" providerId="ADAL" clId="{5B73C1C0-25E8-4605-AD2D-64801AC5C96E}" dt="2023-08-27T03:18:22.408" v="5027" actId="207"/>
          <ac:spMkLst>
            <pc:docMk/>
            <pc:sldMk cId="503008279" sldId="8319"/>
            <ac:spMk id="18434" creationId="{C7D27934-BA8D-0729-FEBE-700E6E619618}"/>
          </ac:spMkLst>
        </pc:spChg>
      </pc:sldChg>
      <pc:sldChg chg="modSp add del ord">
        <pc:chgData name="SullivanM" userId="350d618f-92d9-45c2-831f-faece6ff0719" providerId="ADAL" clId="{5B73C1C0-25E8-4605-AD2D-64801AC5C96E}" dt="2023-08-27T02:44:33.381" v="4802" actId="2696"/>
        <pc:sldMkLst>
          <pc:docMk/>
          <pc:sldMk cId="3206766538" sldId="8320"/>
        </pc:sldMkLst>
        <pc:spChg chg="mod">
          <ac:chgData name="SullivanM" userId="350d618f-92d9-45c2-831f-faece6ff0719" providerId="ADAL" clId="{5B73C1C0-25E8-4605-AD2D-64801AC5C96E}" dt="2023-08-27T01:12:58.978" v="4048" actId="20577"/>
          <ac:spMkLst>
            <pc:docMk/>
            <pc:sldMk cId="3206766538" sldId="8320"/>
            <ac:spMk id="18434" creationId="{C7D27934-BA8D-0729-FEBE-700E6E619618}"/>
          </ac:spMkLst>
        </pc:spChg>
      </pc:sldChg>
      <pc:sldChg chg="addSp modSp add del modAnim">
        <pc:chgData name="SullivanM" userId="350d618f-92d9-45c2-831f-faece6ff0719" providerId="ADAL" clId="{5B73C1C0-25E8-4605-AD2D-64801AC5C96E}" dt="2023-08-27T02:44:36.708" v="4803" actId="2696"/>
        <pc:sldMkLst>
          <pc:docMk/>
          <pc:sldMk cId="4186529736" sldId="8321"/>
        </pc:sldMkLst>
        <pc:spChg chg="add mod">
          <ac:chgData name="SullivanM" userId="350d618f-92d9-45c2-831f-faece6ff0719" providerId="ADAL" clId="{5B73C1C0-25E8-4605-AD2D-64801AC5C96E}" dt="2023-08-27T01:19:09.069" v="4193" actId="1038"/>
          <ac:spMkLst>
            <pc:docMk/>
            <pc:sldMk cId="4186529736" sldId="8321"/>
            <ac:spMk id="3" creationId="{89CFB911-4BB5-4324-A9E5-164F55CE7D3A}"/>
          </ac:spMkLst>
        </pc:spChg>
        <pc:spChg chg="mod">
          <ac:chgData name="SullivanM" userId="350d618f-92d9-45c2-831f-faece6ff0719" providerId="ADAL" clId="{5B73C1C0-25E8-4605-AD2D-64801AC5C96E}" dt="2023-08-27T01:17:32.110" v="4050" actId="207"/>
          <ac:spMkLst>
            <pc:docMk/>
            <pc:sldMk cId="4186529736" sldId="8321"/>
            <ac:spMk id="18434" creationId="{C7D27934-BA8D-0729-FEBE-700E6E619618}"/>
          </ac:spMkLst>
        </pc:spChg>
      </pc:sldChg>
      <pc:sldChg chg="addSp delSp modSp add del addAnim delAnim">
        <pc:chgData name="SullivanM" userId="350d618f-92d9-45c2-831f-faece6ff0719" providerId="ADAL" clId="{5B73C1C0-25E8-4605-AD2D-64801AC5C96E}" dt="2023-08-27T02:44:37.688" v="4804" actId="2696"/>
        <pc:sldMkLst>
          <pc:docMk/>
          <pc:sldMk cId="3442856708" sldId="8322"/>
        </pc:sldMkLst>
        <pc:spChg chg="add del mod">
          <ac:chgData name="SullivanM" userId="350d618f-92d9-45c2-831f-faece6ff0719" providerId="ADAL" clId="{5B73C1C0-25E8-4605-AD2D-64801AC5C96E}" dt="2023-08-27T01:19:00.427" v="4188" actId="1037"/>
          <ac:spMkLst>
            <pc:docMk/>
            <pc:sldMk cId="3442856708" sldId="8322"/>
            <ac:spMk id="3" creationId="{89CFB911-4BB5-4324-A9E5-164F55CE7D3A}"/>
          </ac:spMkLst>
        </pc:spChg>
        <pc:spChg chg="mod">
          <ac:chgData name="SullivanM" userId="350d618f-92d9-45c2-831f-faece6ff0719" providerId="ADAL" clId="{5B73C1C0-25E8-4605-AD2D-64801AC5C96E}" dt="2023-08-27T01:18:20.076" v="4082" actId="207"/>
          <ac:spMkLst>
            <pc:docMk/>
            <pc:sldMk cId="3442856708" sldId="8322"/>
            <ac:spMk id="18434" creationId="{C7D27934-BA8D-0729-FEBE-700E6E619618}"/>
          </ac:spMkLst>
        </pc:spChg>
      </pc:sldChg>
      <pc:sldChg chg="delSp modSp add del delAnim">
        <pc:chgData name="SullivanM" userId="350d618f-92d9-45c2-831f-faece6ff0719" providerId="ADAL" clId="{5B73C1C0-25E8-4605-AD2D-64801AC5C96E}" dt="2023-08-27T02:45:14.010" v="4847" actId="2696"/>
        <pc:sldMkLst>
          <pc:docMk/>
          <pc:sldMk cId="4175469441" sldId="8323"/>
        </pc:sldMkLst>
        <pc:spChg chg="del">
          <ac:chgData name="SullivanM" userId="350d618f-92d9-45c2-831f-faece6ff0719" providerId="ADAL" clId="{5B73C1C0-25E8-4605-AD2D-64801AC5C96E}" dt="2023-08-27T01:19:51.761" v="4195" actId="478"/>
          <ac:spMkLst>
            <pc:docMk/>
            <pc:sldMk cId="4175469441" sldId="8323"/>
            <ac:spMk id="3" creationId="{89CFB911-4BB5-4324-A9E5-164F55CE7D3A}"/>
          </ac:spMkLst>
        </pc:spChg>
        <pc:spChg chg="mod">
          <ac:chgData name="SullivanM" userId="350d618f-92d9-45c2-831f-faece6ff0719" providerId="ADAL" clId="{5B73C1C0-25E8-4605-AD2D-64801AC5C96E}" dt="2023-08-27T01:26:04.021" v="4259" actId="20577"/>
          <ac:spMkLst>
            <pc:docMk/>
            <pc:sldMk cId="4175469441" sldId="8323"/>
            <ac:spMk id="18434" creationId="{C7D27934-BA8D-0729-FEBE-700E6E619618}"/>
          </ac:spMkLst>
        </pc:spChg>
      </pc:sldChg>
      <pc:sldChg chg="addSp delSp modSp add modAnim">
        <pc:chgData name="SullivanM" userId="350d618f-92d9-45c2-831f-faece6ff0719" providerId="ADAL" clId="{5B73C1C0-25E8-4605-AD2D-64801AC5C96E}" dt="2023-08-27T03:31:55.854" v="5080" actId="20577"/>
        <pc:sldMkLst>
          <pc:docMk/>
          <pc:sldMk cId="1249023123" sldId="8324"/>
        </pc:sldMkLst>
        <pc:spChg chg="del">
          <ac:chgData name="SullivanM" userId="350d618f-92d9-45c2-831f-faece6ff0719" providerId="ADAL" clId="{5B73C1C0-25E8-4605-AD2D-64801AC5C96E}" dt="2023-08-27T01:20:18.590" v="4241" actId="478"/>
          <ac:spMkLst>
            <pc:docMk/>
            <pc:sldMk cId="1249023123" sldId="8324"/>
            <ac:spMk id="2" creationId="{07D3CD51-FB46-4190-85E1-757455DF695F}"/>
          </ac:spMkLst>
        </pc:spChg>
        <pc:spChg chg="del">
          <ac:chgData name="SullivanM" userId="350d618f-92d9-45c2-831f-faece6ff0719" providerId="ADAL" clId="{5B73C1C0-25E8-4605-AD2D-64801AC5C96E}" dt="2023-08-27T01:20:18.590" v="4241" actId="478"/>
          <ac:spMkLst>
            <pc:docMk/>
            <pc:sldMk cId="1249023123" sldId="8324"/>
            <ac:spMk id="3" creationId="{4E72097B-E10E-4525-884E-C633650487CF}"/>
          </ac:spMkLst>
        </pc:spChg>
        <pc:spChg chg="add mod">
          <ac:chgData name="SullivanM" userId="350d618f-92d9-45c2-831f-faece6ff0719" providerId="ADAL" clId="{5B73C1C0-25E8-4605-AD2D-64801AC5C96E}" dt="2023-08-27T03:31:55.854" v="5080" actId="20577"/>
          <ac:spMkLst>
            <pc:docMk/>
            <pc:sldMk cId="1249023123" sldId="8324"/>
            <ac:spMk id="6" creationId="{CA1F4BFB-CB3E-40AB-86B7-A2BF1814B706}"/>
          </ac:spMkLst>
        </pc:spChg>
        <pc:picChg chg="add del mod">
          <ac:chgData name="SullivanM" userId="350d618f-92d9-45c2-831f-faece6ff0719" providerId="ADAL" clId="{5B73C1C0-25E8-4605-AD2D-64801AC5C96E}" dt="2023-08-27T03:07:29.331" v="4922" actId="478"/>
          <ac:picMkLst>
            <pc:docMk/>
            <pc:sldMk cId="1249023123" sldId="8324"/>
            <ac:picMk id="5" creationId="{49516208-0F4E-4884-908F-B1A322A811EB}"/>
          </ac:picMkLst>
        </pc:picChg>
        <pc:picChg chg="add del mod">
          <ac:chgData name="SullivanM" userId="350d618f-92d9-45c2-831f-faece6ff0719" providerId="ADAL" clId="{5B73C1C0-25E8-4605-AD2D-64801AC5C96E}" dt="2023-08-27T03:07:31.922" v="4924"/>
          <ac:picMkLst>
            <pc:docMk/>
            <pc:sldMk cId="1249023123" sldId="8324"/>
            <ac:picMk id="7" creationId="{491E3233-E72C-40FE-B8EF-F4BCABB0279A}"/>
          </ac:picMkLst>
        </pc:picChg>
      </pc:sldChg>
      <pc:sldChg chg="modSp add">
        <pc:chgData name="SullivanM" userId="350d618f-92d9-45c2-831f-faece6ff0719" providerId="ADAL" clId="{5B73C1C0-25E8-4605-AD2D-64801AC5C96E}" dt="2023-08-27T03:20:44.868" v="5053" actId="115"/>
        <pc:sldMkLst>
          <pc:docMk/>
          <pc:sldMk cId="3949504061" sldId="8325"/>
        </pc:sldMkLst>
        <pc:spChg chg="mod">
          <ac:chgData name="SullivanM" userId="350d618f-92d9-45c2-831f-faece6ff0719" providerId="ADAL" clId="{5B73C1C0-25E8-4605-AD2D-64801AC5C96E}" dt="2023-08-27T03:20:44.868" v="5053" actId="115"/>
          <ac:spMkLst>
            <pc:docMk/>
            <pc:sldMk cId="3949504061" sldId="8325"/>
            <ac:spMk id="18434" creationId="{C7D27934-BA8D-0729-FEBE-700E6E619618}"/>
          </ac:spMkLst>
        </pc:spChg>
      </pc:sldChg>
      <pc:sldChg chg="modSp add">
        <pc:chgData name="SullivanM" userId="350d618f-92d9-45c2-831f-faece6ff0719" providerId="ADAL" clId="{5B73C1C0-25E8-4605-AD2D-64801AC5C96E}" dt="2023-08-27T02:52:33.744" v="4856" actId="20577"/>
        <pc:sldMkLst>
          <pc:docMk/>
          <pc:sldMk cId="1504751978" sldId="8326"/>
        </pc:sldMkLst>
        <pc:spChg chg="mod">
          <ac:chgData name="SullivanM" userId="350d618f-92d9-45c2-831f-faece6ff0719" providerId="ADAL" clId="{5B73C1C0-25E8-4605-AD2D-64801AC5C96E}" dt="2023-08-27T02:52:33.744" v="4856" actId="20577"/>
          <ac:spMkLst>
            <pc:docMk/>
            <pc:sldMk cId="1504751978" sldId="8326"/>
            <ac:spMk id="5" creationId="{9558C7F1-8561-4276-A1AE-8D5CAB23C329}"/>
          </ac:spMkLst>
        </pc:spChg>
      </pc:sldChg>
      <pc:sldChg chg="modSp add ord">
        <pc:chgData name="SullivanM" userId="350d618f-92d9-45c2-831f-faece6ff0719" providerId="ADAL" clId="{5B73C1C0-25E8-4605-AD2D-64801AC5C96E}" dt="2023-08-27T01:33:21.332" v="4488" actId="113"/>
        <pc:sldMkLst>
          <pc:docMk/>
          <pc:sldMk cId="4020262431" sldId="8327"/>
        </pc:sldMkLst>
        <pc:spChg chg="mod">
          <ac:chgData name="SullivanM" userId="350d618f-92d9-45c2-831f-faece6ff0719" providerId="ADAL" clId="{5B73C1C0-25E8-4605-AD2D-64801AC5C96E}" dt="2023-08-27T01:33:21.332" v="4488" actId="113"/>
          <ac:spMkLst>
            <pc:docMk/>
            <pc:sldMk cId="4020262431" sldId="8327"/>
            <ac:spMk id="18434" creationId="{C7D27934-BA8D-0729-FEBE-700E6E619618}"/>
          </ac:spMkLst>
        </pc:spChg>
      </pc:sldChg>
      <pc:sldChg chg="modSp add modAnim">
        <pc:chgData name="SullivanM" userId="350d618f-92d9-45c2-831f-faece6ff0719" providerId="ADAL" clId="{5B73C1C0-25E8-4605-AD2D-64801AC5C96E}" dt="2023-08-27T03:21:19.042" v="5073" actId="20577"/>
        <pc:sldMkLst>
          <pc:docMk/>
          <pc:sldMk cId="3749047093" sldId="8328"/>
        </pc:sldMkLst>
        <pc:spChg chg="mod">
          <ac:chgData name="SullivanM" userId="350d618f-92d9-45c2-831f-faece6ff0719" providerId="ADAL" clId="{5B73C1C0-25E8-4605-AD2D-64801AC5C96E}" dt="2023-08-27T03:21:19.042" v="5073" actId="20577"/>
          <ac:spMkLst>
            <pc:docMk/>
            <pc:sldMk cId="3749047093" sldId="8328"/>
            <ac:spMk id="18434" creationId="{C7D27934-BA8D-0729-FEBE-700E6E619618}"/>
          </ac:spMkLst>
        </pc:spChg>
      </pc:sldChg>
      <pc:sldChg chg="addSp delSp modSp add">
        <pc:chgData name="SullivanM" userId="350d618f-92d9-45c2-831f-faece6ff0719" providerId="ADAL" clId="{5B73C1C0-25E8-4605-AD2D-64801AC5C96E}" dt="2023-08-27T01:39:28.558" v="4514" actId="931"/>
        <pc:sldMkLst>
          <pc:docMk/>
          <pc:sldMk cId="2734668014" sldId="8329"/>
        </pc:sldMkLst>
        <pc:spChg chg="del">
          <ac:chgData name="SullivanM" userId="350d618f-92d9-45c2-831f-faece6ff0719" providerId="ADAL" clId="{5B73C1C0-25E8-4605-AD2D-64801AC5C96E}" dt="2023-08-27T01:36:40.240" v="4513" actId="478"/>
          <ac:spMkLst>
            <pc:docMk/>
            <pc:sldMk cId="2734668014" sldId="8329"/>
            <ac:spMk id="2" creationId="{63B835B7-DA85-48D5-BD4D-A29844809922}"/>
          </ac:spMkLst>
        </pc:spChg>
        <pc:spChg chg="del">
          <ac:chgData name="SullivanM" userId="350d618f-92d9-45c2-831f-faece6ff0719" providerId="ADAL" clId="{5B73C1C0-25E8-4605-AD2D-64801AC5C96E}" dt="2023-08-27T01:36:40.240" v="4513" actId="478"/>
          <ac:spMkLst>
            <pc:docMk/>
            <pc:sldMk cId="2734668014" sldId="8329"/>
            <ac:spMk id="3" creationId="{35CA833F-32A9-4CC7-9DA4-66EF15DB34BE}"/>
          </ac:spMkLst>
        </pc:spChg>
        <pc:picChg chg="add mod">
          <ac:chgData name="SullivanM" userId="350d618f-92d9-45c2-831f-faece6ff0719" providerId="ADAL" clId="{5B73C1C0-25E8-4605-AD2D-64801AC5C96E}" dt="2023-08-27T01:39:28.558" v="4514" actId="931"/>
          <ac:picMkLst>
            <pc:docMk/>
            <pc:sldMk cId="2734668014" sldId="8329"/>
            <ac:picMk id="5" creationId="{8A0671EF-8D55-4CE8-8272-C6139AC8DF2F}"/>
          </ac:picMkLst>
        </pc:picChg>
      </pc:sldChg>
      <pc:sldChg chg="modSp add ord">
        <pc:chgData name="SullivanM" userId="350d618f-92d9-45c2-831f-faece6ff0719" providerId="ADAL" clId="{5B73C1C0-25E8-4605-AD2D-64801AC5C96E}" dt="2023-08-27T01:41:46.598" v="4526" actId="207"/>
        <pc:sldMkLst>
          <pc:docMk/>
          <pc:sldMk cId="3951267837" sldId="8330"/>
        </pc:sldMkLst>
        <pc:spChg chg="mod">
          <ac:chgData name="SullivanM" userId="350d618f-92d9-45c2-831f-faece6ff0719" providerId="ADAL" clId="{5B73C1C0-25E8-4605-AD2D-64801AC5C96E}" dt="2023-08-27T01:41:46.598" v="4526" actId="207"/>
          <ac:spMkLst>
            <pc:docMk/>
            <pc:sldMk cId="3951267837" sldId="8330"/>
            <ac:spMk id="18434" creationId="{C7D27934-BA8D-0729-FEBE-700E6E619618}"/>
          </ac:spMkLst>
        </pc:spChg>
      </pc:sldChg>
      <pc:sldChg chg="addSp delSp modSp add modAnim">
        <pc:chgData name="SullivanM" userId="350d618f-92d9-45c2-831f-faece6ff0719" providerId="ADAL" clId="{5B73C1C0-25E8-4605-AD2D-64801AC5C96E}" dt="2023-08-27T13:15:01.881" v="5390" actId="1076"/>
        <pc:sldMkLst>
          <pc:docMk/>
          <pc:sldMk cId="959717136" sldId="8331"/>
        </pc:sldMkLst>
        <pc:spChg chg="add mod">
          <ac:chgData name="SullivanM" userId="350d618f-92d9-45c2-831f-faece6ff0719" providerId="ADAL" clId="{5B73C1C0-25E8-4605-AD2D-64801AC5C96E}" dt="2023-08-27T13:15:01.881" v="5390" actId="1076"/>
          <ac:spMkLst>
            <pc:docMk/>
            <pc:sldMk cId="959717136" sldId="8331"/>
            <ac:spMk id="3" creationId="{F80A3E93-1B56-4FA2-B127-AEAEB11E2002}"/>
          </ac:spMkLst>
        </pc:spChg>
        <pc:spChg chg="add del">
          <ac:chgData name="SullivanM" userId="350d618f-92d9-45c2-831f-faece6ff0719" providerId="ADAL" clId="{5B73C1C0-25E8-4605-AD2D-64801AC5C96E}" dt="2023-08-27T13:14:41.371" v="5384"/>
          <ac:spMkLst>
            <pc:docMk/>
            <pc:sldMk cId="959717136" sldId="8331"/>
            <ac:spMk id="4" creationId="{66EC6582-063D-43AE-8CF1-430676883C51}"/>
          </ac:spMkLst>
        </pc:spChg>
        <pc:spChg chg="mod">
          <ac:chgData name="SullivanM" userId="350d618f-92d9-45c2-831f-faece6ff0719" providerId="ADAL" clId="{5B73C1C0-25E8-4605-AD2D-64801AC5C96E}" dt="2023-08-27T12:46:55.021" v="5323" actId="115"/>
          <ac:spMkLst>
            <pc:docMk/>
            <pc:sldMk cId="959717136" sldId="8331"/>
            <ac:spMk id="18434" creationId="{C7D27934-BA8D-0729-FEBE-700E6E619618}"/>
          </ac:spMkLst>
        </pc:spChg>
      </pc:sldChg>
      <pc:sldChg chg="add">
        <pc:chgData name="SullivanM" userId="350d618f-92d9-45c2-831f-faece6ff0719" providerId="ADAL" clId="{5B73C1C0-25E8-4605-AD2D-64801AC5C96E}" dt="2023-08-27T01:41:40.898" v="4525"/>
        <pc:sldMkLst>
          <pc:docMk/>
          <pc:sldMk cId="2188730982" sldId="8332"/>
        </pc:sldMkLst>
      </pc:sldChg>
      <pc:sldChg chg="addSp delSp modSp add">
        <pc:chgData name="SullivanM" userId="350d618f-92d9-45c2-831f-faece6ff0719" providerId="ADAL" clId="{5B73C1C0-25E8-4605-AD2D-64801AC5C96E}" dt="2023-08-27T01:44:18.867" v="4533" actId="931"/>
        <pc:sldMkLst>
          <pc:docMk/>
          <pc:sldMk cId="1617899204" sldId="8333"/>
        </pc:sldMkLst>
        <pc:spChg chg="del">
          <ac:chgData name="SullivanM" userId="350d618f-92d9-45c2-831f-faece6ff0719" providerId="ADAL" clId="{5B73C1C0-25E8-4605-AD2D-64801AC5C96E}" dt="2023-08-27T01:43:27.558" v="4528" actId="478"/>
          <ac:spMkLst>
            <pc:docMk/>
            <pc:sldMk cId="1617899204" sldId="8333"/>
            <ac:spMk id="2" creationId="{8D88F7B3-BA79-42D4-AB83-E1A0CBDC9CDF}"/>
          </ac:spMkLst>
        </pc:spChg>
        <pc:spChg chg="del">
          <ac:chgData name="SullivanM" userId="350d618f-92d9-45c2-831f-faece6ff0719" providerId="ADAL" clId="{5B73C1C0-25E8-4605-AD2D-64801AC5C96E}" dt="2023-08-27T01:43:27.558" v="4528" actId="478"/>
          <ac:spMkLst>
            <pc:docMk/>
            <pc:sldMk cId="1617899204" sldId="8333"/>
            <ac:spMk id="3" creationId="{59C5CFB2-6976-4BFD-B504-EAF08791B7AC}"/>
          </ac:spMkLst>
        </pc:spChg>
        <pc:picChg chg="add del mod">
          <ac:chgData name="SullivanM" userId="350d618f-92d9-45c2-831f-faece6ff0719" providerId="ADAL" clId="{5B73C1C0-25E8-4605-AD2D-64801AC5C96E}" dt="2023-08-27T01:43:47.603" v="4532" actId="478"/>
          <ac:picMkLst>
            <pc:docMk/>
            <pc:sldMk cId="1617899204" sldId="8333"/>
            <ac:picMk id="5" creationId="{92D40266-8E2A-476C-957E-8F359FFD34B9}"/>
          </ac:picMkLst>
        </pc:picChg>
        <pc:picChg chg="add mod">
          <ac:chgData name="SullivanM" userId="350d618f-92d9-45c2-831f-faece6ff0719" providerId="ADAL" clId="{5B73C1C0-25E8-4605-AD2D-64801AC5C96E}" dt="2023-08-27T01:44:18.867" v="4533" actId="931"/>
          <ac:picMkLst>
            <pc:docMk/>
            <pc:sldMk cId="1617899204" sldId="8333"/>
            <ac:picMk id="7" creationId="{5AC1A97B-0635-4C88-BCF7-E0185D01BD33}"/>
          </ac:picMkLst>
        </pc:picChg>
      </pc:sldChg>
      <pc:sldChg chg="modSp add ord">
        <pc:chgData name="SullivanM" userId="350d618f-92d9-45c2-831f-faece6ff0719" providerId="ADAL" clId="{5B73C1C0-25E8-4605-AD2D-64801AC5C96E}" dt="2023-08-27T01:45:07.506" v="4537" actId="207"/>
        <pc:sldMkLst>
          <pc:docMk/>
          <pc:sldMk cId="488914607" sldId="8334"/>
        </pc:sldMkLst>
        <pc:spChg chg="mod">
          <ac:chgData name="SullivanM" userId="350d618f-92d9-45c2-831f-faece6ff0719" providerId="ADAL" clId="{5B73C1C0-25E8-4605-AD2D-64801AC5C96E}" dt="2023-08-27T01:45:07.506" v="4537" actId="207"/>
          <ac:spMkLst>
            <pc:docMk/>
            <pc:sldMk cId="488914607" sldId="8334"/>
            <ac:spMk id="18434" creationId="{C7D27934-BA8D-0729-FEBE-700E6E619618}"/>
          </ac:spMkLst>
        </pc:spChg>
      </pc:sldChg>
      <pc:sldChg chg="delSp modSp add modAnim">
        <pc:chgData name="SullivanM" userId="350d618f-92d9-45c2-831f-faece6ff0719" providerId="ADAL" clId="{5B73C1C0-25E8-4605-AD2D-64801AC5C96E}" dt="2023-08-27T12:51:56.070" v="5324" actId="115"/>
        <pc:sldMkLst>
          <pc:docMk/>
          <pc:sldMk cId="3947481165" sldId="8335"/>
        </pc:sldMkLst>
        <pc:spChg chg="del">
          <ac:chgData name="SullivanM" userId="350d618f-92d9-45c2-831f-faece6ff0719" providerId="ADAL" clId="{5B73C1C0-25E8-4605-AD2D-64801AC5C96E}" dt="2023-08-27T02:34:43.449" v="4707" actId="478"/>
          <ac:spMkLst>
            <pc:docMk/>
            <pc:sldMk cId="3947481165" sldId="8335"/>
            <ac:spMk id="3" creationId="{3FF254C1-DAB4-4127-A1BD-49CDA823709A}"/>
          </ac:spMkLst>
        </pc:spChg>
        <pc:spChg chg="mod">
          <ac:chgData name="SullivanM" userId="350d618f-92d9-45c2-831f-faece6ff0719" providerId="ADAL" clId="{5B73C1C0-25E8-4605-AD2D-64801AC5C96E}" dt="2023-08-27T12:51:56.070" v="5324" actId="115"/>
          <ac:spMkLst>
            <pc:docMk/>
            <pc:sldMk cId="3947481165" sldId="8335"/>
            <ac:spMk id="18434" creationId="{C7D27934-BA8D-0729-FEBE-700E6E619618}"/>
          </ac:spMkLst>
        </pc:spChg>
      </pc:sldChg>
      <pc:sldChg chg="addSp modSp add modAnim">
        <pc:chgData name="SullivanM" userId="350d618f-92d9-45c2-831f-faece6ff0719" providerId="ADAL" clId="{5B73C1C0-25E8-4605-AD2D-64801AC5C96E}" dt="2023-08-27T03:20:26.634" v="5051"/>
        <pc:sldMkLst>
          <pc:docMk/>
          <pc:sldMk cId="3688014589" sldId="8336"/>
        </pc:sldMkLst>
        <pc:spChg chg="mod">
          <ac:chgData name="SullivanM" userId="350d618f-92d9-45c2-831f-faece6ff0719" providerId="ADAL" clId="{5B73C1C0-25E8-4605-AD2D-64801AC5C96E}" dt="2023-08-27T02:44:29.117" v="4801" actId="114"/>
          <ac:spMkLst>
            <pc:docMk/>
            <pc:sldMk cId="3688014589" sldId="8336"/>
            <ac:spMk id="3" creationId="{1C201CC7-BB80-48F9-A4C9-F9E47E0497AE}"/>
          </ac:spMkLst>
        </pc:spChg>
        <pc:spChg chg="add mod">
          <ac:chgData name="SullivanM" userId="350d618f-92d9-45c2-831f-faece6ff0719" providerId="ADAL" clId="{5B73C1C0-25E8-4605-AD2D-64801AC5C96E}" dt="2023-08-27T03:20:24.407" v="5050" actId="1035"/>
          <ac:spMkLst>
            <pc:docMk/>
            <pc:sldMk cId="3688014589" sldId="8336"/>
            <ac:spMk id="4" creationId="{D822D036-E354-4376-B1CE-96B909036CCE}"/>
          </ac:spMkLst>
        </pc:spChg>
        <pc:spChg chg="mod">
          <ac:chgData name="SullivanM" userId="350d618f-92d9-45c2-831f-faece6ff0719" providerId="ADAL" clId="{5B73C1C0-25E8-4605-AD2D-64801AC5C96E}" dt="2023-08-27T03:18:34.209" v="5028" actId="207"/>
          <ac:spMkLst>
            <pc:docMk/>
            <pc:sldMk cId="3688014589" sldId="8336"/>
            <ac:spMk id="18434" creationId="{C7D27934-BA8D-0729-FEBE-700E6E619618}"/>
          </ac:spMkLst>
        </pc:spChg>
      </pc:sldChg>
      <pc:sldChg chg="add">
        <pc:chgData name="SullivanM" userId="350d618f-92d9-45c2-831f-faece6ff0719" providerId="ADAL" clId="{5B73C1C0-25E8-4605-AD2D-64801AC5C96E}" dt="2023-08-27T11:54:10.227" v="5083"/>
        <pc:sldMkLst>
          <pc:docMk/>
          <pc:sldMk cId="4031703152" sldId="8337"/>
        </pc:sldMkLst>
      </pc:sldChg>
      <pc:sldChg chg="modSp add">
        <pc:chgData name="SullivanM" userId="350d618f-92d9-45c2-831f-faece6ff0719" providerId="ADAL" clId="{5B73C1C0-25E8-4605-AD2D-64801AC5C96E}" dt="2023-08-27T12:07:46.533" v="5087" actId="207"/>
        <pc:sldMkLst>
          <pc:docMk/>
          <pc:sldMk cId="3914209124" sldId="8338"/>
        </pc:sldMkLst>
        <pc:spChg chg="mod">
          <ac:chgData name="SullivanM" userId="350d618f-92d9-45c2-831f-faece6ff0719" providerId="ADAL" clId="{5B73C1C0-25E8-4605-AD2D-64801AC5C96E}" dt="2023-08-27T12:07:46.533" v="5087" actId="207"/>
          <ac:spMkLst>
            <pc:docMk/>
            <pc:sldMk cId="3914209124" sldId="8338"/>
            <ac:spMk id="18434" creationId="{C7D27934-BA8D-0729-FEBE-700E6E619618}"/>
          </ac:spMkLst>
        </pc:spChg>
      </pc:sldChg>
      <pc:sldChg chg="modSp add modAnim">
        <pc:chgData name="SullivanM" userId="350d618f-92d9-45c2-831f-faece6ff0719" providerId="ADAL" clId="{5B73C1C0-25E8-4605-AD2D-64801AC5C96E}" dt="2023-08-27T12:20:02.958" v="5176"/>
        <pc:sldMkLst>
          <pc:docMk/>
          <pc:sldMk cId="2188207841" sldId="8339"/>
        </pc:sldMkLst>
        <pc:spChg chg="mod">
          <ac:chgData name="SullivanM" userId="350d618f-92d9-45c2-831f-faece6ff0719" providerId="ADAL" clId="{5B73C1C0-25E8-4605-AD2D-64801AC5C96E}" dt="2023-08-27T12:19:48.667" v="5175" actId="1035"/>
          <ac:spMkLst>
            <pc:docMk/>
            <pc:sldMk cId="2188207841" sldId="8339"/>
            <ac:spMk id="6" creationId="{FC11F493-40C4-47FD-931A-3F8348634C60}"/>
          </ac:spMkLst>
        </pc:spChg>
        <pc:spChg chg="mod">
          <ac:chgData name="SullivanM" userId="350d618f-92d9-45c2-831f-faece6ff0719" providerId="ADAL" clId="{5B73C1C0-25E8-4605-AD2D-64801AC5C96E}" dt="2023-08-27T12:19:48.667" v="5175" actId="1035"/>
          <ac:spMkLst>
            <pc:docMk/>
            <pc:sldMk cId="2188207841" sldId="8339"/>
            <ac:spMk id="7" creationId="{F0AD4BF5-F81B-4F94-B0A1-9B840B8E9EF0}"/>
          </ac:spMkLst>
        </pc:spChg>
        <pc:spChg chg="mod">
          <ac:chgData name="SullivanM" userId="350d618f-92d9-45c2-831f-faece6ff0719" providerId="ADAL" clId="{5B73C1C0-25E8-4605-AD2D-64801AC5C96E}" dt="2023-08-27T12:19:48.667" v="5175" actId="1035"/>
          <ac:spMkLst>
            <pc:docMk/>
            <pc:sldMk cId="2188207841" sldId="8339"/>
            <ac:spMk id="8" creationId="{D5AE08C9-986D-4C65-ACAB-8A20FE0881BE}"/>
          </ac:spMkLst>
        </pc:spChg>
      </pc:sldChg>
      <pc:sldChg chg="addSp modSp add modAnim">
        <pc:chgData name="SullivanM" userId="350d618f-92d9-45c2-831f-faece6ff0719" providerId="ADAL" clId="{5B73C1C0-25E8-4605-AD2D-64801AC5C96E}" dt="2023-08-27T12:35:56.703" v="5320"/>
        <pc:sldMkLst>
          <pc:docMk/>
          <pc:sldMk cId="3002470066" sldId="8340"/>
        </pc:sldMkLst>
        <pc:spChg chg="add mod">
          <ac:chgData name="SullivanM" userId="350d618f-92d9-45c2-831f-faece6ff0719" providerId="ADAL" clId="{5B73C1C0-25E8-4605-AD2D-64801AC5C96E}" dt="2023-08-27T12:35:51.451" v="5317" actId="1076"/>
          <ac:spMkLst>
            <pc:docMk/>
            <pc:sldMk cId="3002470066" sldId="8340"/>
            <ac:spMk id="3" creationId="{3568842E-1242-447F-BEED-7048B390888D}"/>
          </ac:spMkLst>
        </pc:spChg>
        <pc:spChg chg="mod">
          <ac:chgData name="SullivanM" userId="350d618f-92d9-45c2-831f-faece6ff0719" providerId="ADAL" clId="{5B73C1C0-25E8-4605-AD2D-64801AC5C96E}" dt="2023-08-27T12:34:35.375" v="5183" actId="14100"/>
          <ac:spMkLst>
            <pc:docMk/>
            <pc:sldMk cId="3002470066" sldId="8340"/>
            <ac:spMk id="18434" creationId="{C7D27934-BA8D-0729-FEBE-700E6E619618}"/>
          </ac:spMkLst>
        </pc:spChg>
      </pc:sldChg>
      <pc:sldChg chg="modSp add modAnim">
        <pc:chgData name="SullivanM" userId="350d618f-92d9-45c2-831f-faece6ff0719" providerId="ADAL" clId="{5B73C1C0-25E8-4605-AD2D-64801AC5C96E}" dt="2023-08-27T13:00:46.050" v="5341" actId="14100"/>
        <pc:sldMkLst>
          <pc:docMk/>
          <pc:sldMk cId="3020685581" sldId="8341"/>
        </pc:sldMkLst>
        <pc:spChg chg="mod">
          <ac:chgData name="SullivanM" userId="350d618f-92d9-45c2-831f-faece6ff0719" providerId="ADAL" clId="{5B73C1C0-25E8-4605-AD2D-64801AC5C96E}" dt="2023-08-27T13:00:46.050" v="5341" actId="14100"/>
          <ac:spMkLst>
            <pc:docMk/>
            <pc:sldMk cId="3020685581" sldId="8341"/>
            <ac:spMk id="18434" creationId="{C7D27934-BA8D-0729-FEBE-700E6E619618}"/>
          </ac:spMkLst>
        </pc:spChg>
      </pc:sldChg>
      <pc:sldChg chg="delSp modSp add">
        <pc:chgData name="SullivanM" userId="350d618f-92d9-45c2-831f-faece6ff0719" providerId="ADAL" clId="{5B73C1C0-25E8-4605-AD2D-64801AC5C96E}" dt="2023-08-27T12:59:27.418" v="5332" actId="14100"/>
        <pc:sldMkLst>
          <pc:docMk/>
          <pc:sldMk cId="2003623419" sldId="8342"/>
        </pc:sldMkLst>
        <pc:spChg chg="del">
          <ac:chgData name="SullivanM" userId="350d618f-92d9-45c2-831f-faece6ff0719" providerId="ADAL" clId="{5B73C1C0-25E8-4605-AD2D-64801AC5C96E}" dt="2023-08-27T12:59:13.102" v="5330" actId="478"/>
          <ac:spMkLst>
            <pc:docMk/>
            <pc:sldMk cId="2003623419" sldId="8342"/>
            <ac:spMk id="18434" creationId="{C7D27934-BA8D-0729-FEBE-700E6E619618}"/>
          </ac:spMkLst>
        </pc:spChg>
        <pc:picChg chg="mod">
          <ac:chgData name="SullivanM" userId="350d618f-92d9-45c2-831f-faece6ff0719" providerId="ADAL" clId="{5B73C1C0-25E8-4605-AD2D-64801AC5C96E}" dt="2023-08-27T12:59:27.418" v="5332" actId="14100"/>
          <ac:picMkLst>
            <pc:docMk/>
            <pc:sldMk cId="2003623419" sldId="8342"/>
            <ac:picMk id="3" creationId="{EE6C6E15-6E5D-43F5-94B2-3FC7E0ADAD6E}"/>
          </ac:picMkLst>
        </pc:picChg>
      </pc:sldChg>
      <pc:sldMasterChg chg="del delSldLayout">
        <pc:chgData name="SullivanM" userId="350d618f-92d9-45c2-831f-faece6ff0719" providerId="ADAL" clId="{5B73C1C0-25E8-4605-AD2D-64801AC5C96E}" dt="2023-08-27T03:06:18.955" v="4907" actId="2696"/>
        <pc:sldMasterMkLst>
          <pc:docMk/>
          <pc:sldMasterMk cId="1844015844" sldId="2147491521"/>
        </pc:sldMasterMkLst>
        <pc:sldLayoutChg chg="del">
          <pc:chgData name="SullivanM" userId="350d618f-92d9-45c2-831f-faece6ff0719" providerId="ADAL" clId="{5B73C1C0-25E8-4605-AD2D-64801AC5C96E}" dt="2023-08-27T03:06:18.955" v="4896" actId="2696"/>
          <pc:sldLayoutMkLst>
            <pc:docMk/>
            <pc:sldMasterMk cId="1844015844" sldId="2147491521"/>
            <pc:sldLayoutMk cId="4113720250" sldId="2147491522"/>
          </pc:sldLayoutMkLst>
        </pc:sldLayoutChg>
        <pc:sldLayoutChg chg="del">
          <pc:chgData name="SullivanM" userId="350d618f-92d9-45c2-831f-faece6ff0719" providerId="ADAL" clId="{5B73C1C0-25E8-4605-AD2D-64801AC5C96E}" dt="2023-08-27T03:06:18.955" v="4897" actId="2696"/>
          <pc:sldLayoutMkLst>
            <pc:docMk/>
            <pc:sldMasterMk cId="1844015844" sldId="2147491521"/>
            <pc:sldLayoutMk cId="3409585066" sldId="2147491523"/>
          </pc:sldLayoutMkLst>
        </pc:sldLayoutChg>
        <pc:sldLayoutChg chg="del">
          <pc:chgData name="SullivanM" userId="350d618f-92d9-45c2-831f-faece6ff0719" providerId="ADAL" clId="{5B73C1C0-25E8-4605-AD2D-64801AC5C96E}" dt="2023-08-27T03:06:18.955" v="4898" actId="2696"/>
          <pc:sldLayoutMkLst>
            <pc:docMk/>
            <pc:sldMasterMk cId="1844015844" sldId="2147491521"/>
            <pc:sldLayoutMk cId="132588958" sldId="2147491524"/>
          </pc:sldLayoutMkLst>
        </pc:sldLayoutChg>
        <pc:sldLayoutChg chg="del">
          <pc:chgData name="SullivanM" userId="350d618f-92d9-45c2-831f-faece6ff0719" providerId="ADAL" clId="{5B73C1C0-25E8-4605-AD2D-64801AC5C96E}" dt="2023-08-27T03:06:18.955" v="4899" actId="2696"/>
          <pc:sldLayoutMkLst>
            <pc:docMk/>
            <pc:sldMasterMk cId="1844015844" sldId="2147491521"/>
            <pc:sldLayoutMk cId="4046726160" sldId="2147491525"/>
          </pc:sldLayoutMkLst>
        </pc:sldLayoutChg>
        <pc:sldLayoutChg chg="del">
          <pc:chgData name="SullivanM" userId="350d618f-92d9-45c2-831f-faece6ff0719" providerId="ADAL" clId="{5B73C1C0-25E8-4605-AD2D-64801AC5C96E}" dt="2023-08-27T03:06:18.955" v="4900" actId="2696"/>
          <pc:sldLayoutMkLst>
            <pc:docMk/>
            <pc:sldMasterMk cId="1844015844" sldId="2147491521"/>
            <pc:sldLayoutMk cId="2340463130" sldId="2147491526"/>
          </pc:sldLayoutMkLst>
        </pc:sldLayoutChg>
        <pc:sldLayoutChg chg="del">
          <pc:chgData name="SullivanM" userId="350d618f-92d9-45c2-831f-faece6ff0719" providerId="ADAL" clId="{5B73C1C0-25E8-4605-AD2D-64801AC5C96E}" dt="2023-08-27T03:06:18.955" v="4901" actId="2696"/>
          <pc:sldLayoutMkLst>
            <pc:docMk/>
            <pc:sldMasterMk cId="1844015844" sldId="2147491521"/>
            <pc:sldLayoutMk cId="598344676" sldId="2147491527"/>
          </pc:sldLayoutMkLst>
        </pc:sldLayoutChg>
        <pc:sldLayoutChg chg="del">
          <pc:chgData name="SullivanM" userId="350d618f-92d9-45c2-831f-faece6ff0719" providerId="ADAL" clId="{5B73C1C0-25E8-4605-AD2D-64801AC5C96E}" dt="2023-08-27T03:06:18.955" v="4902" actId="2696"/>
          <pc:sldLayoutMkLst>
            <pc:docMk/>
            <pc:sldMasterMk cId="1844015844" sldId="2147491521"/>
            <pc:sldLayoutMk cId="3901214626" sldId="2147491528"/>
          </pc:sldLayoutMkLst>
        </pc:sldLayoutChg>
        <pc:sldLayoutChg chg="del">
          <pc:chgData name="SullivanM" userId="350d618f-92d9-45c2-831f-faece6ff0719" providerId="ADAL" clId="{5B73C1C0-25E8-4605-AD2D-64801AC5C96E}" dt="2023-08-27T03:06:18.955" v="4903" actId="2696"/>
          <pc:sldLayoutMkLst>
            <pc:docMk/>
            <pc:sldMasterMk cId="1844015844" sldId="2147491521"/>
            <pc:sldLayoutMk cId="11549017" sldId="2147491529"/>
          </pc:sldLayoutMkLst>
        </pc:sldLayoutChg>
        <pc:sldLayoutChg chg="del">
          <pc:chgData name="SullivanM" userId="350d618f-92d9-45c2-831f-faece6ff0719" providerId="ADAL" clId="{5B73C1C0-25E8-4605-AD2D-64801AC5C96E}" dt="2023-08-27T03:06:18.955" v="4904" actId="2696"/>
          <pc:sldLayoutMkLst>
            <pc:docMk/>
            <pc:sldMasterMk cId="1844015844" sldId="2147491521"/>
            <pc:sldLayoutMk cId="788470852" sldId="2147491530"/>
          </pc:sldLayoutMkLst>
        </pc:sldLayoutChg>
        <pc:sldLayoutChg chg="del">
          <pc:chgData name="SullivanM" userId="350d618f-92d9-45c2-831f-faece6ff0719" providerId="ADAL" clId="{5B73C1C0-25E8-4605-AD2D-64801AC5C96E}" dt="2023-08-27T03:06:18.955" v="4905" actId="2696"/>
          <pc:sldLayoutMkLst>
            <pc:docMk/>
            <pc:sldMasterMk cId="1844015844" sldId="2147491521"/>
            <pc:sldLayoutMk cId="2062958329" sldId="2147491531"/>
          </pc:sldLayoutMkLst>
        </pc:sldLayoutChg>
        <pc:sldLayoutChg chg="del">
          <pc:chgData name="SullivanM" userId="350d618f-92d9-45c2-831f-faece6ff0719" providerId="ADAL" clId="{5B73C1C0-25E8-4605-AD2D-64801AC5C96E}" dt="2023-08-27T03:06:18.955" v="4906" actId="2696"/>
          <pc:sldLayoutMkLst>
            <pc:docMk/>
            <pc:sldMasterMk cId="1844015844" sldId="2147491521"/>
            <pc:sldLayoutMk cId="1463261683" sldId="2147491532"/>
          </pc:sldLayoutMkLst>
        </pc:sldLayoutChg>
      </pc:sldMasterChg>
    </pc:docChg>
  </pc:docChgLst>
  <pc:docChgLst>
    <pc:chgData name="SullivanM" userId="350d618f-92d9-45c2-831f-faece6ff0719" providerId="ADAL" clId="{E4DFCD9F-BEE4-4B90-9ADB-DC9D791EB852}"/>
    <pc:docChg chg="undo redo custSel addSld delSld modSld sldOrd">
      <pc:chgData name="SullivanM" userId="350d618f-92d9-45c2-831f-faece6ff0719" providerId="ADAL" clId="{E4DFCD9F-BEE4-4B90-9ADB-DC9D791EB852}" dt="2023-07-16T03:10:18.456" v="8304"/>
      <pc:docMkLst>
        <pc:docMk/>
      </pc:docMkLst>
      <pc:sldChg chg="modSp">
        <pc:chgData name="SullivanM" userId="350d618f-92d9-45c2-831f-faece6ff0719" providerId="ADAL" clId="{E4DFCD9F-BEE4-4B90-9ADB-DC9D791EB852}" dt="2023-07-15T21:52:04.330" v="47" actId="1035"/>
        <pc:sldMkLst>
          <pc:docMk/>
          <pc:sldMk cId="0" sldId="4158"/>
        </pc:sldMkLst>
        <pc:spChg chg="mod">
          <ac:chgData name="SullivanM" userId="350d618f-92d9-45c2-831f-faece6ff0719" providerId="ADAL" clId="{E4DFCD9F-BEE4-4B90-9ADB-DC9D791EB852}" dt="2023-07-15T21:52:04.330" v="47" actId="1035"/>
          <ac:spMkLst>
            <pc:docMk/>
            <pc:sldMk cId="0" sldId="4158"/>
            <ac:spMk id="2" creationId="{0A8DBD8C-BE1E-4494-BD6F-EF3B41733F3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0786F43C-0AB3-4BA7-8721-85776655CA5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dirty="0"/>
          </a:p>
        </p:txBody>
      </p:sp>
      <p:sp>
        <p:nvSpPr>
          <p:cNvPr id="3" name="Date Placeholder 2">
            <a:extLst>
              <a:ext uri="{FF2B5EF4-FFF2-40B4-BE49-F238E27FC236}">
                <a16:creationId xmlns:a16="http://schemas.microsoft.com/office/drawing/2014/main" xmlns="" id="{2C489880-ADEF-4370-87EF-E940809B059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5989D8FF-3999-405E-BF22-A70A8BF5833B}" type="datetimeFigureOut">
              <a:rPr lang="en-US"/>
              <a:pPr>
                <a:defRPr/>
              </a:pPr>
              <a:t>9/12/2023</a:t>
            </a:fld>
            <a:endParaRPr lang="en-US" dirty="0"/>
          </a:p>
        </p:txBody>
      </p:sp>
      <p:sp>
        <p:nvSpPr>
          <p:cNvPr id="4" name="Slide Image Placeholder 3">
            <a:extLst>
              <a:ext uri="{FF2B5EF4-FFF2-40B4-BE49-F238E27FC236}">
                <a16:creationId xmlns:a16="http://schemas.microsoft.com/office/drawing/2014/main" xmlns="" id="{88A7654F-B748-4C41-8157-EE87E54DDBFA}"/>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xmlns="" id="{10F0D949-EBC6-469A-ABED-397FA14F822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25CF6FAA-9856-4084-9ADF-6F641CF3114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dirty="0"/>
          </a:p>
        </p:txBody>
      </p:sp>
      <p:sp>
        <p:nvSpPr>
          <p:cNvPr id="7" name="Slide Number Placeholder 6">
            <a:extLst>
              <a:ext uri="{FF2B5EF4-FFF2-40B4-BE49-F238E27FC236}">
                <a16:creationId xmlns:a16="http://schemas.microsoft.com/office/drawing/2014/main" xmlns="" id="{45AF443E-E627-4ED6-8F90-E6AB66E58D1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29756194-6E61-4C6C-94B4-DDE111584CB3}" type="slidenum">
              <a:rPr lang="en-US" altLang="en-US"/>
              <a:pPr/>
              <a:t>‹#›</a:t>
            </a:fld>
            <a:endParaRPr lang="en-US" altLang="en-US" dirty="0"/>
          </a:p>
        </p:txBody>
      </p:sp>
    </p:spTree>
    <p:extLst>
      <p:ext uri="{BB962C8B-B14F-4D97-AF65-F5344CB8AC3E}">
        <p14:creationId xmlns:p14="http://schemas.microsoft.com/office/powerpoint/2010/main" val="39908192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756194-6E61-4C6C-94B4-DDE111584CB3}" type="slidenum">
              <a:rPr lang="en-US" altLang="en-US" smtClean="0"/>
              <a:pPr/>
              <a:t>1</a:t>
            </a:fld>
            <a:endParaRPr lang="en-US" altLang="en-US" dirty="0"/>
          </a:p>
        </p:txBody>
      </p:sp>
    </p:spTree>
    <p:extLst>
      <p:ext uri="{BB962C8B-B14F-4D97-AF65-F5344CB8AC3E}">
        <p14:creationId xmlns:p14="http://schemas.microsoft.com/office/powerpoint/2010/main" val="5881763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20</a:t>
            </a:fld>
            <a:endParaRPr lang="en-US" altLang="en-US" dirty="0">
              <a:solidFill>
                <a:srgbClr val="000000"/>
              </a:solidFill>
            </a:endParaRPr>
          </a:p>
        </p:txBody>
      </p:sp>
    </p:spTree>
    <p:extLst>
      <p:ext uri="{BB962C8B-B14F-4D97-AF65-F5344CB8AC3E}">
        <p14:creationId xmlns:p14="http://schemas.microsoft.com/office/powerpoint/2010/main" val="17238463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21</a:t>
            </a:fld>
            <a:endParaRPr lang="en-US" altLang="en-US" dirty="0">
              <a:solidFill>
                <a:srgbClr val="000000"/>
              </a:solidFill>
            </a:endParaRPr>
          </a:p>
        </p:txBody>
      </p:sp>
    </p:spTree>
    <p:extLst>
      <p:ext uri="{BB962C8B-B14F-4D97-AF65-F5344CB8AC3E}">
        <p14:creationId xmlns:p14="http://schemas.microsoft.com/office/powerpoint/2010/main" val="15063007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22</a:t>
            </a:fld>
            <a:endParaRPr lang="en-US" altLang="en-US" dirty="0">
              <a:solidFill>
                <a:srgbClr val="000000"/>
              </a:solidFill>
            </a:endParaRPr>
          </a:p>
        </p:txBody>
      </p:sp>
    </p:spTree>
    <p:extLst>
      <p:ext uri="{BB962C8B-B14F-4D97-AF65-F5344CB8AC3E}">
        <p14:creationId xmlns:p14="http://schemas.microsoft.com/office/powerpoint/2010/main" val="4454560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23</a:t>
            </a:fld>
            <a:endParaRPr lang="en-US" altLang="en-US" dirty="0">
              <a:solidFill>
                <a:srgbClr val="000000"/>
              </a:solidFill>
            </a:endParaRPr>
          </a:p>
        </p:txBody>
      </p:sp>
    </p:spTree>
    <p:extLst>
      <p:ext uri="{BB962C8B-B14F-4D97-AF65-F5344CB8AC3E}">
        <p14:creationId xmlns:p14="http://schemas.microsoft.com/office/powerpoint/2010/main" val="3246166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24</a:t>
            </a:fld>
            <a:endParaRPr lang="en-US" altLang="en-US" dirty="0">
              <a:solidFill>
                <a:srgbClr val="000000"/>
              </a:solidFill>
            </a:endParaRPr>
          </a:p>
        </p:txBody>
      </p:sp>
    </p:spTree>
    <p:extLst>
      <p:ext uri="{BB962C8B-B14F-4D97-AF65-F5344CB8AC3E}">
        <p14:creationId xmlns:p14="http://schemas.microsoft.com/office/powerpoint/2010/main" val="5291481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25</a:t>
            </a:fld>
            <a:endParaRPr lang="en-US" altLang="en-US" dirty="0">
              <a:solidFill>
                <a:srgbClr val="000000"/>
              </a:solidFill>
            </a:endParaRPr>
          </a:p>
        </p:txBody>
      </p:sp>
    </p:spTree>
    <p:extLst>
      <p:ext uri="{BB962C8B-B14F-4D97-AF65-F5344CB8AC3E}">
        <p14:creationId xmlns:p14="http://schemas.microsoft.com/office/powerpoint/2010/main" val="15788998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26</a:t>
            </a:fld>
            <a:endParaRPr lang="en-US" altLang="en-US" dirty="0">
              <a:solidFill>
                <a:srgbClr val="000000"/>
              </a:solidFill>
            </a:endParaRPr>
          </a:p>
        </p:txBody>
      </p:sp>
    </p:spTree>
    <p:extLst>
      <p:ext uri="{BB962C8B-B14F-4D97-AF65-F5344CB8AC3E}">
        <p14:creationId xmlns:p14="http://schemas.microsoft.com/office/powerpoint/2010/main" val="16734452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27</a:t>
            </a:fld>
            <a:endParaRPr lang="en-US" altLang="en-US" dirty="0">
              <a:solidFill>
                <a:srgbClr val="000000"/>
              </a:solidFill>
            </a:endParaRPr>
          </a:p>
        </p:txBody>
      </p:sp>
    </p:spTree>
    <p:extLst>
      <p:ext uri="{BB962C8B-B14F-4D97-AF65-F5344CB8AC3E}">
        <p14:creationId xmlns:p14="http://schemas.microsoft.com/office/powerpoint/2010/main" val="4803518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28</a:t>
            </a:fld>
            <a:endParaRPr lang="en-US" altLang="en-US" dirty="0">
              <a:solidFill>
                <a:srgbClr val="000000"/>
              </a:solidFill>
            </a:endParaRPr>
          </a:p>
        </p:txBody>
      </p:sp>
    </p:spTree>
    <p:extLst>
      <p:ext uri="{BB962C8B-B14F-4D97-AF65-F5344CB8AC3E}">
        <p14:creationId xmlns:p14="http://schemas.microsoft.com/office/powerpoint/2010/main" val="18184791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29</a:t>
            </a:fld>
            <a:endParaRPr lang="en-US" altLang="en-US" dirty="0">
              <a:solidFill>
                <a:srgbClr val="000000"/>
              </a:solidFill>
            </a:endParaRPr>
          </a:p>
        </p:txBody>
      </p:sp>
    </p:spTree>
    <p:extLst>
      <p:ext uri="{BB962C8B-B14F-4D97-AF65-F5344CB8AC3E}">
        <p14:creationId xmlns:p14="http://schemas.microsoft.com/office/powerpoint/2010/main" val="3579235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a:t>
            </a:fld>
            <a:endParaRPr lang="en-US" altLang="en-US" dirty="0">
              <a:solidFill>
                <a:srgbClr val="000000"/>
              </a:solidFill>
            </a:endParaRPr>
          </a:p>
        </p:txBody>
      </p:sp>
    </p:spTree>
    <p:extLst>
      <p:ext uri="{BB962C8B-B14F-4D97-AF65-F5344CB8AC3E}">
        <p14:creationId xmlns:p14="http://schemas.microsoft.com/office/powerpoint/2010/main" val="40697153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30</a:t>
            </a:fld>
            <a:endParaRPr lang="en-US" altLang="en-US" dirty="0">
              <a:solidFill>
                <a:srgbClr val="000000"/>
              </a:solidFill>
            </a:endParaRPr>
          </a:p>
        </p:txBody>
      </p:sp>
    </p:spTree>
    <p:extLst>
      <p:ext uri="{BB962C8B-B14F-4D97-AF65-F5344CB8AC3E}">
        <p14:creationId xmlns:p14="http://schemas.microsoft.com/office/powerpoint/2010/main" val="8223485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31</a:t>
            </a:fld>
            <a:endParaRPr lang="en-US" altLang="en-US" dirty="0">
              <a:solidFill>
                <a:srgbClr val="000000"/>
              </a:solidFill>
            </a:endParaRPr>
          </a:p>
        </p:txBody>
      </p:sp>
    </p:spTree>
    <p:extLst>
      <p:ext uri="{BB962C8B-B14F-4D97-AF65-F5344CB8AC3E}">
        <p14:creationId xmlns:p14="http://schemas.microsoft.com/office/powerpoint/2010/main" val="2813454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32</a:t>
            </a:fld>
            <a:endParaRPr lang="en-US" altLang="en-US" dirty="0">
              <a:solidFill>
                <a:srgbClr val="000000"/>
              </a:solidFill>
            </a:endParaRPr>
          </a:p>
        </p:txBody>
      </p:sp>
    </p:spTree>
    <p:extLst>
      <p:ext uri="{BB962C8B-B14F-4D97-AF65-F5344CB8AC3E}">
        <p14:creationId xmlns:p14="http://schemas.microsoft.com/office/powerpoint/2010/main" val="34291842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33</a:t>
            </a:fld>
            <a:endParaRPr lang="en-US" altLang="en-US" dirty="0">
              <a:solidFill>
                <a:srgbClr val="000000"/>
              </a:solidFill>
            </a:endParaRPr>
          </a:p>
        </p:txBody>
      </p:sp>
    </p:spTree>
    <p:extLst>
      <p:ext uri="{BB962C8B-B14F-4D97-AF65-F5344CB8AC3E}">
        <p14:creationId xmlns:p14="http://schemas.microsoft.com/office/powerpoint/2010/main" val="5883329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34</a:t>
            </a:fld>
            <a:endParaRPr lang="en-US" altLang="en-US" dirty="0">
              <a:solidFill>
                <a:srgbClr val="000000"/>
              </a:solidFill>
            </a:endParaRPr>
          </a:p>
        </p:txBody>
      </p:sp>
    </p:spTree>
    <p:extLst>
      <p:ext uri="{BB962C8B-B14F-4D97-AF65-F5344CB8AC3E}">
        <p14:creationId xmlns:p14="http://schemas.microsoft.com/office/powerpoint/2010/main" val="3114883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35</a:t>
            </a:fld>
            <a:endParaRPr lang="en-US" altLang="en-US" dirty="0">
              <a:solidFill>
                <a:srgbClr val="000000"/>
              </a:solidFill>
            </a:endParaRPr>
          </a:p>
        </p:txBody>
      </p:sp>
    </p:spTree>
    <p:extLst>
      <p:ext uri="{BB962C8B-B14F-4D97-AF65-F5344CB8AC3E}">
        <p14:creationId xmlns:p14="http://schemas.microsoft.com/office/powerpoint/2010/main" val="19252916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36</a:t>
            </a:fld>
            <a:endParaRPr lang="en-US" altLang="en-US" dirty="0">
              <a:solidFill>
                <a:srgbClr val="000000"/>
              </a:solidFill>
            </a:endParaRPr>
          </a:p>
        </p:txBody>
      </p:sp>
    </p:spTree>
    <p:extLst>
      <p:ext uri="{BB962C8B-B14F-4D97-AF65-F5344CB8AC3E}">
        <p14:creationId xmlns:p14="http://schemas.microsoft.com/office/powerpoint/2010/main" val="17194739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37</a:t>
            </a:fld>
            <a:endParaRPr lang="en-US" altLang="en-US" dirty="0">
              <a:solidFill>
                <a:srgbClr val="000000"/>
              </a:solidFill>
            </a:endParaRPr>
          </a:p>
        </p:txBody>
      </p:sp>
    </p:spTree>
    <p:extLst>
      <p:ext uri="{BB962C8B-B14F-4D97-AF65-F5344CB8AC3E}">
        <p14:creationId xmlns:p14="http://schemas.microsoft.com/office/powerpoint/2010/main" val="5291884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38</a:t>
            </a:fld>
            <a:endParaRPr lang="en-US" altLang="en-US" dirty="0">
              <a:solidFill>
                <a:srgbClr val="000000"/>
              </a:solidFill>
            </a:endParaRPr>
          </a:p>
        </p:txBody>
      </p:sp>
    </p:spTree>
    <p:extLst>
      <p:ext uri="{BB962C8B-B14F-4D97-AF65-F5344CB8AC3E}">
        <p14:creationId xmlns:p14="http://schemas.microsoft.com/office/powerpoint/2010/main" val="14857049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42</a:t>
            </a:fld>
            <a:endParaRPr lang="en-US" altLang="en-US" dirty="0">
              <a:solidFill>
                <a:srgbClr val="000000"/>
              </a:solidFill>
            </a:endParaRPr>
          </a:p>
        </p:txBody>
      </p:sp>
    </p:spTree>
    <p:extLst>
      <p:ext uri="{BB962C8B-B14F-4D97-AF65-F5344CB8AC3E}">
        <p14:creationId xmlns:p14="http://schemas.microsoft.com/office/powerpoint/2010/main" val="5776535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a:t>
            </a:fld>
            <a:endParaRPr lang="en-US" altLang="en-US" dirty="0">
              <a:solidFill>
                <a:srgbClr val="000000"/>
              </a:solidFill>
            </a:endParaRPr>
          </a:p>
        </p:txBody>
      </p:sp>
    </p:spTree>
    <p:extLst>
      <p:ext uri="{BB962C8B-B14F-4D97-AF65-F5344CB8AC3E}">
        <p14:creationId xmlns:p14="http://schemas.microsoft.com/office/powerpoint/2010/main" val="363470827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43</a:t>
            </a:fld>
            <a:endParaRPr lang="en-US" altLang="en-US" dirty="0">
              <a:solidFill>
                <a:srgbClr val="000000"/>
              </a:solidFill>
            </a:endParaRPr>
          </a:p>
        </p:txBody>
      </p:sp>
    </p:spTree>
    <p:extLst>
      <p:ext uri="{BB962C8B-B14F-4D97-AF65-F5344CB8AC3E}">
        <p14:creationId xmlns:p14="http://schemas.microsoft.com/office/powerpoint/2010/main" val="5599889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44</a:t>
            </a:fld>
            <a:endParaRPr lang="en-US" altLang="en-US" dirty="0">
              <a:solidFill>
                <a:srgbClr val="000000"/>
              </a:solidFill>
            </a:endParaRPr>
          </a:p>
        </p:txBody>
      </p:sp>
    </p:spTree>
    <p:extLst>
      <p:ext uri="{BB962C8B-B14F-4D97-AF65-F5344CB8AC3E}">
        <p14:creationId xmlns:p14="http://schemas.microsoft.com/office/powerpoint/2010/main" val="198429378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45</a:t>
            </a:fld>
            <a:endParaRPr lang="en-US" altLang="en-US" dirty="0">
              <a:solidFill>
                <a:srgbClr val="000000"/>
              </a:solidFill>
            </a:endParaRPr>
          </a:p>
        </p:txBody>
      </p:sp>
    </p:spTree>
    <p:extLst>
      <p:ext uri="{BB962C8B-B14F-4D97-AF65-F5344CB8AC3E}">
        <p14:creationId xmlns:p14="http://schemas.microsoft.com/office/powerpoint/2010/main" val="184199331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46</a:t>
            </a:fld>
            <a:endParaRPr lang="en-US" altLang="en-US" dirty="0">
              <a:solidFill>
                <a:srgbClr val="000000"/>
              </a:solidFill>
            </a:endParaRPr>
          </a:p>
        </p:txBody>
      </p:sp>
    </p:spTree>
    <p:extLst>
      <p:ext uri="{BB962C8B-B14F-4D97-AF65-F5344CB8AC3E}">
        <p14:creationId xmlns:p14="http://schemas.microsoft.com/office/powerpoint/2010/main" val="3923310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47</a:t>
            </a:fld>
            <a:endParaRPr lang="en-US" altLang="en-US" dirty="0">
              <a:solidFill>
                <a:srgbClr val="000000"/>
              </a:solidFill>
            </a:endParaRPr>
          </a:p>
        </p:txBody>
      </p:sp>
    </p:spTree>
    <p:extLst>
      <p:ext uri="{BB962C8B-B14F-4D97-AF65-F5344CB8AC3E}">
        <p14:creationId xmlns:p14="http://schemas.microsoft.com/office/powerpoint/2010/main" val="108528242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48</a:t>
            </a:fld>
            <a:endParaRPr lang="en-US" altLang="en-US" dirty="0">
              <a:solidFill>
                <a:srgbClr val="000000"/>
              </a:solidFill>
            </a:endParaRPr>
          </a:p>
        </p:txBody>
      </p:sp>
    </p:spTree>
    <p:extLst>
      <p:ext uri="{BB962C8B-B14F-4D97-AF65-F5344CB8AC3E}">
        <p14:creationId xmlns:p14="http://schemas.microsoft.com/office/powerpoint/2010/main" val="231220622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49</a:t>
            </a:fld>
            <a:endParaRPr lang="en-US" altLang="en-US" dirty="0">
              <a:solidFill>
                <a:srgbClr val="000000"/>
              </a:solidFill>
            </a:endParaRPr>
          </a:p>
        </p:txBody>
      </p:sp>
    </p:spTree>
    <p:extLst>
      <p:ext uri="{BB962C8B-B14F-4D97-AF65-F5344CB8AC3E}">
        <p14:creationId xmlns:p14="http://schemas.microsoft.com/office/powerpoint/2010/main" val="425005278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50</a:t>
            </a:fld>
            <a:endParaRPr lang="en-US" altLang="en-US" dirty="0">
              <a:solidFill>
                <a:srgbClr val="000000"/>
              </a:solidFill>
            </a:endParaRPr>
          </a:p>
        </p:txBody>
      </p:sp>
    </p:spTree>
    <p:extLst>
      <p:ext uri="{BB962C8B-B14F-4D97-AF65-F5344CB8AC3E}">
        <p14:creationId xmlns:p14="http://schemas.microsoft.com/office/powerpoint/2010/main" val="351590129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51</a:t>
            </a:fld>
            <a:endParaRPr lang="en-US" altLang="en-US" dirty="0">
              <a:solidFill>
                <a:srgbClr val="000000"/>
              </a:solidFill>
            </a:endParaRPr>
          </a:p>
        </p:txBody>
      </p:sp>
    </p:spTree>
    <p:extLst>
      <p:ext uri="{BB962C8B-B14F-4D97-AF65-F5344CB8AC3E}">
        <p14:creationId xmlns:p14="http://schemas.microsoft.com/office/powerpoint/2010/main" val="147138844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52</a:t>
            </a:fld>
            <a:endParaRPr lang="en-US" altLang="en-US" dirty="0">
              <a:solidFill>
                <a:srgbClr val="000000"/>
              </a:solidFill>
            </a:endParaRPr>
          </a:p>
        </p:txBody>
      </p:sp>
    </p:spTree>
    <p:extLst>
      <p:ext uri="{BB962C8B-B14F-4D97-AF65-F5344CB8AC3E}">
        <p14:creationId xmlns:p14="http://schemas.microsoft.com/office/powerpoint/2010/main" val="1531529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7</a:t>
            </a:fld>
            <a:endParaRPr lang="en-US" altLang="en-US" dirty="0">
              <a:solidFill>
                <a:srgbClr val="000000"/>
              </a:solidFill>
            </a:endParaRPr>
          </a:p>
        </p:txBody>
      </p:sp>
    </p:spTree>
    <p:extLst>
      <p:ext uri="{BB962C8B-B14F-4D97-AF65-F5344CB8AC3E}">
        <p14:creationId xmlns:p14="http://schemas.microsoft.com/office/powerpoint/2010/main" val="416946898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53</a:t>
            </a:fld>
            <a:endParaRPr lang="en-US" altLang="en-US" dirty="0">
              <a:solidFill>
                <a:srgbClr val="000000"/>
              </a:solidFill>
            </a:endParaRPr>
          </a:p>
        </p:txBody>
      </p:sp>
    </p:spTree>
    <p:extLst>
      <p:ext uri="{BB962C8B-B14F-4D97-AF65-F5344CB8AC3E}">
        <p14:creationId xmlns:p14="http://schemas.microsoft.com/office/powerpoint/2010/main" val="331692662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54</a:t>
            </a:fld>
            <a:endParaRPr lang="en-US" altLang="en-US" dirty="0">
              <a:solidFill>
                <a:srgbClr val="000000"/>
              </a:solidFill>
            </a:endParaRPr>
          </a:p>
        </p:txBody>
      </p:sp>
    </p:spTree>
    <p:extLst>
      <p:ext uri="{BB962C8B-B14F-4D97-AF65-F5344CB8AC3E}">
        <p14:creationId xmlns:p14="http://schemas.microsoft.com/office/powerpoint/2010/main" val="235224531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55</a:t>
            </a:fld>
            <a:endParaRPr lang="en-US" altLang="en-US" dirty="0">
              <a:solidFill>
                <a:srgbClr val="000000"/>
              </a:solidFill>
            </a:endParaRPr>
          </a:p>
        </p:txBody>
      </p:sp>
    </p:spTree>
    <p:extLst>
      <p:ext uri="{BB962C8B-B14F-4D97-AF65-F5344CB8AC3E}">
        <p14:creationId xmlns:p14="http://schemas.microsoft.com/office/powerpoint/2010/main" val="349634936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57</a:t>
            </a:fld>
            <a:endParaRPr lang="en-US" altLang="en-US" dirty="0">
              <a:solidFill>
                <a:srgbClr val="000000"/>
              </a:solidFill>
            </a:endParaRPr>
          </a:p>
        </p:txBody>
      </p:sp>
    </p:spTree>
    <p:extLst>
      <p:ext uri="{BB962C8B-B14F-4D97-AF65-F5344CB8AC3E}">
        <p14:creationId xmlns:p14="http://schemas.microsoft.com/office/powerpoint/2010/main" val="121735830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59</a:t>
            </a:fld>
            <a:endParaRPr lang="en-US" altLang="en-US" dirty="0">
              <a:solidFill>
                <a:srgbClr val="000000"/>
              </a:solidFill>
            </a:endParaRPr>
          </a:p>
        </p:txBody>
      </p:sp>
    </p:spTree>
    <p:extLst>
      <p:ext uri="{BB962C8B-B14F-4D97-AF65-F5344CB8AC3E}">
        <p14:creationId xmlns:p14="http://schemas.microsoft.com/office/powerpoint/2010/main" val="6837192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60</a:t>
            </a:fld>
            <a:endParaRPr lang="en-US" altLang="en-US" dirty="0">
              <a:solidFill>
                <a:srgbClr val="000000"/>
              </a:solidFill>
            </a:endParaRPr>
          </a:p>
        </p:txBody>
      </p:sp>
    </p:spTree>
    <p:extLst>
      <p:ext uri="{BB962C8B-B14F-4D97-AF65-F5344CB8AC3E}">
        <p14:creationId xmlns:p14="http://schemas.microsoft.com/office/powerpoint/2010/main" val="101452486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62</a:t>
            </a:fld>
            <a:endParaRPr lang="en-US" altLang="en-US" dirty="0">
              <a:solidFill>
                <a:srgbClr val="000000"/>
              </a:solidFill>
            </a:endParaRPr>
          </a:p>
        </p:txBody>
      </p:sp>
    </p:spTree>
    <p:extLst>
      <p:ext uri="{BB962C8B-B14F-4D97-AF65-F5344CB8AC3E}">
        <p14:creationId xmlns:p14="http://schemas.microsoft.com/office/powerpoint/2010/main" val="306085960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63</a:t>
            </a:fld>
            <a:endParaRPr lang="en-US" altLang="en-US" dirty="0">
              <a:solidFill>
                <a:srgbClr val="000000"/>
              </a:solidFill>
            </a:endParaRPr>
          </a:p>
        </p:txBody>
      </p:sp>
    </p:spTree>
    <p:extLst>
      <p:ext uri="{BB962C8B-B14F-4D97-AF65-F5344CB8AC3E}">
        <p14:creationId xmlns:p14="http://schemas.microsoft.com/office/powerpoint/2010/main" val="202732353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64</a:t>
            </a:fld>
            <a:endParaRPr lang="en-US" altLang="en-US" dirty="0">
              <a:solidFill>
                <a:srgbClr val="000000"/>
              </a:solidFill>
            </a:endParaRPr>
          </a:p>
        </p:txBody>
      </p:sp>
    </p:spTree>
    <p:extLst>
      <p:ext uri="{BB962C8B-B14F-4D97-AF65-F5344CB8AC3E}">
        <p14:creationId xmlns:p14="http://schemas.microsoft.com/office/powerpoint/2010/main" val="232538972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66</a:t>
            </a:fld>
            <a:endParaRPr lang="en-US" altLang="en-US" dirty="0">
              <a:solidFill>
                <a:srgbClr val="000000"/>
              </a:solidFill>
            </a:endParaRPr>
          </a:p>
        </p:txBody>
      </p:sp>
    </p:spTree>
    <p:extLst>
      <p:ext uri="{BB962C8B-B14F-4D97-AF65-F5344CB8AC3E}">
        <p14:creationId xmlns:p14="http://schemas.microsoft.com/office/powerpoint/2010/main" val="10923881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8</a:t>
            </a:fld>
            <a:endParaRPr lang="en-US" altLang="en-US" dirty="0">
              <a:solidFill>
                <a:srgbClr val="000000"/>
              </a:solidFill>
            </a:endParaRPr>
          </a:p>
        </p:txBody>
      </p:sp>
    </p:spTree>
    <p:extLst>
      <p:ext uri="{BB962C8B-B14F-4D97-AF65-F5344CB8AC3E}">
        <p14:creationId xmlns:p14="http://schemas.microsoft.com/office/powerpoint/2010/main" val="3214656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9</a:t>
            </a:fld>
            <a:endParaRPr lang="en-US" altLang="en-US" dirty="0">
              <a:solidFill>
                <a:srgbClr val="000000"/>
              </a:solidFill>
            </a:endParaRPr>
          </a:p>
        </p:txBody>
      </p:sp>
    </p:spTree>
    <p:extLst>
      <p:ext uri="{BB962C8B-B14F-4D97-AF65-F5344CB8AC3E}">
        <p14:creationId xmlns:p14="http://schemas.microsoft.com/office/powerpoint/2010/main" val="13401596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10</a:t>
            </a:fld>
            <a:endParaRPr lang="en-US" altLang="en-US" dirty="0">
              <a:solidFill>
                <a:srgbClr val="000000"/>
              </a:solidFill>
            </a:endParaRPr>
          </a:p>
        </p:txBody>
      </p:sp>
    </p:spTree>
    <p:extLst>
      <p:ext uri="{BB962C8B-B14F-4D97-AF65-F5344CB8AC3E}">
        <p14:creationId xmlns:p14="http://schemas.microsoft.com/office/powerpoint/2010/main" val="39161992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11</a:t>
            </a:fld>
            <a:endParaRPr lang="en-US" altLang="en-US" dirty="0">
              <a:solidFill>
                <a:srgbClr val="000000"/>
              </a:solidFill>
            </a:endParaRPr>
          </a:p>
        </p:txBody>
      </p:sp>
    </p:spTree>
    <p:extLst>
      <p:ext uri="{BB962C8B-B14F-4D97-AF65-F5344CB8AC3E}">
        <p14:creationId xmlns:p14="http://schemas.microsoft.com/office/powerpoint/2010/main" val="10772810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19</a:t>
            </a:fld>
            <a:endParaRPr lang="en-US" altLang="en-US" dirty="0">
              <a:solidFill>
                <a:srgbClr val="000000"/>
              </a:solidFill>
            </a:endParaRPr>
          </a:p>
        </p:txBody>
      </p:sp>
    </p:spTree>
    <p:extLst>
      <p:ext uri="{BB962C8B-B14F-4D97-AF65-F5344CB8AC3E}">
        <p14:creationId xmlns:p14="http://schemas.microsoft.com/office/powerpoint/2010/main" val="1878259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Freeform 5">
            <a:extLst>
              <a:ext uri="{FF2B5EF4-FFF2-40B4-BE49-F238E27FC236}">
                <a16:creationId xmlns:a16="http://schemas.microsoft.com/office/drawing/2014/main" xmlns="" id="{3E1DEECF-E61F-814E-69DF-A313146612E2}"/>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9" name="Title 8"/>
          <p:cNvSpPr>
            <a:spLocks noGrp="1"/>
          </p:cNvSpPr>
          <p:nvPr>
            <p:ph type="ctrTitle"/>
          </p:nvPr>
        </p:nvSpPr>
        <p:spPr>
          <a:xfrm>
            <a:off x="572085" y="3337560"/>
            <a:ext cx="8640064" cy="2301240"/>
          </a:xfrm>
        </p:spPr>
        <p:txBody>
          <a:bodyPr anchor="t">
            <a:noAutofit/>
          </a:bodyPr>
          <a:lstStyle>
            <a:lvl1pPr algn="r">
              <a:defRPr lang="en-US" sz="6000"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dirty="0"/>
              <a:t>Click to edit Master title style</a:t>
            </a:r>
          </a:p>
        </p:txBody>
      </p:sp>
      <p:sp>
        <p:nvSpPr>
          <p:cNvPr id="17" name="Subtitle 16"/>
          <p:cNvSpPr>
            <a:spLocks noGrp="1"/>
          </p:cNvSpPr>
          <p:nvPr>
            <p:ph type="subTitle" idx="1"/>
          </p:nvPr>
        </p:nvSpPr>
        <p:spPr>
          <a:xfrm>
            <a:off x="577400" y="1544812"/>
            <a:ext cx="8640064" cy="1752600"/>
          </a:xfrm>
        </p:spPr>
        <p:txBody>
          <a:bodyPr tIns="0" rIns="45720" bIns="0" anchor="b">
            <a:normAutofit/>
          </a:bodyPr>
          <a:lstStyle>
            <a:lvl1pPr marL="0" indent="0" algn="r">
              <a:buNone/>
              <a:defRPr sz="32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Click to edit Master subtitle style</a:t>
            </a:r>
          </a:p>
        </p:txBody>
      </p:sp>
    </p:spTree>
    <p:extLst>
      <p:ext uri="{BB962C8B-B14F-4D97-AF65-F5344CB8AC3E}">
        <p14:creationId xmlns:p14="http://schemas.microsoft.com/office/powerpoint/2010/main" val="1088531624"/>
      </p:ext>
    </p:extLst>
  </p:cSld>
  <p:clrMapOvr>
    <a:overrideClrMapping bg1="dk1" tx1="lt1" bg2="dk2" tx2="lt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4F9C064-DB40-98F6-40EB-98570E3FACAA}"/>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7CCF823F-417E-4C03-8D26-546A41A99AEB}" type="datetimeFigureOut">
              <a:rPr lang="en-US"/>
              <a:pPr>
                <a:defRPr/>
              </a:pPr>
              <a:t>9/12/2023</a:t>
            </a:fld>
            <a:endParaRPr lang="en-US" dirty="0"/>
          </a:p>
        </p:txBody>
      </p:sp>
      <p:sp>
        <p:nvSpPr>
          <p:cNvPr id="5" name="Footer Placeholder 4">
            <a:extLst>
              <a:ext uri="{FF2B5EF4-FFF2-40B4-BE49-F238E27FC236}">
                <a16:creationId xmlns:a16="http://schemas.microsoft.com/office/drawing/2014/main" xmlns="" id="{54A2BFBD-F50E-6566-CB70-4425423E45ED}"/>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6" name="Slide Number Placeholder 5">
            <a:extLst>
              <a:ext uri="{FF2B5EF4-FFF2-40B4-BE49-F238E27FC236}">
                <a16:creationId xmlns:a16="http://schemas.microsoft.com/office/drawing/2014/main" xmlns="" id="{BA563734-BA59-E696-7481-A551446475BB}"/>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3256E2A3-E4A8-4F52-BD19-2FF329CB9055}" type="slidenum">
              <a:rPr lang="en-US" altLang="en-US"/>
              <a:pPr/>
              <a:t>‹#›</a:t>
            </a:fld>
            <a:endParaRPr lang="en-US" altLang="en-US" dirty="0"/>
          </a:p>
        </p:txBody>
      </p:sp>
    </p:spTree>
    <p:extLst>
      <p:ext uri="{BB962C8B-B14F-4D97-AF65-F5344CB8AC3E}">
        <p14:creationId xmlns:p14="http://schemas.microsoft.com/office/powerpoint/2010/main" val="161410236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7FA659A-7C16-D97B-E105-ADB8B8409B82}"/>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51A1D96E-22B6-4C66-8E08-67C609C47D93}" type="datetimeFigureOut">
              <a:rPr lang="en-US"/>
              <a:pPr>
                <a:defRPr/>
              </a:pPr>
              <a:t>9/12/2023</a:t>
            </a:fld>
            <a:endParaRPr lang="en-US" dirty="0"/>
          </a:p>
        </p:txBody>
      </p:sp>
      <p:sp>
        <p:nvSpPr>
          <p:cNvPr id="5" name="Footer Placeholder 4">
            <a:extLst>
              <a:ext uri="{FF2B5EF4-FFF2-40B4-BE49-F238E27FC236}">
                <a16:creationId xmlns:a16="http://schemas.microsoft.com/office/drawing/2014/main" xmlns="" id="{E9C7E850-A326-0C93-323A-15EBE52423E4}"/>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6" name="Slide Number Placeholder 5">
            <a:extLst>
              <a:ext uri="{FF2B5EF4-FFF2-40B4-BE49-F238E27FC236}">
                <a16:creationId xmlns:a16="http://schemas.microsoft.com/office/drawing/2014/main" xmlns="" id="{A2C7B571-B3DD-3BC1-1034-DDB6101E49DB}"/>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8249564F-0EE4-4556-8B76-1CA17047D742}" type="slidenum">
              <a:rPr lang="en-US" altLang="en-US"/>
              <a:pPr/>
              <a:t>‹#›</a:t>
            </a:fld>
            <a:endParaRPr lang="en-US" altLang="en-US" dirty="0"/>
          </a:p>
        </p:txBody>
      </p:sp>
    </p:spTree>
    <p:extLst>
      <p:ext uri="{BB962C8B-B14F-4D97-AF65-F5344CB8AC3E}">
        <p14:creationId xmlns:p14="http://schemas.microsoft.com/office/powerpoint/2010/main" val="372183423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idx="1"/>
          </p:nvPr>
        </p:nvSpPr>
        <p:spPr>
          <a:xfrm>
            <a:off x="304800" y="1143000"/>
            <a:ext cx="11582400" cy="5562600"/>
          </a:xfrm>
        </p:spPr>
        <p:txBody>
          <a:bodyPr/>
          <a:lstStyle>
            <a:lvl1pPr>
              <a:spcBef>
                <a:spcPts val="0"/>
              </a:spcBef>
              <a:buClr>
                <a:schemeClr val="tx1"/>
              </a:buClr>
              <a:defRPr sz="3400">
                <a:solidFill>
                  <a:schemeClr val="tx1"/>
                </a:solidFill>
                <a:latin typeface="+mn-lt"/>
              </a:defRPr>
            </a:lvl1pPr>
            <a:lvl2pPr>
              <a:spcBef>
                <a:spcPts val="0"/>
              </a:spcBef>
              <a:buClr>
                <a:schemeClr val="tx1"/>
              </a:buClr>
              <a:defRPr sz="3400">
                <a:solidFill>
                  <a:schemeClr val="tx1"/>
                </a:solidFill>
                <a:latin typeface="+mn-lt"/>
              </a:defRPr>
            </a:lvl2pPr>
            <a:lvl3pPr>
              <a:spcBef>
                <a:spcPts val="0"/>
              </a:spcBef>
              <a:buClr>
                <a:schemeClr val="tx1"/>
              </a:buClr>
              <a:defRPr sz="3400">
                <a:solidFill>
                  <a:schemeClr val="tx1"/>
                </a:solidFill>
                <a:latin typeface="+mn-lt"/>
              </a:defRPr>
            </a:lvl3pPr>
            <a:lvl4pPr>
              <a:spcBef>
                <a:spcPts val="0"/>
              </a:spcBef>
              <a:buClr>
                <a:schemeClr val="tx1"/>
              </a:buClr>
              <a:defRPr sz="3400">
                <a:solidFill>
                  <a:schemeClr val="tx1"/>
                </a:solidFill>
                <a:latin typeface="+mn-lt"/>
              </a:defRPr>
            </a:lvl4pPr>
            <a:lvl5pPr>
              <a:spcBef>
                <a:spcPts val="0"/>
              </a:spcBef>
              <a:buClr>
                <a:schemeClr val="tx1"/>
              </a:buClr>
              <a:defRPr sz="3400">
                <a:solidFill>
                  <a:schemeClr val="tx1"/>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7895905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xmlns="" id="{D442EDFD-9244-D118-8B75-1CBDDF854F11}"/>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5" name="Freeform 6">
            <a:extLst>
              <a:ext uri="{FF2B5EF4-FFF2-40B4-BE49-F238E27FC236}">
                <a16:creationId xmlns:a16="http://schemas.microsoft.com/office/drawing/2014/main" xmlns="" id="{920F7579-FF4D-F6CD-047D-82C7ED2DA54F}"/>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2" name="Title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3" name="Text Placeholder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a:extLst>
              <a:ext uri="{FF2B5EF4-FFF2-40B4-BE49-F238E27FC236}">
                <a16:creationId xmlns:a16="http://schemas.microsoft.com/office/drawing/2014/main" xmlns="" id="{2EA70423-5BA3-B57A-3DCE-56EBCE663575}"/>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E58F405C-8F80-4499-B6A0-2D275C8B301B}" type="datetimeFigureOut">
              <a:rPr lang="en-US"/>
              <a:pPr>
                <a:defRPr/>
              </a:pPr>
              <a:t>9/12/2023</a:t>
            </a:fld>
            <a:endParaRPr lang="en-US" dirty="0"/>
          </a:p>
        </p:txBody>
      </p:sp>
      <p:sp>
        <p:nvSpPr>
          <p:cNvPr id="7" name="Footer Placeholder 4">
            <a:extLst>
              <a:ext uri="{FF2B5EF4-FFF2-40B4-BE49-F238E27FC236}">
                <a16:creationId xmlns:a16="http://schemas.microsoft.com/office/drawing/2014/main" xmlns="" id="{1AFE8211-B259-7D7D-79F7-5F6D0BBE5011}"/>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8" name="Slide Number Placeholder 5">
            <a:extLst>
              <a:ext uri="{FF2B5EF4-FFF2-40B4-BE49-F238E27FC236}">
                <a16:creationId xmlns:a16="http://schemas.microsoft.com/office/drawing/2014/main" xmlns="" id="{A7F3E01E-3F0E-130D-33F1-03098C5578BF}"/>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6D7317EC-8274-45FE-B77C-74E01BECC023}" type="slidenum">
              <a:rPr lang="en-US" altLang="en-US"/>
              <a:pPr/>
              <a:t>‹#›</a:t>
            </a:fld>
            <a:endParaRPr lang="en-US" altLang="en-US" dirty="0"/>
          </a:p>
        </p:txBody>
      </p:sp>
    </p:spTree>
    <p:extLst>
      <p:ext uri="{BB962C8B-B14F-4D97-AF65-F5344CB8AC3E}">
        <p14:creationId xmlns:p14="http://schemas.microsoft.com/office/powerpoint/2010/main" val="1459190193"/>
      </p:ext>
    </p:extLst>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sz="half" idx="1"/>
          </p:nvPr>
        </p:nvSpPr>
        <p:spPr>
          <a:xfrm>
            <a:off x="3048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927383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5486400"/>
            <a:ext cx="5386917"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193368" y="5486400"/>
            <a:ext cx="5389033"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9AD7864F-F19B-E57B-7BDC-622051C6361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928D1B9B-BBD1-40B9-B99E-923E96B0EA1D}" type="datetimeFigureOut">
              <a:rPr lang="en-US"/>
              <a:pPr>
                <a:defRPr/>
              </a:pPr>
              <a:t>9/12/2023</a:t>
            </a:fld>
            <a:endParaRPr lang="en-US" dirty="0"/>
          </a:p>
        </p:txBody>
      </p:sp>
      <p:sp>
        <p:nvSpPr>
          <p:cNvPr id="8" name="Footer Placeholder 7">
            <a:extLst>
              <a:ext uri="{FF2B5EF4-FFF2-40B4-BE49-F238E27FC236}">
                <a16:creationId xmlns:a16="http://schemas.microsoft.com/office/drawing/2014/main" xmlns="" id="{6C557010-248C-57E7-A932-C5E38FDDDF0C}"/>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9" name="Slide Number Placeholder 8">
            <a:extLst>
              <a:ext uri="{FF2B5EF4-FFF2-40B4-BE49-F238E27FC236}">
                <a16:creationId xmlns:a16="http://schemas.microsoft.com/office/drawing/2014/main" xmlns="" id="{1942BBA1-2A9B-75F5-687C-FFADAEB394D0}"/>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4CFE3C1A-F99D-4FF1-AE0B-1E2768A574B7}" type="slidenum">
              <a:rPr lang="en-US" altLang="en-US"/>
              <a:pPr/>
              <a:t>‹#›</a:t>
            </a:fld>
            <a:endParaRPr lang="en-US" altLang="en-US" dirty="0"/>
          </a:p>
        </p:txBody>
      </p:sp>
    </p:spTree>
    <p:extLst>
      <p:ext uri="{BB962C8B-B14F-4D97-AF65-F5344CB8AC3E}">
        <p14:creationId xmlns:p14="http://schemas.microsoft.com/office/powerpoint/2010/main" val="142257368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9960864" cy="1143000"/>
          </a:xfrm>
        </p:spPr>
        <p:txBody>
          <a:bodyPr/>
          <a:lstStyle>
            <a:lvl1pPr algn="l">
              <a:defRPr sz="4600"/>
            </a:lvl1pPr>
          </a:lstStyle>
          <a:p>
            <a:r>
              <a:rPr lang="en-US"/>
              <a:t>Click to edit Master title style</a:t>
            </a:r>
          </a:p>
        </p:txBody>
      </p:sp>
      <p:sp>
        <p:nvSpPr>
          <p:cNvPr id="3" name="Date Placeholder 6">
            <a:extLst>
              <a:ext uri="{FF2B5EF4-FFF2-40B4-BE49-F238E27FC236}">
                <a16:creationId xmlns:a16="http://schemas.microsoft.com/office/drawing/2014/main" xmlns="" id="{A3486F8F-7684-E598-A1E1-E9A5E765902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E6F30E0B-665A-4738-B927-8436ADB3D3DD}" type="datetimeFigureOut">
              <a:rPr lang="en-US"/>
              <a:pPr>
                <a:defRPr/>
              </a:pPr>
              <a:t>9/12/2023</a:t>
            </a:fld>
            <a:endParaRPr lang="en-US" dirty="0"/>
          </a:p>
        </p:txBody>
      </p:sp>
      <p:sp>
        <p:nvSpPr>
          <p:cNvPr id="4" name="Slide Number Placeholder 7">
            <a:extLst>
              <a:ext uri="{FF2B5EF4-FFF2-40B4-BE49-F238E27FC236}">
                <a16:creationId xmlns:a16="http://schemas.microsoft.com/office/drawing/2014/main" xmlns="" id="{B7DD172D-28AF-7EC0-8E72-BCF7FD0BE18F}"/>
              </a:ext>
            </a:extLst>
          </p:cNvPr>
          <p:cNvSpPr>
            <a:spLocks noGrp="1"/>
          </p:cNvSpPr>
          <p:nvPr>
            <p:ph type="sldNum" sz="quarter" idx="11"/>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CA7F6E26-4B4E-4EB3-9AFA-AEEC475830F7}" type="slidenum">
              <a:rPr lang="en-US" altLang="en-US"/>
              <a:pPr/>
              <a:t>‹#›</a:t>
            </a:fld>
            <a:endParaRPr lang="en-US" altLang="en-US" dirty="0"/>
          </a:p>
        </p:txBody>
      </p:sp>
      <p:sp>
        <p:nvSpPr>
          <p:cNvPr id="5" name="Footer Placeholder 8">
            <a:extLst>
              <a:ext uri="{FF2B5EF4-FFF2-40B4-BE49-F238E27FC236}">
                <a16:creationId xmlns:a16="http://schemas.microsoft.com/office/drawing/2014/main" xmlns="" id="{66E017F3-F069-56F5-9A08-9BF6FBAA8D4F}"/>
              </a:ext>
            </a:extLst>
          </p:cNvPr>
          <p:cNvSpPr>
            <a:spLocks noGrp="1"/>
          </p:cNvSpPr>
          <p:nvPr>
            <p:ph type="ftr" sz="quarter" idx="12"/>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Tree>
    <p:extLst>
      <p:ext uri="{BB962C8B-B14F-4D97-AF65-F5344CB8AC3E}">
        <p14:creationId xmlns:p14="http://schemas.microsoft.com/office/powerpoint/2010/main" val="193439336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EB98E0F-22D6-3A0C-8F69-40AF5BC3AB0C}"/>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57873A7A-EE85-4561-A002-5D0E2C165165}" type="datetimeFigureOut">
              <a:rPr lang="en-US"/>
              <a:pPr>
                <a:defRPr/>
              </a:pPr>
              <a:t>9/12/2023</a:t>
            </a:fld>
            <a:endParaRPr lang="en-US" dirty="0"/>
          </a:p>
        </p:txBody>
      </p:sp>
      <p:sp>
        <p:nvSpPr>
          <p:cNvPr id="3" name="Footer Placeholder 2">
            <a:extLst>
              <a:ext uri="{FF2B5EF4-FFF2-40B4-BE49-F238E27FC236}">
                <a16:creationId xmlns:a16="http://schemas.microsoft.com/office/drawing/2014/main" xmlns="" id="{B1173F5D-7B9D-1D2E-069C-59EF0D0F178D}"/>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4" name="Slide Number Placeholder 3">
            <a:extLst>
              <a:ext uri="{FF2B5EF4-FFF2-40B4-BE49-F238E27FC236}">
                <a16:creationId xmlns:a16="http://schemas.microsoft.com/office/drawing/2014/main" xmlns="" id="{E6506599-E1ED-6961-54EC-4EF22C55A4FA}"/>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9DD54E6-A2FD-4088-92CC-E338C2F85DD4}" type="slidenum">
              <a:rPr lang="en-US" altLang="en-US"/>
              <a:pPr/>
              <a:t>‹#›</a:t>
            </a:fld>
            <a:endParaRPr lang="en-US" altLang="en-US" dirty="0"/>
          </a:p>
        </p:txBody>
      </p:sp>
    </p:spTree>
    <p:extLst>
      <p:ext uri="{BB962C8B-B14F-4D97-AF65-F5344CB8AC3E}">
        <p14:creationId xmlns:p14="http://schemas.microsoft.com/office/powerpoint/2010/main" val="175253775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lang="en-US"/>
              <a:t>Click to edit Master title style</a:t>
            </a:r>
          </a:p>
        </p:txBody>
      </p:sp>
      <p:sp>
        <p:nvSpPr>
          <p:cNvPr id="3" name="Text Placeholder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DFCD74A7-AF3A-8E99-2747-421B7A83BCFB}"/>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43CDEE05-52C8-4ABD-B31B-0854020A235A}" type="datetimeFigureOut">
              <a:rPr lang="en-US"/>
              <a:pPr>
                <a:defRPr/>
              </a:pPr>
              <a:t>9/12/2023</a:t>
            </a:fld>
            <a:endParaRPr lang="en-US" dirty="0"/>
          </a:p>
        </p:txBody>
      </p:sp>
      <p:sp>
        <p:nvSpPr>
          <p:cNvPr id="6" name="Footer Placeholder 5">
            <a:extLst>
              <a:ext uri="{FF2B5EF4-FFF2-40B4-BE49-F238E27FC236}">
                <a16:creationId xmlns:a16="http://schemas.microsoft.com/office/drawing/2014/main" xmlns="" id="{82CCE88E-DA63-A544-6174-FF03870DED80}"/>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7" name="Slide Number Placeholder 6">
            <a:extLst>
              <a:ext uri="{FF2B5EF4-FFF2-40B4-BE49-F238E27FC236}">
                <a16:creationId xmlns:a16="http://schemas.microsoft.com/office/drawing/2014/main" xmlns="" id="{B8627219-7590-F063-EF81-FEE71C828B7F}"/>
              </a:ext>
            </a:extLst>
          </p:cNvPr>
          <p:cNvSpPr>
            <a:spLocks noGrp="1"/>
          </p:cNvSpPr>
          <p:nvPr>
            <p:ph type="sldNum" sz="quarter" idx="12"/>
          </p:nvPr>
        </p:nvSpPr>
        <p:spPr>
          <a:xfrm>
            <a:off x="10875963"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BFE4EA9C-F616-4FE5-A94A-541CC13C25BF}" type="slidenum">
              <a:rPr lang="en-US" altLang="en-US"/>
              <a:pPr/>
              <a:t>‹#›</a:t>
            </a:fld>
            <a:endParaRPr lang="en-US" altLang="en-US" dirty="0"/>
          </a:p>
        </p:txBody>
      </p:sp>
    </p:spTree>
    <p:extLst>
      <p:ext uri="{BB962C8B-B14F-4D97-AF65-F5344CB8AC3E}">
        <p14:creationId xmlns:p14="http://schemas.microsoft.com/office/powerpoint/2010/main" val="268717929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lang="en-US"/>
              <a:t>Click to edit Master title style</a:t>
            </a:r>
          </a:p>
        </p:txBody>
      </p:sp>
      <p:sp>
        <p:nvSpPr>
          <p:cNvPr id="3" name="Picture Placeholder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dirty="0"/>
              <a:t>Click icon to add picture</a:t>
            </a:r>
          </a:p>
        </p:txBody>
      </p:sp>
      <p:sp>
        <p:nvSpPr>
          <p:cNvPr id="4" name="Text Placeholder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4">
            <a:extLst>
              <a:ext uri="{FF2B5EF4-FFF2-40B4-BE49-F238E27FC236}">
                <a16:creationId xmlns:a16="http://schemas.microsoft.com/office/drawing/2014/main" xmlns="" id="{BC85BB4A-AD5C-06C9-8E52-6CFBE54185B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AB3B7013-395F-4AB3-ACDF-2FEC77E18761}" type="datetimeFigureOut">
              <a:rPr lang="en-US"/>
              <a:pPr>
                <a:defRPr/>
              </a:pPr>
              <a:t>9/12/2023</a:t>
            </a:fld>
            <a:endParaRPr lang="en-US" dirty="0"/>
          </a:p>
        </p:txBody>
      </p:sp>
      <p:sp>
        <p:nvSpPr>
          <p:cNvPr id="6" name="Footer Placeholder 5">
            <a:extLst>
              <a:ext uri="{FF2B5EF4-FFF2-40B4-BE49-F238E27FC236}">
                <a16:creationId xmlns:a16="http://schemas.microsoft.com/office/drawing/2014/main" xmlns="" id="{5B241932-496B-506E-56C5-27479251464E}"/>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7" name="Slide Number Placeholder 6">
            <a:extLst>
              <a:ext uri="{FF2B5EF4-FFF2-40B4-BE49-F238E27FC236}">
                <a16:creationId xmlns:a16="http://schemas.microsoft.com/office/drawing/2014/main" xmlns="" id="{9EC32814-7FF7-3A96-F6D2-FFCF57282991}"/>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525251BA-41E6-467C-BF87-D4A5821DE721}" type="slidenum">
              <a:rPr lang="en-US" altLang="en-US"/>
              <a:pPr/>
              <a:t>‹#›</a:t>
            </a:fld>
            <a:endParaRPr lang="en-US" altLang="en-US" dirty="0"/>
          </a:p>
        </p:txBody>
      </p:sp>
    </p:spTree>
    <p:extLst>
      <p:ext uri="{BB962C8B-B14F-4D97-AF65-F5344CB8AC3E}">
        <p14:creationId xmlns:p14="http://schemas.microsoft.com/office/powerpoint/2010/main" val="168876846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11">
            <a:extLst>
              <a:ext uri="{FF2B5EF4-FFF2-40B4-BE49-F238E27FC236}">
                <a16:creationId xmlns:a16="http://schemas.microsoft.com/office/drawing/2014/main" xmlns="" id="{3B9C898A-583B-4938-83D7-534639E3A954}"/>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16" name="Freeform 15">
            <a:extLst>
              <a:ext uri="{FF2B5EF4-FFF2-40B4-BE49-F238E27FC236}">
                <a16:creationId xmlns:a16="http://schemas.microsoft.com/office/drawing/2014/main" xmlns="" id="{190CA3D5-820A-4FA4-AE92-773B3B30EE8B}"/>
              </a:ext>
            </a:extLst>
          </p:cNvPr>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1028" name="Title Placeholder 8">
            <a:extLst>
              <a:ext uri="{FF2B5EF4-FFF2-40B4-BE49-F238E27FC236}">
                <a16:creationId xmlns:a16="http://schemas.microsoft.com/office/drawing/2014/main" xmlns="" id="{694B1FB8-485F-8F4A-F287-67BB2F9B05EB}"/>
              </a:ext>
            </a:extLst>
          </p:cNvPr>
          <p:cNvSpPr>
            <a:spLocks noGrp="1"/>
          </p:cNvSpPr>
          <p:nvPr>
            <p:ph type="title"/>
          </p:nvPr>
        </p:nvSpPr>
        <p:spPr bwMode="auto">
          <a:xfrm>
            <a:off x="304800" y="152400"/>
            <a:ext cx="1158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altLang="en-US"/>
              <a:t>Click to edit Master title style</a:t>
            </a:r>
          </a:p>
        </p:txBody>
      </p:sp>
      <p:sp>
        <p:nvSpPr>
          <p:cNvPr id="1029" name="Text Placeholder 29">
            <a:extLst>
              <a:ext uri="{FF2B5EF4-FFF2-40B4-BE49-F238E27FC236}">
                <a16:creationId xmlns:a16="http://schemas.microsoft.com/office/drawing/2014/main" xmlns="" id="{E94CB713-ED07-E76B-F58E-15C4E73DC98F}"/>
              </a:ext>
            </a:extLst>
          </p:cNvPr>
          <p:cNvSpPr>
            <a:spLocks noGrp="1"/>
          </p:cNvSpPr>
          <p:nvPr>
            <p:ph type="body" idx="1"/>
          </p:nvPr>
        </p:nvSpPr>
        <p:spPr bwMode="auto">
          <a:xfrm>
            <a:off x="304800" y="1143000"/>
            <a:ext cx="115824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1" tx1="lt1" bg2="dk2" tx2="lt2" accent1="accent1" accent2="accent2" accent3="accent3" accent4="accent4" accent5="accent5" accent6="accent6" hlink="hlink" folHlink="folHlink"/>
  <p:sldLayoutIdLst>
    <p:sldLayoutId id="2147491510" r:id="rId1"/>
    <p:sldLayoutId id="2147491511" r:id="rId2"/>
    <p:sldLayoutId id="2147491512" r:id="rId3"/>
    <p:sldLayoutId id="2147491513" r:id="rId4"/>
    <p:sldLayoutId id="2147491514" r:id="rId5"/>
    <p:sldLayoutId id="2147491515" r:id="rId6"/>
    <p:sldLayoutId id="2147491516" r:id="rId7"/>
    <p:sldLayoutId id="2147491517" r:id="rId8"/>
    <p:sldLayoutId id="2147491518" r:id="rId9"/>
    <p:sldLayoutId id="2147491519" r:id="rId10"/>
    <p:sldLayoutId id="2147491520" r:id="rId11"/>
  </p:sldLayoutIdLst>
  <p:transition/>
  <p:txStyles>
    <p:titleStyle>
      <a:lvl1pPr algn="ctr" rtl="0" eaLnBrk="0" fontAlgn="base" hangingPunct="0">
        <a:spcBef>
          <a:spcPct val="0"/>
        </a:spcBef>
        <a:spcAft>
          <a:spcPct val="0"/>
        </a:spcAft>
        <a:defRPr sz="5000" b="1" kern="1200">
          <a:solidFill>
            <a:srgbClr val="FFC000"/>
          </a:solidFill>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p:titleStyle>
    <p:bodyStyle>
      <a:lvl1pPr marL="419100" indent="-382588" algn="l" rtl="0" eaLnBrk="0" fontAlgn="base" hangingPunct="0">
        <a:spcBef>
          <a:spcPct val="0"/>
        </a:spcBef>
        <a:spcAft>
          <a:spcPct val="0"/>
        </a:spcAft>
        <a:buClr>
          <a:schemeClr val="tx1"/>
        </a:buClr>
        <a:buSzPct val="80000"/>
        <a:buFont typeface="Wingdings 2" panose="05020102010507070707" pitchFamily="18" charset="2"/>
        <a:buChar char=""/>
        <a:defRPr sz="3400" kern="1200">
          <a:solidFill>
            <a:schemeClr val="tx1"/>
          </a:solidFill>
          <a:latin typeface="Arial Narrow" pitchFamily="34" charset="0"/>
          <a:ea typeface="+mn-ea"/>
          <a:cs typeface="+mn-cs"/>
        </a:defRPr>
      </a:lvl1pPr>
      <a:lvl2pPr marL="722313" indent="-273050" algn="l" rtl="0" eaLnBrk="0" fontAlgn="base" hangingPunct="0">
        <a:spcBef>
          <a:spcPct val="0"/>
        </a:spcBef>
        <a:spcAft>
          <a:spcPct val="0"/>
        </a:spcAft>
        <a:buClr>
          <a:schemeClr val="tx1"/>
        </a:buClr>
        <a:buSzPct val="90000"/>
        <a:buFont typeface="Wingdings 2" panose="05020102010507070707" pitchFamily="18" charset="2"/>
        <a:buChar char=""/>
        <a:defRPr sz="3400" kern="1200">
          <a:solidFill>
            <a:schemeClr val="tx1"/>
          </a:solidFill>
          <a:latin typeface="Arial Narrow" pitchFamily="34" charset="0"/>
          <a:ea typeface="+mn-ea"/>
          <a:cs typeface="+mn-cs"/>
        </a:defRPr>
      </a:lvl2pPr>
      <a:lvl3pPr marL="1004888" indent="-255588" algn="l" rtl="0" eaLnBrk="0" fontAlgn="base" hangingPunct="0">
        <a:spcBef>
          <a:spcPct val="0"/>
        </a:spcBef>
        <a:spcAft>
          <a:spcPct val="0"/>
        </a:spcAft>
        <a:buClr>
          <a:schemeClr val="tx1"/>
        </a:buClr>
        <a:buSzPct val="85000"/>
        <a:buFont typeface="Arial" panose="020B0604020202020204" pitchFamily="34" charset="0"/>
        <a:buChar char="○"/>
        <a:defRPr sz="3200" kern="1200">
          <a:solidFill>
            <a:schemeClr val="tx1"/>
          </a:solidFill>
          <a:latin typeface="Arial Narrow" pitchFamily="34" charset="0"/>
          <a:ea typeface="+mn-ea"/>
          <a:cs typeface="+mn-cs"/>
        </a:defRPr>
      </a:lvl3pPr>
      <a:lvl4pPr marL="1279525" indent="-236538" algn="l" rtl="0" eaLnBrk="0" fontAlgn="base" hangingPunct="0">
        <a:spcBef>
          <a:spcPct val="0"/>
        </a:spcBef>
        <a:spcAft>
          <a:spcPct val="0"/>
        </a:spcAft>
        <a:buClr>
          <a:schemeClr val="tx1"/>
        </a:buClr>
        <a:buSzPct val="90000"/>
        <a:buFont typeface="Wingdings 2" panose="05020102010507070707" pitchFamily="18" charset="2"/>
        <a:buChar char=""/>
        <a:defRPr sz="3200" kern="1200">
          <a:solidFill>
            <a:schemeClr val="tx1"/>
          </a:solidFill>
          <a:latin typeface="Arial Narrow" pitchFamily="34" charset="0"/>
          <a:ea typeface="+mn-ea"/>
          <a:cs typeface="+mn-cs"/>
        </a:defRPr>
      </a:lvl4pPr>
      <a:lvl5pPr marL="1489075" indent="-182563" algn="l" rtl="0" eaLnBrk="0" fontAlgn="base" hangingPunct="0">
        <a:spcBef>
          <a:spcPct val="0"/>
        </a:spcBef>
        <a:spcAft>
          <a:spcPct val="0"/>
        </a:spcAft>
        <a:buClr>
          <a:schemeClr val="tx1"/>
        </a:buClr>
        <a:buSzPct val="100000"/>
        <a:buFont typeface="Arial" panose="020B0604020202020204" pitchFamily="34" charset="0"/>
        <a:buChar char="-"/>
        <a:defRPr sz="3000" kern="1200">
          <a:solidFill>
            <a:schemeClr val="tx1"/>
          </a:solidFill>
          <a:latin typeface="Arial Narrow" pitchFamily="34" charset="0"/>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292AB4C8-C0E8-4DCC-A65F-EC11877E1F9D}"/>
              </a:ext>
            </a:extLst>
          </p:cNvPr>
          <p:cNvSpPr txBox="1">
            <a:spLocks/>
          </p:cNvSpPr>
          <p:nvPr/>
        </p:nvSpPr>
        <p:spPr bwMode="auto">
          <a:xfrm>
            <a:off x="1" y="3307192"/>
            <a:ext cx="12191999" cy="1100137"/>
          </a:xfrm>
          <a:prstGeom prst="rect">
            <a:avLst/>
          </a:prstGeo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noAutofit/>
          </a:bodyPr>
          <a:lstStyle>
            <a:lvl1pPr algn="r" rtl="0" eaLnBrk="0" fontAlgn="base" hangingPunct="0">
              <a:spcBef>
                <a:spcPct val="0"/>
              </a:spcBef>
              <a:spcAft>
                <a:spcPct val="0"/>
              </a:spcAft>
              <a:defRPr lang="en-US" sz="60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a:lstStyle>
          <a:p>
            <a:pPr algn="ctr" eaLnBrk="1" fontAlgn="auto" hangingPunct="1">
              <a:lnSpc>
                <a:spcPts val="7300"/>
              </a:lnSpc>
              <a:spcAft>
                <a:spcPts val="0"/>
              </a:spcAft>
              <a:defRPr/>
            </a:pPr>
            <a:r>
              <a:rPr lang="en-US" sz="13800">
                <a:solidFill>
                  <a:srgbClr val="00B0F0"/>
                </a:solidFill>
                <a:effectLst/>
                <a:latin typeface="+mn-lt"/>
              </a:rPr>
              <a:t>Ezekiel</a:t>
            </a:r>
            <a:endParaRPr lang="en-US" sz="13800" cap="none">
              <a:solidFill>
                <a:srgbClr val="00B0F0"/>
              </a:solidFill>
              <a:effectLst/>
              <a:latin typeface="+mn-lt"/>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26:1 </a:t>
            </a:r>
            <a:r>
              <a:rPr lang="en-US" altLang="en-US" sz="4400" dirty="0"/>
              <a:t>Now in the eleventh year, on the first of the month, the word of the LORD came to me saying, </a:t>
            </a:r>
          </a:p>
          <a:p>
            <a:pPr>
              <a:lnSpc>
                <a:spcPts val="4300"/>
              </a:lnSpc>
              <a:spcAft>
                <a:spcPts val="1200"/>
              </a:spcAft>
              <a:buClr>
                <a:srgbClr val="FFFFFF"/>
              </a:buClr>
              <a:buNone/>
            </a:pPr>
            <a:r>
              <a:rPr lang="en-US" altLang="en-US" sz="4400" dirty="0"/>
              <a:t>2 “Son of man, because </a:t>
            </a:r>
            <a:r>
              <a:rPr lang="en-US" altLang="en-US" sz="4400" dirty="0" err="1"/>
              <a:t>Tyre</a:t>
            </a:r>
            <a:r>
              <a:rPr lang="en-US" altLang="en-US" sz="4400" dirty="0"/>
              <a:t> has said concerning Jerusalem, ‘Aha, the gateway of the peoples is broken; it has opened to me. I shall be filled, now that she is laid waste,’ </a:t>
            </a:r>
          </a:p>
          <a:p>
            <a:pPr>
              <a:lnSpc>
                <a:spcPts val="4300"/>
              </a:lnSpc>
              <a:spcAft>
                <a:spcPts val="1200"/>
              </a:spcAft>
              <a:buClr>
                <a:srgbClr val="FFFFFF"/>
              </a:buClr>
              <a:buNone/>
            </a:pPr>
            <a:r>
              <a:rPr lang="en-US" altLang="en-US" sz="4400" dirty="0"/>
              <a:t>3 therefore thus says the Lord GOD, ‘Behold, </a:t>
            </a:r>
            <a:br>
              <a:rPr lang="en-US" altLang="en-US" sz="4400" dirty="0"/>
            </a:br>
            <a:r>
              <a:rPr lang="en-US" altLang="en-US" sz="4400" dirty="0"/>
              <a:t>I am against you, O </a:t>
            </a:r>
            <a:r>
              <a:rPr lang="en-US" altLang="en-US" sz="4400" dirty="0" err="1"/>
              <a:t>Tyre</a:t>
            </a:r>
            <a:r>
              <a:rPr lang="en-US" altLang="en-US" sz="4400" dirty="0"/>
              <a:t>, and I will bring up many nations against you, </a:t>
            </a:r>
            <a:r>
              <a:rPr lang="en-US" altLang="en-US" sz="4400" dirty="0">
                <a:solidFill>
                  <a:srgbClr val="FFC000"/>
                </a:solidFill>
              </a:rPr>
              <a:t>as the sea brings up its waves</a:t>
            </a:r>
            <a:r>
              <a:rPr lang="en-US" altLang="en-US" sz="4400" dirty="0"/>
              <a:t>.</a:t>
            </a:r>
            <a:endParaRPr lang="en-GB" altLang="en-US" sz="4400" dirty="0"/>
          </a:p>
        </p:txBody>
      </p:sp>
    </p:spTree>
    <p:extLst>
      <p:ext uri="{BB962C8B-B14F-4D97-AF65-F5344CB8AC3E}">
        <p14:creationId xmlns:p14="http://schemas.microsoft.com/office/powerpoint/2010/main" val="232982207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26:4 </a:t>
            </a:r>
            <a:r>
              <a:rPr lang="en-US" altLang="en-US" sz="4400" dirty="0"/>
              <a:t>‘They will destroy the walls of </a:t>
            </a:r>
            <a:r>
              <a:rPr lang="en-US" altLang="en-US" sz="4400" dirty="0" err="1"/>
              <a:t>Tyre</a:t>
            </a:r>
            <a:r>
              <a:rPr lang="en-US" altLang="en-US" sz="4400" dirty="0"/>
              <a:t> and break down her towers; and I will scrape her debris from her and make her a bare rock…  </a:t>
            </a:r>
          </a:p>
          <a:p>
            <a:pPr>
              <a:lnSpc>
                <a:spcPts val="4300"/>
              </a:lnSpc>
              <a:spcAft>
                <a:spcPts val="1200"/>
              </a:spcAft>
              <a:buClr>
                <a:srgbClr val="FFFFFF"/>
              </a:buClr>
              <a:buNone/>
            </a:pPr>
            <a:r>
              <a:rPr lang="en-US" altLang="en-US" sz="4400" dirty="0"/>
              <a:t>6 …her daughters who are on the mainland will be slain by the sword, and they will know that I am the LORD.’” </a:t>
            </a:r>
          </a:p>
          <a:p>
            <a:pPr>
              <a:lnSpc>
                <a:spcPts val="4300"/>
              </a:lnSpc>
              <a:spcAft>
                <a:spcPts val="1200"/>
              </a:spcAft>
              <a:buClr>
                <a:srgbClr val="FFFFFF"/>
              </a:buClr>
              <a:buNone/>
            </a:pPr>
            <a:r>
              <a:rPr lang="en-US" altLang="en-US" sz="4400" dirty="0"/>
              <a:t>8 “He will slay your daughters on the mainland with the sword; and he will make siege walls against you, cast up a ramp against you and raise up a large shield against you.</a:t>
            </a:r>
            <a:endParaRPr lang="en-GB" altLang="en-US" sz="4400" dirty="0"/>
          </a:p>
        </p:txBody>
      </p:sp>
    </p:spTree>
    <p:extLst>
      <p:ext uri="{BB962C8B-B14F-4D97-AF65-F5344CB8AC3E}">
        <p14:creationId xmlns:p14="http://schemas.microsoft.com/office/powerpoint/2010/main" val="417403103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B6E82815-D432-4B15-95E5-8C72EB987825}"/>
              </a:ext>
            </a:extLst>
          </p:cNvPr>
          <p:cNvSpPr txBox="1">
            <a:spLocks/>
          </p:cNvSpPr>
          <p:nvPr/>
        </p:nvSpPr>
        <p:spPr bwMode="auto">
          <a:xfrm>
            <a:off x="7296526" y="382772"/>
            <a:ext cx="4673852" cy="6475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26:12 </a:t>
            </a:r>
            <a:r>
              <a:rPr lang="en-US" altLang="en-US" sz="4400" dirty="0"/>
              <a:t>…they will make a spoil of your riches and a prey of your merchandise, break down your walls and destroy your pleasant houses, and throw your stones and your timbers and your debris into the water.</a:t>
            </a:r>
            <a:endParaRPr lang="en-GB" altLang="en-US" sz="4400" dirty="0"/>
          </a:p>
        </p:txBody>
      </p:sp>
    </p:spTree>
    <p:extLst>
      <p:ext uri="{BB962C8B-B14F-4D97-AF65-F5344CB8AC3E}">
        <p14:creationId xmlns:p14="http://schemas.microsoft.com/office/powerpoint/2010/main" val="29866784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B6E82815-D432-4B15-95E5-8C72EB987825}"/>
              </a:ext>
            </a:extLst>
          </p:cNvPr>
          <p:cNvSpPr txBox="1">
            <a:spLocks/>
          </p:cNvSpPr>
          <p:nvPr/>
        </p:nvSpPr>
        <p:spPr bwMode="auto">
          <a:xfrm>
            <a:off x="7296526" y="382772"/>
            <a:ext cx="4673852" cy="6475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26:12 </a:t>
            </a:r>
            <a:r>
              <a:rPr lang="en-US" altLang="en-US" sz="4400" dirty="0"/>
              <a:t>…they will make a spoil of your riches and a prey of your merchandise, break down your walls and destroy your pleasant houses, and throw your stones and your timbers and your debris into the water.</a:t>
            </a:r>
            <a:endParaRPr lang="en-GB" altLang="en-US" sz="4400" dirty="0"/>
          </a:p>
        </p:txBody>
      </p:sp>
    </p:spTree>
    <p:extLst>
      <p:ext uri="{BB962C8B-B14F-4D97-AF65-F5344CB8AC3E}">
        <p14:creationId xmlns:p14="http://schemas.microsoft.com/office/powerpoint/2010/main" val="271291701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B6E82815-D432-4B15-95E5-8C72EB987825}"/>
              </a:ext>
            </a:extLst>
          </p:cNvPr>
          <p:cNvSpPr txBox="1">
            <a:spLocks/>
          </p:cNvSpPr>
          <p:nvPr/>
        </p:nvSpPr>
        <p:spPr bwMode="auto">
          <a:xfrm>
            <a:off x="7296526" y="382772"/>
            <a:ext cx="4673852" cy="6475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26:12 </a:t>
            </a:r>
            <a:r>
              <a:rPr lang="en-US" altLang="en-US" sz="4400" dirty="0"/>
              <a:t>…they will make a spoil of your riches and a prey of your merchandise, break down your walls and destroy your pleasant houses, and throw your stones and your timbers and your debris into the water.</a:t>
            </a:r>
            <a:endParaRPr lang="en-GB" altLang="en-US" sz="4400" dirty="0"/>
          </a:p>
        </p:txBody>
      </p:sp>
    </p:spTree>
    <p:extLst>
      <p:ext uri="{BB962C8B-B14F-4D97-AF65-F5344CB8AC3E}">
        <p14:creationId xmlns:p14="http://schemas.microsoft.com/office/powerpoint/2010/main" val="270694205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B6E82815-D432-4B15-95E5-8C72EB987825}"/>
              </a:ext>
            </a:extLst>
          </p:cNvPr>
          <p:cNvSpPr txBox="1">
            <a:spLocks/>
          </p:cNvSpPr>
          <p:nvPr/>
        </p:nvSpPr>
        <p:spPr bwMode="auto">
          <a:xfrm>
            <a:off x="7296526" y="1015408"/>
            <a:ext cx="4673852" cy="5842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dirty="0"/>
              <a:t>13 “So I will silence the sound of your songs, and the sound of your harps will be heard no more. </a:t>
            </a:r>
            <a:endParaRPr lang="en-GB" altLang="en-US" sz="4400" dirty="0"/>
          </a:p>
        </p:txBody>
      </p:sp>
    </p:spTree>
    <p:extLst>
      <p:ext uri="{BB962C8B-B14F-4D97-AF65-F5344CB8AC3E}">
        <p14:creationId xmlns:p14="http://schemas.microsoft.com/office/powerpoint/2010/main" val="296988519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B6E82815-D432-4B15-95E5-8C72EB987825}"/>
              </a:ext>
            </a:extLst>
          </p:cNvPr>
          <p:cNvSpPr txBox="1">
            <a:spLocks/>
          </p:cNvSpPr>
          <p:nvPr/>
        </p:nvSpPr>
        <p:spPr bwMode="auto">
          <a:xfrm>
            <a:off x="7296526" y="1015408"/>
            <a:ext cx="4673852" cy="5842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dirty="0"/>
              <a:t>14 “I will make you a bare rock; you will be a place for the spreading of nets. You will be built no more, for I the LORD have spoken,” declares the Lord GOD. </a:t>
            </a:r>
            <a:endParaRPr lang="en-GB" altLang="en-US" sz="4400" dirty="0"/>
          </a:p>
        </p:txBody>
      </p:sp>
    </p:spTree>
    <p:extLst>
      <p:ext uri="{BB962C8B-B14F-4D97-AF65-F5344CB8AC3E}">
        <p14:creationId xmlns:p14="http://schemas.microsoft.com/office/powerpoint/2010/main" val="3580745166"/>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9558C7F1-8561-4276-A1AE-8D5CAB23C329}"/>
              </a:ext>
            </a:extLst>
          </p:cNvPr>
          <p:cNvSpPr txBox="1">
            <a:spLocks/>
          </p:cNvSpPr>
          <p:nvPr/>
        </p:nvSpPr>
        <p:spPr bwMode="auto">
          <a:xfrm>
            <a:off x="0" y="701757"/>
            <a:ext cx="12192000" cy="147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1200"/>
              </a:spcAft>
              <a:buClr>
                <a:srgbClr val="FFFFFF"/>
              </a:buClr>
              <a:buNone/>
            </a:pPr>
            <a:r>
              <a:rPr lang="en-US" altLang="en-US" sz="5400" b="1" dirty="0">
                <a:solidFill>
                  <a:srgbClr val="FFC000"/>
                </a:solidFill>
              </a:rPr>
              <a:t>God’s message to the nation of </a:t>
            </a:r>
            <a:r>
              <a:rPr lang="en-US" altLang="en-US" sz="5400" b="1" dirty="0" err="1">
                <a:solidFill>
                  <a:srgbClr val="FFC000"/>
                </a:solidFill>
              </a:rPr>
              <a:t>Tyre</a:t>
            </a:r>
            <a:endParaRPr lang="en-GB" altLang="en-US" sz="5400" b="1" dirty="0">
              <a:solidFill>
                <a:srgbClr val="FFC000"/>
              </a:solidFill>
            </a:endParaRPr>
          </a:p>
        </p:txBody>
      </p:sp>
      <p:sp>
        <p:nvSpPr>
          <p:cNvPr id="3" name="Content Placeholder 2">
            <a:extLst>
              <a:ext uri="{FF2B5EF4-FFF2-40B4-BE49-F238E27FC236}">
                <a16:creationId xmlns:a16="http://schemas.microsoft.com/office/drawing/2014/main" xmlns="" id="{CA20307D-2F59-4006-B358-FE530BC84F5A}"/>
              </a:ext>
            </a:extLst>
          </p:cNvPr>
          <p:cNvSpPr txBox="1">
            <a:spLocks/>
          </p:cNvSpPr>
          <p:nvPr/>
        </p:nvSpPr>
        <p:spPr bwMode="auto">
          <a:xfrm>
            <a:off x="2884054" y="1623397"/>
            <a:ext cx="6423891" cy="4586017"/>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There is more to reality</a:t>
            </a:r>
            <a:br>
              <a:rPr lang="en-US" altLang="en-US" dirty="0"/>
            </a:br>
            <a:r>
              <a:rPr lang="en-US" altLang="en-US" dirty="0"/>
              <a:t>than meets the eye.</a:t>
            </a:r>
          </a:p>
          <a:p>
            <a:r>
              <a:rPr lang="en-US" altLang="en-US" dirty="0"/>
              <a:t>We see human rulers and empires that rise and fall…</a:t>
            </a:r>
          </a:p>
          <a:p>
            <a:r>
              <a:rPr lang="en-US" altLang="en-US" dirty="0"/>
              <a:t>..but God works in history to accomplish his purposes.</a:t>
            </a:r>
          </a:p>
          <a:p>
            <a:r>
              <a:rPr lang="en-US" altLang="en-US" dirty="0"/>
              <a:t>“They will know</a:t>
            </a:r>
            <a:br>
              <a:rPr lang="en-US" altLang="en-US" dirty="0"/>
            </a:br>
            <a:r>
              <a:rPr lang="en-US" altLang="en-US" dirty="0"/>
              <a:t> that I am the Lord.”</a:t>
            </a:r>
          </a:p>
        </p:txBody>
      </p:sp>
    </p:spTree>
    <p:extLst>
      <p:ext uri="{BB962C8B-B14F-4D97-AF65-F5344CB8AC3E}">
        <p14:creationId xmlns:p14="http://schemas.microsoft.com/office/powerpoint/2010/main" val="26184735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9558C7F1-8561-4276-A1AE-8D5CAB23C329}"/>
              </a:ext>
            </a:extLst>
          </p:cNvPr>
          <p:cNvSpPr txBox="1">
            <a:spLocks/>
          </p:cNvSpPr>
          <p:nvPr/>
        </p:nvSpPr>
        <p:spPr bwMode="auto">
          <a:xfrm>
            <a:off x="0" y="2551814"/>
            <a:ext cx="12192000" cy="147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ctr"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5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God’s message to the </a:t>
            </a:r>
            <a:r>
              <a:rPr kumimoji="0" lang="en-US" altLang="en-US" sz="5400" b="1" i="1"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leaders</a:t>
            </a:r>
            <a:r>
              <a:rPr kumimoji="0" lang="en-US" altLang="en-US" sz="5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 of </a:t>
            </a:r>
            <a:r>
              <a:rPr kumimoji="0" lang="en-US" altLang="en-US" sz="5400" b="1" i="0" u="none" strike="noStrike" kern="1200" cap="none" spc="0" normalizeH="0" baseline="0" noProof="0" dirty="0" err="1">
                <a:ln>
                  <a:noFill/>
                </a:ln>
                <a:solidFill>
                  <a:srgbClr val="FFC000"/>
                </a:solidFill>
                <a:effectLst/>
                <a:uLnTx/>
                <a:uFillTx/>
                <a:latin typeface="Arial Narrow" panose="020B0606020202030204" pitchFamily="34" charset="0"/>
                <a:ea typeface="+mn-ea"/>
                <a:cs typeface="Arial" panose="020B0604020202020204" pitchFamily="34" charset="0"/>
              </a:rPr>
              <a:t>Tyre</a:t>
            </a:r>
            <a:endParaRPr kumimoji="0" lang="en-GB" altLang="en-US" sz="5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endParaRPr>
          </a:p>
        </p:txBody>
      </p:sp>
      <p:sp>
        <p:nvSpPr>
          <p:cNvPr id="3" name="Content Placeholder 2">
            <a:extLst>
              <a:ext uri="{FF2B5EF4-FFF2-40B4-BE49-F238E27FC236}">
                <a16:creationId xmlns:a16="http://schemas.microsoft.com/office/drawing/2014/main" xmlns="" id="{A0B78537-32FE-4104-9D5D-11DBE30A36F3}"/>
              </a:ext>
            </a:extLst>
          </p:cNvPr>
          <p:cNvSpPr txBox="1">
            <a:spLocks/>
          </p:cNvSpPr>
          <p:nvPr/>
        </p:nvSpPr>
        <p:spPr bwMode="auto">
          <a:xfrm>
            <a:off x="3561907" y="3700130"/>
            <a:ext cx="2219574" cy="1127052"/>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A human ruler</a:t>
            </a:r>
          </a:p>
        </p:txBody>
      </p:sp>
      <p:sp>
        <p:nvSpPr>
          <p:cNvPr id="4" name="Content Placeholder 2">
            <a:extLst>
              <a:ext uri="{FF2B5EF4-FFF2-40B4-BE49-F238E27FC236}">
                <a16:creationId xmlns:a16="http://schemas.microsoft.com/office/drawing/2014/main" xmlns="" id="{6187B90E-6C36-4821-BED7-5C6E72158BD2}"/>
              </a:ext>
            </a:extLst>
          </p:cNvPr>
          <p:cNvSpPr txBox="1">
            <a:spLocks/>
          </p:cNvSpPr>
          <p:nvPr/>
        </p:nvSpPr>
        <p:spPr bwMode="auto">
          <a:xfrm>
            <a:off x="6096000" y="3700130"/>
            <a:ext cx="2219574" cy="1127052"/>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A fallen angel</a:t>
            </a:r>
          </a:p>
        </p:txBody>
      </p:sp>
    </p:spTree>
    <p:extLst>
      <p:ext uri="{BB962C8B-B14F-4D97-AF65-F5344CB8AC3E}">
        <p14:creationId xmlns:p14="http://schemas.microsoft.com/office/powerpoint/2010/main" val="326554558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28:1</a:t>
            </a:r>
            <a:r>
              <a:rPr lang="en-US" altLang="en-US" sz="4400" dirty="0"/>
              <a:t> The word of the LORD came again to me, saying, </a:t>
            </a:r>
          </a:p>
          <a:p>
            <a:pPr>
              <a:lnSpc>
                <a:spcPts val="4300"/>
              </a:lnSpc>
              <a:spcAft>
                <a:spcPts val="1200"/>
              </a:spcAft>
              <a:buClr>
                <a:srgbClr val="FFFFFF"/>
              </a:buClr>
              <a:buNone/>
            </a:pPr>
            <a:r>
              <a:rPr lang="en-US" altLang="en-US" sz="4400" dirty="0"/>
              <a:t>2 “Son of man, say to the leader of </a:t>
            </a:r>
            <a:r>
              <a:rPr lang="en-US" altLang="en-US" sz="4400" dirty="0" err="1"/>
              <a:t>Tyre</a:t>
            </a:r>
            <a:r>
              <a:rPr lang="en-US" altLang="en-US" sz="4400" dirty="0"/>
              <a:t>, ‘Thus says the Lord GOD, “Because your heart is lifted up And you have said, ‘I am a god, I sit in the seat of gods In the heart of the seas’; Yet you are a man and not God, Although you make your heart like the heart of God— </a:t>
            </a:r>
            <a:endParaRPr lang="en-GB" altLang="en-US" sz="4400" dirty="0"/>
          </a:p>
        </p:txBody>
      </p:sp>
    </p:spTree>
    <p:extLst>
      <p:ext uri="{BB962C8B-B14F-4D97-AF65-F5344CB8AC3E}">
        <p14:creationId xmlns:p14="http://schemas.microsoft.com/office/powerpoint/2010/main" val="164386109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2254102"/>
            <a:ext cx="11847513" cy="4603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5300"/>
              </a:lnSpc>
              <a:spcAft>
                <a:spcPts val="1200"/>
              </a:spcAft>
              <a:buClr>
                <a:srgbClr val="FFFFFF"/>
              </a:buClr>
              <a:buNone/>
            </a:pPr>
            <a:r>
              <a:rPr lang="en-US" altLang="en-US" sz="5400" b="1" dirty="0">
                <a:solidFill>
                  <a:srgbClr val="FFC000"/>
                </a:solidFill>
              </a:rPr>
              <a:t>CHAPTERS 25-32:</a:t>
            </a:r>
            <a:r>
              <a:rPr lang="en-US" altLang="en-US" sz="5400" b="1" dirty="0"/>
              <a:t> </a:t>
            </a:r>
          </a:p>
          <a:p>
            <a:pPr algn="ctr">
              <a:lnSpc>
                <a:spcPts val="5300"/>
              </a:lnSpc>
              <a:spcAft>
                <a:spcPts val="1200"/>
              </a:spcAft>
              <a:buClr>
                <a:srgbClr val="FFFFFF"/>
              </a:buClr>
              <a:buNone/>
            </a:pPr>
            <a:r>
              <a:rPr lang="en-US" altLang="en-US" sz="5400" b="1" dirty="0"/>
              <a:t>“Oracles” against the nations</a:t>
            </a:r>
            <a:br>
              <a:rPr lang="en-US" altLang="en-US" sz="5400" b="1" dirty="0"/>
            </a:br>
            <a:r>
              <a:rPr lang="en-US" altLang="en-US" sz="5400" b="1" dirty="0"/>
              <a:t>surrounding the people of Israel</a:t>
            </a:r>
            <a:endParaRPr lang="en-GB" altLang="en-US" sz="5400" b="1" dirty="0"/>
          </a:p>
        </p:txBody>
      </p:sp>
    </p:spTree>
    <p:extLst>
      <p:ext uri="{BB962C8B-B14F-4D97-AF65-F5344CB8AC3E}">
        <p14:creationId xmlns:p14="http://schemas.microsoft.com/office/powerpoint/2010/main" val="8651519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28:1</a:t>
            </a:r>
            <a:r>
              <a:rPr lang="en-US" altLang="en-US" sz="4400" dirty="0"/>
              <a:t> The word of the LORD came again to me, saying, </a:t>
            </a:r>
          </a:p>
          <a:p>
            <a:pPr>
              <a:lnSpc>
                <a:spcPts val="4300"/>
              </a:lnSpc>
              <a:spcAft>
                <a:spcPts val="1200"/>
              </a:spcAft>
              <a:buClr>
                <a:srgbClr val="FFFFFF"/>
              </a:buClr>
              <a:buNone/>
            </a:pPr>
            <a:r>
              <a:rPr lang="en-US" altLang="en-US" sz="4400" dirty="0"/>
              <a:t>2 “Son of man, say to </a:t>
            </a:r>
            <a:r>
              <a:rPr lang="en-US" altLang="en-US" sz="4400" dirty="0">
                <a:solidFill>
                  <a:srgbClr val="FFC000"/>
                </a:solidFill>
              </a:rPr>
              <a:t>the leader of </a:t>
            </a:r>
            <a:r>
              <a:rPr lang="en-US" altLang="en-US" sz="4400" dirty="0" err="1">
                <a:solidFill>
                  <a:srgbClr val="FFC000"/>
                </a:solidFill>
              </a:rPr>
              <a:t>Tyre</a:t>
            </a:r>
            <a:r>
              <a:rPr lang="en-US" altLang="en-US" sz="4400" dirty="0"/>
              <a:t>, ‘Thus says the Lord GOD, “Because your heart is lifted up And you have said, ‘I am a god, I sit in the seat of gods In the heart of the seas’; Yet you are a man and not God, Although you make your heart like the heart of God— </a:t>
            </a:r>
            <a:endParaRPr lang="en-GB" altLang="en-US" sz="4400" dirty="0"/>
          </a:p>
        </p:txBody>
      </p:sp>
      <p:sp>
        <p:nvSpPr>
          <p:cNvPr id="3" name="Content Placeholder 2">
            <a:extLst>
              <a:ext uri="{FF2B5EF4-FFF2-40B4-BE49-F238E27FC236}">
                <a16:creationId xmlns:a16="http://schemas.microsoft.com/office/drawing/2014/main" xmlns="" id="{E550553C-EDC1-40BC-A372-9F3D37CE8D47}"/>
              </a:ext>
            </a:extLst>
          </p:cNvPr>
          <p:cNvSpPr txBox="1">
            <a:spLocks/>
          </p:cNvSpPr>
          <p:nvPr/>
        </p:nvSpPr>
        <p:spPr bwMode="auto">
          <a:xfrm>
            <a:off x="3951626" y="1972146"/>
            <a:ext cx="5149609" cy="651969"/>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err="1"/>
              <a:t>Ithobaal</a:t>
            </a:r>
            <a:r>
              <a:rPr lang="en-US" altLang="en-US" dirty="0"/>
              <a:t> III (591-572 BC) </a:t>
            </a:r>
          </a:p>
        </p:txBody>
      </p:sp>
    </p:spTree>
    <p:extLst>
      <p:ext uri="{BB962C8B-B14F-4D97-AF65-F5344CB8AC3E}">
        <p14:creationId xmlns:p14="http://schemas.microsoft.com/office/powerpoint/2010/main" val="26903130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28:1</a:t>
            </a:r>
            <a:r>
              <a:rPr lang="en-US" altLang="en-US" sz="4400" dirty="0"/>
              <a:t> The word of the LORD came again to me, saying, </a:t>
            </a:r>
          </a:p>
          <a:p>
            <a:pPr>
              <a:lnSpc>
                <a:spcPts val="4300"/>
              </a:lnSpc>
              <a:spcAft>
                <a:spcPts val="1200"/>
              </a:spcAft>
              <a:buClr>
                <a:srgbClr val="FFFFFF"/>
              </a:buClr>
              <a:buNone/>
            </a:pPr>
            <a:r>
              <a:rPr lang="en-US" altLang="en-US" sz="4400" dirty="0"/>
              <a:t>2 “Son of man, say to the leader of </a:t>
            </a:r>
            <a:r>
              <a:rPr lang="en-US" altLang="en-US" sz="4400" dirty="0" err="1"/>
              <a:t>Tyre</a:t>
            </a:r>
            <a:r>
              <a:rPr lang="en-US" altLang="en-US" sz="4400" dirty="0"/>
              <a:t>, ‘Thus says the Lord GOD, “Because your heart is lifted up And </a:t>
            </a:r>
            <a:r>
              <a:rPr lang="en-US" altLang="en-US" sz="4400" dirty="0">
                <a:solidFill>
                  <a:srgbClr val="FFC000"/>
                </a:solidFill>
              </a:rPr>
              <a:t>you have said, ‘I am a god,</a:t>
            </a:r>
            <a:r>
              <a:rPr lang="en-US" altLang="en-US" sz="4400" dirty="0"/>
              <a:t> I sit in the seat of gods In the heart of the seas’; Yet you are a man and not God, Although you make your heart like the heart of God— </a:t>
            </a:r>
            <a:endParaRPr lang="en-GB" altLang="en-US" sz="4400" dirty="0"/>
          </a:p>
        </p:txBody>
      </p:sp>
    </p:spTree>
    <p:extLst>
      <p:ext uri="{BB962C8B-B14F-4D97-AF65-F5344CB8AC3E}">
        <p14:creationId xmlns:p14="http://schemas.microsoft.com/office/powerpoint/2010/main" val="1906881816"/>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28:1</a:t>
            </a:r>
            <a:r>
              <a:rPr lang="en-US" altLang="en-US" sz="4400" dirty="0"/>
              <a:t> The word of the LORD came again to me, saying, </a:t>
            </a:r>
          </a:p>
          <a:p>
            <a:pPr>
              <a:lnSpc>
                <a:spcPts val="4300"/>
              </a:lnSpc>
              <a:spcAft>
                <a:spcPts val="1200"/>
              </a:spcAft>
              <a:buClr>
                <a:srgbClr val="FFFFFF"/>
              </a:buClr>
              <a:buNone/>
            </a:pPr>
            <a:r>
              <a:rPr lang="en-US" altLang="en-US" sz="4400" dirty="0"/>
              <a:t>2 “Son of man, say to the leader of </a:t>
            </a:r>
            <a:r>
              <a:rPr lang="en-US" altLang="en-US" sz="4400" dirty="0" err="1"/>
              <a:t>Tyre</a:t>
            </a:r>
            <a:r>
              <a:rPr lang="en-US" altLang="en-US" sz="4400" dirty="0"/>
              <a:t>, ‘Thus says the Lord GOD, “Because your heart is lifted up And you have said, ‘I am a god, I sit in the seat of gods In the heart of the seas’; Yet </a:t>
            </a:r>
            <a:r>
              <a:rPr lang="en-US" altLang="en-US" sz="4400" dirty="0">
                <a:solidFill>
                  <a:srgbClr val="FFC000"/>
                </a:solidFill>
              </a:rPr>
              <a:t>you are a man and not God</a:t>
            </a:r>
            <a:r>
              <a:rPr lang="en-US" altLang="en-US" sz="4400" dirty="0"/>
              <a:t>, Although you make your heart like the heart of God— </a:t>
            </a:r>
            <a:endParaRPr lang="en-GB" altLang="en-US" sz="4400" dirty="0"/>
          </a:p>
        </p:txBody>
      </p:sp>
    </p:spTree>
    <p:extLst>
      <p:ext uri="{BB962C8B-B14F-4D97-AF65-F5344CB8AC3E}">
        <p14:creationId xmlns:p14="http://schemas.microsoft.com/office/powerpoint/2010/main" val="4031703152"/>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28:5 </a:t>
            </a:r>
            <a:r>
              <a:rPr lang="en-US" altLang="en-US" sz="4400" dirty="0"/>
              <a:t>By your great wisdom, by your trade You have increased your riches And your heart is lifted up because of your riches— </a:t>
            </a:r>
          </a:p>
          <a:p>
            <a:pPr>
              <a:lnSpc>
                <a:spcPts val="4300"/>
              </a:lnSpc>
              <a:spcAft>
                <a:spcPts val="1200"/>
              </a:spcAft>
              <a:buClr>
                <a:srgbClr val="FFFFFF"/>
              </a:buClr>
              <a:buNone/>
            </a:pPr>
            <a:r>
              <a:rPr lang="en-US" altLang="en-US" sz="4400" dirty="0"/>
              <a:t>6 Therefore thus says the Lord GOD, ‘Because you have made your heart Like the heart of God, </a:t>
            </a:r>
          </a:p>
          <a:p>
            <a:pPr>
              <a:lnSpc>
                <a:spcPts val="4300"/>
              </a:lnSpc>
              <a:spcAft>
                <a:spcPts val="1200"/>
              </a:spcAft>
              <a:buClr>
                <a:srgbClr val="FFFFFF"/>
              </a:buClr>
              <a:buNone/>
            </a:pPr>
            <a:r>
              <a:rPr lang="en-US" altLang="en-US" sz="4400" dirty="0"/>
              <a:t>7 Therefore, behold, I will bring strangers upon you, The most ruthless of the nations. And they will draw their swords Against the beauty of your wisdom And defile your splendor. </a:t>
            </a:r>
            <a:endParaRPr lang="en-GB" altLang="en-US" sz="4400" dirty="0"/>
          </a:p>
        </p:txBody>
      </p:sp>
    </p:spTree>
    <p:extLst>
      <p:ext uri="{BB962C8B-B14F-4D97-AF65-F5344CB8AC3E}">
        <p14:creationId xmlns:p14="http://schemas.microsoft.com/office/powerpoint/2010/main" val="248485314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dirty="0"/>
              <a:t>8 ‘They will bring you down to the pit, And you will die the death of those who are slain In the heart of the seas. </a:t>
            </a:r>
          </a:p>
          <a:p>
            <a:pPr>
              <a:lnSpc>
                <a:spcPts val="4300"/>
              </a:lnSpc>
              <a:spcAft>
                <a:spcPts val="1200"/>
              </a:spcAft>
              <a:buClr>
                <a:srgbClr val="FFFFFF"/>
              </a:buClr>
              <a:buNone/>
            </a:pPr>
            <a:r>
              <a:rPr lang="en-US" altLang="en-US" sz="4400" dirty="0"/>
              <a:t>9 ‘Will you still say, “I am a god,” In the presence of your slayer, Though you are a man and not God, In the hands of those who wound you? </a:t>
            </a:r>
          </a:p>
          <a:p>
            <a:pPr>
              <a:lnSpc>
                <a:spcPts val="4300"/>
              </a:lnSpc>
              <a:spcAft>
                <a:spcPts val="1200"/>
              </a:spcAft>
              <a:buClr>
                <a:srgbClr val="FFFFFF"/>
              </a:buClr>
              <a:buNone/>
            </a:pPr>
            <a:r>
              <a:rPr lang="en-US" altLang="en-US" sz="4400" dirty="0"/>
              <a:t>10 ‘You will die the death of the uncircumcised By the hand of strangers, For I have spoken!’ declares the Lord GOD!”’”</a:t>
            </a:r>
            <a:endParaRPr lang="en-GB" altLang="en-US" sz="4400" dirty="0"/>
          </a:p>
        </p:txBody>
      </p:sp>
      <p:sp>
        <p:nvSpPr>
          <p:cNvPr id="3" name="Content Placeholder 2">
            <a:extLst>
              <a:ext uri="{FF2B5EF4-FFF2-40B4-BE49-F238E27FC236}">
                <a16:creationId xmlns:a16="http://schemas.microsoft.com/office/drawing/2014/main" xmlns="" id="{6835C5DA-B7DD-4D82-BEB8-CA0B95F3AA71}"/>
              </a:ext>
            </a:extLst>
          </p:cNvPr>
          <p:cNvSpPr txBox="1">
            <a:spLocks/>
          </p:cNvSpPr>
          <p:nvPr/>
        </p:nvSpPr>
        <p:spPr bwMode="auto">
          <a:xfrm>
            <a:off x="1906771" y="4380614"/>
            <a:ext cx="7958589" cy="1837306"/>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Reality is more than what we see.</a:t>
            </a:r>
          </a:p>
          <a:p>
            <a:r>
              <a:rPr lang="en-US" altLang="en-US" dirty="0"/>
              <a:t>Human leaders may exalt themselves,</a:t>
            </a:r>
            <a:br>
              <a:rPr lang="en-US" altLang="en-US" dirty="0"/>
            </a:br>
            <a:r>
              <a:rPr lang="en-US" altLang="en-US" dirty="0"/>
              <a:t>but God will bring them down!</a:t>
            </a:r>
          </a:p>
        </p:txBody>
      </p:sp>
    </p:spTree>
    <p:extLst>
      <p:ext uri="{BB962C8B-B14F-4D97-AF65-F5344CB8AC3E}">
        <p14:creationId xmlns:p14="http://schemas.microsoft.com/office/powerpoint/2010/main" val="349581252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28:11</a:t>
            </a:r>
            <a:r>
              <a:rPr lang="en-US" altLang="en-US" sz="4400" dirty="0"/>
              <a:t> Again the word of the LORD came to</a:t>
            </a:r>
            <a:br>
              <a:rPr lang="en-US" altLang="en-US" sz="4400" dirty="0"/>
            </a:br>
            <a:r>
              <a:rPr lang="en-US" altLang="en-US" sz="4400" dirty="0"/>
              <a:t>me saying, </a:t>
            </a:r>
          </a:p>
          <a:p>
            <a:pPr>
              <a:lnSpc>
                <a:spcPts val="4300"/>
              </a:lnSpc>
              <a:spcAft>
                <a:spcPts val="1200"/>
              </a:spcAft>
              <a:buClr>
                <a:srgbClr val="FFFFFF"/>
              </a:buClr>
              <a:buNone/>
            </a:pPr>
            <a:r>
              <a:rPr lang="en-US" altLang="en-US" sz="4400" dirty="0"/>
              <a:t>12 “Son of man, take up a lamentation over </a:t>
            </a:r>
            <a:br>
              <a:rPr lang="en-US" altLang="en-US" sz="4400" dirty="0"/>
            </a:br>
            <a:r>
              <a:rPr lang="en-US" altLang="en-US" sz="4400" dirty="0"/>
              <a:t>the king of </a:t>
            </a:r>
            <a:r>
              <a:rPr lang="en-US" altLang="en-US" sz="4400" dirty="0" err="1"/>
              <a:t>Tyre</a:t>
            </a:r>
            <a:r>
              <a:rPr lang="en-US" altLang="en-US" sz="4400" dirty="0"/>
              <a:t>…</a:t>
            </a:r>
            <a:endParaRPr lang="en-GB" altLang="en-US" sz="4400" dirty="0"/>
          </a:p>
        </p:txBody>
      </p:sp>
    </p:spTree>
    <p:extLst>
      <p:ext uri="{BB962C8B-B14F-4D97-AF65-F5344CB8AC3E}">
        <p14:creationId xmlns:p14="http://schemas.microsoft.com/office/powerpoint/2010/main" val="14007373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28:11</a:t>
            </a:r>
            <a:r>
              <a:rPr lang="en-US" altLang="en-US" sz="4400" dirty="0"/>
              <a:t> Again the word of the LORD came to</a:t>
            </a:r>
            <a:br>
              <a:rPr lang="en-US" altLang="en-US" sz="4400" dirty="0"/>
            </a:br>
            <a:r>
              <a:rPr lang="en-US" altLang="en-US" sz="4400" dirty="0"/>
              <a:t>me saying, </a:t>
            </a:r>
          </a:p>
          <a:p>
            <a:pPr>
              <a:lnSpc>
                <a:spcPts val="4300"/>
              </a:lnSpc>
              <a:spcAft>
                <a:spcPts val="1200"/>
              </a:spcAft>
              <a:buClr>
                <a:srgbClr val="FFFFFF"/>
              </a:buClr>
              <a:buNone/>
            </a:pPr>
            <a:r>
              <a:rPr lang="en-US" altLang="en-US" sz="4400" dirty="0"/>
              <a:t>12 “Son of man, take up a lamentation over</a:t>
            </a:r>
            <a:br>
              <a:rPr lang="en-US" altLang="en-US" sz="4400" dirty="0"/>
            </a:br>
            <a:r>
              <a:rPr lang="en-US" altLang="en-US" sz="4400" dirty="0">
                <a:solidFill>
                  <a:srgbClr val="FFC000"/>
                </a:solidFill>
              </a:rPr>
              <a:t>the king of </a:t>
            </a:r>
            <a:r>
              <a:rPr lang="en-US" altLang="en-US" sz="4400" dirty="0" err="1">
                <a:solidFill>
                  <a:srgbClr val="FFC000"/>
                </a:solidFill>
              </a:rPr>
              <a:t>Tyre</a:t>
            </a:r>
            <a:r>
              <a:rPr lang="en-US" altLang="en-US" sz="4400" dirty="0"/>
              <a:t>…</a:t>
            </a:r>
            <a:endParaRPr lang="en-GB" altLang="en-US" sz="4400" dirty="0"/>
          </a:p>
        </p:txBody>
      </p:sp>
      <p:sp>
        <p:nvSpPr>
          <p:cNvPr id="4" name="Content Placeholder 2">
            <a:extLst>
              <a:ext uri="{FF2B5EF4-FFF2-40B4-BE49-F238E27FC236}">
                <a16:creationId xmlns:a16="http://schemas.microsoft.com/office/drawing/2014/main" xmlns="" id="{41ADE4A7-C8FF-496D-BBB2-386C3BABA446}"/>
              </a:ext>
            </a:extLst>
          </p:cNvPr>
          <p:cNvSpPr txBox="1">
            <a:spLocks/>
          </p:cNvSpPr>
          <p:nvPr/>
        </p:nvSpPr>
        <p:spPr bwMode="auto">
          <a:xfrm>
            <a:off x="242887" y="2546497"/>
            <a:ext cx="4536559" cy="1127052"/>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The title of </a:t>
            </a:r>
            <a:r>
              <a:rPr lang="en-US" altLang="en-US" dirty="0" err="1"/>
              <a:t>Tyre’s</a:t>
            </a:r>
            <a:r>
              <a:rPr lang="en-US" altLang="en-US" dirty="0"/>
              <a:t> patron deity, </a:t>
            </a:r>
            <a:r>
              <a:rPr lang="en-US" altLang="en-US" dirty="0" err="1"/>
              <a:t>Melqart</a:t>
            </a:r>
            <a:endParaRPr lang="en-US" altLang="en-US" dirty="0"/>
          </a:p>
        </p:txBody>
      </p:sp>
    </p:spTree>
    <p:extLst>
      <p:ext uri="{BB962C8B-B14F-4D97-AF65-F5344CB8AC3E}">
        <p14:creationId xmlns:p14="http://schemas.microsoft.com/office/powerpoint/2010/main" val="314390057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28:11</a:t>
            </a:r>
            <a:r>
              <a:rPr lang="en-US" altLang="en-US" sz="4400" dirty="0"/>
              <a:t> Again the word of the LORD came to</a:t>
            </a:r>
            <a:br>
              <a:rPr lang="en-US" altLang="en-US" sz="4400" dirty="0"/>
            </a:br>
            <a:r>
              <a:rPr lang="en-US" altLang="en-US" sz="4400" dirty="0"/>
              <a:t>me saying, </a:t>
            </a:r>
          </a:p>
          <a:p>
            <a:pPr>
              <a:lnSpc>
                <a:spcPts val="4300"/>
              </a:lnSpc>
              <a:spcAft>
                <a:spcPts val="1200"/>
              </a:spcAft>
              <a:buClr>
                <a:srgbClr val="FFFFFF"/>
              </a:buClr>
              <a:buNone/>
            </a:pPr>
            <a:r>
              <a:rPr lang="en-US" altLang="en-US" sz="4400" dirty="0"/>
              <a:t>12 “Son of man, take up a lamentation over</a:t>
            </a:r>
            <a:br>
              <a:rPr lang="en-US" altLang="en-US" sz="4400" dirty="0"/>
            </a:br>
            <a:r>
              <a:rPr lang="en-US" altLang="en-US" sz="4400" dirty="0"/>
              <a:t>the king of </a:t>
            </a:r>
            <a:r>
              <a:rPr lang="en-US" altLang="en-US" sz="4400" dirty="0" err="1"/>
              <a:t>Tyre</a:t>
            </a:r>
            <a:r>
              <a:rPr lang="en-US" altLang="en-US" sz="4400" dirty="0"/>
              <a:t> and say to him, ‘Thus says the Lord GOD, “You had the seal of perfection, Full of wisdom and perfect in beauty.</a:t>
            </a:r>
            <a:endParaRPr lang="en-GB" altLang="en-US" sz="4400" dirty="0"/>
          </a:p>
        </p:txBody>
      </p:sp>
    </p:spTree>
    <p:extLst>
      <p:ext uri="{BB962C8B-B14F-4D97-AF65-F5344CB8AC3E}">
        <p14:creationId xmlns:p14="http://schemas.microsoft.com/office/powerpoint/2010/main" val="3572759972"/>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28:11</a:t>
            </a:r>
            <a:r>
              <a:rPr lang="en-US" altLang="en-US" sz="4400" dirty="0"/>
              <a:t> Again the word of the LORD came to</a:t>
            </a:r>
            <a:br>
              <a:rPr lang="en-US" altLang="en-US" sz="4400" dirty="0"/>
            </a:br>
            <a:r>
              <a:rPr lang="en-US" altLang="en-US" sz="4400" dirty="0"/>
              <a:t>me saying, </a:t>
            </a:r>
          </a:p>
          <a:p>
            <a:pPr>
              <a:lnSpc>
                <a:spcPts val="4300"/>
              </a:lnSpc>
              <a:spcAft>
                <a:spcPts val="1200"/>
              </a:spcAft>
              <a:buClr>
                <a:srgbClr val="FFFFFF"/>
              </a:buClr>
              <a:buNone/>
            </a:pPr>
            <a:r>
              <a:rPr lang="en-US" altLang="en-US" sz="4400" dirty="0"/>
              <a:t>12 “Son of man, take up a lamentation over</a:t>
            </a:r>
            <a:br>
              <a:rPr lang="en-US" altLang="en-US" sz="4400" dirty="0"/>
            </a:br>
            <a:r>
              <a:rPr lang="en-US" altLang="en-US" sz="4400" dirty="0"/>
              <a:t>the king of </a:t>
            </a:r>
            <a:r>
              <a:rPr lang="en-US" altLang="en-US" sz="4400" dirty="0" err="1"/>
              <a:t>Tyre</a:t>
            </a:r>
            <a:r>
              <a:rPr lang="en-US" altLang="en-US" sz="4400" dirty="0"/>
              <a:t> and say to him, ‘Thus says the Lord GOD, “You had the seal of </a:t>
            </a:r>
            <a:r>
              <a:rPr lang="en-US" altLang="en-US" sz="4400" dirty="0">
                <a:solidFill>
                  <a:srgbClr val="FFC000"/>
                </a:solidFill>
              </a:rPr>
              <a:t>perfection</a:t>
            </a:r>
            <a:r>
              <a:rPr lang="en-US" altLang="en-US" sz="4400" dirty="0"/>
              <a:t>, Full of wisdom and perfect in beauty.</a:t>
            </a:r>
            <a:endParaRPr lang="en-GB" altLang="en-US" sz="4400" dirty="0"/>
          </a:p>
        </p:txBody>
      </p:sp>
    </p:spTree>
    <p:extLst>
      <p:ext uri="{BB962C8B-B14F-4D97-AF65-F5344CB8AC3E}">
        <p14:creationId xmlns:p14="http://schemas.microsoft.com/office/powerpoint/2010/main" val="670617503"/>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dirty="0"/>
              <a:t>13 “You were in Eden, the garden of God; </a:t>
            </a:r>
          </a:p>
          <a:p>
            <a:pPr>
              <a:lnSpc>
                <a:spcPts val="4300"/>
              </a:lnSpc>
              <a:spcAft>
                <a:spcPts val="1200"/>
              </a:spcAft>
              <a:buClr>
                <a:srgbClr val="FFFFFF"/>
              </a:buClr>
              <a:buNone/>
            </a:pPr>
            <a:r>
              <a:rPr lang="en-US" altLang="en-US" sz="4400" dirty="0"/>
              <a:t>Every precious stone was your covering: The ruby, the topaz and the diamond; The beryl, the onyx and the jasper; The lapis lazuli, the turquoise and the emerald; And the gold, the workmanship of your settings and sockets, Was in you. On the day that you were created They were prepared. </a:t>
            </a:r>
            <a:endParaRPr lang="en-GB" altLang="en-US" sz="4400" dirty="0"/>
          </a:p>
        </p:txBody>
      </p:sp>
    </p:spTree>
    <p:extLst>
      <p:ext uri="{BB962C8B-B14F-4D97-AF65-F5344CB8AC3E}">
        <p14:creationId xmlns:p14="http://schemas.microsoft.com/office/powerpoint/2010/main" val="345918495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xmlns="" id="{57974D5C-D647-4E1A-950C-1B693859EC14}"/>
              </a:ext>
            </a:extLst>
          </p:cNvPr>
          <p:cNvSpPr/>
          <p:nvPr/>
        </p:nvSpPr>
        <p:spPr>
          <a:xfrm>
            <a:off x="6636162" y="3211033"/>
            <a:ext cx="1775637" cy="1796902"/>
          </a:xfrm>
          <a:custGeom>
            <a:avLst/>
            <a:gdLst>
              <a:gd name="connsiteX0" fmla="*/ 0 w 1775637"/>
              <a:gd name="connsiteY0" fmla="*/ 1360967 h 1796902"/>
              <a:gd name="connsiteX1" fmla="*/ 244549 w 1775637"/>
              <a:gd name="connsiteY1" fmla="*/ 627320 h 1796902"/>
              <a:gd name="connsiteX2" fmla="*/ 244549 w 1775637"/>
              <a:gd name="connsiteY2" fmla="*/ 446567 h 1796902"/>
              <a:gd name="connsiteX3" fmla="*/ 393404 w 1775637"/>
              <a:gd name="connsiteY3" fmla="*/ 138223 h 1796902"/>
              <a:gd name="connsiteX4" fmla="*/ 595423 w 1775637"/>
              <a:gd name="connsiteY4" fmla="*/ 265814 h 1796902"/>
              <a:gd name="connsiteX5" fmla="*/ 606056 w 1775637"/>
              <a:gd name="connsiteY5" fmla="*/ 180753 h 1796902"/>
              <a:gd name="connsiteX6" fmla="*/ 808074 w 1775637"/>
              <a:gd name="connsiteY6" fmla="*/ 191386 h 1796902"/>
              <a:gd name="connsiteX7" fmla="*/ 1020725 w 1775637"/>
              <a:gd name="connsiteY7" fmla="*/ 106325 h 1796902"/>
              <a:gd name="connsiteX8" fmla="*/ 1127051 w 1775637"/>
              <a:gd name="connsiteY8" fmla="*/ 0 h 1796902"/>
              <a:gd name="connsiteX9" fmla="*/ 1371600 w 1775637"/>
              <a:gd name="connsiteY9" fmla="*/ 10632 h 1796902"/>
              <a:gd name="connsiteX10" fmla="*/ 1775637 w 1775637"/>
              <a:gd name="connsiteY10" fmla="*/ 265814 h 1796902"/>
              <a:gd name="connsiteX11" fmla="*/ 1690576 w 1775637"/>
              <a:gd name="connsiteY11" fmla="*/ 531627 h 1796902"/>
              <a:gd name="connsiteX12" fmla="*/ 1605516 w 1775637"/>
              <a:gd name="connsiteY12" fmla="*/ 839972 h 1796902"/>
              <a:gd name="connsiteX13" fmla="*/ 1637414 w 1775637"/>
              <a:gd name="connsiteY13" fmla="*/ 1041990 h 1796902"/>
              <a:gd name="connsiteX14" fmla="*/ 1626781 w 1775637"/>
              <a:gd name="connsiteY14" fmla="*/ 1127051 h 1796902"/>
              <a:gd name="connsiteX15" fmla="*/ 1584251 w 1775637"/>
              <a:gd name="connsiteY15" fmla="*/ 1275907 h 1796902"/>
              <a:gd name="connsiteX16" fmla="*/ 1541721 w 1775637"/>
              <a:gd name="connsiteY16" fmla="*/ 1424762 h 1796902"/>
              <a:gd name="connsiteX17" fmla="*/ 1616149 w 1775637"/>
              <a:gd name="connsiteY17" fmla="*/ 1552353 h 1796902"/>
              <a:gd name="connsiteX18" fmla="*/ 1360967 w 1775637"/>
              <a:gd name="connsiteY18" fmla="*/ 1573618 h 1796902"/>
              <a:gd name="connsiteX19" fmla="*/ 1222744 w 1775637"/>
              <a:gd name="connsiteY19" fmla="*/ 1637414 h 1796902"/>
              <a:gd name="connsiteX20" fmla="*/ 1010093 w 1775637"/>
              <a:gd name="connsiteY20" fmla="*/ 1648046 h 1796902"/>
              <a:gd name="connsiteX21" fmla="*/ 797442 w 1775637"/>
              <a:gd name="connsiteY21" fmla="*/ 1796902 h 1796902"/>
              <a:gd name="connsiteX22" fmla="*/ 393404 w 1775637"/>
              <a:gd name="connsiteY22" fmla="*/ 1786269 h 1796902"/>
              <a:gd name="connsiteX23" fmla="*/ 265814 w 1775637"/>
              <a:gd name="connsiteY23" fmla="*/ 1626781 h 1796902"/>
              <a:gd name="connsiteX24" fmla="*/ 223283 w 1775637"/>
              <a:gd name="connsiteY24" fmla="*/ 1467293 h 1796902"/>
              <a:gd name="connsiteX25" fmla="*/ 0 w 1775637"/>
              <a:gd name="connsiteY25" fmla="*/ 1360967 h 1796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775637" h="1796902">
                <a:moveTo>
                  <a:pt x="0" y="1360967"/>
                </a:moveTo>
                <a:lnTo>
                  <a:pt x="244549" y="627320"/>
                </a:lnTo>
                <a:lnTo>
                  <a:pt x="244549" y="446567"/>
                </a:lnTo>
                <a:lnTo>
                  <a:pt x="393404" y="138223"/>
                </a:lnTo>
                <a:lnTo>
                  <a:pt x="595423" y="265814"/>
                </a:lnTo>
                <a:lnTo>
                  <a:pt x="606056" y="180753"/>
                </a:lnTo>
                <a:lnTo>
                  <a:pt x="808074" y="191386"/>
                </a:lnTo>
                <a:lnTo>
                  <a:pt x="1020725" y="106325"/>
                </a:lnTo>
                <a:lnTo>
                  <a:pt x="1127051" y="0"/>
                </a:lnTo>
                <a:lnTo>
                  <a:pt x="1371600" y="10632"/>
                </a:lnTo>
                <a:lnTo>
                  <a:pt x="1775637" y="265814"/>
                </a:lnTo>
                <a:lnTo>
                  <a:pt x="1690576" y="531627"/>
                </a:lnTo>
                <a:lnTo>
                  <a:pt x="1605516" y="839972"/>
                </a:lnTo>
                <a:lnTo>
                  <a:pt x="1637414" y="1041990"/>
                </a:lnTo>
                <a:lnTo>
                  <a:pt x="1626781" y="1127051"/>
                </a:lnTo>
                <a:lnTo>
                  <a:pt x="1584251" y="1275907"/>
                </a:lnTo>
                <a:lnTo>
                  <a:pt x="1541721" y="1424762"/>
                </a:lnTo>
                <a:lnTo>
                  <a:pt x="1616149" y="1552353"/>
                </a:lnTo>
                <a:lnTo>
                  <a:pt x="1360967" y="1573618"/>
                </a:lnTo>
                <a:lnTo>
                  <a:pt x="1222744" y="1637414"/>
                </a:lnTo>
                <a:lnTo>
                  <a:pt x="1010093" y="1648046"/>
                </a:lnTo>
                <a:lnTo>
                  <a:pt x="797442" y="1796902"/>
                </a:lnTo>
                <a:lnTo>
                  <a:pt x="393404" y="1786269"/>
                </a:lnTo>
                <a:lnTo>
                  <a:pt x="265814" y="1626781"/>
                </a:lnTo>
                <a:lnTo>
                  <a:pt x="223283" y="1467293"/>
                </a:lnTo>
                <a:lnTo>
                  <a:pt x="0" y="1360967"/>
                </a:lnTo>
                <a:close/>
              </a:path>
            </a:pathLst>
          </a:custGeom>
          <a:solidFill>
            <a:srgbClr val="00FF00"/>
          </a:solidFill>
          <a:ln w="127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JUDAH</a:t>
            </a:r>
            <a:endParaRPr lang="en-US" b="1" dirty="0">
              <a:solidFill>
                <a:schemeClr val="bg1"/>
              </a:solidFill>
            </a:endParaRPr>
          </a:p>
        </p:txBody>
      </p:sp>
      <p:sp>
        <p:nvSpPr>
          <p:cNvPr id="2" name="Freeform: Shape 1">
            <a:extLst>
              <a:ext uri="{FF2B5EF4-FFF2-40B4-BE49-F238E27FC236}">
                <a16:creationId xmlns:a16="http://schemas.microsoft.com/office/drawing/2014/main" xmlns="" id="{76F371FA-E6A3-4DFB-9F16-FA6FC3BF4A69}"/>
              </a:ext>
            </a:extLst>
          </p:cNvPr>
          <p:cNvSpPr/>
          <p:nvPr/>
        </p:nvSpPr>
        <p:spPr>
          <a:xfrm>
            <a:off x="6262582" y="4784650"/>
            <a:ext cx="3157870" cy="2009553"/>
          </a:xfrm>
          <a:custGeom>
            <a:avLst/>
            <a:gdLst>
              <a:gd name="connsiteX0" fmla="*/ 627321 w 3157870"/>
              <a:gd name="connsiteY0" fmla="*/ 138223 h 2094614"/>
              <a:gd name="connsiteX1" fmla="*/ 733646 w 3157870"/>
              <a:gd name="connsiteY1" fmla="*/ 223284 h 2094614"/>
              <a:gd name="connsiteX2" fmla="*/ 1127051 w 3157870"/>
              <a:gd name="connsiteY2" fmla="*/ 233916 h 2094614"/>
              <a:gd name="connsiteX3" fmla="*/ 1382232 w 3157870"/>
              <a:gd name="connsiteY3" fmla="*/ 53163 h 2094614"/>
              <a:gd name="connsiteX4" fmla="*/ 1562986 w 3157870"/>
              <a:gd name="connsiteY4" fmla="*/ 74428 h 2094614"/>
              <a:gd name="connsiteX5" fmla="*/ 1733107 w 3157870"/>
              <a:gd name="connsiteY5" fmla="*/ 0 h 2094614"/>
              <a:gd name="connsiteX6" fmla="*/ 1924493 w 3157870"/>
              <a:gd name="connsiteY6" fmla="*/ 0 h 2094614"/>
              <a:gd name="connsiteX7" fmla="*/ 2041451 w 3157870"/>
              <a:gd name="connsiteY7" fmla="*/ 85061 h 2094614"/>
              <a:gd name="connsiteX8" fmla="*/ 2147777 w 3157870"/>
              <a:gd name="connsiteY8" fmla="*/ 21265 h 2094614"/>
              <a:gd name="connsiteX9" fmla="*/ 2477386 w 3157870"/>
              <a:gd name="connsiteY9" fmla="*/ 233916 h 2094614"/>
              <a:gd name="connsiteX10" fmla="*/ 2881423 w 3157870"/>
              <a:gd name="connsiteY10" fmla="*/ 350875 h 2094614"/>
              <a:gd name="connsiteX11" fmla="*/ 3062177 w 3157870"/>
              <a:gd name="connsiteY11" fmla="*/ 457200 h 2094614"/>
              <a:gd name="connsiteX12" fmla="*/ 3157870 w 3157870"/>
              <a:gd name="connsiteY12" fmla="*/ 967563 h 2094614"/>
              <a:gd name="connsiteX13" fmla="*/ 2998381 w 3157870"/>
              <a:gd name="connsiteY13" fmla="*/ 1233377 h 2094614"/>
              <a:gd name="connsiteX14" fmla="*/ 2806995 w 3157870"/>
              <a:gd name="connsiteY14" fmla="*/ 1456661 h 2094614"/>
              <a:gd name="connsiteX15" fmla="*/ 2690037 w 3157870"/>
              <a:gd name="connsiteY15" fmla="*/ 1701209 h 2094614"/>
              <a:gd name="connsiteX16" fmla="*/ 2488018 w 3157870"/>
              <a:gd name="connsiteY16" fmla="*/ 1988289 h 2094614"/>
              <a:gd name="connsiteX17" fmla="*/ 2371060 w 3157870"/>
              <a:gd name="connsiteY17" fmla="*/ 2062716 h 2094614"/>
              <a:gd name="connsiteX18" fmla="*/ 744279 w 3157870"/>
              <a:gd name="connsiteY18" fmla="*/ 2094614 h 2094614"/>
              <a:gd name="connsiteX19" fmla="*/ 404037 w 3157870"/>
              <a:gd name="connsiteY19" fmla="*/ 1786270 h 2094614"/>
              <a:gd name="connsiteX20" fmla="*/ 191386 w 3157870"/>
              <a:gd name="connsiteY20" fmla="*/ 1594884 h 2094614"/>
              <a:gd name="connsiteX21" fmla="*/ 138223 w 3157870"/>
              <a:gd name="connsiteY21" fmla="*/ 1541721 h 2094614"/>
              <a:gd name="connsiteX22" fmla="*/ 63795 w 3157870"/>
              <a:gd name="connsiteY22" fmla="*/ 1265275 h 2094614"/>
              <a:gd name="connsiteX23" fmla="*/ 0 w 3157870"/>
              <a:gd name="connsiteY23" fmla="*/ 1116419 h 2094614"/>
              <a:gd name="connsiteX24" fmla="*/ 10632 w 3157870"/>
              <a:gd name="connsiteY24" fmla="*/ 935665 h 2094614"/>
              <a:gd name="connsiteX25" fmla="*/ 138223 w 3157870"/>
              <a:gd name="connsiteY25" fmla="*/ 829340 h 2094614"/>
              <a:gd name="connsiteX26" fmla="*/ 191386 w 3157870"/>
              <a:gd name="connsiteY26" fmla="*/ 637954 h 2094614"/>
              <a:gd name="connsiteX27" fmla="*/ 287079 w 3157870"/>
              <a:gd name="connsiteY27" fmla="*/ 499730 h 2094614"/>
              <a:gd name="connsiteX28" fmla="*/ 457200 w 3157870"/>
              <a:gd name="connsiteY28" fmla="*/ 372140 h 2094614"/>
              <a:gd name="connsiteX29" fmla="*/ 478465 w 3157870"/>
              <a:gd name="connsiteY29" fmla="*/ 287079 h 2094614"/>
              <a:gd name="connsiteX30" fmla="*/ 627321 w 3157870"/>
              <a:gd name="connsiteY30" fmla="*/ 138223 h 2094614"/>
              <a:gd name="connsiteX0" fmla="*/ 627321 w 3157870"/>
              <a:gd name="connsiteY0" fmla="*/ 138223 h 2062716"/>
              <a:gd name="connsiteX1" fmla="*/ 733646 w 3157870"/>
              <a:gd name="connsiteY1" fmla="*/ 223284 h 2062716"/>
              <a:gd name="connsiteX2" fmla="*/ 1127051 w 3157870"/>
              <a:gd name="connsiteY2" fmla="*/ 233916 h 2062716"/>
              <a:gd name="connsiteX3" fmla="*/ 1382232 w 3157870"/>
              <a:gd name="connsiteY3" fmla="*/ 53163 h 2062716"/>
              <a:gd name="connsiteX4" fmla="*/ 1562986 w 3157870"/>
              <a:gd name="connsiteY4" fmla="*/ 74428 h 2062716"/>
              <a:gd name="connsiteX5" fmla="*/ 1733107 w 3157870"/>
              <a:gd name="connsiteY5" fmla="*/ 0 h 2062716"/>
              <a:gd name="connsiteX6" fmla="*/ 1924493 w 3157870"/>
              <a:gd name="connsiteY6" fmla="*/ 0 h 2062716"/>
              <a:gd name="connsiteX7" fmla="*/ 2041451 w 3157870"/>
              <a:gd name="connsiteY7" fmla="*/ 85061 h 2062716"/>
              <a:gd name="connsiteX8" fmla="*/ 2147777 w 3157870"/>
              <a:gd name="connsiteY8" fmla="*/ 21265 h 2062716"/>
              <a:gd name="connsiteX9" fmla="*/ 2477386 w 3157870"/>
              <a:gd name="connsiteY9" fmla="*/ 233916 h 2062716"/>
              <a:gd name="connsiteX10" fmla="*/ 2881423 w 3157870"/>
              <a:gd name="connsiteY10" fmla="*/ 350875 h 2062716"/>
              <a:gd name="connsiteX11" fmla="*/ 3062177 w 3157870"/>
              <a:gd name="connsiteY11" fmla="*/ 457200 h 2062716"/>
              <a:gd name="connsiteX12" fmla="*/ 3157870 w 3157870"/>
              <a:gd name="connsiteY12" fmla="*/ 967563 h 2062716"/>
              <a:gd name="connsiteX13" fmla="*/ 2998381 w 3157870"/>
              <a:gd name="connsiteY13" fmla="*/ 1233377 h 2062716"/>
              <a:gd name="connsiteX14" fmla="*/ 2806995 w 3157870"/>
              <a:gd name="connsiteY14" fmla="*/ 1456661 h 2062716"/>
              <a:gd name="connsiteX15" fmla="*/ 2690037 w 3157870"/>
              <a:gd name="connsiteY15" fmla="*/ 1701209 h 2062716"/>
              <a:gd name="connsiteX16" fmla="*/ 2488018 w 3157870"/>
              <a:gd name="connsiteY16" fmla="*/ 1988289 h 2062716"/>
              <a:gd name="connsiteX17" fmla="*/ 2371060 w 3157870"/>
              <a:gd name="connsiteY17" fmla="*/ 2062716 h 2062716"/>
              <a:gd name="connsiteX18" fmla="*/ 733647 w 3157870"/>
              <a:gd name="connsiteY18" fmla="*/ 2020186 h 2062716"/>
              <a:gd name="connsiteX19" fmla="*/ 404037 w 3157870"/>
              <a:gd name="connsiteY19" fmla="*/ 1786270 h 2062716"/>
              <a:gd name="connsiteX20" fmla="*/ 191386 w 3157870"/>
              <a:gd name="connsiteY20" fmla="*/ 1594884 h 2062716"/>
              <a:gd name="connsiteX21" fmla="*/ 138223 w 3157870"/>
              <a:gd name="connsiteY21" fmla="*/ 1541721 h 2062716"/>
              <a:gd name="connsiteX22" fmla="*/ 63795 w 3157870"/>
              <a:gd name="connsiteY22" fmla="*/ 1265275 h 2062716"/>
              <a:gd name="connsiteX23" fmla="*/ 0 w 3157870"/>
              <a:gd name="connsiteY23" fmla="*/ 1116419 h 2062716"/>
              <a:gd name="connsiteX24" fmla="*/ 10632 w 3157870"/>
              <a:gd name="connsiteY24" fmla="*/ 935665 h 2062716"/>
              <a:gd name="connsiteX25" fmla="*/ 138223 w 3157870"/>
              <a:gd name="connsiteY25" fmla="*/ 829340 h 2062716"/>
              <a:gd name="connsiteX26" fmla="*/ 191386 w 3157870"/>
              <a:gd name="connsiteY26" fmla="*/ 637954 h 2062716"/>
              <a:gd name="connsiteX27" fmla="*/ 287079 w 3157870"/>
              <a:gd name="connsiteY27" fmla="*/ 499730 h 2062716"/>
              <a:gd name="connsiteX28" fmla="*/ 457200 w 3157870"/>
              <a:gd name="connsiteY28" fmla="*/ 372140 h 2062716"/>
              <a:gd name="connsiteX29" fmla="*/ 478465 w 3157870"/>
              <a:gd name="connsiteY29" fmla="*/ 287079 h 2062716"/>
              <a:gd name="connsiteX30" fmla="*/ 627321 w 3157870"/>
              <a:gd name="connsiteY30" fmla="*/ 138223 h 2062716"/>
              <a:gd name="connsiteX0" fmla="*/ 627321 w 3157870"/>
              <a:gd name="connsiteY0" fmla="*/ 138223 h 2020186"/>
              <a:gd name="connsiteX1" fmla="*/ 733646 w 3157870"/>
              <a:gd name="connsiteY1" fmla="*/ 223284 h 2020186"/>
              <a:gd name="connsiteX2" fmla="*/ 1127051 w 3157870"/>
              <a:gd name="connsiteY2" fmla="*/ 233916 h 2020186"/>
              <a:gd name="connsiteX3" fmla="*/ 1382232 w 3157870"/>
              <a:gd name="connsiteY3" fmla="*/ 53163 h 2020186"/>
              <a:gd name="connsiteX4" fmla="*/ 1562986 w 3157870"/>
              <a:gd name="connsiteY4" fmla="*/ 74428 h 2020186"/>
              <a:gd name="connsiteX5" fmla="*/ 1733107 w 3157870"/>
              <a:gd name="connsiteY5" fmla="*/ 0 h 2020186"/>
              <a:gd name="connsiteX6" fmla="*/ 1924493 w 3157870"/>
              <a:gd name="connsiteY6" fmla="*/ 0 h 2020186"/>
              <a:gd name="connsiteX7" fmla="*/ 2041451 w 3157870"/>
              <a:gd name="connsiteY7" fmla="*/ 85061 h 2020186"/>
              <a:gd name="connsiteX8" fmla="*/ 2147777 w 3157870"/>
              <a:gd name="connsiteY8" fmla="*/ 21265 h 2020186"/>
              <a:gd name="connsiteX9" fmla="*/ 2477386 w 3157870"/>
              <a:gd name="connsiteY9" fmla="*/ 233916 h 2020186"/>
              <a:gd name="connsiteX10" fmla="*/ 2881423 w 3157870"/>
              <a:gd name="connsiteY10" fmla="*/ 350875 h 2020186"/>
              <a:gd name="connsiteX11" fmla="*/ 3062177 w 3157870"/>
              <a:gd name="connsiteY11" fmla="*/ 457200 h 2020186"/>
              <a:gd name="connsiteX12" fmla="*/ 3157870 w 3157870"/>
              <a:gd name="connsiteY12" fmla="*/ 967563 h 2020186"/>
              <a:gd name="connsiteX13" fmla="*/ 2998381 w 3157870"/>
              <a:gd name="connsiteY13" fmla="*/ 1233377 h 2020186"/>
              <a:gd name="connsiteX14" fmla="*/ 2806995 w 3157870"/>
              <a:gd name="connsiteY14" fmla="*/ 1456661 h 2020186"/>
              <a:gd name="connsiteX15" fmla="*/ 2690037 w 3157870"/>
              <a:gd name="connsiteY15" fmla="*/ 1701209 h 2020186"/>
              <a:gd name="connsiteX16" fmla="*/ 2488018 w 3157870"/>
              <a:gd name="connsiteY16" fmla="*/ 1988289 h 2020186"/>
              <a:gd name="connsiteX17" fmla="*/ 2339162 w 3157870"/>
              <a:gd name="connsiteY17" fmla="*/ 2009553 h 2020186"/>
              <a:gd name="connsiteX18" fmla="*/ 733647 w 3157870"/>
              <a:gd name="connsiteY18" fmla="*/ 2020186 h 2020186"/>
              <a:gd name="connsiteX19" fmla="*/ 404037 w 3157870"/>
              <a:gd name="connsiteY19" fmla="*/ 1786270 h 2020186"/>
              <a:gd name="connsiteX20" fmla="*/ 191386 w 3157870"/>
              <a:gd name="connsiteY20" fmla="*/ 1594884 h 2020186"/>
              <a:gd name="connsiteX21" fmla="*/ 138223 w 3157870"/>
              <a:gd name="connsiteY21" fmla="*/ 1541721 h 2020186"/>
              <a:gd name="connsiteX22" fmla="*/ 63795 w 3157870"/>
              <a:gd name="connsiteY22" fmla="*/ 1265275 h 2020186"/>
              <a:gd name="connsiteX23" fmla="*/ 0 w 3157870"/>
              <a:gd name="connsiteY23" fmla="*/ 1116419 h 2020186"/>
              <a:gd name="connsiteX24" fmla="*/ 10632 w 3157870"/>
              <a:gd name="connsiteY24" fmla="*/ 935665 h 2020186"/>
              <a:gd name="connsiteX25" fmla="*/ 138223 w 3157870"/>
              <a:gd name="connsiteY25" fmla="*/ 829340 h 2020186"/>
              <a:gd name="connsiteX26" fmla="*/ 191386 w 3157870"/>
              <a:gd name="connsiteY26" fmla="*/ 637954 h 2020186"/>
              <a:gd name="connsiteX27" fmla="*/ 287079 w 3157870"/>
              <a:gd name="connsiteY27" fmla="*/ 499730 h 2020186"/>
              <a:gd name="connsiteX28" fmla="*/ 457200 w 3157870"/>
              <a:gd name="connsiteY28" fmla="*/ 372140 h 2020186"/>
              <a:gd name="connsiteX29" fmla="*/ 478465 w 3157870"/>
              <a:gd name="connsiteY29" fmla="*/ 287079 h 2020186"/>
              <a:gd name="connsiteX30" fmla="*/ 627321 w 3157870"/>
              <a:gd name="connsiteY30" fmla="*/ 138223 h 2020186"/>
              <a:gd name="connsiteX0" fmla="*/ 627321 w 3157870"/>
              <a:gd name="connsiteY0" fmla="*/ 138223 h 2009553"/>
              <a:gd name="connsiteX1" fmla="*/ 733646 w 3157870"/>
              <a:gd name="connsiteY1" fmla="*/ 223284 h 2009553"/>
              <a:gd name="connsiteX2" fmla="*/ 1127051 w 3157870"/>
              <a:gd name="connsiteY2" fmla="*/ 233916 h 2009553"/>
              <a:gd name="connsiteX3" fmla="*/ 1382232 w 3157870"/>
              <a:gd name="connsiteY3" fmla="*/ 53163 h 2009553"/>
              <a:gd name="connsiteX4" fmla="*/ 1562986 w 3157870"/>
              <a:gd name="connsiteY4" fmla="*/ 74428 h 2009553"/>
              <a:gd name="connsiteX5" fmla="*/ 1733107 w 3157870"/>
              <a:gd name="connsiteY5" fmla="*/ 0 h 2009553"/>
              <a:gd name="connsiteX6" fmla="*/ 1924493 w 3157870"/>
              <a:gd name="connsiteY6" fmla="*/ 0 h 2009553"/>
              <a:gd name="connsiteX7" fmla="*/ 2041451 w 3157870"/>
              <a:gd name="connsiteY7" fmla="*/ 85061 h 2009553"/>
              <a:gd name="connsiteX8" fmla="*/ 2147777 w 3157870"/>
              <a:gd name="connsiteY8" fmla="*/ 21265 h 2009553"/>
              <a:gd name="connsiteX9" fmla="*/ 2477386 w 3157870"/>
              <a:gd name="connsiteY9" fmla="*/ 233916 h 2009553"/>
              <a:gd name="connsiteX10" fmla="*/ 2881423 w 3157870"/>
              <a:gd name="connsiteY10" fmla="*/ 350875 h 2009553"/>
              <a:gd name="connsiteX11" fmla="*/ 3062177 w 3157870"/>
              <a:gd name="connsiteY11" fmla="*/ 457200 h 2009553"/>
              <a:gd name="connsiteX12" fmla="*/ 3157870 w 3157870"/>
              <a:gd name="connsiteY12" fmla="*/ 967563 h 2009553"/>
              <a:gd name="connsiteX13" fmla="*/ 2998381 w 3157870"/>
              <a:gd name="connsiteY13" fmla="*/ 1233377 h 2009553"/>
              <a:gd name="connsiteX14" fmla="*/ 2806995 w 3157870"/>
              <a:gd name="connsiteY14" fmla="*/ 1456661 h 2009553"/>
              <a:gd name="connsiteX15" fmla="*/ 2690037 w 3157870"/>
              <a:gd name="connsiteY15" fmla="*/ 1701209 h 2009553"/>
              <a:gd name="connsiteX16" fmla="*/ 2488018 w 3157870"/>
              <a:gd name="connsiteY16" fmla="*/ 1988289 h 2009553"/>
              <a:gd name="connsiteX17" fmla="*/ 2339162 w 3157870"/>
              <a:gd name="connsiteY17" fmla="*/ 2009553 h 2009553"/>
              <a:gd name="connsiteX18" fmla="*/ 754912 w 3157870"/>
              <a:gd name="connsiteY18" fmla="*/ 2009553 h 2009553"/>
              <a:gd name="connsiteX19" fmla="*/ 404037 w 3157870"/>
              <a:gd name="connsiteY19" fmla="*/ 1786270 h 2009553"/>
              <a:gd name="connsiteX20" fmla="*/ 191386 w 3157870"/>
              <a:gd name="connsiteY20" fmla="*/ 1594884 h 2009553"/>
              <a:gd name="connsiteX21" fmla="*/ 138223 w 3157870"/>
              <a:gd name="connsiteY21" fmla="*/ 1541721 h 2009553"/>
              <a:gd name="connsiteX22" fmla="*/ 63795 w 3157870"/>
              <a:gd name="connsiteY22" fmla="*/ 1265275 h 2009553"/>
              <a:gd name="connsiteX23" fmla="*/ 0 w 3157870"/>
              <a:gd name="connsiteY23" fmla="*/ 1116419 h 2009553"/>
              <a:gd name="connsiteX24" fmla="*/ 10632 w 3157870"/>
              <a:gd name="connsiteY24" fmla="*/ 935665 h 2009553"/>
              <a:gd name="connsiteX25" fmla="*/ 138223 w 3157870"/>
              <a:gd name="connsiteY25" fmla="*/ 829340 h 2009553"/>
              <a:gd name="connsiteX26" fmla="*/ 191386 w 3157870"/>
              <a:gd name="connsiteY26" fmla="*/ 637954 h 2009553"/>
              <a:gd name="connsiteX27" fmla="*/ 287079 w 3157870"/>
              <a:gd name="connsiteY27" fmla="*/ 499730 h 2009553"/>
              <a:gd name="connsiteX28" fmla="*/ 457200 w 3157870"/>
              <a:gd name="connsiteY28" fmla="*/ 372140 h 2009553"/>
              <a:gd name="connsiteX29" fmla="*/ 478465 w 3157870"/>
              <a:gd name="connsiteY29" fmla="*/ 287079 h 2009553"/>
              <a:gd name="connsiteX30" fmla="*/ 627321 w 3157870"/>
              <a:gd name="connsiteY30" fmla="*/ 138223 h 2009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157870" h="2009553">
                <a:moveTo>
                  <a:pt x="627321" y="138223"/>
                </a:moveTo>
                <a:lnTo>
                  <a:pt x="733646" y="223284"/>
                </a:lnTo>
                <a:lnTo>
                  <a:pt x="1127051" y="233916"/>
                </a:lnTo>
                <a:lnTo>
                  <a:pt x="1382232" y="53163"/>
                </a:lnTo>
                <a:lnTo>
                  <a:pt x="1562986" y="74428"/>
                </a:lnTo>
                <a:lnTo>
                  <a:pt x="1733107" y="0"/>
                </a:lnTo>
                <a:lnTo>
                  <a:pt x="1924493" y="0"/>
                </a:lnTo>
                <a:lnTo>
                  <a:pt x="2041451" y="85061"/>
                </a:lnTo>
                <a:lnTo>
                  <a:pt x="2147777" y="21265"/>
                </a:lnTo>
                <a:lnTo>
                  <a:pt x="2477386" y="233916"/>
                </a:lnTo>
                <a:lnTo>
                  <a:pt x="2881423" y="350875"/>
                </a:lnTo>
                <a:lnTo>
                  <a:pt x="3062177" y="457200"/>
                </a:lnTo>
                <a:lnTo>
                  <a:pt x="3157870" y="967563"/>
                </a:lnTo>
                <a:lnTo>
                  <a:pt x="2998381" y="1233377"/>
                </a:lnTo>
                <a:lnTo>
                  <a:pt x="2806995" y="1456661"/>
                </a:lnTo>
                <a:lnTo>
                  <a:pt x="2690037" y="1701209"/>
                </a:lnTo>
                <a:lnTo>
                  <a:pt x="2488018" y="1988289"/>
                </a:lnTo>
                <a:lnTo>
                  <a:pt x="2339162" y="2009553"/>
                </a:lnTo>
                <a:lnTo>
                  <a:pt x="754912" y="2009553"/>
                </a:lnTo>
                <a:cubicBezTo>
                  <a:pt x="645042" y="1931581"/>
                  <a:pt x="497958" y="1855381"/>
                  <a:pt x="404037" y="1786270"/>
                </a:cubicBezTo>
                <a:cubicBezTo>
                  <a:pt x="310116" y="1717159"/>
                  <a:pt x="262270" y="1658679"/>
                  <a:pt x="191386" y="1594884"/>
                </a:cubicBezTo>
                <a:lnTo>
                  <a:pt x="138223" y="1541721"/>
                </a:lnTo>
                <a:lnTo>
                  <a:pt x="63795" y="1265275"/>
                </a:lnTo>
                <a:lnTo>
                  <a:pt x="0" y="1116419"/>
                </a:lnTo>
                <a:lnTo>
                  <a:pt x="10632" y="935665"/>
                </a:lnTo>
                <a:lnTo>
                  <a:pt x="138223" y="829340"/>
                </a:lnTo>
                <a:lnTo>
                  <a:pt x="191386" y="637954"/>
                </a:lnTo>
                <a:lnTo>
                  <a:pt x="287079" y="499730"/>
                </a:lnTo>
                <a:lnTo>
                  <a:pt x="457200" y="372140"/>
                </a:lnTo>
                <a:lnTo>
                  <a:pt x="478465" y="287079"/>
                </a:lnTo>
                <a:lnTo>
                  <a:pt x="627321" y="138223"/>
                </a:lnTo>
                <a:close/>
              </a:path>
            </a:pathLst>
          </a:custGeom>
          <a:solidFill>
            <a:schemeClr val="tx1">
              <a:lumMod val="75000"/>
            </a:schemeClr>
          </a:solidFill>
          <a:ln w="127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400" b="1" dirty="0">
                <a:solidFill>
                  <a:schemeClr val="bg1"/>
                </a:solidFill>
              </a:rPr>
              <a:t>EDOM</a:t>
            </a:r>
          </a:p>
        </p:txBody>
      </p:sp>
      <p:sp>
        <p:nvSpPr>
          <p:cNvPr id="3" name="Freeform: Shape 2">
            <a:extLst>
              <a:ext uri="{FF2B5EF4-FFF2-40B4-BE49-F238E27FC236}">
                <a16:creationId xmlns:a16="http://schemas.microsoft.com/office/drawing/2014/main" xmlns="" id="{D95FB410-9164-49F7-A568-9192EBFD01BB}"/>
              </a:ext>
            </a:extLst>
          </p:cNvPr>
          <p:cNvSpPr/>
          <p:nvPr/>
        </p:nvSpPr>
        <p:spPr>
          <a:xfrm>
            <a:off x="5528935" y="3200400"/>
            <a:ext cx="1509824" cy="1605516"/>
          </a:xfrm>
          <a:custGeom>
            <a:avLst/>
            <a:gdLst>
              <a:gd name="connsiteX0" fmla="*/ 0 w 1509824"/>
              <a:gd name="connsiteY0" fmla="*/ 1446028 h 1605516"/>
              <a:gd name="connsiteX1" fmla="*/ 74428 w 1509824"/>
              <a:gd name="connsiteY1" fmla="*/ 1605516 h 1605516"/>
              <a:gd name="connsiteX2" fmla="*/ 287079 w 1509824"/>
              <a:gd name="connsiteY2" fmla="*/ 1584251 h 1605516"/>
              <a:gd name="connsiteX3" fmla="*/ 414670 w 1509824"/>
              <a:gd name="connsiteY3" fmla="*/ 1552353 h 1605516"/>
              <a:gd name="connsiteX4" fmla="*/ 584791 w 1509824"/>
              <a:gd name="connsiteY4" fmla="*/ 1509823 h 1605516"/>
              <a:gd name="connsiteX5" fmla="*/ 659219 w 1509824"/>
              <a:gd name="connsiteY5" fmla="*/ 1509823 h 1605516"/>
              <a:gd name="connsiteX6" fmla="*/ 808075 w 1509824"/>
              <a:gd name="connsiteY6" fmla="*/ 1424763 h 1605516"/>
              <a:gd name="connsiteX7" fmla="*/ 1010093 w 1509824"/>
              <a:gd name="connsiteY7" fmla="*/ 1414130 h 1605516"/>
              <a:gd name="connsiteX8" fmla="*/ 1137684 w 1509824"/>
              <a:gd name="connsiteY8" fmla="*/ 1020726 h 1605516"/>
              <a:gd name="connsiteX9" fmla="*/ 1265275 w 1509824"/>
              <a:gd name="connsiteY9" fmla="*/ 606056 h 1605516"/>
              <a:gd name="connsiteX10" fmla="*/ 1265275 w 1509824"/>
              <a:gd name="connsiteY10" fmla="*/ 446567 h 1605516"/>
              <a:gd name="connsiteX11" fmla="*/ 1446028 w 1509824"/>
              <a:gd name="connsiteY11" fmla="*/ 159488 h 1605516"/>
              <a:gd name="connsiteX12" fmla="*/ 1509824 w 1509824"/>
              <a:gd name="connsiteY12" fmla="*/ 53163 h 1605516"/>
              <a:gd name="connsiteX13" fmla="*/ 1318438 w 1509824"/>
              <a:gd name="connsiteY13" fmla="*/ 0 h 1605516"/>
              <a:gd name="connsiteX14" fmla="*/ 1127052 w 1509824"/>
              <a:gd name="connsiteY14" fmla="*/ 435935 h 1605516"/>
              <a:gd name="connsiteX15" fmla="*/ 903768 w 1509824"/>
              <a:gd name="connsiteY15" fmla="*/ 723014 h 1605516"/>
              <a:gd name="connsiteX16" fmla="*/ 648586 w 1509824"/>
              <a:gd name="connsiteY16" fmla="*/ 1010093 h 1605516"/>
              <a:gd name="connsiteX17" fmla="*/ 414670 w 1509824"/>
              <a:gd name="connsiteY17" fmla="*/ 1190847 h 1605516"/>
              <a:gd name="connsiteX18" fmla="*/ 276447 w 1509824"/>
              <a:gd name="connsiteY18" fmla="*/ 1275907 h 1605516"/>
              <a:gd name="connsiteX19" fmla="*/ 180754 w 1509824"/>
              <a:gd name="connsiteY19" fmla="*/ 1350335 h 1605516"/>
              <a:gd name="connsiteX20" fmla="*/ 0 w 1509824"/>
              <a:gd name="connsiteY20" fmla="*/ 1446028 h 1605516"/>
              <a:gd name="connsiteX0" fmla="*/ 0 w 1509824"/>
              <a:gd name="connsiteY0" fmla="*/ 1446028 h 1605516"/>
              <a:gd name="connsiteX1" fmla="*/ 74428 w 1509824"/>
              <a:gd name="connsiteY1" fmla="*/ 1605516 h 1605516"/>
              <a:gd name="connsiteX2" fmla="*/ 287079 w 1509824"/>
              <a:gd name="connsiteY2" fmla="*/ 1584251 h 1605516"/>
              <a:gd name="connsiteX3" fmla="*/ 414670 w 1509824"/>
              <a:gd name="connsiteY3" fmla="*/ 1552353 h 1605516"/>
              <a:gd name="connsiteX4" fmla="*/ 584791 w 1509824"/>
              <a:gd name="connsiteY4" fmla="*/ 1509823 h 1605516"/>
              <a:gd name="connsiteX5" fmla="*/ 659219 w 1509824"/>
              <a:gd name="connsiteY5" fmla="*/ 1509823 h 1605516"/>
              <a:gd name="connsiteX6" fmla="*/ 808075 w 1509824"/>
              <a:gd name="connsiteY6" fmla="*/ 1424763 h 1605516"/>
              <a:gd name="connsiteX7" fmla="*/ 1010093 w 1509824"/>
              <a:gd name="connsiteY7" fmla="*/ 1414130 h 1605516"/>
              <a:gd name="connsiteX8" fmla="*/ 1137684 w 1509824"/>
              <a:gd name="connsiteY8" fmla="*/ 1020726 h 1605516"/>
              <a:gd name="connsiteX9" fmla="*/ 1265275 w 1509824"/>
              <a:gd name="connsiteY9" fmla="*/ 606056 h 1605516"/>
              <a:gd name="connsiteX10" fmla="*/ 1318437 w 1509824"/>
              <a:gd name="connsiteY10" fmla="*/ 457199 h 1605516"/>
              <a:gd name="connsiteX11" fmla="*/ 1446028 w 1509824"/>
              <a:gd name="connsiteY11" fmla="*/ 159488 h 1605516"/>
              <a:gd name="connsiteX12" fmla="*/ 1509824 w 1509824"/>
              <a:gd name="connsiteY12" fmla="*/ 53163 h 1605516"/>
              <a:gd name="connsiteX13" fmla="*/ 1318438 w 1509824"/>
              <a:gd name="connsiteY13" fmla="*/ 0 h 1605516"/>
              <a:gd name="connsiteX14" fmla="*/ 1127052 w 1509824"/>
              <a:gd name="connsiteY14" fmla="*/ 435935 h 1605516"/>
              <a:gd name="connsiteX15" fmla="*/ 903768 w 1509824"/>
              <a:gd name="connsiteY15" fmla="*/ 723014 h 1605516"/>
              <a:gd name="connsiteX16" fmla="*/ 648586 w 1509824"/>
              <a:gd name="connsiteY16" fmla="*/ 1010093 h 1605516"/>
              <a:gd name="connsiteX17" fmla="*/ 414670 w 1509824"/>
              <a:gd name="connsiteY17" fmla="*/ 1190847 h 1605516"/>
              <a:gd name="connsiteX18" fmla="*/ 276447 w 1509824"/>
              <a:gd name="connsiteY18" fmla="*/ 1275907 h 1605516"/>
              <a:gd name="connsiteX19" fmla="*/ 180754 w 1509824"/>
              <a:gd name="connsiteY19" fmla="*/ 1350335 h 1605516"/>
              <a:gd name="connsiteX20" fmla="*/ 0 w 1509824"/>
              <a:gd name="connsiteY20" fmla="*/ 1446028 h 1605516"/>
              <a:gd name="connsiteX0" fmla="*/ 0 w 1509824"/>
              <a:gd name="connsiteY0" fmla="*/ 1446028 h 1605516"/>
              <a:gd name="connsiteX1" fmla="*/ 74428 w 1509824"/>
              <a:gd name="connsiteY1" fmla="*/ 1605516 h 1605516"/>
              <a:gd name="connsiteX2" fmla="*/ 287079 w 1509824"/>
              <a:gd name="connsiteY2" fmla="*/ 1584251 h 1605516"/>
              <a:gd name="connsiteX3" fmla="*/ 414670 w 1509824"/>
              <a:gd name="connsiteY3" fmla="*/ 1552353 h 1605516"/>
              <a:gd name="connsiteX4" fmla="*/ 584791 w 1509824"/>
              <a:gd name="connsiteY4" fmla="*/ 1509823 h 1605516"/>
              <a:gd name="connsiteX5" fmla="*/ 659219 w 1509824"/>
              <a:gd name="connsiteY5" fmla="*/ 1509823 h 1605516"/>
              <a:gd name="connsiteX6" fmla="*/ 808075 w 1509824"/>
              <a:gd name="connsiteY6" fmla="*/ 1424763 h 1605516"/>
              <a:gd name="connsiteX7" fmla="*/ 1010093 w 1509824"/>
              <a:gd name="connsiteY7" fmla="*/ 1414130 h 1605516"/>
              <a:gd name="connsiteX8" fmla="*/ 1137684 w 1509824"/>
              <a:gd name="connsiteY8" fmla="*/ 1020726 h 1605516"/>
              <a:gd name="connsiteX9" fmla="*/ 1318437 w 1509824"/>
              <a:gd name="connsiteY9" fmla="*/ 701749 h 1605516"/>
              <a:gd name="connsiteX10" fmla="*/ 1318437 w 1509824"/>
              <a:gd name="connsiteY10" fmla="*/ 457199 h 1605516"/>
              <a:gd name="connsiteX11" fmla="*/ 1446028 w 1509824"/>
              <a:gd name="connsiteY11" fmla="*/ 159488 h 1605516"/>
              <a:gd name="connsiteX12" fmla="*/ 1509824 w 1509824"/>
              <a:gd name="connsiteY12" fmla="*/ 53163 h 1605516"/>
              <a:gd name="connsiteX13" fmla="*/ 1318438 w 1509824"/>
              <a:gd name="connsiteY13" fmla="*/ 0 h 1605516"/>
              <a:gd name="connsiteX14" fmla="*/ 1127052 w 1509824"/>
              <a:gd name="connsiteY14" fmla="*/ 435935 h 1605516"/>
              <a:gd name="connsiteX15" fmla="*/ 903768 w 1509824"/>
              <a:gd name="connsiteY15" fmla="*/ 723014 h 1605516"/>
              <a:gd name="connsiteX16" fmla="*/ 648586 w 1509824"/>
              <a:gd name="connsiteY16" fmla="*/ 1010093 h 1605516"/>
              <a:gd name="connsiteX17" fmla="*/ 414670 w 1509824"/>
              <a:gd name="connsiteY17" fmla="*/ 1190847 h 1605516"/>
              <a:gd name="connsiteX18" fmla="*/ 276447 w 1509824"/>
              <a:gd name="connsiteY18" fmla="*/ 1275907 h 1605516"/>
              <a:gd name="connsiteX19" fmla="*/ 180754 w 1509824"/>
              <a:gd name="connsiteY19" fmla="*/ 1350335 h 1605516"/>
              <a:gd name="connsiteX20" fmla="*/ 0 w 1509824"/>
              <a:gd name="connsiteY20" fmla="*/ 1446028 h 1605516"/>
              <a:gd name="connsiteX0" fmla="*/ 0 w 1509824"/>
              <a:gd name="connsiteY0" fmla="*/ 1446028 h 1605516"/>
              <a:gd name="connsiteX1" fmla="*/ 74428 w 1509824"/>
              <a:gd name="connsiteY1" fmla="*/ 1605516 h 1605516"/>
              <a:gd name="connsiteX2" fmla="*/ 287079 w 1509824"/>
              <a:gd name="connsiteY2" fmla="*/ 1584251 h 1605516"/>
              <a:gd name="connsiteX3" fmla="*/ 414670 w 1509824"/>
              <a:gd name="connsiteY3" fmla="*/ 1552353 h 1605516"/>
              <a:gd name="connsiteX4" fmla="*/ 584791 w 1509824"/>
              <a:gd name="connsiteY4" fmla="*/ 1509823 h 1605516"/>
              <a:gd name="connsiteX5" fmla="*/ 659219 w 1509824"/>
              <a:gd name="connsiteY5" fmla="*/ 1509823 h 1605516"/>
              <a:gd name="connsiteX6" fmla="*/ 808075 w 1509824"/>
              <a:gd name="connsiteY6" fmla="*/ 1424763 h 1605516"/>
              <a:gd name="connsiteX7" fmla="*/ 1010093 w 1509824"/>
              <a:gd name="connsiteY7" fmla="*/ 1414130 h 1605516"/>
              <a:gd name="connsiteX8" fmla="*/ 1180214 w 1509824"/>
              <a:gd name="connsiteY8" fmla="*/ 1084522 h 1605516"/>
              <a:gd name="connsiteX9" fmla="*/ 1318437 w 1509824"/>
              <a:gd name="connsiteY9" fmla="*/ 701749 h 1605516"/>
              <a:gd name="connsiteX10" fmla="*/ 1318437 w 1509824"/>
              <a:gd name="connsiteY10" fmla="*/ 457199 h 1605516"/>
              <a:gd name="connsiteX11" fmla="*/ 1446028 w 1509824"/>
              <a:gd name="connsiteY11" fmla="*/ 159488 h 1605516"/>
              <a:gd name="connsiteX12" fmla="*/ 1509824 w 1509824"/>
              <a:gd name="connsiteY12" fmla="*/ 53163 h 1605516"/>
              <a:gd name="connsiteX13" fmla="*/ 1318438 w 1509824"/>
              <a:gd name="connsiteY13" fmla="*/ 0 h 1605516"/>
              <a:gd name="connsiteX14" fmla="*/ 1127052 w 1509824"/>
              <a:gd name="connsiteY14" fmla="*/ 435935 h 1605516"/>
              <a:gd name="connsiteX15" fmla="*/ 903768 w 1509824"/>
              <a:gd name="connsiteY15" fmla="*/ 723014 h 1605516"/>
              <a:gd name="connsiteX16" fmla="*/ 648586 w 1509824"/>
              <a:gd name="connsiteY16" fmla="*/ 1010093 h 1605516"/>
              <a:gd name="connsiteX17" fmla="*/ 414670 w 1509824"/>
              <a:gd name="connsiteY17" fmla="*/ 1190847 h 1605516"/>
              <a:gd name="connsiteX18" fmla="*/ 276447 w 1509824"/>
              <a:gd name="connsiteY18" fmla="*/ 1275907 h 1605516"/>
              <a:gd name="connsiteX19" fmla="*/ 180754 w 1509824"/>
              <a:gd name="connsiteY19" fmla="*/ 1350335 h 1605516"/>
              <a:gd name="connsiteX20" fmla="*/ 0 w 1509824"/>
              <a:gd name="connsiteY20" fmla="*/ 1446028 h 1605516"/>
              <a:gd name="connsiteX0" fmla="*/ 0 w 1509824"/>
              <a:gd name="connsiteY0" fmla="*/ 1446028 h 1605516"/>
              <a:gd name="connsiteX1" fmla="*/ 74428 w 1509824"/>
              <a:gd name="connsiteY1" fmla="*/ 1605516 h 1605516"/>
              <a:gd name="connsiteX2" fmla="*/ 287079 w 1509824"/>
              <a:gd name="connsiteY2" fmla="*/ 1584251 h 1605516"/>
              <a:gd name="connsiteX3" fmla="*/ 414670 w 1509824"/>
              <a:gd name="connsiteY3" fmla="*/ 1552353 h 1605516"/>
              <a:gd name="connsiteX4" fmla="*/ 584791 w 1509824"/>
              <a:gd name="connsiteY4" fmla="*/ 1509823 h 1605516"/>
              <a:gd name="connsiteX5" fmla="*/ 659219 w 1509824"/>
              <a:gd name="connsiteY5" fmla="*/ 1509823 h 1605516"/>
              <a:gd name="connsiteX6" fmla="*/ 808075 w 1509824"/>
              <a:gd name="connsiteY6" fmla="*/ 1424763 h 1605516"/>
              <a:gd name="connsiteX7" fmla="*/ 1063255 w 1509824"/>
              <a:gd name="connsiteY7" fmla="*/ 1371599 h 1605516"/>
              <a:gd name="connsiteX8" fmla="*/ 1180214 w 1509824"/>
              <a:gd name="connsiteY8" fmla="*/ 1084522 h 1605516"/>
              <a:gd name="connsiteX9" fmla="*/ 1318437 w 1509824"/>
              <a:gd name="connsiteY9" fmla="*/ 701749 h 1605516"/>
              <a:gd name="connsiteX10" fmla="*/ 1318437 w 1509824"/>
              <a:gd name="connsiteY10" fmla="*/ 457199 h 1605516"/>
              <a:gd name="connsiteX11" fmla="*/ 1446028 w 1509824"/>
              <a:gd name="connsiteY11" fmla="*/ 159488 h 1605516"/>
              <a:gd name="connsiteX12" fmla="*/ 1509824 w 1509824"/>
              <a:gd name="connsiteY12" fmla="*/ 53163 h 1605516"/>
              <a:gd name="connsiteX13" fmla="*/ 1318438 w 1509824"/>
              <a:gd name="connsiteY13" fmla="*/ 0 h 1605516"/>
              <a:gd name="connsiteX14" fmla="*/ 1127052 w 1509824"/>
              <a:gd name="connsiteY14" fmla="*/ 435935 h 1605516"/>
              <a:gd name="connsiteX15" fmla="*/ 903768 w 1509824"/>
              <a:gd name="connsiteY15" fmla="*/ 723014 h 1605516"/>
              <a:gd name="connsiteX16" fmla="*/ 648586 w 1509824"/>
              <a:gd name="connsiteY16" fmla="*/ 1010093 h 1605516"/>
              <a:gd name="connsiteX17" fmla="*/ 414670 w 1509824"/>
              <a:gd name="connsiteY17" fmla="*/ 1190847 h 1605516"/>
              <a:gd name="connsiteX18" fmla="*/ 276447 w 1509824"/>
              <a:gd name="connsiteY18" fmla="*/ 1275907 h 1605516"/>
              <a:gd name="connsiteX19" fmla="*/ 180754 w 1509824"/>
              <a:gd name="connsiteY19" fmla="*/ 1350335 h 1605516"/>
              <a:gd name="connsiteX20" fmla="*/ 0 w 1509824"/>
              <a:gd name="connsiteY20" fmla="*/ 1446028 h 1605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09824" h="1605516">
                <a:moveTo>
                  <a:pt x="0" y="1446028"/>
                </a:moveTo>
                <a:lnTo>
                  <a:pt x="74428" y="1605516"/>
                </a:lnTo>
                <a:lnTo>
                  <a:pt x="287079" y="1584251"/>
                </a:lnTo>
                <a:lnTo>
                  <a:pt x="414670" y="1552353"/>
                </a:lnTo>
                <a:lnTo>
                  <a:pt x="584791" y="1509823"/>
                </a:lnTo>
                <a:lnTo>
                  <a:pt x="659219" y="1509823"/>
                </a:lnTo>
                <a:lnTo>
                  <a:pt x="808075" y="1424763"/>
                </a:lnTo>
                <a:lnTo>
                  <a:pt x="1063255" y="1371599"/>
                </a:lnTo>
                <a:lnTo>
                  <a:pt x="1180214" y="1084522"/>
                </a:lnTo>
                <a:lnTo>
                  <a:pt x="1318437" y="701749"/>
                </a:lnTo>
                <a:lnTo>
                  <a:pt x="1318437" y="457199"/>
                </a:lnTo>
                <a:lnTo>
                  <a:pt x="1446028" y="159488"/>
                </a:lnTo>
                <a:lnTo>
                  <a:pt x="1509824" y="53163"/>
                </a:lnTo>
                <a:lnTo>
                  <a:pt x="1318438" y="0"/>
                </a:lnTo>
                <a:lnTo>
                  <a:pt x="1127052" y="435935"/>
                </a:lnTo>
                <a:lnTo>
                  <a:pt x="903768" y="723014"/>
                </a:lnTo>
                <a:lnTo>
                  <a:pt x="648586" y="1010093"/>
                </a:lnTo>
                <a:lnTo>
                  <a:pt x="414670" y="1190847"/>
                </a:lnTo>
                <a:lnTo>
                  <a:pt x="276447" y="1275907"/>
                </a:lnTo>
                <a:lnTo>
                  <a:pt x="180754" y="1350335"/>
                </a:lnTo>
                <a:lnTo>
                  <a:pt x="0" y="1446028"/>
                </a:lnTo>
                <a:close/>
              </a:path>
            </a:pathLst>
          </a:custGeom>
          <a:solidFill>
            <a:schemeClr val="tx1">
              <a:lumMod val="75000"/>
            </a:schemeClr>
          </a:solidFill>
          <a:ln w="127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b="1" dirty="0">
              <a:solidFill>
                <a:schemeClr val="bg1"/>
              </a:solidFill>
              <a:highlight>
                <a:srgbClr val="C0C0C0"/>
              </a:highlight>
              <a:latin typeface="Arial Narrow" panose="020B0606020202030204" pitchFamily="34" charset="0"/>
            </a:endParaRPr>
          </a:p>
        </p:txBody>
      </p:sp>
      <p:sp>
        <p:nvSpPr>
          <p:cNvPr id="4" name="Oval 3">
            <a:extLst>
              <a:ext uri="{FF2B5EF4-FFF2-40B4-BE49-F238E27FC236}">
                <a16:creationId xmlns:a16="http://schemas.microsoft.com/office/drawing/2014/main" xmlns="" id="{B4E7D9B2-CA19-4BA0-A6E7-AC6FBFC2C3E5}"/>
              </a:ext>
            </a:extLst>
          </p:cNvPr>
          <p:cNvSpPr/>
          <p:nvPr/>
        </p:nvSpPr>
        <p:spPr>
          <a:xfrm>
            <a:off x="7751140" y="308345"/>
            <a:ext cx="233916" cy="223284"/>
          </a:xfrm>
          <a:prstGeom prst="ellipse">
            <a:avLst/>
          </a:prstGeom>
          <a:solidFill>
            <a:schemeClr val="tx1">
              <a:lumMod val="75000"/>
            </a:schemeClr>
          </a:solidFill>
          <a:ln w="127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b="1" dirty="0">
              <a:solidFill>
                <a:schemeClr val="bg1"/>
              </a:solidFill>
            </a:endParaRPr>
          </a:p>
        </p:txBody>
      </p:sp>
      <p:pic>
        <p:nvPicPr>
          <p:cNvPr id="9" name="Picture 8">
            <a:extLst>
              <a:ext uri="{FF2B5EF4-FFF2-40B4-BE49-F238E27FC236}">
                <a16:creationId xmlns:a16="http://schemas.microsoft.com/office/drawing/2014/main" xmlns="" id="{FCF6C60A-1DAB-4DD0-A3D4-88B49903EF46}"/>
              </a:ext>
            </a:extLst>
          </p:cNvPr>
          <p:cNvPicPr/>
          <p:nvPr/>
        </p:nvPicPr>
        <p:blipFill rotWithShape="1">
          <a:blip r:embed="rId2">
            <a:extLst>
              <a:ext uri="{28A0092B-C50C-407E-A947-70E740481C1C}">
                <a14:useLocalDpi xmlns:a14="http://schemas.microsoft.com/office/drawing/2010/main" val="0"/>
              </a:ext>
            </a:extLst>
          </a:blip>
          <a:srcRect l="14671" t="23649" r="71091" b="60312"/>
          <a:stretch/>
        </p:blipFill>
        <p:spPr bwMode="auto">
          <a:xfrm>
            <a:off x="5459265" y="1"/>
            <a:ext cx="1430637" cy="1603350"/>
          </a:xfrm>
          <a:prstGeom prst="rect">
            <a:avLst/>
          </a:prstGeom>
          <a:noFill/>
          <a:ln>
            <a:noFill/>
          </a:ln>
        </p:spPr>
      </p:pic>
      <p:sp>
        <p:nvSpPr>
          <p:cNvPr id="5" name="Rectangle 4">
            <a:extLst>
              <a:ext uri="{FF2B5EF4-FFF2-40B4-BE49-F238E27FC236}">
                <a16:creationId xmlns:a16="http://schemas.microsoft.com/office/drawing/2014/main" xmlns="" id="{4CD65D3F-ABB7-4A95-AADE-0C3C40FE048D}"/>
              </a:ext>
            </a:extLst>
          </p:cNvPr>
          <p:cNvSpPr/>
          <p:nvPr/>
        </p:nvSpPr>
        <p:spPr>
          <a:xfrm>
            <a:off x="4880353" y="3805374"/>
            <a:ext cx="1690576" cy="425303"/>
          </a:xfrm>
          <a:prstGeom prst="rect">
            <a:avLst/>
          </a:prstGeom>
          <a:solidFill>
            <a:schemeClr val="tx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PHILISTIA</a:t>
            </a:r>
          </a:p>
        </p:txBody>
      </p:sp>
      <p:sp>
        <p:nvSpPr>
          <p:cNvPr id="10" name="Rectangle 9">
            <a:extLst>
              <a:ext uri="{FF2B5EF4-FFF2-40B4-BE49-F238E27FC236}">
                <a16:creationId xmlns:a16="http://schemas.microsoft.com/office/drawing/2014/main" xmlns="" id="{51A13694-1FC9-4D45-BE1D-4851EC21621A}"/>
              </a:ext>
            </a:extLst>
          </p:cNvPr>
          <p:cNvSpPr/>
          <p:nvPr/>
        </p:nvSpPr>
        <p:spPr>
          <a:xfrm>
            <a:off x="6480550" y="82887"/>
            <a:ext cx="1158949" cy="425303"/>
          </a:xfrm>
          <a:prstGeom prst="rect">
            <a:avLst/>
          </a:prstGeom>
          <a:solidFill>
            <a:schemeClr val="tx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SIDON</a:t>
            </a:r>
          </a:p>
        </p:txBody>
      </p:sp>
      <p:sp>
        <p:nvSpPr>
          <p:cNvPr id="11" name="Freeform: Shape 10">
            <a:extLst>
              <a:ext uri="{FF2B5EF4-FFF2-40B4-BE49-F238E27FC236}">
                <a16:creationId xmlns:a16="http://schemas.microsoft.com/office/drawing/2014/main" xmlns="" id="{340B0945-16EA-42ED-955B-495878EA7CA0}"/>
              </a:ext>
            </a:extLst>
          </p:cNvPr>
          <p:cNvSpPr/>
          <p:nvPr/>
        </p:nvSpPr>
        <p:spPr>
          <a:xfrm>
            <a:off x="8735390" y="1778000"/>
            <a:ext cx="1511300" cy="1917700"/>
          </a:xfrm>
          <a:custGeom>
            <a:avLst/>
            <a:gdLst>
              <a:gd name="connsiteX0" fmla="*/ 6350 w 1511300"/>
              <a:gd name="connsiteY0" fmla="*/ 584200 h 1917700"/>
              <a:gd name="connsiteX1" fmla="*/ 0 w 1511300"/>
              <a:gd name="connsiteY1" fmla="*/ 482600 h 1917700"/>
              <a:gd name="connsiteX2" fmla="*/ 95250 w 1511300"/>
              <a:gd name="connsiteY2" fmla="*/ 431800 h 1917700"/>
              <a:gd name="connsiteX3" fmla="*/ 127000 w 1511300"/>
              <a:gd name="connsiteY3" fmla="*/ 234950 h 1917700"/>
              <a:gd name="connsiteX4" fmla="*/ 279400 w 1511300"/>
              <a:gd name="connsiteY4" fmla="*/ 215900 h 1917700"/>
              <a:gd name="connsiteX5" fmla="*/ 495300 w 1511300"/>
              <a:gd name="connsiteY5" fmla="*/ 0 h 1917700"/>
              <a:gd name="connsiteX6" fmla="*/ 781050 w 1511300"/>
              <a:gd name="connsiteY6" fmla="*/ 57150 h 1917700"/>
              <a:gd name="connsiteX7" fmla="*/ 1054100 w 1511300"/>
              <a:gd name="connsiteY7" fmla="*/ 133350 h 1917700"/>
              <a:gd name="connsiteX8" fmla="*/ 1149350 w 1511300"/>
              <a:gd name="connsiteY8" fmla="*/ 165100 h 1917700"/>
              <a:gd name="connsiteX9" fmla="*/ 1181100 w 1511300"/>
              <a:gd name="connsiteY9" fmla="*/ 241300 h 1917700"/>
              <a:gd name="connsiteX10" fmla="*/ 1289050 w 1511300"/>
              <a:gd name="connsiteY10" fmla="*/ 292100 h 1917700"/>
              <a:gd name="connsiteX11" fmla="*/ 1352550 w 1511300"/>
              <a:gd name="connsiteY11" fmla="*/ 393700 h 1917700"/>
              <a:gd name="connsiteX12" fmla="*/ 1371600 w 1511300"/>
              <a:gd name="connsiteY12" fmla="*/ 450850 h 1917700"/>
              <a:gd name="connsiteX13" fmla="*/ 1377950 w 1511300"/>
              <a:gd name="connsiteY13" fmla="*/ 666750 h 1917700"/>
              <a:gd name="connsiteX14" fmla="*/ 1460500 w 1511300"/>
              <a:gd name="connsiteY14" fmla="*/ 717550 h 1917700"/>
              <a:gd name="connsiteX15" fmla="*/ 1511300 w 1511300"/>
              <a:gd name="connsiteY15" fmla="*/ 812800 h 1917700"/>
              <a:gd name="connsiteX16" fmla="*/ 1479550 w 1511300"/>
              <a:gd name="connsiteY16" fmla="*/ 908050 h 1917700"/>
              <a:gd name="connsiteX17" fmla="*/ 1466850 w 1511300"/>
              <a:gd name="connsiteY17" fmla="*/ 1155700 h 1917700"/>
              <a:gd name="connsiteX18" fmla="*/ 1441450 w 1511300"/>
              <a:gd name="connsiteY18" fmla="*/ 1327150 h 1917700"/>
              <a:gd name="connsiteX19" fmla="*/ 1397000 w 1511300"/>
              <a:gd name="connsiteY19" fmla="*/ 1441450 h 1917700"/>
              <a:gd name="connsiteX20" fmla="*/ 1244600 w 1511300"/>
              <a:gd name="connsiteY20" fmla="*/ 1504950 h 1917700"/>
              <a:gd name="connsiteX21" fmla="*/ 1130300 w 1511300"/>
              <a:gd name="connsiteY21" fmla="*/ 1568450 h 1917700"/>
              <a:gd name="connsiteX22" fmla="*/ 1009650 w 1511300"/>
              <a:gd name="connsiteY22" fmla="*/ 1619250 h 1917700"/>
              <a:gd name="connsiteX23" fmla="*/ 920750 w 1511300"/>
              <a:gd name="connsiteY23" fmla="*/ 1695450 h 1917700"/>
              <a:gd name="connsiteX24" fmla="*/ 825500 w 1511300"/>
              <a:gd name="connsiteY24" fmla="*/ 1720850 h 1917700"/>
              <a:gd name="connsiteX25" fmla="*/ 577850 w 1511300"/>
              <a:gd name="connsiteY25" fmla="*/ 1917700 h 1917700"/>
              <a:gd name="connsiteX26" fmla="*/ 514350 w 1511300"/>
              <a:gd name="connsiteY26" fmla="*/ 1822450 h 1917700"/>
              <a:gd name="connsiteX27" fmla="*/ 349250 w 1511300"/>
              <a:gd name="connsiteY27" fmla="*/ 1746250 h 1917700"/>
              <a:gd name="connsiteX28" fmla="*/ 184150 w 1511300"/>
              <a:gd name="connsiteY28" fmla="*/ 1682750 h 1917700"/>
              <a:gd name="connsiteX29" fmla="*/ 139700 w 1511300"/>
              <a:gd name="connsiteY29" fmla="*/ 1619250 h 1917700"/>
              <a:gd name="connsiteX30" fmla="*/ 95250 w 1511300"/>
              <a:gd name="connsiteY30" fmla="*/ 1517650 h 1917700"/>
              <a:gd name="connsiteX31" fmla="*/ 158750 w 1511300"/>
              <a:gd name="connsiteY31" fmla="*/ 1422400 h 1917700"/>
              <a:gd name="connsiteX32" fmla="*/ 165100 w 1511300"/>
              <a:gd name="connsiteY32" fmla="*/ 1365250 h 1917700"/>
              <a:gd name="connsiteX33" fmla="*/ 266700 w 1511300"/>
              <a:gd name="connsiteY33" fmla="*/ 1295400 h 1917700"/>
              <a:gd name="connsiteX34" fmla="*/ 260350 w 1511300"/>
              <a:gd name="connsiteY34" fmla="*/ 1238250 h 1917700"/>
              <a:gd name="connsiteX35" fmla="*/ 323850 w 1511300"/>
              <a:gd name="connsiteY35" fmla="*/ 1130300 h 1917700"/>
              <a:gd name="connsiteX36" fmla="*/ 298450 w 1511300"/>
              <a:gd name="connsiteY36" fmla="*/ 895350 h 1917700"/>
              <a:gd name="connsiteX37" fmla="*/ 247650 w 1511300"/>
              <a:gd name="connsiteY37" fmla="*/ 742950 h 1917700"/>
              <a:gd name="connsiteX38" fmla="*/ 260350 w 1511300"/>
              <a:gd name="connsiteY38" fmla="*/ 685800 h 1917700"/>
              <a:gd name="connsiteX39" fmla="*/ 171450 w 1511300"/>
              <a:gd name="connsiteY39" fmla="*/ 603250 h 1917700"/>
              <a:gd name="connsiteX40" fmla="*/ 6350 w 1511300"/>
              <a:gd name="connsiteY40" fmla="*/ 584200 h 1917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511300" h="1917700">
                <a:moveTo>
                  <a:pt x="6350" y="584200"/>
                </a:moveTo>
                <a:lnTo>
                  <a:pt x="0" y="482600"/>
                </a:lnTo>
                <a:lnTo>
                  <a:pt x="95250" y="431800"/>
                </a:lnTo>
                <a:lnTo>
                  <a:pt x="127000" y="234950"/>
                </a:lnTo>
                <a:lnTo>
                  <a:pt x="279400" y="215900"/>
                </a:lnTo>
                <a:lnTo>
                  <a:pt x="495300" y="0"/>
                </a:lnTo>
                <a:lnTo>
                  <a:pt x="781050" y="57150"/>
                </a:lnTo>
                <a:lnTo>
                  <a:pt x="1054100" y="133350"/>
                </a:lnTo>
                <a:lnTo>
                  <a:pt x="1149350" y="165100"/>
                </a:lnTo>
                <a:lnTo>
                  <a:pt x="1181100" y="241300"/>
                </a:lnTo>
                <a:lnTo>
                  <a:pt x="1289050" y="292100"/>
                </a:lnTo>
                <a:lnTo>
                  <a:pt x="1352550" y="393700"/>
                </a:lnTo>
                <a:lnTo>
                  <a:pt x="1371600" y="450850"/>
                </a:lnTo>
                <a:lnTo>
                  <a:pt x="1377950" y="666750"/>
                </a:lnTo>
                <a:lnTo>
                  <a:pt x="1460500" y="717550"/>
                </a:lnTo>
                <a:lnTo>
                  <a:pt x="1511300" y="812800"/>
                </a:lnTo>
                <a:lnTo>
                  <a:pt x="1479550" y="908050"/>
                </a:lnTo>
                <a:lnTo>
                  <a:pt x="1466850" y="1155700"/>
                </a:lnTo>
                <a:lnTo>
                  <a:pt x="1441450" y="1327150"/>
                </a:lnTo>
                <a:lnTo>
                  <a:pt x="1397000" y="1441450"/>
                </a:lnTo>
                <a:lnTo>
                  <a:pt x="1244600" y="1504950"/>
                </a:lnTo>
                <a:lnTo>
                  <a:pt x="1130300" y="1568450"/>
                </a:lnTo>
                <a:lnTo>
                  <a:pt x="1009650" y="1619250"/>
                </a:lnTo>
                <a:lnTo>
                  <a:pt x="920750" y="1695450"/>
                </a:lnTo>
                <a:lnTo>
                  <a:pt x="825500" y="1720850"/>
                </a:lnTo>
                <a:lnTo>
                  <a:pt x="577850" y="1917700"/>
                </a:lnTo>
                <a:lnTo>
                  <a:pt x="514350" y="1822450"/>
                </a:lnTo>
                <a:lnTo>
                  <a:pt x="349250" y="1746250"/>
                </a:lnTo>
                <a:lnTo>
                  <a:pt x="184150" y="1682750"/>
                </a:lnTo>
                <a:lnTo>
                  <a:pt x="139700" y="1619250"/>
                </a:lnTo>
                <a:lnTo>
                  <a:pt x="95250" y="1517650"/>
                </a:lnTo>
                <a:lnTo>
                  <a:pt x="158750" y="1422400"/>
                </a:lnTo>
                <a:lnTo>
                  <a:pt x="165100" y="1365250"/>
                </a:lnTo>
                <a:lnTo>
                  <a:pt x="266700" y="1295400"/>
                </a:lnTo>
                <a:lnTo>
                  <a:pt x="260350" y="1238250"/>
                </a:lnTo>
                <a:lnTo>
                  <a:pt x="323850" y="1130300"/>
                </a:lnTo>
                <a:lnTo>
                  <a:pt x="298450" y="895350"/>
                </a:lnTo>
                <a:lnTo>
                  <a:pt x="247650" y="742950"/>
                </a:lnTo>
                <a:lnTo>
                  <a:pt x="260350" y="685800"/>
                </a:lnTo>
                <a:lnTo>
                  <a:pt x="171450" y="603250"/>
                </a:lnTo>
                <a:lnTo>
                  <a:pt x="6350" y="584200"/>
                </a:lnTo>
                <a:close/>
              </a:path>
            </a:pathLst>
          </a:custGeom>
          <a:solidFill>
            <a:schemeClr val="tx1">
              <a:lumMod val="75000"/>
            </a:schemeClr>
          </a:solidFill>
          <a:ln w="127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b="1" dirty="0">
              <a:solidFill>
                <a:schemeClr val="bg1"/>
              </a:solidFill>
            </a:endParaRPr>
          </a:p>
        </p:txBody>
      </p:sp>
      <p:sp>
        <p:nvSpPr>
          <p:cNvPr id="12" name="Rectangle 11">
            <a:extLst>
              <a:ext uri="{FF2B5EF4-FFF2-40B4-BE49-F238E27FC236}">
                <a16:creationId xmlns:a16="http://schemas.microsoft.com/office/drawing/2014/main" xmlns="" id="{3D665695-24B7-4972-87B2-A9A0A0803444}"/>
              </a:ext>
            </a:extLst>
          </p:cNvPr>
          <p:cNvSpPr/>
          <p:nvPr/>
        </p:nvSpPr>
        <p:spPr>
          <a:xfrm>
            <a:off x="9144372" y="2896573"/>
            <a:ext cx="1395640" cy="425303"/>
          </a:xfrm>
          <a:prstGeom prst="rect">
            <a:avLst/>
          </a:prstGeom>
          <a:solidFill>
            <a:schemeClr val="tx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AMMON</a:t>
            </a:r>
          </a:p>
        </p:txBody>
      </p:sp>
      <p:sp>
        <p:nvSpPr>
          <p:cNvPr id="13" name="Freeform: Shape 12">
            <a:extLst>
              <a:ext uri="{FF2B5EF4-FFF2-40B4-BE49-F238E27FC236}">
                <a16:creationId xmlns:a16="http://schemas.microsoft.com/office/drawing/2014/main" xmlns="" id="{747C89B1-6751-4C03-9481-FC78931D8277}"/>
              </a:ext>
            </a:extLst>
          </p:cNvPr>
          <p:cNvSpPr/>
          <p:nvPr/>
        </p:nvSpPr>
        <p:spPr>
          <a:xfrm>
            <a:off x="8261503" y="3492795"/>
            <a:ext cx="1637414" cy="1733107"/>
          </a:xfrm>
          <a:custGeom>
            <a:avLst/>
            <a:gdLst>
              <a:gd name="connsiteX0" fmla="*/ 1291856 w 1637414"/>
              <a:gd name="connsiteY0" fmla="*/ 0 h 1733107"/>
              <a:gd name="connsiteX1" fmla="*/ 1036674 w 1637414"/>
              <a:gd name="connsiteY1" fmla="*/ 212652 h 1733107"/>
              <a:gd name="connsiteX2" fmla="*/ 967563 w 1637414"/>
              <a:gd name="connsiteY2" fmla="*/ 276447 h 1733107"/>
              <a:gd name="connsiteX3" fmla="*/ 648586 w 1637414"/>
              <a:gd name="connsiteY3" fmla="*/ 281763 h 1733107"/>
              <a:gd name="connsiteX4" fmla="*/ 505046 w 1637414"/>
              <a:gd name="connsiteY4" fmla="*/ 260498 h 1733107"/>
              <a:gd name="connsiteX5" fmla="*/ 441251 w 1637414"/>
              <a:gd name="connsiteY5" fmla="*/ 217968 h 1733107"/>
              <a:gd name="connsiteX6" fmla="*/ 292395 w 1637414"/>
              <a:gd name="connsiteY6" fmla="*/ 255182 h 1733107"/>
              <a:gd name="connsiteX7" fmla="*/ 223284 w 1637414"/>
              <a:gd name="connsiteY7" fmla="*/ 345558 h 1733107"/>
              <a:gd name="connsiteX8" fmla="*/ 265814 w 1637414"/>
              <a:gd name="connsiteY8" fmla="*/ 531628 h 1733107"/>
              <a:gd name="connsiteX9" fmla="*/ 233916 w 1637414"/>
              <a:gd name="connsiteY9" fmla="*/ 669852 h 1733107"/>
              <a:gd name="connsiteX10" fmla="*/ 255181 w 1637414"/>
              <a:gd name="connsiteY10" fmla="*/ 824024 h 1733107"/>
              <a:gd name="connsiteX11" fmla="*/ 202018 w 1637414"/>
              <a:gd name="connsiteY11" fmla="*/ 893135 h 1733107"/>
              <a:gd name="connsiteX12" fmla="*/ 138223 w 1637414"/>
              <a:gd name="connsiteY12" fmla="*/ 946298 h 1733107"/>
              <a:gd name="connsiteX13" fmla="*/ 132907 w 1637414"/>
              <a:gd name="connsiteY13" fmla="*/ 829340 h 1733107"/>
              <a:gd name="connsiteX14" fmla="*/ 0 w 1637414"/>
              <a:gd name="connsiteY14" fmla="*/ 1010093 h 1733107"/>
              <a:gd name="connsiteX15" fmla="*/ 154172 w 1637414"/>
              <a:gd name="connsiteY15" fmla="*/ 1026042 h 1733107"/>
              <a:gd name="connsiteX16" fmla="*/ 138223 w 1637414"/>
              <a:gd name="connsiteY16" fmla="*/ 1297172 h 1733107"/>
              <a:gd name="connsiteX17" fmla="*/ 478465 w 1637414"/>
              <a:gd name="connsiteY17" fmla="*/ 1531089 h 1733107"/>
              <a:gd name="connsiteX18" fmla="*/ 877186 w 1637414"/>
              <a:gd name="connsiteY18" fmla="*/ 1626782 h 1733107"/>
              <a:gd name="connsiteX19" fmla="*/ 1015409 w 1637414"/>
              <a:gd name="connsiteY19" fmla="*/ 1733107 h 1733107"/>
              <a:gd name="connsiteX20" fmla="*/ 1111102 w 1637414"/>
              <a:gd name="connsiteY20" fmla="*/ 1632098 h 1733107"/>
              <a:gd name="connsiteX21" fmla="*/ 1180214 w 1637414"/>
              <a:gd name="connsiteY21" fmla="*/ 1493875 h 1733107"/>
              <a:gd name="connsiteX22" fmla="*/ 1302488 w 1637414"/>
              <a:gd name="connsiteY22" fmla="*/ 1366284 h 1733107"/>
              <a:gd name="connsiteX23" fmla="*/ 1414130 w 1637414"/>
              <a:gd name="connsiteY23" fmla="*/ 1334386 h 1733107"/>
              <a:gd name="connsiteX24" fmla="*/ 1525772 w 1637414"/>
              <a:gd name="connsiteY24" fmla="*/ 1270591 h 1733107"/>
              <a:gd name="connsiteX25" fmla="*/ 1637414 w 1637414"/>
              <a:gd name="connsiteY25" fmla="*/ 1089838 h 1733107"/>
              <a:gd name="connsiteX26" fmla="*/ 1626781 w 1637414"/>
              <a:gd name="connsiteY26" fmla="*/ 919717 h 1733107"/>
              <a:gd name="connsiteX27" fmla="*/ 1520456 w 1637414"/>
              <a:gd name="connsiteY27" fmla="*/ 770861 h 1733107"/>
              <a:gd name="connsiteX28" fmla="*/ 1493874 w 1637414"/>
              <a:gd name="connsiteY28" fmla="*/ 701749 h 1733107"/>
              <a:gd name="connsiteX29" fmla="*/ 1451344 w 1637414"/>
              <a:gd name="connsiteY29" fmla="*/ 669852 h 1733107"/>
              <a:gd name="connsiteX30" fmla="*/ 1392865 w 1637414"/>
              <a:gd name="connsiteY30" fmla="*/ 404038 h 1733107"/>
              <a:gd name="connsiteX31" fmla="*/ 1339702 w 1637414"/>
              <a:gd name="connsiteY31" fmla="*/ 334926 h 1733107"/>
              <a:gd name="connsiteX32" fmla="*/ 1291856 w 1637414"/>
              <a:gd name="connsiteY32" fmla="*/ 0 h 1733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637414" h="1733107">
                <a:moveTo>
                  <a:pt x="1291856" y="0"/>
                </a:moveTo>
                <a:lnTo>
                  <a:pt x="1036674" y="212652"/>
                </a:lnTo>
                <a:lnTo>
                  <a:pt x="967563" y="276447"/>
                </a:lnTo>
                <a:lnTo>
                  <a:pt x="648586" y="281763"/>
                </a:lnTo>
                <a:lnTo>
                  <a:pt x="505046" y="260498"/>
                </a:lnTo>
                <a:lnTo>
                  <a:pt x="441251" y="217968"/>
                </a:lnTo>
                <a:lnTo>
                  <a:pt x="292395" y="255182"/>
                </a:lnTo>
                <a:lnTo>
                  <a:pt x="223284" y="345558"/>
                </a:lnTo>
                <a:lnTo>
                  <a:pt x="265814" y="531628"/>
                </a:lnTo>
                <a:lnTo>
                  <a:pt x="233916" y="669852"/>
                </a:lnTo>
                <a:lnTo>
                  <a:pt x="255181" y="824024"/>
                </a:lnTo>
                <a:lnTo>
                  <a:pt x="202018" y="893135"/>
                </a:lnTo>
                <a:lnTo>
                  <a:pt x="138223" y="946298"/>
                </a:lnTo>
                <a:lnTo>
                  <a:pt x="132907" y="829340"/>
                </a:lnTo>
                <a:lnTo>
                  <a:pt x="0" y="1010093"/>
                </a:lnTo>
                <a:lnTo>
                  <a:pt x="154172" y="1026042"/>
                </a:lnTo>
                <a:lnTo>
                  <a:pt x="138223" y="1297172"/>
                </a:lnTo>
                <a:lnTo>
                  <a:pt x="478465" y="1531089"/>
                </a:lnTo>
                <a:lnTo>
                  <a:pt x="877186" y="1626782"/>
                </a:lnTo>
                <a:lnTo>
                  <a:pt x="1015409" y="1733107"/>
                </a:lnTo>
                <a:lnTo>
                  <a:pt x="1111102" y="1632098"/>
                </a:lnTo>
                <a:lnTo>
                  <a:pt x="1180214" y="1493875"/>
                </a:lnTo>
                <a:lnTo>
                  <a:pt x="1302488" y="1366284"/>
                </a:lnTo>
                <a:lnTo>
                  <a:pt x="1414130" y="1334386"/>
                </a:lnTo>
                <a:lnTo>
                  <a:pt x="1525772" y="1270591"/>
                </a:lnTo>
                <a:lnTo>
                  <a:pt x="1637414" y="1089838"/>
                </a:lnTo>
                <a:lnTo>
                  <a:pt x="1626781" y="919717"/>
                </a:lnTo>
                <a:lnTo>
                  <a:pt x="1520456" y="770861"/>
                </a:lnTo>
                <a:lnTo>
                  <a:pt x="1493874" y="701749"/>
                </a:lnTo>
                <a:lnTo>
                  <a:pt x="1451344" y="669852"/>
                </a:lnTo>
                <a:lnTo>
                  <a:pt x="1392865" y="404038"/>
                </a:lnTo>
                <a:lnTo>
                  <a:pt x="1339702" y="334926"/>
                </a:lnTo>
                <a:lnTo>
                  <a:pt x="1291856" y="0"/>
                </a:lnTo>
                <a:close/>
              </a:path>
            </a:pathLst>
          </a:custGeom>
          <a:solidFill>
            <a:schemeClr val="tx1">
              <a:lumMod val="75000"/>
            </a:schemeClr>
          </a:solidFill>
          <a:ln w="127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400" b="1" dirty="0">
                <a:solidFill>
                  <a:schemeClr val="bg1"/>
                </a:solidFill>
              </a:rPr>
              <a:t>MOAB</a:t>
            </a:r>
          </a:p>
        </p:txBody>
      </p:sp>
      <p:sp>
        <p:nvSpPr>
          <p:cNvPr id="14" name="Oval 13">
            <a:extLst>
              <a:ext uri="{FF2B5EF4-FFF2-40B4-BE49-F238E27FC236}">
                <a16:creationId xmlns:a16="http://schemas.microsoft.com/office/drawing/2014/main" xmlns="" id="{6000ADE5-4C49-4F9B-9415-B0C822A7CBEC}"/>
              </a:ext>
            </a:extLst>
          </p:cNvPr>
          <p:cNvSpPr/>
          <p:nvPr/>
        </p:nvSpPr>
        <p:spPr>
          <a:xfrm>
            <a:off x="7738759" y="3383281"/>
            <a:ext cx="217169" cy="21716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p:txBody>
      </p:sp>
      <p:sp>
        <p:nvSpPr>
          <p:cNvPr id="15" name="Oval 14">
            <a:extLst>
              <a:ext uri="{FF2B5EF4-FFF2-40B4-BE49-F238E27FC236}">
                <a16:creationId xmlns:a16="http://schemas.microsoft.com/office/drawing/2014/main" xmlns="" id="{D77159AE-2AD5-4564-8A5A-F80098932C6E}"/>
              </a:ext>
            </a:extLst>
          </p:cNvPr>
          <p:cNvSpPr/>
          <p:nvPr/>
        </p:nvSpPr>
        <p:spPr>
          <a:xfrm>
            <a:off x="7602283" y="688946"/>
            <a:ext cx="233916" cy="223284"/>
          </a:xfrm>
          <a:prstGeom prst="ellipse">
            <a:avLst/>
          </a:prstGeom>
          <a:solidFill>
            <a:schemeClr val="tx1">
              <a:lumMod val="75000"/>
            </a:schemeClr>
          </a:solidFill>
          <a:ln w="127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b="1" dirty="0">
              <a:solidFill>
                <a:schemeClr val="bg1"/>
              </a:solidFill>
            </a:endParaRPr>
          </a:p>
        </p:txBody>
      </p:sp>
      <p:sp>
        <p:nvSpPr>
          <p:cNvPr id="16" name="Rectangle 15">
            <a:extLst>
              <a:ext uri="{FF2B5EF4-FFF2-40B4-BE49-F238E27FC236}">
                <a16:creationId xmlns:a16="http://schemas.microsoft.com/office/drawing/2014/main" xmlns="" id="{E1AE0E3F-DDCE-4C6C-B694-9BC70C6ED4D2}"/>
              </a:ext>
            </a:extLst>
          </p:cNvPr>
          <p:cNvSpPr/>
          <p:nvPr/>
        </p:nvSpPr>
        <p:spPr>
          <a:xfrm>
            <a:off x="6480550" y="708046"/>
            <a:ext cx="1010092" cy="425303"/>
          </a:xfrm>
          <a:prstGeom prst="rect">
            <a:avLst/>
          </a:prstGeom>
          <a:solidFill>
            <a:schemeClr val="tx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TYRE</a:t>
            </a:r>
          </a:p>
        </p:txBody>
      </p:sp>
      <p:sp>
        <p:nvSpPr>
          <p:cNvPr id="18" name="Content Placeholder 2">
            <a:extLst>
              <a:ext uri="{FF2B5EF4-FFF2-40B4-BE49-F238E27FC236}">
                <a16:creationId xmlns:a16="http://schemas.microsoft.com/office/drawing/2014/main" xmlns="" id="{82F0F027-6563-420E-B490-040A68D8444E}"/>
              </a:ext>
            </a:extLst>
          </p:cNvPr>
          <p:cNvSpPr txBox="1">
            <a:spLocks/>
          </p:cNvSpPr>
          <p:nvPr/>
        </p:nvSpPr>
        <p:spPr bwMode="auto">
          <a:xfrm>
            <a:off x="130025" y="102073"/>
            <a:ext cx="5286714"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PRIDE:</a:t>
            </a:r>
          </a:p>
          <a:p>
            <a:pPr>
              <a:lnSpc>
                <a:spcPts val="4300"/>
              </a:lnSpc>
              <a:spcAft>
                <a:spcPts val="1200"/>
              </a:spcAft>
              <a:buClr>
                <a:srgbClr val="FFFFFF"/>
              </a:buClr>
              <a:buNone/>
            </a:pPr>
            <a:r>
              <a:rPr lang="en-US" altLang="en-US" sz="4400" dirty="0"/>
              <a:t>Ezekiel 29:3; 30:6; </a:t>
            </a:r>
            <a:br>
              <a:rPr lang="en-US" altLang="en-US" sz="4400" dirty="0"/>
            </a:br>
            <a:r>
              <a:rPr lang="en-US" altLang="en-US" sz="4400" dirty="0"/>
              <a:t>31:10</a:t>
            </a:r>
          </a:p>
          <a:p>
            <a:pPr>
              <a:lnSpc>
                <a:spcPts val="4300"/>
              </a:lnSpc>
              <a:spcAft>
                <a:spcPts val="1200"/>
              </a:spcAft>
              <a:buClr>
                <a:srgbClr val="FFFFFF"/>
              </a:buClr>
              <a:buNone/>
            </a:pPr>
            <a:endParaRPr lang="en-US" altLang="en-US" sz="4400" dirty="0"/>
          </a:p>
          <a:p>
            <a:pPr>
              <a:lnSpc>
                <a:spcPts val="4300"/>
              </a:lnSpc>
              <a:spcAft>
                <a:spcPts val="1200"/>
              </a:spcAft>
              <a:buClr>
                <a:srgbClr val="FFFFFF"/>
              </a:buClr>
              <a:buNone/>
            </a:pPr>
            <a:r>
              <a:rPr lang="en-US" altLang="en-US" sz="4400" b="1" dirty="0"/>
              <a:t>GLOATING:</a:t>
            </a:r>
          </a:p>
          <a:p>
            <a:pPr>
              <a:lnSpc>
                <a:spcPts val="4300"/>
              </a:lnSpc>
              <a:spcAft>
                <a:spcPts val="1200"/>
              </a:spcAft>
              <a:buClr>
                <a:srgbClr val="FFFFFF"/>
              </a:buClr>
              <a:buNone/>
            </a:pPr>
            <a:r>
              <a:rPr lang="en-US" altLang="en-US" sz="4400" dirty="0"/>
              <a:t>Ezekiel 25:3, 6, 8, </a:t>
            </a:r>
            <a:br>
              <a:rPr lang="en-US" altLang="en-US" sz="4400" dirty="0"/>
            </a:br>
            <a:r>
              <a:rPr lang="en-US" altLang="en-US" sz="4400" dirty="0"/>
              <a:t>12, 15; 29:7</a:t>
            </a:r>
            <a:r>
              <a:rPr lang="en-US" altLang="en-US" sz="4400" b="1" dirty="0"/>
              <a:t> </a:t>
            </a:r>
            <a:endParaRPr lang="en-GB" altLang="en-US" sz="4400" b="1" dirty="0"/>
          </a:p>
        </p:txBody>
      </p:sp>
    </p:spTree>
    <p:extLst>
      <p:ext uri="{BB962C8B-B14F-4D97-AF65-F5344CB8AC3E}">
        <p14:creationId xmlns:p14="http://schemas.microsoft.com/office/powerpoint/2010/main" val="229833822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8">
                                            <p:txEl>
                                              <p:pRg st="0" end="0"/>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8">
                                            <p:txEl>
                                              <p:pRg st="1" end="1"/>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8">
                                            <p:txEl>
                                              <p:pRg st="3" end="3"/>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10" grpId="0" animBg="1"/>
      <p:bldP spid="11" grpId="0" animBg="1"/>
      <p:bldP spid="12" grpId="0" animBg="1"/>
      <p:bldP spid="13" grpId="0" animBg="1"/>
      <p:bldP spid="14" grpId="0" animBg="1"/>
      <p:bldP spid="15" grpId="0" animBg="1"/>
      <p:bldP spid="1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dirty="0"/>
              <a:t>13 “You were in Eden, the garden of God; </a:t>
            </a:r>
          </a:p>
          <a:p>
            <a:pPr>
              <a:lnSpc>
                <a:spcPts val="4300"/>
              </a:lnSpc>
              <a:spcAft>
                <a:spcPts val="1200"/>
              </a:spcAft>
              <a:buClr>
                <a:srgbClr val="FFFFFF"/>
              </a:buClr>
              <a:buNone/>
            </a:pPr>
            <a:r>
              <a:rPr lang="en-US" altLang="en-US" sz="4400" dirty="0"/>
              <a:t>Every precious stone was your covering: The ruby, the topaz and the diamond; The beryl, the onyx and the jasper; The lapis lazuli, the turquoise and the emerald; And the gold, the workmanship of your settings and sockets, Was in you. On the day that </a:t>
            </a:r>
            <a:r>
              <a:rPr lang="en-US" altLang="en-US" sz="4400" dirty="0">
                <a:solidFill>
                  <a:srgbClr val="FFC000"/>
                </a:solidFill>
              </a:rPr>
              <a:t>you were </a:t>
            </a:r>
            <a:r>
              <a:rPr lang="en-US" altLang="en-US" sz="4400" u="sng" dirty="0">
                <a:solidFill>
                  <a:srgbClr val="FFC000"/>
                </a:solidFill>
              </a:rPr>
              <a:t>created</a:t>
            </a:r>
            <a:r>
              <a:rPr lang="en-US" altLang="en-US" sz="4400" dirty="0"/>
              <a:t> They were prepared. </a:t>
            </a:r>
            <a:endParaRPr lang="en-GB" altLang="en-US" sz="4400" dirty="0"/>
          </a:p>
        </p:txBody>
      </p:sp>
    </p:spTree>
    <p:extLst>
      <p:ext uri="{BB962C8B-B14F-4D97-AF65-F5344CB8AC3E}">
        <p14:creationId xmlns:p14="http://schemas.microsoft.com/office/powerpoint/2010/main" val="1482852456"/>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dirty="0"/>
              <a:t>14 “You were the anointed cherub who covers, And I placed you there. You were on the holy mountain of God; You walked in the midst of the stones of fire. </a:t>
            </a:r>
            <a:endParaRPr lang="en-GB" altLang="en-US" sz="4400" dirty="0"/>
          </a:p>
        </p:txBody>
      </p:sp>
    </p:spTree>
    <p:extLst>
      <p:ext uri="{BB962C8B-B14F-4D97-AF65-F5344CB8AC3E}">
        <p14:creationId xmlns:p14="http://schemas.microsoft.com/office/powerpoint/2010/main" val="2589334494"/>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dirty="0"/>
              <a:t>14 “You were the anointed </a:t>
            </a:r>
            <a:r>
              <a:rPr lang="en-US" altLang="en-US" sz="4400" dirty="0">
                <a:solidFill>
                  <a:srgbClr val="FFC000"/>
                </a:solidFill>
              </a:rPr>
              <a:t>cherub</a:t>
            </a:r>
            <a:r>
              <a:rPr lang="en-US" altLang="en-US" sz="4400" dirty="0"/>
              <a:t> who covers, And I placed you there. You were on the holy mountain of God; You walked in the midst of the stones of fire. </a:t>
            </a:r>
            <a:endParaRPr lang="en-GB" altLang="en-US" sz="4400" dirty="0"/>
          </a:p>
        </p:txBody>
      </p:sp>
      <p:sp>
        <p:nvSpPr>
          <p:cNvPr id="3" name="Content Placeholder 2">
            <a:extLst>
              <a:ext uri="{FF2B5EF4-FFF2-40B4-BE49-F238E27FC236}">
                <a16:creationId xmlns:a16="http://schemas.microsoft.com/office/drawing/2014/main" xmlns="" id="{3FF254C1-DAB4-4127-A1BD-49CDA823709A}"/>
              </a:ext>
            </a:extLst>
          </p:cNvPr>
          <p:cNvSpPr txBox="1">
            <a:spLocks/>
          </p:cNvSpPr>
          <p:nvPr/>
        </p:nvSpPr>
        <p:spPr bwMode="auto">
          <a:xfrm>
            <a:off x="3480392" y="744278"/>
            <a:ext cx="5853113" cy="1658679"/>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A powerful angel</a:t>
            </a:r>
            <a:br>
              <a:rPr lang="en-US" altLang="en-US" dirty="0"/>
            </a:br>
            <a:r>
              <a:rPr lang="en-US" altLang="en-US" dirty="0"/>
              <a:t>(Ezek. 10:1-9, 14-16; 18-20; 11:22; 41:18, 20, 25). </a:t>
            </a:r>
          </a:p>
        </p:txBody>
      </p:sp>
    </p:spTree>
    <p:extLst>
      <p:ext uri="{BB962C8B-B14F-4D97-AF65-F5344CB8AC3E}">
        <p14:creationId xmlns:p14="http://schemas.microsoft.com/office/powerpoint/2010/main" val="305072007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dirty="0"/>
              <a:t>14 “You were the </a:t>
            </a:r>
            <a:r>
              <a:rPr lang="en-US" altLang="en-US" sz="4400" u="sng" dirty="0">
                <a:solidFill>
                  <a:srgbClr val="FFC000"/>
                </a:solidFill>
              </a:rPr>
              <a:t>anointed</a:t>
            </a:r>
            <a:r>
              <a:rPr lang="en-US" altLang="en-US" sz="4400" dirty="0">
                <a:solidFill>
                  <a:srgbClr val="FFC000"/>
                </a:solidFill>
              </a:rPr>
              <a:t> cherub who covers</a:t>
            </a:r>
            <a:r>
              <a:rPr lang="en-US" altLang="en-US" sz="4400" dirty="0"/>
              <a:t>, And I placed you there. You were on the holy mountain of God; You walked in the midst of the stones of fire. </a:t>
            </a:r>
            <a:endParaRPr lang="en-GB" altLang="en-US" sz="4400" dirty="0"/>
          </a:p>
        </p:txBody>
      </p:sp>
    </p:spTree>
    <p:extLst>
      <p:ext uri="{BB962C8B-B14F-4D97-AF65-F5344CB8AC3E}">
        <p14:creationId xmlns:p14="http://schemas.microsoft.com/office/powerpoint/2010/main" val="3947481165"/>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dirty="0"/>
              <a:t>15 “You were blameless in your ways From the day you were created Until unrighteousness was found in you.</a:t>
            </a:r>
            <a:endParaRPr lang="en-GB" altLang="en-US" sz="4400" dirty="0"/>
          </a:p>
        </p:txBody>
      </p:sp>
    </p:spTree>
    <p:extLst>
      <p:ext uri="{BB962C8B-B14F-4D97-AF65-F5344CB8AC3E}">
        <p14:creationId xmlns:p14="http://schemas.microsoft.com/office/powerpoint/2010/main" val="3105048583"/>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dirty="0"/>
              <a:t>16 “By the abundance of your trade You were internally filled with violence, And you sinned; Therefore I have cast you as profane From the mountain of God. And I have destroyed you, O covering cherub, From the midst of the stones of fire. </a:t>
            </a:r>
            <a:endParaRPr lang="en-GB" altLang="en-US" sz="4400" dirty="0"/>
          </a:p>
        </p:txBody>
      </p:sp>
    </p:spTree>
    <p:extLst>
      <p:ext uri="{BB962C8B-B14F-4D97-AF65-F5344CB8AC3E}">
        <p14:creationId xmlns:p14="http://schemas.microsoft.com/office/powerpoint/2010/main" val="3707945149"/>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dirty="0"/>
              <a:t>16 “</a:t>
            </a:r>
            <a:r>
              <a:rPr lang="en-US" altLang="en-US" sz="4400" dirty="0">
                <a:solidFill>
                  <a:srgbClr val="FFC000"/>
                </a:solidFill>
              </a:rPr>
              <a:t>By the abundance of your trade </a:t>
            </a:r>
            <a:r>
              <a:rPr lang="en-US" altLang="en-US" sz="4400" dirty="0"/>
              <a:t>You were internally filled with violence, And you sinned; Therefore I have cast you as profane From the mountain of God. And I have destroyed you, O covering cherub, From the midst of the stones of fire. </a:t>
            </a:r>
            <a:endParaRPr lang="en-GB" altLang="en-US" sz="4400" dirty="0"/>
          </a:p>
        </p:txBody>
      </p:sp>
    </p:spTree>
    <p:extLst>
      <p:ext uri="{BB962C8B-B14F-4D97-AF65-F5344CB8AC3E}">
        <p14:creationId xmlns:p14="http://schemas.microsoft.com/office/powerpoint/2010/main" val="3914209124"/>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dirty="0"/>
              <a:t>17 “Your heart was lifted up because of your beauty; You corrupted your wisdom by reason of your splendor. I cast you to the ground; I put you before kings, That they may see you. </a:t>
            </a:r>
          </a:p>
          <a:p>
            <a:pPr>
              <a:lnSpc>
                <a:spcPts val="4300"/>
              </a:lnSpc>
              <a:spcAft>
                <a:spcPts val="1200"/>
              </a:spcAft>
              <a:buClr>
                <a:srgbClr val="FFFFFF"/>
              </a:buClr>
              <a:buNone/>
            </a:pPr>
            <a:r>
              <a:rPr lang="en-US" altLang="en-US" sz="4400" dirty="0"/>
              <a:t>18 “By the multitude of your iniquities, In the unrighteousness of your trade You profaned your sanctuaries. Therefore I have brought fire from the midst of you; It has consumed you, And I have turned you to ashes on the earth In the eyes of all who see you.</a:t>
            </a:r>
            <a:endParaRPr lang="en-GB" altLang="en-US" sz="4400" dirty="0"/>
          </a:p>
        </p:txBody>
      </p:sp>
    </p:spTree>
    <p:extLst>
      <p:ext uri="{BB962C8B-B14F-4D97-AF65-F5344CB8AC3E}">
        <p14:creationId xmlns:p14="http://schemas.microsoft.com/office/powerpoint/2010/main" val="30655047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dirty="0"/>
              <a:t>19 “All who know you among the peoples Are appalled at you; You have become terrified And you will cease to be forever.”’”</a:t>
            </a:r>
            <a:endParaRPr lang="en-GB" altLang="en-US" sz="4400" dirty="0"/>
          </a:p>
        </p:txBody>
      </p:sp>
      <p:sp>
        <p:nvSpPr>
          <p:cNvPr id="3" name="Content Placeholder 2">
            <a:extLst>
              <a:ext uri="{FF2B5EF4-FFF2-40B4-BE49-F238E27FC236}">
                <a16:creationId xmlns:a16="http://schemas.microsoft.com/office/drawing/2014/main" xmlns="" id="{ECF65EC9-673F-4821-972B-96D33750E12E}"/>
              </a:ext>
            </a:extLst>
          </p:cNvPr>
          <p:cNvSpPr txBox="1">
            <a:spLocks/>
          </p:cNvSpPr>
          <p:nvPr/>
        </p:nvSpPr>
        <p:spPr bwMode="auto">
          <a:xfrm>
            <a:off x="3010111" y="1360966"/>
            <a:ext cx="4837284" cy="2339163"/>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Who is this?</a:t>
            </a:r>
          </a:p>
          <a:p>
            <a:r>
              <a:rPr lang="en-US" altLang="en-US" dirty="0"/>
              <a:t>This description perfectly matches SATAN.</a:t>
            </a:r>
          </a:p>
        </p:txBody>
      </p:sp>
    </p:spTree>
    <p:extLst>
      <p:ext uri="{BB962C8B-B14F-4D97-AF65-F5344CB8AC3E}">
        <p14:creationId xmlns:p14="http://schemas.microsoft.com/office/powerpoint/2010/main" val="268445584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9558C7F1-8561-4276-A1AE-8D5CAB23C329}"/>
              </a:ext>
            </a:extLst>
          </p:cNvPr>
          <p:cNvSpPr txBox="1">
            <a:spLocks/>
          </p:cNvSpPr>
          <p:nvPr/>
        </p:nvSpPr>
        <p:spPr bwMode="auto">
          <a:xfrm>
            <a:off x="21265" y="2551814"/>
            <a:ext cx="12192000" cy="147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ctr"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5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The nature of reality</a:t>
            </a:r>
            <a:endParaRPr kumimoji="0" lang="en-GB" altLang="en-US" sz="5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endParaRPr>
          </a:p>
        </p:txBody>
      </p:sp>
      <p:sp>
        <p:nvSpPr>
          <p:cNvPr id="6" name="Content Placeholder 2">
            <a:extLst>
              <a:ext uri="{FF2B5EF4-FFF2-40B4-BE49-F238E27FC236}">
                <a16:creationId xmlns:a16="http://schemas.microsoft.com/office/drawing/2014/main" xmlns="" id="{FC11F493-40C4-47FD-931A-3F8348634C60}"/>
              </a:ext>
            </a:extLst>
          </p:cNvPr>
          <p:cNvSpPr txBox="1">
            <a:spLocks/>
          </p:cNvSpPr>
          <p:nvPr/>
        </p:nvSpPr>
        <p:spPr bwMode="auto">
          <a:xfrm>
            <a:off x="2153969" y="3429000"/>
            <a:ext cx="3997755" cy="1270591"/>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There is the physical world…</a:t>
            </a:r>
          </a:p>
        </p:txBody>
      </p:sp>
      <p:sp>
        <p:nvSpPr>
          <p:cNvPr id="7" name="Content Placeholder 2">
            <a:extLst>
              <a:ext uri="{FF2B5EF4-FFF2-40B4-BE49-F238E27FC236}">
                <a16:creationId xmlns:a16="http://schemas.microsoft.com/office/drawing/2014/main" xmlns="" id="{F0AD4BF5-F81B-4F94-B0A1-9B840B8E9EF0}"/>
              </a:ext>
            </a:extLst>
          </p:cNvPr>
          <p:cNvSpPr txBox="1">
            <a:spLocks/>
          </p:cNvSpPr>
          <p:nvPr/>
        </p:nvSpPr>
        <p:spPr bwMode="auto">
          <a:xfrm>
            <a:off x="6538127" y="3429000"/>
            <a:ext cx="3541539" cy="1270591"/>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…but God is there, too.</a:t>
            </a:r>
          </a:p>
        </p:txBody>
      </p:sp>
      <p:sp>
        <p:nvSpPr>
          <p:cNvPr id="8" name="Content Placeholder 2">
            <a:extLst>
              <a:ext uri="{FF2B5EF4-FFF2-40B4-BE49-F238E27FC236}">
                <a16:creationId xmlns:a16="http://schemas.microsoft.com/office/drawing/2014/main" xmlns="" id="{D5AE08C9-986D-4C65-ACAB-8A20FE0881BE}"/>
              </a:ext>
            </a:extLst>
          </p:cNvPr>
          <p:cNvSpPr txBox="1">
            <a:spLocks/>
          </p:cNvSpPr>
          <p:nvPr/>
        </p:nvSpPr>
        <p:spPr bwMode="auto">
          <a:xfrm>
            <a:off x="4593605" y="5002620"/>
            <a:ext cx="3541539" cy="1174898"/>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So why not Satan?</a:t>
            </a:r>
          </a:p>
        </p:txBody>
      </p:sp>
    </p:spTree>
    <p:extLst>
      <p:ext uri="{BB962C8B-B14F-4D97-AF65-F5344CB8AC3E}">
        <p14:creationId xmlns:p14="http://schemas.microsoft.com/office/powerpoint/2010/main" val="90418935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9558C7F1-8561-4276-A1AE-8D5CAB23C329}"/>
              </a:ext>
            </a:extLst>
          </p:cNvPr>
          <p:cNvSpPr txBox="1">
            <a:spLocks/>
          </p:cNvSpPr>
          <p:nvPr/>
        </p:nvSpPr>
        <p:spPr bwMode="auto">
          <a:xfrm>
            <a:off x="6974956" y="2551814"/>
            <a:ext cx="4444410" cy="147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1200"/>
              </a:spcAft>
              <a:buClr>
                <a:srgbClr val="FFFFFF"/>
              </a:buClr>
              <a:buNone/>
            </a:pPr>
            <a:r>
              <a:rPr lang="en-US" altLang="en-US" sz="4400" b="1" dirty="0"/>
              <a:t>MELQART</a:t>
            </a:r>
          </a:p>
          <a:p>
            <a:pPr algn="ctr">
              <a:lnSpc>
                <a:spcPts val="4300"/>
              </a:lnSpc>
              <a:spcAft>
                <a:spcPts val="1200"/>
              </a:spcAft>
              <a:buClr>
                <a:srgbClr val="FFFFFF"/>
              </a:buClr>
              <a:buNone/>
            </a:pPr>
            <a:r>
              <a:rPr lang="en-US" altLang="en-US" sz="4400" b="1" dirty="0"/>
              <a:t>“King of the city”</a:t>
            </a:r>
            <a:endParaRPr lang="en-GB" altLang="en-US" sz="4400" b="1" dirty="0"/>
          </a:p>
        </p:txBody>
      </p:sp>
    </p:spTree>
    <p:extLst>
      <p:ext uri="{BB962C8B-B14F-4D97-AF65-F5344CB8AC3E}">
        <p14:creationId xmlns:p14="http://schemas.microsoft.com/office/powerpoint/2010/main" val="49836128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9558C7F1-8561-4276-A1AE-8D5CAB23C329}"/>
              </a:ext>
            </a:extLst>
          </p:cNvPr>
          <p:cNvSpPr txBox="1">
            <a:spLocks/>
          </p:cNvSpPr>
          <p:nvPr/>
        </p:nvSpPr>
        <p:spPr bwMode="auto">
          <a:xfrm>
            <a:off x="21265" y="2551814"/>
            <a:ext cx="12192000" cy="147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ctr"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5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The nature of reality</a:t>
            </a:r>
            <a:endParaRPr kumimoji="0" lang="en-GB" altLang="en-US" sz="5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endParaRPr>
          </a:p>
        </p:txBody>
      </p:sp>
      <p:sp>
        <p:nvSpPr>
          <p:cNvPr id="6" name="Content Placeholder 2">
            <a:extLst>
              <a:ext uri="{FF2B5EF4-FFF2-40B4-BE49-F238E27FC236}">
                <a16:creationId xmlns:a16="http://schemas.microsoft.com/office/drawing/2014/main" xmlns="" id="{FC11F493-40C4-47FD-931A-3F8348634C60}"/>
              </a:ext>
            </a:extLst>
          </p:cNvPr>
          <p:cNvSpPr txBox="1">
            <a:spLocks/>
          </p:cNvSpPr>
          <p:nvPr/>
        </p:nvSpPr>
        <p:spPr bwMode="auto">
          <a:xfrm>
            <a:off x="442763" y="3419375"/>
            <a:ext cx="5708962" cy="1270591"/>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We could assess </a:t>
            </a:r>
            <a:r>
              <a:rPr lang="en-US" altLang="en-US" dirty="0" err="1"/>
              <a:t>Tyre’s</a:t>
            </a:r>
            <a:r>
              <a:rPr lang="en-US" altLang="en-US" dirty="0"/>
              <a:t> history on a human level…</a:t>
            </a:r>
          </a:p>
        </p:txBody>
      </p:sp>
      <p:sp>
        <p:nvSpPr>
          <p:cNvPr id="7" name="Content Placeholder 2">
            <a:extLst>
              <a:ext uri="{FF2B5EF4-FFF2-40B4-BE49-F238E27FC236}">
                <a16:creationId xmlns:a16="http://schemas.microsoft.com/office/drawing/2014/main" xmlns="" id="{F0AD4BF5-F81B-4F94-B0A1-9B840B8E9EF0}"/>
              </a:ext>
            </a:extLst>
          </p:cNvPr>
          <p:cNvSpPr txBox="1">
            <a:spLocks/>
          </p:cNvSpPr>
          <p:nvPr/>
        </p:nvSpPr>
        <p:spPr bwMode="auto">
          <a:xfrm>
            <a:off x="6538127" y="3419375"/>
            <a:ext cx="3541539" cy="1270591"/>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…but God was involved.</a:t>
            </a:r>
          </a:p>
        </p:txBody>
      </p:sp>
      <p:sp>
        <p:nvSpPr>
          <p:cNvPr id="8" name="Content Placeholder 2">
            <a:extLst>
              <a:ext uri="{FF2B5EF4-FFF2-40B4-BE49-F238E27FC236}">
                <a16:creationId xmlns:a16="http://schemas.microsoft.com/office/drawing/2014/main" xmlns="" id="{D5AE08C9-986D-4C65-ACAB-8A20FE0881BE}"/>
              </a:ext>
            </a:extLst>
          </p:cNvPr>
          <p:cNvSpPr txBox="1">
            <a:spLocks/>
          </p:cNvSpPr>
          <p:nvPr/>
        </p:nvSpPr>
        <p:spPr bwMode="auto">
          <a:xfrm>
            <a:off x="4593605" y="4992995"/>
            <a:ext cx="3541539" cy="1174898"/>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And so was Satan.</a:t>
            </a:r>
          </a:p>
        </p:txBody>
      </p:sp>
    </p:spTree>
    <p:extLst>
      <p:ext uri="{BB962C8B-B14F-4D97-AF65-F5344CB8AC3E}">
        <p14:creationId xmlns:p14="http://schemas.microsoft.com/office/powerpoint/2010/main" val="218820784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9558C7F1-8561-4276-A1AE-8D5CAB23C329}"/>
              </a:ext>
            </a:extLst>
          </p:cNvPr>
          <p:cNvSpPr txBox="1">
            <a:spLocks/>
          </p:cNvSpPr>
          <p:nvPr/>
        </p:nvSpPr>
        <p:spPr bwMode="auto">
          <a:xfrm>
            <a:off x="21265" y="2551814"/>
            <a:ext cx="12192000" cy="147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ctr"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lang="en-US" altLang="en-US" sz="5400" b="1" dirty="0">
                <a:solidFill>
                  <a:srgbClr val="FFC000"/>
                </a:solidFill>
              </a:rPr>
              <a:t>I</a:t>
            </a:r>
            <a:r>
              <a:rPr kumimoji="0" lang="en-US" altLang="en-US" sz="5400" b="1" i="0" u="none" strike="noStrike" kern="1200" cap="none" spc="0" normalizeH="0" baseline="0" noProof="0" dirty="0" err="1">
                <a:ln>
                  <a:noFill/>
                </a:ln>
                <a:solidFill>
                  <a:srgbClr val="FFC000"/>
                </a:solidFill>
                <a:effectLst/>
                <a:uLnTx/>
                <a:uFillTx/>
                <a:latin typeface="Arial Narrow" panose="020B0606020202030204" pitchFamily="34" charset="0"/>
                <a:ea typeface="+mn-ea"/>
                <a:cs typeface="Arial" panose="020B0604020202020204" pitchFamily="34" charset="0"/>
              </a:rPr>
              <a:t>mplications</a:t>
            </a:r>
            <a:endParaRPr kumimoji="0" lang="en-GB" altLang="en-US" sz="5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1851590627"/>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The Bible gives us a more robust and accurate view</a:t>
            </a:r>
            <a:br>
              <a:rPr lang="en-US" altLang="en-US" sz="4400" b="1" dirty="0"/>
            </a:br>
            <a:r>
              <a:rPr lang="en-US" altLang="en-US" sz="4400" b="1" dirty="0"/>
              <a:t>of the world we live in.</a:t>
            </a:r>
          </a:p>
        </p:txBody>
      </p:sp>
    </p:spTree>
    <p:extLst>
      <p:ext uri="{BB962C8B-B14F-4D97-AF65-F5344CB8AC3E}">
        <p14:creationId xmlns:p14="http://schemas.microsoft.com/office/powerpoint/2010/main" val="1494631049"/>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2212258"/>
            <a:ext cx="11847513" cy="4645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466725">
              <a:lnSpc>
                <a:spcPts val="4300"/>
              </a:lnSpc>
              <a:spcAft>
                <a:spcPts val="1200"/>
              </a:spcAft>
              <a:buClr>
                <a:srgbClr val="FFFFFF"/>
              </a:buClr>
              <a:buNone/>
            </a:pPr>
            <a:r>
              <a:rPr lang="en-US" altLang="en-US" sz="4400" dirty="0"/>
              <a:t>The spiritual realm is just as real as the physical world.</a:t>
            </a:r>
          </a:p>
          <a:p>
            <a:pPr marL="468313">
              <a:lnSpc>
                <a:spcPts val="4300"/>
              </a:lnSpc>
              <a:spcAft>
                <a:spcPts val="1200"/>
              </a:spcAft>
              <a:buClr>
                <a:srgbClr val="FFFFFF"/>
              </a:buClr>
              <a:buNone/>
            </a:pPr>
            <a:r>
              <a:rPr lang="en-US" altLang="en-US" sz="4400" dirty="0"/>
              <a:t>God is there, and angels loyal to him.</a:t>
            </a:r>
          </a:p>
          <a:p>
            <a:pPr marL="468313">
              <a:lnSpc>
                <a:spcPts val="4300"/>
              </a:lnSpc>
              <a:spcAft>
                <a:spcPts val="1200"/>
              </a:spcAft>
              <a:buClr>
                <a:srgbClr val="FFFFFF"/>
              </a:buClr>
              <a:buNone/>
            </a:pPr>
            <a:r>
              <a:rPr lang="en-US" altLang="en-US" sz="4400" dirty="0"/>
              <a:t>Satan is there, and the fallen angels with him.</a:t>
            </a:r>
          </a:p>
        </p:txBody>
      </p:sp>
    </p:spTree>
    <p:extLst>
      <p:ext uri="{BB962C8B-B14F-4D97-AF65-F5344CB8AC3E}">
        <p14:creationId xmlns:p14="http://schemas.microsoft.com/office/powerpoint/2010/main" val="302068558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We can know our enemy.</a:t>
            </a:r>
          </a:p>
          <a:p>
            <a:pPr marL="466725">
              <a:lnSpc>
                <a:spcPts val="4300"/>
              </a:lnSpc>
              <a:spcAft>
                <a:spcPts val="1200"/>
              </a:spcAft>
              <a:buClr>
                <a:srgbClr val="FFFFFF"/>
              </a:buClr>
              <a:buNone/>
            </a:pPr>
            <a:r>
              <a:rPr lang="en-US" altLang="en-US" sz="4400" dirty="0"/>
              <a:t>Satan isn’t God’s equal.</a:t>
            </a:r>
          </a:p>
          <a:p>
            <a:pPr marL="466725">
              <a:lnSpc>
                <a:spcPts val="4300"/>
              </a:lnSpc>
              <a:spcAft>
                <a:spcPts val="1200"/>
              </a:spcAft>
              <a:buClr>
                <a:srgbClr val="FFFFFF"/>
              </a:buClr>
              <a:buNone/>
            </a:pPr>
            <a:r>
              <a:rPr lang="en-US" altLang="en-US" sz="4400" dirty="0"/>
              <a:t>God didn’t make him evil.</a:t>
            </a:r>
          </a:p>
          <a:p>
            <a:pPr marL="466725">
              <a:lnSpc>
                <a:spcPts val="4300"/>
              </a:lnSpc>
              <a:spcAft>
                <a:spcPts val="1200"/>
              </a:spcAft>
              <a:buClr>
                <a:srgbClr val="FFFFFF"/>
              </a:buClr>
              <a:buNone/>
            </a:pPr>
            <a:r>
              <a:rPr lang="en-US" altLang="en-US" sz="4400" dirty="0"/>
              <a:t>He’s not running around in red tights with a pitchfork.</a:t>
            </a:r>
          </a:p>
          <a:p>
            <a:pPr marL="466725">
              <a:lnSpc>
                <a:spcPts val="4300"/>
              </a:lnSpc>
              <a:spcAft>
                <a:spcPts val="2400"/>
              </a:spcAft>
              <a:buClr>
                <a:srgbClr val="FFFFFF"/>
              </a:buClr>
              <a:buNone/>
            </a:pPr>
            <a:r>
              <a:rPr lang="en-US" altLang="en-US" sz="4400" dirty="0"/>
              <a:t>But he is a formidable enemy who works through deception.</a:t>
            </a:r>
          </a:p>
        </p:txBody>
      </p:sp>
    </p:spTree>
    <p:extLst>
      <p:ext uri="{BB962C8B-B14F-4D97-AF65-F5344CB8AC3E}">
        <p14:creationId xmlns:p14="http://schemas.microsoft.com/office/powerpoint/2010/main" val="26681163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2079812"/>
            <a:ext cx="11847513" cy="477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2 Corinthians 4:4 </a:t>
            </a:r>
            <a:r>
              <a:rPr lang="en-US" altLang="en-US" sz="4400" dirty="0"/>
              <a:t>Satan, who is the god of this world, has blinded the minds of those who don’t believe. They are unable to see the glorious light of the Good News. They don’t understand this message about the glory of Christ, who is the exact likeness of God.</a:t>
            </a:r>
            <a:endParaRPr lang="en-GB" altLang="en-US" sz="4400" dirty="0"/>
          </a:p>
        </p:txBody>
      </p:sp>
      <p:sp>
        <p:nvSpPr>
          <p:cNvPr id="3" name="Content Placeholder 2">
            <a:extLst>
              <a:ext uri="{FF2B5EF4-FFF2-40B4-BE49-F238E27FC236}">
                <a16:creationId xmlns:a16="http://schemas.microsoft.com/office/drawing/2014/main" xmlns="" id="{B2FD978F-51E8-4577-8B5D-0247CFD5FAA6}"/>
              </a:ext>
            </a:extLst>
          </p:cNvPr>
          <p:cNvSpPr txBox="1">
            <a:spLocks/>
          </p:cNvSpPr>
          <p:nvPr/>
        </p:nvSpPr>
        <p:spPr bwMode="auto">
          <a:xfrm>
            <a:off x="6977150" y="3891515"/>
            <a:ext cx="4837284" cy="2573081"/>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How is this possible if Satan is a finite being?</a:t>
            </a:r>
          </a:p>
          <a:p>
            <a:r>
              <a:rPr lang="en-US" altLang="en-US" b="0" dirty="0"/>
              <a:t>He isn’t acting alone.</a:t>
            </a:r>
          </a:p>
          <a:p>
            <a:r>
              <a:rPr lang="en-US" altLang="en-US" b="0" dirty="0"/>
              <a:t>Revelation 12:3-4</a:t>
            </a:r>
          </a:p>
        </p:txBody>
      </p:sp>
    </p:spTree>
    <p:extLst>
      <p:ext uri="{BB962C8B-B14F-4D97-AF65-F5344CB8AC3E}">
        <p14:creationId xmlns:p14="http://schemas.microsoft.com/office/powerpoint/2010/main" val="50306978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There’s a reason why we see</a:t>
            </a:r>
            <a:br>
              <a:rPr lang="en-US" altLang="en-US" sz="4400" b="1" dirty="0"/>
            </a:br>
            <a:r>
              <a:rPr lang="en-US" altLang="en-US" sz="4400" b="1" dirty="0"/>
              <a:t>such extremes in humans.</a:t>
            </a:r>
          </a:p>
          <a:p>
            <a:pPr marL="466725">
              <a:lnSpc>
                <a:spcPts val="4300"/>
              </a:lnSpc>
              <a:spcAft>
                <a:spcPts val="1200"/>
              </a:spcAft>
              <a:buClr>
                <a:srgbClr val="FFFFFF"/>
              </a:buClr>
              <a:buNone/>
            </a:pPr>
            <a:r>
              <a:rPr lang="en-US" altLang="en-US" sz="4400" dirty="0"/>
              <a:t>Humans bear the image of God who made them.</a:t>
            </a:r>
          </a:p>
          <a:p>
            <a:pPr marL="466725">
              <a:lnSpc>
                <a:spcPts val="4300"/>
              </a:lnSpc>
              <a:spcAft>
                <a:spcPts val="1200"/>
              </a:spcAft>
              <a:buClr>
                <a:srgbClr val="FFFFFF"/>
              </a:buClr>
              <a:buNone/>
            </a:pPr>
            <a:r>
              <a:rPr lang="en-US" altLang="en-US" sz="4400" dirty="0"/>
              <a:t>Humans can be influenced to do great evil by God’s enemy.</a:t>
            </a:r>
            <a:endParaRPr lang="en-GB" altLang="en-US" sz="4400" dirty="0"/>
          </a:p>
        </p:txBody>
      </p:sp>
    </p:spTree>
    <p:extLst>
      <p:ext uri="{BB962C8B-B14F-4D97-AF65-F5344CB8AC3E}">
        <p14:creationId xmlns:p14="http://schemas.microsoft.com/office/powerpoint/2010/main" val="10344356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We can’t follow God effectively unless we understand the spiritual realm.</a:t>
            </a:r>
          </a:p>
          <a:p>
            <a:pPr marL="466725">
              <a:lnSpc>
                <a:spcPts val="4300"/>
              </a:lnSpc>
              <a:spcAft>
                <a:spcPts val="1200"/>
              </a:spcAft>
              <a:buClr>
                <a:srgbClr val="FFFFFF"/>
              </a:buClr>
              <a:buNone/>
            </a:pPr>
            <a:r>
              <a:rPr lang="en-US" altLang="en-US" sz="4400" dirty="0"/>
              <a:t>We want to read the Bible…</a:t>
            </a:r>
          </a:p>
          <a:p>
            <a:pPr marL="466725">
              <a:lnSpc>
                <a:spcPts val="4300"/>
              </a:lnSpc>
              <a:spcAft>
                <a:spcPts val="1200"/>
              </a:spcAft>
              <a:buClr>
                <a:srgbClr val="FFFFFF"/>
              </a:buClr>
              <a:buNone/>
            </a:pPr>
            <a:r>
              <a:rPr lang="en-US" altLang="en-US" sz="4400" dirty="0"/>
              <a:t>We want to love people…</a:t>
            </a:r>
          </a:p>
          <a:p>
            <a:pPr marL="466725">
              <a:lnSpc>
                <a:spcPts val="4300"/>
              </a:lnSpc>
              <a:spcAft>
                <a:spcPts val="1200"/>
              </a:spcAft>
              <a:buClr>
                <a:srgbClr val="FFFFFF"/>
              </a:buClr>
              <a:buNone/>
            </a:pPr>
            <a:r>
              <a:rPr lang="en-US" altLang="en-US" sz="4400" dirty="0"/>
              <a:t>We want to live for God…</a:t>
            </a:r>
          </a:p>
        </p:txBody>
      </p:sp>
    </p:spTree>
    <p:extLst>
      <p:ext uri="{BB962C8B-B14F-4D97-AF65-F5344CB8AC3E}">
        <p14:creationId xmlns:p14="http://schemas.microsoft.com/office/powerpoint/2010/main" val="118321579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2286000"/>
            <a:ext cx="11847513"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466725">
              <a:lnSpc>
                <a:spcPts val="4300"/>
              </a:lnSpc>
              <a:spcAft>
                <a:spcPts val="1200"/>
              </a:spcAft>
              <a:buClr>
                <a:srgbClr val="FFFFFF"/>
              </a:buClr>
              <a:buNone/>
            </a:pPr>
            <a:r>
              <a:rPr lang="en-US" altLang="en-US" sz="4400" b="1" dirty="0"/>
              <a:t>Romans 7:19</a:t>
            </a:r>
            <a:r>
              <a:rPr lang="en-US" altLang="en-US" sz="4400" dirty="0"/>
              <a:t> I want to do what is good, but I don’t.</a:t>
            </a:r>
            <a:br>
              <a:rPr lang="en-US" altLang="en-US" sz="4400" dirty="0"/>
            </a:br>
            <a:r>
              <a:rPr lang="en-US" altLang="en-US" sz="4400" dirty="0"/>
              <a:t>I don’t want to do what is wrong, but I do it anyway.</a:t>
            </a:r>
            <a:endParaRPr lang="en-GB" altLang="en-US" sz="4400" dirty="0"/>
          </a:p>
        </p:txBody>
      </p:sp>
      <p:sp>
        <p:nvSpPr>
          <p:cNvPr id="3" name="Content Placeholder 2">
            <a:extLst>
              <a:ext uri="{FF2B5EF4-FFF2-40B4-BE49-F238E27FC236}">
                <a16:creationId xmlns:a16="http://schemas.microsoft.com/office/drawing/2014/main" xmlns="" id="{3568842E-1242-447F-BEED-7048B390888D}"/>
              </a:ext>
            </a:extLst>
          </p:cNvPr>
          <p:cNvSpPr txBox="1">
            <a:spLocks/>
          </p:cNvSpPr>
          <p:nvPr/>
        </p:nvSpPr>
        <p:spPr bwMode="auto">
          <a:xfrm>
            <a:off x="3126510" y="3637515"/>
            <a:ext cx="5489170" cy="1208805"/>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In this state, what is really true of your situation?</a:t>
            </a:r>
            <a:endParaRPr lang="en-US" altLang="en-US" b="0" dirty="0"/>
          </a:p>
        </p:txBody>
      </p:sp>
    </p:spTree>
    <p:extLst>
      <p:ext uri="{BB962C8B-B14F-4D97-AF65-F5344CB8AC3E}">
        <p14:creationId xmlns:p14="http://schemas.microsoft.com/office/powerpoint/2010/main" val="30024700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2187388"/>
            <a:ext cx="11847513" cy="467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Ephesians 6:10 </a:t>
            </a:r>
            <a:r>
              <a:rPr lang="en-US" altLang="en-US" sz="4400" dirty="0"/>
              <a:t>Finally, be strong in the Lord and in the strength of His might. 11 Put on the full armor of God, so that you will be able to stand firm against the schemes of the devil.</a:t>
            </a:r>
            <a:endParaRPr lang="en-GB" altLang="en-US" sz="4400" dirty="0"/>
          </a:p>
        </p:txBody>
      </p:sp>
    </p:spTree>
    <p:extLst>
      <p:ext uri="{BB962C8B-B14F-4D97-AF65-F5344CB8AC3E}">
        <p14:creationId xmlns:p14="http://schemas.microsoft.com/office/powerpoint/2010/main" val="37753240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9558C7F1-8561-4276-A1AE-8D5CAB23C329}"/>
              </a:ext>
            </a:extLst>
          </p:cNvPr>
          <p:cNvSpPr txBox="1">
            <a:spLocks/>
          </p:cNvSpPr>
          <p:nvPr/>
        </p:nvSpPr>
        <p:spPr bwMode="auto">
          <a:xfrm>
            <a:off x="0" y="2551814"/>
            <a:ext cx="12192000" cy="147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1200"/>
              </a:spcAft>
              <a:buClr>
                <a:srgbClr val="FFFFFF"/>
              </a:buClr>
              <a:buNone/>
            </a:pPr>
            <a:r>
              <a:rPr lang="en-US" altLang="en-US" sz="5400" b="1" dirty="0">
                <a:solidFill>
                  <a:srgbClr val="FFC000"/>
                </a:solidFill>
              </a:rPr>
              <a:t>God’s message to </a:t>
            </a:r>
            <a:r>
              <a:rPr lang="en-US" altLang="en-US" sz="5400" b="1" i="1" dirty="0">
                <a:solidFill>
                  <a:srgbClr val="FFC000"/>
                </a:solidFill>
              </a:rPr>
              <a:t>the nation </a:t>
            </a:r>
            <a:r>
              <a:rPr lang="en-US" altLang="en-US" sz="5400" b="1" dirty="0">
                <a:solidFill>
                  <a:srgbClr val="FFC000"/>
                </a:solidFill>
              </a:rPr>
              <a:t>of </a:t>
            </a:r>
            <a:r>
              <a:rPr lang="en-US" altLang="en-US" sz="5400" b="1" dirty="0" err="1">
                <a:solidFill>
                  <a:srgbClr val="FFC000"/>
                </a:solidFill>
              </a:rPr>
              <a:t>Tyre</a:t>
            </a:r>
            <a:endParaRPr lang="en-GB" altLang="en-US" sz="5400" b="1" dirty="0">
              <a:solidFill>
                <a:srgbClr val="FFC000"/>
              </a:solidFill>
            </a:endParaRPr>
          </a:p>
        </p:txBody>
      </p:sp>
    </p:spTree>
    <p:extLst>
      <p:ext uri="{BB962C8B-B14F-4D97-AF65-F5344CB8AC3E}">
        <p14:creationId xmlns:p14="http://schemas.microsoft.com/office/powerpoint/2010/main" val="2488463584"/>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2187388"/>
            <a:ext cx="11847513" cy="467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Ephesians 6:10 </a:t>
            </a:r>
            <a:r>
              <a:rPr lang="en-US" altLang="en-US" sz="4400" dirty="0"/>
              <a:t>Finally, </a:t>
            </a:r>
            <a:r>
              <a:rPr lang="en-US" altLang="en-US" sz="4400" dirty="0">
                <a:solidFill>
                  <a:srgbClr val="FFC000"/>
                </a:solidFill>
              </a:rPr>
              <a:t>be strong </a:t>
            </a:r>
            <a:r>
              <a:rPr lang="en-US" altLang="en-US" sz="4400" dirty="0"/>
              <a:t>in the Lord and in the strength of His might. 11 Put on the full armor of God, so that you will be able to stand firm against the schemes of the devil.</a:t>
            </a:r>
            <a:endParaRPr lang="en-GB" altLang="en-US" sz="4400" dirty="0"/>
          </a:p>
        </p:txBody>
      </p:sp>
    </p:spTree>
    <p:extLst>
      <p:ext uri="{BB962C8B-B14F-4D97-AF65-F5344CB8AC3E}">
        <p14:creationId xmlns:p14="http://schemas.microsoft.com/office/powerpoint/2010/main" val="902413540"/>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2187388"/>
            <a:ext cx="11847513" cy="467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Ephesians 6:10 </a:t>
            </a:r>
            <a:r>
              <a:rPr lang="en-US" altLang="en-US" sz="4400" dirty="0"/>
              <a:t>Finally, </a:t>
            </a:r>
            <a:r>
              <a:rPr lang="en-US" altLang="en-US" sz="4400" dirty="0">
                <a:solidFill>
                  <a:srgbClr val="FFC000"/>
                </a:solidFill>
              </a:rPr>
              <a:t>be strong </a:t>
            </a:r>
            <a:r>
              <a:rPr lang="en-US" altLang="en-US" sz="4400" u="sng" dirty="0">
                <a:solidFill>
                  <a:srgbClr val="FFC000"/>
                </a:solidFill>
              </a:rPr>
              <a:t>in the Lord</a:t>
            </a:r>
            <a:r>
              <a:rPr lang="en-US" altLang="en-US" sz="4400" dirty="0">
                <a:solidFill>
                  <a:srgbClr val="FFC000"/>
                </a:solidFill>
              </a:rPr>
              <a:t> </a:t>
            </a:r>
            <a:r>
              <a:rPr lang="en-US" altLang="en-US" sz="4400" dirty="0"/>
              <a:t>and in the strength of His might. 11 Put on the full armor of God, so that you will be able to stand firm against the schemes of the devil.</a:t>
            </a:r>
            <a:endParaRPr lang="en-GB" altLang="en-US" sz="4400" dirty="0"/>
          </a:p>
        </p:txBody>
      </p:sp>
    </p:spTree>
    <p:extLst>
      <p:ext uri="{BB962C8B-B14F-4D97-AF65-F5344CB8AC3E}">
        <p14:creationId xmlns:p14="http://schemas.microsoft.com/office/powerpoint/2010/main" val="2327426429"/>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2187388"/>
            <a:ext cx="11847513" cy="467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Ephesians 6:10 </a:t>
            </a:r>
            <a:r>
              <a:rPr lang="en-US" altLang="en-US" sz="4400" dirty="0"/>
              <a:t>Finally, be strong in the Lord and in the strength of His might. 11 Put on the full armor of God, so that you will be able to stand firm against </a:t>
            </a:r>
            <a:r>
              <a:rPr lang="en-US" altLang="en-US" sz="4400" dirty="0">
                <a:solidFill>
                  <a:srgbClr val="FFC000"/>
                </a:solidFill>
              </a:rPr>
              <a:t>the schemes of the devil</a:t>
            </a:r>
            <a:r>
              <a:rPr lang="en-US" altLang="en-US" sz="4400" dirty="0"/>
              <a:t>.</a:t>
            </a:r>
            <a:endParaRPr lang="en-GB" altLang="en-US" sz="4400" dirty="0"/>
          </a:p>
        </p:txBody>
      </p:sp>
    </p:spTree>
    <p:extLst>
      <p:ext uri="{BB962C8B-B14F-4D97-AF65-F5344CB8AC3E}">
        <p14:creationId xmlns:p14="http://schemas.microsoft.com/office/powerpoint/2010/main" val="1643505539"/>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2187388"/>
            <a:ext cx="11847513" cy="467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Ephesians 6:10 </a:t>
            </a:r>
            <a:r>
              <a:rPr lang="en-US" altLang="en-US" sz="4400" dirty="0"/>
              <a:t>Finally, be strong in the Lord and in the strength of His might. 11 Put on the full armor of God, so that you will be able to stand firm against </a:t>
            </a:r>
            <a:r>
              <a:rPr lang="en-US" altLang="en-US" sz="4400" dirty="0">
                <a:solidFill>
                  <a:srgbClr val="FFC000"/>
                </a:solidFill>
              </a:rPr>
              <a:t>the </a:t>
            </a:r>
            <a:r>
              <a:rPr lang="en-US" altLang="en-US" sz="4400" u="sng" dirty="0">
                <a:solidFill>
                  <a:srgbClr val="FFC000"/>
                </a:solidFill>
              </a:rPr>
              <a:t>schemes</a:t>
            </a:r>
            <a:r>
              <a:rPr lang="en-US" altLang="en-US" sz="4400" dirty="0">
                <a:solidFill>
                  <a:srgbClr val="FFC000"/>
                </a:solidFill>
              </a:rPr>
              <a:t> of the devil</a:t>
            </a:r>
            <a:r>
              <a:rPr lang="en-US" altLang="en-US" sz="4400" dirty="0"/>
              <a:t>.</a:t>
            </a:r>
            <a:endParaRPr lang="en-GB" altLang="en-US" sz="4400" dirty="0"/>
          </a:p>
        </p:txBody>
      </p:sp>
      <p:sp>
        <p:nvSpPr>
          <p:cNvPr id="3" name="Content Placeholder 2">
            <a:extLst>
              <a:ext uri="{FF2B5EF4-FFF2-40B4-BE49-F238E27FC236}">
                <a16:creationId xmlns:a16="http://schemas.microsoft.com/office/drawing/2014/main" xmlns="" id="{1C201CC7-BB80-48F9-A4C9-F9E47E0497AE}"/>
              </a:ext>
            </a:extLst>
          </p:cNvPr>
          <p:cNvSpPr txBox="1">
            <a:spLocks/>
          </p:cNvSpPr>
          <p:nvPr/>
        </p:nvSpPr>
        <p:spPr bwMode="auto">
          <a:xfrm>
            <a:off x="8985245" y="4003155"/>
            <a:ext cx="2597156" cy="1182510"/>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Often go </a:t>
            </a:r>
            <a:br>
              <a:rPr lang="en-US" altLang="en-US" dirty="0"/>
            </a:br>
            <a:r>
              <a:rPr lang="en-US" altLang="en-US" dirty="0"/>
              <a:t>undetected</a:t>
            </a:r>
            <a:endParaRPr lang="en-US" altLang="en-US" b="0" dirty="0"/>
          </a:p>
        </p:txBody>
      </p:sp>
    </p:spTree>
    <p:extLst>
      <p:ext uri="{BB962C8B-B14F-4D97-AF65-F5344CB8AC3E}">
        <p14:creationId xmlns:p14="http://schemas.microsoft.com/office/powerpoint/2010/main" val="237489866"/>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2187388"/>
            <a:ext cx="11847513" cy="467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Ephesians 6:10 </a:t>
            </a:r>
            <a:r>
              <a:rPr lang="en-US" altLang="en-US" sz="4400" dirty="0"/>
              <a:t>Finally, be strong in the Lord and in the strength of His might. 11 Put on the full armor of God, so that you will be able to stand firm against </a:t>
            </a:r>
            <a:r>
              <a:rPr lang="en-US" altLang="en-US" sz="4400" dirty="0">
                <a:solidFill>
                  <a:srgbClr val="FFC000"/>
                </a:solidFill>
              </a:rPr>
              <a:t>the </a:t>
            </a:r>
            <a:r>
              <a:rPr lang="en-US" altLang="en-US" sz="4400" u="sng" dirty="0">
                <a:solidFill>
                  <a:srgbClr val="FFC000"/>
                </a:solidFill>
              </a:rPr>
              <a:t>schemes</a:t>
            </a:r>
            <a:r>
              <a:rPr lang="en-US" altLang="en-US" sz="4400" dirty="0">
                <a:solidFill>
                  <a:srgbClr val="FFC000"/>
                </a:solidFill>
              </a:rPr>
              <a:t> of the devil</a:t>
            </a:r>
            <a:r>
              <a:rPr lang="en-US" altLang="en-US" sz="4400" dirty="0"/>
              <a:t>.</a:t>
            </a:r>
            <a:endParaRPr lang="en-GB" altLang="en-US" sz="4400" dirty="0"/>
          </a:p>
        </p:txBody>
      </p:sp>
      <p:sp>
        <p:nvSpPr>
          <p:cNvPr id="3" name="Content Placeholder 2">
            <a:extLst>
              <a:ext uri="{FF2B5EF4-FFF2-40B4-BE49-F238E27FC236}">
                <a16:creationId xmlns:a16="http://schemas.microsoft.com/office/drawing/2014/main" xmlns="" id="{1C201CC7-BB80-48F9-A4C9-F9E47E0497AE}"/>
              </a:ext>
            </a:extLst>
          </p:cNvPr>
          <p:cNvSpPr txBox="1">
            <a:spLocks/>
          </p:cNvSpPr>
          <p:nvPr/>
        </p:nvSpPr>
        <p:spPr bwMode="auto">
          <a:xfrm>
            <a:off x="2474259" y="4003155"/>
            <a:ext cx="9108142" cy="1182510"/>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“The greatest trick the devil ever pulled was to convince the world he doesn’t exist.”</a:t>
            </a:r>
            <a:endParaRPr lang="en-US" altLang="en-US" b="0" dirty="0"/>
          </a:p>
        </p:txBody>
      </p:sp>
    </p:spTree>
    <p:extLst>
      <p:ext uri="{BB962C8B-B14F-4D97-AF65-F5344CB8AC3E}">
        <p14:creationId xmlns:p14="http://schemas.microsoft.com/office/powerpoint/2010/main" val="503008279"/>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2187388"/>
            <a:ext cx="11847513" cy="467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Ephesians 6:10 </a:t>
            </a:r>
            <a:r>
              <a:rPr lang="en-US" altLang="en-US" sz="4400" dirty="0"/>
              <a:t>Finally, be strong in the Lord and in the strength of His might. 11 Put on the full armor of God, so that you will be able to stand firm against </a:t>
            </a:r>
            <a:r>
              <a:rPr lang="en-US" altLang="en-US" sz="4400" dirty="0">
                <a:solidFill>
                  <a:srgbClr val="FFC000"/>
                </a:solidFill>
              </a:rPr>
              <a:t>the </a:t>
            </a:r>
            <a:r>
              <a:rPr lang="en-US" altLang="en-US" sz="4400" u="sng" dirty="0">
                <a:solidFill>
                  <a:srgbClr val="FFC000"/>
                </a:solidFill>
              </a:rPr>
              <a:t>schemes</a:t>
            </a:r>
            <a:r>
              <a:rPr lang="en-US" altLang="en-US" sz="4400" dirty="0">
                <a:solidFill>
                  <a:srgbClr val="FFC000"/>
                </a:solidFill>
              </a:rPr>
              <a:t> of the devil</a:t>
            </a:r>
            <a:r>
              <a:rPr lang="en-US" altLang="en-US" sz="4400" dirty="0"/>
              <a:t>.</a:t>
            </a:r>
            <a:endParaRPr lang="en-GB" altLang="en-US" sz="4400" dirty="0"/>
          </a:p>
        </p:txBody>
      </p:sp>
      <p:sp>
        <p:nvSpPr>
          <p:cNvPr id="3" name="Content Placeholder 2">
            <a:extLst>
              <a:ext uri="{FF2B5EF4-FFF2-40B4-BE49-F238E27FC236}">
                <a16:creationId xmlns:a16="http://schemas.microsoft.com/office/drawing/2014/main" xmlns="" id="{1C201CC7-BB80-48F9-A4C9-F9E47E0497AE}"/>
              </a:ext>
            </a:extLst>
          </p:cNvPr>
          <p:cNvSpPr txBox="1">
            <a:spLocks/>
          </p:cNvSpPr>
          <p:nvPr/>
        </p:nvSpPr>
        <p:spPr bwMode="auto">
          <a:xfrm>
            <a:off x="2474259" y="4003155"/>
            <a:ext cx="9108142" cy="700925"/>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Satan often uses </a:t>
            </a:r>
            <a:r>
              <a:rPr lang="en-US" altLang="en-US" i="1" dirty="0"/>
              <a:t>enticement</a:t>
            </a:r>
            <a:r>
              <a:rPr lang="en-US" altLang="en-US" dirty="0"/>
              <a:t> and </a:t>
            </a:r>
            <a:r>
              <a:rPr lang="en-US" altLang="en-US" i="1" dirty="0"/>
              <a:t>accusation</a:t>
            </a:r>
            <a:r>
              <a:rPr lang="en-US" altLang="en-US" dirty="0"/>
              <a:t>.</a:t>
            </a:r>
            <a:endParaRPr lang="en-US" altLang="en-US" b="0" dirty="0"/>
          </a:p>
        </p:txBody>
      </p:sp>
      <p:sp>
        <p:nvSpPr>
          <p:cNvPr id="4" name="Content Placeholder 2">
            <a:extLst>
              <a:ext uri="{FF2B5EF4-FFF2-40B4-BE49-F238E27FC236}">
                <a16:creationId xmlns:a16="http://schemas.microsoft.com/office/drawing/2014/main" xmlns="" id="{D822D036-E354-4376-B1CE-96B909036CCE}"/>
              </a:ext>
            </a:extLst>
          </p:cNvPr>
          <p:cNvSpPr txBox="1">
            <a:spLocks/>
          </p:cNvSpPr>
          <p:nvPr/>
        </p:nvSpPr>
        <p:spPr bwMode="auto">
          <a:xfrm>
            <a:off x="4200610" y="4952292"/>
            <a:ext cx="5655440" cy="700925"/>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Especially potent together.</a:t>
            </a:r>
            <a:endParaRPr lang="en-US" altLang="en-US" b="0" dirty="0"/>
          </a:p>
        </p:txBody>
      </p:sp>
    </p:spTree>
    <p:extLst>
      <p:ext uri="{BB962C8B-B14F-4D97-AF65-F5344CB8AC3E}">
        <p14:creationId xmlns:p14="http://schemas.microsoft.com/office/powerpoint/2010/main" val="36880145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CA1F4BFB-CB3E-40AB-86B7-A2BF1814B706}"/>
              </a:ext>
            </a:extLst>
          </p:cNvPr>
          <p:cNvSpPr txBox="1">
            <a:spLocks/>
          </p:cNvSpPr>
          <p:nvPr/>
        </p:nvSpPr>
        <p:spPr bwMode="auto">
          <a:xfrm>
            <a:off x="7171765" y="1093694"/>
            <a:ext cx="4777348" cy="5764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“What have you done?”</a:t>
            </a:r>
          </a:p>
          <a:p>
            <a:pPr>
              <a:lnSpc>
                <a:spcPts val="4300"/>
              </a:lnSpc>
              <a:spcAft>
                <a:spcPts val="1200"/>
              </a:spcAft>
              <a:buClr>
                <a:srgbClr val="FFFFFF"/>
              </a:buClr>
              <a:buNone/>
            </a:pPr>
            <a:r>
              <a:rPr lang="en-US" altLang="en-US" sz="4400" b="1" dirty="0"/>
              <a:t>‘What will people say?”</a:t>
            </a:r>
          </a:p>
          <a:p>
            <a:pPr>
              <a:lnSpc>
                <a:spcPts val="4300"/>
              </a:lnSpc>
              <a:spcAft>
                <a:spcPts val="1200"/>
              </a:spcAft>
              <a:buClr>
                <a:srgbClr val="FFFFFF"/>
              </a:buClr>
              <a:buNone/>
            </a:pPr>
            <a:r>
              <a:rPr lang="en-US" altLang="en-US" sz="4400" b="1" dirty="0"/>
              <a:t>“This, from the son of the king?”</a:t>
            </a:r>
          </a:p>
          <a:p>
            <a:pPr>
              <a:lnSpc>
                <a:spcPts val="4300"/>
              </a:lnSpc>
              <a:spcAft>
                <a:spcPts val="1200"/>
              </a:spcAft>
              <a:buClr>
                <a:srgbClr val="FFFFFF"/>
              </a:buClr>
              <a:buNone/>
            </a:pPr>
            <a:r>
              <a:rPr lang="en-US" altLang="en-US" sz="4400" b="1" dirty="0"/>
              <a:t>“Run away! Run and never return!”</a:t>
            </a:r>
            <a:endParaRPr lang="en-GB" altLang="en-US" sz="4400" dirty="0"/>
          </a:p>
        </p:txBody>
      </p:sp>
    </p:spTree>
    <p:extLst>
      <p:ext uri="{BB962C8B-B14F-4D97-AF65-F5344CB8AC3E}">
        <p14:creationId xmlns:p14="http://schemas.microsoft.com/office/powerpoint/2010/main" val="12490231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You can’t follow God effectively unless “you are strong </a:t>
            </a:r>
            <a:r>
              <a:rPr lang="en-US" altLang="en-US" sz="4400" b="1" u="sng" dirty="0"/>
              <a:t>in him</a:t>
            </a:r>
            <a:r>
              <a:rPr lang="en-US" altLang="en-US" sz="4400" b="1" dirty="0"/>
              <a:t>,” and aware of the “schemes of the devil.”</a:t>
            </a:r>
            <a:endParaRPr lang="en-GB" altLang="en-US" sz="4400" dirty="0"/>
          </a:p>
        </p:txBody>
      </p:sp>
    </p:spTree>
    <p:extLst>
      <p:ext uri="{BB962C8B-B14F-4D97-AF65-F5344CB8AC3E}">
        <p14:creationId xmlns:p14="http://schemas.microsoft.com/office/powerpoint/2010/main" val="3949504061"/>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9558C7F1-8561-4276-A1AE-8D5CAB23C329}"/>
              </a:ext>
            </a:extLst>
          </p:cNvPr>
          <p:cNvSpPr txBox="1">
            <a:spLocks/>
          </p:cNvSpPr>
          <p:nvPr/>
        </p:nvSpPr>
        <p:spPr bwMode="auto">
          <a:xfrm>
            <a:off x="21265" y="2551814"/>
            <a:ext cx="12192000" cy="147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ctr"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lang="en-US" altLang="en-US" sz="5400" b="1" dirty="0">
                <a:solidFill>
                  <a:srgbClr val="FFC000"/>
                </a:solidFill>
              </a:rPr>
              <a:t>Next steps</a:t>
            </a:r>
            <a:endParaRPr kumimoji="0" lang="en-GB" altLang="en-US" sz="5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1504751978"/>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1 Peter 5:8 </a:t>
            </a:r>
            <a:r>
              <a:rPr lang="en-US" altLang="en-US" sz="4400" dirty="0"/>
              <a:t>Stay alert! Watch out for your great enemy, the devil. He prowls around like a roaring lion, looking for someone to devour. </a:t>
            </a:r>
            <a:endParaRPr lang="en-GB" altLang="en-US" sz="4400" dirty="0"/>
          </a:p>
        </p:txBody>
      </p:sp>
    </p:spTree>
    <p:extLst>
      <p:ext uri="{BB962C8B-B14F-4D97-AF65-F5344CB8AC3E}">
        <p14:creationId xmlns:p14="http://schemas.microsoft.com/office/powerpoint/2010/main" val="402026243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26:1 </a:t>
            </a:r>
            <a:r>
              <a:rPr lang="en-US" altLang="en-US" sz="4400" dirty="0"/>
              <a:t>Now in the eleventh year, on the first of the month, the word of the LORD came to me saying, </a:t>
            </a:r>
          </a:p>
          <a:p>
            <a:pPr>
              <a:lnSpc>
                <a:spcPts val="4300"/>
              </a:lnSpc>
              <a:spcAft>
                <a:spcPts val="1200"/>
              </a:spcAft>
              <a:buClr>
                <a:srgbClr val="FFFFFF"/>
              </a:buClr>
              <a:buNone/>
            </a:pPr>
            <a:r>
              <a:rPr lang="en-US" altLang="en-US" sz="4400" dirty="0"/>
              <a:t>2 “Son of man, because </a:t>
            </a:r>
            <a:r>
              <a:rPr lang="en-US" altLang="en-US" sz="4400" dirty="0" err="1"/>
              <a:t>Tyre</a:t>
            </a:r>
            <a:r>
              <a:rPr lang="en-US" altLang="en-US" sz="4400" dirty="0"/>
              <a:t> has said concerning Jerusalem, ‘Aha, the gateway of the peoples is broken; it has opened to me. I shall be filled, now that she is laid waste,’ </a:t>
            </a:r>
          </a:p>
          <a:p>
            <a:pPr>
              <a:lnSpc>
                <a:spcPts val="4300"/>
              </a:lnSpc>
              <a:spcAft>
                <a:spcPts val="1200"/>
              </a:spcAft>
              <a:buClr>
                <a:srgbClr val="FFFFFF"/>
              </a:buClr>
              <a:buNone/>
            </a:pPr>
            <a:r>
              <a:rPr lang="en-US" altLang="en-US" sz="4400" dirty="0"/>
              <a:t>3 therefore thus says the Lord GOD, ‘Behold, </a:t>
            </a:r>
            <a:br>
              <a:rPr lang="en-US" altLang="en-US" sz="4400" dirty="0"/>
            </a:br>
            <a:r>
              <a:rPr lang="en-US" altLang="en-US" sz="4400" dirty="0"/>
              <a:t>I am against you, O </a:t>
            </a:r>
            <a:r>
              <a:rPr lang="en-US" altLang="en-US" sz="4400" dirty="0" err="1"/>
              <a:t>Tyre</a:t>
            </a:r>
            <a:r>
              <a:rPr lang="en-US" altLang="en-US" sz="4400" dirty="0"/>
              <a:t>, and I will bring up many nations against you, as the sea brings up its waves.</a:t>
            </a:r>
            <a:endParaRPr lang="en-GB" altLang="en-US" sz="4400" dirty="0"/>
          </a:p>
        </p:txBody>
      </p:sp>
    </p:spTree>
    <p:extLst>
      <p:ext uri="{BB962C8B-B14F-4D97-AF65-F5344CB8AC3E}">
        <p14:creationId xmlns:p14="http://schemas.microsoft.com/office/powerpoint/2010/main" val="321911800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1 Peter 5:8 </a:t>
            </a:r>
            <a:r>
              <a:rPr lang="en-US" altLang="en-US" sz="4400" dirty="0">
                <a:solidFill>
                  <a:srgbClr val="FFC000"/>
                </a:solidFill>
              </a:rPr>
              <a:t>Stay alert! Watch out </a:t>
            </a:r>
            <a:r>
              <a:rPr lang="en-US" altLang="en-US" sz="4400" dirty="0"/>
              <a:t>for your great enemy, the devil. He prowls around like a roaring lion, looking for someone to devour. </a:t>
            </a:r>
          </a:p>
          <a:p>
            <a:pPr>
              <a:lnSpc>
                <a:spcPts val="4300"/>
              </a:lnSpc>
              <a:spcAft>
                <a:spcPts val="1200"/>
              </a:spcAft>
              <a:buClr>
                <a:srgbClr val="FFFFFF"/>
              </a:buClr>
              <a:buNone/>
            </a:pPr>
            <a:endParaRPr lang="en-US" altLang="en-US" sz="4400" dirty="0"/>
          </a:p>
          <a:p>
            <a:pPr marL="466725" indent="-19050">
              <a:lnSpc>
                <a:spcPts val="4300"/>
              </a:lnSpc>
              <a:spcAft>
                <a:spcPts val="1200"/>
              </a:spcAft>
              <a:buClr>
                <a:srgbClr val="FFFFFF"/>
              </a:buClr>
              <a:buNone/>
            </a:pPr>
            <a:r>
              <a:rPr lang="en-US" altLang="en-US" sz="4400" dirty="0"/>
              <a:t>““God has an archenemy, and under his power are countless demons and fallen angels seeking to overrun the world with evil.” </a:t>
            </a:r>
            <a:r>
              <a:rPr lang="en-US" altLang="en-US" sz="2000" dirty="0"/>
              <a:t>– Watchman Nee, </a:t>
            </a:r>
            <a:r>
              <a:rPr lang="en-US" altLang="en-US" sz="2000" i="1" dirty="0"/>
              <a:t>Sit, Walk, Stand</a:t>
            </a:r>
            <a:endParaRPr lang="en-GB" altLang="en-US" sz="2000" dirty="0"/>
          </a:p>
        </p:txBody>
      </p:sp>
    </p:spTree>
    <p:extLst>
      <p:ext uri="{BB962C8B-B14F-4D97-AF65-F5344CB8AC3E}">
        <p14:creationId xmlns:p14="http://schemas.microsoft.com/office/powerpoint/2010/main" val="37490470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8A0671EF-8D55-4CE8-8272-C6139AC8DF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67150" y="0"/>
            <a:ext cx="4457700" cy="6858000"/>
          </a:xfrm>
          <a:prstGeom prst="rect">
            <a:avLst/>
          </a:prstGeom>
        </p:spPr>
      </p:pic>
    </p:spTree>
    <p:extLst>
      <p:ext uri="{BB962C8B-B14F-4D97-AF65-F5344CB8AC3E}">
        <p14:creationId xmlns:p14="http://schemas.microsoft.com/office/powerpoint/2010/main" val="2734668014"/>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1 Peter 5:9 </a:t>
            </a:r>
            <a:r>
              <a:rPr lang="en-US" altLang="en-US" sz="4400" dirty="0"/>
              <a:t>Stand firm against him, and be strong </a:t>
            </a:r>
            <a:br>
              <a:rPr lang="en-US" altLang="en-US" sz="4400" dirty="0"/>
            </a:br>
            <a:r>
              <a:rPr lang="en-US" altLang="en-US" sz="4400" dirty="0"/>
              <a:t>in your faith. Remember that your family of believers </a:t>
            </a:r>
            <a:br>
              <a:rPr lang="en-US" altLang="en-US" sz="4400" dirty="0"/>
            </a:br>
            <a:r>
              <a:rPr lang="en-US" altLang="en-US" sz="4400" dirty="0"/>
              <a:t>all over the world is going through the same kind of suffering you are.</a:t>
            </a:r>
            <a:endParaRPr lang="en-GB" altLang="en-US" sz="4400" dirty="0"/>
          </a:p>
        </p:txBody>
      </p:sp>
    </p:spTree>
    <p:extLst>
      <p:ext uri="{BB962C8B-B14F-4D97-AF65-F5344CB8AC3E}">
        <p14:creationId xmlns:p14="http://schemas.microsoft.com/office/powerpoint/2010/main" val="3951267837"/>
      </p:ext>
    </p:extLst>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1 Peter 5:9 </a:t>
            </a:r>
            <a:r>
              <a:rPr lang="en-US" altLang="en-US" sz="4400" dirty="0">
                <a:solidFill>
                  <a:srgbClr val="FFC000"/>
                </a:solidFill>
              </a:rPr>
              <a:t>Stand firm </a:t>
            </a:r>
            <a:r>
              <a:rPr lang="en-US" altLang="en-US" sz="4400" dirty="0"/>
              <a:t>against him, and be strong </a:t>
            </a:r>
            <a:br>
              <a:rPr lang="en-US" altLang="en-US" sz="4400" dirty="0"/>
            </a:br>
            <a:r>
              <a:rPr lang="en-US" altLang="en-US" sz="4400" dirty="0"/>
              <a:t>in your faith. Remember that your family of believers </a:t>
            </a:r>
            <a:br>
              <a:rPr lang="en-US" altLang="en-US" sz="4400" dirty="0"/>
            </a:br>
            <a:r>
              <a:rPr lang="en-US" altLang="en-US" sz="4400" dirty="0"/>
              <a:t>all over the world is going through the same kind of suffering you are.</a:t>
            </a:r>
            <a:endParaRPr lang="en-GB" altLang="en-US" sz="4400" dirty="0"/>
          </a:p>
        </p:txBody>
      </p:sp>
    </p:spTree>
    <p:extLst>
      <p:ext uri="{BB962C8B-B14F-4D97-AF65-F5344CB8AC3E}">
        <p14:creationId xmlns:p14="http://schemas.microsoft.com/office/powerpoint/2010/main" val="2188730982"/>
      </p:ext>
    </p:extLst>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1 Peter 5:9 </a:t>
            </a:r>
            <a:r>
              <a:rPr lang="en-US" altLang="en-US" sz="4400" dirty="0">
                <a:solidFill>
                  <a:srgbClr val="FFC000"/>
                </a:solidFill>
              </a:rPr>
              <a:t>Stand firm </a:t>
            </a:r>
            <a:r>
              <a:rPr lang="en-US" altLang="en-US" sz="4400" dirty="0"/>
              <a:t>against him, and be strong </a:t>
            </a:r>
            <a:br>
              <a:rPr lang="en-US" altLang="en-US" sz="4400" dirty="0"/>
            </a:br>
            <a:r>
              <a:rPr lang="en-US" altLang="en-US" sz="4400" u="sng" dirty="0">
                <a:solidFill>
                  <a:srgbClr val="FFC000"/>
                </a:solidFill>
              </a:rPr>
              <a:t>in your faith</a:t>
            </a:r>
            <a:r>
              <a:rPr lang="en-US" altLang="en-US" sz="4400" dirty="0"/>
              <a:t>. Remember that your family of believers </a:t>
            </a:r>
            <a:br>
              <a:rPr lang="en-US" altLang="en-US" sz="4400" dirty="0"/>
            </a:br>
            <a:r>
              <a:rPr lang="en-US" altLang="en-US" sz="4400" dirty="0"/>
              <a:t>all over the world is going through the same kind of suffering you are.</a:t>
            </a:r>
            <a:endParaRPr lang="en-GB" altLang="en-US" sz="4400" dirty="0"/>
          </a:p>
        </p:txBody>
      </p:sp>
      <p:sp>
        <p:nvSpPr>
          <p:cNvPr id="3" name="Content Placeholder 2">
            <a:extLst>
              <a:ext uri="{FF2B5EF4-FFF2-40B4-BE49-F238E27FC236}">
                <a16:creationId xmlns:a16="http://schemas.microsoft.com/office/drawing/2014/main" xmlns="" id="{F80A3E93-1B56-4FA2-B127-AEAEB11E2002}"/>
              </a:ext>
            </a:extLst>
          </p:cNvPr>
          <p:cNvSpPr txBox="1">
            <a:spLocks/>
          </p:cNvSpPr>
          <p:nvPr/>
        </p:nvSpPr>
        <p:spPr bwMode="auto">
          <a:xfrm>
            <a:off x="2808316" y="762439"/>
            <a:ext cx="6772564" cy="700925"/>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When we’re under accusation…</a:t>
            </a:r>
          </a:p>
        </p:txBody>
      </p:sp>
    </p:spTree>
    <p:extLst>
      <p:ext uri="{BB962C8B-B14F-4D97-AF65-F5344CB8AC3E}">
        <p14:creationId xmlns:p14="http://schemas.microsoft.com/office/powerpoint/2010/main" val="95971713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5AC1A97B-0635-4C88-BCF7-E0185D01BD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24250" y="0"/>
            <a:ext cx="5143500" cy="6858000"/>
          </a:xfrm>
          <a:prstGeom prst="rect">
            <a:avLst/>
          </a:prstGeom>
        </p:spPr>
      </p:pic>
    </p:spTree>
    <p:extLst>
      <p:ext uri="{BB962C8B-B14F-4D97-AF65-F5344CB8AC3E}">
        <p14:creationId xmlns:p14="http://schemas.microsoft.com/office/powerpoint/2010/main" val="1617899204"/>
      </p:ext>
    </p:extLst>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1 Peter 5:9 </a:t>
            </a:r>
            <a:r>
              <a:rPr lang="en-US" altLang="en-US" sz="4400" dirty="0"/>
              <a:t>Stand firm against him, and be strong </a:t>
            </a:r>
            <a:br>
              <a:rPr lang="en-US" altLang="en-US" sz="4400" dirty="0"/>
            </a:br>
            <a:r>
              <a:rPr lang="en-US" altLang="en-US" sz="4400" dirty="0"/>
              <a:t>in your faith. Remember that </a:t>
            </a:r>
            <a:r>
              <a:rPr lang="en-US" altLang="en-US" sz="4400" dirty="0">
                <a:solidFill>
                  <a:srgbClr val="FFC000"/>
                </a:solidFill>
              </a:rPr>
              <a:t>your family of believers </a:t>
            </a:r>
            <a:r>
              <a:rPr lang="en-US" altLang="en-US" sz="4400" dirty="0"/>
              <a:t/>
            </a:r>
            <a:br>
              <a:rPr lang="en-US" altLang="en-US" sz="4400" dirty="0"/>
            </a:br>
            <a:r>
              <a:rPr lang="en-US" altLang="en-US" sz="4400" dirty="0"/>
              <a:t>all over the world is going through the same kind of suffering you are.</a:t>
            </a:r>
            <a:endParaRPr lang="en-GB" altLang="en-US" sz="4400" dirty="0"/>
          </a:p>
        </p:txBody>
      </p:sp>
    </p:spTree>
    <p:extLst>
      <p:ext uri="{BB962C8B-B14F-4D97-AF65-F5344CB8AC3E}">
        <p14:creationId xmlns:p14="http://schemas.microsoft.com/office/powerpoint/2010/main" val="48891460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26:1 </a:t>
            </a:r>
            <a:r>
              <a:rPr lang="en-US" altLang="en-US" sz="4400" dirty="0"/>
              <a:t>Now in the eleventh year, on the first of the month, the word of the LORD came to me saying, </a:t>
            </a:r>
          </a:p>
          <a:p>
            <a:pPr>
              <a:lnSpc>
                <a:spcPts val="4300"/>
              </a:lnSpc>
              <a:spcAft>
                <a:spcPts val="1200"/>
              </a:spcAft>
              <a:buClr>
                <a:srgbClr val="FFFFFF"/>
              </a:buClr>
              <a:buNone/>
            </a:pPr>
            <a:r>
              <a:rPr lang="en-US" altLang="en-US" sz="4400" dirty="0"/>
              <a:t>2 “Son of man, because </a:t>
            </a:r>
            <a:r>
              <a:rPr lang="en-US" altLang="en-US" sz="4400" dirty="0" err="1"/>
              <a:t>Tyre</a:t>
            </a:r>
            <a:r>
              <a:rPr lang="en-US" altLang="en-US" sz="4400" dirty="0"/>
              <a:t> has said concerning Jerusalem, ‘</a:t>
            </a:r>
            <a:r>
              <a:rPr lang="en-US" altLang="en-US" sz="4400" dirty="0">
                <a:solidFill>
                  <a:srgbClr val="FFC000"/>
                </a:solidFill>
              </a:rPr>
              <a:t>Aha</a:t>
            </a:r>
            <a:r>
              <a:rPr lang="en-US" altLang="en-US" sz="4400" dirty="0"/>
              <a:t>, the gateway of the peoples is broken; it has opened to me. I shall be filled, now that she is laid waste,’ </a:t>
            </a:r>
          </a:p>
          <a:p>
            <a:pPr>
              <a:lnSpc>
                <a:spcPts val="4300"/>
              </a:lnSpc>
              <a:spcAft>
                <a:spcPts val="1200"/>
              </a:spcAft>
              <a:buClr>
                <a:srgbClr val="FFFFFF"/>
              </a:buClr>
              <a:buNone/>
            </a:pPr>
            <a:r>
              <a:rPr lang="en-US" altLang="en-US" sz="4400" dirty="0"/>
              <a:t>3 therefore thus says the Lord GOD, ‘Behold, </a:t>
            </a:r>
            <a:br>
              <a:rPr lang="en-US" altLang="en-US" sz="4400" dirty="0"/>
            </a:br>
            <a:r>
              <a:rPr lang="en-US" altLang="en-US" sz="4400" dirty="0"/>
              <a:t>I am against you, O </a:t>
            </a:r>
            <a:r>
              <a:rPr lang="en-US" altLang="en-US" sz="4400" dirty="0" err="1"/>
              <a:t>Tyre</a:t>
            </a:r>
            <a:r>
              <a:rPr lang="en-US" altLang="en-US" sz="4400" dirty="0"/>
              <a:t>, and I will bring up many nations against you, as the sea brings up its waves.</a:t>
            </a:r>
            <a:endParaRPr lang="en-GB" altLang="en-US" sz="4400" dirty="0"/>
          </a:p>
        </p:txBody>
      </p:sp>
    </p:spTree>
    <p:extLst>
      <p:ext uri="{BB962C8B-B14F-4D97-AF65-F5344CB8AC3E}">
        <p14:creationId xmlns:p14="http://schemas.microsoft.com/office/powerpoint/2010/main" val="109090539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26:1 </a:t>
            </a:r>
            <a:r>
              <a:rPr lang="en-US" altLang="en-US" sz="4400" dirty="0"/>
              <a:t>Now in the eleventh year, on the first of the month, the word of the LORD came to me saying, </a:t>
            </a:r>
          </a:p>
          <a:p>
            <a:pPr>
              <a:lnSpc>
                <a:spcPts val="4300"/>
              </a:lnSpc>
              <a:spcAft>
                <a:spcPts val="1200"/>
              </a:spcAft>
              <a:buClr>
                <a:srgbClr val="FFFFFF"/>
              </a:buClr>
              <a:buNone/>
            </a:pPr>
            <a:r>
              <a:rPr lang="en-US" altLang="en-US" sz="4400" dirty="0"/>
              <a:t>2 “Son of man, because </a:t>
            </a:r>
            <a:r>
              <a:rPr lang="en-US" altLang="en-US" sz="4400" dirty="0" err="1"/>
              <a:t>Tyre</a:t>
            </a:r>
            <a:r>
              <a:rPr lang="en-US" altLang="en-US" sz="4400" dirty="0"/>
              <a:t> has said concerning Jerusalem, ‘Aha, the gateway of the peoples is broken; it has opened to me. I shall be filled, now that she is laid waste,’ </a:t>
            </a:r>
          </a:p>
          <a:p>
            <a:pPr>
              <a:lnSpc>
                <a:spcPts val="4300"/>
              </a:lnSpc>
              <a:spcAft>
                <a:spcPts val="1200"/>
              </a:spcAft>
              <a:buClr>
                <a:srgbClr val="FFFFFF"/>
              </a:buClr>
              <a:buNone/>
            </a:pPr>
            <a:r>
              <a:rPr lang="en-US" altLang="en-US" sz="4400" dirty="0"/>
              <a:t>3 therefore thus says the Lord GOD, ‘Behold, </a:t>
            </a:r>
            <a:br>
              <a:rPr lang="en-US" altLang="en-US" sz="4400" dirty="0"/>
            </a:br>
            <a:r>
              <a:rPr lang="en-US" altLang="en-US" sz="4400" dirty="0">
                <a:solidFill>
                  <a:srgbClr val="FFC000"/>
                </a:solidFill>
              </a:rPr>
              <a:t>I am against you, O </a:t>
            </a:r>
            <a:r>
              <a:rPr lang="en-US" altLang="en-US" sz="4400" dirty="0" err="1">
                <a:solidFill>
                  <a:srgbClr val="FFC000"/>
                </a:solidFill>
              </a:rPr>
              <a:t>Tyre</a:t>
            </a:r>
            <a:r>
              <a:rPr lang="en-US" altLang="en-US" sz="4400" dirty="0"/>
              <a:t>, and I will bring up many nations against you, as the sea brings up its waves.</a:t>
            </a:r>
            <a:endParaRPr lang="en-GB" altLang="en-US" sz="4400" dirty="0"/>
          </a:p>
        </p:txBody>
      </p:sp>
    </p:spTree>
    <p:extLst>
      <p:ext uri="{BB962C8B-B14F-4D97-AF65-F5344CB8AC3E}">
        <p14:creationId xmlns:p14="http://schemas.microsoft.com/office/powerpoint/2010/main" val="366530819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26:1 </a:t>
            </a:r>
            <a:r>
              <a:rPr lang="en-US" altLang="en-US" sz="4400" dirty="0"/>
              <a:t>Now in the eleventh year, on the first of the month, the word of the LORD came to me saying, </a:t>
            </a:r>
          </a:p>
          <a:p>
            <a:pPr>
              <a:lnSpc>
                <a:spcPts val="4300"/>
              </a:lnSpc>
              <a:spcAft>
                <a:spcPts val="1200"/>
              </a:spcAft>
              <a:buClr>
                <a:srgbClr val="FFFFFF"/>
              </a:buClr>
              <a:buNone/>
            </a:pPr>
            <a:r>
              <a:rPr lang="en-US" altLang="en-US" sz="4400" dirty="0"/>
              <a:t>2 “Son of man, because </a:t>
            </a:r>
            <a:r>
              <a:rPr lang="en-US" altLang="en-US" sz="4400" dirty="0" err="1"/>
              <a:t>Tyre</a:t>
            </a:r>
            <a:r>
              <a:rPr lang="en-US" altLang="en-US" sz="4400" dirty="0"/>
              <a:t> has said concerning Jerusalem, ‘Aha, the gateway of the peoples is broken; it has opened to me. I shall be filled, now that she is laid waste,’ </a:t>
            </a:r>
          </a:p>
          <a:p>
            <a:pPr>
              <a:lnSpc>
                <a:spcPts val="4300"/>
              </a:lnSpc>
              <a:spcAft>
                <a:spcPts val="1200"/>
              </a:spcAft>
              <a:buClr>
                <a:srgbClr val="FFFFFF"/>
              </a:buClr>
              <a:buNone/>
            </a:pPr>
            <a:r>
              <a:rPr lang="en-US" altLang="en-US" sz="4400" dirty="0"/>
              <a:t>3 therefore thus says the Lord GOD, ‘Behold, </a:t>
            </a:r>
            <a:br>
              <a:rPr lang="en-US" altLang="en-US" sz="4400" dirty="0"/>
            </a:br>
            <a:r>
              <a:rPr lang="en-US" altLang="en-US" sz="4400" dirty="0"/>
              <a:t>I am against you, O </a:t>
            </a:r>
            <a:r>
              <a:rPr lang="en-US" altLang="en-US" sz="4400" dirty="0" err="1"/>
              <a:t>Tyre</a:t>
            </a:r>
            <a:r>
              <a:rPr lang="en-US" altLang="en-US" sz="4400" dirty="0"/>
              <a:t>, and </a:t>
            </a:r>
            <a:r>
              <a:rPr lang="en-US" altLang="en-US" sz="4400" dirty="0">
                <a:solidFill>
                  <a:srgbClr val="FFC000"/>
                </a:solidFill>
              </a:rPr>
              <a:t>I will bring up many nations against you</a:t>
            </a:r>
            <a:r>
              <a:rPr lang="en-US" altLang="en-US" sz="4400" dirty="0"/>
              <a:t>, as the sea brings up its waves.</a:t>
            </a:r>
            <a:endParaRPr lang="en-GB" altLang="en-US" sz="4400" dirty="0"/>
          </a:p>
        </p:txBody>
      </p:sp>
    </p:spTree>
    <p:extLst>
      <p:ext uri="{BB962C8B-B14F-4D97-AF65-F5344CB8AC3E}">
        <p14:creationId xmlns:p14="http://schemas.microsoft.com/office/powerpoint/2010/main" val="1958889426"/>
      </p:ext>
    </p:extLst>
  </p:cSld>
  <p:clrMapOvr>
    <a:masterClrMapping/>
  </p:clrMapOvr>
  <p:transition/>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DA59B1FF26B87429C7EB66F311DAE8D" ma:contentTypeVersion="15" ma:contentTypeDescription="Create a new document." ma:contentTypeScope="" ma:versionID="a01996be7494b73377a7163ee4669c8b">
  <xsd:schema xmlns:xsd="http://www.w3.org/2001/XMLSchema" xmlns:xs="http://www.w3.org/2001/XMLSchema" xmlns:p="http://schemas.microsoft.com/office/2006/metadata/properties" xmlns:ns3="27dcc229-67af-4c71-9eaf-4ce1176dd786" xmlns:ns4="a0914f5c-98df-43af-a816-8645eb93ec60" targetNamespace="http://schemas.microsoft.com/office/2006/metadata/properties" ma:root="true" ma:fieldsID="0d1f9792f11d946b465a56e612e6e5ef" ns3:_="" ns4:_="">
    <xsd:import namespace="27dcc229-67af-4c71-9eaf-4ce1176dd786"/>
    <xsd:import namespace="a0914f5c-98df-43af-a816-8645eb93ec6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dcc229-67af-4c71-9eaf-4ce1176dd7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0914f5c-98df-43af-a816-8645eb93ec6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27dcc229-67af-4c71-9eaf-4ce1176dd78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AE855A-55B9-44D6-8FA9-04D6FE8EB8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dcc229-67af-4c71-9eaf-4ce1176dd786"/>
    <ds:schemaRef ds:uri="a0914f5c-98df-43af-a816-8645eb93ec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4B2452E-A687-49FD-B4B3-7CEC64381C34}">
  <ds:schemaRefs>
    <ds:schemaRef ds:uri="http://purl.org/dc/terms/"/>
    <ds:schemaRef ds:uri="http://schemas.openxmlformats.org/package/2006/metadata/core-properties"/>
    <ds:schemaRef ds:uri="http://purl.org/dc/dcmitype/"/>
    <ds:schemaRef ds:uri="http://schemas.microsoft.com/office/infopath/2007/PartnerControls"/>
    <ds:schemaRef ds:uri="a0914f5c-98df-43af-a816-8645eb93ec60"/>
    <ds:schemaRef ds:uri="http://schemas.microsoft.com/office/2006/documentManagement/types"/>
    <ds:schemaRef ds:uri="http://purl.org/dc/elements/1.1/"/>
    <ds:schemaRef ds:uri="http://schemas.microsoft.com/office/2006/metadata/properties"/>
    <ds:schemaRef ds:uri="27dcc229-67af-4c71-9eaf-4ce1176dd786"/>
    <ds:schemaRef ds:uri="http://www.w3.org/XML/1998/namespace"/>
  </ds:schemaRefs>
</ds:datastoreItem>
</file>

<file path=customXml/itemProps3.xml><?xml version="1.0" encoding="utf-8"?>
<ds:datastoreItem xmlns:ds="http://schemas.openxmlformats.org/officeDocument/2006/customXml" ds:itemID="{A8A0CB20-814B-4AC5-91FC-A1619CB9E44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57845</TotalTime>
  <Words>2679</Words>
  <Application>Microsoft Office PowerPoint</Application>
  <PresentationFormat>Widescreen</PresentationFormat>
  <Paragraphs>290</Paragraphs>
  <Slides>66</Slides>
  <Notes>49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66</vt:i4>
      </vt:variant>
    </vt:vector>
  </HeadingPairs>
  <TitlesOfParts>
    <vt:vector size="72" baseType="lpstr">
      <vt:lpstr>Arial</vt:lpstr>
      <vt:lpstr>Arial Narrow</vt:lpstr>
      <vt:lpstr>Calibri</vt:lpstr>
      <vt:lpstr>Franklin Gothic Book</vt:lpstr>
      <vt:lpstr>Wingdings 2</vt:lpstr>
      <vt:lpstr>Technic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SullivanM</dc:creator>
  <cp:lastModifiedBy>DoddH</cp:lastModifiedBy>
  <cp:revision>4163</cp:revision>
  <dcterms:created xsi:type="dcterms:W3CDTF">2014-04-18T14:05:51Z</dcterms:created>
  <dcterms:modified xsi:type="dcterms:W3CDTF">2023-09-12T12:05:17Z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0x0101001DA59B1FF26B87429C7EB66F311DAE8D</vt:lpwstr>
  </property>
</Properties>
</file>