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51" r:id="rId1"/>
  </p:sldMasterIdLst>
  <p:notesMasterIdLst>
    <p:notesMasterId r:id="rId75"/>
  </p:notesMasterIdLst>
  <p:sldIdLst>
    <p:sldId id="397" r:id="rId2"/>
    <p:sldId id="479" r:id="rId3"/>
    <p:sldId id="552" r:id="rId4"/>
    <p:sldId id="480" r:id="rId5"/>
    <p:sldId id="670" r:id="rId6"/>
    <p:sldId id="525" r:id="rId7"/>
    <p:sldId id="631" r:id="rId8"/>
    <p:sldId id="573" r:id="rId9"/>
    <p:sldId id="521" r:id="rId10"/>
    <p:sldId id="565" r:id="rId11"/>
    <p:sldId id="574" r:id="rId12"/>
    <p:sldId id="563" r:id="rId13"/>
    <p:sldId id="562" r:id="rId14"/>
    <p:sldId id="644" r:id="rId15"/>
    <p:sldId id="652" r:id="rId16"/>
    <p:sldId id="646" r:id="rId17"/>
    <p:sldId id="647" r:id="rId18"/>
    <p:sldId id="648" r:id="rId19"/>
    <p:sldId id="649" r:id="rId20"/>
    <p:sldId id="650" r:id="rId21"/>
    <p:sldId id="651" r:id="rId22"/>
    <p:sldId id="653" r:id="rId23"/>
    <p:sldId id="514" r:id="rId24"/>
    <p:sldId id="654" r:id="rId25"/>
    <p:sldId id="662" r:id="rId26"/>
    <p:sldId id="663" r:id="rId27"/>
    <p:sldId id="664" r:id="rId28"/>
    <p:sldId id="515" r:id="rId29"/>
    <p:sldId id="665" r:id="rId30"/>
    <p:sldId id="656" r:id="rId31"/>
    <p:sldId id="658" r:id="rId32"/>
    <p:sldId id="659" r:id="rId33"/>
    <p:sldId id="618" r:id="rId34"/>
    <p:sldId id="660" r:id="rId35"/>
    <p:sldId id="661" r:id="rId36"/>
    <p:sldId id="611" r:id="rId37"/>
    <p:sldId id="609" r:id="rId38"/>
    <p:sldId id="581" r:id="rId39"/>
    <p:sldId id="610" r:id="rId40"/>
    <p:sldId id="583" r:id="rId41"/>
    <p:sldId id="633" r:id="rId42"/>
    <p:sldId id="597" r:id="rId43"/>
    <p:sldId id="596" r:id="rId44"/>
    <p:sldId id="595" r:id="rId45"/>
    <p:sldId id="588" r:id="rId46"/>
    <p:sldId id="535" r:id="rId47"/>
    <p:sldId id="634" r:id="rId48"/>
    <p:sldId id="635" r:id="rId49"/>
    <p:sldId id="589" r:id="rId50"/>
    <p:sldId id="598" r:id="rId51"/>
    <p:sldId id="636" r:id="rId52"/>
    <p:sldId id="637" r:id="rId53"/>
    <p:sldId id="666" r:id="rId54"/>
    <p:sldId id="667" r:id="rId55"/>
    <p:sldId id="639" r:id="rId56"/>
    <p:sldId id="590" r:id="rId57"/>
    <p:sldId id="640" r:id="rId58"/>
    <p:sldId id="668" r:id="rId59"/>
    <p:sldId id="642" r:id="rId60"/>
    <p:sldId id="643" r:id="rId61"/>
    <p:sldId id="600" r:id="rId62"/>
    <p:sldId id="602" r:id="rId63"/>
    <p:sldId id="603" r:id="rId64"/>
    <p:sldId id="604" r:id="rId65"/>
    <p:sldId id="669" r:id="rId66"/>
    <p:sldId id="594" r:id="rId67"/>
    <p:sldId id="620" r:id="rId68"/>
    <p:sldId id="621" r:id="rId69"/>
    <p:sldId id="622" r:id="rId70"/>
    <p:sldId id="623" r:id="rId71"/>
    <p:sldId id="624" r:id="rId72"/>
    <p:sldId id="627" r:id="rId73"/>
    <p:sldId id="625" r:id="rId74"/>
  </p:sldIdLst>
  <p:sldSz cx="9144000" cy="6858000" type="screen4x3"/>
  <p:notesSz cx="6858000" cy="9144000"/>
  <p:defaultTextStyle>
    <a:defPPr>
      <a:defRPr lang="en-US"/>
    </a:defPPr>
    <a:lvl1pPr algn="ctr"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00"/>
    <a:srgbClr val="060862"/>
    <a:srgbClr val="0D12D7"/>
    <a:srgbClr val="00B200"/>
    <a:srgbClr val="008000"/>
    <a:srgbClr val="45FF45"/>
    <a:srgbClr val="FEA49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87" autoAdjust="0"/>
    <p:restoredTop sz="94660"/>
  </p:normalViewPr>
  <p:slideViewPr>
    <p:cSldViewPr>
      <p:cViewPr varScale="1">
        <p:scale>
          <a:sx n="79" d="100"/>
          <a:sy n="79" d="100"/>
        </p:scale>
        <p:origin x="216"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27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24FD08-2371-4E6A-A9FA-8A5EF9EA0576}" type="datetimeFigureOut">
              <a:rPr lang="en-US" smtClean="0"/>
              <a:pPr/>
              <a:t>4/16/2024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3ECBF5-9358-4754-8087-29961FD6C0C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58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60</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61</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62</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63</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64</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65</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66</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67</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68</a:t>
            </a:fld>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69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7</a:t>
            </a:fld>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70</a:t>
            </a:fld>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71</a:t>
            </a:fld>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72</a:t>
            </a:fld>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73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ECBF5-9358-4754-8087-29961FD6C0C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buFont typeface="Wingdings" pitchFamily="2" charset="2"/>
              <a:buChar char="Ø"/>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Slide Title</a:t>
            </a:r>
          </a:p>
        </p:txBody>
      </p:sp>
      <p:sp>
        <p:nvSpPr>
          <p:cNvPr id="5126" name="Rectangle 6"/>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Body Text</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wipe dir="r"/>
  </p:transition>
  <p:txStyles>
    <p:titleStyle>
      <a:lvl1pPr algn="ctr" rtl="0" eaLnBrk="0" fontAlgn="base" hangingPunct="0">
        <a:lnSpc>
          <a:spcPct val="80000"/>
        </a:lnSpc>
        <a:spcBef>
          <a:spcPct val="0"/>
        </a:spcBef>
        <a:spcAft>
          <a:spcPct val="0"/>
        </a:spcAft>
        <a:defRPr sz="6000" b="0">
          <a:solidFill>
            <a:srgbClr val="A5E6F3"/>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b="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b="0">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pPr>
              <a:defRPr/>
            </a:pPr>
            <a:r>
              <a:rPr lang="en-US" sz="10600"/>
              <a:t>John 7</a:t>
            </a:r>
          </a:p>
        </p:txBody>
      </p:sp>
      <p:sp>
        <p:nvSpPr>
          <p:cNvPr id="228355" name="Rectangle 3"/>
          <p:cNvSpPr>
            <a:spLocks noGrp="1" noChangeArrowheads="1"/>
          </p:cNvSpPr>
          <p:nvPr>
            <p:ph type="body" idx="1"/>
          </p:nvPr>
        </p:nvSpPr>
        <p:spPr>
          <a:xfrm>
            <a:off x="533400" y="2667000"/>
            <a:ext cx="8382000" cy="3962400"/>
          </a:xfrm>
        </p:spPr>
        <p:txBody>
          <a:bodyPr/>
          <a:lstStyle/>
          <a:p>
            <a:pPr>
              <a:lnSpc>
                <a:spcPct val="90000"/>
              </a:lnSpc>
              <a:defRPr/>
            </a:pPr>
            <a:r>
              <a:rPr lang="en-US" sz="6600"/>
              <a:t>Does Jesus </a:t>
            </a:r>
            <a:br>
              <a:rPr lang="en-US" sz="6600"/>
            </a:br>
            <a:r>
              <a:rPr lang="en-US" sz="6600"/>
              <a:t>   Speak for God?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8355">
                                            <p:txEl>
                                              <p:pRg st="0" end="0"/>
                                            </p:txEl>
                                          </p:spTgt>
                                        </p:tgtEl>
                                        <p:attrNameLst>
                                          <p:attrName>style.visibility</p:attrName>
                                        </p:attrNameLst>
                                      </p:cBhvr>
                                      <p:to>
                                        <p:strVal val="visible"/>
                                      </p:to>
                                    </p:set>
                                    <p:animEffect transition="in" filter="wipe(left)">
                                      <p:cBhvr>
                                        <p:cTn id="7" dur="500"/>
                                        <p:tgtEl>
                                          <p:spTgt spid="2283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5"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p:txBody>
          <a:bodyPr/>
          <a:lstStyle/>
          <a:p>
            <a:pPr>
              <a:defRPr/>
            </a:pPr>
            <a:r>
              <a:rPr lang="en-US" sz="10600"/>
              <a:t>John 7</a:t>
            </a:r>
          </a:p>
        </p:txBody>
      </p:sp>
      <p:sp>
        <p:nvSpPr>
          <p:cNvPr id="329731" name="Rectangle 3"/>
          <p:cNvSpPr>
            <a:spLocks noGrp="1" noChangeArrowheads="1"/>
          </p:cNvSpPr>
          <p:nvPr>
            <p:ph type="body" idx="1"/>
          </p:nvPr>
        </p:nvSpPr>
        <p:spPr>
          <a:xfrm>
            <a:off x="0" y="1295400"/>
            <a:ext cx="9144000" cy="4876800"/>
          </a:xfrm>
        </p:spPr>
        <p:txBody>
          <a:bodyPr/>
          <a:lstStyle/>
          <a:p>
            <a:pPr>
              <a:buFont typeface="Monotype Sorts" pitchFamily="2" charset="2"/>
              <a:buNone/>
              <a:defRPr/>
            </a:pPr>
            <a:r>
              <a:rPr lang="en-US" sz="4800" dirty="0"/>
              <a:t>7:10 But when His brothers had gone up to the feast, then He Himself also went up, not publicly, but as it were, in secret. </a:t>
            </a:r>
          </a:p>
          <a:p>
            <a:pPr>
              <a:buFont typeface="Monotype Sorts" pitchFamily="2" charset="2"/>
              <a:buNone/>
              <a:defRPr/>
            </a:pPr>
            <a:r>
              <a:rPr lang="en-US" sz="4800" dirty="0"/>
              <a:t>11 The Jews therefore were seeking Him at the feast, and were saying, “Where is He?” </a:t>
            </a:r>
          </a:p>
          <a:p>
            <a:pPr>
              <a:buFont typeface="Monotype Sorts" pitchFamily="2" charset="2"/>
              <a:buNone/>
              <a:defRPr/>
            </a:pPr>
            <a:r>
              <a:rPr lang="en-US" sz="4800" dirty="0"/>
              <a:t>12 And there was much grumbling among the multitudes concerning Him; </a:t>
            </a:r>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p:cNvSpPr>
            <a:spLocks noGrp="1" noChangeArrowheads="1"/>
          </p:cNvSpPr>
          <p:nvPr>
            <p:ph type="title"/>
          </p:nvPr>
        </p:nvSpPr>
        <p:spPr/>
        <p:txBody>
          <a:bodyPr/>
          <a:lstStyle/>
          <a:p>
            <a:pPr>
              <a:defRPr/>
            </a:pPr>
            <a:r>
              <a:rPr lang="en-US" sz="10600"/>
              <a:t>John 7</a:t>
            </a:r>
          </a:p>
        </p:txBody>
      </p:sp>
      <p:sp>
        <p:nvSpPr>
          <p:cNvPr id="372739" name="Rectangle 3"/>
          <p:cNvSpPr>
            <a:spLocks noGrp="1" noChangeArrowheads="1"/>
          </p:cNvSpPr>
          <p:nvPr>
            <p:ph type="body" idx="1"/>
          </p:nvPr>
        </p:nvSpPr>
        <p:spPr/>
        <p:txBody>
          <a:bodyPr/>
          <a:lstStyle/>
          <a:p>
            <a:pPr>
              <a:buFont typeface="Monotype Sorts" pitchFamily="2" charset="2"/>
              <a:buNone/>
              <a:defRPr/>
            </a:pPr>
            <a:r>
              <a:rPr lang="en-US" sz="4800" dirty="0"/>
              <a:t>12 some were saying, “He is a good man”; others were saying, “No, on the contrary, He leads the multitude astray.” </a:t>
            </a:r>
          </a:p>
          <a:p>
            <a:pPr>
              <a:buFont typeface="Monotype Sorts" pitchFamily="2" charset="2"/>
              <a:buNone/>
              <a:defRPr/>
            </a:pPr>
            <a:r>
              <a:rPr lang="en-US" sz="4800" dirty="0"/>
              <a:t>13 Yet no one was speaking openly of Him for fear of the Jews.</a:t>
            </a:r>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p:txBody>
          <a:bodyPr/>
          <a:lstStyle/>
          <a:p>
            <a:pPr>
              <a:defRPr/>
            </a:pPr>
            <a:r>
              <a:rPr lang="en-US" sz="10600"/>
              <a:t>John 7</a:t>
            </a:r>
          </a:p>
        </p:txBody>
      </p:sp>
      <p:sp>
        <p:nvSpPr>
          <p:cNvPr id="330755" name="Rectangle 3"/>
          <p:cNvSpPr>
            <a:spLocks noGrp="1" noChangeArrowheads="1"/>
          </p:cNvSpPr>
          <p:nvPr>
            <p:ph type="body" idx="1"/>
          </p:nvPr>
        </p:nvSpPr>
        <p:spPr/>
        <p:txBody>
          <a:bodyPr/>
          <a:lstStyle/>
          <a:p>
            <a:pPr>
              <a:buFont typeface="Monotype Sorts" pitchFamily="2" charset="2"/>
              <a:buNone/>
              <a:defRPr/>
            </a:pPr>
            <a:r>
              <a:rPr lang="en-US" sz="4800" dirty="0"/>
              <a:t>14 But when it was now the midst of the feast Jesus went up into the temple, and began to teach. </a:t>
            </a:r>
          </a:p>
          <a:p>
            <a:pPr>
              <a:buFont typeface="Monotype Sorts" pitchFamily="2" charset="2"/>
              <a:buNone/>
              <a:defRPr/>
            </a:pPr>
            <a:r>
              <a:rPr lang="en-US" sz="4800" dirty="0"/>
              <a:t>15 The Jews therefore were marveling, saying, “How has this man become learned, having never been educated?”</a:t>
            </a:r>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1778" name="Rectangle 2"/>
          <p:cNvSpPr>
            <a:spLocks noGrp="1" noChangeArrowheads="1"/>
          </p:cNvSpPr>
          <p:nvPr>
            <p:ph type="title"/>
          </p:nvPr>
        </p:nvSpPr>
        <p:spPr/>
        <p:txBody>
          <a:bodyPr/>
          <a:lstStyle/>
          <a:p>
            <a:pPr>
              <a:defRPr/>
            </a:pPr>
            <a:r>
              <a:rPr lang="en-US" sz="10600"/>
              <a:t>John 7</a:t>
            </a:r>
          </a:p>
        </p:txBody>
      </p:sp>
      <p:sp>
        <p:nvSpPr>
          <p:cNvPr id="331779" name="Rectangle 3"/>
          <p:cNvSpPr>
            <a:spLocks noGrp="1" noChangeArrowheads="1"/>
          </p:cNvSpPr>
          <p:nvPr>
            <p:ph type="body" idx="1"/>
          </p:nvPr>
        </p:nvSpPr>
        <p:spPr/>
        <p:txBody>
          <a:bodyPr/>
          <a:lstStyle/>
          <a:p>
            <a:pPr>
              <a:buFont typeface="Monotype Sorts" pitchFamily="2" charset="2"/>
              <a:buNone/>
              <a:defRPr/>
            </a:pPr>
            <a:r>
              <a:rPr lang="en-US" sz="4800" dirty="0"/>
              <a:t>16 Jesus therefore answered them, and said, “My teaching is not mine, but His who sent Me. </a:t>
            </a:r>
          </a:p>
          <a:p>
            <a:pPr>
              <a:buFont typeface="Monotype Sorts" pitchFamily="2" charset="2"/>
              <a:buNone/>
              <a:defRPr/>
            </a:pPr>
            <a:r>
              <a:rPr lang="en-US" sz="4800" dirty="0"/>
              <a:t>17 If any man is willing to do His will, he shall know of the teaching, whether it is of God, or whether I speak from Myself.”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1779">
                                            <p:txEl>
                                              <p:pRg st="1" end="1"/>
                                            </p:txEl>
                                          </p:spTgt>
                                        </p:tgtEl>
                                        <p:attrNameLst>
                                          <p:attrName>style.visibility</p:attrName>
                                        </p:attrNameLst>
                                      </p:cBhvr>
                                      <p:to>
                                        <p:strVal val="visible"/>
                                      </p:to>
                                    </p:set>
                                    <p:animEffect transition="in" filter="wipe(left)">
                                      <p:cBhvr>
                                        <p:cTn id="7" dur="500"/>
                                        <p:tgtEl>
                                          <p:spTgt spid="3317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1779" grpId="0" uiExpand="1"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p:txBody>
          <a:bodyPr/>
          <a:lstStyle/>
          <a:p>
            <a:pPr>
              <a:defRPr/>
            </a:pPr>
            <a:r>
              <a:rPr lang="en-US" sz="10600"/>
              <a:t>John 7</a:t>
            </a:r>
          </a:p>
        </p:txBody>
      </p:sp>
      <p:sp>
        <p:nvSpPr>
          <p:cNvPr id="332803" name="Rectangle 3"/>
          <p:cNvSpPr>
            <a:spLocks noGrp="1" noChangeArrowheads="1"/>
          </p:cNvSpPr>
          <p:nvPr>
            <p:ph type="body" idx="1"/>
          </p:nvPr>
        </p:nvSpPr>
        <p:spPr/>
        <p:txBody>
          <a:bodyPr/>
          <a:lstStyle/>
          <a:p>
            <a:pPr>
              <a:buFont typeface="Monotype Sorts" pitchFamily="2" charset="2"/>
              <a:buNone/>
              <a:defRPr/>
            </a:pPr>
            <a:r>
              <a:rPr lang="en-US" sz="5400" dirty="0"/>
              <a:t>18 “</a:t>
            </a:r>
            <a:r>
              <a:rPr lang="en-US" sz="5400" u="sng" dirty="0"/>
              <a:t>He who speaks from himself seeks his own glory</a:t>
            </a:r>
            <a:r>
              <a:rPr lang="en-US" sz="5400" dirty="0"/>
              <a:t>; but he who is seeking the glory of the one who sent him, he is true, and there is no unrighteousness in him.” </a:t>
            </a:r>
          </a:p>
        </p:txBody>
      </p:sp>
      <p:sp>
        <p:nvSpPr>
          <p:cNvPr id="4" name="Rectangle 52"/>
          <p:cNvSpPr>
            <a:spLocks noChangeArrowheads="1"/>
          </p:cNvSpPr>
          <p:nvPr/>
        </p:nvSpPr>
        <p:spPr bwMode="auto">
          <a:xfrm>
            <a:off x="381000" y="5105400"/>
            <a:ext cx="8153400" cy="1524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6000" b="0" dirty="0">
                <a:effectLst>
                  <a:outerShdw blurRad="38100" dist="38100" dir="2700000" algn="tl">
                    <a:srgbClr val="000000"/>
                  </a:outerShdw>
                </a:effectLst>
              </a:rPr>
              <a:t>If I answer to no absolute</a:t>
            </a:r>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p:txBody>
          <a:bodyPr/>
          <a:lstStyle/>
          <a:p>
            <a:pPr>
              <a:defRPr/>
            </a:pPr>
            <a:r>
              <a:rPr lang="en-US" sz="10600"/>
              <a:t>John 7</a:t>
            </a:r>
          </a:p>
        </p:txBody>
      </p:sp>
      <p:sp>
        <p:nvSpPr>
          <p:cNvPr id="332803" name="Rectangle 3"/>
          <p:cNvSpPr>
            <a:spLocks noGrp="1" noChangeArrowheads="1"/>
          </p:cNvSpPr>
          <p:nvPr>
            <p:ph type="body" idx="1"/>
          </p:nvPr>
        </p:nvSpPr>
        <p:spPr/>
        <p:txBody>
          <a:bodyPr/>
          <a:lstStyle/>
          <a:p>
            <a:pPr>
              <a:buFont typeface="Monotype Sorts" pitchFamily="2" charset="2"/>
              <a:buNone/>
              <a:defRPr/>
            </a:pPr>
            <a:r>
              <a:rPr lang="en-US" sz="5400" dirty="0"/>
              <a:t>18 “</a:t>
            </a:r>
            <a:r>
              <a:rPr lang="en-US" sz="5400" u="sng" dirty="0"/>
              <a:t>He who speaks from himself seeks his own glory</a:t>
            </a:r>
            <a:r>
              <a:rPr lang="en-US" sz="5400" dirty="0"/>
              <a:t>; but he who is seeking the glory of the one who sent him, he is true, and there is no unrighteousness in him.” </a:t>
            </a:r>
          </a:p>
        </p:txBody>
      </p:sp>
      <p:sp>
        <p:nvSpPr>
          <p:cNvPr id="4" name="Rectangle 52"/>
          <p:cNvSpPr>
            <a:spLocks noChangeArrowheads="1"/>
          </p:cNvSpPr>
          <p:nvPr/>
        </p:nvSpPr>
        <p:spPr bwMode="auto">
          <a:xfrm>
            <a:off x="381000" y="5105400"/>
            <a:ext cx="8153400" cy="1524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6000" b="0" dirty="0">
                <a:effectLst>
                  <a:outerShdw blurRad="38100" dist="38100" dir="2700000" algn="tl">
                    <a:srgbClr val="000000"/>
                  </a:outerShdw>
                </a:effectLst>
              </a:rPr>
              <a:t>If I answer to no absolute</a:t>
            </a:r>
          </a:p>
          <a:p>
            <a:pPr algn="l">
              <a:lnSpc>
                <a:spcPct val="75000"/>
              </a:lnSpc>
              <a:spcBef>
                <a:spcPct val="10000"/>
              </a:spcBef>
              <a:defRPr/>
            </a:pPr>
            <a:r>
              <a:rPr lang="en-US" sz="6000" b="0" dirty="0">
                <a:effectLst>
                  <a:outerShdw blurRad="38100" dist="38100" dir="2700000" algn="tl">
                    <a:srgbClr val="000000"/>
                  </a:outerShdw>
                </a:effectLst>
              </a:rPr>
              <a:t>then I am absolute</a:t>
            </a:r>
          </a:p>
        </p:txBody>
      </p:sp>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p:txBody>
          <a:bodyPr/>
          <a:lstStyle/>
          <a:p>
            <a:pPr>
              <a:defRPr/>
            </a:pPr>
            <a:r>
              <a:rPr lang="en-US" sz="10600"/>
              <a:t>John 7</a:t>
            </a:r>
          </a:p>
        </p:txBody>
      </p:sp>
      <p:sp>
        <p:nvSpPr>
          <p:cNvPr id="332803" name="Rectangle 3"/>
          <p:cNvSpPr>
            <a:spLocks noGrp="1" noChangeArrowheads="1"/>
          </p:cNvSpPr>
          <p:nvPr>
            <p:ph type="body" idx="1"/>
          </p:nvPr>
        </p:nvSpPr>
        <p:spPr/>
        <p:txBody>
          <a:bodyPr/>
          <a:lstStyle/>
          <a:p>
            <a:pPr>
              <a:buFont typeface="Monotype Sorts" pitchFamily="2" charset="2"/>
              <a:buNone/>
              <a:defRPr/>
            </a:pPr>
            <a:r>
              <a:rPr lang="en-US" sz="5400" dirty="0"/>
              <a:t>18 “</a:t>
            </a:r>
            <a:r>
              <a:rPr lang="en-US" sz="5400" u="sng" dirty="0"/>
              <a:t>He who speaks from himself seeks his own glory</a:t>
            </a:r>
            <a:r>
              <a:rPr lang="en-US" sz="5400" dirty="0"/>
              <a:t>; but he who is seeking the glory of the one who sent him, he is true, and there is no unrighteousness in him.” </a:t>
            </a:r>
          </a:p>
        </p:txBody>
      </p:sp>
      <p:sp>
        <p:nvSpPr>
          <p:cNvPr id="4" name="Rectangle 52"/>
          <p:cNvSpPr>
            <a:spLocks noChangeArrowheads="1"/>
          </p:cNvSpPr>
          <p:nvPr/>
        </p:nvSpPr>
        <p:spPr bwMode="auto">
          <a:xfrm>
            <a:off x="381000" y="5105400"/>
            <a:ext cx="8153400" cy="1524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6000" b="0" dirty="0">
                <a:effectLst>
                  <a:outerShdw blurRad="38100" dist="38100" dir="2700000" algn="tl">
                    <a:srgbClr val="000000"/>
                  </a:outerShdw>
                </a:effectLst>
              </a:rPr>
              <a:t>Either I submit myself to truth, or I generate truth</a:t>
            </a:r>
          </a:p>
        </p:txBody>
      </p:sp>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p:txBody>
          <a:bodyPr/>
          <a:lstStyle/>
          <a:p>
            <a:pPr>
              <a:defRPr/>
            </a:pPr>
            <a:r>
              <a:rPr lang="en-US" sz="10600"/>
              <a:t>John 7</a:t>
            </a:r>
          </a:p>
        </p:txBody>
      </p:sp>
      <p:sp>
        <p:nvSpPr>
          <p:cNvPr id="332803" name="Rectangle 3"/>
          <p:cNvSpPr>
            <a:spLocks noGrp="1" noChangeArrowheads="1"/>
          </p:cNvSpPr>
          <p:nvPr>
            <p:ph type="body" idx="1"/>
          </p:nvPr>
        </p:nvSpPr>
        <p:spPr/>
        <p:txBody>
          <a:bodyPr/>
          <a:lstStyle/>
          <a:p>
            <a:pPr>
              <a:buFont typeface="Monotype Sorts" pitchFamily="2" charset="2"/>
              <a:buNone/>
              <a:defRPr/>
            </a:pPr>
            <a:r>
              <a:rPr lang="en-US" sz="5400" dirty="0"/>
              <a:t>18 “</a:t>
            </a:r>
            <a:r>
              <a:rPr lang="en-US" sz="5400" u="sng" dirty="0"/>
              <a:t>He who speaks from himself seeks his own glory</a:t>
            </a:r>
            <a:r>
              <a:rPr lang="en-US" sz="5400" dirty="0"/>
              <a:t>; but he who is seeking the glory of the one who sent him, he is true, and there is no unrighteousness in him.” </a:t>
            </a:r>
          </a:p>
        </p:txBody>
      </p:sp>
      <p:sp>
        <p:nvSpPr>
          <p:cNvPr id="4" name="Rectangle 52"/>
          <p:cNvSpPr>
            <a:spLocks noChangeArrowheads="1"/>
          </p:cNvSpPr>
          <p:nvPr/>
        </p:nvSpPr>
        <p:spPr bwMode="auto">
          <a:xfrm>
            <a:off x="381000" y="5105400"/>
            <a:ext cx="8153400" cy="1524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6000" b="0" dirty="0">
                <a:effectLst>
                  <a:outerShdw blurRad="38100" dist="38100" dir="2700000" algn="tl">
                    <a:srgbClr val="000000"/>
                  </a:outerShdw>
                </a:effectLst>
              </a:rPr>
              <a:t>Either I submit myself to truth, or I generate truth</a:t>
            </a:r>
          </a:p>
        </p:txBody>
      </p:sp>
      <p:sp>
        <p:nvSpPr>
          <p:cNvPr id="5" name="Rectangle 48"/>
          <p:cNvSpPr>
            <a:spLocks noChangeArrowheads="1"/>
          </p:cNvSpPr>
          <p:nvPr/>
        </p:nvSpPr>
        <p:spPr bwMode="auto">
          <a:xfrm>
            <a:off x="4572000" y="3505200"/>
            <a:ext cx="4267200" cy="1600200"/>
          </a:xfrm>
          <a:prstGeom prst="rect">
            <a:avLst/>
          </a:prstGeom>
          <a:gradFill rotWithShape="0">
            <a:gsLst>
              <a:gs pos="0">
                <a:srgbClr val="000000"/>
              </a:gs>
              <a:gs pos="50000">
                <a:srgbClr val="005E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defRPr/>
            </a:pPr>
            <a:r>
              <a:rPr lang="en-US" sz="4800" b="0" dirty="0">
                <a:effectLst>
                  <a:outerShdw blurRad="38100" dist="38100" dir="2700000" algn="tl">
                    <a:srgbClr val="000000"/>
                  </a:outerShdw>
                </a:effectLst>
              </a:rPr>
              <a:t>Relative truth:</a:t>
            </a:r>
          </a:p>
        </p:txBody>
      </p:sp>
    </p:spTree>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p:txBody>
          <a:bodyPr/>
          <a:lstStyle/>
          <a:p>
            <a:pPr>
              <a:defRPr/>
            </a:pPr>
            <a:r>
              <a:rPr lang="en-US" sz="10600"/>
              <a:t>John 7</a:t>
            </a:r>
          </a:p>
        </p:txBody>
      </p:sp>
      <p:sp>
        <p:nvSpPr>
          <p:cNvPr id="332803" name="Rectangle 3"/>
          <p:cNvSpPr>
            <a:spLocks noGrp="1" noChangeArrowheads="1"/>
          </p:cNvSpPr>
          <p:nvPr>
            <p:ph type="body" idx="1"/>
          </p:nvPr>
        </p:nvSpPr>
        <p:spPr/>
        <p:txBody>
          <a:bodyPr/>
          <a:lstStyle/>
          <a:p>
            <a:pPr>
              <a:buFont typeface="Monotype Sorts" pitchFamily="2" charset="2"/>
              <a:buNone/>
              <a:defRPr/>
            </a:pPr>
            <a:r>
              <a:rPr lang="en-US" sz="5400" dirty="0"/>
              <a:t>18 “</a:t>
            </a:r>
            <a:r>
              <a:rPr lang="en-US" sz="5400" u="sng" dirty="0"/>
              <a:t>He who speaks from himself seeks his own glory</a:t>
            </a:r>
            <a:r>
              <a:rPr lang="en-US" sz="5400" dirty="0"/>
              <a:t>; but he who is seeking the glory of the one who sent him, he is true, and there is no unrighteousness in him.” </a:t>
            </a:r>
          </a:p>
        </p:txBody>
      </p:sp>
      <p:sp>
        <p:nvSpPr>
          <p:cNvPr id="4" name="Rectangle 52"/>
          <p:cNvSpPr>
            <a:spLocks noChangeArrowheads="1"/>
          </p:cNvSpPr>
          <p:nvPr/>
        </p:nvSpPr>
        <p:spPr bwMode="auto">
          <a:xfrm>
            <a:off x="381000" y="5105400"/>
            <a:ext cx="8153400" cy="1524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6000" b="0" dirty="0">
                <a:effectLst>
                  <a:outerShdw blurRad="38100" dist="38100" dir="2700000" algn="tl">
                    <a:srgbClr val="000000"/>
                  </a:outerShdw>
                </a:effectLst>
              </a:rPr>
              <a:t>Either I submit myself to truth, or I generate truth</a:t>
            </a:r>
          </a:p>
        </p:txBody>
      </p:sp>
      <p:sp>
        <p:nvSpPr>
          <p:cNvPr id="5" name="Rectangle 48"/>
          <p:cNvSpPr>
            <a:spLocks noChangeArrowheads="1"/>
          </p:cNvSpPr>
          <p:nvPr/>
        </p:nvSpPr>
        <p:spPr bwMode="auto">
          <a:xfrm>
            <a:off x="4572000" y="3505200"/>
            <a:ext cx="4267200" cy="1600200"/>
          </a:xfrm>
          <a:prstGeom prst="rect">
            <a:avLst/>
          </a:prstGeom>
          <a:gradFill rotWithShape="0">
            <a:gsLst>
              <a:gs pos="0">
                <a:srgbClr val="000000"/>
              </a:gs>
              <a:gs pos="50000">
                <a:srgbClr val="005E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defRPr/>
            </a:pPr>
            <a:r>
              <a:rPr lang="en-US" sz="4800" b="0" dirty="0">
                <a:effectLst>
                  <a:outerShdw blurRad="38100" dist="38100" dir="2700000" algn="tl">
                    <a:srgbClr val="000000"/>
                  </a:outerShdw>
                </a:effectLst>
              </a:rPr>
              <a:t>Relative truth:</a:t>
            </a:r>
          </a:p>
          <a:p>
            <a:pPr algn="l">
              <a:lnSpc>
                <a:spcPct val="70000"/>
              </a:lnSpc>
              <a:defRPr/>
            </a:pPr>
            <a:r>
              <a:rPr lang="en-US" sz="4800" b="0" dirty="0">
                <a:effectLst>
                  <a:outerShdw blurRad="38100" dist="38100" dir="2700000" algn="tl">
                    <a:srgbClr val="000000"/>
                  </a:outerShdw>
                </a:effectLst>
              </a:rPr>
              <a:t>Sometimes valid</a:t>
            </a:r>
          </a:p>
        </p:txBody>
      </p:sp>
    </p:spTree>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p:txBody>
          <a:bodyPr/>
          <a:lstStyle/>
          <a:p>
            <a:pPr>
              <a:defRPr/>
            </a:pPr>
            <a:r>
              <a:rPr lang="en-US" sz="10600"/>
              <a:t>John 7</a:t>
            </a:r>
          </a:p>
        </p:txBody>
      </p:sp>
      <p:sp>
        <p:nvSpPr>
          <p:cNvPr id="332803" name="Rectangle 3"/>
          <p:cNvSpPr>
            <a:spLocks noGrp="1" noChangeArrowheads="1"/>
          </p:cNvSpPr>
          <p:nvPr>
            <p:ph type="body" idx="1"/>
          </p:nvPr>
        </p:nvSpPr>
        <p:spPr/>
        <p:txBody>
          <a:bodyPr/>
          <a:lstStyle/>
          <a:p>
            <a:pPr>
              <a:buFont typeface="Monotype Sorts" pitchFamily="2" charset="2"/>
              <a:buNone/>
              <a:defRPr/>
            </a:pPr>
            <a:r>
              <a:rPr lang="en-US" sz="5400" dirty="0"/>
              <a:t>18 “</a:t>
            </a:r>
            <a:r>
              <a:rPr lang="en-US" sz="5400" u="sng" dirty="0"/>
              <a:t>He who speaks from himself seeks his own glory</a:t>
            </a:r>
            <a:r>
              <a:rPr lang="en-US" sz="5400" dirty="0"/>
              <a:t>; but he who is seeking the glory of the one who sent him, he is true, and there is no unrighteousness in him.” </a:t>
            </a:r>
          </a:p>
        </p:txBody>
      </p:sp>
      <p:sp>
        <p:nvSpPr>
          <p:cNvPr id="4" name="Rectangle 52"/>
          <p:cNvSpPr>
            <a:spLocks noChangeArrowheads="1"/>
          </p:cNvSpPr>
          <p:nvPr/>
        </p:nvSpPr>
        <p:spPr bwMode="auto">
          <a:xfrm>
            <a:off x="381000" y="5105400"/>
            <a:ext cx="8153400" cy="1524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6000" b="0" dirty="0">
                <a:effectLst>
                  <a:outerShdw blurRad="38100" dist="38100" dir="2700000" algn="tl">
                    <a:srgbClr val="000000"/>
                  </a:outerShdw>
                </a:effectLst>
              </a:rPr>
              <a:t>Either I submit myself to truth, or I generate truth</a:t>
            </a:r>
          </a:p>
        </p:txBody>
      </p:sp>
      <p:sp>
        <p:nvSpPr>
          <p:cNvPr id="5" name="Rectangle 48"/>
          <p:cNvSpPr>
            <a:spLocks noChangeArrowheads="1"/>
          </p:cNvSpPr>
          <p:nvPr/>
        </p:nvSpPr>
        <p:spPr bwMode="auto">
          <a:xfrm>
            <a:off x="4572000" y="3505200"/>
            <a:ext cx="4267200" cy="1600200"/>
          </a:xfrm>
          <a:prstGeom prst="rect">
            <a:avLst/>
          </a:prstGeom>
          <a:gradFill rotWithShape="0">
            <a:gsLst>
              <a:gs pos="0">
                <a:srgbClr val="000000"/>
              </a:gs>
              <a:gs pos="50000">
                <a:srgbClr val="005E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defRPr/>
            </a:pPr>
            <a:r>
              <a:rPr lang="en-US" sz="4800" b="0" dirty="0">
                <a:effectLst>
                  <a:outerShdw blurRad="38100" dist="38100" dir="2700000" algn="tl">
                    <a:srgbClr val="000000"/>
                  </a:outerShdw>
                </a:effectLst>
              </a:rPr>
              <a:t>Relative truth:</a:t>
            </a:r>
          </a:p>
          <a:p>
            <a:pPr algn="l">
              <a:lnSpc>
                <a:spcPct val="70000"/>
              </a:lnSpc>
              <a:defRPr/>
            </a:pPr>
            <a:r>
              <a:rPr lang="en-US" sz="4800" b="0" dirty="0">
                <a:effectLst>
                  <a:outerShdw blurRad="38100" dist="38100" dir="2700000" algn="tl">
                    <a:srgbClr val="000000"/>
                  </a:outerShdw>
                </a:effectLst>
              </a:rPr>
              <a:t>Sometimes valid</a:t>
            </a:r>
          </a:p>
          <a:p>
            <a:pPr algn="l">
              <a:lnSpc>
                <a:spcPct val="70000"/>
              </a:lnSpc>
              <a:defRPr/>
            </a:pPr>
            <a:r>
              <a:rPr lang="en-US" sz="4800" b="0" dirty="0">
                <a:effectLst>
                  <a:outerShdw blurRad="38100" dist="38100" dir="2700000" algn="tl">
                    <a:srgbClr val="000000"/>
                  </a:outerShdw>
                </a:effectLst>
              </a:rPr>
              <a:t>Sometimes not</a:t>
            </a: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7</a:t>
            </a:r>
          </a:p>
        </p:txBody>
      </p:sp>
      <p:sp>
        <p:nvSpPr>
          <p:cNvPr id="320515" name="Rectangle 3"/>
          <p:cNvSpPr>
            <a:spLocks noGrp="1" noChangeArrowheads="1"/>
          </p:cNvSpPr>
          <p:nvPr>
            <p:ph type="body" idx="1"/>
          </p:nvPr>
        </p:nvSpPr>
        <p:spPr/>
        <p:txBody>
          <a:bodyPr/>
          <a:lstStyle/>
          <a:p>
            <a:pPr>
              <a:buFont typeface="Monotype Sorts" pitchFamily="2" charset="2"/>
              <a:buNone/>
              <a:defRPr/>
            </a:pPr>
            <a:r>
              <a:rPr lang="en-US" sz="4800" dirty="0"/>
              <a:t>7:1 And after these things Jesus was walking in Galilee; for He was unwilling to walk in Judea, because the Jews were seeking to kill Him. </a:t>
            </a:r>
          </a:p>
        </p:txBody>
      </p:sp>
    </p:spTree>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p:txBody>
          <a:bodyPr/>
          <a:lstStyle/>
          <a:p>
            <a:pPr>
              <a:defRPr/>
            </a:pPr>
            <a:r>
              <a:rPr lang="en-US" sz="10600"/>
              <a:t>John 7</a:t>
            </a:r>
          </a:p>
        </p:txBody>
      </p:sp>
      <p:sp>
        <p:nvSpPr>
          <p:cNvPr id="332803" name="Rectangle 3"/>
          <p:cNvSpPr>
            <a:spLocks noGrp="1" noChangeArrowheads="1"/>
          </p:cNvSpPr>
          <p:nvPr>
            <p:ph type="body" idx="1"/>
          </p:nvPr>
        </p:nvSpPr>
        <p:spPr/>
        <p:txBody>
          <a:bodyPr/>
          <a:lstStyle/>
          <a:p>
            <a:pPr>
              <a:buFont typeface="Monotype Sorts" pitchFamily="2" charset="2"/>
              <a:buNone/>
              <a:defRPr/>
            </a:pPr>
            <a:r>
              <a:rPr lang="en-US" sz="5400" dirty="0"/>
              <a:t>18 “</a:t>
            </a:r>
            <a:r>
              <a:rPr lang="en-US" sz="5400" u="sng" dirty="0"/>
              <a:t>He who speaks from himself seeks his own glory</a:t>
            </a:r>
            <a:r>
              <a:rPr lang="en-US" sz="5400" dirty="0"/>
              <a:t>; but he who is seeking the glory of the one who sent him, he is true, and there is no unrighteousness in him.” </a:t>
            </a:r>
          </a:p>
        </p:txBody>
      </p:sp>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p:txBody>
          <a:bodyPr/>
          <a:lstStyle/>
          <a:p>
            <a:pPr>
              <a:defRPr/>
            </a:pPr>
            <a:r>
              <a:rPr lang="en-US" sz="10600"/>
              <a:t>John 7</a:t>
            </a:r>
          </a:p>
        </p:txBody>
      </p:sp>
      <p:sp>
        <p:nvSpPr>
          <p:cNvPr id="332803" name="Rectangle 3"/>
          <p:cNvSpPr>
            <a:spLocks noGrp="1" noChangeArrowheads="1"/>
          </p:cNvSpPr>
          <p:nvPr>
            <p:ph type="body" idx="1"/>
          </p:nvPr>
        </p:nvSpPr>
        <p:spPr/>
        <p:txBody>
          <a:bodyPr/>
          <a:lstStyle/>
          <a:p>
            <a:pPr>
              <a:buFont typeface="Monotype Sorts" pitchFamily="2" charset="2"/>
              <a:buNone/>
              <a:defRPr/>
            </a:pPr>
            <a:r>
              <a:rPr lang="en-US" sz="5400" dirty="0"/>
              <a:t>18 “He who speaks from himself seeks his own glory; but he who is </a:t>
            </a:r>
            <a:r>
              <a:rPr lang="en-US" sz="5400" u="sng" dirty="0"/>
              <a:t>seeking the glory of the one who sent him</a:t>
            </a:r>
            <a:r>
              <a:rPr lang="en-US" sz="5400" dirty="0"/>
              <a:t>, he is true, and there is no unrighteousness in him.” </a:t>
            </a:r>
          </a:p>
        </p:txBody>
      </p:sp>
    </p:spTree>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p:txBody>
          <a:bodyPr/>
          <a:lstStyle/>
          <a:p>
            <a:pPr>
              <a:defRPr/>
            </a:pPr>
            <a:r>
              <a:rPr lang="en-US" sz="10600"/>
              <a:t>John 7</a:t>
            </a:r>
          </a:p>
        </p:txBody>
      </p:sp>
      <p:sp>
        <p:nvSpPr>
          <p:cNvPr id="332803" name="Rectangle 3"/>
          <p:cNvSpPr>
            <a:spLocks noGrp="1" noChangeArrowheads="1"/>
          </p:cNvSpPr>
          <p:nvPr>
            <p:ph type="body" idx="1"/>
          </p:nvPr>
        </p:nvSpPr>
        <p:spPr/>
        <p:txBody>
          <a:bodyPr/>
          <a:lstStyle/>
          <a:p>
            <a:pPr>
              <a:buFont typeface="Monotype Sorts" pitchFamily="2" charset="2"/>
              <a:buNone/>
              <a:defRPr/>
            </a:pPr>
            <a:r>
              <a:rPr lang="en-US" sz="5400" dirty="0"/>
              <a:t>18 “He who speaks from himself seeks his own glory; but he who is </a:t>
            </a:r>
            <a:r>
              <a:rPr lang="en-US" sz="5400" u="sng" dirty="0"/>
              <a:t>seeking the glory of the one who sent him</a:t>
            </a:r>
            <a:r>
              <a:rPr lang="en-US" sz="5400" dirty="0"/>
              <a:t>, he is true, and there is no unrighteousness in him.” </a:t>
            </a:r>
          </a:p>
        </p:txBody>
      </p:sp>
      <p:sp>
        <p:nvSpPr>
          <p:cNvPr id="4" name="TextBox 3"/>
          <p:cNvSpPr txBox="1"/>
          <p:nvPr/>
        </p:nvSpPr>
        <p:spPr>
          <a:xfrm>
            <a:off x="2057400" y="533400"/>
            <a:ext cx="2390398" cy="5386090"/>
          </a:xfrm>
          <a:prstGeom prst="rect">
            <a:avLst/>
          </a:prstGeom>
          <a:noFill/>
        </p:spPr>
        <p:txBody>
          <a:bodyPr wrap="none" rtlCol="0">
            <a:spAutoFit/>
          </a:bodyPr>
          <a:lstStyle/>
          <a:p>
            <a:r>
              <a:rPr lang="en-US" sz="34400" dirty="0">
                <a:effectLst>
                  <a:outerShdw blurRad="38100" dist="38100" dir="2700000" algn="tl">
                    <a:srgbClr val="000000">
                      <a:alpha val="43137"/>
                    </a:srgbClr>
                  </a:outerShdw>
                </a:effectLst>
              </a:rPr>
              <a:t>?</a:t>
            </a:r>
          </a:p>
        </p:txBody>
      </p:sp>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pPr>
              <a:defRPr/>
            </a:pPr>
            <a:r>
              <a:rPr lang="en-US" sz="10600"/>
              <a:t>John 7</a:t>
            </a:r>
          </a:p>
        </p:txBody>
      </p:sp>
      <p:sp>
        <p:nvSpPr>
          <p:cNvPr id="356355" name="Rectangle 3"/>
          <p:cNvSpPr>
            <a:spLocks noGrp="1" noChangeArrowheads="1"/>
          </p:cNvSpPr>
          <p:nvPr>
            <p:ph type="body" idx="1"/>
          </p:nvPr>
        </p:nvSpPr>
        <p:spPr>
          <a:xfrm>
            <a:off x="0" y="1371600"/>
            <a:ext cx="9144000" cy="4876800"/>
          </a:xfrm>
        </p:spPr>
        <p:txBody>
          <a:bodyPr/>
          <a:lstStyle/>
          <a:p>
            <a:pPr>
              <a:buFont typeface="Monotype Sorts" pitchFamily="2" charset="2"/>
              <a:buNone/>
              <a:defRPr/>
            </a:pPr>
            <a:r>
              <a:rPr lang="en-US" sz="4800" dirty="0"/>
              <a:t>12 And there was much grumbling among the multitudes concerning Him; some were saying, “</a:t>
            </a:r>
            <a:r>
              <a:rPr lang="en-US" sz="4800" u="sng" dirty="0"/>
              <a:t>He is a good man</a:t>
            </a:r>
            <a:r>
              <a:rPr lang="en-US" sz="4800" dirty="0"/>
              <a:t>”; others were saying, “No, on the contrary, He leads the multitude astray.” </a:t>
            </a:r>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pPr>
              <a:defRPr/>
            </a:pPr>
            <a:r>
              <a:rPr lang="en-US" sz="10600"/>
              <a:t>John 7</a:t>
            </a:r>
          </a:p>
        </p:txBody>
      </p:sp>
      <p:sp>
        <p:nvSpPr>
          <p:cNvPr id="356355" name="Rectangle 3"/>
          <p:cNvSpPr>
            <a:spLocks noGrp="1" noChangeArrowheads="1"/>
          </p:cNvSpPr>
          <p:nvPr>
            <p:ph type="body" idx="1"/>
          </p:nvPr>
        </p:nvSpPr>
        <p:spPr>
          <a:xfrm>
            <a:off x="0" y="1371600"/>
            <a:ext cx="9144000" cy="4876800"/>
          </a:xfrm>
        </p:spPr>
        <p:txBody>
          <a:bodyPr/>
          <a:lstStyle/>
          <a:p>
            <a:pPr>
              <a:buFont typeface="Monotype Sorts" pitchFamily="2" charset="2"/>
              <a:buNone/>
              <a:defRPr/>
            </a:pPr>
            <a:r>
              <a:rPr lang="en-US" sz="4800" dirty="0"/>
              <a:t>12 And there was much grumbling among the multitudes concerning Him; some were saying, “</a:t>
            </a:r>
            <a:r>
              <a:rPr lang="en-US" sz="4800" u="sng" dirty="0"/>
              <a:t>He is a good man</a:t>
            </a:r>
            <a:r>
              <a:rPr lang="en-US" sz="4800" dirty="0"/>
              <a:t>”; others were saying, “No, on the contrary, He leads the multitude astray.” </a:t>
            </a:r>
          </a:p>
        </p:txBody>
      </p:sp>
      <p:sp>
        <p:nvSpPr>
          <p:cNvPr id="356356" name="Oval 4"/>
          <p:cNvSpPr>
            <a:spLocks noChangeArrowheads="1"/>
          </p:cNvSpPr>
          <p:nvPr/>
        </p:nvSpPr>
        <p:spPr bwMode="auto">
          <a:xfrm>
            <a:off x="1828800" y="2209800"/>
            <a:ext cx="609600" cy="914400"/>
          </a:xfrm>
          <a:prstGeom prst="ellipse">
            <a:avLst/>
          </a:prstGeom>
          <a:solidFill>
            <a:srgbClr val="060862"/>
          </a:solidFill>
          <a:ln w="57150">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1</a:t>
            </a:r>
            <a:endParaRPr lang="en-US"/>
          </a:p>
        </p:txBody>
      </p:sp>
    </p:spTree>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pPr>
              <a:defRPr/>
            </a:pPr>
            <a:r>
              <a:rPr lang="en-US" sz="10600"/>
              <a:t>John 7</a:t>
            </a:r>
          </a:p>
        </p:txBody>
      </p:sp>
      <p:sp>
        <p:nvSpPr>
          <p:cNvPr id="356355" name="Rectangle 3"/>
          <p:cNvSpPr>
            <a:spLocks noGrp="1" noChangeArrowheads="1"/>
          </p:cNvSpPr>
          <p:nvPr>
            <p:ph type="body" idx="1"/>
          </p:nvPr>
        </p:nvSpPr>
        <p:spPr>
          <a:xfrm>
            <a:off x="0" y="1371600"/>
            <a:ext cx="9144000" cy="4876800"/>
          </a:xfrm>
        </p:spPr>
        <p:txBody>
          <a:bodyPr/>
          <a:lstStyle/>
          <a:p>
            <a:pPr>
              <a:buFont typeface="Monotype Sorts" pitchFamily="2" charset="2"/>
              <a:buNone/>
              <a:defRPr/>
            </a:pPr>
            <a:r>
              <a:rPr lang="en-US" sz="4800" dirty="0"/>
              <a:t>12 And there was much grumbling among the multitudes concerning Him; some were saying, “</a:t>
            </a:r>
            <a:r>
              <a:rPr lang="en-US" sz="4800" u="sng" dirty="0"/>
              <a:t>He is a good man</a:t>
            </a:r>
            <a:r>
              <a:rPr lang="en-US" sz="4800" dirty="0"/>
              <a:t>”; others were saying, “No, on the contrary, He leads the multitude astray.” </a:t>
            </a:r>
          </a:p>
        </p:txBody>
      </p:sp>
      <p:sp>
        <p:nvSpPr>
          <p:cNvPr id="356356" name="Oval 4"/>
          <p:cNvSpPr>
            <a:spLocks noChangeArrowheads="1"/>
          </p:cNvSpPr>
          <p:nvPr/>
        </p:nvSpPr>
        <p:spPr bwMode="auto">
          <a:xfrm>
            <a:off x="1828800" y="2209800"/>
            <a:ext cx="609600" cy="914400"/>
          </a:xfrm>
          <a:prstGeom prst="ellipse">
            <a:avLst/>
          </a:prstGeom>
          <a:solidFill>
            <a:srgbClr val="060862"/>
          </a:solidFill>
          <a:ln w="57150">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1</a:t>
            </a:r>
            <a:endParaRPr lang="en-US"/>
          </a:p>
        </p:txBody>
      </p:sp>
      <p:sp>
        <p:nvSpPr>
          <p:cNvPr id="5" name="Rectangle 48"/>
          <p:cNvSpPr>
            <a:spLocks noChangeArrowheads="1"/>
          </p:cNvSpPr>
          <p:nvPr/>
        </p:nvSpPr>
        <p:spPr bwMode="auto">
          <a:xfrm>
            <a:off x="1066800" y="3505200"/>
            <a:ext cx="7772400" cy="3200400"/>
          </a:xfrm>
          <a:prstGeom prst="rect">
            <a:avLst/>
          </a:prstGeom>
          <a:gradFill rotWithShape="0">
            <a:gsLst>
              <a:gs pos="0">
                <a:srgbClr val="000000"/>
              </a:gs>
              <a:gs pos="50000">
                <a:srgbClr val="005E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defRPr/>
            </a:pPr>
            <a:r>
              <a:rPr lang="en-US" sz="4800" b="0" dirty="0">
                <a:effectLst>
                  <a:outerShdw blurRad="38100" dist="38100" dir="2700000" algn="tl">
                    <a:srgbClr val="000000"/>
                  </a:outerShdw>
                </a:effectLst>
              </a:rPr>
              <a:t>Jesus took this option away</a:t>
            </a:r>
          </a:p>
          <a:p>
            <a:pPr algn="l">
              <a:lnSpc>
                <a:spcPct val="70000"/>
              </a:lnSpc>
              <a:defRPr/>
            </a:pPr>
            <a:r>
              <a:rPr lang="en-US" sz="4800" b="0" dirty="0">
                <a:effectLst>
                  <a:outerShdw blurRad="38100" dist="38100" dir="2700000" algn="tl">
                    <a:srgbClr val="000000"/>
                  </a:outerShdw>
                </a:effectLst>
              </a:rPr>
              <a:t>His claims are too extreme</a:t>
            </a:r>
          </a:p>
        </p:txBody>
      </p:sp>
    </p:spTree>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pPr>
              <a:defRPr/>
            </a:pPr>
            <a:r>
              <a:rPr lang="en-US" sz="10600"/>
              <a:t>John 7</a:t>
            </a:r>
          </a:p>
        </p:txBody>
      </p:sp>
      <p:sp>
        <p:nvSpPr>
          <p:cNvPr id="356355" name="Rectangle 3"/>
          <p:cNvSpPr>
            <a:spLocks noGrp="1" noChangeArrowheads="1"/>
          </p:cNvSpPr>
          <p:nvPr>
            <p:ph type="body" idx="1"/>
          </p:nvPr>
        </p:nvSpPr>
        <p:spPr>
          <a:xfrm>
            <a:off x="0" y="1371600"/>
            <a:ext cx="9144000" cy="4876800"/>
          </a:xfrm>
        </p:spPr>
        <p:txBody>
          <a:bodyPr/>
          <a:lstStyle/>
          <a:p>
            <a:pPr>
              <a:buFont typeface="Monotype Sorts" pitchFamily="2" charset="2"/>
              <a:buNone/>
              <a:defRPr/>
            </a:pPr>
            <a:r>
              <a:rPr lang="en-US" sz="4800" dirty="0"/>
              <a:t>12 And there was much grumbling among the multitudes concerning Him; some were saying, “</a:t>
            </a:r>
            <a:r>
              <a:rPr lang="en-US" sz="4800" u="sng" dirty="0"/>
              <a:t>He is a good man</a:t>
            </a:r>
            <a:r>
              <a:rPr lang="en-US" sz="4800" dirty="0"/>
              <a:t>”; others were saying, “No, on the contrary, He leads the multitude astray.” </a:t>
            </a:r>
          </a:p>
        </p:txBody>
      </p:sp>
      <p:sp>
        <p:nvSpPr>
          <p:cNvPr id="356356" name="Oval 4"/>
          <p:cNvSpPr>
            <a:spLocks noChangeArrowheads="1"/>
          </p:cNvSpPr>
          <p:nvPr/>
        </p:nvSpPr>
        <p:spPr bwMode="auto">
          <a:xfrm>
            <a:off x="1828800" y="2209800"/>
            <a:ext cx="609600" cy="914400"/>
          </a:xfrm>
          <a:prstGeom prst="ellipse">
            <a:avLst/>
          </a:prstGeom>
          <a:solidFill>
            <a:srgbClr val="060862"/>
          </a:solidFill>
          <a:ln w="57150">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1</a:t>
            </a:r>
            <a:endParaRPr lang="en-US"/>
          </a:p>
        </p:txBody>
      </p:sp>
      <p:sp>
        <p:nvSpPr>
          <p:cNvPr id="5" name="Rectangle 48"/>
          <p:cNvSpPr>
            <a:spLocks noChangeArrowheads="1"/>
          </p:cNvSpPr>
          <p:nvPr/>
        </p:nvSpPr>
        <p:spPr bwMode="auto">
          <a:xfrm>
            <a:off x="1066800" y="3505200"/>
            <a:ext cx="7772400" cy="3200400"/>
          </a:xfrm>
          <a:prstGeom prst="rect">
            <a:avLst/>
          </a:prstGeom>
          <a:gradFill rotWithShape="0">
            <a:gsLst>
              <a:gs pos="0">
                <a:srgbClr val="000000"/>
              </a:gs>
              <a:gs pos="50000">
                <a:srgbClr val="005E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defRPr/>
            </a:pPr>
            <a:r>
              <a:rPr lang="en-US" sz="4800" b="0" dirty="0">
                <a:effectLst>
                  <a:outerShdw blurRad="38100" dist="38100" dir="2700000" algn="tl">
                    <a:srgbClr val="000000"/>
                  </a:outerShdw>
                </a:effectLst>
              </a:rPr>
              <a:t>Jesus took this option away</a:t>
            </a:r>
          </a:p>
          <a:p>
            <a:pPr algn="l">
              <a:lnSpc>
                <a:spcPct val="70000"/>
              </a:lnSpc>
              <a:defRPr/>
            </a:pPr>
            <a:r>
              <a:rPr lang="en-US" sz="4800" b="0" dirty="0">
                <a:effectLst>
                  <a:outerShdw blurRad="38100" dist="38100" dir="2700000" algn="tl">
                    <a:srgbClr val="000000"/>
                  </a:outerShdw>
                </a:effectLst>
              </a:rPr>
              <a:t>His claims are too extreme</a:t>
            </a:r>
          </a:p>
          <a:p>
            <a:pPr algn="l">
              <a:lnSpc>
                <a:spcPct val="70000"/>
              </a:lnSpc>
              <a:defRPr/>
            </a:pPr>
            <a:r>
              <a:rPr lang="en-US" sz="4800" b="0" dirty="0">
                <a:effectLst>
                  <a:outerShdw blurRad="38100" dist="38100" dir="2700000" algn="tl">
                    <a:srgbClr val="000000"/>
                  </a:outerShdw>
                </a:effectLst>
              </a:rPr>
              <a:t>Being good doesn’t enable one to per form miracles</a:t>
            </a:r>
          </a:p>
        </p:txBody>
      </p:sp>
    </p:spTree>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pPr>
              <a:defRPr/>
            </a:pPr>
            <a:r>
              <a:rPr lang="en-US" sz="10600"/>
              <a:t>John 7</a:t>
            </a:r>
          </a:p>
        </p:txBody>
      </p:sp>
      <p:sp>
        <p:nvSpPr>
          <p:cNvPr id="356355" name="Rectangle 3"/>
          <p:cNvSpPr>
            <a:spLocks noGrp="1" noChangeArrowheads="1"/>
          </p:cNvSpPr>
          <p:nvPr>
            <p:ph type="body" idx="1"/>
          </p:nvPr>
        </p:nvSpPr>
        <p:spPr>
          <a:xfrm>
            <a:off x="0" y="1371600"/>
            <a:ext cx="9144000" cy="4876800"/>
          </a:xfrm>
        </p:spPr>
        <p:txBody>
          <a:bodyPr/>
          <a:lstStyle/>
          <a:p>
            <a:pPr>
              <a:buFont typeface="Monotype Sorts" pitchFamily="2" charset="2"/>
              <a:buNone/>
              <a:defRPr/>
            </a:pPr>
            <a:r>
              <a:rPr lang="en-US" sz="4800" dirty="0"/>
              <a:t>12 And there was much grumbling among the multitudes concerning Him; some were saying, “</a:t>
            </a:r>
            <a:r>
              <a:rPr lang="en-US" sz="4800" u="sng" dirty="0"/>
              <a:t>He is a good man</a:t>
            </a:r>
            <a:r>
              <a:rPr lang="en-US" sz="4800" dirty="0"/>
              <a:t>”; others were saying, “No, on the contrary, He leads the multitude astray.” </a:t>
            </a:r>
          </a:p>
        </p:txBody>
      </p:sp>
      <p:sp>
        <p:nvSpPr>
          <p:cNvPr id="356356" name="Oval 4"/>
          <p:cNvSpPr>
            <a:spLocks noChangeArrowheads="1"/>
          </p:cNvSpPr>
          <p:nvPr/>
        </p:nvSpPr>
        <p:spPr bwMode="auto">
          <a:xfrm>
            <a:off x="1828800" y="2209800"/>
            <a:ext cx="609600" cy="914400"/>
          </a:xfrm>
          <a:prstGeom prst="ellipse">
            <a:avLst/>
          </a:prstGeom>
          <a:solidFill>
            <a:srgbClr val="060862"/>
          </a:solidFill>
          <a:ln w="57150">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1</a:t>
            </a:r>
            <a:endParaRPr lang="en-US"/>
          </a:p>
        </p:txBody>
      </p:sp>
      <p:sp>
        <p:nvSpPr>
          <p:cNvPr id="5" name="Rectangle 48"/>
          <p:cNvSpPr>
            <a:spLocks noChangeArrowheads="1"/>
          </p:cNvSpPr>
          <p:nvPr/>
        </p:nvSpPr>
        <p:spPr bwMode="auto">
          <a:xfrm>
            <a:off x="1066800" y="3505200"/>
            <a:ext cx="7772400" cy="3200400"/>
          </a:xfrm>
          <a:prstGeom prst="rect">
            <a:avLst/>
          </a:prstGeom>
          <a:gradFill rotWithShape="0">
            <a:gsLst>
              <a:gs pos="0">
                <a:srgbClr val="000000"/>
              </a:gs>
              <a:gs pos="50000">
                <a:srgbClr val="005E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defRPr/>
            </a:pPr>
            <a:r>
              <a:rPr lang="en-US" sz="4800" b="0" dirty="0">
                <a:effectLst>
                  <a:outerShdw blurRad="38100" dist="38100" dir="2700000" algn="tl">
                    <a:srgbClr val="000000"/>
                  </a:outerShdw>
                </a:effectLst>
              </a:rPr>
              <a:t>Jesus took this option away</a:t>
            </a:r>
          </a:p>
          <a:p>
            <a:pPr algn="l">
              <a:lnSpc>
                <a:spcPct val="70000"/>
              </a:lnSpc>
              <a:defRPr/>
            </a:pPr>
            <a:r>
              <a:rPr lang="en-US" sz="4800" b="0" dirty="0">
                <a:effectLst>
                  <a:outerShdw blurRad="38100" dist="38100" dir="2700000" algn="tl">
                    <a:srgbClr val="000000"/>
                  </a:outerShdw>
                </a:effectLst>
              </a:rPr>
              <a:t>His claims are too extreme</a:t>
            </a:r>
          </a:p>
          <a:p>
            <a:pPr algn="l">
              <a:lnSpc>
                <a:spcPct val="70000"/>
              </a:lnSpc>
              <a:defRPr/>
            </a:pPr>
            <a:r>
              <a:rPr lang="en-US" sz="4800" b="0" dirty="0">
                <a:effectLst>
                  <a:outerShdw blurRad="38100" dist="38100" dir="2700000" algn="tl">
                    <a:srgbClr val="000000"/>
                  </a:outerShdw>
                </a:effectLst>
              </a:rPr>
              <a:t>Being good doesn’t enable one to perform miracles</a:t>
            </a:r>
          </a:p>
          <a:p>
            <a:pPr algn="l">
              <a:lnSpc>
                <a:spcPct val="70000"/>
              </a:lnSpc>
              <a:defRPr/>
            </a:pPr>
            <a:r>
              <a:rPr lang="en-US" sz="4800" b="0" dirty="0">
                <a:effectLst>
                  <a:outerShdw blurRad="38100" dist="38100" dir="2700000" algn="tl">
                    <a:srgbClr val="000000"/>
                  </a:outerShdw>
                </a:effectLst>
              </a:rPr>
              <a:t>Doesn’t enable one to fulfill prophecy…</a:t>
            </a:r>
          </a:p>
        </p:txBody>
      </p:sp>
    </p:spTree>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pPr>
              <a:defRPr/>
            </a:pPr>
            <a:r>
              <a:rPr lang="en-US" sz="10600"/>
              <a:t>John 7</a:t>
            </a:r>
          </a:p>
        </p:txBody>
      </p:sp>
      <p:sp>
        <p:nvSpPr>
          <p:cNvPr id="357379" name="Rectangle 3"/>
          <p:cNvSpPr>
            <a:spLocks noGrp="1" noChangeArrowheads="1"/>
          </p:cNvSpPr>
          <p:nvPr>
            <p:ph type="body" idx="1"/>
          </p:nvPr>
        </p:nvSpPr>
        <p:spPr>
          <a:xfrm>
            <a:off x="0" y="1371600"/>
            <a:ext cx="9144000" cy="4876800"/>
          </a:xfrm>
        </p:spPr>
        <p:txBody>
          <a:bodyPr/>
          <a:lstStyle/>
          <a:p>
            <a:pPr>
              <a:buFont typeface="Monotype Sorts" pitchFamily="2" charset="2"/>
              <a:buNone/>
              <a:defRPr/>
            </a:pPr>
            <a:r>
              <a:rPr lang="en-US" sz="4800" dirty="0"/>
              <a:t>12 And there was much grumbling among the multitudes concerning Him; some were saying, “</a:t>
            </a:r>
            <a:r>
              <a:rPr lang="en-US" sz="4800" u="sng" dirty="0"/>
              <a:t>He is a good man</a:t>
            </a:r>
            <a:r>
              <a:rPr lang="en-US" sz="4800" dirty="0"/>
              <a:t>”; others were saying, “No, on the contrary, He leads the multitude astray.”</a:t>
            </a:r>
          </a:p>
        </p:txBody>
      </p:sp>
      <p:sp>
        <p:nvSpPr>
          <p:cNvPr id="357380" name="Oval 4"/>
          <p:cNvSpPr>
            <a:spLocks noChangeArrowheads="1"/>
          </p:cNvSpPr>
          <p:nvPr/>
        </p:nvSpPr>
        <p:spPr bwMode="auto">
          <a:xfrm>
            <a:off x="1828800" y="2209800"/>
            <a:ext cx="609600" cy="914400"/>
          </a:xfrm>
          <a:prstGeom prst="ellipse">
            <a:avLst/>
          </a:prstGeom>
          <a:solidFill>
            <a:srgbClr val="060862"/>
          </a:solidFill>
          <a:ln w="57150">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1</a:t>
            </a:r>
            <a:endParaRPr lang="en-US"/>
          </a:p>
        </p:txBody>
      </p:sp>
    </p:spTree>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pPr>
              <a:defRPr/>
            </a:pPr>
            <a:r>
              <a:rPr lang="en-US" sz="10600"/>
              <a:t>John 7</a:t>
            </a:r>
          </a:p>
        </p:txBody>
      </p:sp>
      <p:sp>
        <p:nvSpPr>
          <p:cNvPr id="357379" name="Rectangle 3"/>
          <p:cNvSpPr>
            <a:spLocks noGrp="1" noChangeArrowheads="1"/>
          </p:cNvSpPr>
          <p:nvPr>
            <p:ph type="body" idx="1"/>
          </p:nvPr>
        </p:nvSpPr>
        <p:spPr>
          <a:xfrm>
            <a:off x="0" y="1371600"/>
            <a:ext cx="9144000" cy="4876800"/>
          </a:xfrm>
        </p:spPr>
        <p:txBody>
          <a:bodyPr/>
          <a:lstStyle/>
          <a:p>
            <a:pPr>
              <a:buFont typeface="Monotype Sorts" pitchFamily="2" charset="2"/>
              <a:buNone/>
              <a:defRPr/>
            </a:pPr>
            <a:r>
              <a:rPr lang="en-US" sz="4800" dirty="0"/>
              <a:t>12 And there was much grumbling among the multitudes concerning Him; some were saying, “</a:t>
            </a:r>
            <a:r>
              <a:rPr lang="en-US" sz="4800" u="sng" dirty="0"/>
              <a:t>He is a good man</a:t>
            </a:r>
            <a:r>
              <a:rPr lang="en-US" sz="4800" dirty="0"/>
              <a:t>”; others were saying, “No, on the contrary, </a:t>
            </a:r>
            <a:r>
              <a:rPr lang="en-US" sz="4800" u="sng" dirty="0"/>
              <a:t>He leads the multitude astray</a:t>
            </a:r>
            <a:r>
              <a:rPr lang="en-US" sz="4800" dirty="0"/>
              <a:t>.”</a:t>
            </a:r>
          </a:p>
        </p:txBody>
      </p:sp>
      <p:sp>
        <p:nvSpPr>
          <p:cNvPr id="357380" name="Oval 4"/>
          <p:cNvSpPr>
            <a:spLocks noChangeArrowheads="1"/>
          </p:cNvSpPr>
          <p:nvPr/>
        </p:nvSpPr>
        <p:spPr bwMode="auto">
          <a:xfrm>
            <a:off x="1828800" y="2209800"/>
            <a:ext cx="609600" cy="914400"/>
          </a:xfrm>
          <a:prstGeom prst="ellipse">
            <a:avLst/>
          </a:prstGeom>
          <a:solidFill>
            <a:srgbClr val="060862"/>
          </a:solidFill>
          <a:ln w="57150">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1</a:t>
            </a:r>
            <a:endParaRPr lang="en-US"/>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7</a:t>
            </a:r>
          </a:p>
        </p:txBody>
      </p:sp>
      <p:sp>
        <p:nvSpPr>
          <p:cNvPr id="320515" name="Rectangle 3"/>
          <p:cNvSpPr>
            <a:spLocks noGrp="1" noChangeArrowheads="1"/>
          </p:cNvSpPr>
          <p:nvPr>
            <p:ph type="body" idx="1"/>
          </p:nvPr>
        </p:nvSpPr>
        <p:spPr/>
        <p:txBody>
          <a:bodyPr/>
          <a:lstStyle/>
          <a:p>
            <a:pPr>
              <a:buFont typeface="Monotype Sorts" pitchFamily="2" charset="2"/>
              <a:buNone/>
              <a:defRPr/>
            </a:pPr>
            <a:r>
              <a:rPr lang="en-US" sz="4800" dirty="0"/>
              <a:t>7:1 And after these things Jesus was walking in Galilee; for He was unwilling to walk in Judea, because the Jews were seeking to kill Him. </a:t>
            </a:r>
          </a:p>
          <a:p>
            <a:pPr>
              <a:buFont typeface="Monotype Sorts" pitchFamily="2" charset="2"/>
              <a:buNone/>
              <a:defRPr/>
            </a:pPr>
            <a:r>
              <a:rPr lang="en-US" sz="4800" dirty="0"/>
              <a:t>2 Now the feast of the Jews, the Feast of Booths, was at hand. </a:t>
            </a:r>
          </a:p>
        </p:txBody>
      </p:sp>
    </p:spTree>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pPr>
              <a:defRPr/>
            </a:pPr>
            <a:r>
              <a:rPr lang="en-US" sz="10600"/>
              <a:t>John 7</a:t>
            </a:r>
          </a:p>
        </p:txBody>
      </p:sp>
      <p:sp>
        <p:nvSpPr>
          <p:cNvPr id="357379" name="Rectangle 3"/>
          <p:cNvSpPr>
            <a:spLocks noGrp="1" noChangeArrowheads="1"/>
          </p:cNvSpPr>
          <p:nvPr>
            <p:ph type="body" idx="1"/>
          </p:nvPr>
        </p:nvSpPr>
        <p:spPr>
          <a:xfrm>
            <a:off x="0" y="1371600"/>
            <a:ext cx="9144000" cy="4876800"/>
          </a:xfrm>
        </p:spPr>
        <p:txBody>
          <a:bodyPr/>
          <a:lstStyle/>
          <a:p>
            <a:pPr>
              <a:buFont typeface="Monotype Sorts" pitchFamily="2" charset="2"/>
              <a:buNone/>
              <a:defRPr/>
            </a:pPr>
            <a:r>
              <a:rPr lang="en-US" sz="4800" dirty="0"/>
              <a:t>12 And there was much grumbling among the multitudes concerning Him; some were saying, “</a:t>
            </a:r>
            <a:r>
              <a:rPr lang="en-US" sz="4800" u="sng" dirty="0"/>
              <a:t>He is a good man</a:t>
            </a:r>
            <a:r>
              <a:rPr lang="en-US" sz="4800" dirty="0"/>
              <a:t>”; others were saying, “No, on the contrary, </a:t>
            </a:r>
            <a:r>
              <a:rPr lang="en-US" sz="4800" u="sng" dirty="0"/>
              <a:t>He leads the multitude astray</a:t>
            </a:r>
            <a:r>
              <a:rPr lang="en-US" sz="4800" dirty="0"/>
              <a:t>.”</a:t>
            </a:r>
          </a:p>
        </p:txBody>
      </p:sp>
      <p:sp>
        <p:nvSpPr>
          <p:cNvPr id="357380" name="Oval 4"/>
          <p:cNvSpPr>
            <a:spLocks noChangeArrowheads="1"/>
          </p:cNvSpPr>
          <p:nvPr/>
        </p:nvSpPr>
        <p:spPr bwMode="auto">
          <a:xfrm>
            <a:off x="1828800" y="2209800"/>
            <a:ext cx="609600" cy="914400"/>
          </a:xfrm>
          <a:prstGeom prst="ellipse">
            <a:avLst/>
          </a:prstGeom>
          <a:solidFill>
            <a:srgbClr val="060862"/>
          </a:solidFill>
          <a:ln w="57150">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1</a:t>
            </a:r>
            <a:endParaRPr lang="en-US"/>
          </a:p>
        </p:txBody>
      </p:sp>
      <p:sp>
        <p:nvSpPr>
          <p:cNvPr id="357381" name="Oval 5"/>
          <p:cNvSpPr>
            <a:spLocks noChangeArrowheads="1"/>
          </p:cNvSpPr>
          <p:nvPr/>
        </p:nvSpPr>
        <p:spPr bwMode="auto">
          <a:xfrm>
            <a:off x="4419600" y="4038600"/>
            <a:ext cx="609600" cy="914400"/>
          </a:xfrm>
          <a:prstGeom prst="ellipse">
            <a:avLst/>
          </a:prstGeom>
          <a:solidFill>
            <a:srgbClr val="060862"/>
          </a:solidFill>
          <a:ln w="57150">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2</a:t>
            </a:r>
            <a:endParaRPr lang="en-US"/>
          </a:p>
        </p:txBody>
      </p:sp>
    </p:spTree>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pPr>
              <a:defRPr/>
            </a:pPr>
            <a:r>
              <a:rPr lang="en-US" sz="10600"/>
              <a:t>John 7</a:t>
            </a:r>
          </a:p>
        </p:txBody>
      </p:sp>
      <p:sp>
        <p:nvSpPr>
          <p:cNvPr id="357379" name="Rectangle 3"/>
          <p:cNvSpPr>
            <a:spLocks noGrp="1" noChangeArrowheads="1"/>
          </p:cNvSpPr>
          <p:nvPr>
            <p:ph type="body" idx="1"/>
          </p:nvPr>
        </p:nvSpPr>
        <p:spPr>
          <a:xfrm>
            <a:off x="0" y="1371600"/>
            <a:ext cx="9144000" cy="4876800"/>
          </a:xfrm>
        </p:spPr>
        <p:txBody>
          <a:bodyPr/>
          <a:lstStyle/>
          <a:p>
            <a:pPr>
              <a:buFont typeface="Monotype Sorts" pitchFamily="2" charset="2"/>
              <a:buNone/>
              <a:defRPr/>
            </a:pPr>
            <a:r>
              <a:rPr lang="en-US" sz="4800" dirty="0"/>
              <a:t>12 And there was much grumbling among the multitudes concerning Him; some were saying, “</a:t>
            </a:r>
            <a:r>
              <a:rPr lang="en-US" sz="4800" u="sng" dirty="0"/>
              <a:t>He is a good man</a:t>
            </a:r>
            <a:r>
              <a:rPr lang="en-US" sz="4800" dirty="0"/>
              <a:t>”; others were saying, “No, on the contrary, </a:t>
            </a:r>
            <a:r>
              <a:rPr lang="en-US" sz="4800" u="sng" dirty="0"/>
              <a:t>He leads the multitude astray</a:t>
            </a:r>
            <a:r>
              <a:rPr lang="en-US" sz="4800" dirty="0"/>
              <a:t>.”</a:t>
            </a:r>
          </a:p>
        </p:txBody>
      </p:sp>
      <p:sp>
        <p:nvSpPr>
          <p:cNvPr id="357380" name="Oval 4"/>
          <p:cNvSpPr>
            <a:spLocks noChangeArrowheads="1"/>
          </p:cNvSpPr>
          <p:nvPr/>
        </p:nvSpPr>
        <p:spPr bwMode="auto">
          <a:xfrm>
            <a:off x="1828800" y="2209800"/>
            <a:ext cx="609600" cy="914400"/>
          </a:xfrm>
          <a:prstGeom prst="ellipse">
            <a:avLst/>
          </a:prstGeom>
          <a:solidFill>
            <a:srgbClr val="060862"/>
          </a:solidFill>
          <a:ln w="57150">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1</a:t>
            </a:r>
            <a:endParaRPr lang="en-US"/>
          </a:p>
        </p:txBody>
      </p:sp>
      <p:sp>
        <p:nvSpPr>
          <p:cNvPr id="357381" name="Oval 5"/>
          <p:cNvSpPr>
            <a:spLocks noChangeArrowheads="1"/>
          </p:cNvSpPr>
          <p:nvPr/>
        </p:nvSpPr>
        <p:spPr bwMode="auto">
          <a:xfrm>
            <a:off x="4419600" y="4038600"/>
            <a:ext cx="609600" cy="914400"/>
          </a:xfrm>
          <a:prstGeom prst="ellipse">
            <a:avLst/>
          </a:prstGeom>
          <a:solidFill>
            <a:srgbClr val="060862"/>
          </a:solidFill>
          <a:ln w="57150">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2</a:t>
            </a:r>
            <a:endParaRPr lang="en-US"/>
          </a:p>
        </p:txBody>
      </p:sp>
      <p:sp>
        <p:nvSpPr>
          <p:cNvPr id="6" name="Rectangle 48"/>
          <p:cNvSpPr>
            <a:spLocks noChangeArrowheads="1"/>
          </p:cNvSpPr>
          <p:nvPr/>
        </p:nvSpPr>
        <p:spPr bwMode="auto">
          <a:xfrm>
            <a:off x="4876800" y="1143000"/>
            <a:ext cx="4114800" cy="2286000"/>
          </a:xfrm>
          <a:prstGeom prst="rect">
            <a:avLst/>
          </a:prstGeom>
          <a:gradFill rotWithShape="0">
            <a:gsLst>
              <a:gs pos="0">
                <a:srgbClr val="000000"/>
              </a:gs>
              <a:gs pos="50000">
                <a:srgbClr val="005E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defRPr/>
            </a:pPr>
            <a:r>
              <a:rPr lang="en-US" sz="4800" b="0" dirty="0">
                <a:effectLst>
                  <a:outerShdw blurRad="38100" dist="38100" dir="2700000" algn="tl">
                    <a:srgbClr val="000000"/>
                  </a:outerShdw>
                </a:effectLst>
              </a:rPr>
              <a:t>He’s a liar!</a:t>
            </a:r>
          </a:p>
          <a:p>
            <a:pPr algn="l">
              <a:lnSpc>
                <a:spcPct val="77000"/>
              </a:lnSpc>
              <a:defRPr/>
            </a:pPr>
            <a:r>
              <a:rPr lang="en-US" sz="4800" b="0" dirty="0">
                <a:effectLst>
                  <a:outerShdw blurRad="38100" dist="38100" dir="2700000" algn="tl">
                    <a:srgbClr val="000000"/>
                  </a:outerShdw>
                </a:effectLst>
              </a:rPr>
              <a:t>What’s the con?</a:t>
            </a:r>
          </a:p>
        </p:txBody>
      </p:sp>
    </p:spTree>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pPr>
              <a:defRPr/>
            </a:pPr>
            <a:r>
              <a:rPr lang="en-US" sz="10600"/>
              <a:t>John 7</a:t>
            </a:r>
          </a:p>
        </p:txBody>
      </p:sp>
      <p:sp>
        <p:nvSpPr>
          <p:cNvPr id="357379" name="Rectangle 3"/>
          <p:cNvSpPr>
            <a:spLocks noGrp="1" noChangeArrowheads="1"/>
          </p:cNvSpPr>
          <p:nvPr>
            <p:ph type="body" idx="1"/>
          </p:nvPr>
        </p:nvSpPr>
        <p:spPr>
          <a:xfrm>
            <a:off x="0" y="1371600"/>
            <a:ext cx="9144000" cy="4876800"/>
          </a:xfrm>
        </p:spPr>
        <p:txBody>
          <a:bodyPr/>
          <a:lstStyle/>
          <a:p>
            <a:pPr>
              <a:buFont typeface="Monotype Sorts" pitchFamily="2" charset="2"/>
              <a:buNone/>
              <a:defRPr/>
            </a:pPr>
            <a:r>
              <a:rPr lang="en-US" sz="4800" dirty="0"/>
              <a:t>12 And there was much grumbling among the multitudes concerning Him; some were saying, “</a:t>
            </a:r>
            <a:r>
              <a:rPr lang="en-US" sz="4800" u="sng" dirty="0"/>
              <a:t>He is a good man</a:t>
            </a:r>
            <a:r>
              <a:rPr lang="en-US" sz="4800" dirty="0"/>
              <a:t>”; others were saying, “No, on the contrary, </a:t>
            </a:r>
            <a:r>
              <a:rPr lang="en-US" sz="4800" u="sng" dirty="0"/>
              <a:t>He leads the multitude astray</a:t>
            </a:r>
            <a:r>
              <a:rPr lang="en-US" sz="4800" dirty="0"/>
              <a:t>.”</a:t>
            </a:r>
          </a:p>
        </p:txBody>
      </p:sp>
      <p:sp>
        <p:nvSpPr>
          <p:cNvPr id="357380" name="Oval 4"/>
          <p:cNvSpPr>
            <a:spLocks noChangeArrowheads="1"/>
          </p:cNvSpPr>
          <p:nvPr/>
        </p:nvSpPr>
        <p:spPr bwMode="auto">
          <a:xfrm>
            <a:off x="1828800" y="2209800"/>
            <a:ext cx="609600" cy="914400"/>
          </a:xfrm>
          <a:prstGeom prst="ellipse">
            <a:avLst/>
          </a:prstGeom>
          <a:solidFill>
            <a:srgbClr val="060862"/>
          </a:solidFill>
          <a:ln w="57150">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1</a:t>
            </a:r>
            <a:endParaRPr lang="en-US"/>
          </a:p>
        </p:txBody>
      </p:sp>
      <p:sp>
        <p:nvSpPr>
          <p:cNvPr id="357381" name="Oval 5"/>
          <p:cNvSpPr>
            <a:spLocks noChangeArrowheads="1"/>
          </p:cNvSpPr>
          <p:nvPr/>
        </p:nvSpPr>
        <p:spPr bwMode="auto">
          <a:xfrm>
            <a:off x="4419600" y="4038600"/>
            <a:ext cx="609600" cy="914400"/>
          </a:xfrm>
          <a:prstGeom prst="ellipse">
            <a:avLst/>
          </a:prstGeom>
          <a:solidFill>
            <a:srgbClr val="060862"/>
          </a:solidFill>
          <a:ln w="57150">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2</a:t>
            </a:r>
            <a:endParaRPr lang="en-US"/>
          </a:p>
        </p:txBody>
      </p:sp>
      <p:sp>
        <p:nvSpPr>
          <p:cNvPr id="6" name="Rectangle 48"/>
          <p:cNvSpPr>
            <a:spLocks noChangeArrowheads="1"/>
          </p:cNvSpPr>
          <p:nvPr/>
        </p:nvSpPr>
        <p:spPr bwMode="auto">
          <a:xfrm>
            <a:off x="4876800" y="1143000"/>
            <a:ext cx="4114800" cy="2286000"/>
          </a:xfrm>
          <a:prstGeom prst="rect">
            <a:avLst/>
          </a:prstGeom>
          <a:gradFill rotWithShape="0">
            <a:gsLst>
              <a:gs pos="0">
                <a:srgbClr val="000000"/>
              </a:gs>
              <a:gs pos="50000">
                <a:srgbClr val="005E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defRPr/>
            </a:pPr>
            <a:r>
              <a:rPr lang="en-US" sz="4800" b="0" dirty="0">
                <a:effectLst>
                  <a:outerShdw blurRad="38100" dist="38100" dir="2700000" algn="tl">
                    <a:srgbClr val="000000"/>
                  </a:outerShdw>
                </a:effectLst>
              </a:rPr>
              <a:t>He’s a liar!</a:t>
            </a:r>
          </a:p>
          <a:p>
            <a:pPr algn="l">
              <a:lnSpc>
                <a:spcPct val="77000"/>
              </a:lnSpc>
              <a:defRPr/>
            </a:pPr>
            <a:r>
              <a:rPr lang="en-US" sz="4800" b="0" dirty="0">
                <a:effectLst>
                  <a:outerShdw blurRad="38100" dist="38100" dir="2700000" algn="tl">
                    <a:srgbClr val="000000"/>
                  </a:outerShdw>
                </a:effectLst>
              </a:rPr>
              <a:t>What’s the con?</a:t>
            </a:r>
          </a:p>
          <a:p>
            <a:pPr algn="l">
              <a:lnSpc>
                <a:spcPct val="77000"/>
              </a:lnSpc>
              <a:defRPr/>
            </a:pPr>
            <a:r>
              <a:rPr lang="en-US" sz="4800" b="0" dirty="0">
                <a:effectLst>
                  <a:outerShdw blurRad="38100" dist="38100" dir="2700000" algn="tl">
                    <a:srgbClr val="000000"/>
                  </a:outerShdw>
                </a:effectLst>
              </a:rPr>
              <a:t>What’s the benefit?</a:t>
            </a:r>
          </a:p>
        </p:txBody>
      </p:sp>
    </p:spTree>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pPr>
              <a:defRPr/>
            </a:pPr>
            <a:r>
              <a:rPr lang="en-US" sz="10600"/>
              <a:t>John 7</a:t>
            </a:r>
          </a:p>
        </p:txBody>
      </p:sp>
      <p:sp>
        <p:nvSpPr>
          <p:cNvPr id="357379" name="Rectangle 3"/>
          <p:cNvSpPr>
            <a:spLocks noGrp="1" noChangeArrowheads="1"/>
          </p:cNvSpPr>
          <p:nvPr>
            <p:ph type="body" idx="1"/>
          </p:nvPr>
        </p:nvSpPr>
        <p:spPr>
          <a:xfrm>
            <a:off x="0" y="1371600"/>
            <a:ext cx="9144000" cy="4876800"/>
          </a:xfrm>
        </p:spPr>
        <p:txBody>
          <a:bodyPr/>
          <a:lstStyle/>
          <a:p>
            <a:pPr>
              <a:buFont typeface="Monotype Sorts" pitchFamily="2" charset="2"/>
              <a:buNone/>
              <a:defRPr/>
            </a:pPr>
            <a:r>
              <a:rPr lang="en-US" sz="4800" dirty="0"/>
              <a:t>19 “Did not Moses give you the Law, and yet none of you carries out the Law? Why do you seek to kill Me?”</a:t>
            </a:r>
          </a:p>
          <a:p>
            <a:pPr>
              <a:buFont typeface="Monotype Sorts" pitchFamily="2" charset="2"/>
              <a:buNone/>
              <a:defRPr/>
            </a:pPr>
            <a:r>
              <a:rPr lang="en-US" sz="4800" dirty="0"/>
              <a:t>20 The crowd answered, “</a:t>
            </a:r>
            <a:r>
              <a:rPr lang="en-US" sz="4800" u="sng" dirty="0"/>
              <a:t>You have a demon</a:t>
            </a:r>
            <a:r>
              <a:rPr lang="en-US" sz="4800" dirty="0"/>
              <a:t>! Who seeks to kill You?” </a:t>
            </a:r>
          </a:p>
        </p:txBody>
      </p:sp>
      <p:sp>
        <p:nvSpPr>
          <p:cNvPr id="4" name="Oval 4"/>
          <p:cNvSpPr>
            <a:spLocks noChangeArrowheads="1"/>
          </p:cNvSpPr>
          <p:nvPr/>
        </p:nvSpPr>
        <p:spPr bwMode="auto">
          <a:xfrm>
            <a:off x="5943600" y="2971800"/>
            <a:ext cx="609600" cy="914400"/>
          </a:xfrm>
          <a:prstGeom prst="ellipse">
            <a:avLst/>
          </a:prstGeom>
          <a:solidFill>
            <a:srgbClr val="060862"/>
          </a:solidFill>
          <a:ln w="57150">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3</a:t>
            </a:r>
            <a:endParaRPr lang="en-US"/>
          </a:p>
        </p:txBody>
      </p:sp>
    </p:spTree>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pPr>
              <a:defRPr/>
            </a:pPr>
            <a:r>
              <a:rPr lang="en-US" sz="10600"/>
              <a:t>John 7</a:t>
            </a:r>
          </a:p>
        </p:txBody>
      </p:sp>
      <p:sp>
        <p:nvSpPr>
          <p:cNvPr id="357379" name="Rectangle 3"/>
          <p:cNvSpPr>
            <a:spLocks noGrp="1" noChangeArrowheads="1"/>
          </p:cNvSpPr>
          <p:nvPr>
            <p:ph type="body" idx="1"/>
          </p:nvPr>
        </p:nvSpPr>
        <p:spPr>
          <a:xfrm>
            <a:off x="0" y="1371600"/>
            <a:ext cx="9144000" cy="4876800"/>
          </a:xfrm>
        </p:spPr>
        <p:txBody>
          <a:bodyPr/>
          <a:lstStyle/>
          <a:p>
            <a:pPr>
              <a:buFont typeface="Monotype Sorts" pitchFamily="2" charset="2"/>
              <a:buNone/>
              <a:defRPr/>
            </a:pPr>
            <a:r>
              <a:rPr lang="en-US" sz="4800" dirty="0"/>
              <a:t>19 “Did not Moses give you the Law, and yet none of you carries out the Law? Why do you seek to kill Me?”</a:t>
            </a:r>
          </a:p>
          <a:p>
            <a:pPr>
              <a:buFont typeface="Monotype Sorts" pitchFamily="2" charset="2"/>
              <a:buNone/>
              <a:defRPr/>
            </a:pPr>
            <a:r>
              <a:rPr lang="en-US" sz="4800" dirty="0"/>
              <a:t>20 The crowd answered, “</a:t>
            </a:r>
            <a:r>
              <a:rPr lang="en-US" sz="4800" u="sng" dirty="0"/>
              <a:t>You have a demon</a:t>
            </a:r>
            <a:r>
              <a:rPr lang="en-US" sz="4800" dirty="0"/>
              <a:t>! Who seeks to kill You?” </a:t>
            </a:r>
          </a:p>
        </p:txBody>
      </p:sp>
      <p:sp>
        <p:nvSpPr>
          <p:cNvPr id="4" name="Oval 4"/>
          <p:cNvSpPr>
            <a:spLocks noChangeArrowheads="1"/>
          </p:cNvSpPr>
          <p:nvPr/>
        </p:nvSpPr>
        <p:spPr bwMode="auto">
          <a:xfrm>
            <a:off x="5943600" y="2971800"/>
            <a:ext cx="609600" cy="914400"/>
          </a:xfrm>
          <a:prstGeom prst="ellipse">
            <a:avLst/>
          </a:prstGeom>
          <a:solidFill>
            <a:srgbClr val="060862"/>
          </a:solidFill>
          <a:ln w="57150">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3</a:t>
            </a:r>
            <a:endParaRPr lang="en-US"/>
          </a:p>
        </p:txBody>
      </p:sp>
      <p:sp>
        <p:nvSpPr>
          <p:cNvPr id="5" name="Rectangle 48"/>
          <p:cNvSpPr>
            <a:spLocks noChangeArrowheads="1"/>
          </p:cNvSpPr>
          <p:nvPr/>
        </p:nvSpPr>
        <p:spPr bwMode="auto">
          <a:xfrm>
            <a:off x="2667000" y="3962400"/>
            <a:ext cx="3276600" cy="1752600"/>
          </a:xfrm>
          <a:prstGeom prst="rect">
            <a:avLst/>
          </a:prstGeom>
          <a:gradFill rotWithShape="0">
            <a:gsLst>
              <a:gs pos="0">
                <a:srgbClr val="000000"/>
              </a:gs>
              <a:gs pos="50000">
                <a:srgbClr val="005E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defRPr/>
            </a:pPr>
            <a:r>
              <a:rPr lang="en-US" sz="4800" b="0" dirty="0">
                <a:effectLst>
                  <a:outerShdw blurRad="38100" dist="38100" dir="2700000" algn="tl">
                    <a:srgbClr val="000000"/>
                  </a:outerShdw>
                </a:effectLst>
              </a:rPr>
              <a:t>He’s insane!</a:t>
            </a:r>
          </a:p>
        </p:txBody>
      </p:sp>
    </p:spTree>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pPr>
              <a:defRPr/>
            </a:pPr>
            <a:r>
              <a:rPr lang="en-US" sz="10600"/>
              <a:t>John 7</a:t>
            </a:r>
          </a:p>
        </p:txBody>
      </p:sp>
      <p:sp>
        <p:nvSpPr>
          <p:cNvPr id="357379" name="Rectangle 3"/>
          <p:cNvSpPr>
            <a:spLocks noGrp="1" noChangeArrowheads="1"/>
          </p:cNvSpPr>
          <p:nvPr>
            <p:ph type="body" idx="1"/>
          </p:nvPr>
        </p:nvSpPr>
        <p:spPr>
          <a:xfrm>
            <a:off x="0" y="1371600"/>
            <a:ext cx="9144000" cy="4876800"/>
          </a:xfrm>
        </p:spPr>
        <p:txBody>
          <a:bodyPr/>
          <a:lstStyle/>
          <a:p>
            <a:pPr>
              <a:buFont typeface="Monotype Sorts" pitchFamily="2" charset="2"/>
              <a:buNone/>
              <a:defRPr/>
            </a:pPr>
            <a:r>
              <a:rPr lang="en-US" sz="4800" dirty="0"/>
              <a:t>19 “Did not Moses give you the Law, and yet none of you carries out the Law? Why do you seek to kill Me?”</a:t>
            </a:r>
          </a:p>
          <a:p>
            <a:pPr>
              <a:buFont typeface="Monotype Sorts" pitchFamily="2" charset="2"/>
              <a:buNone/>
              <a:defRPr/>
            </a:pPr>
            <a:r>
              <a:rPr lang="en-US" sz="4800" dirty="0"/>
              <a:t>20 The crowd answered, “</a:t>
            </a:r>
            <a:r>
              <a:rPr lang="en-US" sz="4800" u="sng" dirty="0"/>
              <a:t>You have a demon</a:t>
            </a:r>
            <a:r>
              <a:rPr lang="en-US" sz="4800" dirty="0"/>
              <a:t>! Who seeks to kill You?” </a:t>
            </a:r>
          </a:p>
        </p:txBody>
      </p:sp>
      <p:sp>
        <p:nvSpPr>
          <p:cNvPr id="4" name="Oval 4"/>
          <p:cNvSpPr>
            <a:spLocks noChangeArrowheads="1"/>
          </p:cNvSpPr>
          <p:nvPr/>
        </p:nvSpPr>
        <p:spPr bwMode="auto">
          <a:xfrm>
            <a:off x="5943600" y="2971800"/>
            <a:ext cx="609600" cy="914400"/>
          </a:xfrm>
          <a:prstGeom prst="ellipse">
            <a:avLst/>
          </a:prstGeom>
          <a:solidFill>
            <a:srgbClr val="060862"/>
          </a:solidFill>
          <a:ln w="57150">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3</a:t>
            </a:r>
            <a:endParaRPr lang="en-US"/>
          </a:p>
        </p:txBody>
      </p:sp>
      <p:sp>
        <p:nvSpPr>
          <p:cNvPr id="5" name="Rectangle 48"/>
          <p:cNvSpPr>
            <a:spLocks noChangeArrowheads="1"/>
          </p:cNvSpPr>
          <p:nvPr/>
        </p:nvSpPr>
        <p:spPr bwMode="auto">
          <a:xfrm>
            <a:off x="2667000" y="3962400"/>
            <a:ext cx="3276600" cy="1752600"/>
          </a:xfrm>
          <a:prstGeom prst="rect">
            <a:avLst/>
          </a:prstGeom>
          <a:gradFill rotWithShape="0">
            <a:gsLst>
              <a:gs pos="0">
                <a:srgbClr val="000000"/>
              </a:gs>
              <a:gs pos="50000">
                <a:srgbClr val="005E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defRPr/>
            </a:pPr>
            <a:r>
              <a:rPr lang="en-US" sz="4800" b="0" dirty="0">
                <a:effectLst>
                  <a:outerShdw blurRad="38100" dist="38100" dir="2700000" algn="tl">
                    <a:srgbClr val="000000"/>
                  </a:outerShdw>
                </a:effectLst>
              </a:rPr>
              <a:t>He’s insane!</a:t>
            </a:r>
          </a:p>
          <a:p>
            <a:pPr algn="l">
              <a:lnSpc>
                <a:spcPct val="70000"/>
              </a:lnSpc>
              <a:defRPr/>
            </a:pPr>
            <a:r>
              <a:rPr lang="en-US" sz="4800" b="0" dirty="0">
                <a:effectLst>
                  <a:outerShdw blurRad="38100" dist="38100" dir="2700000" algn="tl">
                    <a:srgbClr val="000000"/>
                  </a:outerShdw>
                </a:effectLst>
              </a:rPr>
              <a:t>But read his teaching…</a:t>
            </a:r>
          </a:p>
        </p:txBody>
      </p:sp>
    </p:spTree>
  </p:cSld>
  <p:clrMapOvr>
    <a:masterClrMapping/>
  </p:clrMapOvr>
  <p:transition>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pPr>
              <a:defRPr/>
            </a:pPr>
            <a:r>
              <a:rPr lang="en-US" sz="10600"/>
              <a:t>John 7</a:t>
            </a:r>
          </a:p>
        </p:txBody>
      </p:sp>
      <p:sp>
        <p:nvSpPr>
          <p:cNvPr id="357379" name="Rectangle 3"/>
          <p:cNvSpPr>
            <a:spLocks noGrp="1" noChangeArrowheads="1"/>
          </p:cNvSpPr>
          <p:nvPr>
            <p:ph type="body" idx="1"/>
          </p:nvPr>
        </p:nvSpPr>
        <p:spPr>
          <a:xfrm>
            <a:off x="0" y="1371600"/>
            <a:ext cx="9144000" cy="4876800"/>
          </a:xfrm>
        </p:spPr>
        <p:txBody>
          <a:bodyPr/>
          <a:lstStyle/>
          <a:p>
            <a:pPr>
              <a:buFont typeface="Monotype Sorts" pitchFamily="2" charset="2"/>
              <a:buNone/>
              <a:defRPr/>
            </a:pPr>
            <a:r>
              <a:rPr lang="en-US" sz="4800" dirty="0"/>
              <a:t>21 Jesus answered them, “I did one deed, and you all marvel. </a:t>
            </a:r>
          </a:p>
          <a:p>
            <a:pPr>
              <a:buFont typeface="Monotype Sorts" pitchFamily="2" charset="2"/>
              <a:buNone/>
              <a:defRPr/>
            </a:pPr>
            <a:r>
              <a:rPr lang="en-US" sz="4800" dirty="0"/>
              <a:t>22 For this reason Moses has given you circumcision (not because it is from Moses, but from the fathers), and on the Sabbath you circumcise a man.” </a:t>
            </a:r>
          </a:p>
        </p:txBody>
      </p:sp>
    </p:spTree>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pPr>
              <a:defRPr/>
            </a:pPr>
            <a:r>
              <a:rPr lang="en-US" sz="10600"/>
              <a:t>John 7</a:t>
            </a:r>
          </a:p>
        </p:txBody>
      </p:sp>
      <p:sp>
        <p:nvSpPr>
          <p:cNvPr id="357379" name="Rectangle 3"/>
          <p:cNvSpPr>
            <a:spLocks noGrp="1" noChangeArrowheads="1"/>
          </p:cNvSpPr>
          <p:nvPr>
            <p:ph type="body" idx="1"/>
          </p:nvPr>
        </p:nvSpPr>
        <p:spPr>
          <a:xfrm>
            <a:off x="0" y="1371600"/>
            <a:ext cx="9144000" cy="4876800"/>
          </a:xfrm>
        </p:spPr>
        <p:txBody>
          <a:bodyPr/>
          <a:lstStyle/>
          <a:p>
            <a:pPr>
              <a:buFont typeface="Monotype Sorts" pitchFamily="2" charset="2"/>
              <a:buNone/>
              <a:defRPr/>
            </a:pPr>
            <a:r>
              <a:rPr lang="en-US" sz="4800" dirty="0"/>
              <a:t>23 “If a man receives circumcision on the Sabbath so that the Law of Moses will not be broken, are you angry with Me because I made an entire man well on the Sabbath?” </a:t>
            </a:r>
          </a:p>
        </p:txBody>
      </p:sp>
    </p:spTree>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pPr>
              <a:defRPr/>
            </a:pPr>
            <a:r>
              <a:rPr lang="en-US" sz="10600"/>
              <a:t>John 7</a:t>
            </a:r>
          </a:p>
        </p:txBody>
      </p:sp>
      <p:sp>
        <p:nvSpPr>
          <p:cNvPr id="357379"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a:t>24 “Do not judge according to appearance, but judge with righteous judgment.” </a:t>
            </a:r>
          </a:p>
        </p:txBody>
      </p:sp>
    </p:spTree>
  </p:cSld>
  <p:clrMapOvr>
    <a:masterClrMapping/>
  </p:clrMapOvr>
  <p:transition>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pPr>
              <a:defRPr/>
            </a:pPr>
            <a:r>
              <a:rPr lang="en-US" sz="10600"/>
              <a:t>John 7</a:t>
            </a:r>
          </a:p>
        </p:txBody>
      </p:sp>
      <p:sp>
        <p:nvSpPr>
          <p:cNvPr id="357379"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a:t>25 So some of the people of Jerusalem were saying, “Is this not the man whom they are seeking to kill? </a:t>
            </a:r>
          </a:p>
          <a:p>
            <a:pPr>
              <a:buFont typeface="Wingdings" pitchFamily="2" charset="2"/>
              <a:buNone/>
              <a:defRPr/>
            </a:pPr>
            <a:r>
              <a:rPr lang="en-US" sz="4800" dirty="0"/>
              <a:t>26 Look, He is speaking publicly, and they are saying nothing to Him. The rulers do not really know that this is the Christ, do they?”</a:t>
            </a: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p:txBody>
          <a:bodyPr/>
          <a:lstStyle/>
          <a:p>
            <a:pPr>
              <a:defRPr/>
            </a:pPr>
            <a:r>
              <a:rPr lang="en-US" sz="10600"/>
              <a:t>John 7</a:t>
            </a:r>
          </a:p>
        </p:txBody>
      </p:sp>
      <p:sp>
        <p:nvSpPr>
          <p:cNvPr id="321539" name="Rectangle 3"/>
          <p:cNvSpPr>
            <a:spLocks noGrp="1" noChangeArrowheads="1"/>
          </p:cNvSpPr>
          <p:nvPr>
            <p:ph type="body" idx="1"/>
          </p:nvPr>
        </p:nvSpPr>
        <p:spPr>
          <a:xfrm>
            <a:off x="0" y="1295400"/>
            <a:ext cx="9144000" cy="4876800"/>
          </a:xfrm>
        </p:spPr>
        <p:txBody>
          <a:bodyPr/>
          <a:lstStyle/>
          <a:p>
            <a:pPr>
              <a:buFont typeface="Monotype Sorts" pitchFamily="2" charset="2"/>
              <a:buNone/>
              <a:defRPr/>
            </a:pPr>
            <a:r>
              <a:rPr lang="en-US" dirty="0"/>
              <a:t>3 His brothers therefore said to Him, “Depart from here, and go into Judea, that Your disciples also may behold Your works which You are doing.</a:t>
            </a:r>
          </a:p>
        </p:txBody>
      </p:sp>
    </p:spTree>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pPr>
              <a:defRPr/>
            </a:pPr>
            <a:r>
              <a:rPr lang="en-US" sz="10600"/>
              <a:t>John 7</a:t>
            </a:r>
          </a:p>
        </p:txBody>
      </p:sp>
      <p:sp>
        <p:nvSpPr>
          <p:cNvPr id="357379"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a:t>27 “However, we know where this man is from; but whenever the Christ may come, no one knows where He is from.” </a:t>
            </a:r>
          </a:p>
        </p:txBody>
      </p:sp>
    </p:spTree>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pPr>
              <a:defRPr/>
            </a:pPr>
            <a:r>
              <a:rPr lang="en-US" sz="10600"/>
              <a:t>John 7</a:t>
            </a:r>
          </a:p>
        </p:txBody>
      </p:sp>
      <p:sp>
        <p:nvSpPr>
          <p:cNvPr id="357379"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a:t>28 Then Jesus cried out in the temple, teaching and saying, “You both know me and know where I am from; and I have not come of myself, but He who sent me is true, whom you do not know. </a:t>
            </a:r>
          </a:p>
          <a:p>
            <a:pPr>
              <a:buNone/>
              <a:defRPr/>
            </a:pPr>
            <a:r>
              <a:rPr lang="en-US" sz="4800" dirty="0"/>
              <a:t>29 “I know Him, because I am from Him, and He sent me.”</a:t>
            </a:r>
          </a:p>
        </p:txBody>
      </p:sp>
    </p:spTree>
  </p:cSld>
  <p:clrMapOvr>
    <a:masterClrMapping/>
  </p:clrMapOvr>
  <p:transition>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Grp="1" noChangeArrowheads="1"/>
          </p:cNvSpPr>
          <p:nvPr>
            <p:ph type="title"/>
          </p:nvPr>
        </p:nvSpPr>
        <p:spPr/>
        <p:txBody>
          <a:bodyPr/>
          <a:lstStyle/>
          <a:p>
            <a:pPr>
              <a:defRPr/>
            </a:pPr>
            <a:r>
              <a:rPr lang="en-US" sz="10600"/>
              <a:t>John 7</a:t>
            </a:r>
          </a:p>
        </p:txBody>
      </p:sp>
      <p:sp>
        <p:nvSpPr>
          <p:cNvPr id="376835" name="Rectangle 3"/>
          <p:cNvSpPr>
            <a:spLocks noGrp="1" noChangeArrowheads="1"/>
          </p:cNvSpPr>
          <p:nvPr>
            <p:ph type="body" idx="1"/>
          </p:nvPr>
        </p:nvSpPr>
        <p:spPr>
          <a:xfrm>
            <a:off x="0" y="1447800"/>
            <a:ext cx="9144000" cy="4648200"/>
          </a:xfrm>
        </p:spPr>
        <p:txBody>
          <a:bodyPr/>
          <a:lstStyle/>
          <a:p>
            <a:pPr>
              <a:buFont typeface="Monotype Sorts" pitchFamily="2" charset="2"/>
              <a:buNone/>
              <a:defRPr/>
            </a:pPr>
            <a:r>
              <a:rPr lang="en-US" sz="4800" dirty="0"/>
              <a:t>30 So they were seeking to seize Him; and no man laid his hand on Him, because His hour had not yet come. </a:t>
            </a:r>
          </a:p>
          <a:p>
            <a:pPr>
              <a:buFont typeface="Monotype Sorts" pitchFamily="2" charset="2"/>
              <a:buNone/>
              <a:defRPr/>
            </a:pPr>
            <a:r>
              <a:rPr lang="en-US" sz="4800" dirty="0"/>
              <a:t>31 But </a:t>
            </a:r>
            <a:r>
              <a:rPr lang="en-US" sz="4800" u="sng" dirty="0"/>
              <a:t>many of the multitude</a:t>
            </a:r>
            <a:r>
              <a:rPr lang="en-US" sz="4800" dirty="0"/>
              <a:t> </a:t>
            </a:r>
            <a:r>
              <a:rPr lang="en-US" sz="4800" u="sng" dirty="0"/>
              <a:t>believed in Him</a:t>
            </a:r>
            <a:r>
              <a:rPr lang="en-US" sz="4800" dirty="0"/>
              <a:t>; and they were saying, “When the Christ shall come, He will not perform more signs than those which this man has, will He?”</a:t>
            </a:r>
            <a:endParaRPr lang="en-US" sz="4800" b="0" dirty="0">
              <a:effectLst/>
            </a:endParaRPr>
          </a:p>
        </p:txBody>
      </p:sp>
      <p:sp>
        <p:nvSpPr>
          <p:cNvPr id="4" name="Oval 5"/>
          <p:cNvSpPr>
            <a:spLocks noChangeArrowheads="1"/>
          </p:cNvSpPr>
          <p:nvPr/>
        </p:nvSpPr>
        <p:spPr bwMode="auto">
          <a:xfrm>
            <a:off x="1295400" y="3048000"/>
            <a:ext cx="609600" cy="914400"/>
          </a:xfrm>
          <a:prstGeom prst="ellipse">
            <a:avLst/>
          </a:prstGeom>
          <a:solidFill>
            <a:srgbClr val="060862"/>
          </a:solidFill>
          <a:ln w="57150">
            <a:solidFill>
              <a:schemeClr val="tx1"/>
            </a:solidFill>
            <a:round/>
            <a:headEnd/>
            <a:tailEnd/>
          </a:ln>
          <a:effectLst/>
        </p:spPr>
        <p:txBody>
          <a:bodyPr wrap="none" anchor="ctr"/>
          <a:lstStyle/>
          <a:p>
            <a:pPr>
              <a:lnSpc>
                <a:spcPts val="7000"/>
              </a:lnSpc>
              <a:defRPr/>
            </a:pPr>
            <a:r>
              <a:rPr lang="en-US" sz="6600">
                <a:effectLst>
                  <a:outerShdw blurRad="38100" dist="38100" dir="2700000" algn="tl">
                    <a:srgbClr val="000000"/>
                  </a:outerShdw>
                </a:effectLst>
              </a:rPr>
              <a:t>4</a:t>
            </a:r>
            <a:endParaRPr lang="en-US"/>
          </a:p>
        </p:txBody>
      </p:sp>
    </p:spTree>
  </p:cSld>
  <p:clrMapOvr>
    <a:masterClrMapping/>
  </p:clrMapOvr>
  <p:transition>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Grp="1" noChangeArrowheads="1"/>
          </p:cNvSpPr>
          <p:nvPr>
            <p:ph type="title"/>
          </p:nvPr>
        </p:nvSpPr>
        <p:spPr/>
        <p:txBody>
          <a:bodyPr/>
          <a:lstStyle/>
          <a:p>
            <a:pPr>
              <a:defRPr/>
            </a:pPr>
            <a:r>
              <a:rPr lang="en-US" sz="10600"/>
              <a:t>John 7</a:t>
            </a:r>
          </a:p>
        </p:txBody>
      </p:sp>
      <p:sp>
        <p:nvSpPr>
          <p:cNvPr id="376835" name="Rectangle 3"/>
          <p:cNvSpPr>
            <a:spLocks noGrp="1" noChangeArrowheads="1"/>
          </p:cNvSpPr>
          <p:nvPr>
            <p:ph type="body" idx="1"/>
          </p:nvPr>
        </p:nvSpPr>
        <p:spPr>
          <a:xfrm>
            <a:off x="0" y="1447800"/>
            <a:ext cx="9144000" cy="4648200"/>
          </a:xfrm>
        </p:spPr>
        <p:txBody>
          <a:bodyPr/>
          <a:lstStyle/>
          <a:p>
            <a:pPr>
              <a:buFont typeface="Monotype Sorts" pitchFamily="2" charset="2"/>
              <a:buNone/>
              <a:defRPr/>
            </a:pPr>
            <a:r>
              <a:rPr lang="en-US" sz="4800" dirty="0"/>
              <a:t>32 The Pharisees heard the crowd muttering these things about Him, and the chief priests and the Pharisees sent officers to seize Him. </a:t>
            </a:r>
          </a:p>
          <a:p>
            <a:pPr>
              <a:buFont typeface="Monotype Sorts" pitchFamily="2" charset="2"/>
              <a:buNone/>
              <a:defRPr/>
            </a:pPr>
            <a:r>
              <a:rPr lang="en-US" sz="4800" dirty="0"/>
              <a:t>33 Therefore Jesus said, “For a little while longer I am with you, then I go to Him who sent Me. </a:t>
            </a:r>
          </a:p>
        </p:txBody>
      </p:sp>
    </p:spTree>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Grp="1" noChangeArrowheads="1"/>
          </p:cNvSpPr>
          <p:nvPr>
            <p:ph type="title"/>
          </p:nvPr>
        </p:nvSpPr>
        <p:spPr/>
        <p:txBody>
          <a:bodyPr/>
          <a:lstStyle/>
          <a:p>
            <a:pPr>
              <a:defRPr/>
            </a:pPr>
            <a:r>
              <a:rPr lang="en-US" sz="10600"/>
              <a:t>John 7</a:t>
            </a:r>
          </a:p>
        </p:txBody>
      </p:sp>
      <p:sp>
        <p:nvSpPr>
          <p:cNvPr id="376835" name="Rectangle 3"/>
          <p:cNvSpPr>
            <a:spLocks noGrp="1" noChangeArrowheads="1"/>
          </p:cNvSpPr>
          <p:nvPr>
            <p:ph type="body" idx="1"/>
          </p:nvPr>
        </p:nvSpPr>
        <p:spPr>
          <a:xfrm>
            <a:off x="0" y="1371600"/>
            <a:ext cx="9144000" cy="4648200"/>
          </a:xfrm>
        </p:spPr>
        <p:txBody>
          <a:bodyPr/>
          <a:lstStyle/>
          <a:p>
            <a:pPr>
              <a:buFont typeface="Monotype Sorts" pitchFamily="2" charset="2"/>
              <a:buNone/>
              <a:defRPr/>
            </a:pPr>
            <a:r>
              <a:rPr lang="en-US" sz="4800" dirty="0"/>
              <a:t>34 “You will seek Me, and will not find Me; and where I am, you cannot come.” </a:t>
            </a:r>
          </a:p>
          <a:p>
            <a:pPr>
              <a:buFont typeface="Monotype Sorts" pitchFamily="2" charset="2"/>
              <a:buNone/>
              <a:defRPr/>
            </a:pPr>
            <a:r>
              <a:rPr lang="en-US" sz="4800" dirty="0"/>
              <a:t>35 The Jews then said to one another, “Where does this man intend to go that we will not find Him? He is not intending to go to the Dispersion among the Greeks, and teach the Greeks, is He?” </a:t>
            </a:r>
          </a:p>
        </p:txBody>
      </p:sp>
    </p:spTree>
  </p:cSld>
  <p:clrMapOvr>
    <a:masterClrMapping/>
  </p:clrMapOvr>
  <p:transition>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Grp="1" noChangeArrowheads="1"/>
          </p:cNvSpPr>
          <p:nvPr>
            <p:ph type="title"/>
          </p:nvPr>
        </p:nvSpPr>
        <p:spPr/>
        <p:txBody>
          <a:bodyPr/>
          <a:lstStyle/>
          <a:p>
            <a:pPr>
              <a:defRPr/>
            </a:pPr>
            <a:r>
              <a:rPr lang="en-US" sz="10600"/>
              <a:t>John 7</a:t>
            </a:r>
          </a:p>
        </p:txBody>
      </p:sp>
      <p:sp>
        <p:nvSpPr>
          <p:cNvPr id="376835" name="Rectangle 3"/>
          <p:cNvSpPr>
            <a:spLocks noGrp="1" noChangeArrowheads="1"/>
          </p:cNvSpPr>
          <p:nvPr>
            <p:ph type="body" idx="1"/>
          </p:nvPr>
        </p:nvSpPr>
        <p:spPr>
          <a:xfrm>
            <a:off x="0" y="1371600"/>
            <a:ext cx="9144000" cy="4648200"/>
          </a:xfrm>
        </p:spPr>
        <p:txBody>
          <a:bodyPr/>
          <a:lstStyle/>
          <a:p>
            <a:pPr>
              <a:buFont typeface="Monotype Sorts" pitchFamily="2" charset="2"/>
              <a:buNone/>
              <a:defRPr/>
            </a:pPr>
            <a:r>
              <a:rPr lang="en-US" sz="4800" dirty="0"/>
              <a:t>36 “What is this statement that He said, ‘You will seek Me, and will not find Me; and where I am, you cannot come’?” </a:t>
            </a:r>
          </a:p>
        </p:txBody>
      </p:sp>
    </p:spTree>
  </p:cSld>
  <p:clrMapOvr>
    <a:masterClrMapping/>
  </p:clrMapOvr>
  <p:transition>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p:txBody>
          <a:bodyPr/>
          <a:lstStyle/>
          <a:p>
            <a:pPr>
              <a:defRPr/>
            </a:pPr>
            <a:r>
              <a:rPr lang="en-US" sz="10600"/>
              <a:t>John 7</a:t>
            </a:r>
          </a:p>
        </p:txBody>
      </p:sp>
      <p:sp>
        <p:nvSpPr>
          <p:cNvPr id="377859" name="Rectangle 3"/>
          <p:cNvSpPr>
            <a:spLocks noGrp="1" noChangeArrowheads="1"/>
          </p:cNvSpPr>
          <p:nvPr>
            <p:ph type="body" idx="1"/>
          </p:nvPr>
        </p:nvSpPr>
        <p:spPr>
          <a:xfrm>
            <a:off x="0" y="1371600"/>
            <a:ext cx="9144000" cy="4648200"/>
          </a:xfrm>
        </p:spPr>
        <p:txBody>
          <a:bodyPr/>
          <a:lstStyle/>
          <a:p>
            <a:pPr>
              <a:buFont typeface="Monotype Sorts" pitchFamily="2" charset="2"/>
              <a:buNone/>
              <a:defRPr/>
            </a:pPr>
            <a:r>
              <a:rPr lang="en-US" sz="4800" dirty="0"/>
              <a:t>37 Now on the last day, the great day of the feast, Jesus stood and cried out, saying, “If any man is thirsty, let him come to Me and drink. </a:t>
            </a:r>
          </a:p>
          <a:p>
            <a:pPr>
              <a:buFont typeface="Monotype Sorts" pitchFamily="2" charset="2"/>
              <a:buNone/>
              <a:defRPr/>
            </a:pPr>
            <a:r>
              <a:rPr lang="en-US" sz="4800" dirty="0"/>
              <a:t>38 “He who </a:t>
            </a:r>
            <a:r>
              <a:rPr lang="en-US" sz="4800" u="sng" dirty="0"/>
              <a:t>believes in Me</a:t>
            </a:r>
            <a:r>
              <a:rPr lang="en-US" sz="4800" dirty="0"/>
              <a:t>, as the Scripture said, ‘From his innermost being shall flow rivers of living water.’”</a:t>
            </a:r>
          </a:p>
        </p:txBody>
      </p:sp>
    </p:spTree>
  </p:cSld>
  <p:clrMapOvr>
    <a:masterClrMapping/>
  </p:clrMapOvr>
  <p:transition>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p:txBody>
          <a:bodyPr/>
          <a:lstStyle/>
          <a:p>
            <a:pPr>
              <a:defRPr/>
            </a:pPr>
            <a:r>
              <a:rPr lang="en-US" sz="10600"/>
              <a:t>John 7</a:t>
            </a:r>
          </a:p>
        </p:txBody>
      </p:sp>
      <p:sp>
        <p:nvSpPr>
          <p:cNvPr id="377859" name="Rectangle 3"/>
          <p:cNvSpPr>
            <a:spLocks noGrp="1" noChangeArrowheads="1"/>
          </p:cNvSpPr>
          <p:nvPr>
            <p:ph type="body" idx="1"/>
          </p:nvPr>
        </p:nvSpPr>
        <p:spPr>
          <a:xfrm>
            <a:off x="0" y="1371600"/>
            <a:ext cx="9144000" cy="4648200"/>
          </a:xfrm>
        </p:spPr>
        <p:txBody>
          <a:bodyPr/>
          <a:lstStyle/>
          <a:p>
            <a:pPr>
              <a:buFont typeface="Monotype Sorts" pitchFamily="2" charset="2"/>
              <a:buNone/>
              <a:defRPr/>
            </a:pPr>
            <a:r>
              <a:rPr lang="en-US" sz="4800" dirty="0"/>
              <a:t>37 Now on the last day, the great day of the feast, Jesus stood and cried out, saying, “If any man is thirsty, let him come to Me and drink. </a:t>
            </a:r>
          </a:p>
          <a:p>
            <a:pPr>
              <a:buFont typeface="Monotype Sorts" pitchFamily="2" charset="2"/>
              <a:buNone/>
              <a:defRPr/>
            </a:pPr>
            <a:r>
              <a:rPr lang="en-US" sz="4800" dirty="0"/>
              <a:t>38 “He who believes in Me, as the Scripture said, ‘</a:t>
            </a:r>
            <a:r>
              <a:rPr lang="en-US" sz="4800" u="sng" dirty="0"/>
              <a:t>From his innermost being shall flow rivers of living water</a:t>
            </a:r>
            <a:r>
              <a:rPr lang="en-US" sz="4800" dirty="0"/>
              <a:t>.’”</a:t>
            </a:r>
          </a:p>
        </p:txBody>
      </p:sp>
    </p:spTree>
  </p:cSld>
  <p:clrMapOvr>
    <a:masterClrMapping/>
  </p:clrMapOvr>
  <p:transition>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a:defRPr/>
            </a:pPr>
            <a:r>
              <a:rPr lang="en-US" sz="10600"/>
              <a:t>John 7</a:t>
            </a:r>
          </a:p>
        </p:txBody>
      </p:sp>
      <p:sp>
        <p:nvSpPr>
          <p:cNvPr id="378883" name="Rectangle 3"/>
          <p:cNvSpPr>
            <a:spLocks noGrp="1" noChangeArrowheads="1"/>
          </p:cNvSpPr>
          <p:nvPr>
            <p:ph type="body" idx="1"/>
          </p:nvPr>
        </p:nvSpPr>
        <p:spPr>
          <a:xfrm>
            <a:off x="0" y="1371600"/>
            <a:ext cx="9144000" cy="4648200"/>
          </a:xfrm>
        </p:spPr>
        <p:txBody>
          <a:bodyPr/>
          <a:lstStyle/>
          <a:p>
            <a:pPr>
              <a:buFont typeface="Monotype Sorts" pitchFamily="2" charset="2"/>
              <a:buNone/>
              <a:defRPr/>
            </a:pPr>
            <a:r>
              <a:rPr lang="en-US" sz="5400" dirty="0"/>
              <a:t>39 But this </a:t>
            </a:r>
            <a:r>
              <a:rPr lang="en-US" sz="5400" u="sng" dirty="0"/>
              <a:t>He spoke of the Spirit</a:t>
            </a:r>
            <a:r>
              <a:rPr lang="en-US" sz="5400" dirty="0"/>
              <a:t>, whom those who believed in Him were to receive; </a:t>
            </a:r>
            <a:r>
              <a:rPr lang="en-US" sz="5400" u="sng" dirty="0"/>
              <a:t>for the Spirit was not yet given, because Jesus was not yet glorified</a:t>
            </a:r>
            <a:r>
              <a:rPr lang="en-US" sz="5400" dirty="0"/>
              <a:t>.</a:t>
            </a:r>
          </a:p>
        </p:txBody>
      </p:sp>
    </p:spTree>
  </p:cSld>
  <p:clrMapOvr>
    <a:masterClrMapping/>
  </p:clrMapOvr>
  <p:transition>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a:defRPr/>
            </a:pPr>
            <a:r>
              <a:rPr lang="en-US" sz="10600"/>
              <a:t>John 7</a:t>
            </a:r>
          </a:p>
        </p:txBody>
      </p:sp>
      <p:sp>
        <p:nvSpPr>
          <p:cNvPr id="378883" name="Rectangle 3"/>
          <p:cNvSpPr>
            <a:spLocks noGrp="1" noChangeArrowheads="1"/>
          </p:cNvSpPr>
          <p:nvPr>
            <p:ph type="body" idx="1"/>
          </p:nvPr>
        </p:nvSpPr>
        <p:spPr>
          <a:xfrm>
            <a:off x="0" y="1371600"/>
            <a:ext cx="9144000" cy="4648200"/>
          </a:xfrm>
        </p:spPr>
        <p:txBody>
          <a:bodyPr/>
          <a:lstStyle/>
          <a:p>
            <a:pPr>
              <a:buFont typeface="Monotype Sorts" pitchFamily="2" charset="2"/>
              <a:buNone/>
              <a:defRPr/>
            </a:pPr>
            <a:r>
              <a:rPr lang="en-US" sz="5400" dirty="0"/>
              <a:t>40 Some of the people therefore, when they heard these words, were saying, “This certainly is the Prophet.” </a:t>
            </a: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p:txBody>
          <a:bodyPr/>
          <a:lstStyle/>
          <a:p>
            <a:pPr>
              <a:defRPr/>
            </a:pPr>
            <a:r>
              <a:rPr lang="en-US" sz="10600"/>
              <a:t>John 7</a:t>
            </a:r>
          </a:p>
        </p:txBody>
      </p:sp>
      <p:sp>
        <p:nvSpPr>
          <p:cNvPr id="321539" name="Rectangle 3"/>
          <p:cNvSpPr>
            <a:spLocks noGrp="1" noChangeArrowheads="1"/>
          </p:cNvSpPr>
          <p:nvPr>
            <p:ph type="body" idx="1"/>
          </p:nvPr>
        </p:nvSpPr>
        <p:spPr>
          <a:xfrm>
            <a:off x="0" y="1295400"/>
            <a:ext cx="9144000" cy="4876800"/>
          </a:xfrm>
        </p:spPr>
        <p:txBody>
          <a:bodyPr/>
          <a:lstStyle/>
          <a:p>
            <a:pPr>
              <a:buFont typeface="Monotype Sorts" pitchFamily="2" charset="2"/>
              <a:buNone/>
              <a:defRPr/>
            </a:pPr>
            <a:r>
              <a:rPr lang="en-US" dirty="0"/>
              <a:t>3 His brothers therefore said to Him, “Depart from here, and go into Judea, that Your disciples also may behold Your works which You are doing.</a:t>
            </a:r>
          </a:p>
          <a:p>
            <a:pPr>
              <a:buFont typeface="Monotype Sorts" pitchFamily="2" charset="2"/>
              <a:buNone/>
              <a:defRPr/>
            </a:pPr>
            <a:r>
              <a:rPr lang="en-US" dirty="0"/>
              <a:t>4 For no one does anything in secret, when he himself seeks to be known publicly. If You do these things, show Yourself to the world.”</a:t>
            </a:r>
          </a:p>
          <a:p>
            <a:pPr>
              <a:buFont typeface="Wingdings" pitchFamily="2" charset="2"/>
              <a:buNone/>
              <a:defRPr/>
            </a:pPr>
            <a:r>
              <a:rPr lang="en-US" dirty="0"/>
              <a:t>5 For not even His brothers were believing in Him. </a:t>
            </a:r>
          </a:p>
          <a:p>
            <a:pPr>
              <a:buFont typeface="Monotype Sorts" pitchFamily="2" charset="2"/>
              <a:buNone/>
              <a:defRPr/>
            </a:pPr>
            <a:endParaRPr lang="en-US" dirty="0"/>
          </a:p>
        </p:txBody>
      </p:sp>
      <p:sp>
        <p:nvSpPr>
          <p:cNvPr id="4" name="Rectangle 3"/>
          <p:cNvSpPr>
            <a:spLocks noChangeArrowheads="1"/>
          </p:cNvSpPr>
          <p:nvPr/>
        </p:nvSpPr>
        <p:spPr bwMode="auto">
          <a:xfrm>
            <a:off x="4114800" y="6172200"/>
            <a:ext cx="4800600" cy="533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defRPr/>
            </a:pPr>
            <a:r>
              <a:rPr lang="en-US" sz="4800" b="0" dirty="0">
                <a:effectLst>
                  <a:outerShdw blurRad="38100" dist="38100" dir="2700000" algn="tl">
                    <a:srgbClr val="000000"/>
                  </a:outerShdw>
                </a:effectLst>
              </a:rPr>
              <a:t>Matthew 13:55-56</a:t>
            </a:r>
          </a:p>
        </p:txBody>
      </p:sp>
    </p:spTree>
  </p:cSld>
  <p:clrMapOvr>
    <a:masterClrMapping/>
  </p:clrMapOvr>
  <p:transition>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a:defRPr/>
            </a:pPr>
            <a:r>
              <a:rPr lang="en-US" sz="10600"/>
              <a:t>John 7</a:t>
            </a:r>
          </a:p>
        </p:txBody>
      </p:sp>
      <p:sp>
        <p:nvSpPr>
          <p:cNvPr id="378883" name="Rectangle 3"/>
          <p:cNvSpPr>
            <a:spLocks noGrp="1" noChangeArrowheads="1"/>
          </p:cNvSpPr>
          <p:nvPr>
            <p:ph type="body" idx="1"/>
          </p:nvPr>
        </p:nvSpPr>
        <p:spPr>
          <a:xfrm>
            <a:off x="0" y="1371600"/>
            <a:ext cx="9144000" cy="4648200"/>
          </a:xfrm>
        </p:spPr>
        <p:txBody>
          <a:bodyPr/>
          <a:lstStyle/>
          <a:p>
            <a:pPr>
              <a:buFont typeface="Monotype Sorts" pitchFamily="2" charset="2"/>
              <a:buNone/>
              <a:defRPr/>
            </a:pPr>
            <a:r>
              <a:rPr lang="en-US" sz="5400" dirty="0"/>
              <a:t>40 Some of the people therefore, when they heard these words, were saying, “This certainly is the Prophet.” </a:t>
            </a:r>
          </a:p>
          <a:p>
            <a:pPr>
              <a:buFont typeface="Monotype Sorts" pitchFamily="2" charset="2"/>
              <a:buNone/>
              <a:defRPr/>
            </a:pPr>
            <a:r>
              <a:rPr lang="en-US" sz="5400" dirty="0"/>
              <a:t>41 Others were saying, “This is the Christ.” Still others were saying, “Surely the Christ is not going to come from Galilee, is He?” </a:t>
            </a:r>
          </a:p>
        </p:txBody>
      </p:sp>
    </p:spTree>
  </p:cSld>
  <p:clrMapOvr>
    <a:masterClrMapping/>
  </p:clrMapOvr>
  <p:transition>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a:defRPr/>
            </a:pPr>
            <a:r>
              <a:rPr lang="en-US" sz="10600"/>
              <a:t>John 7</a:t>
            </a:r>
          </a:p>
        </p:txBody>
      </p:sp>
      <p:sp>
        <p:nvSpPr>
          <p:cNvPr id="378883" name="Rectangle 3"/>
          <p:cNvSpPr>
            <a:spLocks noGrp="1" noChangeArrowheads="1"/>
          </p:cNvSpPr>
          <p:nvPr>
            <p:ph type="body" idx="1"/>
          </p:nvPr>
        </p:nvSpPr>
        <p:spPr>
          <a:xfrm>
            <a:off x="0" y="1371600"/>
            <a:ext cx="9144000" cy="4648200"/>
          </a:xfrm>
        </p:spPr>
        <p:txBody>
          <a:bodyPr/>
          <a:lstStyle/>
          <a:p>
            <a:pPr>
              <a:buFont typeface="Monotype Sorts" pitchFamily="2" charset="2"/>
              <a:buNone/>
              <a:defRPr/>
            </a:pPr>
            <a:r>
              <a:rPr lang="en-US" sz="5400" dirty="0"/>
              <a:t>40 Some of the people therefore, when they heard these words, were saying, “This certainly is the Prophet.” </a:t>
            </a:r>
          </a:p>
          <a:p>
            <a:pPr>
              <a:buFont typeface="Monotype Sorts" pitchFamily="2" charset="2"/>
              <a:buNone/>
              <a:defRPr/>
            </a:pPr>
            <a:r>
              <a:rPr lang="en-US" sz="5400" dirty="0"/>
              <a:t>41 Others were saying, “This is the Christ.” Still others were saying, “Surely the Christ is not going to come from Galilee, is He?” </a:t>
            </a:r>
          </a:p>
        </p:txBody>
      </p:sp>
      <p:sp>
        <p:nvSpPr>
          <p:cNvPr id="4" name="Rectangle 3"/>
          <p:cNvSpPr>
            <a:spLocks noChangeArrowheads="1"/>
          </p:cNvSpPr>
          <p:nvPr/>
        </p:nvSpPr>
        <p:spPr bwMode="auto">
          <a:xfrm>
            <a:off x="2286000" y="76200"/>
            <a:ext cx="6858000" cy="4953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Isaiah 9:1ff in earlier times He treated the land of </a:t>
            </a:r>
            <a:r>
              <a:rPr lang="en-US" sz="4800" b="0" dirty="0" err="1">
                <a:effectLst>
                  <a:outerShdw blurRad="38100" dist="38100" dir="2700000" algn="tl">
                    <a:srgbClr val="000000"/>
                  </a:outerShdw>
                </a:effectLst>
              </a:rPr>
              <a:t>Zebulun</a:t>
            </a:r>
            <a:r>
              <a:rPr lang="en-US" sz="4800" b="0" dirty="0">
                <a:effectLst>
                  <a:outerShdw blurRad="38100" dist="38100" dir="2700000" algn="tl">
                    <a:srgbClr val="000000"/>
                  </a:outerShdw>
                </a:effectLst>
              </a:rPr>
              <a:t> and the land of Naphtali with contempt, but later on He shall make it glorious, by the way of the sea, on the other side of Jordan, </a:t>
            </a:r>
            <a:r>
              <a:rPr lang="en-US" sz="4800" b="0" u="sng" dirty="0">
                <a:effectLst>
                  <a:outerShdw blurRad="38100" dist="38100" dir="2700000" algn="tl">
                    <a:srgbClr val="000000"/>
                  </a:outerShdw>
                </a:effectLst>
              </a:rPr>
              <a:t>Galilee</a:t>
            </a:r>
            <a:r>
              <a:rPr lang="en-US" sz="4800" b="0" dirty="0">
                <a:effectLst>
                  <a:outerShdw blurRad="38100" dist="38100" dir="2700000" algn="tl">
                    <a:srgbClr val="000000"/>
                  </a:outerShdw>
                </a:effectLst>
              </a:rPr>
              <a:t> of the Gentiles. </a:t>
            </a:r>
          </a:p>
        </p:txBody>
      </p:sp>
    </p:spTree>
  </p:cSld>
  <p:clrMapOvr>
    <a:masterClrMapping/>
  </p:clrMapOvr>
  <p:transition>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a:defRPr/>
            </a:pPr>
            <a:r>
              <a:rPr lang="en-US" sz="10600"/>
              <a:t>John 7</a:t>
            </a:r>
          </a:p>
        </p:txBody>
      </p:sp>
      <p:sp>
        <p:nvSpPr>
          <p:cNvPr id="378883" name="Rectangle 3"/>
          <p:cNvSpPr>
            <a:spLocks noGrp="1" noChangeArrowheads="1"/>
          </p:cNvSpPr>
          <p:nvPr>
            <p:ph type="body" idx="1"/>
          </p:nvPr>
        </p:nvSpPr>
        <p:spPr>
          <a:xfrm>
            <a:off x="0" y="1371600"/>
            <a:ext cx="9144000" cy="4648200"/>
          </a:xfrm>
        </p:spPr>
        <p:txBody>
          <a:bodyPr/>
          <a:lstStyle/>
          <a:p>
            <a:pPr>
              <a:buFont typeface="Monotype Sorts" pitchFamily="2" charset="2"/>
              <a:buNone/>
              <a:defRPr/>
            </a:pPr>
            <a:r>
              <a:rPr lang="en-US" sz="5400" dirty="0"/>
              <a:t>40 Some of the people therefore, when they heard these words, were saying, “This certainly is the Prophet.” </a:t>
            </a:r>
          </a:p>
          <a:p>
            <a:pPr>
              <a:buFont typeface="Monotype Sorts" pitchFamily="2" charset="2"/>
              <a:buNone/>
              <a:defRPr/>
            </a:pPr>
            <a:r>
              <a:rPr lang="en-US" sz="5400" dirty="0"/>
              <a:t>41 Others were saying, “This is the Christ.” Still others were saying, “Surely the Christ is not going to come from Galilee, is He?” </a:t>
            </a:r>
          </a:p>
        </p:txBody>
      </p:sp>
      <p:sp>
        <p:nvSpPr>
          <p:cNvPr id="4" name="Rectangle 3"/>
          <p:cNvSpPr>
            <a:spLocks noChangeArrowheads="1"/>
          </p:cNvSpPr>
          <p:nvPr/>
        </p:nvSpPr>
        <p:spPr bwMode="auto">
          <a:xfrm>
            <a:off x="2286000" y="76200"/>
            <a:ext cx="6858000" cy="4953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effectLst>
                  <a:outerShdw blurRad="38100" dist="38100" dir="2700000" algn="tl">
                    <a:srgbClr val="000000"/>
                  </a:outerShdw>
                </a:effectLst>
              </a:rPr>
              <a:t>Isaiah 9:1ff </a:t>
            </a:r>
          </a:p>
          <a:p>
            <a:pPr algn="l">
              <a:lnSpc>
                <a:spcPct val="75000"/>
              </a:lnSpc>
              <a:spcBef>
                <a:spcPct val="10000"/>
              </a:spcBef>
              <a:defRPr/>
            </a:pPr>
            <a:r>
              <a:rPr lang="en-US" sz="4800" b="0" dirty="0">
                <a:effectLst>
                  <a:outerShdw blurRad="38100" dist="38100" dir="2700000" algn="tl">
                    <a:srgbClr val="000000"/>
                  </a:outerShdw>
                </a:effectLst>
              </a:rPr>
              <a:t>The people who walk in darkness Will see a great light; Those who live in a dark land, The light will shine on them… </a:t>
            </a:r>
          </a:p>
        </p:txBody>
      </p:sp>
    </p:spTree>
  </p:cSld>
  <p:clrMapOvr>
    <a:masterClrMapping/>
  </p:clrMapOvr>
  <p:transition>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a:defRPr/>
            </a:pPr>
            <a:r>
              <a:rPr lang="en-US" sz="10600"/>
              <a:t>John 7</a:t>
            </a:r>
          </a:p>
        </p:txBody>
      </p:sp>
      <p:sp>
        <p:nvSpPr>
          <p:cNvPr id="378883" name="Rectangle 3"/>
          <p:cNvSpPr>
            <a:spLocks noGrp="1" noChangeArrowheads="1"/>
          </p:cNvSpPr>
          <p:nvPr>
            <p:ph type="body" idx="1"/>
          </p:nvPr>
        </p:nvSpPr>
        <p:spPr>
          <a:xfrm>
            <a:off x="0" y="1371600"/>
            <a:ext cx="9144000" cy="4648200"/>
          </a:xfrm>
        </p:spPr>
        <p:txBody>
          <a:bodyPr/>
          <a:lstStyle/>
          <a:p>
            <a:pPr>
              <a:buFont typeface="Monotype Sorts" pitchFamily="2" charset="2"/>
              <a:buNone/>
              <a:defRPr/>
            </a:pPr>
            <a:r>
              <a:rPr lang="en-US" sz="5400" dirty="0"/>
              <a:t>40 Some of the people therefore, when they heard these words, were saying, “This certainly is the Prophet.” </a:t>
            </a:r>
          </a:p>
          <a:p>
            <a:pPr>
              <a:buFont typeface="Monotype Sorts" pitchFamily="2" charset="2"/>
              <a:buNone/>
              <a:defRPr/>
            </a:pPr>
            <a:r>
              <a:rPr lang="en-US" sz="5400" dirty="0"/>
              <a:t>41 Others were saying, “This is the Christ.” Still others were saying, “Surely the Christ is not going to come from Galilee, is He?” </a:t>
            </a:r>
          </a:p>
        </p:txBody>
      </p:sp>
      <p:sp>
        <p:nvSpPr>
          <p:cNvPr id="4" name="Rectangle 3"/>
          <p:cNvSpPr>
            <a:spLocks noChangeArrowheads="1"/>
          </p:cNvSpPr>
          <p:nvPr/>
        </p:nvSpPr>
        <p:spPr bwMode="auto">
          <a:xfrm>
            <a:off x="2286000" y="76200"/>
            <a:ext cx="6858000" cy="6248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400" b="0" dirty="0">
                <a:effectLst>
                  <a:outerShdw blurRad="38100" dist="38100" dir="2700000" algn="tl">
                    <a:srgbClr val="000000"/>
                  </a:outerShdw>
                </a:effectLst>
              </a:rPr>
              <a:t>Isaiah 9:6 …For a child will be born to us, a son will be given to us; And the government will rest on His shoulders; And His name will be called Wonderful Counselor, Mighty God, </a:t>
            </a:r>
          </a:p>
          <a:p>
            <a:pPr algn="l">
              <a:lnSpc>
                <a:spcPct val="75000"/>
              </a:lnSpc>
              <a:spcBef>
                <a:spcPct val="10000"/>
              </a:spcBef>
              <a:defRPr/>
            </a:pPr>
            <a:r>
              <a:rPr lang="en-US" sz="4400" b="0" dirty="0">
                <a:effectLst>
                  <a:outerShdw blurRad="38100" dist="38100" dir="2700000" algn="tl">
                    <a:srgbClr val="000000"/>
                  </a:outerShdw>
                </a:effectLst>
              </a:rPr>
              <a:t>Eternal Father, Prince of Peace. </a:t>
            </a:r>
          </a:p>
        </p:txBody>
      </p:sp>
    </p:spTree>
  </p:cSld>
  <p:clrMapOvr>
    <a:masterClrMapping/>
  </p:clrMapOvr>
  <p:transition>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a:defRPr/>
            </a:pPr>
            <a:r>
              <a:rPr lang="en-US" sz="10600"/>
              <a:t>John 7</a:t>
            </a:r>
          </a:p>
        </p:txBody>
      </p:sp>
      <p:sp>
        <p:nvSpPr>
          <p:cNvPr id="378883" name="Rectangle 3"/>
          <p:cNvSpPr>
            <a:spLocks noGrp="1" noChangeArrowheads="1"/>
          </p:cNvSpPr>
          <p:nvPr>
            <p:ph type="body" idx="1"/>
          </p:nvPr>
        </p:nvSpPr>
        <p:spPr>
          <a:xfrm>
            <a:off x="0" y="1371600"/>
            <a:ext cx="9144000" cy="4648200"/>
          </a:xfrm>
        </p:spPr>
        <p:txBody>
          <a:bodyPr/>
          <a:lstStyle/>
          <a:p>
            <a:pPr>
              <a:buFont typeface="Monotype Sorts" pitchFamily="2" charset="2"/>
              <a:buNone/>
              <a:defRPr/>
            </a:pPr>
            <a:r>
              <a:rPr lang="en-US" sz="5400" dirty="0"/>
              <a:t>40 Some of the people therefore, when they heard these words, were saying, “This certainly is the Prophet.” </a:t>
            </a:r>
          </a:p>
          <a:p>
            <a:pPr>
              <a:buFont typeface="Monotype Sorts" pitchFamily="2" charset="2"/>
              <a:buNone/>
              <a:defRPr/>
            </a:pPr>
            <a:r>
              <a:rPr lang="en-US" sz="5400" dirty="0"/>
              <a:t>41 Others were saying, “This is the Christ.” Still others were saying, “Surely the Christ is not going to come from Galilee, is He?” </a:t>
            </a:r>
          </a:p>
        </p:txBody>
      </p:sp>
      <p:sp>
        <p:nvSpPr>
          <p:cNvPr id="4" name="Rectangle 3"/>
          <p:cNvSpPr>
            <a:spLocks noChangeArrowheads="1"/>
          </p:cNvSpPr>
          <p:nvPr/>
        </p:nvSpPr>
        <p:spPr bwMode="auto">
          <a:xfrm>
            <a:off x="2286000" y="76200"/>
            <a:ext cx="6858000" cy="6248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400" b="0" dirty="0">
                <a:effectLst>
                  <a:outerShdw blurRad="38100" dist="38100" dir="2700000" algn="tl">
                    <a:srgbClr val="000000"/>
                  </a:outerShdw>
                </a:effectLst>
              </a:rPr>
              <a:t>Isaiah 9:6 …For a child will be born to us, a son will be given to us; And the government will rest on His shoulders; And His name will be called Wonderful Counselor, Mighty God, </a:t>
            </a:r>
          </a:p>
          <a:p>
            <a:pPr algn="l">
              <a:lnSpc>
                <a:spcPct val="75000"/>
              </a:lnSpc>
              <a:spcBef>
                <a:spcPct val="10000"/>
              </a:spcBef>
              <a:defRPr/>
            </a:pPr>
            <a:r>
              <a:rPr lang="en-US" sz="4400" b="0" dirty="0">
                <a:effectLst>
                  <a:outerShdw blurRad="38100" dist="38100" dir="2700000" algn="tl">
                    <a:srgbClr val="000000"/>
                  </a:outerShdw>
                </a:effectLst>
              </a:rPr>
              <a:t>Eternal Father, Prince of Peace. There will be no end to the increase of His government or of peace, </a:t>
            </a:r>
          </a:p>
          <a:p>
            <a:pPr algn="l">
              <a:lnSpc>
                <a:spcPct val="75000"/>
              </a:lnSpc>
              <a:spcBef>
                <a:spcPct val="10000"/>
              </a:spcBef>
              <a:defRPr/>
            </a:pPr>
            <a:r>
              <a:rPr lang="en-US" sz="4400" b="0" dirty="0">
                <a:effectLst>
                  <a:outerShdw blurRad="38100" dist="38100" dir="2700000" algn="tl">
                    <a:srgbClr val="000000"/>
                  </a:outerShdw>
                </a:effectLst>
              </a:rPr>
              <a:t>On the throne of David</a:t>
            </a:r>
          </a:p>
        </p:txBody>
      </p:sp>
    </p:spTree>
  </p:cSld>
  <p:clrMapOvr>
    <a:masterClrMapping/>
  </p:clrMapOvr>
  <p:transition>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a:defRPr/>
            </a:pPr>
            <a:r>
              <a:rPr lang="en-US" sz="10600"/>
              <a:t>John 7</a:t>
            </a:r>
          </a:p>
        </p:txBody>
      </p:sp>
      <p:sp>
        <p:nvSpPr>
          <p:cNvPr id="378883" name="Rectangle 3"/>
          <p:cNvSpPr>
            <a:spLocks noGrp="1" noChangeArrowheads="1"/>
          </p:cNvSpPr>
          <p:nvPr>
            <p:ph type="body" idx="1"/>
          </p:nvPr>
        </p:nvSpPr>
        <p:spPr>
          <a:xfrm>
            <a:off x="0" y="1371600"/>
            <a:ext cx="9144000" cy="4648200"/>
          </a:xfrm>
        </p:spPr>
        <p:txBody>
          <a:bodyPr/>
          <a:lstStyle/>
          <a:p>
            <a:pPr>
              <a:buFont typeface="Monotype Sorts" pitchFamily="2" charset="2"/>
              <a:buNone/>
              <a:defRPr/>
            </a:pPr>
            <a:r>
              <a:rPr lang="en-US" sz="5400" dirty="0"/>
              <a:t>40 Some of the people therefore, when they heard these words, were saying, “This certainly is the Prophet.” </a:t>
            </a:r>
          </a:p>
          <a:p>
            <a:pPr>
              <a:buFont typeface="Monotype Sorts" pitchFamily="2" charset="2"/>
              <a:buNone/>
              <a:defRPr/>
            </a:pPr>
            <a:r>
              <a:rPr lang="en-US" sz="5400" dirty="0"/>
              <a:t>41 Others were saying, “This is the Christ.” Still others were saying, “Surely the Christ is not going to come from Galilee, is He?” </a:t>
            </a:r>
          </a:p>
        </p:txBody>
      </p:sp>
    </p:spTree>
  </p:cSld>
  <p:clrMapOvr>
    <a:masterClrMapping/>
  </p:clrMapOvr>
  <p:transition>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a:defRPr/>
            </a:pPr>
            <a:r>
              <a:rPr lang="en-US" sz="10600"/>
              <a:t>John 7</a:t>
            </a:r>
          </a:p>
        </p:txBody>
      </p:sp>
      <p:sp>
        <p:nvSpPr>
          <p:cNvPr id="378883" name="Rectangle 3"/>
          <p:cNvSpPr>
            <a:spLocks noGrp="1" noChangeArrowheads="1"/>
          </p:cNvSpPr>
          <p:nvPr>
            <p:ph type="body" idx="1"/>
          </p:nvPr>
        </p:nvSpPr>
        <p:spPr>
          <a:xfrm>
            <a:off x="0" y="1295400"/>
            <a:ext cx="9144000" cy="4648200"/>
          </a:xfrm>
        </p:spPr>
        <p:txBody>
          <a:bodyPr/>
          <a:lstStyle/>
          <a:p>
            <a:pPr>
              <a:buFont typeface="Monotype Sorts" pitchFamily="2" charset="2"/>
              <a:buNone/>
              <a:defRPr/>
            </a:pPr>
            <a:r>
              <a:rPr lang="en-US" sz="4800" dirty="0"/>
              <a:t>42 “Has not the Scripture said that the Christ comes from the descendants of David, and from Bethlehem, the village where David was?” </a:t>
            </a:r>
          </a:p>
        </p:txBody>
      </p:sp>
    </p:spTree>
  </p:cSld>
  <p:clrMapOvr>
    <a:masterClrMapping/>
  </p:clrMapOvr>
  <p:transition>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a:defRPr/>
            </a:pPr>
            <a:r>
              <a:rPr lang="en-US" sz="10600"/>
              <a:t>John 7</a:t>
            </a:r>
          </a:p>
        </p:txBody>
      </p:sp>
      <p:sp>
        <p:nvSpPr>
          <p:cNvPr id="378883" name="Rectangle 3"/>
          <p:cNvSpPr>
            <a:spLocks noGrp="1" noChangeArrowheads="1"/>
          </p:cNvSpPr>
          <p:nvPr>
            <p:ph type="body" idx="1"/>
          </p:nvPr>
        </p:nvSpPr>
        <p:spPr>
          <a:xfrm>
            <a:off x="0" y="1295400"/>
            <a:ext cx="9144000" cy="4648200"/>
          </a:xfrm>
        </p:spPr>
        <p:txBody>
          <a:bodyPr/>
          <a:lstStyle/>
          <a:p>
            <a:pPr>
              <a:buFont typeface="Monotype Sorts" pitchFamily="2" charset="2"/>
              <a:buNone/>
              <a:defRPr/>
            </a:pPr>
            <a:r>
              <a:rPr lang="en-US" sz="4800" dirty="0"/>
              <a:t>42 “Has not the Scripture said that the Christ comes from the descendants of David, and from </a:t>
            </a:r>
            <a:r>
              <a:rPr lang="en-US" sz="4800" u="sng" dirty="0"/>
              <a:t>Bethlehem</a:t>
            </a:r>
            <a:r>
              <a:rPr lang="en-US" sz="4800" dirty="0"/>
              <a:t>, the village where David was?” </a:t>
            </a:r>
          </a:p>
        </p:txBody>
      </p:sp>
    </p:spTree>
  </p:cSld>
  <p:clrMapOvr>
    <a:masterClrMapping/>
  </p:clrMapOvr>
  <p:transition>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a:defRPr/>
            </a:pPr>
            <a:r>
              <a:rPr lang="en-US" sz="10600"/>
              <a:t>John 7</a:t>
            </a:r>
          </a:p>
        </p:txBody>
      </p:sp>
      <p:sp>
        <p:nvSpPr>
          <p:cNvPr id="378883" name="Rectangle 3"/>
          <p:cNvSpPr>
            <a:spLocks noGrp="1" noChangeArrowheads="1"/>
          </p:cNvSpPr>
          <p:nvPr>
            <p:ph type="body" idx="1"/>
          </p:nvPr>
        </p:nvSpPr>
        <p:spPr>
          <a:xfrm>
            <a:off x="0" y="1295400"/>
            <a:ext cx="9144000" cy="4648200"/>
          </a:xfrm>
        </p:spPr>
        <p:txBody>
          <a:bodyPr/>
          <a:lstStyle/>
          <a:p>
            <a:pPr>
              <a:buFont typeface="Monotype Sorts" pitchFamily="2" charset="2"/>
              <a:buNone/>
              <a:defRPr/>
            </a:pPr>
            <a:r>
              <a:rPr lang="en-US" sz="4800" dirty="0"/>
              <a:t>42 “Has not the Scripture said that the Christ comes from the descendants of David, and from Bethlehem, the village where David was?” </a:t>
            </a:r>
          </a:p>
        </p:txBody>
      </p:sp>
      <p:sp>
        <p:nvSpPr>
          <p:cNvPr id="4" name="Rectangle 3"/>
          <p:cNvSpPr>
            <a:spLocks noChangeArrowheads="1"/>
          </p:cNvSpPr>
          <p:nvPr/>
        </p:nvSpPr>
        <p:spPr bwMode="auto">
          <a:xfrm>
            <a:off x="152400" y="3505200"/>
            <a:ext cx="8839200" cy="3200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400" b="0" dirty="0">
                <a:effectLst>
                  <a:outerShdw blurRad="38100" dist="38100" dir="2700000" algn="tl">
                    <a:srgbClr val="000000"/>
                  </a:outerShdw>
                </a:effectLst>
              </a:rPr>
              <a:t>Micah 5:2 “But as for you, </a:t>
            </a:r>
            <a:r>
              <a:rPr lang="en-US" sz="4400" b="0" u="sng" dirty="0">
                <a:effectLst>
                  <a:outerShdw blurRad="38100" dist="38100" dir="2700000" algn="tl">
                    <a:srgbClr val="000000"/>
                  </a:outerShdw>
                </a:effectLst>
              </a:rPr>
              <a:t>Bethlehem</a:t>
            </a:r>
            <a:r>
              <a:rPr lang="en-US" sz="4400" b="0" dirty="0">
                <a:effectLst>
                  <a:outerShdw blurRad="38100" dist="38100" dir="2700000" algn="tl">
                    <a:srgbClr val="000000"/>
                  </a:outerShdw>
                </a:effectLst>
              </a:rPr>
              <a:t> </a:t>
            </a:r>
            <a:r>
              <a:rPr lang="en-US" sz="4400" b="0" dirty="0" err="1">
                <a:effectLst>
                  <a:outerShdw blurRad="38100" dist="38100" dir="2700000" algn="tl">
                    <a:srgbClr val="000000"/>
                  </a:outerShdw>
                </a:effectLst>
              </a:rPr>
              <a:t>Ephrathah</a:t>
            </a:r>
            <a:r>
              <a:rPr lang="en-US" sz="4400" b="0" dirty="0">
                <a:effectLst>
                  <a:outerShdw blurRad="38100" dist="38100" dir="2700000" algn="tl">
                    <a:srgbClr val="000000"/>
                  </a:outerShdw>
                </a:effectLst>
              </a:rPr>
              <a:t>, Too little to be among the clans of Judah, From you One will go forth for Me to be ruler in Israel. His goings forth are from long ago, </a:t>
            </a:r>
            <a:r>
              <a:rPr lang="en-US" sz="4400" b="0" u="sng" dirty="0">
                <a:effectLst>
                  <a:outerShdw blurRad="38100" dist="38100" dir="2700000" algn="tl">
                    <a:srgbClr val="000000"/>
                  </a:outerShdw>
                </a:effectLst>
              </a:rPr>
              <a:t>From the days of eternity…</a:t>
            </a:r>
            <a:r>
              <a:rPr lang="en-US" sz="4400" b="0" dirty="0">
                <a:effectLst>
                  <a:outerShdw blurRad="38100" dist="38100" dir="2700000" algn="tl">
                    <a:srgbClr val="000000"/>
                  </a:outerShdw>
                </a:effectLst>
              </a:rPr>
              <a:t>” </a:t>
            </a:r>
          </a:p>
          <a:p>
            <a:pPr algn="l">
              <a:lnSpc>
                <a:spcPct val="75000"/>
              </a:lnSpc>
              <a:spcBef>
                <a:spcPct val="10000"/>
              </a:spcBef>
              <a:defRPr/>
            </a:pPr>
            <a:endParaRPr lang="en-US" sz="4400" b="0" dirty="0">
              <a:effectLst>
                <a:outerShdw blurRad="38100" dist="38100" dir="2700000" algn="tl">
                  <a:srgbClr val="000000"/>
                </a:outerShdw>
              </a:effectLst>
            </a:endParaRPr>
          </a:p>
        </p:txBody>
      </p:sp>
    </p:spTree>
  </p:cSld>
  <p:clrMapOvr>
    <a:masterClrMapping/>
  </p:clrMapOvr>
  <p:transition>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a:defRPr/>
            </a:pPr>
            <a:r>
              <a:rPr lang="en-US" sz="10600"/>
              <a:t>John 7</a:t>
            </a:r>
          </a:p>
        </p:txBody>
      </p:sp>
      <p:sp>
        <p:nvSpPr>
          <p:cNvPr id="378883" name="Rectangle 3"/>
          <p:cNvSpPr>
            <a:spLocks noGrp="1" noChangeArrowheads="1"/>
          </p:cNvSpPr>
          <p:nvPr>
            <p:ph type="body" idx="1"/>
          </p:nvPr>
        </p:nvSpPr>
        <p:spPr>
          <a:xfrm>
            <a:off x="0" y="1295400"/>
            <a:ext cx="9144000" cy="4648200"/>
          </a:xfrm>
        </p:spPr>
        <p:txBody>
          <a:bodyPr/>
          <a:lstStyle/>
          <a:p>
            <a:pPr>
              <a:buFont typeface="Monotype Sorts" pitchFamily="2" charset="2"/>
              <a:buNone/>
              <a:defRPr/>
            </a:pPr>
            <a:r>
              <a:rPr lang="en-US" sz="4800" dirty="0"/>
              <a:t>42 “Has not the Scripture said that the Christ comes from the descendants of David, and from Bethlehem, the village where David was?” </a:t>
            </a:r>
          </a:p>
        </p:txBody>
      </p:sp>
      <p:sp>
        <p:nvSpPr>
          <p:cNvPr id="4" name="Rectangle 3"/>
          <p:cNvSpPr>
            <a:spLocks noChangeArrowheads="1"/>
          </p:cNvSpPr>
          <p:nvPr/>
        </p:nvSpPr>
        <p:spPr bwMode="auto">
          <a:xfrm>
            <a:off x="152400" y="3505200"/>
            <a:ext cx="8839200" cy="3200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400" b="0" dirty="0">
                <a:effectLst>
                  <a:outerShdw blurRad="38100" dist="38100" dir="2700000" algn="tl">
                    <a:srgbClr val="000000"/>
                  </a:outerShdw>
                </a:effectLst>
              </a:rPr>
              <a:t>Micah 5:</a:t>
            </a:r>
          </a:p>
          <a:p>
            <a:pPr algn="l">
              <a:lnSpc>
                <a:spcPct val="75000"/>
              </a:lnSpc>
              <a:spcBef>
                <a:spcPct val="10000"/>
              </a:spcBef>
              <a:defRPr/>
            </a:pPr>
            <a:r>
              <a:rPr lang="en-US" sz="4400" b="0" dirty="0">
                <a:effectLst>
                  <a:outerShdw blurRad="38100" dist="38100" dir="2700000" algn="tl">
                    <a:srgbClr val="000000"/>
                  </a:outerShdw>
                </a:effectLst>
              </a:rPr>
              <a:t>4 At that time He will be great to the ends of the earth.</a:t>
            </a:r>
          </a:p>
          <a:p>
            <a:pPr algn="l">
              <a:lnSpc>
                <a:spcPct val="75000"/>
              </a:lnSpc>
              <a:spcBef>
                <a:spcPct val="10000"/>
              </a:spcBef>
              <a:defRPr/>
            </a:pPr>
            <a:r>
              <a:rPr lang="en-US" sz="4400" b="0" dirty="0">
                <a:effectLst>
                  <a:outerShdw blurRad="38100" dist="38100" dir="2700000" algn="tl">
                    <a:srgbClr val="000000"/>
                  </a:outerShdw>
                </a:effectLst>
              </a:rPr>
              <a:t>5 This One will be our peace. </a:t>
            </a:r>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p:txBody>
          <a:bodyPr/>
          <a:lstStyle/>
          <a:p>
            <a:pPr>
              <a:defRPr/>
            </a:pPr>
            <a:r>
              <a:rPr lang="en-US" sz="10600"/>
              <a:t>John 7</a:t>
            </a:r>
          </a:p>
        </p:txBody>
      </p:sp>
      <p:sp>
        <p:nvSpPr>
          <p:cNvPr id="367619" name="Rectangle 3"/>
          <p:cNvSpPr>
            <a:spLocks noGrp="1" noChangeArrowheads="1"/>
          </p:cNvSpPr>
          <p:nvPr>
            <p:ph type="body" idx="1"/>
          </p:nvPr>
        </p:nvSpPr>
        <p:spPr/>
        <p:txBody>
          <a:bodyPr/>
          <a:lstStyle/>
          <a:p>
            <a:pPr>
              <a:buFont typeface="Monotype Sorts" pitchFamily="2" charset="2"/>
              <a:buNone/>
              <a:defRPr/>
            </a:pPr>
            <a:r>
              <a:rPr lang="en-US" sz="4800" dirty="0"/>
              <a:t>6 Jesus therefore said to them, “My time is not yet at hand, but </a:t>
            </a:r>
            <a:r>
              <a:rPr lang="en-US" sz="4800" u="sng" dirty="0"/>
              <a:t>your time is always opportune</a:t>
            </a:r>
            <a:r>
              <a:rPr lang="en-US" sz="4800" dirty="0"/>
              <a:t>. </a:t>
            </a:r>
          </a:p>
          <a:p>
            <a:pPr>
              <a:buFont typeface="Monotype Sorts" pitchFamily="2" charset="2"/>
              <a:buNone/>
              <a:defRPr/>
            </a:pPr>
            <a:r>
              <a:rPr lang="en-US" sz="4800" dirty="0"/>
              <a:t>7 The world cannot hate you; but it hates Me because I testify of it, that its deeds are evil.” </a:t>
            </a:r>
          </a:p>
        </p:txBody>
      </p:sp>
      <p:sp>
        <p:nvSpPr>
          <p:cNvPr id="367620" name="Rectangle 4"/>
          <p:cNvSpPr>
            <a:spLocks noChangeArrowheads="1"/>
          </p:cNvSpPr>
          <p:nvPr/>
        </p:nvSpPr>
        <p:spPr bwMode="auto">
          <a:xfrm>
            <a:off x="2438400" y="4953000"/>
            <a:ext cx="6477000" cy="17526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defRPr/>
            </a:pPr>
            <a:r>
              <a:rPr lang="en-US" sz="4800" b="0">
                <a:effectLst>
                  <a:outerShdw blurRad="38100" dist="38100" dir="2700000" algn="tl">
                    <a:srgbClr val="000000"/>
                  </a:outerShdw>
                </a:effectLst>
              </a:rPr>
              <a:t>If you’re going to kiss up to the world system, anytime is good for that!</a:t>
            </a:r>
          </a:p>
        </p:txBody>
      </p:sp>
    </p:spTree>
  </p:cSld>
  <p:clrMapOvr>
    <a:masterClrMapping/>
  </p:clrMapOvr>
  <p:transition>
    <p:wipe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a:defRPr/>
            </a:pPr>
            <a:r>
              <a:rPr lang="en-US" sz="10600"/>
              <a:t>John 7</a:t>
            </a:r>
          </a:p>
        </p:txBody>
      </p:sp>
      <p:sp>
        <p:nvSpPr>
          <p:cNvPr id="378883" name="Rectangle 3"/>
          <p:cNvSpPr>
            <a:spLocks noGrp="1" noChangeArrowheads="1"/>
          </p:cNvSpPr>
          <p:nvPr>
            <p:ph type="body" idx="1"/>
          </p:nvPr>
        </p:nvSpPr>
        <p:spPr>
          <a:xfrm>
            <a:off x="0" y="1295400"/>
            <a:ext cx="9144000" cy="4648200"/>
          </a:xfrm>
        </p:spPr>
        <p:txBody>
          <a:bodyPr/>
          <a:lstStyle/>
          <a:p>
            <a:pPr>
              <a:buFont typeface="Monotype Sorts" pitchFamily="2" charset="2"/>
              <a:buNone/>
              <a:defRPr/>
            </a:pPr>
            <a:r>
              <a:rPr lang="en-US" sz="4800" dirty="0"/>
              <a:t>42 “Has not the Scripture said that the Christ comes from the descendants of David, and from </a:t>
            </a:r>
            <a:r>
              <a:rPr lang="en-US" sz="4800" u="sng" dirty="0"/>
              <a:t>Bethlehem</a:t>
            </a:r>
            <a:r>
              <a:rPr lang="en-US" sz="4800" dirty="0"/>
              <a:t>, the village where David was?” </a:t>
            </a:r>
          </a:p>
        </p:txBody>
      </p:sp>
    </p:spTree>
  </p:cSld>
  <p:clrMapOvr>
    <a:masterClrMapping/>
  </p:clrMapOvr>
  <p:transition>
    <p:wipe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a:defRPr/>
            </a:pPr>
            <a:r>
              <a:rPr lang="en-US" sz="10600"/>
              <a:t>John 7</a:t>
            </a:r>
          </a:p>
        </p:txBody>
      </p:sp>
      <p:sp>
        <p:nvSpPr>
          <p:cNvPr id="378883" name="Rectangle 3"/>
          <p:cNvSpPr>
            <a:spLocks noGrp="1" noChangeArrowheads="1"/>
          </p:cNvSpPr>
          <p:nvPr>
            <p:ph type="body" idx="1"/>
          </p:nvPr>
        </p:nvSpPr>
        <p:spPr>
          <a:xfrm>
            <a:off x="0" y="1295400"/>
            <a:ext cx="9144000" cy="4648200"/>
          </a:xfrm>
        </p:spPr>
        <p:txBody>
          <a:bodyPr/>
          <a:lstStyle/>
          <a:p>
            <a:pPr>
              <a:buFont typeface="Monotype Sorts" pitchFamily="2" charset="2"/>
              <a:buNone/>
              <a:defRPr/>
            </a:pPr>
            <a:r>
              <a:rPr lang="en-US" sz="4800" dirty="0"/>
              <a:t>42 “Has not the Scripture said that the Christ comes from the descendants of David, and from Bethlehem, the village where David was?” </a:t>
            </a:r>
          </a:p>
          <a:p>
            <a:pPr>
              <a:buFont typeface="Monotype Sorts" pitchFamily="2" charset="2"/>
              <a:buNone/>
              <a:defRPr/>
            </a:pPr>
            <a:r>
              <a:rPr lang="en-US" sz="4800" dirty="0"/>
              <a:t>43 So a division occurred in the crowd because of Him. </a:t>
            </a:r>
          </a:p>
          <a:p>
            <a:pPr>
              <a:buFont typeface="Monotype Sorts" pitchFamily="2" charset="2"/>
              <a:buNone/>
              <a:defRPr/>
            </a:pPr>
            <a:r>
              <a:rPr lang="en-US" sz="4800" dirty="0"/>
              <a:t>44 Some of them wanted to seize Him, but no one laid hands on Him. </a:t>
            </a:r>
          </a:p>
        </p:txBody>
      </p:sp>
    </p:spTree>
  </p:cSld>
  <p:clrMapOvr>
    <a:masterClrMapping/>
  </p:clrMapOvr>
  <p:transition>
    <p:wipe dir="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a:defRPr/>
            </a:pPr>
            <a:r>
              <a:rPr lang="en-US" sz="10600"/>
              <a:t>John 7</a:t>
            </a:r>
          </a:p>
        </p:txBody>
      </p:sp>
      <p:sp>
        <p:nvSpPr>
          <p:cNvPr id="378883" name="Rectangle 3"/>
          <p:cNvSpPr>
            <a:spLocks noGrp="1" noChangeArrowheads="1"/>
          </p:cNvSpPr>
          <p:nvPr>
            <p:ph type="body" idx="1"/>
          </p:nvPr>
        </p:nvSpPr>
        <p:spPr>
          <a:xfrm>
            <a:off x="0" y="1295400"/>
            <a:ext cx="9144000" cy="4648200"/>
          </a:xfrm>
        </p:spPr>
        <p:txBody>
          <a:bodyPr/>
          <a:lstStyle/>
          <a:p>
            <a:pPr>
              <a:buFont typeface="Monotype Sorts" pitchFamily="2" charset="2"/>
              <a:buNone/>
              <a:defRPr/>
            </a:pPr>
            <a:r>
              <a:rPr lang="en-US" sz="4800" dirty="0"/>
              <a:t>45 The officers then came to the chief priests and Pharisees, and they said to them, “Why did you not bring Him?” </a:t>
            </a:r>
          </a:p>
          <a:p>
            <a:pPr>
              <a:buFont typeface="Monotype Sorts" pitchFamily="2" charset="2"/>
              <a:buNone/>
              <a:defRPr/>
            </a:pPr>
            <a:r>
              <a:rPr lang="en-US" sz="4800" dirty="0"/>
              <a:t>46 The officers answered, “Never has a man spoken the way this man speaks.” </a:t>
            </a:r>
          </a:p>
          <a:p>
            <a:pPr>
              <a:buFont typeface="Monotype Sorts" pitchFamily="2" charset="2"/>
              <a:buNone/>
              <a:defRPr/>
            </a:pPr>
            <a:r>
              <a:rPr lang="en-US" sz="4800" dirty="0"/>
              <a:t>47 The Pharisees then answered them, “You have not also been led astray, have you?” </a:t>
            </a:r>
          </a:p>
          <a:p>
            <a:pPr>
              <a:buFont typeface="Monotype Sorts" pitchFamily="2" charset="2"/>
              <a:buNone/>
              <a:defRPr/>
            </a:pPr>
            <a:r>
              <a:rPr lang="en-US" sz="4800" dirty="0"/>
              <a:t>  </a:t>
            </a:r>
          </a:p>
        </p:txBody>
      </p:sp>
    </p:spTree>
  </p:cSld>
  <p:clrMapOvr>
    <a:masterClrMapping/>
  </p:clrMapOvr>
  <p:transition>
    <p:wipe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a:defRPr/>
            </a:pPr>
            <a:r>
              <a:rPr lang="en-US" sz="10600"/>
              <a:t>John 7</a:t>
            </a:r>
          </a:p>
        </p:txBody>
      </p:sp>
      <p:sp>
        <p:nvSpPr>
          <p:cNvPr id="378883" name="Rectangle 3"/>
          <p:cNvSpPr>
            <a:spLocks noGrp="1" noChangeArrowheads="1"/>
          </p:cNvSpPr>
          <p:nvPr>
            <p:ph type="body" idx="1"/>
          </p:nvPr>
        </p:nvSpPr>
        <p:spPr>
          <a:xfrm>
            <a:off x="0" y="1295400"/>
            <a:ext cx="9144000" cy="4648200"/>
          </a:xfrm>
        </p:spPr>
        <p:txBody>
          <a:bodyPr/>
          <a:lstStyle/>
          <a:p>
            <a:pPr>
              <a:buFont typeface="Monotype Sorts" pitchFamily="2" charset="2"/>
              <a:buNone/>
              <a:defRPr/>
            </a:pPr>
            <a:r>
              <a:rPr lang="en-US" sz="5400" dirty="0"/>
              <a:t>48 “No one of the rulers or Pharisees has believed in Him, has he? </a:t>
            </a:r>
          </a:p>
          <a:p>
            <a:pPr>
              <a:buFont typeface="Monotype Sorts" pitchFamily="2" charset="2"/>
              <a:buNone/>
              <a:defRPr/>
            </a:pPr>
            <a:r>
              <a:rPr lang="en-US" sz="5400" dirty="0"/>
              <a:t>49 “But this crowd which does not know the Law is accursed.”</a:t>
            </a:r>
          </a:p>
        </p:txBody>
      </p:sp>
    </p:spTree>
  </p:cSld>
  <p:clrMapOvr>
    <a:masterClrMapping/>
  </p:clrMapOvr>
  <p:transition>
    <p:wipe dir="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a:defRPr/>
            </a:pPr>
            <a:r>
              <a:rPr lang="en-US" sz="10600"/>
              <a:t>John 7</a:t>
            </a:r>
          </a:p>
        </p:txBody>
      </p:sp>
      <p:sp>
        <p:nvSpPr>
          <p:cNvPr id="378883" name="Rectangle 3"/>
          <p:cNvSpPr>
            <a:spLocks noGrp="1" noChangeArrowheads="1"/>
          </p:cNvSpPr>
          <p:nvPr>
            <p:ph type="body" idx="1"/>
          </p:nvPr>
        </p:nvSpPr>
        <p:spPr>
          <a:xfrm>
            <a:off x="0" y="1295400"/>
            <a:ext cx="9144000" cy="4648200"/>
          </a:xfrm>
        </p:spPr>
        <p:txBody>
          <a:bodyPr/>
          <a:lstStyle/>
          <a:p>
            <a:pPr>
              <a:buFont typeface="Monotype Sorts" pitchFamily="2" charset="2"/>
              <a:buNone/>
              <a:defRPr/>
            </a:pPr>
            <a:r>
              <a:rPr lang="en-US" sz="6000" dirty="0"/>
              <a:t>50 Nicodemus (he who came to Him before, being one of them) said to them, </a:t>
            </a:r>
          </a:p>
          <a:p>
            <a:pPr>
              <a:buFont typeface="Monotype Sorts" pitchFamily="2" charset="2"/>
              <a:buNone/>
              <a:defRPr/>
            </a:pPr>
            <a:r>
              <a:rPr lang="en-US" sz="6000" dirty="0"/>
              <a:t>51 “I’m a leader and a Pharisee, and I believe in him!”</a:t>
            </a:r>
          </a:p>
        </p:txBody>
      </p:sp>
    </p:spTree>
  </p:cSld>
  <p:clrMapOvr>
    <a:masterClrMapping/>
  </p:clrMapOvr>
  <p:transition>
    <p:wipe dir="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a:defRPr/>
            </a:pPr>
            <a:r>
              <a:rPr lang="en-US" sz="10600"/>
              <a:t>John 7</a:t>
            </a:r>
          </a:p>
        </p:txBody>
      </p:sp>
      <p:sp>
        <p:nvSpPr>
          <p:cNvPr id="378883" name="Rectangle 3"/>
          <p:cNvSpPr>
            <a:spLocks noGrp="1" noChangeArrowheads="1"/>
          </p:cNvSpPr>
          <p:nvPr>
            <p:ph type="body" idx="1"/>
          </p:nvPr>
        </p:nvSpPr>
        <p:spPr>
          <a:xfrm>
            <a:off x="0" y="1295400"/>
            <a:ext cx="9144000" cy="4648200"/>
          </a:xfrm>
        </p:spPr>
        <p:txBody>
          <a:bodyPr/>
          <a:lstStyle/>
          <a:p>
            <a:pPr>
              <a:buFont typeface="Monotype Sorts" pitchFamily="2" charset="2"/>
              <a:buNone/>
              <a:defRPr/>
            </a:pPr>
            <a:r>
              <a:rPr lang="en-US" sz="6000" dirty="0"/>
              <a:t>50 Nicodemus (he who came to Him before, being one of them) said to them, </a:t>
            </a:r>
          </a:p>
          <a:p>
            <a:pPr>
              <a:buFont typeface="Monotype Sorts" pitchFamily="2" charset="2"/>
              <a:buNone/>
              <a:defRPr/>
            </a:pPr>
            <a:r>
              <a:rPr lang="en-US" sz="6000" dirty="0"/>
              <a:t>51 “Our Law does not judge a man unless it first hears from him and knows what he is doing, does it?” </a:t>
            </a:r>
          </a:p>
        </p:txBody>
      </p:sp>
    </p:spTree>
  </p:cSld>
  <p:clrMapOvr>
    <a:masterClrMapping/>
  </p:clrMapOvr>
  <p:transition>
    <p:wipe dir="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a:defRPr/>
            </a:pPr>
            <a:r>
              <a:rPr lang="en-US" sz="10600"/>
              <a:t>John 7</a:t>
            </a:r>
          </a:p>
        </p:txBody>
      </p:sp>
      <p:sp>
        <p:nvSpPr>
          <p:cNvPr id="378883" name="Rectangle 3"/>
          <p:cNvSpPr>
            <a:spLocks noGrp="1" noChangeArrowheads="1"/>
          </p:cNvSpPr>
          <p:nvPr>
            <p:ph type="body" idx="1"/>
          </p:nvPr>
        </p:nvSpPr>
        <p:spPr>
          <a:xfrm>
            <a:off x="0" y="1371600"/>
            <a:ext cx="9144000" cy="4648200"/>
          </a:xfrm>
        </p:spPr>
        <p:txBody>
          <a:bodyPr/>
          <a:lstStyle/>
          <a:p>
            <a:pPr>
              <a:buFont typeface="Monotype Sorts" pitchFamily="2" charset="2"/>
              <a:buNone/>
              <a:defRPr/>
            </a:pPr>
            <a:r>
              <a:rPr lang="en-US" sz="6000" dirty="0"/>
              <a:t>52 They answered him, “You are not also from Galilee, are you? Search, and see that no prophet arises out of Galilee.” </a:t>
            </a:r>
          </a:p>
        </p:txBody>
      </p:sp>
    </p:spTree>
  </p:cSld>
  <p:clrMapOvr>
    <a:masterClrMapping/>
  </p:clrMapOvr>
  <p:transition>
    <p:wipe dir="r"/>
  </p:transition>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0450" name="Rectangle 2"/>
          <p:cNvSpPr>
            <a:spLocks noGrp="1" noChangeArrowheads="1"/>
          </p:cNvSpPr>
          <p:nvPr>
            <p:ph type="title"/>
          </p:nvPr>
        </p:nvSpPr>
        <p:spPr/>
        <p:txBody>
          <a:bodyPr/>
          <a:lstStyle/>
          <a:p>
            <a:pPr>
              <a:defRPr/>
            </a:pPr>
            <a:r>
              <a:rPr lang="en-US" sz="9600"/>
              <a:t>Conclusions</a:t>
            </a:r>
          </a:p>
        </p:txBody>
      </p:sp>
      <p:sp>
        <p:nvSpPr>
          <p:cNvPr id="360451" name="Rectangle 3"/>
          <p:cNvSpPr>
            <a:spLocks noGrp="1" noChangeArrowheads="1"/>
          </p:cNvSpPr>
          <p:nvPr>
            <p:ph type="body" idx="1"/>
          </p:nvPr>
        </p:nvSpPr>
        <p:spPr/>
        <p:txBody>
          <a:bodyPr/>
          <a:lstStyle/>
          <a:p>
            <a:pPr>
              <a:defRPr/>
            </a:pPr>
            <a:r>
              <a:rPr lang="en-US" sz="5400" dirty="0"/>
              <a:t>Everyone has to decide:</a:t>
            </a:r>
          </a:p>
          <a:p>
            <a:pPr>
              <a:buFont typeface="Wingdings" pitchFamily="2" charset="2"/>
              <a:buNone/>
              <a:defRPr/>
            </a:pPr>
            <a:r>
              <a:rPr lang="en-US" sz="5400" dirty="0"/>
              <a:t>       Who is Jesus?</a:t>
            </a:r>
          </a:p>
        </p:txBody>
      </p:sp>
    </p:spTree>
  </p:cSld>
  <p:clrMapOvr>
    <a:masterClrMapping/>
  </p:clrMapOvr>
  <p:transition spd="slow">
    <p:wipe dir="r"/>
  </p:transition>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0450" name="Rectangle 2"/>
          <p:cNvSpPr>
            <a:spLocks noGrp="1" noChangeArrowheads="1"/>
          </p:cNvSpPr>
          <p:nvPr>
            <p:ph type="title"/>
          </p:nvPr>
        </p:nvSpPr>
        <p:spPr/>
        <p:txBody>
          <a:bodyPr/>
          <a:lstStyle/>
          <a:p>
            <a:pPr>
              <a:defRPr/>
            </a:pPr>
            <a:r>
              <a:rPr lang="en-US" sz="9600"/>
              <a:t>Conclusions</a:t>
            </a:r>
          </a:p>
        </p:txBody>
      </p:sp>
      <p:sp>
        <p:nvSpPr>
          <p:cNvPr id="360451" name="Rectangle 3"/>
          <p:cNvSpPr>
            <a:spLocks noGrp="1" noChangeArrowheads="1"/>
          </p:cNvSpPr>
          <p:nvPr>
            <p:ph type="body" idx="1"/>
          </p:nvPr>
        </p:nvSpPr>
        <p:spPr/>
        <p:txBody>
          <a:bodyPr/>
          <a:lstStyle/>
          <a:p>
            <a:pPr>
              <a:defRPr/>
            </a:pPr>
            <a:r>
              <a:rPr lang="en-US" sz="5400" dirty="0"/>
              <a:t>Everyone has to decide:</a:t>
            </a:r>
          </a:p>
          <a:p>
            <a:pPr>
              <a:buFont typeface="Monotype Sorts" pitchFamily="2" charset="2"/>
              <a:buNone/>
              <a:defRPr/>
            </a:pPr>
            <a:r>
              <a:rPr lang="en-US" sz="5400" dirty="0"/>
              <a:t>     1. Good man?</a:t>
            </a:r>
          </a:p>
          <a:p>
            <a:pPr>
              <a:buFont typeface="Monotype Sorts" pitchFamily="2" charset="2"/>
              <a:buNone/>
              <a:defRPr/>
            </a:pPr>
            <a:r>
              <a:rPr lang="en-US" sz="5400" dirty="0"/>
              <a:t>     </a:t>
            </a:r>
          </a:p>
        </p:txBody>
      </p:sp>
    </p:spTree>
  </p:cSld>
  <p:clrMapOvr>
    <a:masterClrMapping/>
  </p:clrMapOvr>
  <p:transition spd="slow">
    <p:wipe dir="r"/>
  </p:transition>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0450" name="Rectangle 2"/>
          <p:cNvSpPr>
            <a:spLocks noGrp="1" noChangeArrowheads="1"/>
          </p:cNvSpPr>
          <p:nvPr>
            <p:ph type="title"/>
          </p:nvPr>
        </p:nvSpPr>
        <p:spPr/>
        <p:txBody>
          <a:bodyPr/>
          <a:lstStyle/>
          <a:p>
            <a:pPr>
              <a:defRPr/>
            </a:pPr>
            <a:r>
              <a:rPr lang="en-US" sz="9600"/>
              <a:t>Conclusions</a:t>
            </a:r>
          </a:p>
        </p:txBody>
      </p:sp>
      <p:sp>
        <p:nvSpPr>
          <p:cNvPr id="360451" name="Rectangle 3"/>
          <p:cNvSpPr>
            <a:spLocks noGrp="1" noChangeArrowheads="1"/>
          </p:cNvSpPr>
          <p:nvPr>
            <p:ph type="body" idx="1"/>
          </p:nvPr>
        </p:nvSpPr>
        <p:spPr/>
        <p:txBody>
          <a:bodyPr/>
          <a:lstStyle/>
          <a:p>
            <a:pPr>
              <a:defRPr/>
            </a:pPr>
            <a:r>
              <a:rPr lang="en-US" sz="5400" dirty="0"/>
              <a:t>Everyone has to decide:</a:t>
            </a:r>
          </a:p>
          <a:p>
            <a:pPr>
              <a:buFont typeface="Monotype Sorts" pitchFamily="2" charset="2"/>
              <a:buNone/>
              <a:defRPr/>
            </a:pPr>
            <a:r>
              <a:rPr lang="en-US" sz="5400" dirty="0"/>
              <a:t>     1. Good man?</a:t>
            </a:r>
          </a:p>
          <a:p>
            <a:pPr>
              <a:buFont typeface="Monotype Sorts" pitchFamily="2" charset="2"/>
              <a:buNone/>
              <a:defRPr/>
            </a:pPr>
            <a:r>
              <a:rPr lang="en-US" sz="5400" dirty="0"/>
              <a:t>     2. Deceiver?</a:t>
            </a:r>
          </a:p>
          <a:p>
            <a:pPr>
              <a:buFont typeface="Monotype Sorts" pitchFamily="2" charset="2"/>
              <a:buNone/>
              <a:defRPr/>
            </a:pPr>
            <a:r>
              <a:rPr lang="en-US" sz="5400" dirty="0"/>
              <a:t>     </a:t>
            </a:r>
          </a:p>
        </p:txBody>
      </p:sp>
    </p:spTree>
  </p:cSld>
  <p:clrMapOvr>
    <a:masterClrMapping/>
  </p:clrMapOvr>
  <p:transition spd="slow">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p:txBody>
          <a:bodyPr/>
          <a:lstStyle/>
          <a:p>
            <a:pPr>
              <a:defRPr/>
            </a:pPr>
            <a:r>
              <a:rPr lang="en-US" sz="10600"/>
              <a:t>John 7</a:t>
            </a:r>
          </a:p>
        </p:txBody>
      </p:sp>
      <p:sp>
        <p:nvSpPr>
          <p:cNvPr id="379907" name="Rectangle 3"/>
          <p:cNvSpPr>
            <a:spLocks noGrp="1" noChangeArrowheads="1"/>
          </p:cNvSpPr>
          <p:nvPr>
            <p:ph type="body" idx="1"/>
          </p:nvPr>
        </p:nvSpPr>
        <p:spPr/>
        <p:txBody>
          <a:bodyPr/>
          <a:lstStyle/>
          <a:p>
            <a:pPr>
              <a:buFont typeface="Monotype Sorts" pitchFamily="2" charset="2"/>
              <a:buNone/>
              <a:defRPr/>
            </a:pPr>
            <a:r>
              <a:rPr lang="en-US" sz="4800" dirty="0"/>
              <a:t>6 Jesus therefore said to them, “My time is not yet at hand, but your time is always opportune. </a:t>
            </a:r>
          </a:p>
          <a:p>
            <a:pPr>
              <a:buFont typeface="Monotype Sorts" pitchFamily="2" charset="2"/>
              <a:buNone/>
              <a:defRPr/>
            </a:pPr>
            <a:r>
              <a:rPr lang="en-US" sz="4800" dirty="0"/>
              <a:t>7 The world cannot hate you; but it </a:t>
            </a:r>
            <a:r>
              <a:rPr lang="en-US" sz="4800" u="sng" dirty="0"/>
              <a:t>hates Me because I testify of it, that its deeds are evil</a:t>
            </a:r>
            <a:r>
              <a:rPr lang="en-US" sz="4800" dirty="0"/>
              <a:t>.” </a:t>
            </a:r>
          </a:p>
        </p:txBody>
      </p:sp>
      <p:sp>
        <p:nvSpPr>
          <p:cNvPr id="5" name="Rectangle 5"/>
          <p:cNvSpPr>
            <a:spLocks noChangeArrowheads="1"/>
          </p:cNvSpPr>
          <p:nvPr/>
        </p:nvSpPr>
        <p:spPr bwMode="auto">
          <a:xfrm>
            <a:off x="4114800" y="228600"/>
            <a:ext cx="4800600" cy="28956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a:effectLst>
                  <a:outerShdw blurRad="38100" dist="38100" dir="2700000" algn="tl">
                    <a:srgbClr val="000000"/>
                  </a:outerShdw>
                </a:effectLst>
              </a:rPr>
              <a:t>Why does God’s “no” have to precede his “yes”?</a:t>
            </a:r>
          </a:p>
          <a:p>
            <a:pPr algn="l">
              <a:lnSpc>
                <a:spcPct val="75000"/>
              </a:lnSpc>
              <a:spcBef>
                <a:spcPct val="10000"/>
              </a:spcBef>
              <a:defRPr/>
            </a:pPr>
            <a:r>
              <a:rPr lang="en-US" sz="4800" b="0">
                <a:effectLst>
                  <a:outerShdw blurRad="38100" dist="38100" dir="2700000" algn="tl">
                    <a:srgbClr val="000000"/>
                  </a:outerShdw>
                </a:effectLst>
              </a:rPr>
              <a:t>Humility must precede faith</a:t>
            </a:r>
          </a:p>
        </p:txBody>
      </p:sp>
    </p:spTree>
  </p:cSld>
  <p:clrMapOvr>
    <a:masterClrMapping/>
  </p:clrMapOvr>
  <p:transition>
    <p:wipe dir="r"/>
  </p:transition>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0450" name="Rectangle 2"/>
          <p:cNvSpPr>
            <a:spLocks noGrp="1" noChangeArrowheads="1"/>
          </p:cNvSpPr>
          <p:nvPr>
            <p:ph type="title"/>
          </p:nvPr>
        </p:nvSpPr>
        <p:spPr/>
        <p:txBody>
          <a:bodyPr/>
          <a:lstStyle/>
          <a:p>
            <a:pPr>
              <a:defRPr/>
            </a:pPr>
            <a:r>
              <a:rPr lang="en-US" sz="9600"/>
              <a:t>Conclusions</a:t>
            </a:r>
          </a:p>
        </p:txBody>
      </p:sp>
      <p:sp>
        <p:nvSpPr>
          <p:cNvPr id="360451" name="Rectangle 3"/>
          <p:cNvSpPr>
            <a:spLocks noGrp="1" noChangeArrowheads="1"/>
          </p:cNvSpPr>
          <p:nvPr>
            <p:ph type="body" idx="1"/>
          </p:nvPr>
        </p:nvSpPr>
        <p:spPr/>
        <p:txBody>
          <a:bodyPr/>
          <a:lstStyle/>
          <a:p>
            <a:pPr>
              <a:defRPr/>
            </a:pPr>
            <a:r>
              <a:rPr lang="en-US" sz="5400" dirty="0"/>
              <a:t>Everyone has to decide:</a:t>
            </a:r>
          </a:p>
          <a:p>
            <a:pPr>
              <a:buFont typeface="Monotype Sorts" pitchFamily="2" charset="2"/>
              <a:buNone/>
              <a:defRPr/>
            </a:pPr>
            <a:r>
              <a:rPr lang="en-US" sz="5400" dirty="0"/>
              <a:t>     1. Good man?</a:t>
            </a:r>
          </a:p>
          <a:p>
            <a:pPr>
              <a:buFont typeface="Monotype Sorts" pitchFamily="2" charset="2"/>
              <a:buNone/>
              <a:defRPr/>
            </a:pPr>
            <a:r>
              <a:rPr lang="en-US" sz="5400" dirty="0"/>
              <a:t>     2. Deceiver?</a:t>
            </a:r>
          </a:p>
          <a:p>
            <a:pPr>
              <a:buFont typeface="Monotype Sorts" pitchFamily="2" charset="2"/>
              <a:buNone/>
              <a:defRPr/>
            </a:pPr>
            <a:r>
              <a:rPr lang="en-US" sz="5400" dirty="0"/>
              <a:t>     3. Insane?</a:t>
            </a:r>
          </a:p>
          <a:p>
            <a:pPr>
              <a:buFont typeface="Monotype Sorts" pitchFamily="2" charset="2"/>
              <a:buNone/>
              <a:defRPr/>
            </a:pPr>
            <a:r>
              <a:rPr lang="en-US" sz="5400" dirty="0"/>
              <a:t>     </a:t>
            </a:r>
          </a:p>
        </p:txBody>
      </p:sp>
    </p:spTree>
  </p:cSld>
  <p:clrMapOvr>
    <a:masterClrMapping/>
  </p:clrMapOvr>
  <p:transition spd="slow">
    <p:wipe dir="r"/>
  </p:transition>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0450" name="Rectangle 2"/>
          <p:cNvSpPr>
            <a:spLocks noGrp="1" noChangeArrowheads="1"/>
          </p:cNvSpPr>
          <p:nvPr>
            <p:ph type="title"/>
          </p:nvPr>
        </p:nvSpPr>
        <p:spPr/>
        <p:txBody>
          <a:bodyPr/>
          <a:lstStyle/>
          <a:p>
            <a:pPr>
              <a:defRPr/>
            </a:pPr>
            <a:r>
              <a:rPr lang="en-US" sz="9600"/>
              <a:t>Conclusions</a:t>
            </a:r>
          </a:p>
        </p:txBody>
      </p:sp>
      <p:sp>
        <p:nvSpPr>
          <p:cNvPr id="360451" name="Rectangle 3"/>
          <p:cNvSpPr>
            <a:spLocks noGrp="1" noChangeArrowheads="1"/>
          </p:cNvSpPr>
          <p:nvPr>
            <p:ph type="body" idx="1"/>
          </p:nvPr>
        </p:nvSpPr>
        <p:spPr/>
        <p:txBody>
          <a:bodyPr/>
          <a:lstStyle/>
          <a:p>
            <a:pPr>
              <a:defRPr/>
            </a:pPr>
            <a:r>
              <a:rPr lang="en-US" sz="5400" dirty="0"/>
              <a:t>Everyone has to decide:</a:t>
            </a:r>
          </a:p>
          <a:p>
            <a:pPr>
              <a:buFont typeface="Monotype Sorts" pitchFamily="2" charset="2"/>
              <a:buNone/>
              <a:defRPr/>
            </a:pPr>
            <a:r>
              <a:rPr lang="en-US" sz="5400" dirty="0"/>
              <a:t>     1. Good man?</a:t>
            </a:r>
          </a:p>
          <a:p>
            <a:pPr>
              <a:buFont typeface="Monotype Sorts" pitchFamily="2" charset="2"/>
              <a:buNone/>
              <a:defRPr/>
            </a:pPr>
            <a:r>
              <a:rPr lang="en-US" sz="5400" dirty="0"/>
              <a:t>     2. Deceiver?</a:t>
            </a:r>
          </a:p>
          <a:p>
            <a:pPr>
              <a:buFont typeface="Monotype Sorts" pitchFamily="2" charset="2"/>
              <a:buNone/>
              <a:defRPr/>
            </a:pPr>
            <a:r>
              <a:rPr lang="en-US" sz="5400" dirty="0"/>
              <a:t>     3. Insane?</a:t>
            </a:r>
          </a:p>
          <a:p>
            <a:pPr>
              <a:buFont typeface="Monotype Sorts" pitchFamily="2" charset="2"/>
              <a:buNone/>
              <a:defRPr/>
            </a:pPr>
            <a:r>
              <a:rPr lang="en-US" sz="5400" dirty="0"/>
              <a:t>     4. Messiah?</a:t>
            </a:r>
          </a:p>
        </p:txBody>
      </p:sp>
    </p:spTree>
  </p:cSld>
  <p:clrMapOvr>
    <a:masterClrMapping/>
  </p:clrMapOvr>
  <p:transition spd="slow">
    <p:wipe dir="r"/>
  </p:transition>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0450" name="Rectangle 2"/>
          <p:cNvSpPr>
            <a:spLocks noGrp="1" noChangeArrowheads="1"/>
          </p:cNvSpPr>
          <p:nvPr>
            <p:ph type="title"/>
          </p:nvPr>
        </p:nvSpPr>
        <p:spPr/>
        <p:txBody>
          <a:bodyPr/>
          <a:lstStyle/>
          <a:p>
            <a:pPr>
              <a:defRPr/>
            </a:pPr>
            <a:r>
              <a:rPr lang="en-US" sz="9600"/>
              <a:t>Conclusions</a:t>
            </a:r>
          </a:p>
        </p:txBody>
      </p:sp>
      <p:sp>
        <p:nvSpPr>
          <p:cNvPr id="360451" name="Rectangle 3"/>
          <p:cNvSpPr>
            <a:spLocks noGrp="1" noChangeArrowheads="1"/>
          </p:cNvSpPr>
          <p:nvPr>
            <p:ph type="body" idx="1"/>
          </p:nvPr>
        </p:nvSpPr>
        <p:spPr/>
        <p:txBody>
          <a:bodyPr/>
          <a:lstStyle/>
          <a:p>
            <a:pPr>
              <a:defRPr/>
            </a:pPr>
            <a:r>
              <a:rPr lang="en-US" sz="5400" dirty="0"/>
              <a:t>Everyone has to decide:</a:t>
            </a:r>
          </a:p>
          <a:p>
            <a:pPr>
              <a:buFont typeface="Monotype Sorts" pitchFamily="2" charset="2"/>
              <a:buNone/>
              <a:defRPr/>
            </a:pPr>
            <a:r>
              <a:rPr lang="en-US" sz="5400" dirty="0"/>
              <a:t>     1. Good man?</a:t>
            </a:r>
          </a:p>
          <a:p>
            <a:pPr>
              <a:buFont typeface="Monotype Sorts" pitchFamily="2" charset="2"/>
              <a:buNone/>
              <a:defRPr/>
            </a:pPr>
            <a:r>
              <a:rPr lang="en-US" sz="5400" dirty="0"/>
              <a:t>     2. Deceiver?</a:t>
            </a:r>
          </a:p>
          <a:p>
            <a:pPr>
              <a:buFont typeface="Monotype Sorts" pitchFamily="2" charset="2"/>
              <a:buNone/>
              <a:defRPr/>
            </a:pPr>
            <a:r>
              <a:rPr lang="en-US" sz="5400" dirty="0"/>
              <a:t>     3. Insane?</a:t>
            </a:r>
          </a:p>
          <a:p>
            <a:pPr>
              <a:buFont typeface="Monotype Sorts" pitchFamily="2" charset="2"/>
              <a:buNone/>
              <a:defRPr/>
            </a:pPr>
            <a:r>
              <a:rPr lang="en-US" sz="5400" dirty="0"/>
              <a:t>     4. Messiah?</a:t>
            </a:r>
          </a:p>
        </p:txBody>
      </p:sp>
      <p:sp>
        <p:nvSpPr>
          <p:cNvPr id="4" name="Rectangle 80"/>
          <p:cNvSpPr>
            <a:spLocks noChangeArrowheads="1"/>
          </p:cNvSpPr>
          <p:nvPr/>
        </p:nvSpPr>
        <p:spPr bwMode="auto">
          <a:xfrm>
            <a:off x="4343400" y="1676400"/>
            <a:ext cx="4648200" cy="4572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defRPr/>
            </a:pPr>
            <a:r>
              <a:rPr lang="en-US" sz="4800" b="0" dirty="0">
                <a:effectLst>
                  <a:outerShdw blurRad="38100" dist="38100" dir="2700000" algn="tl">
                    <a:srgbClr val="000000"/>
                  </a:outerShdw>
                </a:effectLst>
              </a:rPr>
              <a:t>17 “If anyone is </a:t>
            </a:r>
            <a:r>
              <a:rPr lang="en-US" sz="4800" b="0" u="sng" dirty="0">
                <a:effectLst>
                  <a:outerShdw blurRad="38100" dist="38100" dir="2700000" algn="tl">
                    <a:srgbClr val="000000"/>
                  </a:outerShdw>
                </a:effectLst>
              </a:rPr>
              <a:t>willing</a:t>
            </a:r>
            <a:r>
              <a:rPr lang="en-US" sz="4800" b="0" dirty="0">
                <a:effectLst>
                  <a:outerShdw blurRad="38100" dist="38100" dir="2700000" algn="tl">
                    <a:srgbClr val="000000"/>
                  </a:outerShdw>
                </a:effectLst>
              </a:rPr>
              <a:t> to do His will, he shall know of the teaching, whether it is of God, or whether I speak from Myself.”</a:t>
            </a:r>
          </a:p>
        </p:txBody>
      </p:sp>
    </p:spTree>
  </p:cSld>
  <p:clrMapOvr>
    <a:masterClrMapping/>
  </p:clrMapOvr>
  <p:transition spd="slow">
    <p:wipe dir="r"/>
  </p:transition>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0450" name="Rectangle 2"/>
          <p:cNvSpPr>
            <a:spLocks noGrp="1" noChangeArrowheads="1"/>
          </p:cNvSpPr>
          <p:nvPr>
            <p:ph type="title"/>
          </p:nvPr>
        </p:nvSpPr>
        <p:spPr/>
        <p:txBody>
          <a:bodyPr/>
          <a:lstStyle/>
          <a:p>
            <a:pPr>
              <a:defRPr/>
            </a:pPr>
            <a:r>
              <a:rPr lang="en-US" sz="9600"/>
              <a:t>Conclusions</a:t>
            </a:r>
          </a:p>
        </p:txBody>
      </p:sp>
      <p:sp>
        <p:nvSpPr>
          <p:cNvPr id="360451" name="Rectangle 3"/>
          <p:cNvSpPr>
            <a:spLocks noGrp="1" noChangeArrowheads="1"/>
          </p:cNvSpPr>
          <p:nvPr>
            <p:ph type="body" idx="1"/>
          </p:nvPr>
        </p:nvSpPr>
        <p:spPr/>
        <p:txBody>
          <a:bodyPr/>
          <a:lstStyle/>
          <a:p>
            <a:pPr>
              <a:defRPr/>
            </a:pPr>
            <a:r>
              <a:rPr lang="en-US" sz="5400" dirty="0"/>
              <a:t>Everyone has to decide:</a:t>
            </a:r>
          </a:p>
          <a:p>
            <a:pPr>
              <a:buFont typeface="Monotype Sorts" pitchFamily="2" charset="2"/>
              <a:buNone/>
              <a:defRPr/>
            </a:pPr>
            <a:r>
              <a:rPr lang="en-US" sz="5400" dirty="0"/>
              <a:t>     1. Good man?</a:t>
            </a:r>
          </a:p>
          <a:p>
            <a:pPr>
              <a:buFont typeface="Monotype Sorts" pitchFamily="2" charset="2"/>
              <a:buNone/>
              <a:defRPr/>
            </a:pPr>
            <a:r>
              <a:rPr lang="en-US" sz="5400" dirty="0"/>
              <a:t>     2. Deceiver?</a:t>
            </a:r>
          </a:p>
          <a:p>
            <a:pPr>
              <a:buFont typeface="Monotype Sorts" pitchFamily="2" charset="2"/>
              <a:buNone/>
              <a:defRPr/>
            </a:pPr>
            <a:r>
              <a:rPr lang="en-US" sz="5400" dirty="0"/>
              <a:t>     3. Insane?</a:t>
            </a:r>
          </a:p>
          <a:p>
            <a:pPr>
              <a:buFont typeface="Monotype Sorts" pitchFamily="2" charset="2"/>
              <a:buNone/>
              <a:defRPr/>
            </a:pPr>
            <a:r>
              <a:rPr lang="en-US" sz="5400" dirty="0"/>
              <a:t>     4. Messiah?</a:t>
            </a:r>
          </a:p>
          <a:p>
            <a:pPr>
              <a:defRPr/>
            </a:pPr>
            <a:r>
              <a:rPr lang="en-US" sz="5400" dirty="0"/>
              <a:t>Even no decision is </a:t>
            </a:r>
            <a:br>
              <a:rPr lang="en-US" sz="5400" dirty="0"/>
            </a:br>
            <a:r>
              <a:rPr lang="en-US" sz="5400" dirty="0"/>
              <a:t>   a decision</a:t>
            </a:r>
          </a:p>
        </p:txBody>
      </p:sp>
    </p:spTree>
  </p:cSld>
  <p:clrMapOvr>
    <a:masterClrMapping/>
  </p:clrMapOvr>
  <p:transition spd="slow">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2"/>
          <p:cNvSpPr>
            <a:spLocks noGrp="1" noChangeArrowheads="1"/>
          </p:cNvSpPr>
          <p:nvPr>
            <p:ph type="title"/>
          </p:nvPr>
        </p:nvSpPr>
        <p:spPr/>
        <p:txBody>
          <a:bodyPr/>
          <a:lstStyle/>
          <a:p>
            <a:pPr>
              <a:defRPr/>
            </a:pPr>
            <a:r>
              <a:rPr lang="en-US" sz="10600"/>
              <a:t>John 7</a:t>
            </a:r>
          </a:p>
        </p:txBody>
      </p:sp>
      <p:sp>
        <p:nvSpPr>
          <p:cNvPr id="362499" name="Rectangle 3"/>
          <p:cNvSpPr>
            <a:spLocks noGrp="1" noChangeArrowheads="1"/>
          </p:cNvSpPr>
          <p:nvPr>
            <p:ph type="body" idx="1"/>
          </p:nvPr>
        </p:nvSpPr>
        <p:spPr/>
        <p:txBody>
          <a:bodyPr/>
          <a:lstStyle/>
          <a:p>
            <a:pPr>
              <a:buFont typeface="Monotype Sorts" pitchFamily="2" charset="2"/>
              <a:buNone/>
              <a:defRPr/>
            </a:pPr>
            <a:r>
              <a:rPr lang="en-US" sz="4800"/>
              <a:t>8 Go up to the feast yourselves; I do not go up to this feast because My time has not yet fully come.”</a:t>
            </a:r>
          </a:p>
          <a:p>
            <a:pPr>
              <a:buFont typeface="Monotype Sorts" pitchFamily="2" charset="2"/>
              <a:buNone/>
              <a:defRPr/>
            </a:pPr>
            <a:r>
              <a:rPr lang="en-US" sz="4800"/>
              <a:t>9 And having said these things to them, He stayed in Galilee.</a:t>
            </a: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p:txBody>
          <a:bodyPr/>
          <a:lstStyle/>
          <a:p>
            <a:pPr>
              <a:defRPr/>
            </a:pPr>
            <a:r>
              <a:rPr lang="en-US" sz="10600"/>
              <a:t>John 7</a:t>
            </a:r>
          </a:p>
        </p:txBody>
      </p:sp>
      <p:sp>
        <p:nvSpPr>
          <p:cNvPr id="363523" name="Rectangle 3"/>
          <p:cNvSpPr>
            <a:spLocks noGrp="1" noChangeArrowheads="1"/>
          </p:cNvSpPr>
          <p:nvPr>
            <p:ph type="body" idx="1"/>
          </p:nvPr>
        </p:nvSpPr>
        <p:spPr/>
        <p:txBody>
          <a:bodyPr/>
          <a:lstStyle/>
          <a:p>
            <a:pPr>
              <a:buFont typeface="Monotype Sorts" pitchFamily="2" charset="2"/>
              <a:buNone/>
              <a:defRPr/>
            </a:pPr>
            <a:r>
              <a:rPr lang="en-US" sz="4800"/>
              <a:t>8 Go up to the feast yourselves; I do not go up to this feast because My time has not yet fully come.”</a:t>
            </a:r>
          </a:p>
          <a:p>
            <a:pPr>
              <a:buFont typeface="Monotype Sorts" pitchFamily="2" charset="2"/>
              <a:buNone/>
              <a:defRPr/>
            </a:pPr>
            <a:r>
              <a:rPr lang="en-US" sz="4800"/>
              <a:t>9 And having said these things to them, He stayed in Galilee.</a:t>
            </a:r>
          </a:p>
        </p:txBody>
      </p:sp>
      <p:cxnSp>
        <p:nvCxnSpPr>
          <p:cNvPr id="7" name="Straight Arrow Connector 6"/>
          <p:cNvCxnSpPr/>
          <p:nvPr/>
        </p:nvCxnSpPr>
        <p:spPr bwMode="auto">
          <a:xfrm rot="16200000" flipV="1">
            <a:off x="1600200" y="2286000"/>
            <a:ext cx="2667000" cy="1905000"/>
          </a:xfrm>
          <a:prstGeom prst="straightConnector1">
            <a:avLst/>
          </a:prstGeom>
          <a:solidFill>
            <a:schemeClr val="accent1"/>
          </a:solidFill>
          <a:ln w="57150" cap="flat" cmpd="sng" algn="ctr">
            <a:solidFill>
              <a:schemeClr val="tx1"/>
            </a:solidFill>
            <a:prstDash val="solid"/>
            <a:round/>
            <a:headEnd type="none" w="med" len="med"/>
            <a:tailEnd type="arrow"/>
          </a:ln>
          <a:effectLst/>
        </p:spPr>
      </p:cxnSp>
      <p:sp>
        <p:nvSpPr>
          <p:cNvPr id="363525" name="Rectangle 5"/>
          <p:cNvSpPr>
            <a:spLocks noChangeArrowheads="1"/>
          </p:cNvSpPr>
          <p:nvPr/>
        </p:nvSpPr>
        <p:spPr bwMode="auto">
          <a:xfrm>
            <a:off x="2133600" y="4343400"/>
            <a:ext cx="58674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80000"/>
              </a:lnSpc>
              <a:spcBef>
                <a:spcPct val="10000"/>
              </a:spcBef>
              <a:defRPr/>
            </a:pPr>
            <a:r>
              <a:rPr lang="en-US" sz="6000" b="0" dirty="0">
                <a:effectLst>
                  <a:outerShdw blurRad="38100" dist="38100" dir="2700000" algn="tl">
                    <a:srgbClr val="000000"/>
                  </a:outerShdw>
                </a:effectLst>
              </a:rPr>
              <a:t>Some MSS “yet”</a:t>
            </a:r>
          </a:p>
        </p:txBody>
      </p:sp>
    </p:spTree>
  </p:cSld>
  <p:clrMapOvr>
    <a:masterClrMapping/>
  </p:clrMapOvr>
  <p:transition>
    <p:wipe dir="r"/>
  </p:transition>
</p:sld>
</file>

<file path=ppt/theme/theme1.xml><?xml version="1.0" encoding="utf-8"?>
<a:theme xmlns:a="http://schemas.openxmlformats.org/drawingml/2006/main" name="Blank Presentation">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0</TotalTime>
  <Words>3683</Words>
  <Application>Microsoft Office PowerPoint</Application>
  <PresentationFormat>On-screen Show (4:3)</PresentationFormat>
  <Paragraphs>344</Paragraphs>
  <Slides>73</Slides>
  <Notes>73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73</vt:i4>
      </vt:variant>
    </vt:vector>
  </HeadingPairs>
  <TitlesOfParts>
    <vt:vector size="78" baseType="lpstr">
      <vt:lpstr>Calibri</vt:lpstr>
      <vt:lpstr>Monotype Sorts</vt:lpstr>
      <vt:lpstr>Times New Roman</vt:lpstr>
      <vt:lpstr>Wingdings</vt:lpstr>
      <vt:lpstr>Blank Presentation</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John 7</vt:lpstr>
      <vt:lpstr>Conclusions</vt:lpstr>
      <vt:lpstr>Conclusions</vt:lpstr>
      <vt:lpstr>Conclusions</vt:lpstr>
      <vt:lpstr>Conclusions</vt:lpstr>
      <vt:lpstr>Conclusions</vt:lpstr>
      <vt:lpstr>Conclusions</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2024-04-16T14:50:40Z</dcterms:created>
  <dcterms:modified xsi:type="dcterms:W3CDTF">2024-04-16T14:50:46Z</dcterms:modified>
</cp:coreProperties>
</file>