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4"/>
  </p:notesMasterIdLst>
  <p:sldIdLst>
    <p:sldId id="257" r:id="rId2"/>
    <p:sldId id="572" r:id="rId3"/>
    <p:sldId id="573" r:id="rId4"/>
    <p:sldId id="589" r:id="rId5"/>
    <p:sldId id="590" r:id="rId6"/>
    <p:sldId id="591" r:id="rId7"/>
    <p:sldId id="592" r:id="rId8"/>
    <p:sldId id="593" r:id="rId9"/>
    <p:sldId id="594" r:id="rId10"/>
    <p:sldId id="595" r:id="rId11"/>
    <p:sldId id="597" r:id="rId12"/>
    <p:sldId id="596" r:id="rId13"/>
    <p:sldId id="598" r:id="rId14"/>
    <p:sldId id="599" r:id="rId15"/>
    <p:sldId id="611" r:id="rId16"/>
    <p:sldId id="602" r:id="rId17"/>
    <p:sldId id="612" r:id="rId18"/>
    <p:sldId id="605" r:id="rId19"/>
    <p:sldId id="607" r:id="rId20"/>
    <p:sldId id="609" r:id="rId21"/>
    <p:sldId id="614"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17" autoAdjust="0"/>
    <p:restoredTop sz="94660"/>
  </p:normalViewPr>
  <p:slideViewPr>
    <p:cSldViewPr snapToGrid="0">
      <p:cViewPr varScale="1">
        <p:scale>
          <a:sx n="66" d="100"/>
          <a:sy n="66" d="100"/>
        </p:scale>
        <p:origin x="84" y="432"/>
      </p:cViewPr>
      <p:guideLst/>
    </p:cSldViewPr>
  </p:slideViewPr>
  <p:notesTextViewPr>
    <p:cViewPr>
      <p:scale>
        <a:sx n="1" d="1"/>
        <a:sy n="1" d="1"/>
      </p:scale>
      <p:origin x="0" y="0"/>
    </p:cViewPr>
  </p:notesTextViewPr>
  <p:sorterViewPr>
    <p:cViewPr>
      <p:scale>
        <a:sx n="115" d="100"/>
        <a:sy n="115" d="100"/>
      </p:scale>
      <p:origin x="0" y="-12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70E55C26-F441-41A6-B679-2842BDAED11F}"/>
    <pc:docChg chg="undo custSel addSld delSld modSld sldOrd">
      <pc:chgData name="DelashmuttG" userId="63692143-3df2-4169-8601-adb8b0614986" providerId="ADAL" clId="{70E55C26-F441-41A6-B679-2842BDAED11F}" dt="2022-11-03T12:09:39.713" v="2604" actId="255"/>
      <pc:docMkLst>
        <pc:docMk/>
      </pc:docMkLst>
      <pc:sldChg chg="modSp">
        <pc:chgData name="DelashmuttG" userId="63692143-3df2-4169-8601-adb8b0614986" providerId="ADAL" clId="{70E55C26-F441-41A6-B679-2842BDAED11F}" dt="2022-11-02T15:53:05.910" v="2262" actId="20577"/>
        <pc:sldMkLst>
          <pc:docMk/>
          <pc:sldMk cId="4159655116" sldId="260"/>
        </pc:sldMkLst>
        <pc:spChg chg="mod">
          <ac:chgData name="DelashmuttG" userId="63692143-3df2-4169-8601-adb8b0614986" providerId="ADAL" clId="{70E55C26-F441-41A6-B679-2842BDAED11F}" dt="2022-11-02T15:53:05.910" v="2262" actId="20577"/>
          <ac:spMkLst>
            <pc:docMk/>
            <pc:sldMk cId="4159655116" sldId="260"/>
            <ac:spMk id="24580" creationId="{00000000-0000-0000-0000-000000000000}"/>
          </ac:spMkLst>
        </pc:spChg>
      </pc:sldChg>
      <pc:sldChg chg="addSp modSp modAnim">
        <pc:chgData name="DelashmuttG" userId="63692143-3df2-4169-8601-adb8b0614986" providerId="ADAL" clId="{70E55C26-F441-41A6-B679-2842BDAED11F}" dt="2022-11-02T14:21:27.863" v="82" actId="20577"/>
        <pc:sldMkLst>
          <pc:docMk/>
          <pc:sldMk cId="3551546561" sldId="573"/>
        </pc:sldMkLst>
        <pc:spChg chg="add mod">
          <ac:chgData name="DelashmuttG" userId="63692143-3df2-4169-8601-adb8b0614986" providerId="ADAL" clId="{70E55C26-F441-41A6-B679-2842BDAED11F}" dt="2022-11-02T14:21:27.863" v="82" actId="20577"/>
          <ac:spMkLst>
            <pc:docMk/>
            <pc:sldMk cId="3551546561" sldId="573"/>
            <ac:spMk id="5" creationId="{C3C62DAD-0AE1-4968-9BE8-A88E1D61AC19}"/>
          </ac:spMkLst>
        </pc:spChg>
      </pc:sldChg>
      <pc:sldChg chg="del">
        <pc:chgData name="DelashmuttG" userId="63692143-3df2-4169-8601-adb8b0614986" providerId="ADAL" clId="{70E55C26-F441-41A6-B679-2842BDAED11F}" dt="2022-11-02T14:22:00.986" v="83" actId="2696"/>
        <pc:sldMkLst>
          <pc:docMk/>
          <pc:sldMk cId="2955953608" sldId="577"/>
        </pc:sldMkLst>
      </pc:sldChg>
      <pc:sldChg chg="del ord">
        <pc:chgData name="DelashmuttG" userId="63692143-3df2-4169-8601-adb8b0614986" providerId="ADAL" clId="{70E55C26-F441-41A6-B679-2842BDAED11F}" dt="2022-11-02T15:49:43.833" v="2195" actId="2696"/>
        <pc:sldMkLst>
          <pc:docMk/>
          <pc:sldMk cId="2702027839" sldId="588"/>
        </pc:sldMkLst>
      </pc:sldChg>
      <pc:sldChg chg="addSp modSp add modTransition modAnim">
        <pc:chgData name="DelashmuttG" userId="63692143-3df2-4169-8601-adb8b0614986" providerId="ADAL" clId="{70E55C26-F441-41A6-B679-2842BDAED11F}" dt="2022-11-02T14:25:01.506" v="258" actId="20577"/>
        <pc:sldMkLst>
          <pc:docMk/>
          <pc:sldMk cId="1781762709" sldId="589"/>
        </pc:sldMkLst>
        <pc:spChg chg="mod">
          <ac:chgData name="DelashmuttG" userId="63692143-3df2-4169-8601-adb8b0614986" providerId="ADAL" clId="{70E55C26-F441-41A6-B679-2842BDAED11F}" dt="2022-11-02T14:22:42.802" v="127" actId="20577"/>
          <ac:spMkLst>
            <pc:docMk/>
            <pc:sldMk cId="1781762709" sldId="589"/>
            <ac:spMk id="2" creationId="{00000000-0000-0000-0000-000000000000}"/>
          </ac:spMkLst>
        </pc:spChg>
        <pc:spChg chg="add mod">
          <ac:chgData name="DelashmuttG" userId="63692143-3df2-4169-8601-adb8b0614986" providerId="ADAL" clId="{70E55C26-F441-41A6-B679-2842BDAED11F}" dt="2022-11-02T14:25:01.506" v="258" actId="20577"/>
          <ac:spMkLst>
            <pc:docMk/>
            <pc:sldMk cId="1781762709" sldId="589"/>
            <ac:spMk id="5" creationId="{2529E44F-B7DC-427F-A4C7-E9243DA294E4}"/>
          </ac:spMkLst>
        </pc:spChg>
        <pc:spChg chg="mod">
          <ac:chgData name="DelashmuttG" userId="63692143-3df2-4169-8601-adb8b0614986" providerId="ADAL" clId="{70E55C26-F441-41A6-B679-2842BDAED11F}" dt="2022-11-02T14:22:22.078" v="103" actId="20577"/>
          <ac:spMkLst>
            <pc:docMk/>
            <pc:sldMk cId="1781762709" sldId="589"/>
            <ac:spMk id="7" creationId="{BA0E4BC8-6242-4C1B-B3C8-7064B2102F8A}"/>
          </ac:spMkLst>
        </pc:spChg>
      </pc:sldChg>
      <pc:sldChg chg="modSp add modTransition modAnim">
        <pc:chgData name="DelashmuttG" userId="63692143-3df2-4169-8601-adb8b0614986" providerId="ADAL" clId="{70E55C26-F441-41A6-B679-2842BDAED11F}" dt="2022-11-02T14:26:56.495" v="286" actId="20577"/>
        <pc:sldMkLst>
          <pc:docMk/>
          <pc:sldMk cId="3946444404" sldId="590"/>
        </pc:sldMkLst>
        <pc:spChg chg="mod">
          <ac:chgData name="DelashmuttG" userId="63692143-3df2-4169-8601-adb8b0614986" providerId="ADAL" clId="{70E55C26-F441-41A6-B679-2842BDAED11F}" dt="2022-11-02T14:26:56.495" v="286" actId="20577"/>
          <ac:spMkLst>
            <pc:docMk/>
            <pc:sldMk cId="3946444404" sldId="590"/>
            <ac:spMk id="5" creationId="{2529E44F-B7DC-427F-A4C7-E9243DA294E4}"/>
          </ac:spMkLst>
        </pc:spChg>
      </pc:sldChg>
      <pc:sldChg chg="modSp add modTransition">
        <pc:chgData name="DelashmuttG" userId="63692143-3df2-4169-8601-adb8b0614986" providerId="ADAL" clId="{70E55C26-F441-41A6-B679-2842BDAED11F}" dt="2022-11-02T14:30:34.036" v="324" actId="20577"/>
        <pc:sldMkLst>
          <pc:docMk/>
          <pc:sldMk cId="1641810259" sldId="591"/>
        </pc:sldMkLst>
        <pc:spChg chg="mod">
          <ac:chgData name="DelashmuttG" userId="63692143-3df2-4169-8601-adb8b0614986" providerId="ADAL" clId="{70E55C26-F441-41A6-B679-2842BDAED11F}" dt="2022-11-02T14:30:34.036" v="324" actId="20577"/>
          <ac:spMkLst>
            <pc:docMk/>
            <pc:sldMk cId="1641810259" sldId="591"/>
            <ac:spMk id="5" creationId="{2529E44F-B7DC-427F-A4C7-E9243DA294E4}"/>
          </ac:spMkLst>
        </pc:spChg>
      </pc:sldChg>
      <pc:sldChg chg="modSp add modTransition">
        <pc:chgData name="DelashmuttG" userId="63692143-3df2-4169-8601-adb8b0614986" providerId="ADAL" clId="{70E55C26-F441-41A6-B679-2842BDAED11F}" dt="2022-11-02T14:31:56.494" v="335" actId="948"/>
        <pc:sldMkLst>
          <pc:docMk/>
          <pc:sldMk cId="3932399170" sldId="592"/>
        </pc:sldMkLst>
        <pc:spChg chg="mod">
          <ac:chgData name="DelashmuttG" userId="63692143-3df2-4169-8601-adb8b0614986" providerId="ADAL" clId="{70E55C26-F441-41A6-B679-2842BDAED11F}" dt="2022-11-02T14:31:56.494" v="335" actId="948"/>
          <ac:spMkLst>
            <pc:docMk/>
            <pc:sldMk cId="3932399170" sldId="592"/>
            <ac:spMk id="5" creationId="{2529E44F-B7DC-427F-A4C7-E9243DA294E4}"/>
          </ac:spMkLst>
        </pc:spChg>
      </pc:sldChg>
      <pc:sldChg chg="modSp add modTransition">
        <pc:chgData name="DelashmuttG" userId="63692143-3df2-4169-8601-adb8b0614986" providerId="ADAL" clId="{70E55C26-F441-41A6-B679-2842BDAED11F}" dt="2022-11-03T11:48:47.788" v="2370" actId="20577"/>
        <pc:sldMkLst>
          <pc:docMk/>
          <pc:sldMk cId="492834705" sldId="593"/>
        </pc:sldMkLst>
        <pc:spChg chg="mod">
          <ac:chgData name="DelashmuttG" userId="63692143-3df2-4169-8601-adb8b0614986" providerId="ADAL" clId="{70E55C26-F441-41A6-B679-2842BDAED11F}" dt="2022-11-03T11:48:47.788" v="2370" actId="20577"/>
          <ac:spMkLst>
            <pc:docMk/>
            <pc:sldMk cId="492834705" sldId="593"/>
            <ac:spMk id="5" creationId="{2529E44F-B7DC-427F-A4C7-E9243DA294E4}"/>
          </ac:spMkLst>
        </pc:spChg>
      </pc:sldChg>
      <pc:sldChg chg="addSp delSp modSp add modTransition modAnim">
        <pc:chgData name="DelashmuttG" userId="63692143-3df2-4169-8601-adb8b0614986" providerId="ADAL" clId="{70E55C26-F441-41A6-B679-2842BDAED11F}" dt="2022-11-03T11:49:56.722" v="2400" actId="20577"/>
        <pc:sldMkLst>
          <pc:docMk/>
          <pc:sldMk cId="1112431057" sldId="594"/>
        </pc:sldMkLst>
        <pc:spChg chg="del">
          <ac:chgData name="DelashmuttG" userId="63692143-3df2-4169-8601-adb8b0614986" providerId="ADAL" clId="{70E55C26-F441-41A6-B679-2842BDAED11F}" dt="2022-11-02T14:34:50.530" v="350" actId="478"/>
          <ac:spMkLst>
            <pc:docMk/>
            <pc:sldMk cId="1112431057" sldId="594"/>
            <ac:spMk id="5" creationId="{2529E44F-B7DC-427F-A4C7-E9243DA294E4}"/>
          </ac:spMkLst>
        </pc:spChg>
        <pc:spChg chg="mod">
          <ac:chgData name="DelashmuttG" userId="63692143-3df2-4169-8601-adb8b0614986" providerId="ADAL" clId="{70E55C26-F441-41A6-B679-2842BDAED11F}" dt="2022-11-02T14:35:07.212" v="391" actId="20577"/>
          <ac:spMkLst>
            <pc:docMk/>
            <pc:sldMk cId="1112431057" sldId="594"/>
            <ac:spMk id="7" creationId="{BA0E4BC8-6242-4C1B-B3C8-7064B2102F8A}"/>
          </ac:spMkLst>
        </pc:spChg>
        <pc:spChg chg="add mod">
          <ac:chgData name="DelashmuttG" userId="63692143-3df2-4169-8601-adb8b0614986" providerId="ADAL" clId="{70E55C26-F441-41A6-B679-2842BDAED11F}" dt="2022-11-03T11:49:56.722" v="2400" actId="20577"/>
          <ac:spMkLst>
            <pc:docMk/>
            <pc:sldMk cId="1112431057" sldId="594"/>
            <ac:spMk id="8" creationId="{B029C361-42B3-4E32-9B42-C1B2F2DB6BF9}"/>
          </ac:spMkLst>
        </pc:spChg>
      </pc:sldChg>
      <pc:sldChg chg="addSp modSp add modTransition modAnim">
        <pc:chgData name="DelashmuttG" userId="63692143-3df2-4169-8601-adb8b0614986" providerId="ADAL" clId="{70E55C26-F441-41A6-B679-2842BDAED11F}" dt="2022-11-02T14:49:01.999" v="723" actId="20577"/>
        <pc:sldMkLst>
          <pc:docMk/>
          <pc:sldMk cId="2601500860" sldId="595"/>
        </pc:sldMkLst>
        <pc:spChg chg="add mod">
          <ac:chgData name="DelashmuttG" userId="63692143-3df2-4169-8601-adb8b0614986" providerId="ADAL" clId="{70E55C26-F441-41A6-B679-2842BDAED11F}" dt="2022-11-02T14:49:01.999" v="723" actId="20577"/>
          <ac:spMkLst>
            <pc:docMk/>
            <pc:sldMk cId="2601500860" sldId="595"/>
            <ac:spMk id="5" creationId="{6646A7E3-F218-4285-81C1-6A42526AB3B0}"/>
          </ac:spMkLst>
        </pc:spChg>
        <pc:spChg chg="mod">
          <ac:chgData name="DelashmuttG" userId="63692143-3df2-4169-8601-adb8b0614986" providerId="ADAL" clId="{70E55C26-F441-41A6-B679-2842BDAED11F}" dt="2022-11-02T14:46:59.518" v="662" actId="20577"/>
          <ac:spMkLst>
            <pc:docMk/>
            <pc:sldMk cId="2601500860" sldId="595"/>
            <ac:spMk id="7" creationId="{BA0E4BC8-6242-4C1B-B3C8-7064B2102F8A}"/>
          </ac:spMkLst>
        </pc:spChg>
      </pc:sldChg>
      <pc:sldChg chg="addSp modSp add modAnim">
        <pc:chgData name="DelashmuttG" userId="63692143-3df2-4169-8601-adb8b0614986" providerId="ADAL" clId="{70E55C26-F441-41A6-B679-2842BDAED11F}" dt="2022-11-02T14:56:56.925" v="867" actId="20577"/>
        <pc:sldMkLst>
          <pc:docMk/>
          <pc:sldMk cId="1556935754" sldId="596"/>
        </pc:sldMkLst>
        <pc:spChg chg="add mod">
          <ac:chgData name="DelashmuttG" userId="63692143-3df2-4169-8601-adb8b0614986" providerId="ADAL" clId="{70E55C26-F441-41A6-B679-2842BDAED11F}" dt="2022-11-02T14:56:56.925" v="867" actId="20577"/>
          <ac:spMkLst>
            <pc:docMk/>
            <pc:sldMk cId="1556935754" sldId="596"/>
            <ac:spMk id="5" creationId="{51AB63C1-B130-4C09-A113-2712DA4A53B2}"/>
          </ac:spMkLst>
        </pc:spChg>
        <pc:spChg chg="mod">
          <ac:chgData name="DelashmuttG" userId="63692143-3df2-4169-8601-adb8b0614986" providerId="ADAL" clId="{70E55C26-F441-41A6-B679-2842BDAED11F}" dt="2022-11-02T14:45:50.420" v="660" actId="20577"/>
          <ac:spMkLst>
            <pc:docMk/>
            <pc:sldMk cId="1556935754" sldId="596"/>
            <ac:spMk id="7" creationId="{BA0E4BC8-6242-4C1B-B3C8-7064B2102F8A}"/>
          </ac:spMkLst>
        </pc:spChg>
      </pc:sldChg>
      <pc:sldChg chg="addSp modSp add modAnim">
        <pc:chgData name="DelashmuttG" userId="63692143-3df2-4169-8601-adb8b0614986" providerId="ADAL" clId="{70E55C26-F441-41A6-B679-2842BDAED11F}" dt="2022-11-03T11:51:11.578" v="2420" actId="1035"/>
        <pc:sldMkLst>
          <pc:docMk/>
          <pc:sldMk cId="1019748545" sldId="597"/>
        </pc:sldMkLst>
        <pc:spChg chg="add mod">
          <ac:chgData name="DelashmuttG" userId="63692143-3df2-4169-8601-adb8b0614986" providerId="ADAL" clId="{70E55C26-F441-41A6-B679-2842BDAED11F}" dt="2022-11-03T11:51:11.578" v="2420" actId="1035"/>
          <ac:spMkLst>
            <pc:docMk/>
            <pc:sldMk cId="1019748545" sldId="597"/>
            <ac:spMk id="5" creationId="{899BCD62-072D-4E90-BA5E-13770339342D}"/>
          </ac:spMkLst>
        </pc:spChg>
        <pc:spChg chg="mod">
          <ac:chgData name="DelashmuttG" userId="63692143-3df2-4169-8601-adb8b0614986" providerId="ADAL" clId="{70E55C26-F441-41A6-B679-2842BDAED11F}" dt="2022-11-03T11:51:06.811" v="2401" actId="6549"/>
          <ac:spMkLst>
            <pc:docMk/>
            <pc:sldMk cId="1019748545" sldId="597"/>
            <ac:spMk id="7" creationId="{BA0E4BC8-6242-4C1B-B3C8-7064B2102F8A}"/>
          </ac:spMkLst>
        </pc:spChg>
      </pc:sldChg>
      <pc:sldChg chg="addSp modSp add modTransition modAnim">
        <pc:chgData name="DelashmuttG" userId="63692143-3df2-4169-8601-adb8b0614986" providerId="ADAL" clId="{70E55C26-F441-41A6-B679-2842BDAED11F}" dt="2022-11-02T15:02:01.379" v="972" actId="255"/>
        <pc:sldMkLst>
          <pc:docMk/>
          <pc:sldMk cId="169598859" sldId="598"/>
        </pc:sldMkLst>
        <pc:spChg chg="add mod">
          <ac:chgData name="DelashmuttG" userId="63692143-3df2-4169-8601-adb8b0614986" providerId="ADAL" clId="{70E55C26-F441-41A6-B679-2842BDAED11F}" dt="2022-11-02T15:02:01.379" v="972" actId="255"/>
          <ac:spMkLst>
            <pc:docMk/>
            <pc:sldMk cId="169598859" sldId="598"/>
            <ac:spMk id="5" creationId="{4D1FB532-0944-4FE5-9D1D-47F70757F619}"/>
          </ac:spMkLst>
        </pc:spChg>
      </pc:sldChg>
      <pc:sldChg chg="delSp modSp add modTransition">
        <pc:chgData name="DelashmuttG" userId="63692143-3df2-4169-8601-adb8b0614986" providerId="ADAL" clId="{70E55C26-F441-41A6-B679-2842BDAED11F}" dt="2022-11-03T11:53:13.792" v="2426" actId="20577"/>
        <pc:sldMkLst>
          <pc:docMk/>
          <pc:sldMk cId="76690568" sldId="599"/>
        </pc:sldMkLst>
        <pc:spChg chg="del">
          <ac:chgData name="DelashmuttG" userId="63692143-3df2-4169-8601-adb8b0614986" providerId="ADAL" clId="{70E55C26-F441-41A6-B679-2842BDAED11F}" dt="2022-11-02T15:03:12.807" v="974" actId="478"/>
          <ac:spMkLst>
            <pc:docMk/>
            <pc:sldMk cId="76690568" sldId="599"/>
            <ac:spMk id="5" creationId="{4D1FB532-0944-4FE5-9D1D-47F70757F619}"/>
          </ac:spMkLst>
        </pc:spChg>
        <pc:spChg chg="mod">
          <ac:chgData name="DelashmuttG" userId="63692143-3df2-4169-8601-adb8b0614986" providerId="ADAL" clId="{70E55C26-F441-41A6-B679-2842BDAED11F}" dt="2022-11-03T11:53:13.792" v="2426" actId="20577"/>
          <ac:spMkLst>
            <pc:docMk/>
            <pc:sldMk cId="76690568" sldId="599"/>
            <ac:spMk id="7" creationId="{BA0E4BC8-6242-4C1B-B3C8-7064B2102F8A}"/>
          </ac:spMkLst>
        </pc:spChg>
      </pc:sldChg>
      <pc:sldChg chg="modSp add del">
        <pc:chgData name="DelashmuttG" userId="63692143-3df2-4169-8601-adb8b0614986" providerId="ADAL" clId="{70E55C26-F441-41A6-B679-2842BDAED11F}" dt="2022-11-02T15:43:43.254" v="2140" actId="2696"/>
        <pc:sldMkLst>
          <pc:docMk/>
          <pc:sldMk cId="1708915669" sldId="600"/>
        </pc:sldMkLst>
        <pc:spChg chg="mod">
          <ac:chgData name="DelashmuttG" userId="63692143-3df2-4169-8601-adb8b0614986" providerId="ADAL" clId="{70E55C26-F441-41A6-B679-2842BDAED11F}" dt="2022-11-02T15:42:48.012" v="2139" actId="20577"/>
          <ac:spMkLst>
            <pc:docMk/>
            <pc:sldMk cId="1708915669" sldId="600"/>
            <ac:spMk id="7" creationId="{BA0E4BC8-6242-4C1B-B3C8-7064B2102F8A}"/>
          </ac:spMkLst>
        </pc:spChg>
      </pc:sldChg>
      <pc:sldChg chg="modSp add">
        <pc:chgData name="DelashmuttG" userId="63692143-3df2-4169-8601-adb8b0614986" providerId="ADAL" clId="{70E55C26-F441-41A6-B679-2842BDAED11F}" dt="2022-11-02T15:14:51.706" v="1291" actId="20577"/>
        <pc:sldMkLst>
          <pc:docMk/>
          <pc:sldMk cId="3093009157" sldId="601"/>
        </pc:sldMkLst>
        <pc:spChg chg="mod">
          <ac:chgData name="DelashmuttG" userId="63692143-3df2-4169-8601-adb8b0614986" providerId="ADAL" clId="{70E55C26-F441-41A6-B679-2842BDAED11F}" dt="2022-11-02T15:14:51.706" v="1291" actId="20577"/>
          <ac:spMkLst>
            <pc:docMk/>
            <pc:sldMk cId="3093009157" sldId="601"/>
            <ac:spMk id="7" creationId="{BA0E4BC8-6242-4C1B-B3C8-7064B2102F8A}"/>
          </ac:spMkLst>
        </pc:spChg>
      </pc:sldChg>
      <pc:sldChg chg="addSp modSp add modTransition modAnim">
        <pc:chgData name="DelashmuttG" userId="63692143-3df2-4169-8601-adb8b0614986" providerId="ADAL" clId="{70E55C26-F441-41A6-B679-2842BDAED11F}" dt="2022-11-03T11:41:45.574" v="2289" actId="255"/>
        <pc:sldMkLst>
          <pc:docMk/>
          <pc:sldMk cId="2677947634" sldId="602"/>
        </pc:sldMkLst>
        <pc:spChg chg="add mod">
          <ac:chgData name="DelashmuttG" userId="63692143-3df2-4169-8601-adb8b0614986" providerId="ADAL" clId="{70E55C26-F441-41A6-B679-2842BDAED11F}" dt="2022-11-03T11:41:45.574" v="2289" actId="255"/>
          <ac:spMkLst>
            <pc:docMk/>
            <pc:sldMk cId="2677947634" sldId="602"/>
            <ac:spMk id="5" creationId="{5E08BEE7-0C4B-4022-8AFD-8841C52FC677}"/>
          </ac:spMkLst>
        </pc:spChg>
        <pc:spChg chg="mod">
          <ac:chgData name="DelashmuttG" userId="63692143-3df2-4169-8601-adb8b0614986" providerId="ADAL" clId="{70E55C26-F441-41A6-B679-2842BDAED11F}" dt="2022-11-02T15:48:14.017" v="2187"/>
          <ac:spMkLst>
            <pc:docMk/>
            <pc:sldMk cId="2677947634" sldId="602"/>
            <ac:spMk id="7" creationId="{BA0E4BC8-6242-4C1B-B3C8-7064B2102F8A}"/>
          </ac:spMkLst>
        </pc:spChg>
      </pc:sldChg>
      <pc:sldChg chg="delSp modSp add modTransition delAnim">
        <pc:chgData name="DelashmuttG" userId="63692143-3df2-4169-8601-adb8b0614986" providerId="ADAL" clId="{70E55C26-F441-41A6-B679-2842BDAED11F}" dt="2022-11-02T15:49:00.992" v="2188"/>
        <pc:sldMkLst>
          <pc:docMk/>
          <pc:sldMk cId="2782705440" sldId="603"/>
        </pc:sldMkLst>
        <pc:spChg chg="del">
          <ac:chgData name="DelashmuttG" userId="63692143-3df2-4169-8601-adb8b0614986" providerId="ADAL" clId="{70E55C26-F441-41A6-B679-2842BDAED11F}" dt="2022-11-02T15:20:40.356" v="1414" actId="478"/>
          <ac:spMkLst>
            <pc:docMk/>
            <pc:sldMk cId="2782705440" sldId="603"/>
            <ac:spMk id="5" creationId="{5E08BEE7-0C4B-4022-8AFD-8841C52FC677}"/>
          </ac:spMkLst>
        </pc:spChg>
        <pc:spChg chg="mod">
          <ac:chgData name="DelashmuttG" userId="63692143-3df2-4169-8601-adb8b0614986" providerId="ADAL" clId="{70E55C26-F441-41A6-B679-2842BDAED11F}" dt="2022-11-02T15:49:00.992" v="2188"/>
          <ac:spMkLst>
            <pc:docMk/>
            <pc:sldMk cId="2782705440" sldId="603"/>
            <ac:spMk id="7" creationId="{BA0E4BC8-6242-4C1B-B3C8-7064B2102F8A}"/>
          </ac:spMkLst>
        </pc:spChg>
      </pc:sldChg>
      <pc:sldChg chg="modSp add">
        <pc:chgData name="DelashmuttG" userId="63692143-3df2-4169-8601-adb8b0614986" providerId="ADAL" clId="{70E55C26-F441-41A6-B679-2842BDAED11F}" dt="2022-11-02T15:49:10.002" v="2189"/>
        <pc:sldMkLst>
          <pc:docMk/>
          <pc:sldMk cId="2489998234" sldId="604"/>
        </pc:sldMkLst>
        <pc:spChg chg="mod">
          <ac:chgData name="DelashmuttG" userId="63692143-3df2-4169-8601-adb8b0614986" providerId="ADAL" clId="{70E55C26-F441-41A6-B679-2842BDAED11F}" dt="2022-11-02T15:49:10.002" v="2189"/>
          <ac:spMkLst>
            <pc:docMk/>
            <pc:sldMk cId="2489998234" sldId="604"/>
            <ac:spMk id="7" creationId="{BA0E4BC8-6242-4C1B-B3C8-7064B2102F8A}"/>
          </ac:spMkLst>
        </pc:spChg>
      </pc:sldChg>
      <pc:sldChg chg="modSp add">
        <pc:chgData name="DelashmuttG" userId="63692143-3df2-4169-8601-adb8b0614986" providerId="ADAL" clId="{70E55C26-F441-41A6-B679-2842BDAED11F}" dt="2022-11-02T15:49:15.145" v="2190"/>
        <pc:sldMkLst>
          <pc:docMk/>
          <pc:sldMk cId="4176369714" sldId="605"/>
        </pc:sldMkLst>
        <pc:spChg chg="mod">
          <ac:chgData name="DelashmuttG" userId="63692143-3df2-4169-8601-adb8b0614986" providerId="ADAL" clId="{70E55C26-F441-41A6-B679-2842BDAED11F}" dt="2022-11-02T15:49:15.145" v="2190"/>
          <ac:spMkLst>
            <pc:docMk/>
            <pc:sldMk cId="4176369714" sldId="605"/>
            <ac:spMk id="7" creationId="{BA0E4BC8-6242-4C1B-B3C8-7064B2102F8A}"/>
          </ac:spMkLst>
        </pc:spChg>
      </pc:sldChg>
      <pc:sldChg chg="delSp modSp add modTransition delAnim">
        <pc:chgData name="DelashmuttG" userId="63692143-3df2-4169-8601-adb8b0614986" providerId="ADAL" clId="{70E55C26-F441-41A6-B679-2842BDAED11F}" dt="2022-11-02T15:55:08.683" v="2268"/>
        <pc:sldMkLst>
          <pc:docMk/>
          <pc:sldMk cId="396408275" sldId="606"/>
        </pc:sldMkLst>
        <pc:spChg chg="del">
          <ac:chgData name="DelashmuttG" userId="63692143-3df2-4169-8601-adb8b0614986" providerId="ADAL" clId="{70E55C26-F441-41A6-B679-2842BDAED11F}" dt="2022-11-02T15:26:33.651" v="1740" actId="478"/>
          <ac:spMkLst>
            <pc:docMk/>
            <pc:sldMk cId="396408275" sldId="606"/>
            <ac:spMk id="5" creationId="{5E08BEE7-0C4B-4022-8AFD-8841C52FC677}"/>
          </ac:spMkLst>
        </pc:spChg>
        <pc:spChg chg="mod">
          <ac:chgData name="DelashmuttG" userId="63692143-3df2-4169-8601-adb8b0614986" providerId="ADAL" clId="{70E55C26-F441-41A6-B679-2842BDAED11F}" dt="2022-11-02T15:49:21.081" v="2191"/>
          <ac:spMkLst>
            <pc:docMk/>
            <pc:sldMk cId="396408275" sldId="606"/>
            <ac:spMk id="7" creationId="{BA0E4BC8-6242-4C1B-B3C8-7064B2102F8A}"/>
          </ac:spMkLst>
        </pc:spChg>
      </pc:sldChg>
      <pc:sldChg chg="addSp modSp add modTransition modAnim">
        <pc:chgData name="DelashmuttG" userId="63692143-3df2-4169-8601-adb8b0614986" providerId="ADAL" clId="{70E55C26-F441-41A6-B679-2842BDAED11F}" dt="2022-11-02T15:49:26.178" v="2192"/>
        <pc:sldMkLst>
          <pc:docMk/>
          <pc:sldMk cId="4152360733" sldId="607"/>
        </pc:sldMkLst>
        <pc:spChg chg="add mod">
          <ac:chgData name="DelashmuttG" userId="63692143-3df2-4169-8601-adb8b0614986" providerId="ADAL" clId="{70E55C26-F441-41A6-B679-2842BDAED11F}" dt="2022-11-02T15:35:54.116" v="2015" actId="20577"/>
          <ac:spMkLst>
            <pc:docMk/>
            <pc:sldMk cId="4152360733" sldId="607"/>
            <ac:spMk id="5" creationId="{DA83749F-E0C6-44D7-ABB3-5F5662FEF1D4}"/>
          </ac:spMkLst>
        </pc:spChg>
        <pc:spChg chg="mod">
          <ac:chgData name="DelashmuttG" userId="63692143-3df2-4169-8601-adb8b0614986" providerId="ADAL" clId="{70E55C26-F441-41A6-B679-2842BDAED11F}" dt="2022-11-02T15:49:26.178" v="2192"/>
          <ac:spMkLst>
            <pc:docMk/>
            <pc:sldMk cId="4152360733" sldId="607"/>
            <ac:spMk id="7" creationId="{BA0E4BC8-6242-4C1B-B3C8-7064B2102F8A}"/>
          </ac:spMkLst>
        </pc:spChg>
      </pc:sldChg>
      <pc:sldChg chg="modSp add">
        <pc:chgData name="DelashmuttG" userId="63692143-3df2-4169-8601-adb8b0614986" providerId="ADAL" clId="{70E55C26-F441-41A6-B679-2842BDAED11F}" dt="2022-11-03T12:06:58.122" v="2532" actId="20577"/>
        <pc:sldMkLst>
          <pc:docMk/>
          <pc:sldMk cId="2273376980" sldId="608"/>
        </pc:sldMkLst>
        <pc:spChg chg="mod">
          <ac:chgData name="DelashmuttG" userId="63692143-3df2-4169-8601-adb8b0614986" providerId="ADAL" clId="{70E55C26-F441-41A6-B679-2842BDAED11F}" dt="2022-11-03T12:06:58.122" v="2532" actId="20577"/>
          <ac:spMkLst>
            <pc:docMk/>
            <pc:sldMk cId="2273376980" sldId="608"/>
            <ac:spMk id="7" creationId="{BA0E4BC8-6242-4C1B-B3C8-7064B2102F8A}"/>
          </ac:spMkLst>
        </pc:spChg>
      </pc:sldChg>
      <pc:sldChg chg="modSp add">
        <pc:chgData name="DelashmuttG" userId="63692143-3df2-4169-8601-adb8b0614986" providerId="ADAL" clId="{70E55C26-F441-41A6-B679-2842BDAED11F}" dt="2022-11-03T12:07:10.860" v="2533"/>
        <pc:sldMkLst>
          <pc:docMk/>
          <pc:sldMk cId="4025400045" sldId="609"/>
        </pc:sldMkLst>
        <pc:spChg chg="mod">
          <ac:chgData name="DelashmuttG" userId="63692143-3df2-4169-8601-adb8b0614986" providerId="ADAL" clId="{70E55C26-F441-41A6-B679-2842BDAED11F}" dt="2022-11-03T12:07:10.860" v="2533"/>
          <ac:spMkLst>
            <pc:docMk/>
            <pc:sldMk cId="4025400045" sldId="609"/>
            <ac:spMk id="7" creationId="{BA0E4BC8-6242-4C1B-B3C8-7064B2102F8A}"/>
          </ac:spMkLst>
        </pc:spChg>
      </pc:sldChg>
      <pc:sldChg chg="modSp add">
        <pc:chgData name="DelashmuttG" userId="63692143-3df2-4169-8601-adb8b0614986" providerId="ADAL" clId="{70E55C26-F441-41A6-B679-2842BDAED11F}" dt="2022-11-03T11:53:44.159" v="2432" actId="20577"/>
        <pc:sldMkLst>
          <pc:docMk/>
          <pc:sldMk cId="3777163316" sldId="610"/>
        </pc:sldMkLst>
        <pc:spChg chg="mod">
          <ac:chgData name="DelashmuttG" userId="63692143-3df2-4169-8601-adb8b0614986" providerId="ADAL" clId="{70E55C26-F441-41A6-B679-2842BDAED11F}" dt="2022-11-03T11:53:44.159" v="2432" actId="20577"/>
          <ac:spMkLst>
            <pc:docMk/>
            <pc:sldMk cId="3777163316" sldId="610"/>
            <ac:spMk id="7" creationId="{BA0E4BC8-6242-4C1B-B3C8-7064B2102F8A}"/>
          </ac:spMkLst>
        </pc:spChg>
      </pc:sldChg>
      <pc:sldChg chg="modSp add">
        <pc:chgData name="DelashmuttG" userId="63692143-3df2-4169-8601-adb8b0614986" providerId="ADAL" clId="{70E55C26-F441-41A6-B679-2842BDAED11F}" dt="2022-11-03T11:54:40.613" v="2460" actId="20577"/>
        <pc:sldMkLst>
          <pc:docMk/>
          <pc:sldMk cId="3422956487" sldId="611"/>
        </pc:sldMkLst>
        <pc:spChg chg="mod">
          <ac:chgData name="DelashmuttG" userId="63692143-3df2-4169-8601-adb8b0614986" providerId="ADAL" clId="{70E55C26-F441-41A6-B679-2842BDAED11F}" dt="2022-11-03T11:54:40.613" v="2460" actId="20577"/>
          <ac:spMkLst>
            <pc:docMk/>
            <pc:sldMk cId="3422956487" sldId="611"/>
            <ac:spMk id="7" creationId="{BA0E4BC8-6242-4C1B-B3C8-7064B2102F8A}"/>
          </ac:spMkLst>
        </pc:spChg>
      </pc:sldChg>
      <pc:sldChg chg="modSp add modTransition modAnim">
        <pc:chgData name="DelashmuttG" userId="63692143-3df2-4169-8601-adb8b0614986" providerId="ADAL" clId="{70E55C26-F441-41A6-B679-2842BDAED11F}" dt="2022-11-03T11:42:28.306" v="2296"/>
        <pc:sldMkLst>
          <pc:docMk/>
          <pc:sldMk cId="1839173227" sldId="612"/>
        </pc:sldMkLst>
        <pc:spChg chg="mod">
          <ac:chgData name="DelashmuttG" userId="63692143-3df2-4169-8601-adb8b0614986" providerId="ADAL" clId="{70E55C26-F441-41A6-B679-2842BDAED11F}" dt="2022-11-02T15:54:01.641" v="2266" actId="115"/>
          <ac:spMkLst>
            <pc:docMk/>
            <pc:sldMk cId="1839173227" sldId="612"/>
            <ac:spMk id="5" creationId="{5E08BEE7-0C4B-4022-8AFD-8841C52FC677}"/>
          </ac:spMkLst>
        </pc:spChg>
      </pc:sldChg>
      <pc:sldChg chg="add modTransition modAnim">
        <pc:chgData name="DelashmuttG" userId="63692143-3df2-4169-8601-adb8b0614986" providerId="ADAL" clId="{70E55C26-F441-41A6-B679-2842BDAED11F}" dt="2022-11-03T11:42:22.185" v="2295"/>
        <pc:sldMkLst>
          <pc:docMk/>
          <pc:sldMk cId="839233924" sldId="613"/>
        </pc:sldMkLst>
      </pc:sldChg>
      <pc:sldChg chg="addSp modSp add modTransition modAnim">
        <pc:chgData name="DelashmuttG" userId="63692143-3df2-4169-8601-adb8b0614986" providerId="ADAL" clId="{70E55C26-F441-41A6-B679-2842BDAED11F}" dt="2022-11-03T12:09:39.713" v="2604" actId="255"/>
        <pc:sldMkLst>
          <pc:docMk/>
          <pc:sldMk cId="709951244" sldId="614"/>
        </pc:sldMkLst>
        <pc:spChg chg="add mod">
          <ac:chgData name="DelashmuttG" userId="63692143-3df2-4169-8601-adb8b0614986" providerId="ADAL" clId="{70E55C26-F441-41A6-B679-2842BDAED11F}" dt="2022-11-03T12:09:39.713" v="2604" actId="255"/>
          <ac:spMkLst>
            <pc:docMk/>
            <pc:sldMk cId="709951244" sldId="614"/>
            <ac:spMk id="5" creationId="{A45A55BC-BC44-461F-BCCB-6591E767AFF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77E66C-E731-4589-9B40-CD89FED110ED}" type="datetimeFigureOut">
              <a:rPr lang="en-US" smtClean="0"/>
              <a:t>11/21/2022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4EFF18-B5DE-44BC-8811-EF95177F4D50}" type="slidenum">
              <a:rPr lang="en-US" smtClean="0"/>
              <a:t>‹#›</a:t>
            </a:fld>
            <a:endParaRPr lang="en-US" dirty="0"/>
          </a:p>
        </p:txBody>
      </p:sp>
    </p:spTree>
    <p:extLst>
      <p:ext uri="{BB962C8B-B14F-4D97-AF65-F5344CB8AC3E}">
        <p14:creationId xmlns:p14="http://schemas.microsoft.com/office/powerpoint/2010/main" val="944015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209638930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43269809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400581459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148343950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343809777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91893339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30742942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8410482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364461915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74021416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403109672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4259940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RELATIONALLY HURTFUL SPEECH</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Face-to-face: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ANGRY OUTBURSTS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CUTTING REMARKS</a:t>
            </a:r>
          </a:p>
        </p:txBody>
      </p:sp>
      <p:sp>
        <p:nvSpPr>
          <p:cNvPr id="5" name="Text Box 4">
            <a:extLst>
              <a:ext uri="{FF2B5EF4-FFF2-40B4-BE49-F238E27FC236}">
                <a16:creationId xmlns:a16="http://schemas.microsoft.com/office/drawing/2014/main" xmlns="" id="{6646A7E3-F218-4285-81C1-6A42526AB3B0}"/>
              </a:ext>
            </a:extLst>
          </p:cNvPr>
          <p:cNvSpPr txBox="1">
            <a:spLocks noChangeArrowheads="1"/>
          </p:cNvSpPr>
          <p:nvPr/>
        </p:nvSpPr>
        <p:spPr bwMode="auto">
          <a:xfrm>
            <a:off x="180622" y="406187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Proverbs 12:18</a:t>
            </a:r>
            <a:r>
              <a:rPr lang="en-US" sz="3200" dirty="0"/>
              <a:t> There is one who speaks rashly like the thrusts of a sword . . .</a:t>
            </a:r>
          </a:p>
        </p:txBody>
      </p:sp>
    </p:spTree>
    <p:extLst>
      <p:ext uri="{BB962C8B-B14F-4D97-AF65-F5344CB8AC3E}">
        <p14:creationId xmlns:p14="http://schemas.microsoft.com/office/powerpoint/2010/main" val="2601500860"/>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RELATIONALLY HURTFUL SPEECH</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Face-to-face: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ANGRY OUTBURSTS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CUTTING REMARKS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CRITICAL SPIRIT</a:t>
            </a:r>
          </a:p>
        </p:txBody>
      </p:sp>
      <p:sp>
        <p:nvSpPr>
          <p:cNvPr id="5" name="Text Box 4">
            <a:extLst>
              <a:ext uri="{FF2B5EF4-FFF2-40B4-BE49-F238E27FC236}">
                <a16:creationId xmlns:a16="http://schemas.microsoft.com/office/drawing/2014/main" xmlns="" id="{899BCD62-072D-4E90-BA5E-13770339342D}"/>
              </a:ext>
            </a:extLst>
          </p:cNvPr>
          <p:cNvSpPr txBox="1">
            <a:spLocks noChangeArrowheads="1"/>
          </p:cNvSpPr>
          <p:nvPr/>
        </p:nvSpPr>
        <p:spPr bwMode="auto">
          <a:xfrm>
            <a:off x="203200" y="467147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Colossians 3:21</a:t>
            </a:r>
            <a:r>
              <a:rPr lang="en-US" sz="3200" dirty="0"/>
              <a:t> Fathers, do not exasperate your children, so that they will not lose heart. </a:t>
            </a:r>
          </a:p>
        </p:txBody>
      </p:sp>
    </p:spTree>
    <p:extLst>
      <p:ext uri="{BB962C8B-B14F-4D97-AF65-F5344CB8AC3E}">
        <p14:creationId xmlns:p14="http://schemas.microsoft.com/office/powerpoint/2010/main" val="1019748545"/>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RELATIONALLY HURTFUL SPEECH</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Behind-the-back</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SLANDER</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GOSSIP</a:t>
            </a:r>
          </a:p>
        </p:txBody>
      </p:sp>
      <p:sp>
        <p:nvSpPr>
          <p:cNvPr id="5" name="Text Box 4">
            <a:extLst>
              <a:ext uri="{FF2B5EF4-FFF2-40B4-BE49-F238E27FC236}">
                <a16:creationId xmlns:a16="http://schemas.microsoft.com/office/drawing/2014/main" xmlns="" id="{51AB63C1-B130-4C09-A113-2712DA4A53B2}"/>
              </a:ext>
            </a:extLst>
          </p:cNvPr>
          <p:cNvSpPr txBox="1">
            <a:spLocks noChangeArrowheads="1"/>
          </p:cNvSpPr>
          <p:nvPr/>
        </p:nvSpPr>
        <p:spPr bwMode="auto">
          <a:xfrm>
            <a:off x="180622" y="4061877"/>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Proverbs 16:28</a:t>
            </a:r>
            <a:r>
              <a:rPr lang="en-US" sz="3200" dirty="0"/>
              <a:t> A perverse man spreads strife, </a:t>
            </a:r>
            <a:br>
              <a:rPr lang="en-US" sz="3200" dirty="0"/>
            </a:br>
            <a:r>
              <a:rPr lang="en-US" sz="3200" dirty="0"/>
              <a:t>And a slanderer separates intimate friends. </a:t>
            </a:r>
          </a:p>
          <a:p>
            <a:pPr>
              <a:lnSpc>
                <a:spcPts val="3200"/>
              </a:lnSpc>
            </a:pPr>
            <a:endParaRPr lang="en-US" sz="3200" baseline="30000" dirty="0"/>
          </a:p>
          <a:p>
            <a:pPr>
              <a:lnSpc>
                <a:spcPts val="3200"/>
              </a:lnSpc>
            </a:pPr>
            <a:r>
              <a:rPr lang="en-US" sz="3200" baseline="30000" dirty="0"/>
              <a:t>Proverbs 26:22</a:t>
            </a:r>
            <a:r>
              <a:rPr lang="en-US" sz="3200" dirty="0"/>
              <a:t> The words of a gossip are like dainty morsels, </a:t>
            </a:r>
            <a:br>
              <a:rPr lang="en-US" sz="3200" dirty="0"/>
            </a:br>
            <a:r>
              <a:rPr lang="en-US" sz="3200" dirty="0"/>
              <a:t>And they go down into the innermost parts of the body. </a:t>
            </a:r>
          </a:p>
        </p:txBody>
      </p:sp>
    </p:spTree>
    <p:extLst>
      <p:ext uri="{BB962C8B-B14F-4D97-AF65-F5344CB8AC3E}">
        <p14:creationId xmlns:p14="http://schemas.microsoft.com/office/powerpoint/2010/main" val="1556935754"/>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RELATIONALLY HURTFUL SPEECH</a:t>
            </a:r>
          </a:p>
        </p:txBody>
      </p:sp>
      <p:sp>
        <p:nvSpPr>
          <p:cNvPr id="5" name="Text Box 4">
            <a:extLst>
              <a:ext uri="{FF2B5EF4-FFF2-40B4-BE49-F238E27FC236}">
                <a16:creationId xmlns:a16="http://schemas.microsoft.com/office/drawing/2014/main" xmlns="" id="{4D1FB532-0944-4FE5-9D1D-47F70757F619}"/>
              </a:ext>
            </a:extLst>
          </p:cNvPr>
          <p:cNvSpPr txBox="1">
            <a:spLocks noChangeArrowheads="1"/>
          </p:cNvSpPr>
          <p:nvPr/>
        </p:nvSpPr>
        <p:spPr bwMode="auto">
          <a:xfrm>
            <a:off x="0" y="1461552"/>
            <a:ext cx="12192000" cy="5427127"/>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“When we stand before (God), we may discover that the damage done by (hurtful speech) exceeds that done in many other ways, for it works great havoc in others’ lives as well as in our own.  Words that have once escaped our lips cannot be recovered; they may go on from mouth to ear and ear to mouth, spreading damage as they go.  We can repent of our folly and be forgiven (by God), but we cannot retrieve what we have released . . . If our trouble is an unbridled tongue, it is more serious than (other character defects), for the careless words the tongue utters release a deadly stream that flows on and on spreading death wherever it goes . . . Many words we have uttered in the past are very busy now and are working great havoc.”</a:t>
            </a:r>
          </a:p>
          <a:p>
            <a:pPr>
              <a:lnSpc>
                <a:spcPts val="2400"/>
              </a:lnSpc>
              <a:spcBef>
                <a:spcPts val="600"/>
              </a:spcBef>
            </a:pPr>
            <a:r>
              <a:rPr lang="en-US" sz="2400" dirty="0"/>
              <a:t>Watchman Nee, </a:t>
            </a:r>
            <a:r>
              <a:rPr lang="en-US" sz="2400" i="1" dirty="0"/>
              <a:t>The Normal Christian Worker</a:t>
            </a:r>
            <a:r>
              <a:rPr lang="en-US" sz="2400" dirty="0"/>
              <a:t> (The  Stream Publishers, 1971), p. 63). </a:t>
            </a:r>
          </a:p>
        </p:txBody>
      </p:sp>
    </p:spTree>
    <p:extLst>
      <p:ext uri="{BB962C8B-B14F-4D97-AF65-F5344CB8AC3E}">
        <p14:creationId xmlns:p14="http://schemas.microsoft.com/office/powerpoint/2010/main" val="169598859"/>
      </p:ext>
    </p:extLst>
  </p:cSld>
  <p:clrMapOvr>
    <a:masterClrMapping/>
  </p:clrMapOvr>
  <p:transition spd="med">
    <p:split orient="ver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ALSO: lying, boasting, complaining, </a:t>
            </a:r>
            <a:br>
              <a:rPr lang="en-US" sz="4400" b="0" i="1" dirty="0">
                <a:effectLst/>
                <a:cs typeface="Times New Roman" pitchFamily="18" charset="0"/>
              </a:rPr>
            </a:br>
            <a:r>
              <a:rPr lang="en-US" sz="4400" b="0" i="1" dirty="0">
                <a:effectLst/>
                <a:cs typeface="Times New Roman" pitchFamily="18" charset="0"/>
              </a:rPr>
              <a:t>cynical speech, etc.  Who can say: </a:t>
            </a:r>
            <a:br>
              <a:rPr lang="en-US" sz="4400" b="0" i="1" dirty="0">
                <a:effectLst/>
                <a:cs typeface="Times New Roman" pitchFamily="18" charset="0"/>
              </a:rPr>
            </a:br>
            <a:r>
              <a:rPr lang="en-US" sz="4400" b="0" i="1" dirty="0">
                <a:effectLst/>
                <a:cs typeface="Times New Roman" pitchFamily="18" charset="0"/>
              </a:rPr>
              <a:t>“This problem is not relevant to me”??</a:t>
            </a:r>
          </a:p>
        </p:txBody>
      </p:sp>
    </p:spTree>
    <p:extLst>
      <p:ext uri="{BB962C8B-B14F-4D97-AF65-F5344CB8AC3E}">
        <p14:creationId xmlns:p14="http://schemas.microsoft.com/office/powerpoint/2010/main" val="76690568"/>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ALSO: lying, boasting, complaining, </a:t>
            </a:r>
            <a:br>
              <a:rPr lang="en-US" sz="4400" b="0" i="1" dirty="0">
                <a:effectLst/>
                <a:cs typeface="Times New Roman" pitchFamily="18" charset="0"/>
              </a:rPr>
            </a:br>
            <a:r>
              <a:rPr lang="en-US" sz="4400" b="0" i="1" dirty="0">
                <a:effectLst/>
                <a:cs typeface="Times New Roman" pitchFamily="18" charset="0"/>
              </a:rPr>
              <a:t>cynical speech, etc.  Who can say: </a:t>
            </a:r>
            <a:br>
              <a:rPr lang="en-US" sz="4400" b="0" i="1" dirty="0">
                <a:effectLst/>
                <a:cs typeface="Times New Roman" pitchFamily="18" charset="0"/>
              </a:rPr>
            </a:br>
            <a:r>
              <a:rPr lang="en-US" sz="4400" b="0" i="1" dirty="0">
                <a:effectLst/>
                <a:cs typeface="Times New Roman" pitchFamily="18" charset="0"/>
              </a:rPr>
              <a:t>“This problem is not relevant to me”??</a:t>
            </a:r>
          </a:p>
          <a:p>
            <a:pPr algn="ctr" eaLnBrk="1" hangingPunct="1">
              <a:lnSpc>
                <a:spcPct val="70000"/>
              </a:lnSpc>
              <a:spcBef>
                <a:spcPts val="2400"/>
              </a:spcBef>
              <a:defRPr/>
            </a:pPr>
            <a:r>
              <a:rPr lang="en-US" sz="4400" b="0" i="1" dirty="0">
                <a:effectLst/>
                <a:cs typeface="Times New Roman" pitchFamily="18" charset="0"/>
              </a:rPr>
              <a:t>“No one can tame the tongue.”  </a:t>
            </a:r>
            <a:br>
              <a:rPr lang="en-US" sz="4400" b="0" i="1" dirty="0">
                <a:effectLst/>
                <a:cs typeface="Times New Roman" pitchFamily="18" charset="0"/>
              </a:rPr>
            </a:br>
            <a:r>
              <a:rPr lang="en-US" sz="4400" b="0" i="1" dirty="0">
                <a:effectLst/>
                <a:cs typeface="Times New Roman" pitchFamily="18" charset="0"/>
              </a:rPr>
              <a:t>Self-reform by moral will-power is futile.</a:t>
            </a:r>
          </a:p>
          <a:p>
            <a:pPr algn="ctr" eaLnBrk="1" hangingPunct="1">
              <a:lnSpc>
                <a:spcPct val="70000"/>
              </a:lnSpc>
              <a:spcBef>
                <a:spcPts val="2400"/>
              </a:spcBef>
              <a:defRPr/>
            </a:pPr>
            <a:r>
              <a:rPr lang="en-US" sz="4400" b="0" i="1" dirty="0">
                <a:effectLst/>
                <a:cs typeface="Times New Roman" pitchFamily="18" charset="0"/>
              </a:rPr>
              <a:t>But God can tame any tongue, </a:t>
            </a:r>
            <a:br>
              <a:rPr lang="en-US" sz="4400" b="0" i="1" dirty="0">
                <a:effectLst/>
                <a:cs typeface="Times New Roman" pitchFamily="18" charset="0"/>
              </a:rPr>
            </a:br>
            <a:r>
              <a:rPr lang="en-US" sz="4400" b="0" i="1" dirty="0">
                <a:effectLst/>
                <a:cs typeface="Times New Roman" pitchFamily="18" charset="0"/>
              </a:rPr>
              <a:t>if only we receive Christ &amp; </a:t>
            </a:r>
            <a:br>
              <a:rPr lang="en-US" sz="4400" b="0" i="1" dirty="0">
                <a:effectLst/>
                <a:cs typeface="Times New Roman" pitchFamily="18" charset="0"/>
              </a:rPr>
            </a:br>
            <a:r>
              <a:rPr lang="en-US" sz="4400" b="0" i="1" dirty="0">
                <a:effectLst/>
                <a:cs typeface="Times New Roman" pitchFamily="18" charset="0"/>
              </a:rPr>
              <a:t>cooperate with Him by faith.</a:t>
            </a:r>
          </a:p>
        </p:txBody>
      </p:sp>
    </p:spTree>
    <p:extLst>
      <p:ext uri="{BB962C8B-B14F-4D97-AF65-F5344CB8AC3E}">
        <p14:creationId xmlns:p14="http://schemas.microsoft.com/office/powerpoint/2010/main" val="3422956487"/>
      </p:ext>
    </p:extLst>
  </p:cSld>
  <p:clrMapOvr>
    <a:masterClrMapping/>
  </p:clrMapOvr>
  <p:transition spd="med">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Resist</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Replace</a:t>
            </a:r>
          </a:p>
        </p:txBody>
      </p:sp>
      <p:sp>
        <p:nvSpPr>
          <p:cNvPr id="5" name="Text Box 4">
            <a:extLst>
              <a:ext uri="{FF2B5EF4-FFF2-40B4-BE49-F238E27FC236}">
                <a16:creationId xmlns:a16="http://schemas.microsoft.com/office/drawing/2014/main" xmlns="" id="{5E08BEE7-0C4B-4022-8AFD-8841C52FC677}"/>
              </a:ext>
            </a:extLst>
          </p:cNvPr>
          <p:cNvSpPr txBox="1">
            <a:spLocks noChangeArrowheads="1"/>
          </p:cNvSpPr>
          <p:nvPr/>
        </p:nvSpPr>
        <p:spPr bwMode="auto">
          <a:xfrm>
            <a:off x="180622" y="353800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Romans 6:13</a:t>
            </a:r>
            <a:r>
              <a:rPr lang="en-US" sz="3200" dirty="0"/>
              <a:t> Do not go on presenting the members of your body to sin as instruments of unrighteousness; but present yourselves to God as those alive from the dead, and your members as instruments of righteousness to God. </a:t>
            </a:r>
          </a:p>
        </p:txBody>
      </p:sp>
    </p:spTree>
    <p:extLst>
      <p:ext uri="{BB962C8B-B14F-4D97-AF65-F5344CB8AC3E}">
        <p14:creationId xmlns:p14="http://schemas.microsoft.com/office/powerpoint/2010/main" val="2677947634"/>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Resist</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Replace</a:t>
            </a:r>
          </a:p>
        </p:txBody>
      </p:sp>
      <p:sp>
        <p:nvSpPr>
          <p:cNvPr id="5" name="Text Box 4">
            <a:extLst>
              <a:ext uri="{FF2B5EF4-FFF2-40B4-BE49-F238E27FC236}">
                <a16:creationId xmlns:a16="http://schemas.microsoft.com/office/drawing/2014/main" xmlns="" id="{5E08BEE7-0C4B-4022-8AFD-8841C52FC677}"/>
              </a:ext>
            </a:extLst>
          </p:cNvPr>
          <p:cNvSpPr txBox="1">
            <a:spLocks noChangeArrowheads="1"/>
          </p:cNvSpPr>
          <p:nvPr/>
        </p:nvSpPr>
        <p:spPr bwMode="auto">
          <a:xfrm>
            <a:off x="180622" y="3538002"/>
            <a:ext cx="11785600" cy="319574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spcBef>
                <a:spcPts val="1800"/>
              </a:spcBef>
            </a:pPr>
            <a:r>
              <a:rPr lang="en-US" sz="3200" baseline="30000" dirty="0"/>
              <a:t>Ephesians</a:t>
            </a:r>
            <a:r>
              <a:rPr lang="en-US" sz="3200" dirty="0"/>
              <a:t> </a:t>
            </a:r>
            <a:r>
              <a:rPr lang="en-US" sz="3200" baseline="30000" dirty="0"/>
              <a:t>4:29</a:t>
            </a:r>
            <a:r>
              <a:rPr lang="en-US" sz="3200" dirty="0"/>
              <a:t> Let no unwholesome word proceed from your mouth, </a:t>
            </a:r>
            <a:r>
              <a:rPr lang="en-US" sz="3200" u="sng" dirty="0"/>
              <a:t>but</a:t>
            </a:r>
            <a:r>
              <a:rPr lang="en-US" sz="3200" dirty="0"/>
              <a:t> only such a word as is good for edification according to the need of the moment, so that it will give grace to those who hear. </a:t>
            </a:r>
          </a:p>
          <a:p>
            <a:pPr>
              <a:lnSpc>
                <a:spcPts val="3200"/>
              </a:lnSpc>
              <a:spcBef>
                <a:spcPts val="1800"/>
              </a:spcBef>
            </a:pPr>
            <a:r>
              <a:rPr lang="en-US" sz="3200" baseline="30000" dirty="0"/>
              <a:t>Ephesians 5:4</a:t>
            </a:r>
            <a:r>
              <a:rPr lang="en-US" sz="3200" dirty="0"/>
              <a:t> . . . and there must be no filthiness and silly talk, or coarse jesting, which are not fitting, </a:t>
            </a:r>
            <a:r>
              <a:rPr lang="en-US" sz="3200" u="sng" dirty="0"/>
              <a:t>but rather</a:t>
            </a:r>
            <a:r>
              <a:rPr lang="en-US" sz="3200" dirty="0"/>
              <a:t> giving of thanks. </a:t>
            </a:r>
          </a:p>
        </p:txBody>
      </p:sp>
    </p:spTree>
    <p:extLst>
      <p:ext uri="{BB962C8B-B14F-4D97-AF65-F5344CB8AC3E}">
        <p14:creationId xmlns:p14="http://schemas.microsoft.com/office/powerpoint/2010/main" val="1839173227"/>
      </p:ext>
    </p:extLst>
  </p:cSld>
  <p:clrMapOvr>
    <a:masterClrMapping/>
  </p:clrMapOvr>
  <p:transition>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Resist</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ASK GOD TO SENSITIZE YOU TO THE SPEECH SIN HE IS FOCUSING ON AT THIS TIME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OBEY HIS WARNINGS TO BITE YOUR TONGUE &amp; HIS INSISTENCE THAT YOU APOLOGIZE HUMBLY &amp; PROMPTLY</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ADDRESS HEART PROBLEMS THAT DRIVE YOUR SPEECH SINS (LK. 6:45)</a:t>
            </a:r>
          </a:p>
        </p:txBody>
      </p:sp>
    </p:spTree>
    <p:extLst>
      <p:ext uri="{BB962C8B-B14F-4D97-AF65-F5344CB8AC3E}">
        <p14:creationId xmlns:p14="http://schemas.microsoft.com/office/powerpoint/2010/main" val="4176369714"/>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Replace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PRACTICE BUILDING OTHERS UP AT FELLOWSHIP GATHERINGS</a:t>
            </a:r>
          </a:p>
        </p:txBody>
      </p:sp>
      <p:sp>
        <p:nvSpPr>
          <p:cNvPr id="5" name="Text Box 4">
            <a:extLst>
              <a:ext uri="{FF2B5EF4-FFF2-40B4-BE49-F238E27FC236}">
                <a16:creationId xmlns:a16="http://schemas.microsoft.com/office/drawing/2014/main" xmlns="" id="{DA83749F-E0C6-44D7-ABB3-5F5662FEF1D4}"/>
              </a:ext>
            </a:extLst>
          </p:cNvPr>
          <p:cNvSpPr txBox="1">
            <a:spLocks noChangeArrowheads="1"/>
          </p:cNvSpPr>
          <p:nvPr/>
        </p:nvSpPr>
        <p:spPr bwMode="auto">
          <a:xfrm>
            <a:off x="180622" y="3890427"/>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Hebrews 10: 24 </a:t>
            </a:r>
            <a:r>
              <a:rPr lang="en-US" sz="3200" dirty="0"/>
              <a:t> Let us consider how to stimulate one another to love and good deeds, </a:t>
            </a:r>
            <a:r>
              <a:rPr lang="en-US" sz="3200" baseline="30000" dirty="0"/>
              <a:t>25</a:t>
            </a:r>
            <a:r>
              <a:rPr lang="en-US" sz="3200" dirty="0"/>
              <a:t> not forsaking our own assembling together, as is the habit of some, but encouraging one another; and all the more as you see the day drawing near. </a:t>
            </a:r>
          </a:p>
        </p:txBody>
      </p:sp>
    </p:spTree>
    <p:extLst>
      <p:ext uri="{BB962C8B-B14F-4D97-AF65-F5344CB8AC3E}">
        <p14:creationId xmlns:p14="http://schemas.microsoft.com/office/powerpoint/2010/main" val="4152360733"/>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103794"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James’ audience considered themselves </a:t>
            </a:r>
            <a:br>
              <a:rPr lang="en-US" sz="4400" b="0" i="1" dirty="0">
                <a:effectLst/>
                <a:cs typeface="Times New Roman" pitchFamily="18" charset="0"/>
              </a:rPr>
            </a:br>
            <a:r>
              <a:rPr lang="en-US" sz="4400" b="0" i="1" dirty="0">
                <a:effectLst/>
                <a:cs typeface="Times New Roman" pitchFamily="18" charset="0"/>
              </a:rPr>
              <a:t>spiritual – but they were self-deceived . . .</a:t>
            </a:r>
          </a:p>
        </p:txBody>
      </p:sp>
    </p:spTree>
    <p:extLst>
      <p:ext uri="{BB962C8B-B14F-4D97-AF65-F5344CB8AC3E}">
        <p14:creationId xmlns:p14="http://schemas.microsoft.com/office/powerpoint/2010/main" val="3617620768"/>
      </p:ext>
    </p:extLst>
  </p:cSld>
  <p:clrMapOvr>
    <a:masterClrMapping/>
  </p:clrMapOvr>
  <p:transition spd="med">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Replace</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PRACTICE BUILDING OTHERS UP AT FELLOWSHIP GATHERINGS</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PASS ON BIBLICAL TRUTHS THAT GOD HAS TAUGHT YOU (ISA. 50:4)</a:t>
            </a:r>
          </a:p>
          <a:p>
            <a:pPr marL="1428750" lvl="2" indent="-5715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PRACTICE THANKSGIVING IN PRIVATE &amp; </a:t>
            </a:r>
            <a:br>
              <a:rPr lang="en-US" sz="4000" dirty="0">
                <a:cs typeface="Times New Roman" pitchFamily="18" charset="0"/>
              </a:rPr>
            </a:br>
            <a:r>
              <a:rPr lang="en-US" sz="4000" dirty="0">
                <a:cs typeface="Times New Roman" pitchFamily="18" charset="0"/>
              </a:rPr>
              <a:t>LET IT “OVERFLOW” IN CONVERSATION &amp; PRAYER WITH OTHERS (COL. 2:7)</a:t>
            </a:r>
          </a:p>
        </p:txBody>
      </p:sp>
    </p:spTree>
    <p:extLst>
      <p:ext uri="{BB962C8B-B14F-4D97-AF65-F5344CB8AC3E}">
        <p14:creationId xmlns:p14="http://schemas.microsoft.com/office/powerpoint/2010/main" val="4025400045"/>
      </p:ext>
    </p:extLst>
  </p:cSld>
  <p:clrMapOvr>
    <a:masterClrMapping/>
  </p:clrMapOvr>
  <p:transition spd="med">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COOPERATING WITH GOD’S TAMING PROCESS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Replace</a:t>
            </a:r>
          </a:p>
        </p:txBody>
      </p:sp>
      <p:sp>
        <p:nvSpPr>
          <p:cNvPr id="5" name="Text Box 4">
            <a:extLst>
              <a:ext uri="{FF2B5EF4-FFF2-40B4-BE49-F238E27FC236}">
                <a16:creationId xmlns:a16="http://schemas.microsoft.com/office/drawing/2014/main" xmlns="" id="{A45A55BC-BC44-461F-BCCB-6591E767AFF1}"/>
              </a:ext>
            </a:extLst>
          </p:cNvPr>
          <p:cNvSpPr txBox="1">
            <a:spLocks noChangeArrowheads="1"/>
          </p:cNvSpPr>
          <p:nvPr/>
        </p:nvSpPr>
        <p:spPr bwMode="auto">
          <a:xfrm>
            <a:off x="180622" y="2918877"/>
            <a:ext cx="11785600"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Proverbs 10:11</a:t>
            </a:r>
            <a:r>
              <a:rPr lang="en-US" sz="3200" dirty="0"/>
              <a:t> The mouth of the righteous is a fountain of life . . .</a:t>
            </a:r>
          </a:p>
        </p:txBody>
      </p:sp>
    </p:spTree>
    <p:extLst>
      <p:ext uri="{BB962C8B-B14F-4D97-AF65-F5344CB8AC3E}">
        <p14:creationId xmlns:p14="http://schemas.microsoft.com/office/powerpoint/2010/main" val="709951244"/>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James 3:13 – 4:2</a:t>
            </a:r>
            <a:br>
              <a:rPr lang="en-US" sz="6000" dirty="0">
                <a:cs typeface="Times New Roman" pitchFamily="18" charset="0"/>
              </a:rPr>
            </a:br>
            <a:r>
              <a:rPr lang="en-US" sz="6000" dirty="0">
                <a:cs typeface="Times New Roman" pitchFamily="18" charset="0"/>
              </a:rPr>
              <a:t>Our Relationships Reveal </a:t>
            </a:r>
            <a:br>
              <a:rPr lang="en-US" sz="6000" dirty="0">
                <a:cs typeface="Times New Roman" pitchFamily="18" charset="0"/>
              </a:rPr>
            </a:br>
            <a:r>
              <a:rPr lang="en-US" sz="6000" dirty="0">
                <a:cs typeface="Times New Roman" pitchFamily="18" charset="0"/>
              </a:rPr>
              <a:t>Our Wisdom Source</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15965511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103794"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James’ audience considered themselves </a:t>
            </a:r>
            <a:br>
              <a:rPr lang="en-US" sz="4400" b="0" i="1" dirty="0">
                <a:effectLst/>
                <a:cs typeface="Times New Roman" pitchFamily="18" charset="0"/>
              </a:rPr>
            </a:br>
            <a:r>
              <a:rPr lang="en-US" sz="4400" b="0" i="1" dirty="0">
                <a:effectLst/>
                <a:cs typeface="Times New Roman" pitchFamily="18" charset="0"/>
              </a:rPr>
              <a:t>spiritual – but they were self-deceived . . .</a:t>
            </a:r>
          </a:p>
          <a:p>
            <a:pPr algn="ctr" eaLnBrk="1" hangingPunct="1">
              <a:lnSpc>
                <a:spcPct val="70000"/>
              </a:lnSpc>
              <a:spcBef>
                <a:spcPts val="1440"/>
              </a:spcBef>
              <a:defRPr/>
            </a:pPr>
            <a:r>
              <a:rPr lang="en-US" sz="4400" b="0" i="1" dirty="0">
                <a:effectLst/>
                <a:cs typeface="Times New Roman" pitchFamily="18" charset="0"/>
              </a:rPr>
              <a:t>. . . so he writes a blunt description </a:t>
            </a:r>
            <a:br>
              <a:rPr lang="en-US" sz="4400" b="0" i="1" dirty="0">
                <a:effectLst/>
                <a:cs typeface="Times New Roman" pitchFamily="18" charset="0"/>
              </a:rPr>
            </a:br>
            <a:r>
              <a:rPr lang="en-US" sz="4400" b="0" i="1" dirty="0">
                <a:effectLst/>
                <a:cs typeface="Times New Roman" pitchFamily="18" charset="0"/>
              </a:rPr>
              <a:t>of authentic spirituality &amp; </a:t>
            </a:r>
            <a:br>
              <a:rPr lang="en-US" sz="4400" b="0" i="1" dirty="0">
                <a:effectLst/>
                <a:cs typeface="Times New Roman" pitchFamily="18" charset="0"/>
              </a:rPr>
            </a:br>
            <a:r>
              <a:rPr lang="en-US" sz="4400" b="0" i="1" dirty="0">
                <a:effectLst/>
                <a:cs typeface="Times New Roman" pitchFamily="18" charset="0"/>
              </a:rPr>
              <a:t>challenges them to live it out</a:t>
            </a:r>
          </a:p>
        </p:txBody>
      </p:sp>
      <p:sp>
        <p:nvSpPr>
          <p:cNvPr id="5" name="Text Box 4">
            <a:extLst>
              <a:ext uri="{FF2B5EF4-FFF2-40B4-BE49-F238E27FC236}">
                <a16:creationId xmlns:a16="http://schemas.microsoft.com/office/drawing/2014/main" xmlns="" id="{C3C62DAD-0AE1-4968-9BE8-A88E1D61AC19}"/>
              </a:ext>
            </a:extLst>
          </p:cNvPr>
          <p:cNvSpPr txBox="1">
            <a:spLocks noChangeArrowheads="1"/>
          </p:cNvSpPr>
          <p:nvPr/>
        </p:nvSpPr>
        <p:spPr bwMode="auto">
          <a:xfrm>
            <a:off x="180622" y="4833402"/>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1:26</a:t>
            </a:r>
            <a:r>
              <a:rPr lang="en-US" sz="3200" dirty="0"/>
              <a:t> If anyone thinks himself to be religious, and yet does not bridle his tongue but deceives his own heart, this person’s religion is worthless. </a:t>
            </a:r>
          </a:p>
        </p:txBody>
      </p:sp>
    </p:spTree>
    <p:extLst>
      <p:ext uri="{BB962C8B-B14F-4D97-AF65-F5344CB8AC3E}">
        <p14:creationId xmlns:p14="http://schemas.microsoft.com/office/powerpoint/2010/main" val="3551546561"/>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5" name="Text Box 4">
            <a:extLst>
              <a:ext uri="{FF2B5EF4-FFF2-40B4-BE49-F238E27FC236}">
                <a16:creationId xmlns:a16="http://schemas.microsoft.com/office/drawing/2014/main" xmlns="" id="{2529E44F-B7DC-427F-A4C7-E9243DA294E4}"/>
              </a:ext>
            </a:extLst>
          </p:cNvPr>
          <p:cNvSpPr txBox="1">
            <a:spLocks noChangeArrowheads="1"/>
          </p:cNvSpPr>
          <p:nvPr/>
        </p:nvSpPr>
        <p:spPr bwMode="auto">
          <a:xfrm>
            <a:off x="180622" y="1785402"/>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a:t>
            </a:r>
            <a:r>
              <a:rPr lang="en-US" sz="3200" dirty="0"/>
              <a:t> Let not many of you become teachers, my brethren, knowing that as such we will incur a stricter judgment. </a:t>
            </a:r>
            <a:r>
              <a:rPr lang="en-US" sz="3200" baseline="30000" dirty="0"/>
              <a:t>2</a:t>
            </a:r>
            <a:r>
              <a:rPr lang="en-US" sz="3200" dirty="0"/>
              <a:t> For we all stumble in many ways. If anyone does not stumble in what he says, he is a mature person, able to bridle the whole body as well. </a:t>
            </a:r>
          </a:p>
        </p:txBody>
      </p:sp>
    </p:spTree>
    <p:extLst>
      <p:ext uri="{BB962C8B-B14F-4D97-AF65-F5344CB8AC3E}">
        <p14:creationId xmlns:p14="http://schemas.microsoft.com/office/powerpoint/2010/main" val="1781762709"/>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2529E44F-B7DC-427F-A4C7-E9243DA294E4}"/>
              </a:ext>
            </a:extLst>
          </p:cNvPr>
          <p:cNvSpPr txBox="1">
            <a:spLocks noChangeArrowheads="1"/>
          </p:cNvSpPr>
          <p:nvPr/>
        </p:nvSpPr>
        <p:spPr bwMode="auto">
          <a:xfrm>
            <a:off x="180622" y="1785402"/>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a:t>
            </a:r>
            <a:r>
              <a:rPr lang="en-US" sz="3200" dirty="0"/>
              <a:t> Now if we put the bits into the horses’ mouths so that they will obey us, we direct their entire body as well. </a:t>
            </a:r>
            <a:r>
              <a:rPr lang="en-US" sz="3200" baseline="30000" dirty="0"/>
              <a:t>4</a:t>
            </a:r>
            <a:r>
              <a:rPr lang="en-US" sz="3200" dirty="0"/>
              <a:t> Look at the ships also, though they are so great and are driven by strong winds, are still directed by a very small rudder wherever the inclination of the pilot desires. </a:t>
            </a:r>
            <a:r>
              <a:rPr lang="en-US" sz="3200" baseline="30000" dirty="0"/>
              <a:t>5</a:t>
            </a:r>
            <a:r>
              <a:rPr lang="en-US" sz="3200" dirty="0"/>
              <a:t> So also the tongue is a small part of the body, and yet it boasts of great things. </a:t>
            </a:r>
          </a:p>
        </p:txBody>
      </p:sp>
    </p:spTree>
    <p:extLst>
      <p:ext uri="{BB962C8B-B14F-4D97-AF65-F5344CB8AC3E}">
        <p14:creationId xmlns:p14="http://schemas.microsoft.com/office/powerpoint/2010/main" val="3946444404"/>
      </p:ext>
    </p:extLst>
  </p:cSld>
  <p:clrMapOvr>
    <a:masterClrMapping/>
  </p:clrMapOvr>
  <p:transition spd="med">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2529E44F-B7DC-427F-A4C7-E9243DA294E4}"/>
              </a:ext>
            </a:extLst>
          </p:cNvPr>
          <p:cNvSpPr txBox="1">
            <a:spLocks noChangeArrowheads="1"/>
          </p:cNvSpPr>
          <p:nvPr/>
        </p:nvSpPr>
        <p:spPr bwMode="auto">
          <a:xfrm>
            <a:off x="180622" y="1785402"/>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a:t>
            </a:r>
            <a:r>
              <a:rPr lang="en-US" sz="3200" dirty="0"/>
              <a:t> . . . See how great a forest is set aflame by such a small fire! </a:t>
            </a:r>
            <a:r>
              <a:rPr lang="en-US" sz="3200" baseline="30000" dirty="0"/>
              <a:t>6</a:t>
            </a:r>
            <a:r>
              <a:rPr lang="en-US" sz="3200" dirty="0"/>
              <a:t> And the tongue is a fire, the very world of iniquity; the tongue is set among our members as that which defiles the entire body, and sets on fire the course of our life, and is set on fire by hell. </a:t>
            </a:r>
          </a:p>
        </p:txBody>
      </p:sp>
    </p:spTree>
    <p:extLst>
      <p:ext uri="{BB962C8B-B14F-4D97-AF65-F5344CB8AC3E}">
        <p14:creationId xmlns:p14="http://schemas.microsoft.com/office/powerpoint/2010/main" val="1641810259"/>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5" name="Text Box 4">
            <a:extLst>
              <a:ext uri="{FF2B5EF4-FFF2-40B4-BE49-F238E27FC236}">
                <a16:creationId xmlns:a16="http://schemas.microsoft.com/office/drawing/2014/main" xmlns="" id="{2529E44F-B7DC-427F-A4C7-E9243DA294E4}"/>
              </a:ext>
            </a:extLst>
          </p:cNvPr>
          <p:cNvSpPr txBox="1">
            <a:spLocks noChangeArrowheads="1"/>
          </p:cNvSpPr>
          <p:nvPr/>
        </p:nvSpPr>
        <p:spPr bwMode="auto">
          <a:xfrm>
            <a:off x="180622" y="178540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7</a:t>
            </a:r>
            <a:r>
              <a:rPr lang="en-US" sz="3200" dirty="0"/>
              <a:t> For every species of beasts and birds, of reptiles and creatures of the sea, is tamed and has been tamed by the human race. </a:t>
            </a:r>
            <a:r>
              <a:rPr lang="en-US" sz="3200" baseline="30000" dirty="0"/>
              <a:t>8</a:t>
            </a:r>
            <a:r>
              <a:rPr lang="en-US" sz="3200" dirty="0"/>
              <a:t> But no one can tame the tongue; it is a restless evil and full of deadly poison. </a:t>
            </a:r>
          </a:p>
        </p:txBody>
      </p:sp>
    </p:spTree>
    <p:extLst>
      <p:ext uri="{BB962C8B-B14F-4D97-AF65-F5344CB8AC3E}">
        <p14:creationId xmlns:p14="http://schemas.microsoft.com/office/powerpoint/2010/main" val="3932399170"/>
      </p:ext>
    </p:extLst>
  </p:cSld>
  <p:clrMapOvr>
    <a:masterClrMapping/>
  </p:clrMapOvr>
  <p:transition spd="med">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2529E44F-B7DC-427F-A4C7-E9243DA294E4}"/>
              </a:ext>
            </a:extLst>
          </p:cNvPr>
          <p:cNvSpPr txBox="1">
            <a:spLocks noChangeArrowheads="1"/>
          </p:cNvSpPr>
          <p:nvPr/>
        </p:nvSpPr>
        <p:spPr bwMode="auto">
          <a:xfrm>
            <a:off x="180622" y="1785402"/>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9</a:t>
            </a:r>
            <a:r>
              <a:rPr lang="en-US" sz="3200" dirty="0"/>
              <a:t> With it we bless our Lord and Father, and with it we curse people, who have been made in the likeness of God; </a:t>
            </a:r>
            <a:r>
              <a:rPr lang="en-US" sz="3200" baseline="30000" dirty="0"/>
              <a:t>10</a:t>
            </a:r>
            <a:r>
              <a:rPr lang="en-US" sz="3200" dirty="0"/>
              <a:t> from the same mouth come both blessing and cursing. My brethren, these things ought not to be this way. </a:t>
            </a:r>
            <a:r>
              <a:rPr lang="en-US" sz="3200" baseline="30000" dirty="0"/>
              <a:t>11</a:t>
            </a:r>
            <a:r>
              <a:rPr lang="en-US" sz="3200" dirty="0"/>
              <a:t> Does a fountain send out from the same opening both fresh and bitter water? </a:t>
            </a:r>
            <a:r>
              <a:rPr lang="en-US" sz="3200" baseline="30000" dirty="0"/>
              <a:t>12</a:t>
            </a:r>
            <a:r>
              <a:rPr lang="en-US" sz="3200" dirty="0"/>
              <a:t> Can a fig tree, my brethren, produce olives, or a vine produce figs? Nor can salt water produce fresh. </a:t>
            </a:r>
          </a:p>
        </p:txBody>
      </p:sp>
    </p:spTree>
    <p:extLst>
      <p:ext uri="{BB962C8B-B14F-4D97-AF65-F5344CB8AC3E}">
        <p14:creationId xmlns:p14="http://schemas.microsoft.com/office/powerpoint/2010/main" val="492834705"/>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3:1-12</a:t>
            </a:r>
            <a:br>
              <a:rPr lang="en-US" sz="4400" dirty="0"/>
            </a:br>
            <a:r>
              <a:rPr lang="en-US" sz="4400" dirty="0"/>
              <a:t>Taming the Tongue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RELATIONALLY HURTFUL SPEECH</a:t>
            </a:r>
          </a:p>
        </p:txBody>
      </p:sp>
      <p:sp>
        <p:nvSpPr>
          <p:cNvPr id="8" name="Text Box 4">
            <a:extLst>
              <a:ext uri="{FF2B5EF4-FFF2-40B4-BE49-F238E27FC236}">
                <a16:creationId xmlns:a16="http://schemas.microsoft.com/office/drawing/2014/main" xmlns="" id="{B029C361-42B3-4E32-9B42-C1B2F2DB6BF9}"/>
              </a:ext>
            </a:extLst>
          </p:cNvPr>
          <p:cNvSpPr txBox="1">
            <a:spLocks noChangeArrowheads="1"/>
          </p:cNvSpPr>
          <p:nvPr/>
        </p:nvSpPr>
        <p:spPr bwMode="auto">
          <a:xfrm>
            <a:off x="203200" y="2280702"/>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9</a:t>
            </a:r>
            <a:r>
              <a:rPr lang="en-US" sz="3200" dirty="0"/>
              <a:t> With it we bless our Lord and Father, and with it we curse people . . . (see also 3:13 – 4:2)</a:t>
            </a:r>
          </a:p>
        </p:txBody>
      </p:sp>
    </p:spTree>
    <p:extLst>
      <p:ext uri="{BB962C8B-B14F-4D97-AF65-F5344CB8AC3E}">
        <p14:creationId xmlns:p14="http://schemas.microsoft.com/office/powerpoint/2010/main" val="11124310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930</Words>
  <Application>Microsoft Office PowerPoint</Application>
  <PresentationFormat>Widescreen</PresentationFormat>
  <Paragraphs>87</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Times New Roman</vt:lpstr>
      <vt:lpstr>Trebuchet MS</vt:lpstr>
      <vt:lpstr>Wingdings</vt:lpstr>
      <vt:lpstr>1_Default Design</vt:lpstr>
      <vt:lpstr>PowerPoint Presentation</vt:lpstr>
      <vt:lpstr>PowerPoint Presentation</vt:lpstr>
      <vt:lpstr>PowerPoint Presentation</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James 3:1-12 Taming the Tongue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2022-11-21T20:58:07Z</dcterms:created>
  <dcterms:modified xsi:type="dcterms:W3CDTF">2022-11-21T20:58:13Z</dcterms:modified>
</cp:coreProperties>
</file>