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sldIdLst>
    <p:sldId id="1273" r:id="rId2"/>
    <p:sldId id="7322" r:id="rId3"/>
    <p:sldId id="7432" r:id="rId4"/>
    <p:sldId id="7405" r:id="rId5"/>
    <p:sldId id="7433" r:id="rId6"/>
    <p:sldId id="7434" r:id="rId7"/>
    <p:sldId id="7437" r:id="rId8"/>
    <p:sldId id="7438" r:id="rId9"/>
    <p:sldId id="7439" r:id="rId10"/>
    <p:sldId id="7440" r:id="rId11"/>
    <p:sldId id="7441" r:id="rId12"/>
    <p:sldId id="7442" r:id="rId13"/>
    <p:sldId id="7443" r:id="rId14"/>
    <p:sldId id="7444" r:id="rId15"/>
    <p:sldId id="7445" r:id="rId16"/>
    <p:sldId id="7446" r:id="rId17"/>
    <p:sldId id="7447" r:id="rId18"/>
    <p:sldId id="7448" r:id="rId19"/>
    <p:sldId id="7449" r:id="rId20"/>
    <p:sldId id="7452" r:id="rId21"/>
    <p:sldId id="7450" r:id="rId22"/>
    <p:sldId id="7451" r:id="rId23"/>
    <p:sldId id="7453" r:id="rId24"/>
    <p:sldId id="7454" r:id="rId25"/>
    <p:sldId id="7455" r:id="rId26"/>
    <p:sldId id="7456" r:id="rId27"/>
    <p:sldId id="7457" r:id="rId28"/>
    <p:sldId id="7458" r:id="rId29"/>
    <p:sldId id="7459" r:id="rId30"/>
    <p:sldId id="7460" r:id="rId31"/>
    <p:sldId id="7461" r:id="rId32"/>
    <p:sldId id="7462" r:id="rId33"/>
    <p:sldId id="7463" r:id="rId34"/>
    <p:sldId id="7464" r:id="rId35"/>
    <p:sldId id="7465" r:id="rId36"/>
    <p:sldId id="7466" r:id="rId37"/>
    <p:sldId id="7467" r:id="rId38"/>
    <p:sldId id="7468" r:id="rId39"/>
    <p:sldId id="7469" r:id="rId40"/>
    <p:sldId id="7470" r:id="rId41"/>
    <p:sldId id="7471" r:id="rId42"/>
    <p:sldId id="7472" r:id="rId43"/>
    <p:sldId id="7473" r:id="rId44"/>
    <p:sldId id="7474" r:id="rId45"/>
    <p:sldId id="7475" r:id="rId46"/>
    <p:sldId id="7477" r:id="rId47"/>
    <p:sldId id="7478" r:id="rId48"/>
    <p:sldId id="7479" r:id="rId49"/>
    <p:sldId id="7480" r:id="rId50"/>
    <p:sldId id="7398" r:id="rId51"/>
    <p:sldId id="6665" r:id="rId52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64" autoAdjust="0"/>
    <p:restoredTop sz="90476" autoAdjust="0"/>
  </p:normalViewPr>
  <p:slideViewPr>
    <p:cSldViewPr>
      <p:cViewPr varScale="1">
        <p:scale>
          <a:sx n="80" d="100"/>
          <a:sy n="80" d="100"/>
        </p:scale>
        <p:origin x="52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12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3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9332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04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234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06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910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083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39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88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251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19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483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133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98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925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6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172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85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563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391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508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129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750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0576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352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025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142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50032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238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260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643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739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57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5918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6934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6570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8113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9866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986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8432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4851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327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244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03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1596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7364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65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201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23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80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59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Heart of a King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1 Samuel 11-16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So he demanded, “Bring me the burnt offering </a:t>
            </a:r>
            <a:br>
              <a:rPr lang="en-US" dirty="0"/>
            </a:br>
            <a:r>
              <a:rPr lang="en-US" dirty="0"/>
              <a:t>and the peace offerings!”</a:t>
            </a:r>
          </a:p>
          <a:p>
            <a:r>
              <a:rPr lang="en-US" dirty="0"/>
              <a:t>And Saul sacrificed the burnt offering himself.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</p:spTree>
    <p:extLst>
      <p:ext uri="{BB962C8B-B14F-4D97-AF65-F5344CB8AC3E}">
        <p14:creationId xmlns:p14="http://schemas.microsoft.com/office/powerpoint/2010/main" val="2063972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Just as Saul was finishing with the burnt offering, Samuel arrived. </a:t>
            </a:r>
          </a:p>
          <a:p>
            <a:r>
              <a:rPr lang="en-US" dirty="0"/>
              <a:t>Saul went out to meet and welcome him,</a:t>
            </a:r>
          </a:p>
          <a:p>
            <a:r>
              <a:rPr lang="en-US" baseline="30000" dirty="0"/>
              <a:t>11 </a:t>
            </a:r>
            <a:r>
              <a:rPr lang="en-US" dirty="0"/>
              <a:t>but Samuel said, “What is this you have done?”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</p:spTree>
    <p:extLst>
      <p:ext uri="{BB962C8B-B14F-4D97-AF65-F5344CB8AC3E}">
        <p14:creationId xmlns:p14="http://schemas.microsoft.com/office/powerpoint/2010/main" val="4014647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Saul replied, “I saw:</a:t>
            </a:r>
          </a:p>
          <a:p>
            <a:r>
              <a:rPr lang="en-US" dirty="0"/>
              <a:t>	my men scattering from me,</a:t>
            </a:r>
          </a:p>
          <a:p>
            <a:r>
              <a:rPr lang="en-US" dirty="0"/>
              <a:t>	and you didn’t arrive when you said you would, </a:t>
            </a:r>
          </a:p>
          <a:p>
            <a:r>
              <a:rPr lang="en-US" dirty="0"/>
              <a:t>	and the Philistines are… ready for battle.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7DF029A-85B2-AEA3-AF12-88BECF70D84E}"/>
              </a:ext>
            </a:extLst>
          </p:cNvPr>
          <p:cNvSpPr/>
          <p:nvPr/>
        </p:nvSpPr>
        <p:spPr bwMode="auto">
          <a:xfrm>
            <a:off x="2565400" y="3086100"/>
            <a:ext cx="5029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something goes wrong, servant leaders look in the mirror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355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So I said, ‘The Philistines are ready to march against us at Gilgal, and I haven’t even asked for Yahweh’s help!’</a:t>
            </a:r>
          </a:p>
          <a:p>
            <a:r>
              <a:rPr lang="en-US" dirty="0"/>
              <a:t>So I forced myself to offer the burnt offering myself before you came.”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2A4ECADB-8778-ED93-A991-8A34913635B8}"/>
              </a:ext>
            </a:extLst>
          </p:cNvPr>
          <p:cNvSpPr/>
          <p:nvPr/>
        </p:nvSpPr>
        <p:spPr bwMode="auto">
          <a:xfrm>
            <a:off x="2946400" y="3086100"/>
            <a:ext cx="4267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takes a firm grasp of God’s love to admit: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was wrong”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963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“How foolish!” Samuel exclaimed…</a:t>
            </a:r>
          </a:p>
          <a:p>
            <a:r>
              <a:rPr lang="en-US" baseline="30000" dirty="0"/>
              <a:t>14 </a:t>
            </a:r>
            <a:r>
              <a:rPr lang="en-US" dirty="0"/>
              <a:t>Now your kingdom must end, for </a:t>
            </a:r>
            <a:br>
              <a:rPr lang="en-US" dirty="0"/>
            </a:br>
            <a:r>
              <a:rPr lang="en-US" dirty="0"/>
              <a:t>Yahweh has sought out a man after his own heart.</a:t>
            </a:r>
          </a:p>
          <a:p>
            <a:r>
              <a:rPr lang="en-US" dirty="0"/>
              <a:t>Yahweh has already appointed him </a:t>
            </a:r>
            <a:br>
              <a:rPr lang="en-US" dirty="0"/>
            </a:br>
            <a:r>
              <a:rPr lang="en-US" dirty="0"/>
              <a:t>to be the leader of his people,</a:t>
            </a:r>
            <a:br>
              <a:rPr lang="en-US" dirty="0"/>
            </a:br>
            <a:r>
              <a:rPr lang="en-US" dirty="0"/>
              <a:t>because you have not kept Yahweh’s instruction.”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</p:spTree>
    <p:extLst>
      <p:ext uri="{BB962C8B-B14F-4D97-AF65-F5344CB8AC3E}">
        <p14:creationId xmlns:p14="http://schemas.microsoft.com/office/powerpoint/2010/main" val="12102430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“How foolish!” Samuel exclaimed…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your kingdom must end, for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Yahweh has sought out </a:t>
            </a:r>
            <a:r>
              <a:rPr lang="en-US" u="sng" dirty="0"/>
              <a:t>a man after his own heart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Yahweh has already appointed him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the leader of his people,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you have not kept Yahweh’s instruction.”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47E5402-68EF-F851-16F2-788513E21D0E}"/>
              </a:ext>
            </a:extLst>
          </p:cNvPr>
          <p:cNvSpPr/>
          <p:nvPr/>
        </p:nvSpPr>
        <p:spPr bwMode="auto">
          <a:xfrm>
            <a:off x="201082" y="1943100"/>
            <a:ext cx="8155517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man or woman after God’s own heart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“Where your treasure is…”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6:21)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Knows and practices God’s word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Spends time talking with God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Seeks to please God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Knows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752195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“How foolish!” Samuel exclaimed…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</a:t>
            </a:r>
            <a:r>
              <a:rPr lang="en-US" dirty="0"/>
              <a:t>Now your kingdom must end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for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Yahweh has sought out a man after his own heart.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Yahweh has already appointed him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the leader of his people,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you have not kept Yahweh’s instruction.”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47E5402-68EF-F851-16F2-788513E21D0E}"/>
              </a:ext>
            </a:extLst>
          </p:cNvPr>
          <p:cNvSpPr/>
          <p:nvPr/>
        </p:nvSpPr>
        <p:spPr bwMode="auto">
          <a:xfrm>
            <a:off x="201082" y="1943100"/>
            <a:ext cx="8155517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will find someone who will listen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all is not lost in this battle,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Saul’s spiritual son Jonathan comes through again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captures a Philistine outpost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Samuel 14:1-14)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771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Suddenly, panic broke out in the Philistine army… And just then an earthquake struck, and everyone was terrified.</a:t>
            </a:r>
          </a:p>
          <a:p>
            <a:r>
              <a:rPr lang="en-US" baseline="30000" dirty="0"/>
              <a:t>16 </a:t>
            </a:r>
            <a:r>
              <a:rPr lang="en-US" dirty="0"/>
              <a:t>Saul’s lookouts in Gibeah of Benjamin saw a strange sight—the vast army of Philistines began to melt away in every direction.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36599376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Then Saul shouted to </a:t>
            </a:r>
            <a:r>
              <a:rPr lang="en-US" dirty="0" err="1"/>
              <a:t>Ahijah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“Bring the ephod here!” …</a:t>
            </a:r>
          </a:p>
          <a:p>
            <a:r>
              <a:rPr lang="en-US" baseline="30000" dirty="0"/>
              <a:t>19 </a:t>
            </a:r>
            <a:r>
              <a:rPr lang="en-US" dirty="0"/>
              <a:t>But while Saul was talking to the priest, </a:t>
            </a:r>
            <a:br>
              <a:rPr lang="en-US" dirty="0"/>
            </a:br>
            <a:r>
              <a:rPr lang="en-US" dirty="0"/>
              <a:t>the confusion in the Philistine camp </a:t>
            </a:r>
            <a:br>
              <a:rPr lang="en-US" dirty="0"/>
            </a:br>
            <a:r>
              <a:rPr lang="en-US" dirty="0"/>
              <a:t>grew louder and louder. </a:t>
            </a:r>
          </a:p>
          <a:p>
            <a:r>
              <a:rPr lang="en-US" dirty="0"/>
              <a:t>So Saul said to the priest, </a:t>
            </a:r>
            <a:br>
              <a:rPr lang="en-US" dirty="0"/>
            </a:br>
            <a:r>
              <a:rPr lang="en-US" dirty="0"/>
              <a:t>“</a:t>
            </a:r>
            <a:r>
              <a:rPr lang="en-US" u="sng" dirty="0"/>
              <a:t>Never mind; let’s get going!</a:t>
            </a:r>
            <a:r>
              <a:rPr lang="en-US" dirty="0"/>
              <a:t>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1269764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Now the men of Israel were </a:t>
            </a:r>
            <a:br>
              <a:rPr lang="en-US" dirty="0"/>
            </a:br>
            <a:r>
              <a:rPr lang="en-US" dirty="0"/>
              <a:t>pressed to </a:t>
            </a:r>
            <a:r>
              <a:rPr lang="en-US" u="sng" dirty="0"/>
              <a:t>exhaustion</a:t>
            </a:r>
            <a:r>
              <a:rPr lang="en-US" dirty="0"/>
              <a:t> that day, </a:t>
            </a:r>
            <a:br>
              <a:rPr lang="en-US" dirty="0"/>
            </a:br>
            <a:r>
              <a:rPr lang="en-US" dirty="0"/>
              <a:t>because Saul had placed them under an oath,</a:t>
            </a:r>
          </a:p>
          <a:p>
            <a:r>
              <a:rPr lang="en-US" dirty="0"/>
              <a:t>saying, “Let a curse fall on anyone </a:t>
            </a:r>
            <a:br>
              <a:rPr lang="en-US" dirty="0"/>
            </a:br>
            <a:r>
              <a:rPr lang="en-US" dirty="0"/>
              <a:t>who eats before evening—</a:t>
            </a:r>
            <a:br>
              <a:rPr lang="en-US" dirty="0"/>
            </a:br>
            <a:r>
              <a:rPr lang="en-US" dirty="0"/>
              <a:t>before I have full revenge on </a:t>
            </a:r>
            <a:r>
              <a:rPr lang="en-US" u="sng" dirty="0"/>
              <a:t>my enemies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18388640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A7722-D157-2789-E6FD-2175D59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B784E-539D-73D0-7B27-26684105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Takes place in the 11</a:t>
            </a:r>
            <a:r>
              <a:rPr lang="en-US" baseline="30000" dirty="0"/>
              <a:t>th</a:t>
            </a:r>
            <a:r>
              <a:rPr lang="en-US" dirty="0"/>
              <a:t> century BC</a:t>
            </a:r>
          </a:p>
          <a:p>
            <a:r>
              <a:rPr lang="en-US" dirty="0"/>
              <a:t>Israel’s transformation from tribes to a monarchy</a:t>
            </a:r>
          </a:p>
          <a:p>
            <a:r>
              <a:rPr lang="en-US" dirty="0"/>
              <a:t>Last time, the people asked the prophet Samuel </a:t>
            </a:r>
            <a:br>
              <a:rPr lang="en-US" dirty="0"/>
            </a:br>
            <a:r>
              <a:rPr lang="en-US" dirty="0"/>
              <a:t>to give them a King.</a:t>
            </a:r>
          </a:p>
          <a:p>
            <a:r>
              <a:rPr lang="en-US" dirty="0"/>
              <a:t>God gives them King Saul: tall, handsome, wealthy</a:t>
            </a:r>
          </a:p>
          <a:p>
            <a:r>
              <a:rPr lang="en-US" dirty="0"/>
              <a:t>But God sees past Saul’s exterior, to his heart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So no one ate anything all day,</a:t>
            </a:r>
          </a:p>
          <a:p>
            <a:r>
              <a:rPr lang="en-US" baseline="30000" dirty="0"/>
              <a:t>25 </a:t>
            </a:r>
            <a:r>
              <a:rPr lang="en-US" dirty="0"/>
              <a:t>even though they had all found honeycomb </a:t>
            </a:r>
            <a:br>
              <a:rPr lang="en-US" dirty="0"/>
            </a:br>
            <a:r>
              <a:rPr lang="en-US" dirty="0"/>
              <a:t>on the ground in the forest…</a:t>
            </a:r>
          </a:p>
          <a:p>
            <a:r>
              <a:rPr lang="en-US" baseline="30000" dirty="0"/>
              <a:t>27 </a:t>
            </a:r>
            <a:r>
              <a:rPr lang="en-US" dirty="0"/>
              <a:t>But Jonathan had not heard his father’s command,</a:t>
            </a:r>
          </a:p>
          <a:p>
            <a:r>
              <a:rPr lang="en-US" dirty="0"/>
              <a:t>and he dipped the end of his stick into a piece of honeycomb and ate the honey…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2138606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36 </a:t>
            </a:r>
            <a:r>
              <a:rPr lang="en-US" dirty="0"/>
              <a:t>Then Saul said, </a:t>
            </a:r>
            <a:br>
              <a:rPr lang="en-US" dirty="0"/>
            </a:br>
            <a:r>
              <a:rPr lang="en-US" dirty="0"/>
              <a:t>“Let’s chase the Philistines all night …</a:t>
            </a:r>
          </a:p>
          <a:p>
            <a:r>
              <a:rPr lang="en-US" dirty="0"/>
              <a:t>His men replied, </a:t>
            </a:r>
            <a:br>
              <a:rPr lang="en-US" dirty="0"/>
            </a:br>
            <a:r>
              <a:rPr lang="en-US" dirty="0"/>
              <a:t>“We’ll do whatever you think is best.”</a:t>
            </a:r>
          </a:p>
          <a:p>
            <a:r>
              <a:rPr lang="en-US" dirty="0"/>
              <a:t>But the priest said, “Let’s ask God first.”</a:t>
            </a:r>
          </a:p>
          <a:p>
            <a:r>
              <a:rPr lang="en-US" baseline="30000" dirty="0"/>
              <a:t>37 </a:t>
            </a:r>
            <a:r>
              <a:rPr lang="en-US" dirty="0"/>
              <a:t>So Saul asked God… </a:t>
            </a:r>
            <a:br>
              <a:rPr lang="en-US" dirty="0"/>
            </a:br>
            <a:r>
              <a:rPr lang="en-US" dirty="0"/>
              <a:t>But God made no reply that day.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8349294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38 </a:t>
            </a:r>
            <a:r>
              <a:rPr lang="en-US" dirty="0"/>
              <a:t>Then Saul said to the leaders, </a:t>
            </a:r>
            <a:br>
              <a:rPr lang="en-US" dirty="0"/>
            </a:br>
            <a:r>
              <a:rPr lang="en-US" dirty="0"/>
              <a:t>“Something’s wrong! … </a:t>
            </a:r>
          </a:p>
          <a:p>
            <a:r>
              <a:rPr lang="en-US" dirty="0"/>
              <a:t>We must find out what sin was committed today.</a:t>
            </a:r>
          </a:p>
          <a:p>
            <a:r>
              <a:rPr lang="en-US" baseline="30000" dirty="0"/>
              <a:t>39 </a:t>
            </a:r>
            <a:r>
              <a:rPr lang="en-US" dirty="0"/>
              <a:t>I vow by the name of Yahweh who rescued Israel that the sinner will surely die, even if it is my own son Jonathan!”</a:t>
            </a:r>
          </a:p>
          <a:p>
            <a:r>
              <a:rPr lang="en-US" dirty="0"/>
              <a:t>But no one would tell him…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4580165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41 </a:t>
            </a:r>
            <a:r>
              <a:rPr lang="en-US" dirty="0"/>
              <a:t>Then they cast sacred lots…</a:t>
            </a:r>
          </a:p>
          <a:p>
            <a:r>
              <a:rPr lang="en-US" baseline="30000" dirty="0"/>
              <a:t>42 </a:t>
            </a:r>
            <a:r>
              <a:rPr lang="en-US" dirty="0"/>
              <a:t>And Jonathan was shown to be the guilty one.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1348050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43 </a:t>
            </a:r>
            <a:r>
              <a:rPr lang="en-US" dirty="0"/>
              <a:t>“Tell me what you have done,” </a:t>
            </a:r>
            <a:br>
              <a:rPr lang="en-US" dirty="0"/>
            </a:br>
            <a:r>
              <a:rPr lang="en-US" dirty="0"/>
              <a:t>Saul demanded of Jonathan. </a:t>
            </a:r>
          </a:p>
          <a:p>
            <a:r>
              <a:rPr lang="en-US" dirty="0"/>
              <a:t>“I tasted a little honey,” Jonathan admitted.</a:t>
            </a:r>
          </a:p>
          <a:p>
            <a:r>
              <a:rPr lang="en-US" dirty="0"/>
              <a:t>“It was only a little bit on the end of my stick. </a:t>
            </a:r>
            <a:br>
              <a:rPr lang="en-US" dirty="0"/>
            </a:br>
            <a:r>
              <a:rPr lang="en-US" dirty="0"/>
              <a:t>Does that deserve death?”</a:t>
            </a:r>
          </a:p>
          <a:p>
            <a:r>
              <a:rPr lang="en-US" baseline="30000" dirty="0"/>
              <a:t>44 </a:t>
            </a:r>
            <a:r>
              <a:rPr lang="en-US" dirty="0"/>
              <a:t>“Yes, Jonathan,” Saul said, “you must die! </a:t>
            </a:r>
          </a:p>
          <a:p>
            <a:r>
              <a:rPr lang="en-US" dirty="0"/>
              <a:t>May God strike me and even kill me </a:t>
            </a:r>
            <a:br>
              <a:rPr lang="en-US" dirty="0"/>
            </a:br>
            <a:r>
              <a:rPr lang="en-US" dirty="0"/>
              <a:t>if you do not die for this.”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</p:spTree>
    <p:extLst>
      <p:ext uri="{BB962C8B-B14F-4D97-AF65-F5344CB8AC3E}">
        <p14:creationId xmlns:p14="http://schemas.microsoft.com/office/powerpoint/2010/main" val="2174170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45 </a:t>
            </a:r>
            <a:r>
              <a:rPr lang="en-US" dirty="0"/>
              <a:t>But the people broke in and said to Saul, </a:t>
            </a:r>
          </a:p>
          <a:p>
            <a:r>
              <a:rPr lang="en-US" dirty="0"/>
              <a:t>“Jonathan has won this great victory for Israel. Should he die? Far from it!”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Second Failure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D403F07-B4BB-CE24-9FDB-4704E1E8C3C3}"/>
              </a:ext>
            </a:extLst>
          </p:cNvPr>
          <p:cNvSpPr/>
          <p:nvPr/>
        </p:nvSpPr>
        <p:spPr bwMode="auto">
          <a:xfrm>
            <a:off x="1002241" y="2895600"/>
            <a:ext cx="8155517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 won the battle, but at what cost?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10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Samuel said to Saul…</a:t>
            </a:r>
          </a:p>
          <a:p>
            <a:r>
              <a:rPr lang="en-US" baseline="30000" dirty="0"/>
              <a:t>2 </a:t>
            </a:r>
            <a:r>
              <a:rPr lang="en-US" dirty="0"/>
              <a:t>“This is what the Lord of Heaven’s Armies has declared:</a:t>
            </a:r>
          </a:p>
          <a:p>
            <a:r>
              <a:rPr lang="en-US" dirty="0"/>
              <a:t>I have decided to settle accounts with the nation of Amalek for opposing Israel when they came from Egypt. </a:t>
            </a:r>
            <a:r>
              <a:rPr lang="en-US" sz="2000" i="1" dirty="0"/>
              <a:t>(Exodus 17)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2006685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Now go and completely destroy the Amalekites…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402897233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Now go and completely destroy the Amalekites…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C9AD6B0E-500C-2683-1BFC-26DEB0C724A0}"/>
              </a:ext>
            </a:extLst>
          </p:cNvPr>
          <p:cNvSpPr/>
          <p:nvPr/>
        </p:nvSpPr>
        <p:spPr bwMode="auto">
          <a:xfrm>
            <a:off x="355600" y="991689"/>
            <a:ext cx="94488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Modern audiences have problems with this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helps to understand a few things: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evil the Amalekites had been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patient God has been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15:16)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Ancient warfare practices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Nuances in the language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Joshua 24:8, 12, 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Does God have the right to judge?</a:t>
            </a:r>
          </a:p>
        </p:txBody>
      </p:sp>
    </p:spTree>
    <p:extLst>
      <p:ext uri="{BB962C8B-B14F-4D97-AF65-F5344CB8AC3E}">
        <p14:creationId xmlns:p14="http://schemas.microsoft.com/office/powerpoint/2010/main" val="449782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 9 </a:t>
            </a:r>
            <a:r>
              <a:rPr lang="en-US" dirty="0"/>
              <a:t>Saul and his men spared King Agag’s life and kept the best of the sheep and goats, the cattle, the fat calves, and the lambs—</a:t>
            </a:r>
          </a:p>
          <a:p>
            <a:r>
              <a:rPr lang="en-US" dirty="0"/>
              <a:t>	everything, in fact, that appealed to them.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16628826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A7722-D157-2789-E6FD-2175D59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1B784E-539D-73D0-7B27-266841053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teaches Saul 3 lessons for servant leadership:</a:t>
            </a:r>
          </a:p>
          <a:p>
            <a:r>
              <a:rPr lang="en-US" dirty="0"/>
              <a:t>#1 “I love you”</a:t>
            </a:r>
          </a:p>
          <a:p>
            <a:r>
              <a:rPr lang="en-US" dirty="0"/>
              <a:t>#2 “These people are mine”</a:t>
            </a:r>
          </a:p>
          <a:p>
            <a:r>
              <a:rPr lang="en-US" dirty="0"/>
              <a:t>#3 “Listen to me and I will supply all you need”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06F4092-2523-283A-8BD1-4B9C21FAE23E}"/>
              </a:ext>
            </a:extLst>
          </p:cNvPr>
          <p:cNvSpPr/>
          <p:nvPr/>
        </p:nvSpPr>
        <p:spPr bwMode="auto">
          <a:xfrm>
            <a:off x="3251200" y="1485900"/>
            <a:ext cx="65532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Speaks to Saul’s pride/ insecurities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2544ACCA-5C36-7612-5FE6-492D2B78028A}"/>
              </a:ext>
            </a:extLst>
          </p:cNvPr>
          <p:cNvSpPr/>
          <p:nvPr/>
        </p:nvSpPr>
        <p:spPr bwMode="auto">
          <a:xfrm>
            <a:off x="5994400" y="2200275"/>
            <a:ext cx="38100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Saul’s control issues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EF45D520-9C8D-1246-6E08-D01987F7E81F}"/>
              </a:ext>
            </a:extLst>
          </p:cNvPr>
          <p:cNvSpPr/>
          <p:nvPr/>
        </p:nvSpPr>
        <p:spPr bwMode="auto">
          <a:xfrm>
            <a:off x="5994400" y="3505200"/>
            <a:ext cx="3810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Saul’s autonomy and weakness</a:t>
            </a:r>
          </a:p>
        </p:txBody>
      </p:sp>
    </p:spTree>
    <p:extLst>
      <p:ext uri="{BB962C8B-B14F-4D97-AF65-F5344CB8AC3E}">
        <p14:creationId xmlns:p14="http://schemas.microsoft.com/office/powerpoint/2010/main" val="2508420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Then Yahweh said to Samuel,</a:t>
            </a:r>
          </a:p>
          <a:p>
            <a:r>
              <a:rPr lang="en-US" baseline="30000" dirty="0"/>
              <a:t>11 </a:t>
            </a:r>
            <a:r>
              <a:rPr lang="en-US" dirty="0"/>
              <a:t>“I am </a:t>
            </a:r>
            <a:r>
              <a:rPr lang="en-US" u="sng" dirty="0"/>
              <a:t>sorry</a:t>
            </a:r>
            <a:r>
              <a:rPr lang="en-US" dirty="0"/>
              <a:t> that I ever made Saul king, </a:t>
            </a:r>
            <a:br>
              <a:rPr lang="en-US" dirty="0"/>
            </a:br>
            <a:r>
              <a:rPr lang="en-US" dirty="0"/>
              <a:t>for he has not been loyal to me and </a:t>
            </a:r>
            <a:br>
              <a:rPr lang="en-US" dirty="0"/>
            </a:br>
            <a:r>
              <a:rPr lang="en-US" dirty="0"/>
              <a:t>has refused to obey my instructions.”</a:t>
            </a:r>
          </a:p>
          <a:p>
            <a:r>
              <a:rPr lang="en-US" dirty="0"/>
              <a:t>Samuel was so </a:t>
            </a:r>
            <a:r>
              <a:rPr lang="en-US" u="sng" dirty="0"/>
              <a:t>deeply moved</a:t>
            </a:r>
            <a:r>
              <a:rPr lang="en-US" dirty="0"/>
              <a:t> when he heard this that he cried out to Yahweh all night.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2616385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Early the next morning Samuel went to find Saul. </a:t>
            </a:r>
          </a:p>
          <a:p>
            <a:r>
              <a:rPr lang="en-US" dirty="0"/>
              <a:t>Someone told him, “Saul went to the town of Carmel to set up a monument to himself…”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14842643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When Samuel finally found him, </a:t>
            </a:r>
            <a:br>
              <a:rPr lang="en-US" dirty="0"/>
            </a:br>
            <a:r>
              <a:rPr lang="en-US" dirty="0"/>
              <a:t>Saul greeted him cheerfully.</a:t>
            </a:r>
          </a:p>
          <a:p>
            <a:r>
              <a:rPr lang="en-US" dirty="0"/>
              <a:t>“May Yahweh bless you,” he said. </a:t>
            </a:r>
            <a:br>
              <a:rPr lang="en-US" dirty="0"/>
            </a:br>
            <a:r>
              <a:rPr lang="en-US" dirty="0"/>
              <a:t>“I have carried out Yahweh’s command!”</a:t>
            </a:r>
          </a:p>
          <a:p>
            <a:r>
              <a:rPr lang="en-US" baseline="30000" dirty="0"/>
              <a:t>14 </a:t>
            </a:r>
            <a:r>
              <a:rPr lang="en-US" dirty="0"/>
              <a:t>“Then what is all the bleating of sheep </a:t>
            </a:r>
            <a:br>
              <a:rPr lang="en-US" dirty="0"/>
            </a:br>
            <a:r>
              <a:rPr lang="en-US" dirty="0"/>
              <a:t>and goats and the lowing of cattle I hear?” </a:t>
            </a:r>
            <a:br>
              <a:rPr lang="en-US" dirty="0"/>
            </a:br>
            <a:r>
              <a:rPr lang="en-US" dirty="0"/>
              <a:t>Samuel demanded.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926390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“It’s true that </a:t>
            </a:r>
            <a:r>
              <a:rPr lang="en-US" u="sng" dirty="0"/>
              <a:t>the army</a:t>
            </a:r>
            <a:r>
              <a:rPr lang="en-US" dirty="0"/>
              <a:t> spared the best of the sheep, goats, and cattle,” Saul admitted.</a:t>
            </a:r>
          </a:p>
          <a:p>
            <a:r>
              <a:rPr lang="en-US" dirty="0"/>
              <a:t>“But they are going to sacrifice them </a:t>
            </a:r>
            <a:br>
              <a:rPr lang="en-US" dirty="0"/>
            </a:br>
            <a:r>
              <a:rPr lang="en-US" dirty="0"/>
              <a:t>to Yahweh </a:t>
            </a:r>
            <a:r>
              <a:rPr lang="en-US" u="sng" dirty="0"/>
              <a:t>your God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We have destroyed everything else.”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9237890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Then Samuel said to Saul, “Stop!</a:t>
            </a:r>
          </a:p>
          <a:p>
            <a:r>
              <a:rPr lang="en-US" dirty="0"/>
              <a:t>Listen to what Yahweh told me last night!”</a:t>
            </a:r>
          </a:p>
          <a:p>
            <a:r>
              <a:rPr lang="en-US" dirty="0"/>
              <a:t>“What did he tell you?” Saul asked.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3989492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And Samuel told him, </a:t>
            </a:r>
            <a:br>
              <a:rPr lang="en-US" dirty="0"/>
            </a:br>
            <a:r>
              <a:rPr lang="en-US" dirty="0"/>
              <a:t>“Although you may think little of yourself, </a:t>
            </a:r>
            <a:br>
              <a:rPr lang="en-US" dirty="0"/>
            </a:br>
            <a:r>
              <a:rPr lang="en-US" dirty="0"/>
              <a:t>are you not the leader of the tribes of Israel?</a:t>
            </a:r>
          </a:p>
          <a:p>
            <a:r>
              <a:rPr lang="en-US" dirty="0"/>
              <a:t>Yahweh has anointed you king of Israel. </a:t>
            </a:r>
          </a:p>
          <a:p>
            <a:r>
              <a:rPr lang="en-US" baseline="30000" dirty="0"/>
              <a:t>18 </a:t>
            </a:r>
            <a:r>
              <a:rPr lang="en-US" dirty="0"/>
              <a:t>And Yahweh sent you on a mission…</a:t>
            </a:r>
          </a:p>
          <a:p>
            <a:r>
              <a:rPr lang="en-US" baseline="30000" dirty="0"/>
              <a:t>19 </a:t>
            </a:r>
            <a:r>
              <a:rPr lang="en-US" dirty="0"/>
              <a:t>Why haven’t you obeyed Yahweh? …</a:t>
            </a:r>
          </a:p>
          <a:p>
            <a:r>
              <a:rPr lang="en-US" baseline="30000" dirty="0"/>
              <a:t>20 </a:t>
            </a:r>
            <a:r>
              <a:rPr lang="en-US" dirty="0"/>
              <a:t>“But I did obey Yahweh,” Saul insisted…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3418577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But Samuel replied, </a:t>
            </a:r>
            <a:br>
              <a:rPr lang="en-US" dirty="0"/>
            </a:br>
            <a:r>
              <a:rPr lang="en-US" dirty="0"/>
              <a:t>“What is more pleasing to the Yahweh: </a:t>
            </a:r>
          </a:p>
          <a:p>
            <a:r>
              <a:rPr lang="en-US" dirty="0"/>
              <a:t>your burnt offerings and sacrifices or </a:t>
            </a:r>
            <a:br>
              <a:rPr lang="en-US" dirty="0"/>
            </a:br>
            <a:r>
              <a:rPr lang="en-US" dirty="0"/>
              <a:t>your obedience to his voice?</a:t>
            </a:r>
          </a:p>
          <a:p>
            <a:r>
              <a:rPr lang="en-US" dirty="0"/>
              <a:t>Listen! Obedience is better than sacrifice, and submission is better than offering the fat of rams.</a:t>
            </a:r>
            <a:br>
              <a:rPr lang="en-US" dirty="0"/>
            </a:br>
            <a:r>
              <a:rPr lang="en-US" sz="2000" i="1" dirty="0"/>
              <a:t>(Ps 51:16-17; Hos 6:6; Matt 12:7)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1790244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Rebellion is as sinful as witchcraft, </a:t>
            </a:r>
            <a:br>
              <a:rPr lang="en-US" dirty="0"/>
            </a:br>
            <a:r>
              <a:rPr lang="en-US" dirty="0"/>
              <a:t>and stubbornness as bad as worshiping idols.</a:t>
            </a:r>
          </a:p>
          <a:p>
            <a:r>
              <a:rPr lang="en-US" dirty="0"/>
              <a:t>So because you have rejected the command of Yahweh, </a:t>
            </a:r>
            <a:r>
              <a:rPr lang="en-US" u="sng" dirty="0"/>
              <a:t>he has rejected you as king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259004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Then Saul admitted to Samuel, </a:t>
            </a:r>
            <a:br>
              <a:rPr lang="en-US" dirty="0"/>
            </a:br>
            <a:r>
              <a:rPr lang="en-US" dirty="0"/>
              <a:t>“Yes, I have sinned.</a:t>
            </a:r>
          </a:p>
          <a:p>
            <a:r>
              <a:rPr lang="en-US" dirty="0"/>
              <a:t>I have disobeyed your instructions and </a:t>
            </a:r>
            <a:br>
              <a:rPr lang="en-US" dirty="0"/>
            </a:br>
            <a:r>
              <a:rPr lang="en-US" dirty="0"/>
              <a:t>Yahweh’s command, for </a:t>
            </a:r>
            <a:r>
              <a:rPr lang="en-US" u="sng" dirty="0"/>
              <a:t>I listened to the people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did what they demanded.</a:t>
            </a:r>
          </a:p>
          <a:p>
            <a:r>
              <a:rPr lang="en-US" baseline="30000" dirty="0"/>
              <a:t>25 </a:t>
            </a:r>
            <a:r>
              <a:rPr lang="en-US" dirty="0"/>
              <a:t>But now, please </a:t>
            </a:r>
            <a:r>
              <a:rPr lang="en-US" u="sng" dirty="0"/>
              <a:t>forgive my sin</a:t>
            </a:r>
            <a:r>
              <a:rPr lang="en-US" dirty="0"/>
              <a:t> and come back with me so that I may worship Yahweh.”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9768432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 </a:t>
            </a:r>
            <a:r>
              <a:rPr lang="en-US" dirty="0"/>
              <a:t>But Samuel replied, “I will not go back with you!”</a:t>
            </a:r>
          </a:p>
          <a:p>
            <a:r>
              <a:rPr lang="en-US" baseline="30000" dirty="0"/>
              <a:t>27 </a:t>
            </a:r>
            <a:r>
              <a:rPr lang="en-US" dirty="0"/>
              <a:t>As Samuel turned to go, Saul tried to hold him back and tore the hem of his robe…</a:t>
            </a:r>
          </a:p>
          <a:p>
            <a:r>
              <a:rPr lang="en-US" baseline="30000" dirty="0"/>
              <a:t>30 </a:t>
            </a:r>
            <a:r>
              <a:rPr lang="en-US" dirty="0"/>
              <a:t>Then Saul pleaded again, “I know I have sinned. </a:t>
            </a:r>
          </a:p>
          <a:p>
            <a:r>
              <a:rPr lang="en-US" dirty="0"/>
              <a:t>But please, at least </a:t>
            </a:r>
            <a:r>
              <a:rPr lang="en-US" u="sng" dirty="0"/>
              <a:t>honor me before the elders</a:t>
            </a:r>
            <a:r>
              <a:rPr lang="en-US" dirty="0"/>
              <a:t> of my people and before Israel by coming back with me so that I may worship Yahweh </a:t>
            </a:r>
            <a:r>
              <a:rPr lang="en-US" u="sng" dirty="0"/>
              <a:t>your God</a:t>
            </a:r>
            <a:r>
              <a:rPr lang="en-US" dirty="0"/>
              <a:t>.” …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4143011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About a month later, King </a:t>
            </a:r>
            <a:r>
              <a:rPr lang="en-US" dirty="0" err="1"/>
              <a:t>Nahash</a:t>
            </a:r>
            <a:r>
              <a:rPr lang="en-US" dirty="0"/>
              <a:t> of Ammon </a:t>
            </a:r>
            <a:br>
              <a:rPr lang="en-US" dirty="0"/>
            </a:br>
            <a:r>
              <a:rPr lang="en-US" dirty="0"/>
              <a:t>led his army against the Israelite town of </a:t>
            </a:r>
            <a:br>
              <a:rPr lang="en-US" dirty="0"/>
            </a:br>
            <a:r>
              <a:rPr lang="en-US" dirty="0" err="1"/>
              <a:t>Jabesh-gilead</a:t>
            </a:r>
            <a:r>
              <a:rPr lang="en-US" dirty="0"/>
              <a:t>.</a:t>
            </a:r>
          </a:p>
          <a:p>
            <a:r>
              <a:rPr lang="en-US" dirty="0"/>
              <a:t>But all the citizens of </a:t>
            </a:r>
            <a:r>
              <a:rPr lang="en-US" dirty="0" err="1"/>
              <a:t>Jabesh</a:t>
            </a:r>
            <a:r>
              <a:rPr lang="en-US" dirty="0"/>
              <a:t> asked for peace.</a:t>
            </a:r>
          </a:p>
          <a:p>
            <a:r>
              <a:rPr lang="en-US" dirty="0"/>
              <a:t>“Make a treaty with us, and we will be your servants,” they pleaded.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Victory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35 </a:t>
            </a:r>
            <a:r>
              <a:rPr lang="en-US" dirty="0"/>
              <a:t>Samuel never went to meet with Saul again, </a:t>
            </a:r>
            <a:br>
              <a:rPr lang="en-US" dirty="0"/>
            </a:br>
            <a:r>
              <a:rPr lang="en-US" dirty="0"/>
              <a:t>but he </a:t>
            </a:r>
            <a:r>
              <a:rPr lang="en-US" u="sng" dirty="0"/>
              <a:t>mourned constantly</a:t>
            </a:r>
            <a:r>
              <a:rPr lang="en-US" dirty="0"/>
              <a:t> for him. </a:t>
            </a:r>
          </a:p>
          <a:p>
            <a:r>
              <a:rPr lang="en-US" dirty="0"/>
              <a:t>And Yahweh was </a:t>
            </a:r>
            <a:r>
              <a:rPr lang="en-US" u="sng" dirty="0"/>
              <a:t>sorry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he had ever made Saul king of Israel.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Third Failure</a:t>
            </a:r>
          </a:p>
        </p:txBody>
      </p:sp>
    </p:spTree>
    <p:extLst>
      <p:ext uri="{BB962C8B-B14F-4D97-AF65-F5344CB8AC3E}">
        <p14:creationId xmlns:p14="http://schemas.microsoft.com/office/powerpoint/2010/main" val="282093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114300"/>
            <a:ext cx="9863666" cy="4838700"/>
          </a:xfrm>
        </p:spPr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Yahweh said to Samuel, </a:t>
            </a:r>
            <a:br>
              <a:rPr lang="en-US" dirty="0"/>
            </a:br>
            <a:r>
              <a:rPr lang="en-US" dirty="0"/>
              <a:t>“You have mourned long enough for Saul.</a:t>
            </a:r>
          </a:p>
          <a:p>
            <a:r>
              <a:rPr lang="en-US" dirty="0"/>
              <a:t>I have rejected him as king of Israel, </a:t>
            </a:r>
            <a:br>
              <a:rPr lang="en-US" dirty="0"/>
            </a:br>
            <a:r>
              <a:rPr lang="en-US" dirty="0"/>
              <a:t>so fill your flask with olive oil and go to Bethlehem.</a:t>
            </a:r>
          </a:p>
          <a:p>
            <a:r>
              <a:rPr lang="en-US" dirty="0"/>
              <a:t>Find a man named Jesse who lives there, </a:t>
            </a:r>
            <a:br>
              <a:rPr lang="en-US" dirty="0"/>
            </a:br>
            <a:r>
              <a:rPr lang="en-US" dirty="0"/>
              <a:t>for I have selected </a:t>
            </a:r>
            <a:r>
              <a:rPr lang="en-US" u="sng" dirty="0"/>
              <a:t>one of his sons</a:t>
            </a:r>
            <a:r>
              <a:rPr lang="en-US" dirty="0"/>
              <a:t> to be my king.”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3012560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But Samuel asked, “How can I do that? </a:t>
            </a:r>
            <a:br>
              <a:rPr lang="en-US" dirty="0"/>
            </a:br>
            <a:r>
              <a:rPr lang="en-US" dirty="0"/>
              <a:t>If Saul hears about it, he will kill me.”</a:t>
            </a:r>
          </a:p>
          <a:p>
            <a:r>
              <a:rPr lang="en-US" dirty="0"/>
              <a:t>“Take a heifer with you,” Yahweh replied,</a:t>
            </a:r>
            <a:br>
              <a:rPr lang="en-US" dirty="0"/>
            </a:br>
            <a:r>
              <a:rPr lang="en-US" dirty="0"/>
              <a:t>“and say that you have come </a:t>
            </a:r>
            <a:br>
              <a:rPr lang="en-US" dirty="0"/>
            </a:br>
            <a:r>
              <a:rPr lang="en-US" dirty="0"/>
              <a:t>to make a sacrifice to Yahweh.</a:t>
            </a:r>
          </a:p>
          <a:p>
            <a:r>
              <a:rPr lang="en-US" baseline="30000" dirty="0"/>
              <a:t>3 </a:t>
            </a:r>
            <a:r>
              <a:rPr lang="en-US" dirty="0"/>
              <a:t>Invite Jesse to the sacrifice, and I will show you </a:t>
            </a:r>
            <a:r>
              <a:rPr lang="en-US" u="sng" dirty="0"/>
              <a:t>which of his sons</a:t>
            </a:r>
            <a:r>
              <a:rPr lang="en-US" dirty="0"/>
              <a:t> to anoint for me.” 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36915916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… Then Samuel performed the purification rite </a:t>
            </a:r>
            <a:br>
              <a:rPr lang="en-US" dirty="0"/>
            </a:br>
            <a:r>
              <a:rPr lang="en-US" dirty="0"/>
              <a:t>for Jesse and his sons and invited them to the sacrifice, too.</a:t>
            </a:r>
          </a:p>
          <a:p>
            <a:r>
              <a:rPr lang="en-US" baseline="30000" dirty="0"/>
              <a:t>6 </a:t>
            </a:r>
            <a:r>
              <a:rPr lang="en-US" dirty="0"/>
              <a:t>When they arrived, </a:t>
            </a:r>
          </a:p>
          <a:p>
            <a:r>
              <a:rPr lang="en-US" dirty="0"/>
              <a:t>	Samuel took one look at Eliab and thought, “Surely this is Yahweh’s anointed!”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16895109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But Yahweh said to Samuel, </a:t>
            </a:r>
            <a:br>
              <a:rPr lang="en-US" dirty="0"/>
            </a:br>
            <a:r>
              <a:rPr lang="en-US" dirty="0"/>
              <a:t>“Don’t judge by his appearance or height, </a:t>
            </a:r>
            <a:br>
              <a:rPr lang="en-US" dirty="0"/>
            </a:br>
            <a:r>
              <a:rPr lang="en-US" dirty="0"/>
              <a:t>for I have rejected him.</a:t>
            </a:r>
          </a:p>
          <a:p>
            <a:r>
              <a:rPr lang="en-US" u="sng" dirty="0"/>
              <a:t>Yahweh doesn’t see things the way you see them</a:t>
            </a:r>
            <a:r>
              <a:rPr lang="en-US" dirty="0"/>
              <a:t>. </a:t>
            </a:r>
          </a:p>
          <a:p>
            <a:r>
              <a:rPr lang="en-US" dirty="0"/>
              <a:t>People judge by outward appearance, </a:t>
            </a:r>
            <a:br>
              <a:rPr lang="en-US" dirty="0"/>
            </a:br>
            <a:r>
              <a:rPr lang="en-US" dirty="0"/>
              <a:t>but Yahweh looks at the heart.”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39675611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Then Jesse told his son </a:t>
            </a:r>
            <a:r>
              <a:rPr lang="en-US" dirty="0" err="1"/>
              <a:t>Abinadab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step forward and walk in front of Samuel.</a:t>
            </a:r>
          </a:p>
          <a:p>
            <a:r>
              <a:rPr lang="en-US" dirty="0"/>
              <a:t>But Samuel said, </a:t>
            </a:r>
            <a:br>
              <a:rPr lang="en-US" dirty="0"/>
            </a:br>
            <a:r>
              <a:rPr lang="en-US" dirty="0"/>
              <a:t>“This is not the one Yahweh has </a:t>
            </a:r>
            <a:r>
              <a:rPr lang="en-US" u="sng" dirty="0"/>
              <a:t>chosen</a:t>
            </a:r>
            <a:r>
              <a:rPr lang="en-US" dirty="0"/>
              <a:t>.”</a:t>
            </a:r>
          </a:p>
          <a:p>
            <a:r>
              <a:rPr lang="en-US" baseline="30000" dirty="0"/>
              <a:t>9 </a:t>
            </a:r>
            <a:r>
              <a:rPr lang="en-US" dirty="0"/>
              <a:t>Next Jesse summoned </a:t>
            </a:r>
            <a:r>
              <a:rPr lang="en-US" dirty="0" err="1"/>
              <a:t>Shimea</a:t>
            </a:r>
            <a:r>
              <a:rPr lang="en-US" dirty="0"/>
              <a:t>,</a:t>
            </a:r>
          </a:p>
          <a:p>
            <a:r>
              <a:rPr lang="en-US" dirty="0"/>
              <a:t>but Samuel said, </a:t>
            </a:r>
            <a:br>
              <a:rPr lang="en-US" dirty="0"/>
            </a:br>
            <a:r>
              <a:rPr lang="en-US" dirty="0"/>
              <a:t>“Neither is this the one Yahweh has chosen.”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17088609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In the same way all seven of Jesse’s sons </a:t>
            </a:r>
            <a:br>
              <a:rPr lang="en-US" dirty="0"/>
            </a:br>
            <a:r>
              <a:rPr lang="en-US" dirty="0"/>
              <a:t>were presented to Samuel.</a:t>
            </a:r>
          </a:p>
          <a:p>
            <a:r>
              <a:rPr lang="en-US" dirty="0"/>
              <a:t>But Samuel said to Jesse, </a:t>
            </a:r>
            <a:br>
              <a:rPr lang="en-US" dirty="0"/>
            </a:br>
            <a:r>
              <a:rPr lang="en-US" dirty="0"/>
              <a:t>“Yahweh has not chosen any of these.”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5276147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Samuel asked, </a:t>
            </a:r>
            <a:br>
              <a:rPr lang="en-US" dirty="0"/>
            </a:br>
            <a:r>
              <a:rPr lang="en-US" dirty="0"/>
              <a:t>“Are these all the sons you have?”</a:t>
            </a:r>
          </a:p>
          <a:p>
            <a:r>
              <a:rPr lang="en-US" dirty="0"/>
              <a:t>There is still the youngest,” Jesse replied. </a:t>
            </a:r>
          </a:p>
          <a:p>
            <a:r>
              <a:rPr lang="en-US" dirty="0"/>
              <a:t>“But he’s out in the fields</a:t>
            </a:r>
            <a:br>
              <a:rPr lang="en-US" dirty="0"/>
            </a:br>
            <a:r>
              <a:rPr lang="en-US" dirty="0"/>
              <a:t>watching the sheep and goats.”</a:t>
            </a:r>
          </a:p>
          <a:p>
            <a:r>
              <a:rPr lang="en-US" dirty="0"/>
              <a:t>“Send for him at once,” Samuel said.</a:t>
            </a:r>
            <a:br>
              <a:rPr lang="en-US" dirty="0"/>
            </a:br>
            <a:r>
              <a:rPr lang="en-US" dirty="0"/>
              <a:t>“We will not sit down to eat until he arrives.”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39653087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So Jesse sent for him.</a:t>
            </a:r>
          </a:p>
          <a:p>
            <a:r>
              <a:rPr lang="en-US" dirty="0"/>
              <a:t>He was dark and handsome, with beautiful eyes.</a:t>
            </a:r>
          </a:p>
          <a:p>
            <a:r>
              <a:rPr lang="en-US" dirty="0"/>
              <a:t>And Yahweh said, “This is the one; anoint him.”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3944043-1474-6C96-220D-7E46725B1000}"/>
              </a:ext>
            </a:extLst>
          </p:cNvPr>
          <p:cNvSpPr/>
          <p:nvPr/>
        </p:nvSpPr>
        <p:spPr bwMode="auto">
          <a:xfrm>
            <a:off x="508000" y="2857500"/>
            <a:ext cx="9144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There’s no way this shepherd boy could have known how much his life was about to change.</a:t>
            </a:r>
          </a:p>
        </p:txBody>
      </p:sp>
    </p:spTree>
    <p:extLst>
      <p:ext uri="{BB962C8B-B14F-4D97-AF65-F5344CB8AC3E}">
        <p14:creationId xmlns:p14="http://schemas.microsoft.com/office/powerpoint/2010/main" val="40563941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So as he stood there among his brothers, </a:t>
            </a:r>
            <a:br>
              <a:rPr lang="en-US" dirty="0"/>
            </a:br>
            <a:r>
              <a:rPr lang="en-US" dirty="0"/>
              <a:t>Samuel took the flask of olive oil he had brought</a:t>
            </a:r>
          </a:p>
          <a:p>
            <a:r>
              <a:rPr lang="en-US" dirty="0"/>
              <a:t>and anointed David with the oil.</a:t>
            </a:r>
          </a:p>
          <a:p>
            <a:r>
              <a:rPr lang="en-US" dirty="0"/>
              <a:t>And the Spirit of Yahweh </a:t>
            </a:r>
            <a:br>
              <a:rPr lang="en-US" dirty="0"/>
            </a:br>
            <a:r>
              <a:rPr lang="en-US" dirty="0"/>
              <a:t>came powerfully upon David from that day on.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New King</a:t>
            </a:r>
          </a:p>
        </p:txBody>
      </p:sp>
    </p:spTree>
    <p:extLst>
      <p:ext uri="{BB962C8B-B14F-4D97-AF65-F5344CB8AC3E}">
        <p14:creationId xmlns:p14="http://schemas.microsoft.com/office/powerpoint/2010/main" val="39873626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“All right,” </a:t>
            </a:r>
            <a:r>
              <a:rPr lang="en-US" dirty="0" err="1"/>
              <a:t>Nahash</a:t>
            </a:r>
            <a:r>
              <a:rPr lang="en-US" dirty="0"/>
              <a:t> said, </a:t>
            </a:r>
            <a:br>
              <a:rPr lang="en-US" dirty="0"/>
            </a:br>
            <a:r>
              <a:rPr lang="en-US" dirty="0"/>
              <a:t>“but only on one condition. </a:t>
            </a:r>
          </a:p>
          <a:p>
            <a:r>
              <a:rPr lang="en-US" dirty="0"/>
              <a:t>I will gouge out the right eye of every one of you…”</a:t>
            </a:r>
          </a:p>
          <a:p>
            <a:r>
              <a:rPr lang="en-US" baseline="30000" dirty="0"/>
              <a:t>3 </a:t>
            </a:r>
            <a:r>
              <a:rPr lang="en-US" dirty="0"/>
              <a:t>“Give us seven days…”</a:t>
            </a:r>
          </a:p>
          <a:p>
            <a:r>
              <a:rPr lang="en-US" baseline="30000" dirty="0"/>
              <a:t>6 </a:t>
            </a:r>
            <a:r>
              <a:rPr lang="en-US" dirty="0"/>
              <a:t>Then the Spirit of God came powerfully upon Saul, and he became </a:t>
            </a:r>
            <a:r>
              <a:rPr lang="en-US" u="sng" dirty="0"/>
              <a:t>very angry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Victory</a:t>
            </a:r>
          </a:p>
        </p:txBody>
      </p:sp>
    </p:spTree>
    <p:extLst>
      <p:ext uri="{BB962C8B-B14F-4D97-AF65-F5344CB8AC3E}">
        <p14:creationId xmlns:p14="http://schemas.microsoft.com/office/powerpoint/2010/main" val="18238674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God will accomplish his good plan.</a:t>
            </a:r>
          </a:p>
          <a:p>
            <a:pPr marL="228600" indent="-228600"/>
            <a:r>
              <a:rPr lang="en-US" dirty="0"/>
              <a:t>He’s looking for men and women </a:t>
            </a:r>
            <a:br>
              <a:rPr lang="en-US" dirty="0"/>
            </a:br>
            <a:r>
              <a:rPr lang="en-US" dirty="0"/>
              <a:t>after his own heart.</a:t>
            </a:r>
          </a:p>
          <a:p>
            <a:pPr marL="228600" indent="-228600"/>
            <a:r>
              <a:rPr lang="en-US" dirty="0"/>
              <a:t>Sometimes it’s the people who no one else wants.</a:t>
            </a:r>
          </a:p>
          <a:p>
            <a:pPr marL="228600" indent="-228600"/>
            <a:r>
              <a:rPr lang="en-US" dirty="0"/>
              <a:t>If you’re willing, God can start tonight.</a:t>
            </a:r>
          </a:p>
          <a:p>
            <a:pPr marL="228600" indent="-228600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Heart of a King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0579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Samuel 17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Battling the Giant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He took two oxen and cut them into pieces </a:t>
            </a:r>
            <a:br>
              <a:rPr lang="en-US" dirty="0"/>
            </a:br>
            <a:r>
              <a:rPr lang="en-US" dirty="0"/>
              <a:t>and sent the messengers to carry them throughout Israel with this message:</a:t>
            </a:r>
          </a:p>
          <a:p>
            <a:r>
              <a:rPr lang="en-US" dirty="0"/>
              <a:t>“This is what will happen to the oxen of anyone who refuses to follow Saul and Samuel into battle!” </a:t>
            </a:r>
          </a:p>
          <a:p>
            <a:r>
              <a:rPr lang="en-US" dirty="0"/>
              <a:t>And Yahweh made the people </a:t>
            </a:r>
            <a:r>
              <a:rPr lang="en-US" u="sng" dirty="0"/>
              <a:t>afraid of Saul’s anger</a:t>
            </a:r>
            <a:r>
              <a:rPr lang="en-US" dirty="0"/>
              <a:t>, and all of them came out together as one.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Victory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6AFA915-04B5-7642-23B5-F154F705E27C}"/>
              </a:ext>
            </a:extLst>
          </p:cNvPr>
          <p:cNvSpPr/>
          <p:nvPr/>
        </p:nvSpPr>
        <p:spPr bwMode="auto">
          <a:xfrm>
            <a:off x="4241800" y="4076700"/>
            <a:ext cx="3886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plan worked,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at what cost?</a:t>
            </a:r>
          </a:p>
        </p:txBody>
      </p:sp>
    </p:spTree>
    <p:extLst>
      <p:ext uri="{BB962C8B-B14F-4D97-AF65-F5344CB8AC3E}">
        <p14:creationId xmlns:p14="http://schemas.microsoft.com/office/powerpoint/2010/main" val="19715747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Saul selected 3,000 special troops from the army of Israel…</a:t>
            </a:r>
          </a:p>
          <a:p>
            <a:r>
              <a:rPr lang="en-US" dirty="0"/>
              <a:t>He took 2,000… The other 1,000 went with </a:t>
            </a:r>
            <a:br>
              <a:rPr lang="en-US" dirty="0"/>
            </a:br>
            <a:r>
              <a:rPr lang="en-US" dirty="0"/>
              <a:t>Saul’s son </a:t>
            </a:r>
            <a:r>
              <a:rPr lang="en-US" u="sng" dirty="0"/>
              <a:t>Jonathan</a:t>
            </a:r>
            <a:r>
              <a:rPr lang="en-US" dirty="0"/>
              <a:t>…</a:t>
            </a:r>
          </a:p>
          <a:p>
            <a:r>
              <a:rPr lang="en-US" baseline="30000" dirty="0"/>
              <a:t>3 </a:t>
            </a:r>
            <a:r>
              <a:rPr lang="en-US" dirty="0"/>
              <a:t>Soon after this, Jonathan attacked and </a:t>
            </a:r>
            <a:br>
              <a:rPr lang="en-US" dirty="0"/>
            </a:br>
            <a:r>
              <a:rPr lang="en-US" u="sng" dirty="0"/>
              <a:t>defeated the garrison of Philistines</a:t>
            </a:r>
            <a:r>
              <a:rPr lang="en-US" dirty="0"/>
              <a:t> at </a:t>
            </a:r>
            <a:r>
              <a:rPr lang="en-US" dirty="0" err="1"/>
              <a:t>Geba</a:t>
            </a:r>
            <a:r>
              <a:rPr lang="en-US" dirty="0"/>
              <a:t>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</p:spTree>
    <p:extLst>
      <p:ext uri="{BB962C8B-B14F-4D97-AF65-F5344CB8AC3E}">
        <p14:creationId xmlns:p14="http://schemas.microsoft.com/office/powerpoint/2010/main" val="32096724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The Philistines mustered a mighty army…</a:t>
            </a:r>
          </a:p>
          <a:p>
            <a:r>
              <a:rPr lang="en-US" baseline="30000" dirty="0"/>
              <a:t>7 </a:t>
            </a:r>
            <a:r>
              <a:rPr lang="en-US" dirty="0"/>
              <a:t>Meanwhile, Saul stayed at Gilgal, </a:t>
            </a:r>
            <a:br>
              <a:rPr lang="en-US" dirty="0"/>
            </a:br>
            <a:r>
              <a:rPr lang="en-US" dirty="0"/>
              <a:t>and his men were </a:t>
            </a:r>
            <a:r>
              <a:rPr lang="en-US" u="sng" dirty="0"/>
              <a:t>trembling with fear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</p:spTree>
    <p:extLst>
      <p:ext uri="{BB962C8B-B14F-4D97-AF65-F5344CB8AC3E}">
        <p14:creationId xmlns:p14="http://schemas.microsoft.com/office/powerpoint/2010/main" val="1535385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D904-1543-31EF-1250-7D18096C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346C2-E7F1-DAD0-79D4-949369C04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Saul waited there seven days for Samuel, </a:t>
            </a:r>
            <a:br>
              <a:rPr lang="en-US" dirty="0"/>
            </a:br>
            <a:r>
              <a:rPr lang="en-US" dirty="0"/>
              <a:t>as </a:t>
            </a:r>
            <a:r>
              <a:rPr lang="en-US" u="sng" dirty="0"/>
              <a:t>Samuel had instructed him</a:t>
            </a:r>
            <a:r>
              <a:rPr lang="en-US" dirty="0"/>
              <a:t> earlier, </a:t>
            </a:r>
            <a:br>
              <a:rPr lang="en-US" dirty="0"/>
            </a:br>
            <a:r>
              <a:rPr lang="en-US" dirty="0"/>
              <a:t>but Samuel still didn’t come.</a:t>
            </a:r>
          </a:p>
          <a:p>
            <a:r>
              <a:rPr lang="en-US" dirty="0"/>
              <a:t>Saul realized that his troops </a:t>
            </a:r>
            <a:br>
              <a:rPr lang="en-US" dirty="0"/>
            </a:br>
            <a:r>
              <a:rPr lang="en-US" dirty="0"/>
              <a:t>were rapidly slipping away.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AD4545A-AEA6-CDE2-F321-DABD167AB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Saul’s First Failure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6CC43A2C-33BA-4B5E-AA17-1B9C0D670642}"/>
              </a:ext>
            </a:extLst>
          </p:cNvPr>
          <p:cNvSpPr/>
          <p:nvPr/>
        </p:nvSpPr>
        <p:spPr bwMode="auto">
          <a:xfrm>
            <a:off x="812800" y="3009900"/>
            <a:ext cx="8534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Saul trust God when the pressure is on?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CDB30BE-4324-DF90-F6BA-59BD1ECEDA4B}"/>
              </a:ext>
            </a:extLst>
          </p:cNvPr>
          <p:cNvSpPr/>
          <p:nvPr/>
        </p:nvSpPr>
        <p:spPr bwMode="auto">
          <a:xfrm>
            <a:off x="812800" y="3790569"/>
            <a:ext cx="85344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he remember lessons #2 and #3?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1402</Words>
  <Application>Microsoft Office PowerPoint</Application>
  <PresentationFormat>Custom</PresentationFormat>
  <Paragraphs>330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Heart of a King</vt:lpstr>
      <vt:lpstr>1 Samuel</vt:lpstr>
      <vt:lpstr>1 Samuel</vt:lpstr>
      <vt:lpstr>1 Samuel 11</vt:lpstr>
      <vt:lpstr>1 Samuel 11</vt:lpstr>
      <vt:lpstr>1 Samuel 11</vt:lpstr>
      <vt:lpstr>1 Samuel 13</vt:lpstr>
      <vt:lpstr>1 Samuel 13</vt:lpstr>
      <vt:lpstr>1 Samuel 13</vt:lpstr>
      <vt:lpstr>1 Samuel 13</vt:lpstr>
      <vt:lpstr>1 Samuel 13</vt:lpstr>
      <vt:lpstr>1 Samuel 13</vt:lpstr>
      <vt:lpstr>1 Samuel 13</vt:lpstr>
      <vt:lpstr>1 Samuel 13</vt:lpstr>
      <vt:lpstr>1 Samuel 13</vt:lpstr>
      <vt:lpstr>1 Samuel 13</vt:lpstr>
      <vt:lpstr>1 Samuel 14</vt:lpstr>
      <vt:lpstr>1 Samuel 14</vt:lpstr>
      <vt:lpstr>1 Samuel 14</vt:lpstr>
      <vt:lpstr>1 Samuel 14</vt:lpstr>
      <vt:lpstr>1 Samuel 14</vt:lpstr>
      <vt:lpstr>1 Samuel 14</vt:lpstr>
      <vt:lpstr>1 Samuel 14</vt:lpstr>
      <vt:lpstr>1 Samuel 14</vt:lpstr>
      <vt:lpstr>1 Samuel 14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15</vt:lpstr>
      <vt:lpstr>1 Samuel 16</vt:lpstr>
      <vt:lpstr>1 Samuel 16</vt:lpstr>
      <vt:lpstr>1 Samuel 16</vt:lpstr>
      <vt:lpstr>1 Samuel 16</vt:lpstr>
      <vt:lpstr>1 Samuel 16</vt:lpstr>
      <vt:lpstr>1 Samuel 16</vt:lpstr>
      <vt:lpstr>1 Samuel 16</vt:lpstr>
      <vt:lpstr>1 Samuel 16</vt:lpstr>
      <vt:lpstr>1 Samuel 16</vt:lpstr>
      <vt:lpstr>Conclusions</vt:lpstr>
      <vt:lpstr>The Heart of a 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2023-10-03T15:36:15Z</dcterms:modified>
</cp:coreProperties>
</file>