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55"/>
  </p:notesMasterIdLst>
  <p:handoutMasterIdLst>
    <p:handoutMasterId r:id="rId56"/>
  </p:handoutMasterIdLst>
  <p:sldIdLst>
    <p:sldId id="257" r:id="rId2"/>
    <p:sldId id="965" r:id="rId3"/>
    <p:sldId id="1064" r:id="rId4"/>
    <p:sldId id="1097" r:id="rId5"/>
    <p:sldId id="1098" r:id="rId6"/>
    <p:sldId id="1065" r:id="rId7"/>
    <p:sldId id="1061" r:id="rId8"/>
    <p:sldId id="1019" r:id="rId9"/>
    <p:sldId id="1086" r:id="rId10"/>
    <p:sldId id="1062" r:id="rId11"/>
    <p:sldId id="1063" r:id="rId12"/>
    <p:sldId id="1066" r:id="rId13"/>
    <p:sldId id="1067" r:id="rId14"/>
    <p:sldId id="1099" r:id="rId15"/>
    <p:sldId id="1070" r:id="rId16"/>
    <p:sldId id="1071" r:id="rId17"/>
    <p:sldId id="1072" r:id="rId18"/>
    <p:sldId id="1074" r:id="rId19"/>
    <p:sldId id="1073" r:id="rId20"/>
    <p:sldId id="1075" r:id="rId21"/>
    <p:sldId id="1076" r:id="rId22"/>
    <p:sldId id="1078" r:id="rId23"/>
    <p:sldId id="1077" r:id="rId24"/>
    <p:sldId id="1087" r:id="rId25"/>
    <p:sldId id="1100" r:id="rId26"/>
    <p:sldId id="956" r:id="rId27"/>
    <p:sldId id="1034" r:id="rId28"/>
    <p:sldId id="957" r:id="rId29"/>
    <p:sldId id="1080" r:id="rId30"/>
    <p:sldId id="1092" r:id="rId31"/>
    <p:sldId id="1008" r:id="rId32"/>
    <p:sldId id="976" r:id="rId33"/>
    <p:sldId id="1003" r:id="rId34"/>
    <p:sldId id="1009" r:id="rId35"/>
    <p:sldId id="1047" r:id="rId36"/>
    <p:sldId id="1048" r:id="rId37"/>
    <p:sldId id="1049" r:id="rId38"/>
    <p:sldId id="1050" r:id="rId39"/>
    <p:sldId id="1051" r:id="rId40"/>
    <p:sldId id="1081" r:id="rId41"/>
    <p:sldId id="1083" r:id="rId42"/>
    <p:sldId id="1094" r:id="rId43"/>
    <p:sldId id="1095" r:id="rId44"/>
    <p:sldId id="1021" r:id="rId45"/>
    <p:sldId id="1023" r:id="rId46"/>
    <p:sldId id="1102" r:id="rId47"/>
    <p:sldId id="1014" r:id="rId48"/>
    <p:sldId id="1084" r:id="rId49"/>
    <p:sldId id="1017" r:id="rId50"/>
    <p:sldId id="1085" r:id="rId51"/>
    <p:sldId id="1096" r:id="rId52"/>
    <p:sldId id="1101" r:id="rId53"/>
    <p:sldId id="626" r:id="rId54"/>
  </p:sldIdLst>
  <p:sldSz cx="9144000" cy="6858000" type="letter"/>
  <p:notesSz cx="6858000" cy="9144000"/>
  <p:kinsoku lang="ja-JP" invalStChars="" invalEndChars=""/>
  <p:defaultTex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F3F9"/>
    <a:srgbClr val="3B3B3B"/>
    <a:srgbClr val="6B6B6B"/>
    <a:srgbClr val="000000"/>
    <a:srgbClr val="0000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25819" autoAdjust="0"/>
    <p:restoredTop sz="94660"/>
  </p:normalViewPr>
  <p:slideViewPr>
    <p:cSldViewPr>
      <p:cViewPr varScale="1">
        <p:scale>
          <a:sx n="84" d="100"/>
          <a:sy n="84" d="100"/>
        </p:scale>
        <p:origin x="100" y="76"/>
      </p:cViewPr>
      <p:guideLst>
        <p:guide orient="horz" pos="2160"/>
        <p:guide pos="2880"/>
      </p:guideLst>
    </p:cSldViewPr>
  </p:slideViewPr>
  <p:notesTextViewPr>
    <p:cViewPr>
      <p:scale>
        <a:sx n="100" d="100"/>
        <a:sy n="100" d="100"/>
      </p:scale>
      <p:origin x="0" y="0"/>
    </p:cViewPr>
  </p:notesTextViewPr>
  <p:sorterViewPr>
    <p:cViewPr>
      <p:scale>
        <a:sx n="75" d="100"/>
        <a:sy n="75" d="100"/>
      </p:scale>
      <p:origin x="0" y="56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defRPr/>
            </a:pPr>
            <a:r>
              <a:rPr lang="en-US" sz="1200" b="0"/>
              <a:t>Page </a:t>
            </a:r>
            <a:fld id="{F4D7D65A-4A4B-4DA0-843B-4C1BBBB33EE9}" type="slidenum">
              <a:rPr lang="en-US" sz="1200" b="0"/>
              <a:pPr defTabSz="868363">
                <a:lnSpc>
                  <a:spcPct val="90000"/>
                </a:lnSpc>
                <a:defRPr/>
              </a:pPr>
              <a:t>‹#›</a:t>
            </a:fld>
            <a:endParaRPr lang="en-US" sz="1200" b="0"/>
          </a:p>
        </p:txBody>
      </p:sp>
    </p:spTree>
    <p:extLst>
      <p:ext uri="{BB962C8B-B14F-4D97-AF65-F5344CB8AC3E}">
        <p14:creationId xmlns:p14="http://schemas.microsoft.com/office/powerpoint/2010/main" val="28163500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defRPr/>
            </a:pPr>
            <a:r>
              <a:rPr lang="en-US" sz="1200" b="0"/>
              <a:t>Page </a:t>
            </a:r>
            <a:fld id="{2F6CCB08-AB2A-4DE0-BC36-8659322E7F21}" type="slidenum">
              <a:rPr lang="en-US" sz="1200" b="0"/>
              <a:pPr defTabSz="868363">
                <a:lnSpc>
                  <a:spcPct val="90000"/>
                </a:lnSpc>
                <a:defRPr/>
              </a:pPr>
              <a:t>‹#›</a:t>
            </a:fld>
            <a:endParaRPr lang="en-US" sz="1200" b="0"/>
          </a:p>
        </p:txBody>
      </p:sp>
      <p:sp>
        <p:nvSpPr>
          <p:cNvPr id="69635" name="Rectangle 3"/>
          <p:cNvSpPr>
            <a:spLocks noGrp="1" noRot="1" noChangeAspect="1" noChangeArrowheads="1" noTextEdit="1"/>
          </p:cNvSpPr>
          <p:nvPr>
            <p:ph type="sldImg" idx="2"/>
          </p:nvPr>
        </p:nvSpPr>
        <p:spPr bwMode="auto">
          <a:xfrm>
            <a:off x="1149350" y="692150"/>
            <a:ext cx="4559300" cy="3416300"/>
          </a:xfrm>
          <a:prstGeom prst="rect">
            <a:avLst/>
          </a:prstGeom>
          <a:noFill/>
          <a:ln w="12699">
            <a:solidFill>
              <a:schemeClr val="tx1"/>
            </a:solidFill>
            <a:miter lim="800000"/>
            <a:headEnd/>
            <a:tailEnd/>
          </a:ln>
        </p:spPr>
      </p:sp>
      <p:sp>
        <p:nvSpPr>
          <p:cNvPr id="2052" name="Rectangle 4"/>
          <p:cNvSpPr>
            <a:spLocks noGrp="1" noChangeArrowheads="1"/>
          </p:cNvSpPr>
          <p:nvPr>
            <p:ph type="body" sz="quarter" idx="3"/>
          </p:nvPr>
        </p:nvSpPr>
        <p:spPr bwMode="auto">
          <a:xfrm>
            <a:off x="914400" y="4343400"/>
            <a:ext cx="5029200" cy="4114800"/>
          </a:xfrm>
          <a:prstGeom prst="rect">
            <a:avLst/>
          </a:prstGeom>
          <a:noFill/>
          <a:ln w="12699">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1433327314"/>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051782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276083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930577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730631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301962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370851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574625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0543518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0772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603486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14391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7859539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515985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786679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8145506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34423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3300085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094583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234185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1555422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1829335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53762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161854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608253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466421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163053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04348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2622088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644041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929592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3754145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16447523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653198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22854290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72202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8358630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73944706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9583621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8852034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4856577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66297382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555659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3181708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431430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61746930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47499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75645481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3836998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74732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25072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966885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225628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777784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buFont typeface="Wingdings" pitchFamily="2" charset="2"/>
              <a:buChar char="Ø"/>
              <a:defRPr b="0"/>
            </a:lvl1pPr>
            <a:lvl2pPr>
              <a:defRPr b="0"/>
            </a:lvl2pPr>
            <a:lvl3pPr>
              <a:defRPr b="0"/>
            </a:lvl3pPr>
            <a:lvl4pPr>
              <a:defRPr b="0"/>
            </a:lvl4pPr>
            <a:lvl5pPr>
              <a:defRPr b="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63491"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Monotype Sorts" pitchFamily="2" charset="2"/>
        <a:buChar char="ã"/>
        <a:defRPr sz="4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1">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b="1">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a:defRPr/>
            </a:pPr>
            <a:r>
              <a:rPr lang="en-US" sz="9600" dirty="0" smtClean="0"/>
              <a:t>Ephesians 2</a:t>
            </a:r>
          </a:p>
        </p:txBody>
      </p:sp>
      <p:sp>
        <p:nvSpPr>
          <p:cNvPr id="5123" name="Rectangle 3"/>
          <p:cNvSpPr>
            <a:spLocks noGrp="1" noChangeArrowheads="1"/>
          </p:cNvSpPr>
          <p:nvPr>
            <p:ph type="body" idx="1"/>
          </p:nvPr>
        </p:nvSpPr>
        <p:spPr>
          <a:xfrm>
            <a:off x="76200" y="2133600"/>
            <a:ext cx="8382000" cy="2514600"/>
          </a:xfrm>
        </p:spPr>
        <p:txBody>
          <a:bodyPr lIns="90488" tIns="44450" rIns="90488" bIns="44450"/>
          <a:lstStyle/>
          <a:p>
            <a:pPr>
              <a:defRPr/>
            </a:pPr>
            <a:r>
              <a:rPr lang="en-US" sz="6600" dirty="0" smtClean="0"/>
              <a:t>What’s wrong with </a:t>
            </a:r>
            <a:br>
              <a:rPr lang="en-US" sz="6600" dirty="0" smtClean="0"/>
            </a:br>
            <a:r>
              <a:rPr lang="en-US" sz="6600" dirty="0" smtClean="0"/>
              <a:t>    humans?</a:t>
            </a:r>
          </a:p>
          <a:p>
            <a:pPr>
              <a:defRPr/>
            </a:pPr>
            <a:r>
              <a:rPr lang="en-US" sz="6600" dirty="0" smtClean="0"/>
              <a:t>Is anything wrong </a:t>
            </a:r>
            <a:br>
              <a:rPr lang="en-US" sz="6600" dirty="0" smtClean="0"/>
            </a:br>
            <a:r>
              <a:rPr lang="en-US" sz="6600" dirty="0" smtClean="0"/>
              <a:t>   with humans?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wipe(left)">
                                      <p:cBhvr>
                                        <p:cTn id="12" dur="500"/>
                                        <p:tgtEl>
                                          <p:spTgt spid="51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763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3763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3 All of us used to live that way, gratifying the cravings of our fallen nature and following its desires and thoughts. Like the rest, we were by nature deserving of wrath. </a:t>
            </a:r>
          </a:p>
        </p:txBody>
      </p:sp>
      <p:sp>
        <p:nvSpPr>
          <p:cNvPr id="837636" name="Rectangle 4"/>
          <p:cNvSpPr>
            <a:spLocks noChangeArrowheads="1"/>
          </p:cNvSpPr>
          <p:nvPr/>
        </p:nvSpPr>
        <p:spPr bwMode="auto">
          <a:xfrm>
            <a:off x="228600" y="4953000"/>
            <a:ext cx="8382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000" b="0">
                <a:latin typeface="Times New Roman" pitchFamily="18" charset="0"/>
              </a:rPr>
              <a:t>All the result of humans’ “fall from grace”</a:t>
            </a:r>
          </a:p>
        </p:txBody>
      </p:sp>
      <p:sp>
        <p:nvSpPr>
          <p:cNvPr id="5" name="Oval 4"/>
          <p:cNvSpPr/>
          <p:nvPr/>
        </p:nvSpPr>
        <p:spPr bwMode="auto">
          <a:xfrm>
            <a:off x="152400" y="2311400"/>
            <a:ext cx="3429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763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3763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3 All of us used to live that way, gratifying the cravings of our fallen nature and following its desires and thoughts. Like the rest, we were by nature deserving of wrath. </a:t>
            </a:r>
          </a:p>
        </p:txBody>
      </p:sp>
      <p:sp>
        <p:nvSpPr>
          <p:cNvPr id="837636" name="Rectangle 4"/>
          <p:cNvSpPr>
            <a:spLocks noChangeArrowheads="1"/>
          </p:cNvSpPr>
          <p:nvPr/>
        </p:nvSpPr>
        <p:spPr bwMode="auto">
          <a:xfrm>
            <a:off x="228600" y="4953000"/>
            <a:ext cx="8382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000" b="0">
                <a:latin typeface="Times New Roman" pitchFamily="18" charset="0"/>
              </a:rPr>
              <a:t>All the result of humans’ “fall from grace”</a:t>
            </a:r>
          </a:p>
        </p:txBody>
      </p:sp>
      <p:sp>
        <p:nvSpPr>
          <p:cNvPr id="5" name="Oval 4"/>
          <p:cNvSpPr/>
          <p:nvPr/>
        </p:nvSpPr>
        <p:spPr bwMode="auto">
          <a:xfrm>
            <a:off x="152400" y="2311400"/>
            <a:ext cx="3429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2209800" y="3352800"/>
            <a:ext cx="3048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763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3763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3 All of us used to live that way, gratifying the cravings of our fallen nature and following its desires and thoughts. Like the rest, we were by nature deserving of wrath. </a:t>
            </a:r>
          </a:p>
        </p:txBody>
      </p:sp>
      <p:sp>
        <p:nvSpPr>
          <p:cNvPr id="837636" name="Rectangle 4"/>
          <p:cNvSpPr>
            <a:spLocks noChangeArrowheads="1"/>
          </p:cNvSpPr>
          <p:nvPr/>
        </p:nvSpPr>
        <p:spPr bwMode="auto">
          <a:xfrm>
            <a:off x="228600" y="4953000"/>
            <a:ext cx="8382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000" b="0">
                <a:latin typeface="Times New Roman" pitchFamily="18" charset="0"/>
              </a:rPr>
              <a:t>All the result of humans’ “fall from grace”</a:t>
            </a:r>
          </a:p>
        </p:txBody>
      </p:sp>
      <p:sp>
        <p:nvSpPr>
          <p:cNvPr id="5" name="Oval 4"/>
          <p:cNvSpPr/>
          <p:nvPr/>
        </p:nvSpPr>
        <p:spPr bwMode="auto">
          <a:xfrm>
            <a:off x="152400" y="2311400"/>
            <a:ext cx="3429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2209800" y="3352800"/>
            <a:ext cx="3048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7" name="Rectangle 5"/>
          <p:cNvSpPr>
            <a:spLocks noChangeArrowheads="1"/>
          </p:cNvSpPr>
          <p:nvPr/>
        </p:nvSpPr>
        <p:spPr bwMode="auto">
          <a:xfrm>
            <a:off x="533400" y="4114800"/>
            <a:ext cx="5943600" cy="99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9600" b="0">
                <a:latin typeface="Times New Roman" pitchFamily="18" charset="0"/>
              </a:rPr>
              <a:t>Is this real?</a:t>
            </a: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763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3763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3 All of us used to live that way, gratifying the cravings of our fallen nature and following its desires and thoughts. Like the rest, we were by nature deserving of wrath. </a:t>
            </a:r>
          </a:p>
        </p:txBody>
      </p:sp>
      <p:sp>
        <p:nvSpPr>
          <p:cNvPr id="837636" name="Rectangle 4"/>
          <p:cNvSpPr>
            <a:spLocks noChangeArrowheads="1"/>
          </p:cNvSpPr>
          <p:nvPr/>
        </p:nvSpPr>
        <p:spPr bwMode="auto">
          <a:xfrm>
            <a:off x="228600" y="4953000"/>
            <a:ext cx="8382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000" b="0">
                <a:latin typeface="Times New Roman" pitchFamily="18" charset="0"/>
              </a:rPr>
              <a:t>All the result of humans’ “fall from grace”</a:t>
            </a:r>
          </a:p>
        </p:txBody>
      </p:sp>
      <p:sp>
        <p:nvSpPr>
          <p:cNvPr id="5" name="Oval 4"/>
          <p:cNvSpPr/>
          <p:nvPr/>
        </p:nvSpPr>
        <p:spPr bwMode="auto">
          <a:xfrm>
            <a:off x="152400" y="2311400"/>
            <a:ext cx="3429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2209800" y="3352800"/>
            <a:ext cx="3048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7" name="Rectangle 5"/>
          <p:cNvSpPr>
            <a:spLocks noChangeArrowheads="1"/>
          </p:cNvSpPr>
          <p:nvPr/>
        </p:nvSpPr>
        <p:spPr bwMode="auto">
          <a:xfrm>
            <a:off x="533400" y="4114800"/>
            <a:ext cx="5943600" cy="99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9600" b="0">
                <a:latin typeface="Times New Roman" pitchFamily="18" charset="0"/>
              </a:rPr>
              <a:t>Is this real?</a:t>
            </a:r>
          </a:p>
        </p:txBody>
      </p:sp>
      <p:sp>
        <p:nvSpPr>
          <p:cNvPr id="8" name="Rectangle 6"/>
          <p:cNvSpPr>
            <a:spLocks noChangeArrowheads="1"/>
          </p:cNvSpPr>
          <p:nvPr/>
        </p:nvSpPr>
        <p:spPr bwMode="auto">
          <a:xfrm>
            <a:off x="5029200" y="685800"/>
            <a:ext cx="3657600" cy="3276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600" b="0" dirty="0">
                <a:latin typeface="Times New Roman" pitchFamily="18" charset="0"/>
              </a:rPr>
              <a:t>“No”:</a:t>
            </a:r>
          </a:p>
          <a:p>
            <a:pPr algn="l">
              <a:lnSpc>
                <a:spcPct val="77000"/>
              </a:lnSpc>
              <a:spcBef>
                <a:spcPct val="5000"/>
              </a:spcBef>
            </a:pPr>
            <a:r>
              <a:rPr lang="en-US" sz="6600" b="0" dirty="0">
                <a:latin typeface="Times New Roman" pitchFamily="18" charset="0"/>
              </a:rPr>
              <a:t>Atheists</a:t>
            </a:r>
          </a:p>
          <a:p>
            <a:pPr algn="l">
              <a:lnSpc>
                <a:spcPct val="77000"/>
              </a:lnSpc>
              <a:spcBef>
                <a:spcPct val="5000"/>
              </a:spcBef>
            </a:pPr>
            <a:r>
              <a:rPr lang="en-US" sz="6600" b="0" dirty="0">
                <a:latin typeface="Times New Roman" pitchFamily="18" charset="0"/>
              </a:rPr>
              <a:t>Animists </a:t>
            </a:r>
          </a:p>
          <a:p>
            <a:pPr algn="l">
              <a:lnSpc>
                <a:spcPct val="77000"/>
              </a:lnSpc>
              <a:spcBef>
                <a:spcPct val="5000"/>
              </a:spcBef>
            </a:pPr>
            <a:r>
              <a:rPr lang="en-US" sz="6600" b="0" dirty="0">
                <a:latin typeface="Times New Roman" pitchFamily="18" charset="0"/>
              </a:rPr>
              <a:t>Pantheists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left)">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wipe(left)">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wipe(left)">
                                      <p:cBhvr>
                                        <p:cTn id="17"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763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3763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3 All of us used to live that way, gratifying the cravings of our fallen nature and following its desires and thoughts. Like the rest, we were by nature deserving of wrath. </a:t>
            </a:r>
          </a:p>
        </p:txBody>
      </p:sp>
      <p:sp>
        <p:nvSpPr>
          <p:cNvPr id="837636" name="Rectangle 4"/>
          <p:cNvSpPr>
            <a:spLocks noChangeArrowheads="1"/>
          </p:cNvSpPr>
          <p:nvPr/>
        </p:nvSpPr>
        <p:spPr bwMode="auto">
          <a:xfrm>
            <a:off x="228600" y="4953000"/>
            <a:ext cx="8382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000" b="0">
                <a:latin typeface="Times New Roman" pitchFamily="18" charset="0"/>
              </a:rPr>
              <a:t>All the result of humans’ “fall from grace”</a:t>
            </a:r>
          </a:p>
        </p:txBody>
      </p:sp>
      <p:sp>
        <p:nvSpPr>
          <p:cNvPr id="5" name="Oval 4"/>
          <p:cNvSpPr/>
          <p:nvPr/>
        </p:nvSpPr>
        <p:spPr bwMode="auto">
          <a:xfrm>
            <a:off x="152400" y="2311400"/>
            <a:ext cx="3429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2209800" y="3352800"/>
            <a:ext cx="3048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7" name="Rectangle 5"/>
          <p:cNvSpPr>
            <a:spLocks noChangeArrowheads="1"/>
          </p:cNvSpPr>
          <p:nvPr/>
        </p:nvSpPr>
        <p:spPr bwMode="auto">
          <a:xfrm>
            <a:off x="533400" y="4114800"/>
            <a:ext cx="5943600" cy="99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9600" b="0">
                <a:latin typeface="Times New Roman" pitchFamily="18" charset="0"/>
              </a:rPr>
              <a:t>Is this real?</a:t>
            </a:r>
          </a:p>
        </p:txBody>
      </p:sp>
      <p:sp>
        <p:nvSpPr>
          <p:cNvPr id="8" name="Rectangle 6"/>
          <p:cNvSpPr>
            <a:spLocks noChangeArrowheads="1"/>
          </p:cNvSpPr>
          <p:nvPr/>
        </p:nvSpPr>
        <p:spPr bwMode="auto">
          <a:xfrm>
            <a:off x="5029200" y="685800"/>
            <a:ext cx="3657600" cy="3276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600" b="0" dirty="0">
                <a:latin typeface="Times New Roman" pitchFamily="18" charset="0"/>
              </a:rPr>
              <a:t>“No”:</a:t>
            </a:r>
          </a:p>
          <a:p>
            <a:pPr algn="l">
              <a:lnSpc>
                <a:spcPct val="77000"/>
              </a:lnSpc>
              <a:spcBef>
                <a:spcPct val="5000"/>
              </a:spcBef>
            </a:pPr>
            <a:r>
              <a:rPr lang="en-US" sz="6600" b="0" dirty="0">
                <a:latin typeface="Times New Roman" pitchFamily="18" charset="0"/>
              </a:rPr>
              <a:t>Atheists</a:t>
            </a:r>
          </a:p>
          <a:p>
            <a:pPr algn="l">
              <a:lnSpc>
                <a:spcPct val="77000"/>
              </a:lnSpc>
              <a:spcBef>
                <a:spcPct val="5000"/>
              </a:spcBef>
            </a:pPr>
            <a:r>
              <a:rPr lang="en-US" sz="6600" b="0" dirty="0">
                <a:latin typeface="Times New Roman" pitchFamily="18" charset="0"/>
              </a:rPr>
              <a:t>Animists </a:t>
            </a:r>
          </a:p>
          <a:p>
            <a:pPr algn="l">
              <a:lnSpc>
                <a:spcPct val="77000"/>
              </a:lnSpc>
              <a:spcBef>
                <a:spcPct val="5000"/>
              </a:spcBef>
            </a:pPr>
            <a:r>
              <a:rPr lang="en-US" sz="6600" b="0" dirty="0">
                <a:latin typeface="Times New Roman" pitchFamily="18" charset="0"/>
              </a:rPr>
              <a:t>Pantheists</a:t>
            </a:r>
          </a:p>
        </p:txBody>
      </p:sp>
      <p:sp>
        <p:nvSpPr>
          <p:cNvPr id="9" name="Line 7"/>
          <p:cNvSpPr>
            <a:spLocks noChangeShapeType="1"/>
          </p:cNvSpPr>
          <p:nvPr/>
        </p:nvSpPr>
        <p:spPr bwMode="auto">
          <a:xfrm>
            <a:off x="4953000" y="838200"/>
            <a:ext cx="3810000" cy="3048000"/>
          </a:xfrm>
          <a:prstGeom prst="line">
            <a:avLst/>
          </a:prstGeom>
          <a:noFill/>
          <a:ln w="104775">
            <a:solidFill>
              <a:schemeClr val="tx1"/>
            </a:solidFill>
            <a:round/>
            <a:headEnd type="none" w="sm" len="sm"/>
            <a:tailEnd/>
          </a:ln>
        </p:spPr>
        <p:txBody>
          <a:bodyPr wrap="none" anchor="ctr"/>
          <a:lstStyle/>
          <a:p>
            <a:endParaRPr lang="en-US"/>
          </a:p>
        </p:txBody>
      </p:sp>
      <p:sp>
        <p:nvSpPr>
          <p:cNvPr id="10" name="Line 8"/>
          <p:cNvSpPr>
            <a:spLocks noChangeShapeType="1"/>
          </p:cNvSpPr>
          <p:nvPr/>
        </p:nvSpPr>
        <p:spPr bwMode="auto">
          <a:xfrm flipV="1">
            <a:off x="4953000" y="838200"/>
            <a:ext cx="3657600" cy="3048000"/>
          </a:xfrm>
          <a:prstGeom prst="line">
            <a:avLst/>
          </a:prstGeom>
          <a:noFill/>
          <a:ln w="104775">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763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3763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3 All of us used to live that way, gratifying the cravings of our fallen nature and following its desires and thoughts. Like the rest, we were by nature deserving of wrath. </a:t>
            </a:r>
          </a:p>
        </p:txBody>
      </p:sp>
      <p:sp>
        <p:nvSpPr>
          <p:cNvPr id="837636" name="Rectangle 4"/>
          <p:cNvSpPr>
            <a:spLocks noChangeArrowheads="1"/>
          </p:cNvSpPr>
          <p:nvPr/>
        </p:nvSpPr>
        <p:spPr bwMode="auto">
          <a:xfrm>
            <a:off x="228600" y="4953000"/>
            <a:ext cx="8382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000" b="0">
                <a:latin typeface="Times New Roman" pitchFamily="18" charset="0"/>
              </a:rPr>
              <a:t>All the result of humans’ “fall from grace”</a:t>
            </a:r>
          </a:p>
        </p:txBody>
      </p:sp>
      <p:sp>
        <p:nvSpPr>
          <p:cNvPr id="5" name="Oval 4"/>
          <p:cNvSpPr/>
          <p:nvPr/>
        </p:nvSpPr>
        <p:spPr bwMode="auto">
          <a:xfrm>
            <a:off x="152400" y="2311400"/>
            <a:ext cx="3429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2209800" y="3352800"/>
            <a:ext cx="3048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7" name="Rectangle 5"/>
          <p:cNvSpPr>
            <a:spLocks noChangeArrowheads="1"/>
          </p:cNvSpPr>
          <p:nvPr/>
        </p:nvSpPr>
        <p:spPr bwMode="auto">
          <a:xfrm>
            <a:off x="533400" y="4114800"/>
            <a:ext cx="5943600" cy="99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9600" b="0">
                <a:latin typeface="Times New Roman" pitchFamily="18" charset="0"/>
              </a:rPr>
              <a:t>Is this real?</a:t>
            </a:r>
          </a:p>
        </p:txBody>
      </p:sp>
      <p:sp>
        <p:nvSpPr>
          <p:cNvPr id="12" name="Rectangle 6"/>
          <p:cNvSpPr>
            <a:spLocks noChangeArrowheads="1"/>
          </p:cNvSpPr>
          <p:nvPr/>
        </p:nvSpPr>
        <p:spPr bwMode="auto">
          <a:xfrm>
            <a:off x="4572000" y="1143000"/>
            <a:ext cx="4114800" cy="2438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90000"/>
              </a:lnSpc>
              <a:spcBef>
                <a:spcPct val="20000"/>
              </a:spcBef>
            </a:pPr>
            <a:r>
              <a:rPr lang="en-US" sz="17000" b="0">
                <a:latin typeface="Times New Roman" pitchFamily="18" charset="0"/>
              </a:rPr>
              <a:t>Yes!</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763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3763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3 All of us used to live that way, gratifying the cravings of our fallen nature and following its desires and thoughts. Like the rest, we were by nature deserving of wrath. </a:t>
            </a:r>
          </a:p>
        </p:txBody>
      </p:sp>
      <p:sp>
        <p:nvSpPr>
          <p:cNvPr id="837636" name="Rectangle 4"/>
          <p:cNvSpPr>
            <a:spLocks noChangeArrowheads="1"/>
          </p:cNvSpPr>
          <p:nvPr/>
        </p:nvSpPr>
        <p:spPr bwMode="auto">
          <a:xfrm>
            <a:off x="228600" y="4953000"/>
            <a:ext cx="8382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000" b="0">
                <a:latin typeface="Times New Roman" pitchFamily="18" charset="0"/>
              </a:rPr>
              <a:t>All the result of humans’ “fall from grace”</a:t>
            </a:r>
          </a:p>
        </p:txBody>
      </p:sp>
      <p:sp>
        <p:nvSpPr>
          <p:cNvPr id="5" name="Oval 4"/>
          <p:cNvSpPr/>
          <p:nvPr/>
        </p:nvSpPr>
        <p:spPr bwMode="auto">
          <a:xfrm>
            <a:off x="152400" y="2311400"/>
            <a:ext cx="3429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2209800" y="3352800"/>
            <a:ext cx="3048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12" name="Rectangle 6"/>
          <p:cNvSpPr>
            <a:spLocks noChangeArrowheads="1"/>
          </p:cNvSpPr>
          <p:nvPr/>
        </p:nvSpPr>
        <p:spPr bwMode="auto">
          <a:xfrm>
            <a:off x="4572000" y="1143000"/>
            <a:ext cx="4114800" cy="2438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90000"/>
              </a:lnSpc>
              <a:spcBef>
                <a:spcPct val="20000"/>
              </a:spcBef>
            </a:pPr>
            <a:r>
              <a:rPr lang="en-US" sz="17000" b="0">
                <a:latin typeface="Times New Roman" pitchFamily="18" charset="0"/>
              </a:rPr>
              <a:t>Yes!</a:t>
            </a:r>
          </a:p>
        </p:txBody>
      </p:sp>
      <p:sp>
        <p:nvSpPr>
          <p:cNvPr id="9" name="Rectangle 5"/>
          <p:cNvSpPr>
            <a:spLocks noChangeArrowheads="1"/>
          </p:cNvSpPr>
          <p:nvPr/>
        </p:nvSpPr>
        <p:spPr bwMode="auto">
          <a:xfrm>
            <a:off x="533400" y="4114800"/>
            <a:ext cx="69342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9600" b="0">
                <a:latin typeface="Times New Roman" pitchFamily="18" charset="0"/>
              </a:rPr>
              <a:t>Implications</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763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3763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3 All of us used to live that way, gratifying the cravings of our fallen nature and following its desires and thoughts. Like the rest, we were by nature deserving of wrath. </a:t>
            </a:r>
          </a:p>
        </p:txBody>
      </p:sp>
      <p:sp>
        <p:nvSpPr>
          <p:cNvPr id="837636" name="Rectangle 4"/>
          <p:cNvSpPr>
            <a:spLocks noChangeArrowheads="1"/>
          </p:cNvSpPr>
          <p:nvPr/>
        </p:nvSpPr>
        <p:spPr bwMode="auto">
          <a:xfrm>
            <a:off x="228600" y="4953000"/>
            <a:ext cx="8382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000" b="0">
                <a:latin typeface="Times New Roman" pitchFamily="18" charset="0"/>
              </a:rPr>
              <a:t>All the result of humans’ “fall from grace”</a:t>
            </a:r>
          </a:p>
        </p:txBody>
      </p:sp>
      <p:sp>
        <p:nvSpPr>
          <p:cNvPr id="5" name="Oval 4"/>
          <p:cNvSpPr/>
          <p:nvPr/>
        </p:nvSpPr>
        <p:spPr bwMode="auto">
          <a:xfrm>
            <a:off x="152400" y="2311400"/>
            <a:ext cx="3429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2209800" y="3352800"/>
            <a:ext cx="3048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9" name="Rectangle 5"/>
          <p:cNvSpPr>
            <a:spLocks noChangeArrowheads="1"/>
          </p:cNvSpPr>
          <p:nvPr/>
        </p:nvSpPr>
        <p:spPr bwMode="auto">
          <a:xfrm>
            <a:off x="533400" y="4114800"/>
            <a:ext cx="69342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9600" b="0">
                <a:latin typeface="Times New Roman" pitchFamily="18" charset="0"/>
              </a:rPr>
              <a:t>Implications</a:t>
            </a:r>
          </a:p>
        </p:txBody>
      </p:sp>
      <p:sp>
        <p:nvSpPr>
          <p:cNvPr id="10" name="Rectangle 6"/>
          <p:cNvSpPr>
            <a:spLocks noChangeArrowheads="1"/>
          </p:cNvSpPr>
          <p:nvPr/>
        </p:nvSpPr>
        <p:spPr bwMode="auto">
          <a:xfrm>
            <a:off x="2971800" y="152400"/>
            <a:ext cx="6019800" cy="4114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800" b="0" dirty="0">
                <a:latin typeface="Times New Roman" pitchFamily="18" charset="0"/>
              </a:rPr>
              <a:t>Explains what we see with humans:</a:t>
            </a:r>
          </a:p>
          <a:p>
            <a:pPr algn="l">
              <a:lnSpc>
                <a:spcPct val="76000"/>
              </a:lnSpc>
              <a:spcBef>
                <a:spcPct val="5000"/>
              </a:spcBef>
            </a:pPr>
            <a:r>
              <a:rPr lang="en-US" sz="4800" b="0" dirty="0" smtClean="0">
                <a:latin typeface="Times New Roman" pitchFamily="18" charset="0"/>
              </a:rPr>
              <a:t>The good part…</a:t>
            </a:r>
          </a:p>
          <a:p>
            <a:pPr algn="l">
              <a:lnSpc>
                <a:spcPct val="76000"/>
              </a:lnSpc>
              <a:spcBef>
                <a:spcPct val="5000"/>
              </a:spcBef>
            </a:pPr>
            <a:r>
              <a:rPr lang="en-US" sz="4800" b="0" dirty="0" smtClean="0">
                <a:latin typeface="Times New Roman" pitchFamily="18" charset="0"/>
              </a:rPr>
              <a:t>From “creation in the image of God”</a:t>
            </a:r>
            <a:endParaRPr lang="en-US" sz="4800" b="0" dirty="0">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wipe(left)">
                                      <p:cBhvr>
                                        <p:cTn id="7" dur="500"/>
                                        <p:tgtEl>
                                          <p:spTgt spid="1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wipe(left)">
                                      <p:cBhvr>
                                        <p:cTn id="12"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763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3763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3 All of us used to live that way, gratifying the cravings of our fallen nature and following its desires and thoughts. Like the rest, we were by nature deserving of wrath. </a:t>
            </a:r>
          </a:p>
        </p:txBody>
      </p:sp>
      <p:sp>
        <p:nvSpPr>
          <p:cNvPr id="837636" name="Rectangle 4"/>
          <p:cNvSpPr>
            <a:spLocks noChangeArrowheads="1"/>
          </p:cNvSpPr>
          <p:nvPr/>
        </p:nvSpPr>
        <p:spPr bwMode="auto">
          <a:xfrm>
            <a:off x="228600" y="4953000"/>
            <a:ext cx="8382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000" b="0">
                <a:latin typeface="Times New Roman" pitchFamily="18" charset="0"/>
              </a:rPr>
              <a:t>All the result of humans’ “fall from grace”</a:t>
            </a:r>
          </a:p>
        </p:txBody>
      </p:sp>
      <p:sp>
        <p:nvSpPr>
          <p:cNvPr id="5" name="Oval 4"/>
          <p:cNvSpPr/>
          <p:nvPr/>
        </p:nvSpPr>
        <p:spPr bwMode="auto">
          <a:xfrm>
            <a:off x="152400" y="2311400"/>
            <a:ext cx="3429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2209800" y="3352800"/>
            <a:ext cx="3048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9" name="Rectangle 5"/>
          <p:cNvSpPr>
            <a:spLocks noChangeArrowheads="1"/>
          </p:cNvSpPr>
          <p:nvPr/>
        </p:nvSpPr>
        <p:spPr bwMode="auto">
          <a:xfrm>
            <a:off x="533400" y="4114800"/>
            <a:ext cx="69342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9600" b="0">
                <a:latin typeface="Times New Roman" pitchFamily="18" charset="0"/>
              </a:rPr>
              <a:t>Implications</a:t>
            </a:r>
          </a:p>
        </p:txBody>
      </p:sp>
      <p:sp>
        <p:nvSpPr>
          <p:cNvPr id="10" name="Rectangle 6"/>
          <p:cNvSpPr>
            <a:spLocks noChangeArrowheads="1"/>
          </p:cNvSpPr>
          <p:nvPr/>
        </p:nvSpPr>
        <p:spPr bwMode="auto">
          <a:xfrm>
            <a:off x="2971800" y="152400"/>
            <a:ext cx="6019800" cy="4114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800" b="0" dirty="0">
                <a:latin typeface="Times New Roman" pitchFamily="18" charset="0"/>
              </a:rPr>
              <a:t>Explains what we see with humans:</a:t>
            </a:r>
          </a:p>
          <a:p>
            <a:pPr algn="l">
              <a:lnSpc>
                <a:spcPct val="76000"/>
              </a:lnSpc>
              <a:spcBef>
                <a:spcPct val="5000"/>
              </a:spcBef>
            </a:pPr>
            <a:r>
              <a:rPr lang="en-US" sz="4800" b="0" dirty="0">
                <a:latin typeface="Times New Roman" pitchFamily="18" charset="0"/>
              </a:rPr>
              <a:t>Creativity</a:t>
            </a:r>
          </a:p>
          <a:p>
            <a:pPr algn="l">
              <a:lnSpc>
                <a:spcPct val="76000"/>
              </a:lnSpc>
              <a:spcBef>
                <a:spcPct val="5000"/>
              </a:spcBef>
            </a:pPr>
            <a:r>
              <a:rPr lang="en-US" sz="4800" b="0" dirty="0">
                <a:latin typeface="Times New Roman" pitchFamily="18" charset="0"/>
              </a:rPr>
              <a:t>Capacity to love</a:t>
            </a:r>
          </a:p>
          <a:p>
            <a:pPr algn="l">
              <a:lnSpc>
                <a:spcPct val="76000"/>
              </a:lnSpc>
              <a:spcBef>
                <a:spcPct val="5000"/>
              </a:spcBef>
            </a:pPr>
            <a:r>
              <a:rPr lang="en-US" sz="4800" b="0" dirty="0">
                <a:latin typeface="Times New Roman" pitchFamily="18" charset="0"/>
              </a:rPr>
              <a:t>Free moral choice</a:t>
            </a:r>
          </a:p>
          <a:p>
            <a:pPr algn="l">
              <a:lnSpc>
                <a:spcPct val="76000"/>
              </a:lnSpc>
              <a:spcBef>
                <a:spcPct val="5000"/>
              </a:spcBef>
            </a:pPr>
            <a:r>
              <a:rPr lang="en-US" sz="4800" b="0" dirty="0">
                <a:latin typeface="Times New Roman" pitchFamily="18" charset="0"/>
              </a:rPr>
              <a:t>Need for significance, meaning and value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wipe(left)">
                                      <p:cBhvr>
                                        <p:cTn id="7" dur="500"/>
                                        <p:tgtEl>
                                          <p:spTgt spid="1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wipe(left)">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animEffect transition="in" filter="wipe(left)">
                                      <p:cBhvr>
                                        <p:cTn id="17" dur="500"/>
                                        <p:tgtEl>
                                          <p:spTgt spid="1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
                                            <p:txEl>
                                              <p:pRg st="4" end="4"/>
                                            </p:txEl>
                                          </p:spTgt>
                                        </p:tgtEl>
                                        <p:attrNameLst>
                                          <p:attrName>style.visibility</p:attrName>
                                        </p:attrNameLst>
                                      </p:cBhvr>
                                      <p:to>
                                        <p:strVal val="visible"/>
                                      </p:to>
                                    </p:set>
                                    <p:animEffect transition="in" filter="wipe(left)">
                                      <p:cBhvr>
                                        <p:cTn id="22"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763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3763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3 All of us used to live that way, gratifying the cravings of our fallen nature and following its desires and thoughts. Like the rest, we were by nature deserving of wrath. </a:t>
            </a:r>
          </a:p>
        </p:txBody>
      </p:sp>
      <p:sp>
        <p:nvSpPr>
          <p:cNvPr id="837636" name="Rectangle 4"/>
          <p:cNvSpPr>
            <a:spLocks noChangeArrowheads="1"/>
          </p:cNvSpPr>
          <p:nvPr/>
        </p:nvSpPr>
        <p:spPr bwMode="auto">
          <a:xfrm>
            <a:off x="228600" y="4953000"/>
            <a:ext cx="8382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000" b="0">
                <a:latin typeface="Times New Roman" pitchFamily="18" charset="0"/>
              </a:rPr>
              <a:t>All the result of humans’ “fall from grace”</a:t>
            </a:r>
          </a:p>
        </p:txBody>
      </p:sp>
      <p:sp>
        <p:nvSpPr>
          <p:cNvPr id="5" name="Oval 4"/>
          <p:cNvSpPr/>
          <p:nvPr/>
        </p:nvSpPr>
        <p:spPr bwMode="auto">
          <a:xfrm>
            <a:off x="152400" y="2311400"/>
            <a:ext cx="3429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2209800" y="3352800"/>
            <a:ext cx="3048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9" name="Rectangle 5"/>
          <p:cNvSpPr>
            <a:spLocks noChangeArrowheads="1"/>
          </p:cNvSpPr>
          <p:nvPr/>
        </p:nvSpPr>
        <p:spPr bwMode="auto">
          <a:xfrm>
            <a:off x="533400" y="4114800"/>
            <a:ext cx="69342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9600" b="0">
                <a:latin typeface="Times New Roman" pitchFamily="18" charset="0"/>
              </a:rPr>
              <a:t>Implications</a:t>
            </a:r>
          </a:p>
        </p:txBody>
      </p:sp>
      <p:sp>
        <p:nvSpPr>
          <p:cNvPr id="11" name="Rectangle 6"/>
          <p:cNvSpPr>
            <a:spLocks noChangeArrowheads="1"/>
          </p:cNvSpPr>
          <p:nvPr/>
        </p:nvSpPr>
        <p:spPr bwMode="auto">
          <a:xfrm>
            <a:off x="2971800" y="152400"/>
            <a:ext cx="6019800" cy="3886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800" b="0" dirty="0">
                <a:latin typeface="Times New Roman" pitchFamily="18" charset="0"/>
              </a:rPr>
              <a:t>Explains what we see with humans:</a:t>
            </a:r>
          </a:p>
          <a:p>
            <a:pPr algn="l">
              <a:lnSpc>
                <a:spcPct val="76000"/>
              </a:lnSpc>
              <a:spcBef>
                <a:spcPct val="5000"/>
              </a:spcBef>
            </a:pPr>
            <a:r>
              <a:rPr lang="en-US" sz="4800" b="0" dirty="0" smtClean="0">
                <a:latin typeface="Times New Roman" pitchFamily="18" charset="0"/>
              </a:rPr>
              <a:t>High order consciousness </a:t>
            </a:r>
            <a:r>
              <a:rPr lang="en-US" sz="4800" b="0" dirty="0">
                <a:latin typeface="Times New Roman" pitchFamily="18" charset="0"/>
              </a:rPr>
              <a:t>– awareness of ourselves as beings, our past and our future…</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131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78131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1 As for you, you were dead in your transgressions and sins,</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763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3763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3 All of us used to live that way, gratifying the cravings of our fallen nature and following its desires and thoughts. Like the rest, we were by nature deserving of wrath. </a:t>
            </a:r>
          </a:p>
        </p:txBody>
      </p:sp>
      <p:sp>
        <p:nvSpPr>
          <p:cNvPr id="837636" name="Rectangle 4"/>
          <p:cNvSpPr>
            <a:spLocks noChangeArrowheads="1"/>
          </p:cNvSpPr>
          <p:nvPr/>
        </p:nvSpPr>
        <p:spPr bwMode="auto">
          <a:xfrm>
            <a:off x="228600" y="4953000"/>
            <a:ext cx="8382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000" b="0">
                <a:latin typeface="Times New Roman" pitchFamily="18" charset="0"/>
              </a:rPr>
              <a:t>All the result of humans’ “fall from grace”</a:t>
            </a:r>
          </a:p>
        </p:txBody>
      </p:sp>
      <p:sp>
        <p:nvSpPr>
          <p:cNvPr id="5" name="Oval 4"/>
          <p:cNvSpPr/>
          <p:nvPr/>
        </p:nvSpPr>
        <p:spPr bwMode="auto">
          <a:xfrm>
            <a:off x="152400" y="2311400"/>
            <a:ext cx="3429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2209800" y="3352800"/>
            <a:ext cx="3048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9" name="Rectangle 5"/>
          <p:cNvSpPr>
            <a:spLocks noChangeArrowheads="1"/>
          </p:cNvSpPr>
          <p:nvPr/>
        </p:nvSpPr>
        <p:spPr bwMode="auto">
          <a:xfrm>
            <a:off x="533400" y="4114800"/>
            <a:ext cx="69342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9600" b="0">
                <a:latin typeface="Times New Roman" pitchFamily="18" charset="0"/>
              </a:rPr>
              <a:t>Implications</a:t>
            </a:r>
          </a:p>
        </p:txBody>
      </p:sp>
      <p:sp>
        <p:nvSpPr>
          <p:cNvPr id="11" name="Rectangle 6"/>
          <p:cNvSpPr>
            <a:spLocks noChangeArrowheads="1"/>
          </p:cNvSpPr>
          <p:nvPr/>
        </p:nvSpPr>
        <p:spPr bwMode="auto">
          <a:xfrm>
            <a:off x="2971800" y="152400"/>
            <a:ext cx="6019800" cy="3886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800" b="0" dirty="0">
                <a:latin typeface="Times New Roman" pitchFamily="18" charset="0"/>
              </a:rPr>
              <a:t>Explains what we see with humans:</a:t>
            </a:r>
          </a:p>
          <a:p>
            <a:pPr algn="l">
              <a:lnSpc>
                <a:spcPct val="76000"/>
              </a:lnSpc>
              <a:spcBef>
                <a:spcPct val="5000"/>
              </a:spcBef>
            </a:pPr>
            <a:r>
              <a:rPr lang="en-US" sz="4800" b="0" dirty="0" smtClean="0">
                <a:latin typeface="Times New Roman" pitchFamily="18" charset="0"/>
              </a:rPr>
              <a:t>The bad part</a:t>
            </a:r>
            <a:endParaRPr lang="en-US" sz="48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763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3763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3 All of us used to live that way, gratifying the cravings of our fallen nature and following its desires and thoughts. Like the rest, we were by nature deserving of wrath. </a:t>
            </a:r>
          </a:p>
        </p:txBody>
      </p:sp>
      <p:sp>
        <p:nvSpPr>
          <p:cNvPr id="837636" name="Rectangle 4"/>
          <p:cNvSpPr>
            <a:spLocks noChangeArrowheads="1"/>
          </p:cNvSpPr>
          <p:nvPr/>
        </p:nvSpPr>
        <p:spPr bwMode="auto">
          <a:xfrm>
            <a:off x="228600" y="4953000"/>
            <a:ext cx="8382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000" b="0">
                <a:latin typeface="Times New Roman" pitchFamily="18" charset="0"/>
              </a:rPr>
              <a:t>All the result of humans’ “fall from grace”</a:t>
            </a:r>
          </a:p>
        </p:txBody>
      </p:sp>
      <p:sp>
        <p:nvSpPr>
          <p:cNvPr id="5" name="Oval 4"/>
          <p:cNvSpPr/>
          <p:nvPr/>
        </p:nvSpPr>
        <p:spPr bwMode="auto">
          <a:xfrm>
            <a:off x="152400" y="2311400"/>
            <a:ext cx="3429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2209800" y="3352800"/>
            <a:ext cx="3048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9" name="Rectangle 5"/>
          <p:cNvSpPr>
            <a:spLocks noChangeArrowheads="1"/>
          </p:cNvSpPr>
          <p:nvPr/>
        </p:nvSpPr>
        <p:spPr bwMode="auto">
          <a:xfrm>
            <a:off x="533400" y="4114800"/>
            <a:ext cx="69342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9600" b="0">
                <a:latin typeface="Times New Roman" pitchFamily="18" charset="0"/>
              </a:rPr>
              <a:t>Implications</a:t>
            </a:r>
          </a:p>
        </p:txBody>
      </p:sp>
      <p:sp>
        <p:nvSpPr>
          <p:cNvPr id="10" name="Rectangle 6"/>
          <p:cNvSpPr>
            <a:spLocks noChangeArrowheads="1"/>
          </p:cNvSpPr>
          <p:nvPr/>
        </p:nvSpPr>
        <p:spPr bwMode="auto">
          <a:xfrm>
            <a:off x="2971800" y="152400"/>
            <a:ext cx="6019800" cy="4114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800" b="0" dirty="0">
                <a:latin typeface="Times New Roman" pitchFamily="18" charset="0"/>
              </a:rPr>
              <a:t>Explains what we see with humans:</a:t>
            </a:r>
          </a:p>
          <a:p>
            <a:pPr algn="l">
              <a:lnSpc>
                <a:spcPct val="76000"/>
              </a:lnSpc>
              <a:spcBef>
                <a:spcPct val="5000"/>
              </a:spcBef>
            </a:pPr>
            <a:r>
              <a:rPr lang="en-US" sz="4800" b="0" dirty="0">
                <a:latin typeface="Times New Roman" pitchFamily="18" charset="0"/>
              </a:rPr>
              <a:t>Incredible greed</a:t>
            </a:r>
          </a:p>
          <a:p>
            <a:pPr algn="l">
              <a:lnSpc>
                <a:spcPct val="76000"/>
              </a:lnSpc>
              <a:spcBef>
                <a:spcPct val="5000"/>
              </a:spcBef>
            </a:pPr>
            <a:r>
              <a:rPr lang="en-US" sz="4800" b="0" dirty="0">
                <a:latin typeface="Times New Roman" pitchFamily="18" charset="0"/>
              </a:rPr>
              <a:t>Violence</a:t>
            </a:r>
          </a:p>
          <a:p>
            <a:pPr algn="l">
              <a:lnSpc>
                <a:spcPct val="76000"/>
              </a:lnSpc>
              <a:spcBef>
                <a:spcPct val="5000"/>
              </a:spcBef>
            </a:pPr>
            <a:r>
              <a:rPr lang="en-US" sz="4800" b="0" dirty="0">
                <a:latin typeface="Times New Roman" pitchFamily="18" charset="0"/>
              </a:rPr>
              <a:t>Unhappiness</a:t>
            </a:r>
          </a:p>
          <a:p>
            <a:pPr algn="l">
              <a:lnSpc>
                <a:spcPct val="76000"/>
              </a:lnSpc>
              <a:spcBef>
                <a:spcPct val="5000"/>
              </a:spcBef>
            </a:pPr>
            <a:r>
              <a:rPr lang="en-US" sz="4800" b="0" dirty="0">
                <a:latin typeface="Times New Roman" pitchFamily="18" charset="0"/>
              </a:rPr>
              <a:t>Driven by habits/fears</a:t>
            </a:r>
          </a:p>
          <a:p>
            <a:pPr algn="l">
              <a:lnSpc>
                <a:spcPct val="76000"/>
              </a:lnSpc>
              <a:spcBef>
                <a:spcPct val="5000"/>
              </a:spcBef>
            </a:pPr>
            <a:r>
              <a:rPr lang="en-US" sz="4800" b="0" dirty="0">
                <a:latin typeface="Times New Roman" pitchFamily="18" charset="0"/>
              </a:rPr>
              <a:t>Alienation from God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wipe(left)">
                                      <p:cBhvr>
                                        <p:cTn id="7" dur="500"/>
                                        <p:tgtEl>
                                          <p:spTgt spid="10">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xEl>
                                              <p:pRg st="3" end="3"/>
                                            </p:txEl>
                                          </p:spTgt>
                                        </p:tgtEl>
                                        <p:attrNameLst>
                                          <p:attrName>style.visibility</p:attrName>
                                        </p:attrNameLst>
                                      </p:cBhvr>
                                      <p:to>
                                        <p:strVal val="visible"/>
                                      </p:to>
                                    </p:set>
                                    <p:animEffect transition="in" filter="wipe(left)">
                                      <p:cBhvr>
                                        <p:cTn id="12" dur="500"/>
                                        <p:tgtEl>
                                          <p:spTgt spid="10">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wipe(left)">
                                      <p:cBhvr>
                                        <p:cTn id="17" dur="500"/>
                                        <p:tgtEl>
                                          <p:spTgt spid="10">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
                                            <p:txEl>
                                              <p:pRg st="5" end="5"/>
                                            </p:txEl>
                                          </p:spTgt>
                                        </p:tgtEl>
                                        <p:attrNameLst>
                                          <p:attrName>style.visibility</p:attrName>
                                        </p:attrNameLst>
                                      </p:cBhvr>
                                      <p:to>
                                        <p:strVal val="visible"/>
                                      </p:to>
                                    </p:set>
                                    <p:animEffect transition="in" filter="wipe(left)">
                                      <p:cBhvr>
                                        <p:cTn id="22" dur="500"/>
                                        <p:tgtEl>
                                          <p:spTgt spid="1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763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3763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3 All of us used to live that way, gratifying the cravings of our fallen nature and following its desires and thoughts. Like the rest, we were by nature deserving of wrath. </a:t>
            </a:r>
          </a:p>
        </p:txBody>
      </p:sp>
      <p:sp>
        <p:nvSpPr>
          <p:cNvPr id="837636" name="Rectangle 4"/>
          <p:cNvSpPr>
            <a:spLocks noChangeArrowheads="1"/>
          </p:cNvSpPr>
          <p:nvPr/>
        </p:nvSpPr>
        <p:spPr bwMode="auto">
          <a:xfrm>
            <a:off x="228600" y="4953000"/>
            <a:ext cx="8382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000" b="0">
                <a:latin typeface="Times New Roman" pitchFamily="18" charset="0"/>
              </a:rPr>
              <a:t>All the result of humans’ “fall from grace”</a:t>
            </a:r>
          </a:p>
        </p:txBody>
      </p:sp>
      <p:sp>
        <p:nvSpPr>
          <p:cNvPr id="5" name="Oval 4"/>
          <p:cNvSpPr/>
          <p:nvPr/>
        </p:nvSpPr>
        <p:spPr bwMode="auto">
          <a:xfrm>
            <a:off x="152400" y="2311400"/>
            <a:ext cx="3429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2209800" y="3352800"/>
            <a:ext cx="3048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9" name="Rectangle 5"/>
          <p:cNvSpPr>
            <a:spLocks noChangeArrowheads="1"/>
          </p:cNvSpPr>
          <p:nvPr/>
        </p:nvSpPr>
        <p:spPr bwMode="auto">
          <a:xfrm>
            <a:off x="533400" y="4114800"/>
            <a:ext cx="69342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9600" b="0">
                <a:latin typeface="Times New Roman" pitchFamily="18" charset="0"/>
              </a:rPr>
              <a:t>Implications</a:t>
            </a:r>
          </a:p>
        </p:txBody>
      </p:sp>
      <p:sp>
        <p:nvSpPr>
          <p:cNvPr id="10" name="Rectangle 6"/>
          <p:cNvSpPr>
            <a:spLocks noChangeArrowheads="1"/>
          </p:cNvSpPr>
          <p:nvPr/>
        </p:nvSpPr>
        <p:spPr bwMode="auto">
          <a:xfrm>
            <a:off x="2971800" y="152400"/>
            <a:ext cx="6019800" cy="4114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800" b="0" dirty="0">
                <a:latin typeface="Times New Roman" pitchFamily="18" charset="0"/>
              </a:rPr>
              <a:t>Explains what we see with humans:</a:t>
            </a:r>
          </a:p>
          <a:p>
            <a:pPr algn="l">
              <a:lnSpc>
                <a:spcPct val="76000"/>
              </a:lnSpc>
              <a:spcBef>
                <a:spcPct val="5000"/>
              </a:spcBef>
            </a:pPr>
            <a:r>
              <a:rPr lang="en-US" sz="4800" b="0" dirty="0">
                <a:latin typeface="Times New Roman" pitchFamily="18" charset="0"/>
              </a:rPr>
              <a:t>Incredible greed</a:t>
            </a:r>
          </a:p>
          <a:p>
            <a:pPr algn="l">
              <a:lnSpc>
                <a:spcPct val="76000"/>
              </a:lnSpc>
              <a:spcBef>
                <a:spcPct val="5000"/>
              </a:spcBef>
            </a:pPr>
            <a:r>
              <a:rPr lang="en-US" sz="4800" b="0" dirty="0">
                <a:latin typeface="Times New Roman" pitchFamily="18" charset="0"/>
              </a:rPr>
              <a:t>Violence</a:t>
            </a:r>
          </a:p>
          <a:p>
            <a:pPr algn="l">
              <a:lnSpc>
                <a:spcPct val="76000"/>
              </a:lnSpc>
              <a:spcBef>
                <a:spcPct val="5000"/>
              </a:spcBef>
            </a:pPr>
            <a:r>
              <a:rPr lang="en-US" sz="4800" b="0" dirty="0">
                <a:latin typeface="Times New Roman" pitchFamily="18" charset="0"/>
              </a:rPr>
              <a:t>Unhappiness</a:t>
            </a:r>
          </a:p>
          <a:p>
            <a:pPr algn="l">
              <a:lnSpc>
                <a:spcPct val="76000"/>
              </a:lnSpc>
              <a:spcBef>
                <a:spcPct val="5000"/>
              </a:spcBef>
            </a:pPr>
            <a:r>
              <a:rPr lang="en-US" sz="4800" b="0" dirty="0">
                <a:latin typeface="Times New Roman" pitchFamily="18" charset="0"/>
              </a:rPr>
              <a:t>Driven by habits/fears</a:t>
            </a:r>
          </a:p>
          <a:p>
            <a:pPr algn="l">
              <a:lnSpc>
                <a:spcPct val="76000"/>
              </a:lnSpc>
              <a:spcBef>
                <a:spcPct val="5000"/>
              </a:spcBef>
            </a:pPr>
            <a:r>
              <a:rPr lang="en-US" sz="4800" b="0" dirty="0">
                <a:latin typeface="Times New Roman" pitchFamily="18" charset="0"/>
              </a:rPr>
              <a:t>Alienation from God</a:t>
            </a:r>
          </a:p>
        </p:txBody>
      </p:sp>
      <p:sp>
        <p:nvSpPr>
          <p:cNvPr id="11" name="Oval 10"/>
          <p:cNvSpPr>
            <a:spLocks noChangeArrowheads="1"/>
          </p:cNvSpPr>
          <p:nvPr/>
        </p:nvSpPr>
        <p:spPr bwMode="auto">
          <a:xfrm>
            <a:off x="2286000" y="3505200"/>
            <a:ext cx="6858000" cy="838200"/>
          </a:xfrm>
          <a:prstGeom prst="ellipse">
            <a:avLst/>
          </a:prstGeom>
          <a:noFill/>
          <a:ln w="57150">
            <a:solidFill>
              <a:schemeClr val="tx1"/>
            </a:solidFill>
            <a:round/>
            <a:headEnd type="none" w="sm" len="sm"/>
            <a:tailEnd/>
          </a:ln>
        </p:spPr>
        <p:txBody>
          <a:bodyPr wrap="none" anchor="ctr"/>
          <a:lstStyle/>
          <a:p>
            <a:endParaRPr lang="en-US" b="0"/>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763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3763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3 All of us used to live that way, gratifying the cravings of our fallen nature and following its desires and thoughts. Like the rest, we were by nature deserving of wrath. </a:t>
            </a:r>
          </a:p>
        </p:txBody>
      </p:sp>
      <p:sp>
        <p:nvSpPr>
          <p:cNvPr id="837636" name="Rectangle 4"/>
          <p:cNvSpPr>
            <a:spLocks noChangeArrowheads="1"/>
          </p:cNvSpPr>
          <p:nvPr/>
        </p:nvSpPr>
        <p:spPr bwMode="auto">
          <a:xfrm>
            <a:off x="228600" y="4953000"/>
            <a:ext cx="8382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000" b="0">
                <a:latin typeface="Times New Roman" pitchFamily="18" charset="0"/>
              </a:rPr>
              <a:t>All the result of humans’ “fall from grace”</a:t>
            </a:r>
          </a:p>
        </p:txBody>
      </p:sp>
      <p:sp>
        <p:nvSpPr>
          <p:cNvPr id="5" name="Oval 4"/>
          <p:cNvSpPr/>
          <p:nvPr/>
        </p:nvSpPr>
        <p:spPr bwMode="auto">
          <a:xfrm>
            <a:off x="152400" y="2311400"/>
            <a:ext cx="3429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2209800" y="3352800"/>
            <a:ext cx="3048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9" name="Rectangle 5"/>
          <p:cNvSpPr>
            <a:spLocks noChangeArrowheads="1"/>
          </p:cNvSpPr>
          <p:nvPr/>
        </p:nvSpPr>
        <p:spPr bwMode="auto">
          <a:xfrm>
            <a:off x="533400" y="4114800"/>
            <a:ext cx="69342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9600" b="0">
                <a:latin typeface="Times New Roman" pitchFamily="18" charset="0"/>
              </a:rPr>
              <a:t>Implications</a:t>
            </a:r>
          </a:p>
        </p:txBody>
      </p:sp>
      <p:sp>
        <p:nvSpPr>
          <p:cNvPr id="10" name="Rectangle 6"/>
          <p:cNvSpPr>
            <a:spLocks noChangeArrowheads="1"/>
          </p:cNvSpPr>
          <p:nvPr/>
        </p:nvSpPr>
        <p:spPr bwMode="auto">
          <a:xfrm>
            <a:off x="2971800" y="152400"/>
            <a:ext cx="6019800" cy="4114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800" b="0" dirty="0">
                <a:latin typeface="Times New Roman" pitchFamily="18" charset="0"/>
              </a:rPr>
              <a:t>Explains what we see with humans:</a:t>
            </a:r>
          </a:p>
          <a:p>
            <a:pPr algn="l">
              <a:lnSpc>
                <a:spcPct val="76000"/>
              </a:lnSpc>
              <a:spcBef>
                <a:spcPct val="5000"/>
              </a:spcBef>
            </a:pPr>
            <a:r>
              <a:rPr lang="en-US" sz="4800" b="0" dirty="0">
                <a:latin typeface="Times New Roman" pitchFamily="18" charset="0"/>
              </a:rPr>
              <a:t>Incredible greed</a:t>
            </a:r>
          </a:p>
          <a:p>
            <a:pPr algn="l">
              <a:lnSpc>
                <a:spcPct val="76000"/>
              </a:lnSpc>
              <a:spcBef>
                <a:spcPct val="5000"/>
              </a:spcBef>
            </a:pPr>
            <a:r>
              <a:rPr lang="en-US" sz="4800" b="0" dirty="0">
                <a:latin typeface="Times New Roman" pitchFamily="18" charset="0"/>
              </a:rPr>
              <a:t>Violence</a:t>
            </a:r>
          </a:p>
          <a:p>
            <a:pPr algn="l">
              <a:lnSpc>
                <a:spcPct val="76000"/>
              </a:lnSpc>
              <a:spcBef>
                <a:spcPct val="5000"/>
              </a:spcBef>
            </a:pPr>
            <a:r>
              <a:rPr lang="en-US" sz="4800" b="0" dirty="0">
                <a:latin typeface="Times New Roman" pitchFamily="18" charset="0"/>
              </a:rPr>
              <a:t>Unhappiness</a:t>
            </a:r>
          </a:p>
          <a:p>
            <a:pPr algn="l">
              <a:lnSpc>
                <a:spcPct val="76000"/>
              </a:lnSpc>
              <a:spcBef>
                <a:spcPct val="5000"/>
              </a:spcBef>
            </a:pPr>
            <a:r>
              <a:rPr lang="en-US" sz="4800" b="0" dirty="0">
                <a:latin typeface="Times New Roman" pitchFamily="18" charset="0"/>
              </a:rPr>
              <a:t>Driven by habits/fears</a:t>
            </a:r>
          </a:p>
          <a:p>
            <a:pPr algn="l">
              <a:lnSpc>
                <a:spcPct val="76000"/>
              </a:lnSpc>
              <a:spcBef>
                <a:spcPct val="5000"/>
              </a:spcBef>
            </a:pPr>
            <a:r>
              <a:rPr lang="en-US" sz="4800" b="0" dirty="0">
                <a:latin typeface="Times New Roman" pitchFamily="18" charset="0"/>
              </a:rPr>
              <a:t>Alienation from God</a:t>
            </a:r>
          </a:p>
        </p:txBody>
      </p:sp>
      <p:sp>
        <p:nvSpPr>
          <p:cNvPr id="11" name="Oval 10"/>
          <p:cNvSpPr>
            <a:spLocks noChangeArrowheads="1"/>
          </p:cNvSpPr>
          <p:nvPr/>
        </p:nvSpPr>
        <p:spPr bwMode="auto">
          <a:xfrm>
            <a:off x="2286000" y="3505200"/>
            <a:ext cx="6858000" cy="838200"/>
          </a:xfrm>
          <a:prstGeom prst="ellipse">
            <a:avLst/>
          </a:prstGeom>
          <a:noFill/>
          <a:ln w="57150">
            <a:solidFill>
              <a:schemeClr val="tx1"/>
            </a:solidFill>
            <a:round/>
            <a:headEnd type="none" w="sm" len="sm"/>
            <a:tailEnd/>
          </a:ln>
        </p:spPr>
        <p:txBody>
          <a:bodyPr wrap="none" anchor="ctr"/>
          <a:lstStyle/>
          <a:p>
            <a:endParaRPr lang="en-US" b="0"/>
          </a:p>
        </p:txBody>
      </p:sp>
      <p:sp>
        <p:nvSpPr>
          <p:cNvPr id="12" name="AutoShape 9"/>
          <p:cNvSpPr>
            <a:spLocks noChangeArrowheads="1"/>
          </p:cNvSpPr>
          <p:nvPr/>
        </p:nvSpPr>
        <p:spPr bwMode="auto">
          <a:xfrm rot="1915253">
            <a:off x="1066800" y="2819400"/>
            <a:ext cx="2286000" cy="457200"/>
          </a:xfrm>
          <a:prstGeom prst="rightArrow">
            <a:avLst>
              <a:gd name="adj1" fmla="val 50000"/>
              <a:gd name="adj2" fmla="val 125000"/>
            </a:avLst>
          </a:prstGeom>
          <a:solidFill>
            <a:srgbClr val="00007E"/>
          </a:solidFill>
          <a:ln w="19050" algn="ctr">
            <a:solidFill>
              <a:schemeClr val="tx1"/>
            </a:solidFill>
            <a:miter lim="800000"/>
            <a:headEnd/>
            <a:tailEnd/>
          </a:ln>
        </p:spPr>
        <p:txBody>
          <a:bodyPr wrap="none" anchor="ctr"/>
          <a:lstStyle/>
          <a:p>
            <a:endParaRPr lang="en-US" b="0"/>
          </a:p>
        </p:txBody>
      </p:sp>
      <p:sp>
        <p:nvSpPr>
          <p:cNvPr id="13" name="Rectangle 8"/>
          <p:cNvSpPr>
            <a:spLocks noChangeArrowheads="1"/>
          </p:cNvSpPr>
          <p:nvPr/>
        </p:nvSpPr>
        <p:spPr bwMode="auto">
          <a:xfrm>
            <a:off x="228600" y="2133600"/>
            <a:ext cx="5867400" cy="762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000" b="0">
                <a:latin typeface="Times New Roman" pitchFamily="18" charset="0"/>
              </a:rPr>
              <a:t>= “spiritual death”</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763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3763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3 All of us used to live that way, gratifying the cravings of our fallen nature and following its desires and thoughts. Like the rest, we were by nature deserving of wrath. </a:t>
            </a:r>
          </a:p>
        </p:txBody>
      </p:sp>
      <p:sp>
        <p:nvSpPr>
          <p:cNvPr id="837636" name="Rectangle 4"/>
          <p:cNvSpPr>
            <a:spLocks noChangeArrowheads="1"/>
          </p:cNvSpPr>
          <p:nvPr/>
        </p:nvSpPr>
        <p:spPr bwMode="auto">
          <a:xfrm>
            <a:off x="228600" y="4953000"/>
            <a:ext cx="8382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000" b="0">
                <a:latin typeface="Times New Roman" pitchFamily="18" charset="0"/>
              </a:rPr>
              <a:t>All the result of humans’ “fall from grace”</a:t>
            </a:r>
          </a:p>
        </p:txBody>
      </p:sp>
      <p:sp>
        <p:nvSpPr>
          <p:cNvPr id="5" name="Oval 4"/>
          <p:cNvSpPr/>
          <p:nvPr/>
        </p:nvSpPr>
        <p:spPr bwMode="auto">
          <a:xfrm>
            <a:off x="152400" y="2311400"/>
            <a:ext cx="3429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2209800" y="3352800"/>
            <a:ext cx="3048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763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3763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3 All of us used to live that way, gratifying the cravings of our fallen nature and following its desires and thoughts. Like the rest, we were by nature deserving of wrath. </a:t>
            </a:r>
          </a:p>
        </p:txBody>
      </p:sp>
      <p:sp>
        <p:nvSpPr>
          <p:cNvPr id="837636" name="Rectangle 4"/>
          <p:cNvSpPr>
            <a:spLocks noChangeArrowheads="1"/>
          </p:cNvSpPr>
          <p:nvPr/>
        </p:nvSpPr>
        <p:spPr bwMode="auto">
          <a:xfrm>
            <a:off x="228600" y="4953000"/>
            <a:ext cx="8382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000" b="0">
                <a:latin typeface="Times New Roman" pitchFamily="18" charset="0"/>
              </a:rPr>
              <a:t>All the result of humans’ “fall from grace”</a:t>
            </a:r>
          </a:p>
        </p:txBody>
      </p:sp>
      <p:sp>
        <p:nvSpPr>
          <p:cNvPr id="5" name="Oval 4"/>
          <p:cNvSpPr/>
          <p:nvPr/>
        </p:nvSpPr>
        <p:spPr bwMode="auto">
          <a:xfrm>
            <a:off x="152400" y="2311400"/>
            <a:ext cx="3429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2209800" y="3352800"/>
            <a:ext cx="30480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7" name="Rectangle 4"/>
          <p:cNvSpPr>
            <a:spLocks noChangeArrowheads="1"/>
          </p:cNvSpPr>
          <p:nvPr/>
        </p:nvSpPr>
        <p:spPr bwMode="auto">
          <a:xfrm>
            <a:off x="1752600" y="5029200"/>
            <a:ext cx="7239000" cy="1676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4400" b="0" dirty="0" smtClean="0">
                <a:effectLst>
                  <a:outerShdw blurRad="38100" dist="38100" dir="2700000" algn="tl">
                    <a:srgbClr val="000000">
                      <a:alpha val="43137"/>
                    </a:srgbClr>
                  </a:outerShdw>
                </a:effectLst>
                <a:latin typeface="Times New Roman" pitchFamily="18" charset="0"/>
              </a:rPr>
              <a:t>Romans 5:6 For while we were still helpless, at the right time Christ died for the ungodly.</a:t>
            </a:r>
            <a:endParaRPr lang="en-US" sz="4400" b="0" dirty="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2098"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77209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pPr>
            <a:r>
              <a:rPr lang="en-US" sz="4800" smtClean="0"/>
              <a:t>4 But God is so rich in mercy, and he loved us so very much, </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2098" name="Rectangle 2"/>
          <p:cNvSpPr>
            <a:spLocks noGrp="1" noChangeArrowheads="1"/>
          </p:cNvSpPr>
          <p:nvPr>
            <p:ph type="title" idx="4294967295"/>
          </p:nvPr>
        </p:nvSpPr>
        <p:spPr/>
        <p:txBody>
          <a:bodyPr lIns="90488" tIns="44450" rIns="90488" bIns="44450"/>
          <a:lstStyle/>
          <a:p>
            <a:pPr>
              <a:defRPr/>
            </a:pPr>
            <a:r>
              <a:rPr lang="en-US" sz="9600" b="0" smtClean="0"/>
              <a:t>Ephesians 2</a:t>
            </a:r>
          </a:p>
        </p:txBody>
      </p:sp>
      <p:sp>
        <p:nvSpPr>
          <p:cNvPr id="772099" name="Rectangle 3"/>
          <p:cNvSpPr>
            <a:spLocks noGrp="1" noChangeArrowheads="1"/>
          </p:cNvSpPr>
          <p:nvPr>
            <p:ph type="body" idx="4294967295"/>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b="0" dirty="0" smtClean="0"/>
              <a:t>4 But God is so rich in mercy, and he loved us so very much, </a:t>
            </a:r>
          </a:p>
          <a:p>
            <a:pPr>
              <a:spcBef>
                <a:spcPct val="5000"/>
              </a:spcBef>
              <a:buFont typeface="Monotype Sorts" pitchFamily="2" charset="2"/>
              <a:buNone/>
              <a:defRPr/>
            </a:pPr>
            <a:r>
              <a:rPr lang="en-US" sz="4800" b="0" dirty="0" smtClean="0"/>
              <a:t>5 that even while we were dead in our sins, he gave us life when he raised Christ from the dead…</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3122"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773123" name="Rectangle 3"/>
          <p:cNvSpPr>
            <a:spLocks noGrp="1" noChangeArrowheads="1"/>
          </p:cNvSpPr>
          <p:nvPr>
            <p:ph type="body" idx="1"/>
          </p:nvPr>
        </p:nvSpPr>
        <p:spPr>
          <a:xfrm>
            <a:off x="0" y="1676400"/>
            <a:ext cx="9144000" cy="4876800"/>
          </a:xfrm>
        </p:spPr>
        <p:txBody>
          <a:bodyPr lIns="90488" tIns="44450" rIns="90488" bIns="44450"/>
          <a:lstStyle/>
          <a:p>
            <a:pPr>
              <a:spcBef>
                <a:spcPct val="5000"/>
              </a:spcBef>
              <a:buFont typeface="Monotype Sorts" pitchFamily="2" charset="2"/>
              <a:buNone/>
              <a:defRPr/>
            </a:pPr>
            <a:r>
              <a:rPr lang="en-US" sz="5400" smtClean="0"/>
              <a:t>6 For he raised us from the dead along with Christ, and we are seated with him in the heavenly realms—all because we are one with Christ Jesus.</a:t>
            </a: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3122"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773123" name="Rectangle 3"/>
          <p:cNvSpPr>
            <a:spLocks noGrp="1" noChangeArrowheads="1"/>
          </p:cNvSpPr>
          <p:nvPr>
            <p:ph type="body" idx="1"/>
          </p:nvPr>
        </p:nvSpPr>
        <p:spPr>
          <a:xfrm>
            <a:off x="0" y="1676400"/>
            <a:ext cx="9144000" cy="4876800"/>
          </a:xfrm>
        </p:spPr>
        <p:txBody>
          <a:bodyPr lIns="90488" tIns="44450" rIns="90488" bIns="44450"/>
          <a:lstStyle/>
          <a:p>
            <a:pPr>
              <a:spcBef>
                <a:spcPct val="5000"/>
              </a:spcBef>
              <a:buFont typeface="Monotype Sorts" pitchFamily="2" charset="2"/>
              <a:buNone/>
              <a:defRPr/>
            </a:pPr>
            <a:r>
              <a:rPr lang="en-US" sz="5400" dirty="0" smtClean="0"/>
              <a:t>6 For he raised us from the dead along with Christ, and we are seated with him in the heavenly realms—all because </a:t>
            </a:r>
            <a:r>
              <a:rPr lang="en-US" sz="5400" u="sng" dirty="0" smtClean="0"/>
              <a:t>we are one</a:t>
            </a:r>
            <a:r>
              <a:rPr lang="en-US" sz="5400" dirty="0" smtClean="0"/>
              <a:t> with Christ Jesus.</a:t>
            </a:r>
          </a:p>
        </p:txBody>
      </p:sp>
      <p:sp>
        <p:nvSpPr>
          <p:cNvPr id="4" name="Rectangle 5"/>
          <p:cNvSpPr>
            <a:spLocks noChangeArrowheads="1"/>
          </p:cNvSpPr>
          <p:nvPr/>
        </p:nvSpPr>
        <p:spPr bwMode="auto">
          <a:xfrm>
            <a:off x="533400" y="4724400"/>
            <a:ext cx="69342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9600" b="0" dirty="0" smtClean="0">
                <a:latin typeface="Times New Roman" pitchFamily="18" charset="0"/>
              </a:rPr>
              <a:t>Identification</a:t>
            </a:r>
            <a:endParaRPr lang="en-US" sz="96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131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78131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1 As for you, you were dead in your transgressions and sins,</a:t>
            </a:r>
          </a:p>
        </p:txBody>
      </p:sp>
      <p:sp>
        <p:nvSpPr>
          <p:cNvPr id="4" name="Oval 3"/>
          <p:cNvSpPr/>
          <p:nvPr/>
        </p:nvSpPr>
        <p:spPr bwMode="auto">
          <a:xfrm>
            <a:off x="5715000" y="1295400"/>
            <a:ext cx="1447800" cy="7620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3122"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773123" name="Rectangle 3"/>
          <p:cNvSpPr>
            <a:spLocks noGrp="1" noChangeArrowheads="1"/>
          </p:cNvSpPr>
          <p:nvPr>
            <p:ph type="body" idx="1"/>
          </p:nvPr>
        </p:nvSpPr>
        <p:spPr>
          <a:xfrm>
            <a:off x="0" y="1676400"/>
            <a:ext cx="9144000" cy="4876800"/>
          </a:xfrm>
        </p:spPr>
        <p:txBody>
          <a:bodyPr lIns="90488" tIns="44450" rIns="90488" bIns="44450"/>
          <a:lstStyle/>
          <a:p>
            <a:pPr>
              <a:spcBef>
                <a:spcPct val="5000"/>
              </a:spcBef>
              <a:buFont typeface="Monotype Sorts" pitchFamily="2" charset="2"/>
              <a:buNone/>
              <a:defRPr/>
            </a:pPr>
            <a:r>
              <a:rPr lang="en-US" sz="5400" dirty="0" smtClean="0"/>
              <a:t>6 For he raised us from the dead along with Christ, and we are seated with him in the heavenly realms—all because </a:t>
            </a:r>
            <a:r>
              <a:rPr lang="en-US" sz="5400" u="sng" dirty="0" smtClean="0"/>
              <a:t>we are one</a:t>
            </a:r>
            <a:r>
              <a:rPr lang="en-US" sz="5400" dirty="0" smtClean="0"/>
              <a:t> with Christ Jesus.</a:t>
            </a:r>
          </a:p>
        </p:txBody>
      </p:sp>
      <p:sp>
        <p:nvSpPr>
          <p:cNvPr id="4" name="Rectangle 5"/>
          <p:cNvSpPr>
            <a:spLocks noChangeArrowheads="1"/>
          </p:cNvSpPr>
          <p:nvPr/>
        </p:nvSpPr>
        <p:spPr bwMode="auto">
          <a:xfrm>
            <a:off x="533400" y="4724400"/>
            <a:ext cx="69342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9600" b="0" dirty="0" smtClean="0">
                <a:latin typeface="Times New Roman" pitchFamily="18" charset="0"/>
              </a:rPr>
              <a:t>Identification</a:t>
            </a:r>
            <a:endParaRPr lang="en-US" sz="9600" b="0" dirty="0">
              <a:latin typeface="Times New Roman" pitchFamily="18" charset="0"/>
            </a:endParaRPr>
          </a:p>
        </p:txBody>
      </p:sp>
      <p:sp>
        <p:nvSpPr>
          <p:cNvPr id="5" name="Rectangle 5"/>
          <p:cNvSpPr>
            <a:spLocks noChangeArrowheads="1"/>
          </p:cNvSpPr>
          <p:nvPr/>
        </p:nvSpPr>
        <p:spPr bwMode="auto">
          <a:xfrm>
            <a:off x="2819400" y="4495800"/>
            <a:ext cx="60198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5400" b="0" dirty="0" smtClean="0">
                <a:latin typeface="Times New Roman" pitchFamily="18" charset="0"/>
              </a:rPr>
              <a:t>God gives us a new identity, and then we have to grow into it</a:t>
            </a:r>
            <a:endParaRPr lang="en-US" sz="54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5346"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25347" name="Rectangle 3"/>
          <p:cNvSpPr>
            <a:spLocks noGrp="1" noChangeArrowheads="1"/>
          </p:cNvSpPr>
          <p:nvPr>
            <p:ph type="body" idx="1"/>
          </p:nvPr>
        </p:nvSpPr>
        <p:spPr>
          <a:xfrm>
            <a:off x="0" y="1600200"/>
            <a:ext cx="9144000" cy="4876800"/>
          </a:xfrm>
        </p:spPr>
        <p:txBody>
          <a:bodyPr lIns="90488" tIns="44450" rIns="90488" bIns="44450"/>
          <a:lstStyle/>
          <a:p>
            <a:pPr>
              <a:spcBef>
                <a:spcPct val="5000"/>
              </a:spcBef>
              <a:buFont typeface="Monotype Sorts" pitchFamily="2" charset="2"/>
              <a:buNone/>
              <a:defRPr/>
            </a:pPr>
            <a:r>
              <a:rPr lang="en-US" sz="5400" smtClean="0"/>
              <a:t>7 And so, </a:t>
            </a:r>
            <a:r>
              <a:rPr lang="en-US" sz="5400" u="sng" smtClean="0"/>
              <a:t>in the ages to come</a:t>
            </a:r>
            <a:r>
              <a:rPr lang="en-US" sz="5400" smtClean="0"/>
              <a:t>, God can point to us as examples of the incredible wealth of his grace and kindness toward us, as shown in all he has done for us through Christ Jesus.</a:t>
            </a: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2578"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792579" name="Rectangle 3"/>
          <p:cNvSpPr>
            <a:spLocks noGrp="1" noChangeArrowheads="1"/>
          </p:cNvSpPr>
          <p:nvPr>
            <p:ph type="body" idx="1"/>
          </p:nvPr>
        </p:nvSpPr>
        <p:spPr>
          <a:xfrm>
            <a:off x="609600" y="1371600"/>
            <a:ext cx="8077200" cy="4876800"/>
          </a:xfrm>
        </p:spPr>
        <p:txBody>
          <a:bodyPr lIns="90488" tIns="44450" rIns="90488" bIns="44450"/>
          <a:lstStyle/>
          <a:p>
            <a:pPr>
              <a:lnSpc>
                <a:spcPct val="85000"/>
              </a:lnSpc>
              <a:spcBef>
                <a:spcPct val="5000"/>
              </a:spcBef>
              <a:buFont typeface="Monotype Sorts" pitchFamily="2" charset="2"/>
              <a:buNone/>
              <a:defRPr/>
            </a:pPr>
            <a:r>
              <a:rPr lang="en-US" sz="4800" smtClean="0"/>
              <a:t>8 God rescued you by his grace when you believed. And you can’t take credit for this; it is a gift from God.</a:t>
            </a:r>
          </a:p>
          <a:p>
            <a:pPr>
              <a:lnSpc>
                <a:spcPct val="85000"/>
              </a:lnSpc>
              <a:spcBef>
                <a:spcPct val="5000"/>
              </a:spcBef>
              <a:buFont typeface="Monotype Sorts" pitchFamily="2" charset="2"/>
              <a:buNone/>
              <a:defRPr/>
            </a:pPr>
            <a:r>
              <a:rPr lang="en-US" sz="4800" smtClean="0"/>
              <a:t>9 This rescue is not a reward for the good things we have done, so none of us can boast about it.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92579">
                                            <p:txEl>
                                              <p:pRg st="1" end="1"/>
                                            </p:txEl>
                                          </p:spTgt>
                                        </p:tgtEl>
                                        <p:attrNameLst>
                                          <p:attrName>style.visibility</p:attrName>
                                        </p:attrNameLst>
                                      </p:cBhvr>
                                      <p:to>
                                        <p:strVal val="visible"/>
                                      </p:to>
                                    </p:set>
                                    <p:animEffect transition="in" filter="wipe(left)">
                                      <p:cBhvr>
                                        <p:cTn id="7" dur="500"/>
                                        <p:tgtEl>
                                          <p:spTgt spid="7925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2579" grpId="0" uiExpand="1"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0226"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20227" name="Rectangle 3"/>
          <p:cNvSpPr>
            <a:spLocks noGrp="1" noChangeArrowheads="1"/>
          </p:cNvSpPr>
          <p:nvPr>
            <p:ph type="body" idx="1"/>
          </p:nvPr>
        </p:nvSpPr>
        <p:spPr>
          <a:xfrm>
            <a:off x="609600" y="1371600"/>
            <a:ext cx="8077200" cy="4876800"/>
          </a:xfrm>
        </p:spPr>
        <p:txBody>
          <a:bodyPr lIns="90488" tIns="44450" rIns="90488" bIns="44450"/>
          <a:lstStyle/>
          <a:p>
            <a:pPr>
              <a:lnSpc>
                <a:spcPct val="85000"/>
              </a:lnSpc>
              <a:spcBef>
                <a:spcPct val="5000"/>
              </a:spcBef>
              <a:buFont typeface="Monotype Sorts" pitchFamily="2" charset="2"/>
              <a:buNone/>
              <a:defRPr/>
            </a:pPr>
            <a:r>
              <a:rPr lang="en-US" sz="4800" smtClean="0"/>
              <a:t>8 God rescued you by his grace when you believed. And you can’t take credit for this; it is a gift from God.</a:t>
            </a:r>
          </a:p>
          <a:p>
            <a:pPr>
              <a:lnSpc>
                <a:spcPct val="85000"/>
              </a:lnSpc>
              <a:spcBef>
                <a:spcPct val="5000"/>
              </a:spcBef>
              <a:buFont typeface="Monotype Sorts" pitchFamily="2" charset="2"/>
              <a:buNone/>
              <a:defRPr/>
            </a:pPr>
            <a:r>
              <a:rPr lang="en-US" sz="4800" smtClean="0"/>
              <a:t>9 This rescue is not a reward for the good things we have done, so none of us can boast about it.</a:t>
            </a:r>
          </a:p>
        </p:txBody>
      </p:sp>
      <p:sp>
        <p:nvSpPr>
          <p:cNvPr id="820237" name="Text Box 13"/>
          <p:cNvSpPr txBox="1">
            <a:spLocks noChangeArrowheads="1"/>
          </p:cNvSpPr>
          <p:nvPr/>
        </p:nvSpPr>
        <p:spPr bwMode="auto">
          <a:xfrm rot="-1230260">
            <a:off x="146050" y="1905000"/>
            <a:ext cx="920750" cy="641350"/>
          </a:xfrm>
          <a:prstGeom prst="rect">
            <a:avLst/>
          </a:prstGeom>
          <a:noFill/>
          <a:ln w="104775">
            <a:noFill/>
            <a:miter lim="800000"/>
            <a:headEnd type="none" w="sm" len="sm"/>
            <a:tailEnd/>
          </a:ln>
          <a:effectLst/>
        </p:spPr>
        <p:txBody>
          <a:bodyPr wrap="none">
            <a:spAutoFit/>
          </a:bodyPr>
          <a:lstStyle/>
          <a:p>
            <a:pPr algn="l">
              <a:defRPr/>
            </a:pPr>
            <a:r>
              <a:rPr lang="en-US" sz="3600" u="sng">
                <a:effectLst>
                  <a:outerShdw blurRad="38100" dist="38100" dir="2700000" algn="tl">
                    <a:srgbClr val="000000"/>
                  </a:outerShdw>
                </a:effectLst>
              </a:rPr>
              <a:t>law</a:t>
            </a:r>
          </a:p>
        </p:txBody>
      </p:sp>
      <p:sp>
        <p:nvSpPr>
          <p:cNvPr id="6" name="Line 6"/>
          <p:cNvSpPr>
            <a:spLocks noChangeShapeType="1"/>
          </p:cNvSpPr>
          <p:nvPr/>
        </p:nvSpPr>
        <p:spPr bwMode="auto">
          <a:xfrm>
            <a:off x="7239000" y="1600200"/>
            <a:ext cx="381000" cy="381000"/>
          </a:xfrm>
          <a:prstGeom prst="line">
            <a:avLst/>
          </a:prstGeom>
          <a:noFill/>
          <a:ln w="57150">
            <a:solidFill>
              <a:schemeClr val="tx1"/>
            </a:solidFill>
            <a:round/>
            <a:headEnd type="none" w="sm" len="sm"/>
            <a:tailEnd/>
          </a:ln>
        </p:spPr>
        <p:txBody>
          <a:bodyPr wrap="none" anchor="ctr"/>
          <a:lstStyle/>
          <a:p>
            <a:endParaRPr lang="en-US" b="0"/>
          </a:p>
        </p:txBody>
      </p:sp>
      <p:sp>
        <p:nvSpPr>
          <p:cNvPr id="7" name="Line 7"/>
          <p:cNvSpPr>
            <a:spLocks noChangeShapeType="1"/>
          </p:cNvSpPr>
          <p:nvPr/>
        </p:nvSpPr>
        <p:spPr bwMode="auto">
          <a:xfrm flipH="1">
            <a:off x="7239000" y="1600200"/>
            <a:ext cx="381000" cy="381000"/>
          </a:xfrm>
          <a:prstGeom prst="line">
            <a:avLst/>
          </a:prstGeom>
          <a:noFill/>
          <a:ln w="57150">
            <a:solidFill>
              <a:schemeClr val="tx1"/>
            </a:solidFill>
            <a:round/>
            <a:headEnd type="none" w="sm" len="sm"/>
            <a:tailEnd/>
          </a:ln>
        </p:spPr>
        <p:txBody>
          <a:bodyPr wrap="none" anchor="ctr"/>
          <a:lstStyle/>
          <a:p>
            <a:endParaRPr lang="en-US" b="0"/>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6370"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26371" name="Rectangle 3"/>
          <p:cNvSpPr>
            <a:spLocks noGrp="1" noChangeArrowheads="1"/>
          </p:cNvSpPr>
          <p:nvPr>
            <p:ph type="body" idx="1"/>
          </p:nvPr>
        </p:nvSpPr>
        <p:spPr>
          <a:xfrm>
            <a:off x="609600" y="1371600"/>
            <a:ext cx="8077200" cy="4876800"/>
          </a:xfrm>
        </p:spPr>
        <p:txBody>
          <a:bodyPr lIns="90488" tIns="44450" rIns="90488" bIns="44450"/>
          <a:lstStyle/>
          <a:p>
            <a:pPr>
              <a:lnSpc>
                <a:spcPct val="85000"/>
              </a:lnSpc>
              <a:spcBef>
                <a:spcPct val="5000"/>
              </a:spcBef>
              <a:buFont typeface="Monotype Sorts" pitchFamily="2" charset="2"/>
              <a:buNone/>
              <a:defRPr/>
            </a:pPr>
            <a:r>
              <a:rPr lang="en-US" sz="4800" smtClean="0"/>
              <a:t>8 God rescued you by his grace when you believed. And you can’t take credit for this; it is a gift from God.</a:t>
            </a:r>
          </a:p>
          <a:p>
            <a:pPr>
              <a:lnSpc>
                <a:spcPct val="85000"/>
              </a:lnSpc>
              <a:spcBef>
                <a:spcPct val="5000"/>
              </a:spcBef>
              <a:buFont typeface="Monotype Sorts" pitchFamily="2" charset="2"/>
              <a:buNone/>
              <a:defRPr/>
            </a:pPr>
            <a:r>
              <a:rPr lang="en-US" sz="4800" smtClean="0"/>
              <a:t>9 This rescue is not a reward for the good things we have done, so none of us can boast about it.</a:t>
            </a:r>
          </a:p>
        </p:txBody>
      </p:sp>
      <p:sp>
        <p:nvSpPr>
          <p:cNvPr id="44037" name="Line 5"/>
          <p:cNvSpPr>
            <a:spLocks noChangeShapeType="1"/>
          </p:cNvSpPr>
          <p:nvPr/>
        </p:nvSpPr>
        <p:spPr bwMode="auto">
          <a:xfrm>
            <a:off x="3505200" y="2362200"/>
            <a:ext cx="2133600" cy="0"/>
          </a:xfrm>
          <a:prstGeom prst="line">
            <a:avLst/>
          </a:prstGeom>
          <a:noFill/>
          <a:ln w="57150">
            <a:solidFill>
              <a:schemeClr val="tx1"/>
            </a:solidFill>
            <a:round/>
            <a:headEnd type="none" w="sm" len="sm"/>
            <a:tailEnd/>
          </a:ln>
        </p:spPr>
        <p:txBody>
          <a:bodyPr wrap="none" anchor="ctr"/>
          <a:lstStyle/>
          <a:p>
            <a:endParaRPr lang="en-US"/>
          </a:p>
        </p:txBody>
      </p:sp>
      <p:sp>
        <p:nvSpPr>
          <p:cNvPr id="826376" name="Text Box 8"/>
          <p:cNvSpPr txBox="1">
            <a:spLocks noChangeArrowheads="1"/>
          </p:cNvSpPr>
          <p:nvPr/>
        </p:nvSpPr>
        <p:spPr bwMode="auto">
          <a:xfrm rot="-1267124">
            <a:off x="5465818" y="1725735"/>
            <a:ext cx="1784350" cy="641350"/>
          </a:xfrm>
          <a:prstGeom prst="rect">
            <a:avLst/>
          </a:prstGeom>
          <a:noFill/>
          <a:ln w="104775">
            <a:noFill/>
            <a:miter lim="800000"/>
            <a:headEnd type="none" w="sm" len="sm"/>
            <a:tailEnd/>
          </a:ln>
          <a:effectLst/>
        </p:spPr>
        <p:txBody>
          <a:bodyPr wrap="none">
            <a:spAutoFit/>
          </a:bodyPr>
          <a:lstStyle/>
          <a:p>
            <a:pPr algn="l">
              <a:defRPr/>
            </a:pPr>
            <a:r>
              <a:rPr lang="en-US" sz="3600" u="sng" dirty="0">
                <a:effectLst>
                  <a:outerShdw blurRad="38100" dist="38100" dir="2700000" algn="tl">
                    <a:srgbClr val="000000"/>
                  </a:outerShdw>
                </a:effectLst>
              </a:rPr>
              <a:t>obeyed</a:t>
            </a:r>
          </a:p>
        </p:txBody>
      </p:sp>
      <p:sp>
        <p:nvSpPr>
          <p:cNvPr id="826377" name="Text Box 9"/>
          <p:cNvSpPr txBox="1">
            <a:spLocks noChangeArrowheads="1"/>
          </p:cNvSpPr>
          <p:nvPr/>
        </p:nvSpPr>
        <p:spPr bwMode="auto">
          <a:xfrm rot="-1230260">
            <a:off x="146050" y="1905000"/>
            <a:ext cx="920750" cy="641350"/>
          </a:xfrm>
          <a:prstGeom prst="rect">
            <a:avLst/>
          </a:prstGeom>
          <a:noFill/>
          <a:ln w="104775">
            <a:noFill/>
            <a:miter lim="800000"/>
            <a:headEnd type="none" w="sm" len="sm"/>
            <a:tailEnd/>
          </a:ln>
          <a:effectLst/>
        </p:spPr>
        <p:txBody>
          <a:bodyPr wrap="none">
            <a:spAutoFit/>
          </a:bodyPr>
          <a:lstStyle/>
          <a:p>
            <a:pPr algn="l">
              <a:defRPr/>
            </a:pPr>
            <a:r>
              <a:rPr lang="en-US" sz="3600" u="sng">
                <a:effectLst>
                  <a:outerShdw blurRad="38100" dist="38100" dir="2700000" algn="tl">
                    <a:srgbClr val="000000"/>
                  </a:outerShdw>
                </a:effectLst>
              </a:rPr>
              <a:t>law</a:t>
            </a:r>
          </a:p>
        </p:txBody>
      </p:sp>
      <p:sp>
        <p:nvSpPr>
          <p:cNvPr id="8" name="Line 6"/>
          <p:cNvSpPr>
            <a:spLocks noChangeShapeType="1"/>
          </p:cNvSpPr>
          <p:nvPr/>
        </p:nvSpPr>
        <p:spPr bwMode="auto">
          <a:xfrm>
            <a:off x="7239000" y="1600200"/>
            <a:ext cx="381000" cy="381000"/>
          </a:xfrm>
          <a:prstGeom prst="line">
            <a:avLst/>
          </a:prstGeom>
          <a:noFill/>
          <a:ln w="57150">
            <a:solidFill>
              <a:schemeClr val="tx1"/>
            </a:solidFill>
            <a:round/>
            <a:headEnd type="none" w="sm" len="sm"/>
            <a:tailEnd/>
          </a:ln>
        </p:spPr>
        <p:txBody>
          <a:bodyPr wrap="none" anchor="ctr"/>
          <a:lstStyle/>
          <a:p>
            <a:endParaRPr lang="en-US" b="0"/>
          </a:p>
        </p:txBody>
      </p:sp>
      <p:sp>
        <p:nvSpPr>
          <p:cNvPr id="9" name="Line 7"/>
          <p:cNvSpPr>
            <a:spLocks noChangeShapeType="1"/>
          </p:cNvSpPr>
          <p:nvPr/>
        </p:nvSpPr>
        <p:spPr bwMode="auto">
          <a:xfrm flipH="1">
            <a:off x="7239000" y="1600200"/>
            <a:ext cx="381000" cy="381000"/>
          </a:xfrm>
          <a:prstGeom prst="line">
            <a:avLst/>
          </a:prstGeom>
          <a:noFill/>
          <a:ln w="57150">
            <a:solidFill>
              <a:schemeClr val="tx1"/>
            </a:solidFill>
            <a:round/>
            <a:headEnd type="none" w="sm" len="sm"/>
            <a:tailEnd/>
          </a:ln>
        </p:spPr>
        <p:txBody>
          <a:bodyPr wrap="none" anchor="ctr"/>
          <a:lstStyle/>
          <a:p>
            <a:endParaRPr lang="en-US" b="0"/>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6370"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26371" name="Rectangle 3"/>
          <p:cNvSpPr>
            <a:spLocks noGrp="1" noChangeArrowheads="1"/>
          </p:cNvSpPr>
          <p:nvPr>
            <p:ph type="body" idx="1"/>
          </p:nvPr>
        </p:nvSpPr>
        <p:spPr>
          <a:xfrm>
            <a:off x="609600" y="1371600"/>
            <a:ext cx="8077200" cy="4876800"/>
          </a:xfrm>
        </p:spPr>
        <p:txBody>
          <a:bodyPr lIns="90488" tIns="44450" rIns="90488" bIns="44450"/>
          <a:lstStyle/>
          <a:p>
            <a:pPr>
              <a:lnSpc>
                <a:spcPct val="85000"/>
              </a:lnSpc>
              <a:spcBef>
                <a:spcPct val="5000"/>
              </a:spcBef>
              <a:buFont typeface="Monotype Sorts" pitchFamily="2" charset="2"/>
              <a:buNone/>
              <a:defRPr/>
            </a:pPr>
            <a:r>
              <a:rPr lang="en-US" sz="4800" smtClean="0"/>
              <a:t>8 God rescued you by his grace when you believed. And you can’t take credit for this; it is a gift from God.</a:t>
            </a:r>
          </a:p>
          <a:p>
            <a:pPr>
              <a:lnSpc>
                <a:spcPct val="85000"/>
              </a:lnSpc>
              <a:spcBef>
                <a:spcPct val="5000"/>
              </a:spcBef>
              <a:buFont typeface="Monotype Sorts" pitchFamily="2" charset="2"/>
              <a:buNone/>
              <a:defRPr/>
            </a:pPr>
            <a:r>
              <a:rPr lang="en-US" sz="4800" smtClean="0"/>
              <a:t>9 This rescue is not a reward for the good things we have done, so none of us can boast about it.</a:t>
            </a:r>
          </a:p>
        </p:txBody>
      </p:sp>
      <p:sp>
        <p:nvSpPr>
          <p:cNvPr id="44037" name="Line 5"/>
          <p:cNvSpPr>
            <a:spLocks noChangeShapeType="1"/>
          </p:cNvSpPr>
          <p:nvPr/>
        </p:nvSpPr>
        <p:spPr bwMode="auto">
          <a:xfrm>
            <a:off x="3505200" y="2362200"/>
            <a:ext cx="2133600" cy="0"/>
          </a:xfrm>
          <a:prstGeom prst="line">
            <a:avLst/>
          </a:prstGeom>
          <a:noFill/>
          <a:ln w="57150">
            <a:solidFill>
              <a:schemeClr val="tx1"/>
            </a:solidFill>
            <a:round/>
            <a:headEnd type="none" w="sm" len="sm"/>
            <a:tailEnd/>
          </a:ln>
        </p:spPr>
        <p:txBody>
          <a:bodyPr wrap="none" anchor="ctr"/>
          <a:lstStyle/>
          <a:p>
            <a:endParaRPr lang="en-US"/>
          </a:p>
        </p:txBody>
      </p:sp>
      <p:sp>
        <p:nvSpPr>
          <p:cNvPr id="826376" name="Text Box 8"/>
          <p:cNvSpPr txBox="1">
            <a:spLocks noChangeArrowheads="1"/>
          </p:cNvSpPr>
          <p:nvPr/>
        </p:nvSpPr>
        <p:spPr bwMode="auto">
          <a:xfrm rot="-1267124">
            <a:off x="5465818" y="1725735"/>
            <a:ext cx="1784350" cy="641350"/>
          </a:xfrm>
          <a:prstGeom prst="rect">
            <a:avLst/>
          </a:prstGeom>
          <a:noFill/>
          <a:ln w="104775">
            <a:noFill/>
            <a:miter lim="800000"/>
            <a:headEnd type="none" w="sm" len="sm"/>
            <a:tailEnd/>
          </a:ln>
          <a:effectLst/>
        </p:spPr>
        <p:txBody>
          <a:bodyPr wrap="none">
            <a:spAutoFit/>
          </a:bodyPr>
          <a:lstStyle/>
          <a:p>
            <a:pPr algn="l">
              <a:defRPr/>
            </a:pPr>
            <a:r>
              <a:rPr lang="en-US" sz="3600" u="sng" dirty="0">
                <a:effectLst>
                  <a:outerShdw blurRad="38100" dist="38100" dir="2700000" algn="tl">
                    <a:srgbClr val="000000"/>
                  </a:outerShdw>
                </a:effectLst>
              </a:rPr>
              <a:t>obeyed</a:t>
            </a:r>
          </a:p>
        </p:txBody>
      </p:sp>
      <p:sp>
        <p:nvSpPr>
          <p:cNvPr id="826377" name="Text Box 9"/>
          <p:cNvSpPr txBox="1">
            <a:spLocks noChangeArrowheads="1"/>
          </p:cNvSpPr>
          <p:nvPr/>
        </p:nvSpPr>
        <p:spPr bwMode="auto">
          <a:xfrm rot="-1230260">
            <a:off x="146050" y="1905000"/>
            <a:ext cx="920750" cy="641350"/>
          </a:xfrm>
          <a:prstGeom prst="rect">
            <a:avLst/>
          </a:prstGeom>
          <a:noFill/>
          <a:ln w="104775">
            <a:noFill/>
            <a:miter lim="800000"/>
            <a:headEnd type="none" w="sm" len="sm"/>
            <a:tailEnd/>
          </a:ln>
          <a:effectLst/>
        </p:spPr>
        <p:txBody>
          <a:bodyPr wrap="none">
            <a:spAutoFit/>
          </a:bodyPr>
          <a:lstStyle/>
          <a:p>
            <a:pPr algn="l">
              <a:defRPr/>
            </a:pPr>
            <a:r>
              <a:rPr lang="en-US" sz="3600" u="sng">
                <a:effectLst>
                  <a:outerShdw blurRad="38100" dist="38100" dir="2700000" algn="tl">
                    <a:srgbClr val="000000"/>
                  </a:outerShdw>
                </a:effectLst>
              </a:rPr>
              <a:t>law</a:t>
            </a:r>
          </a:p>
        </p:txBody>
      </p:sp>
      <p:sp>
        <p:nvSpPr>
          <p:cNvPr id="8" name="Line 6"/>
          <p:cNvSpPr>
            <a:spLocks noChangeShapeType="1"/>
          </p:cNvSpPr>
          <p:nvPr/>
        </p:nvSpPr>
        <p:spPr bwMode="auto">
          <a:xfrm>
            <a:off x="7239000" y="1600200"/>
            <a:ext cx="381000" cy="381000"/>
          </a:xfrm>
          <a:prstGeom prst="line">
            <a:avLst/>
          </a:prstGeom>
          <a:noFill/>
          <a:ln w="57150">
            <a:solidFill>
              <a:schemeClr val="tx1"/>
            </a:solidFill>
            <a:round/>
            <a:headEnd type="none" w="sm" len="sm"/>
            <a:tailEnd/>
          </a:ln>
        </p:spPr>
        <p:txBody>
          <a:bodyPr wrap="none" anchor="ctr"/>
          <a:lstStyle/>
          <a:p>
            <a:endParaRPr lang="en-US" b="0"/>
          </a:p>
        </p:txBody>
      </p:sp>
      <p:sp>
        <p:nvSpPr>
          <p:cNvPr id="9" name="Line 7"/>
          <p:cNvSpPr>
            <a:spLocks noChangeShapeType="1"/>
          </p:cNvSpPr>
          <p:nvPr/>
        </p:nvSpPr>
        <p:spPr bwMode="auto">
          <a:xfrm flipH="1">
            <a:off x="7239000" y="1600200"/>
            <a:ext cx="381000" cy="381000"/>
          </a:xfrm>
          <a:prstGeom prst="line">
            <a:avLst/>
          </a:prstGeom>
          <a:noFill/>
          <a:ln w="57150">
            <a:solidFill>
              <a:schemeClr val="tx1"/>
            </a:solidFill>
            <a:round/>
            <a:headEnd type="none" w="sm" len="sm"/>
            <a:tailEnd/>
          </a:ln>
        </p:spPr>
        <p:txBody>
          <a:bodyPr wrap="none" anchor="ctr"/>
          <a:lstStyle/>
          <a:p>
            <a:endParaRPr lang="en-US" b="0"/>
          </a:p>
        </p:txBody>
      </p:sp>
      <p:sp>
        <p:nvSpPr>
          <p:cNvPr id="10" name="Line 6"/>
          <p:cNvSpPr>
            <a:spLocks noChangeShapeType="1"/>
          </p:cNvSpPr>
          <p:nvPr/>
        </p:nvSpPr>
        <p:spPr bwMode="auto">
          <a:xfrm>
            <a:off x="1828800" y="2819400"/>
            <a:ext cx="381000" cy="381000"/>
          </a:xfrm>
          <a:prstGeom prst="line">
            <a:avLst/>
          </a:prstGeom>
          <a:noFill/>
          <a:ln w="57150">
            <a:solidFill>
              <a:schemeClr val="tx1"/>
            </a:solidFill>
            <a:round/>
            <a:headEnd type="none" w="sm" len="sm"/>
            <a:tailEnd/>
          </a:ln>
        </p:spPr>
        <p:txBody>
          <a:bodyPr wrap="none" anchor="ctr"/>
          <a:lstStyle/>
          <a:p>
            <a:endParaRPr lang="en-US"/>
          </a:p>
        </p:txBody>
      </p:sp>
      <p:sp>
        <p:nvSpPr>
          <p:cNvPr id="11" name="Line 7"/>
          <p:cNvSpPr>
            <a:spLocks noChangeShapeType="1"/>
          </p:cNvSpPr>
          <p:nvPr/>
        </p:nvSpPr>
        <p:spPr bwMode="auto">
          <a:xfrm flipH="1">
            <a:off x="1828800" y="2819400"/>
            <a:ext cx="381000" cy="381000"/>
          </a:xfrm>
          <a:prstGeom prst="line">
            <a:avLst/>
          </a:prstGeom>
          <a:noFill/>
          <a:ln w="57150">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6370"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26371" name="Rectangle 3"/>
          <p:cNvSpPr>
            <a:spLocks noGrp="1" noChangeArrowheads="1"/>
          </p:cNvSpPr>
          <p:nvPr>
            <p:ph type="body" idx="1"/>
          </p:nvPr>
        </p:nvSpPr>
        <p:spPr>
          <a:xfrm>
            <a:off x="609600" y="1371600"/>
            <a:ext cx="8077200" cy="4876800"/>
          </a:xfrm>
        </p:spPr>
        <p:txBody>
          <a:bodyPr lIns="90488" tIns="44450" rIns="90488" bIns="44450"/>
          <a:lstStyle/>
          <a:p>
            <a:pPr>
              <a:lnSpc>
                <a:spcPct val="85000"/>
              </a:lnSpc>
              <a:spcBef>
                <a:spcPct val="5000"/>
              </a:spcBef>
              <a:buFont typeface="Monotype Sorts" pitchFamily="2" charset="2"/>
              <a:buNone/>
              <a:defRPr/>
            </a:pPr>
            <a:r>
              <a:rPr lang="en-US" sz="4800" smtClean="0"/>
              <a:t>8 God rescued you by his grace when you believed. And you can’t take credit for this; it is a gift from God.</a:t>
            </a:r>
          </a:p>
          <a:p>
            <a:pPr>
              <a:lnSpc>
                <a:spcPct val="85000"/>
              </a:lnSpc>
              <a:spcBef>
                <a:spcPct val="5000"/>
              </a:spcBef>
              <a:buFont typeface="Monotype Sorts" pitchFamily="2" charset="2"/>
              <a:buNone/>
              <a:defRPr/>
            </a:pPr>
            <a:r>
              <a:rPr lang="en-US" sz="4800" smtClean="0"/>
              <a:t>9 This rescue is not a reward for the good things we have done, so none of us can boast about it.</a:t>
            </a:r>
          </a:p>
        </p:txBody>
      </p:sp>
      <p:sp>
        <p:nvSpPr>
          <p:cNvPr id="44037" name="Line 5"/>
          <p:cNvSpPr>
            <a:spLocks noChangeShapeType="1"/>
          </p:cNvSpPr>
          <p:nvPr/>
        </p:nvSpPr>
        <p:spPr bwMode="auto">
          <a:xfrm>
            <a:off x="3505200" y="2362200"/>
            <a:ext cx="2133600" cy="0"/>
          </a:xfrm>
          <a:prstGeom prst="line">
            <a:avLst/>
          </a:prstGeom>
          <a:noFill/>
          <a:ln w="57150">
            <a:solidFill>
              <a:schemeClr val="tx1"/>
            </a:solidFill>
            <a:round/>
            <a:headEnd type="none" w="sm" len="sm"/>
            <a:tailEnd/>
          </a:ln>
        </p:spPr>
        <p:txBody>
          <a:bodyPr wrap="none" anchor="ctr"/>
          <a:lstStyle/>
          <a:p>
            <a:endParaRPr lang="en-US"/>
          </a:p>
        </p:txBody>
      </p:sp>
      <p:sp>
        <p:nvSpPr>
          <p:cNvPr id="826376" name="Text Box 8"/>
          <p:cNvSpPr txBox="1">
            <a:spLocks noChangeArrowheads="1"/>
          </p:cNvSpPr>
          <p:nvPr/>
        </p:nvSpPr>
        <p:spPr bwMode="auto">
          <a:xfrm rot="-1267124">
            <a:off x="5465818" y="1725735"/>
            <a:ext cx="1784350" cy="641350"/>
          </a:xfrm>
          <a:prstGeom prst="rect">
            <a:avLst/>
          </a:prstGeom>
          <a:noFill/>
          <a:ln w="104775">
            <a:noFill/>
            <a:miter lim="800000"/>
            <a:headEnd type="none" w="sm" len="sm"/>
            <a:tailEnd/>
          </a:ln>
          <a:effectLst/>
        </p:spPr>
        <p:txBody>
          <a:bodyPr wrap="none">
            <a:spAutoFit/>
          </a:bodyPr>
          <a:lstStyle/>
          <a:p>
            <a:pPr algn="l">
              <a:defRPr/>
            </a:pPr>
            <a:r>
              <a:rPr lang="en-US" sz="3600" u="sng" dirty="0">
                <a:effectLst>
                  <a:outerShdw blurRad="38100" dist="38100" dir="2700000" algn="tl">
                    <a:srgbClr val="000000"/>
                  </a:outerShdw>
                </a:effectLst>
              </a:rPr>
              <a:t>obeyed</a:t>
            </a:r>
          </a:p>
        </p:txBody>
      </p:sp>
      <p:sp>
        <p:nvSpPr>
          <p:cNvPr id="826377" name="Text Box 9"/>
          <p:cNvSpPr txBox="1">
            <a:spLocks noChangeArrowheads="1"/>
          </p:cNvSpPr>
          <p:nvPr/>
        </p:nvSpPr>
        <p:spPr bwMode="auto">
          <a:xfrm rot="-1230260">
            <a:off x="146050" y="1905000"/>
            <a:ext cx="920750" cy="641350"/>
          </a:xfrm>
          <a:prstGeom prst="rect">
            <a:avLst/>
          </a:prstGeom>
          <a:noFill/>
          <a:ln w="104775">
            <a:noFill/>
            <a:miter lim="800000"/>
            <a:headEnd type="none" w="sm" len="sm"/>
            <a:tailEnd/>
          </a:ln>
          <a:effectLst/>
        </p:spPr>
        <p:txBody>
          <a:bodyPr wrap="none">
            <a:spAutoFit/>
          </a:bodyPr>
          <a:lstStyle/>
          <a:p>
            <a:pPr algn="l">
              <a:defRPr/>
            </a:pPr>
            <a:r>
              <a:rPr lang="en-US" sz="3600" u="sng">
                <a:effectLst>
                  <a:outerShdw blurRad="38100" dist="38100" dir="2700000" algn="tl">
                    <a:srgbClr val="000000"/>
                  </a:outerShdw>
                </a:effectLst>
              </a:rPr>
              <a:t>law</a:t>
            </a:r>
          </a:p>
        </p:txBody>
      </p:sp>
      <p:sp>
        <p:nvSpPr>
          <p:cNvPr id="8" name="Line 6"/>
          <p:cNvSpPr>
            <a:spLocks noChangeShapeType="1"/>
          </p:cNvSpPr>
          <p:nvPr/>
        </p:nvSpPr>
        <p:spPr bwMode="auto">
          <a:xfrm>
            <a:off x="7239000" y="1600200"/>
            <a:ext cx="381000" cy="381000"/>
          </a:xfrm>
          <a:prstGeom prst="line">
            <a:avLst/>
          </a:prstGeom>
          <a:noFill/>
          <a:ln w="57150">
            <a:solidFill>
              <a:schemeClr val="tx1"/>
            </a:solidFill>
            <a:round/>
            <a:headEnd type="none" w="sm" len="sm"/>
            <a:tailEnd/>
          </a:ln>
        </p:spPr>
        <p:txBody>
          <a:bodyPr wrap="none" anchor="ctr"/>
          <a:lstStyle/>
          <a:p>
            <a:endParaRPr lang="en-US" b="0"/>
          </a:p>
        </p:txBody>
      </p:sp>
      <p:sp>
        <p:nvSpPr>
          <p:cNvPr id="9" name="Line 7"/>
          <p:cNvSpPr>
            <a:spLocks noChangeShapeType="1"/>
          </p:cNvSpPr>
          <p:nvPr/>
        </p:nvSpPr>
        <p:spPr bwMode="auto">
          <a:xfrm flipH="1">
            <a:off x="7239000" y="1600200"/>
            <a:ext cx="381000" cy="381000"/>
          </a:xfrm>
          <a:prstGeom prst="line">
            <a:avLst/>
          </a:prstGeom>
          <a:noFill/>
          <a:ln w="57150">
            <a:solidFill>
              <a:schemeClr val="tx1"/>
            </a:solidFill>
            <a:round/>
            <a:headEnd type="none" w="sm" len="sm"/>
            <a:tailEnd/>
          </a:ln>
        </p:spPr>
        <p:txBody>
          <a:bodyPr wrap="none" anchor="ctr"/>
          <a:lstStyle/>
          <a:p>
            <a:endParaRPr lang="en-US" b="0"/>
          </a:p>
        </p:txBody>
      </p:sp>
      <p:sp>
        <p:nvSpPr>
          <p:cNvPr id="10" name="Line 6"/>
          <p:cNvSpPr>
            <a:spLocks noChangeShapeType="1"/>
          </p:cNvSpPr>
          <p:nvPr/>
        </p:nvSpPr>
        <p:spPr bwMode="auto">
          <a:xfrm>
            <a:off x="1828800" y="2819400"/>
            <a:ext cx="381000" cy="381000"/>
          </a:xfrm>
          <a:prstGeom prst="line">
            <a:avLst/>
          </a:prstGeom>
          <a:noFill/>
          <a:ln w="57150">
            <a:solidFill>
              <a:schemeClr val="tx1"/>
            </a:solidFill>
            <a:round/>
            <a:headEnd type="none" w="sm" len="sm"/>
            <a:tailEnd/>
          </a:ln>
        </p:spPr>
        <p:txBody>
          <a:bodyPr wrap="none" anchor="ctr"/>
          <a:lstStyle/>
          <a:p>
            <a:endParaRPr lang="en-US"/>
          </a:p>
        </p:txBody>
      </p:sp>
      <p:sp>
        <p:nvSpPr>
          <p:cNvPr id="11" name="Line 7"/>
          <p:cNvSpPr>
            <a:spLocks noChangeShapeType="1"/>
          </p:cNvSpPr>
          <p:nvPr/>
        </p:nvSpPr>
        <p:spPr bwMode="auto">
          <a:xfrm flipH="1">
            <a:off x="1828800" y="2819400"/>
            <a:ext cx="381000" cy="381000"/>
          </a:xfrm>
          <a:prstGeom prst="line">
            <a:avLst/>
          </a:prstGeom>
          <a:noFill/>
          <a:ln w="57150">
            <a:solidFill>
              <a:schemeClr val="tx1"/>
            </a:solidFill>
            <a:round/>
            <a:headEnd type="none" w="sm" len="sm"/>
            <a:tailEnd/>
          </a:ln>
        </p:spPr>
        <p:txBody>
          <a:bodyPr wrap="none" anchor="ctr"/>
          <a:lstStyle/>
          <a:p>
            <a:endParaRPr lang="en-US"/>
          </a:p>
        </p:txBody>
      </p:sp>
      <p:sp>
        <p:nvSpPr>
          <p:cNvPr id="12" name="Text Box 8"/>
          <p:cNvSpPr txBox="1">
            <a:spLocks noChangeArrowheads="1"/>
          </p:cNvSpPr>
          <p:nvPr/>
        </p:nvSpPr>
        <p:spPr bwMode="auto">
          <a:xfrm rot="-735287">
            <a:off x="7801870" y="2381863"/>
            <a:ext cx="684803" cy="523220"/>
          </a:xfrm>
          <a:prstGeom prst="rect">
            <a:avLst/>
          </a:prstGeom>
          <a:noFill/>
          <a:ln w="104775">
            <a:noFill/>
            <a:miter lim="800000"/>
            <a:headEnd type="none" w="sm" len="sm"/>
            <a:tailEnd/>
          </a:ln>
          <a:effectLst/>
        </p:spPr>
        <p:txBody>
          <a:bodyPr wrap="none">
            <a:spAutoFit/>
          </a:bodyPr>
          <a:lstStyle/>
          <a:p>
            <a:pPr algn="l">
              <a:defRPr/>
            </a:pPr>
            <a:r>
              <a:rPr lang="en-US" sz="2800" b="0" u="sng" dirty="0">
                <a:effectLst>
                  <a:outerShdw blurRad="38100" dist="38100" dir="2700000" algn="tl">
                    <a:srgbClr val="000000"/>
                  </a:outerShdw>
                </a:effectLst>
              </a:rPr>
              <a:t>not</a:t>
            </a: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6370"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26371" name="Rectangle 3"/>
          <p:cNvSpPr>
            <a:spLocks noGrp="1" noChangeArrowheads="1"/>
          </p:cNvSpPr>
          <p:nvPr>
            <p:ph type="body" idx="1"/>
          </p:nvPr>
        </p:nvSpPr>
        <p:spPr>
          <a:xfrm>
            <a:off x="609600" y="1371600"/>
            <a:ext cx="8077200" cy="4876800"/>
          </a:xfrm>
        </p:spPr>
        <p:txBody>
          <a:bodyPr lIns="90488" tIns="44450" rIns="90488" bIns="44450"/>
          <a:lstStyle/>
          <a:p>
            <a:pPr>
              <a:lnSpc>
                <a:spcPct val="85000"/>
              </a:lnSpc>
              <a:spcBef>
                <a:spcPct val="5000"/>
              </a:spcBef>
              <a:buFont typeface="Monotype Sorts" pitchFamily="2" charset="2"/>
              <a:buNone/>
              <a:defRPr/>
            </a:pPr>
            <a:r>
              <a:rPr lang="en-US" sz="4800" smtClean="0"/>
              <a:t>8 God rescued you by his grace when you believed. And you can’t take credit for this; it is a gift from God.</a:t>
            </a:r>
          </a:p>
          <a:p>
            <a:pPr>
              <a:lnSpc>
                <a:spcPct val="85000"/>
              </a:lnSpc>
              <a:spcBef>
                <a:spcPct val="5000"/>
              </a:spcBef>
              <a:buFont typeface="Monotype Sorts" pitchFamily="2" charset="2"/>
              <a:buNone/>
              <a:defRPr/>
            </a:pPr>
            <a:r>
              <a:rPr lang="en-US" sz="4800" smtClean="0"/>
              <a:t>9 This rescue is not a reward for the good things we have done, so none of us can boast about it.</a:t>
            </a:r>
          </a:p>
        </p:txBody>
      </p:sp>
      <p:sp>
        <p:nvSpPr>
          <p:cNvPr id="44037" name="Line 5"/>
          <p:cNvSpPr>
            <a:spLocks noChangeShapeType="1"/>
          </p:cNvSpPr>
          <p:nvPr/>
        </p:nvSpPr>
        <p:spPr bwMode="auto">
          <a:xfrm>
            <a:off x="3505200" y="2362200"/>
            <a:ext cx="2133600" cy="0"/>
          </a:xfrm>
          <a:prstGeom prst="line">
            <a:avLst/>
          </a:prstGeom>
          <a:noFill/>
          <a:ln w="57150">
            <a:solidFill>
              <a:schemeClr val="tx1"/>
            </a:solidFill>
            <a:round/>
            <a:headEnd type="none" w="sm" len="sm"/>
            <a:tailEnd/>
          </a:ln>
        </p:spPr>
        <p:txBody>
          <a:bodyPr wrap="none" anchor="ctr"/>
          <a:lstStyle/>
          <a:p>
            <a:endParaRPr lang="en-US"/>
          </a:p>
        </p:txBody>
      </p:sp>
      <p:sp>
        <p:nvSpPr>
          <p:cNvPr id="826376" name="Text Box 8"/>
          <p:cNvSpPr txBox="1">
            <a:spLocks noChangeArrowheads="1"/>
          </p:cNvSpPr>
          <p:nvPr/>
        </p:nvSpPr>
        <p:spPr bwMode="auto">
          <a:xfrm rot="-1267124">
            <a:off x="5465818" y="1725735"/>
            <a:ext cx="1784350" cy="641350"/>
          </a:xfrm>
          <a:prstGeom prst="rect">
            <a:avLst/>
          </a:prstGeom>
          <a:noFill/>
          <a:ln w="104775">
            <a:noFill/>
            <a:miter lim="800000"/>
            <a:headEnd type="none" w="sm" len="sm"/>
            <a:tailEnd/>
          </a:ln>
          <a:effectLst/>
        </p:spPr>
        <p:txBody>
          <a:bodyPr wrap="none">
            <a:spAutoFit/>
          </a:bodyPr>
          <a:lstStyle/>
          <a:p>
            <a:pPr algn="l">
              <a:defRPr/>
            </a:pPr>
            <a:r>
              <a:rPr lang="en-US" sz="3600" u="sng" dirty="0">
                <a:effectLst>
                  <a:outerShdw blurRad="38100" dist="38100" dir="2700000" algn="tl">
                    <a:srgbClr val="000000"/>
                  </a:outerShdw>
                </a:effectLst>
              </a:rPr>
              <a:t>obeyed</a:t>
            </a:r>
          </a:p>
        </p:txBody>
      </p:sp>
      <p:sp>
        <p:nvSpPr>
          <p:cNvPr id="826377" name="Text Box 9"/>
          <p:cNvSpPr txBox="1">
            <a:spLocks noChangeArrowheads="1"/>
          </p:cNvSpPr>
          <p:nvPr/>
        </p:nvSpPr>
        <p:spPr bwMode="auto">
          <a:xfrm rot="-1230260">
            <a:off x="146050" y="1905000"/>
            <a:ext cx="920750" cy="641350"/>
          </a:xfrm>
          <a:prstGeom prst="rect">
            <a:avLst/>
          </a:prstGeom>
          <a:noFill/>
          <a:ln w="104775">
            <a:noFill/>
            <a:miter lim="800000"/>
            <a:headEnd type="none" w="sm" len="sm"/>
            <a:tailEnd/>
          </a:ln>
          <a:effectLst/>
        </p:spPr>
        <p:txBody>
          <a:bodyPr wrap="none">
            <a:spAutoFit/>
          </a:bodyPr>
          <a:lstStyle/>
          <a:p>
            <a:pPr algn="l">
              <a:defRPr/>
            </a:pPr>
            <a:r>
              <a:rPr lang="en-US" sz="3600" u="sng">
                <a:effectLst>
                  <a:outerShdw blurRad="38100" dist="38100" dir="2700000" algn="tl">
                    <a:srgbClr val="000000"/>
                  </a:outerShdw>
                </a:effectLst>
              </a:rPr>
              <a:t>law</a:t>
            </a:r>
          </a:p>
        </p:txBody>
      </p:sp>
      <p:sp>
        <p:nvSpPr>
          <p:cNvPr id="8" name="Line 6"/>
          <p:cNvSpPr>
            <a:spLocks noChangeShapeType="1"/>
          </p:cNvSpPr>
          <p:nvPr/>
        </p:nvSpPr>
        <p:spPr bwMode="auto">
          <a:xfrm>
            <a:off x="7239000" y="1600200"/>
            <a:ext cx="381000" cy="381000"/>
          </a:xfrm>
          <a:prstGeom prst="line">
            <a:avLst/>
          </a:prstGeom>
          <a:noFill/>
          <a:ln w="57150">
            <a:solidFill>
              <a:schemeClr val="tx1"/>
            </a:solidFill>
            <a:round/>
            <a:headEnd type="none" w="sm" len="sm"/>
            <a:tailEnd/>
          </a:ln>
        </p:spPr>
        <p:txBody>
          <a:bodyPr wrap="none" anchor="ctr"/>
          <a:lstStyle/>
          <a:p>
            <a:endParaRPr lang="en-US" b="0"/>
          </a:p>
        </p:txBody>
      </p:sp>
      <p:sp>
        <p:nvSpPr>
          <p:cNvPr id="9" name="Line 7"/>
          <p:cNvSpPr>
            <a:spLocks noChangeShapeType="1"/>
          </p:cNvSpPr>
          <p:nvPr/>
        </p:nvSpPr>
        <p:spPr bwMode="auto">
          <a:xfrm flipH="1">
            <a:off x="7239000" y="1600200"/>
            <a:ext cx="381000" cy="381000"/>
          </a:xfrm>
          <a:prstGeom prst="line">
            <a:avLst/>
          </a:prstGeom>
          <a:noFill/>
          <a:ln w="57150">
            <a:solidFill>
              <a:schemeClr val="tx1"/>
            </a:solidFill>
            <a:round/>
            <a:headEnd type="none" w="sm" len="sm"/>
            <a:tailEnd/>
          </a:ln>
        </p:spPr>
        <p:txBody>
          <a:bodyPr wrap="none" anchor="ctr"/>
          <a:lstStyle/>
          <a:p>
            <a:endParaRPr lang="en-US" b="0"/>
          </a:p>
        </p:txBody>
      </p:sp>
      <p:sp>
        <p:nvSpPr>
          <p:cNvPr id="10" name="Line 6"/>
          <p:cNvSpPr>
            <a:spLocks noChangeShapeType="1"/>
          </p:cNvSpPr>
          <p:nvPr/>
        </p:nvSpPr>
        <p:spPr bwMode="auto">
          <a:xfrm>
            <a:off x="1828800" y="2819400"/>
            <a:ext cx="381000" cy="381000"/>
          </a:xfrm>
          <a:prstGeom prst="line">
            <a:avLst/>
          </a:prstGeom>
          <a:noFill/>
          <a:ln w="57150">
            <a:solidFill>
              <a:schemeClr val="tx1"/>
            </a:solidFill>
            <a:round/>
            <a:headEnd type="none" w="sm" len="sm"/>
            <a:tailEnd/>
          </a:ln>
        </p:spPr>
        <p:txBody>
          <a:bodyPr wrap="none" anchor="ctr"/>
          <a:lstStyle/>
          <a:p>
            <a:endParaRPr lang="en-US"/>
          </a:p>
        </p:txBody>
      </p:sp>
      <p:sp>
        <p:nvSpPr>
          <p:cNvPr id="11" name="Line 7"/>
          <p:cNvSpPr>
            <a:spLocks noChangeShapeType="1"/>
          </p:cNvSpPr>
          <p:nvPr/>
        </p:nvSpPr>
        <p:spPr bwMode="auto">
          <a:xfrm flipH="1">
            <a:off x="1828800" y="2819400"/>
            <a:ext cx="381000" cy="381000"/>
          </a:xfrm>
          <a:prstGeom prst="line">
            <a:avLst/>
          </a:prstGeom>
          <a:noFill/>
          <a:ln w="57150">
            <a:solidFill>
              <a:schemeClr val="tx1"/>
            </a:solidFill>
            <a:round/>
            <a:headEnd type="none" w="sm" len="sm"/>
            <a:tailEnd/>
          </a:ln>
        </p:spPr>
        <p:txBody>
          <a:bodyPr wrap="none" anchor="ctr"/>
          <a:lstStyle/>
          <a:p>
            <a:endParaRPr lang="en-US"/>
          </a:p>
        </p:txBody>
      </p:sp>
      <p:sp>
        <p:nvSpPr>
          <p:cNvPr id="12" name="Text Box 8"/>
          <p:cNvSpPr txBox="1">
            <a:spLocks noChangeArrowheads="1"/>
          </p:cNvSpPr>
          <p:nvPr/>
        </p:nvSpPr>
        <p:spPr bwMode="auto">
          <a:xfrm rot="-735287">
            <a:off x="7801870" y="2381863"/>
            <a:ext cx="684803" cy="523220"/>
          </a:xfrm>
          <a:prstGeom prst="rect">
            <a:avLst/>
          </a:prstGeom>
          <a:noFill/>
          <a:ln w="104775">
            <a:noFill/>
            <a:miter lim="800000"/>
            <a:headEnd type="none" w="sm" len="sm"/>
            <a:tailEnd/>
          </a:ln>
          <a:effectLst/>
        </p:spPr>
        <p:txBody>
          <a:bodyPr wrap="none">
            <a:spAutoFit/>
          </a:bodyPr>
          <a:lstStyle/>
          <a:p>
            <a:pPr algn="l">
              <a:defRPr/>
            </a:pPr>
            <a:r>
              <a:rPr lang="en-US" sz="2800" b="0" u="sng" dirty="0">
                <a:effectLst>
                  <a:outerShdw blurRad="38100" dist="38100" dir="2700000" algn="tl">
                    <a:srgbClr val="000000"/>
                  </a:outerShdw>
                </a:effectLst>
              </a:rPr>
              <a:t>not</a:t>
            </a:r>
          </a:p>
        </p:txBody>
      </p:sp>
      <p:sp>
        <p:nvSpPr>
          <p:cNvPr id="13" name="Line 9"/>
          <p:cNvSpPr>
            <a:spLocks noChangeShapeType="1"/>
          </p:cNvSpPr>
          <p:nvPr/>
        </p:nvSpPr>
        <p:spPr bwMode="auto">
          <a:xfrm>
            <a:off x="4572000" y="4267200"/>
            <a:ext cx="914400" cy="0"/>
          </a:xfrm>
          <a:prstGeom prst="line">
            <a:avLst/>
          </a:prstGeom>
          <a:noFill/>
          <a:ln w="57150">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6370"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26371" name="Rectangle 3"/>
          <p:cNvSpPr>
            <a:spLocks noGrp="1" noChangeArrowheads="1"/>
          </p:cNvSpPr>
          <p:nvPr>
            <p:ph type="body" idx="1"/>
          </p:nvPr>
        </p:nvSpPr>
        <p:spPr>
          <a:xfrm>
            <a:off x="609600" y="1371600"/>
            <a:ext cx="8077200" cy="4876800"/>
          </a:xfrm>
        </p:spPr>
        <p:txBody>
          <a:bodyPr lIns="90488" tIns="44450" rIns="90488" bIns="44450"/>
          <a:lstStyle/>
          <a:p>
            <a:pPr>
              <a:lnSpc>
                <a:spcPct val="85000"/>
              </a:lnSpc>
              <a:spcBef>
                <a:spcPct val="5000"/>
              </a:spcBef>
              <a:buFont typeface="Monotype Sorts" pitchFamily="2" charset="2"/>
              <a:buNone/>
              <a:defRPr/>
            </a:pPr>
            <a:r>
              <a:rPr lang="en-US" sz="4800" smtClean="0"/>
              <a:t>8 God rescued you by his grace when you believed. And you can’t take credit for this; it is a gift from God.</a:t>
            </a:r>
          </a:p>
          <a:p>
            <a:pPr>
              <a:lnSpc>
                <a:spcPct val="85000"/>
              </a:lnSpc>
              <a:spcBef>
                <a:spcPct val="5000"/>
              </a:spcBef>
              <a:buFont typeface="Monotype Sorts" pitchFamily="2" charset="2"/>
              <a:buNone/>
              <a:defRPr/>
            </a:pPr>
            <a:r>
              <a:rPr lang="en-US" sz="4800" smtClean="0"/>
              <a:t>9 This rescue is not a reward for the good things we have done, so none of us can boast about it.</a:t>
            </a:r>
          </a:p>
        </p:txBody>
      </p:sp>
      <p:sp>
        <p:nvSpPr>
          <p:cNvPr id="44037" name="Line 5"/>
          <p:cNvSpPr>
            <a:spLocks noChangeShapeType="1"/>
          </p:cNvSpPr>
          <p:nvPr/>
        </p:nvSpPr>
        <p:spPr bwMode="auto">
          <a:xfrm>
            <a:off x="3505200" y="2362200"/>
            <a:ext cx="2133600" cy="0"/>
          </a:xfrm>
          <a:prstGeom prst="line">
            <a:avLst/>
          </a:prstGeom>
          <a:noFill/>
          <a:ln w="57150">
            <a:solidFill>
              <a:schemeClr val="tx1"/>
            </a:solidFill>
            <a:round/>
            <a:headEnd type="none" w="sm" len="sm"/>
            <a:tailEnd/>
          </a:ln>
        </p:spPr>
        <p:txBody>
          <a:bodyPr wrap="none" anchor="ctr"/>
          <a:lstStyle/>
          <a:p>
            <a:endParaRPr lang="en-US"/>
          </a:p>
        </p:txBody>
      </p:sp>
      <p:sp>
        <p:nvSpPr>
          <p:cNvPr id="826376" name="Text Box 8"/>
          <p:cNvSpPr txBox="1">
            <a:spLocks noChangeArrowheads="1"/>
          </p:cNvSpPr>
          <p:nvPr/>
        </p:nvSpPr>
        <p:spPr bwMode="auto">
          <a:xfrm rot="-1267124">
            <a:off x="5465818" y="1725735"/>
            <a:ext cx="1784350" cy="641350"/>
          </a:xfrm>
          <a:prstGeom prst="rect">
            <a:avLst/>
          </a:prstGeom>
          <a:noFill/>
          <a:ln w="104775">
            <a:noFill/>
            <a:miter lim="800000"/>
            <a:headEnd type="none" w="sm" len="sm"/>
            <a:tailEnd/>
          </a:ln>
          <a:effectLst/>
        </p:spPr>
        <p:txBody>
          <a:bodyPr wrap="none">
            <a:spAutoFit/>
          </a:bodyPr>
          <a:lstStyle/>
          <a:p>
            <a:pPr algn="l">
              <a:defRPr/>
            </a:pPr>
            <a:r>
              <a:rPr lang="en-US" sz="3600" u="sng" dirty="0">
                <a:effectLst>
                  <a:outerShdw blurRad="38100" dist="38100" dir="2700000" algn="tl">
                    <a:srgbClr val="000000"/>
                  </a:outerShdw>
                </a:effectLst>
              </a:rPr>
              <a:t>obeyed</a:t>
            </a:r>
          </a:p>
        </p:txBody>
      </p:sp>
      <p:sp>
        <p:nvSpPr>
          <p:cNvPr id="826377" name="Text Box 9"/>
          <p:cNvSpPr txBox="1">
            <a:spLocks noChangeArrowheads="1"/>
          </p:cNvSpPr>
          <p:nvPr/>
        </p:nvSpPr>
        <p:spPr bwMode="auto">
          <a:xfrm rot="-1230260">
            <a:off x="146050" y="1905000"/>
            <a:ext cx="920750" cy="641350"/>
          </a:xfrm>
          <a:prstGeom prst="rect">
            <a:avLst/>
          </a:prstGeom>
          <a:noFill/>
          <a:ln w="104775">
            <a:noFill/>
            <a:miter lim="800000"/>
            <a:headEnd type="none" w="sm" len="sm"/>
            <a:tailEnd/>
          </a:ln>
          <a:effectLst/>
        </p:spPr>
        <p:txBody>
          <a:bodyPr wrap="none">
            <a:spAutoFit/>
          </a:bodyPr>
          <a:lstStyle/>
          <a:p>
            <a:pPr algn="l">
              <a:defRPr/>
            </a:pPr>
            <a:r>
              <a:rPr lang="en-US" sz="3600" u="sng">
                <a:effectLst>
                  <a:outerShdw blurRad="38100" dist="38100" dir="2700000" algn="tl">
                    <a:srgbClr val="000000"/>
                  </a:outerShdw>
                </a:effectLst>
              </a:rPr>
              <a:t>law</a:t>
            </a:r>
          </a:p>
        </p:txBody>
      </p:sp>
      <p:sp>
        <p:nvSpPr>
          <p:cNvPr id="8" name="Line 6"/>
          <p:cNvSpPr>
            <a:spLocks noChangeShapeType="1"/>
          </p:cNvSpPr>
          <p:nvPr/>
        </p:nvSpPr>
        <p:spPr bwMode="auto">
          <a:xfrm>
            <a:off x="7239000" y="1600200"/>
            <a:ext cx="381000" cy="381000"/>
          </a:xfrm>
          <a:prstGeom prst="line">
            <a:avLst/>
          </a:prstGeom>
          <a:noFill/>
          <a:ln w="57150">
            <a:solidFill>
              <a:schemeClr val="tx1"/>
            </a:solidFill>
            <a:round/>
            <a:headEnd type="none" w="sm" len="sm"/>
            <a:tailEnd/>
          </a:ln>
        </p:spPr>
        <p:txBody>
          <a:bodyPr wrap="none" anchor="ctr"/>
          <a:lstStyle/>
          <a:p>
            <a:endParaRPr lang="en-US" b="0"/>
          </a:p>
        </p:txBody>
      </p:sp>
      <p:sp>
        <p:nvSpPr>
          <p:cNvPr id="9" name="Line 7"/>
          <p:cNvSpPr>
            <a:spLocks noChangeShapeType="1"/>
          </p:cNvSpPr>
          <p:nvPr/>
        </p:nvSpPr>
        <p:spPr bwMode="auto">
          <a:xfrm flipH="1">
            <a:off x="7239000" y="1600200"/>
            <a:ext cx="381000" cy="381000"/>
          </a:xfrm>
          <a:prstGeom prst="line">
            <a:avLst/>
          </a:prstGeom>
          <a:noFill/>
          <a:ln w="57150">
            <a:solidFill>
              <a:schemeClr val="tx1"/>
            </a:solidFill>
            <a:round/>
            <a:headEnd type="none" w="sm" len="sm"/>
            <a:tailEnd/>
          </a:ln>
        </p:spPr>
        <p:txBody>
          <a:bodyPr wrap="none" anchor="ctr"/>
          <a:lstStyle/>
          <a:p>
            <a:endParaRPr lang="en-US" b="0"/>
          </a:p>
        </p:txBody>
      </p:sp>
      <p:sp>
        <p:nvSpPr>
          <p:cNvPr id="10" name="Line 6"/>
          <p:cNvSpPr>
            <a:spLocks noChangeShapeType="1"/>
          </p:cNvSpPr>
          <p:nvPr/>
        </p:nvSpPr>
        <p:spPr bwMode="auto">
          <a:xfrm>
            <a:off x="1828800" y="2819400"/>
            <a:ext cx="381000" cy="381000"/>
          </a:xfrm>
          <a:prstGeom prst="line">
            <a:avLst/>
          </a:prstGeom>
          <a:noFill/>
          <a:ln w="57150">
            <a:solidFill>
              <a:schemeClr val="tx1"/>
            </a:solidFill>
            <a:round/>
            <a:headEnd type="none" w="sm" len="sm"/>
            <a:tailEnd/>
          </a:ln>
        </p:spPr>
        <p:txBody>
          <a:bodyPr wrap="none" anchor="ctr"/>
          <a:lstStyle/>
          <a:p>
            <a:endParaRPr lang="en-US"/>
          </a:p>
        </p:txBody>
      </p:sp>
      <p:sp>
        <p:nvSpPr>
          <p:cNvPr id="11" name="Line 7"/>
          <p:cNvSpPr>
            <a:spLocks noChangeShapeType="1"/>
          </p:cNvSpPr>
          <p:nvPr/>
        </p:nvSpPr>
        <p:spPr bwMode="auto">
          <a:xfrm flipH="1">
            <a:off x="1828800" y="2819400"/>
            <a:ext cx="381000" cy="381000"/>
          </a:xfrm>
          <a:prstGeom prst="line">
            <a:avLst/>
          </a:prstGeom>
          <a:noFill/>
          <a:ln w="57150">
            <a:solidFill>
              <a:schemeClr val="tx1"/>
            </a:solidFill>
            <a:round/>
            <a:headEnd type="none" w="sm" len="sm"/>
            <a:tailEnd/>
          </a:ln>
        </p:spPr>
        <p:txBody>
          <a:bodyPr wrap="none" anchor="ctr"/>
          <a:lstStyle/>
          <a:p>
            <a:endParaRPr lang="en-US"/>
          </a:p>
        </p:txBody>
      </p:sp>
      <p:sp>
        <p:nvSpPr>
          <p:cNvPr id="12" name="Text Box 8"/>
          <p:cNvSpPr txBox="1">
            <a:spLocks noChangeArrowheads="1"/>
          </p:cNvSpPr>
          <p:nvPr/>
        </p:nvSpPr>
        <p:spPr bwMode="auto">
          <a:xfrm rot="-735287">
            <a:off x="7801870" y="2381863"/>
            <a:ext cx="684803" cy="523220"/>
          </a:xfrm>
          <a:prstGeom prst="rect">
            <a:avLst/>
          </a:prstGeom>
          <a:noFill/>
          <a:ln w="104775">
            <a:noFill/>
            <a:miter lim="800000"/>
            <a:headEnd type="none" w="sm" len="sm"/>
            <a:tailEnd/>
          </a:ln>
          <a:effectLst/>
        </p:spPr>
        <p:txBody>
          <a:bodyPr wrap="none">
            <a:spAutoFit/>
          </a:bodyPr>
          <a:lstStyle/>
          <a:p>
            <a:pPr algn="l">
              <a:defRPr/>
            </a:pPr>
            <a:r>
              <a:rPr lang="en-US" sz="2800" b="0" u="sng" dirty="0">
                <a:effectLst>
                  <a:outerShdw blurRad="38100" dist="38100" dir="2700000" algn="tl">
                    <a:srgbClr val="000000"/>
                  </a:outerShdw>
                </a:effectLst>
              </a:rPr>
              <a:t>not</a:t>
            </a:r>
          </a:p>
        </p:txBody>
      </p:sp>
      <p:sp>
        <p:nvSpPr>
          <p:cNvPr id="13" name="Line 9"/>
          <p:cNvSpPr>
            <a:spLocks noChangeShapeType="1"/>
          </p:cNvSpPr>
          <p:nvPr/>
        </p:nvSpPr>
        <p:spPr bwMode="auto">
          <a:xfrm>
            <a:off x="4572000" y="4267200"/>
            <a:ext cx="914400" cy="0"/>
          </a:xfrm>
          <a:prstGeom prst="line">
            <a:avLst/>
          </a:prstGeom>
          <a:noFill/>
          <a:ln w="57150">
            <a:solidFill>
              <a:schemeClr val="tx1"/>
            </a:solidFill>
            <a:round/>
            <a:headEnd type="none" w="sm" len="sm"/>
            <a:tailEnd/>
          </a:ln>
        </p:spPr>
        <p:txBody>
          <a:bodyPr wrap="none" anchor="ctr"/>
          <a:lstStyle/>
          <a:p>
            <a:endParaRPr lang="en-US"/>
          </a:p>
        </p:txBody>
      </p:sp>
      <p:sp>
        <p:nvSpPr>
          <p:cNvPr id="14" name="Line 10"/>
          <p:cNvSpPr>
            <a:spLocks noChangeShapeType="1"/>
          </p:cNvSpPr>
          <p:nvPr/>
        </p:nvSpPr>
        <p:spPr bwMode="auto">
          <a:xfrm>
            <a:off x="1600200" y="5562600"/>
            <a:ext cx="2743200" cy="0"/>
          </a:xfrm>
          <a:prstGeom prst="line">
            <a:avLst/>
          </a:prstGeom>
          <a:noFill/>
          <a:ln w="57150">
            <a:solidFill>
              <a:schemeClr val="tx1"/>
            </a:solidFill>
            <a:round/>
            <a:headEnd type="none" w="sm" len="sm"/>
            <a:tailEnd/>
          </a:ln>
        </p:spPr>
        <p:txBody>
          <a:bodyPr wrap="none" anchor="ctr"/>
          <a:lstStyle/>
          <a:p>
            <a:endParaRPr lang="en-US" b="0"/>
          </a:p>
        </p:txBody>
      </p:sp>
      <p:sp>
        <p:nvSpPr>
          <p:cNvPr id="15" name="Text Box 11"/>
          <p:cNvSpPr txBox="1">
            <a:spLocks noChangeArrowheads="1"/>
          </p:cNvSpPr>
          <p:nvPr/>
        </p:nvSpPr>
        <p:spPr bwMode="auto">
          <a:xfrm rot="-1267124">
            <a:off x="3765566" y="5455457"/>
            <a:ext cx="793750" cy="641350"/>
          </a:xfrm>
          <a:prstGeom prst="rect">
            <a:avLst/>
          </a:prstGeom>
          <a:noFill/>
          <a:ln w="104775">
            <a:noFill/>
            <a:miter lim="800000"/>
            <a:headEnd type="none" w="sm" len="sm"/>
            <a:tailEnd/>
          </a:ln>
          <a:effectLst/>
        </p:spPr>
        <p:txBody>
          <a:bodyPr wrap="none">
            <a:spAutoFit/>
          </a:bodyPr>
          <a:lstStyle/>
          <a:p>
            <a:pPr algn="l">
              <a:defRPr/>
            </a:pPr>
            <a:r>
              <a:rPr lang="en-US" sz="3600" b="0" u="sng" dirty="0">
                <a:effectLst>
                  <a:outerShdw blurRad="38100" dist="38100" dir="2700000" algn="tl">
                    <a:srgbClr val="000000"/>
                  </a:outerShdw>
                </a:effectLst>
              </a:rPr>
              <a:t>we</a:t>
            </a: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6370"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26371" name="Rectangle 3"/>
          <p:cNvSpPr>
            <a:spLocks noGrp="1" noChangeArrowheads="1"/>
          </p:cNvSpPr>
          <p:nvPr>
            <p:ph type="body" idx="1"/>
          </p:nvPr>
        </p:nvSpPr>
        <p:spPr>
          <a:xfrm>
            <a:off x="609600" y="1371600"/>
            <a:ext cx="8077200" cy="4876800"/>
          </a:xfrm>
        </p:spPr>
        <p:txBody>
          <a:bodyPr lIns="90488" tIns="44450" rIns="90488" bIns="44450"/>
          <a:lstStyle/>
          <a:p>
            <a:pPr>
              <a:lnSpc>
                <a:spcPct val="85000"/>
              </a:lnSpc>
              <a:spcBef>
                <a:spcPct val="5000"/>
              </a:spcBef>
              <a:buFont typeface="Monotype Sorts" pitchFamily="2" charset="2"/>
              <a:buNone/>
              <a:defRPr/>
            </a:pPr>
            <a:r>
              <a:rPr lang="en-US" sz="4800" smtClean="0"/>
              <a:t>8 God rescued you by his grace when you believed. And you can’t take credit for this; it is a gift from God.</a:t>
            </a:r>
          </a:p>
          <a:p>
            <a:pPr>
              <a:lnSpc>
                <a:spcPct val="85000"/>
              </a:lnSpc>
              <a:spcBef>
                <a:spcPct val="5000"/>
              </a:spcBef>
              <a:buFont typeface="Monotype Sorts" pitchFamily="2" charset="2"/>
              <a:buNone/>
              <a:defRPr/>
            </a:pPr>
            <a:r>
              <a:rPr lang="en-US" sz="4800" smtClean="0"/>
              <a:t>9 This rescue is not a reward for the good things we have done, so none of us can boast about it.</a:t>
            </a:r>
          </a:p>
        </p:txBody>
      </p:sp>
      <p:sp>
        <p:nvSpPr>
          <p:cNvPr id="44037" name="Line 5"/>
          <p:cNvSpPr>
            <a:spLocks noChangeShapeType="1"/>
          </p:cNvSpPr>
          <p:nvPr/>
        </p:nvSpPr>
        <p:spPr bwMode="auto">
          <a:xfrm>
            <a:off x="3505200" y="2362200"/>
            <a:ext cx="2133600" cy="0"/>
          </a:xfrm>
          <a:prstGeom prst="line">
            <a:avLst/>
          </a:prstGeom>
          <a:noFill/>
          <a:ln w="57150">
            <a:solidFill>
              <a:schemeClr val="tx1"/>
            </a:solidFill>
            <a:round/>
            <a:headEnd type="none" w="sm" len="sm"/>
            <a:tailEnd/>
          </a:ln>
        </p:spPr>
        <p:txBody>
          <a:bodyPr wrap="none" anchor="ctr"/>
          <a:lstStyle/>
          <a:p>
            <a:endParaRPr lang="en-US"/>
          </a:p>
        </p:txBody>
      </p:sp>
      <p:sp>
        <p:nvSpPr>
          <p:cNvPr id="826376" name="Text Box 8"/>
          <p:cNvSpPr txBox="1">
            <a:spLocks noChangeArrowheads="1"/>
          </p:cNvSpPr>
          <p:nvPr/>
        </p:nvSpPr>
        <p:spPr bwMode="auto">
          <a:xfrm rot="-1267124">
            <a:off x="5465818" y="1725735"/>
            <a:ext cx="1784350" cy="641350"/>
          </a:xfrm>
          <a:prstGeom prst="rect">
            <a:avLst/>
          </a:prstGeom>
          <a:noFill/>
          <a:ln w="104775">
            <a:noFill/>
            <a:miter lim="800000"/>
            <a:headEnd type="none" w="sm" len="sm"/>
            <a:tailEnd/>
          </a:ln>
          <a:effectLst/>
        </p:spPr>
        <p:txBody>
          <a:bodyPr wrap="none">
            <a:spAutoFit/>
          </a:bodyPr>
          <a:lstStyle/>
          <a:p>
            <a:pPr algn="l">
              <a:defRPr/>
            </a:pPr>
            <a:r>
              <a:rPr lang="en-US" sz="3600" u="sng" dirty="0">
                <a:effectLst>
                  <a:outerShdw blurRad="38100" dist="38100" dir="2700000" algn="tl">
                    <a:srgbClr val="000000"/>
                  </a:outerShdw>
                </a:effectLst>
              </a:rPr>
              <a:t>obeyed</a:t>
            </a:r>
          </a:p>
        </p:txBody>
      </p:sp>
      <p:sp>
        <p:nvSpPr>
          <p:cNvPr id="826377" name="Text Box 9"/>
          <p:cNvSpPr txBox="1">
            <a:spLocks noChangeArrowheads="1"/>
          </p:cNvSpPr>
          <p:nvPr/>
        </p:nvSpPr>
        <p:spPr bwMode="auto">
          <a:xfrm rot="-1230260">
            <a:off x="146050" y="1905000"/>
            <a:ext cx="920750" cy="641350"/>
          </a:xfrm>
          <a:prstGeom prst="rect">
            <a:avLst/>
          </a:prstGeom>
          <a:noFill/>
          <a:ln w="104775">
            <a:noFill/>
            <a:miter lim="800000"/>
            <a:headEnd type="none" w="sm" len="sm"/>
            <a:tailEnd/>
          </a:ln>
          <a:effectLst/>
        </p:spPr>
        <p:txBody>
          <a:bodyPr wrap="none">
            <a:spAutoFit/>
          </a:bodyPr>
          <a:lstStyle/>
          <a:p>
            <a:pPr algn="l">
              <a:defRPr/>
            </a:pPr>
            <a:r>
              <a:rPr lang="en-US" sz="3600" u="sng">
                <a:effectLst>
                  <a:outerShdw blurRad="38100" dist="38100" dir="2700000" algn="tl">
                    <a:srgbClr val="000000"/>
                  </a:outerShdw>
                </a:effectLst>
              </a:rPr>
              <a:t>law</a:t>
            </a:r>
          </a:p>
        </p:txBody>
      </p:sp>
      <p:sp>
        <p:nvSpPr>
          <p:cNvPr id="8" name="Line 6"/>
          <p:cNvSpPr>
            <a:spLocks noChangeShapeType="1"/>
          </p:cNvSpPr>
          <p:nvPr/>
        </p:nvSpPr>
        <p:spPr bwMode="auto">
          <a:xfrm>
            <a:off x="7239000" y="1600200"/>
            <a:ext cx="381000" cy="381000"/>
          </a:xfrm>
          <a:prstGeom prst="line">
            <a:avLst/>
          </a:prstGeom>
          <a:noFill/>
          <a:ln w="57150">
            <a:solidFill>
              <a:schemeClr val="tx1"/>
            </a:solidFill>
            <a:round/>
            <a:headEnd type="none" w="sm" len="sm"/>
            <a:tailEnd/>
          </a:ln>
        </p:spPr>
        <p:txBody>
          <a:bodyPr wrap="none" anchor="ctr"/>
          <a:lstStyle/>
          <a:p>
            <a:endParaRPr lang="en-US" b="0"/>
          </a:p>
        </p:txBody>
      </p:sp>
      <p:sp>
        <p:nvSpPr>
          <p:cNvPr id="9" name="Line 7"/>
          <p:cNvSpPr>
            <a:spLocks noChangeShapeType="1"/>
          </p:cNvSpPr>
          <p:nvPr/>
        </p:nvSpPr>
        <p:spPr bwMode="auto">
          <a:xfrm flipH="1">
            <a:off x="7239000" y="1600200"/>
            <a:ext cx="381000" cy="381000"/>
          </a:xfrm>
          <a:prstGeom prst="line">
            <a:avLst/>
          </a:prstGeom>
          <a:noFill/>
          <a:ln w="57150">
            <a:solidFill>
              <a:schemeClr val="tx1"/>
            </a:solidFill>
            <a:round/>
            <a:headEnd type="none" w="sm" len="sm"/>
            <a:tailEnd/>
          </a:ln>
        </p:spPr>
        <p:txBody>
          <a:bodyPr wrap="none" anchor="ctr"/>
          <a:lstStyle/>
          <a:p>
            <a:endParaRPr lang="en-US" b="0"/>
          </a:p>
        </p:txBody>
      </p:sp>
      <p:sp>
        <p:nvSpPr>
          <p:cNvPr id="10" name="Line 6"/>
          <p:cNvSpPr>
            <a:spLocks noChangeShapeType="1"/>
          </p:cNvSpPr>
          <p:nvPr/>
        </p:nvSpPr>
        <p:spPr bwMode="auto">
          <a:xfrm>
            <a:off x="1828800" y="2819400"/>
            <a:ext cx="381000" cy="381000"/>
          </a:xfrm>
          <a:prstGeom prst="line">
            <a:avLst/>
          </a:prstGeom>
          <a:noFill/>
          <a:ln w="57150">
            <a:solidFill>
              <a:schemeClr val="tx1"/>
            </a:solidFill>
            <a:round/>
            <a:headEnd type="none" w="sm" len="sm"/>
            <a:tailEnd/>
          </a:ln>
        </p:spPr>
        <p:txBody>
          <a:bodyPr wrap="none" anchor="ctr"/>
          <a:lstStyle/>
          <a:p>
            <a:endParaRPr lang="en-US"/>
          </a:p>
        </p:txBody>
      </p:sp>
      <p:sp>
        <p:nvSpPr>
          <p:cNvPr id="11" name="Line 7"/>
          <p:cNvSpPr>
            <a:spLocks noChangeShapeType="1"/>
          </p:cNvSpPr>
          <p:nvPr/>
        </p:nvSpPr>
        <p:spPr bwMode="auto">
          <a:xfrm flipH="1">
            <a:off x="1828800" y="2819400"/>
            <a:ext cx="381000" cy="381000"/>
          </a:xfrm>
          <a:prstGeom prst="line">
            <a:avLst/>
          </a:prstGeom>
          <a:noFill/>
          <a:ln w="57150">
            <a:solidFill>
              <a:schemeClr val="tx1"/>
            </a:solidFill>
            <a:round/>
            <a:headEnd type="none" w="sm" len="sm"/>
            <a:tailEnd/>
          </a:ln>
        </p:spPr>
        <p:txBody>
          <a:bodyPr wrap="none" anchor="ctr"/>
          <a:lstStyle/>
          <a:p>
            <a:endParaRPr lang="en-US"/>
          </a:p>
        </p:txBody>
      </p:sp>
      <p:sp>
        <p:nvSpPr>
          <p:cNvPr id="12" name="Text Box 8"/>
          <p:cNvSpPr txBox="1">
            <a:spLocks noChangeArrowheads="1"/>
          </p:cNvSpPr>
          <p:nvPr/>
        </p:nvSpPr>
        <p:spPr bwMode="auto">
          <a:xfrm rot="-735287">
            <a:off x="7801870" y="2381863"/>
            <a:ext cx="684803" cy="523220"/>
          </a:xfrm>
          <a:prstGeom prst="rect">
            <a:avLst/>
          </a:prstGeom>
          <a:noFill/>
          <a:ln w="104775">
            <a:noFill/>
            <a:miter lim="800000"/>
            <a:headEnd type="none" w="sm" len="sm"/>
            <a:tailEnd/>
          </a:ln>
          <a:effectLst/>
        </p:spPr>
        <p:txBody>
          <a:bodyPr wrap="none">
            <a:spAutoFit/>
          </a:bodyPr>
          <a:lstStyle/>
          <a:p>
            <a:pPr algn="l">
              <a:defRPr/>
            </a:pPr>
            <a:r>
              <a:rPr lang="en-US" sz="2800" b="0" u="sng" dirty="0">
                <a:effectLst>
                  <a:outerShdw blurRad="38100" dist="38100" dir="2700000" algn="tl">
                    <a:srgbClr val="000000"/>
                  </a:outerShdw>
                </a:effectLst>
              </a:rPr>
              <a:t>not</a:t>
            </a:r>
          </a:p>
        </p:txBody>
      </p:sp>
      <p:sp>
        <p:nvSpPr>
          <p:cNvPr id="13" name="Line 9"/>
          <p:cNvSpPr>
            <a:spLocks noChangeShapeType="1"/>
          </p:cNvSpPr>
          <p:nvPr/>
        </p:nvSpPr>
        <p:spPr bwMode="auto">
          <a:xfrm>
            <a:off x="4572000" y="4267200"/>
            <a:ext cx="914400" cy="0"/>
          </a:xfrm>
          <a:prstGeom prst="line">
            <a:avLst/>
          </a:prstGeom>
          <a:noFill/>
          <a:ln w="57150">
            <a:solidFill>
              <a:schemeClr val="tx1"/>
            </a:solidFill>
            <a:round/>
            <a:headEnd type="none" w="sm" len="sm"/>
            <a:tailEnd/>
          </a:ln>
        </p:spPr>
        <p:txBody>
          <a:bodyPr wrap="none" anchor="ctr"/>
          <a:lstStyle/>
          <a:p>
            <a:endParaRPr lang="en-US"/>
          </a:p>
        </p:txBody>
      </p:sp>
      <p:sp>
        <p:nvSpPr>
          <p:cNvPr id="14" name="Line 10"/>
          <p:cNvSpPr>
            <a:spLocks noChangeShapeType="1"/>
          </p:cNvSpPr>
          <p:nvPr/>
        </p:nvSpPr>
        <p:spPr bwMode="auto">
          <a:xfrm>
            <a:off x="1600200" y="5562600"/>
            <a:ext cx="2743200" cy="0"/>
          </a:xfrm>
          <a:prstGeom prst="line">
            <a:avLst/>
          </a:prstGeom>
          <a:noFill/>
          <a:ln w="57150">
            <a:solidFill>
              <a:schemeClr val="tx1"/>
            </a:solidFill>
            <a:round/>
            <a:headEnd type="none" w="sm" len="sm"/>
            <a:tailEnd/>
          </a:ln>
        </p:spPr>
        <p:txBody>
          <a:bodyPr wrap="none" anchor="ctr"/>
          <a:lstStyle/>
          <a:p>
            <a:endParaRPr lang="en-US" b="0"/>
          </a:p>
        </p:txBody>
      </p:sp>
      <p:sp>
        <p:nvSpPr>
          <p:cNvPr id="15" name="Text Box 11"/>
          <p:cNvSpPr txBox="1">
            <a:spLocks noChangeArrowheads="1"/>
          </p:cNvSpPr>
          <p:nvPr/>
        </p:nvSpPr>
        <p:spPr bwMode="auto">
          <a:xfrm rot="-1267124">
            <a:off x="3765566" y="5455457"/>
            <a:ext cx="793750" cy="641350"/>
          </a:xfrm>
          <a:prstGeom prst="rect">
            <a:avLst/>
          </a:prstGeom>
          <a:noFill/>
          <a:ln w="104775">
            <a:noFill/>
            <a:miter lim="800000"/>
            <a:headEnd type="none" w="sm" len="sm"/>
            <a:tailEnd/>
          </a:ln>
          <a:effectLst/>
        </p:spPr>
        <p:txBody>
          <a:bodyPr wrap="none">
            <a:spAutoFit/>
          </a:bodyPr>
          <a:lstStyle/>
          <a:p>
            <a:pPr algn="l">
              <a:defRPr/>
            </a:pPr>
            <a:r>
              <a:rPr lang="en-US" sz="3600" b="0" u="sng" dirty="0">
                <a:effectLst>
                  <a:outerShdw blurRad="38100" dist="38100" dir="2700000" algn="tl">
                    <a:srgbClr val="000000"/>
                  </a:outerShdw>
                </a:effectLst>
              </a:rPr>
              <a:t>we</a:t>
            </a:r>
          </a:p>
        </p:txBody>
      </p:sp>
      <p:sp>
        <p:nvSpPr>
          <p:cNvPr id="16" name="WordArt 15" descr="White marble"/>
          <p:cNvSpPr>
            <a:spLocks noChangeArrowheads="1" noChangeShapeType="1" noTextEdit="1"/>
          </p:cNvSpPr>
          <p:nvPr/>
        </p:nvSpPr>
        <p:spPr bwMode="auto">
          <a:xfrm rot="-1555578">
            <a:off x="261938" y="2639203"/>
            <a:ext cx="8729662" cy="21336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r>
              <a:rPr lang="en-US" sz="3600" b="0" u="sng" kern="10" dirty="0">
                <a:ln w="9525">
                  <a:round/>
                  <a:headEnd/>
                  <a:tailEnd/>
                </a:ln>
                <a:blipFill dpi="0" rotWithShape="0">
                  <a:blip r:embed="rId3"/>
                  <a:srcRect/>
                  <a:tile tx="0" ty="0" sx="100000" sy="100000" flip="none" algn="tl"/>
                </a:blipFill>
                <a:latin typeface="Arial Black"/>
              </a:rPr>
              <a:t>Religion</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131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78131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1 As for you, you were dead in your transgressions and sins,</a:t>
            </a:r>
          </a:p>
        </p:txBody>
      </p:sp>
      <p:sp>
        <p:nvSpPr>
          <p:cNvPr id="4" name="Oval 3"/>
          <p:cNvSpPr/>
          <p:nvPr/>
        </p:nvSpPr>
        <p:spPr bwMode="auto">
          <a:xfrm>
            <a:off x="5715000" y="1295400"/>
            <a:ext cx="1447800" cy="7620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5" name="Oval 4"/>
          <p:cNvSpPr/>
          <p:nvPr/>
        </p:nvSpPr>
        <p:spPr bwMode="auto">
          <a:xfrm>
            <a:off x="228600" y="1828800"/>
            <a:ext cx="6096000" cy="7620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6370"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26371" name="Rectangle 3"/>
          <p:cNvSpPr>
            <a:spLocks noGrp="1" noChangeArrowheads="1"/>
          </p:cNvSpPr>
          <p:nvPr>
            <p:ph type="body" idx="1"/>
          </p:nvPr>
        </p:nvSpPr>
        <p:spPr>
          <a:xfrm>
            <a:off x="609600" y="1371600"/>
            <a:ext cx="8077200" cy="4876800"/>
          </a:xfrm>
        </p:spPr>
        <p:txBody>
          <a:bodyPr lIns="90488" tIns="44450" rIns="90488" bIns="44450"/>
          <a:lstStyle/>
          <a:p>
            <a:pPr>
              <a:lnSpc>
                <a:spcPct val="85000"/>
              </a:lnSpc>
              <a:spcBef>
                <a:spcPct val="5000"/>
              </a:spcBef>
              <a:buFont typeface="Monotype Sorts" pitchFamily="2" charset="2"/>
              <a:buNone/>
              <a:defRPr/>
            </a:pPr>
            <a:r>
              <a:rPr lang="en-US" sz="4800" smtClean="0"/>
              <a:t>8 God rescued you by his grace when you believed. And you can’t take credit for this; it is a gift from God.</a:t>
            </a:r>
          </a:p>
          <a:p>
            <a:pPr>
              <a:lnSpc>
                <a:spcPct val="85000"/>
              </a:lnSpc>
              <a:spcBef>
                <a:spcPct val="5000"/>
              </a:spcBef>
              <a:buFont typeface="Monotype Sorts" pitchFamily="2" charset="2"/>
              <a:buNone/>
              <a:defRPr/>
            </a:pPr>
            <a:r>
              <a:rPr lang="en-US" sz="4800" smtClean="0"/>
              <a:t>9 This rescue is not a reward for the good things we have done, so none of us can boast about it.</a:t>
            </a:r>
          </a:p>
        </p:txBody>
      </p:sp>
      <p:sp>
        <p:nvSpPr>
          <p:cNvPr id="44037" name="Line 5"/>
          <p:cNvSpPr>
            <a:spLocks noChangeShapeType="1"/>
          </p:cNvSpPr>
          <p:nvPr/>
        </p:nvSpPr>
        <p:spPr bwMode="auto">
          <a:xfrm>
            <a:off x="3505200" y="2362200"/>
            <a:ext cx="2133600" cy="0"/>
          </a:xfrm>
          <a:prstGeom prst="line">
            <a:avLst/>
          </a:prstGeom>
          <a:noFill/>
          <a:ln w="57150">
            <a:solidFill>
              <a:schemeClr val="tx1"/>
            </a:solidFill>
            <a:round/>
            <a:headEnd type="none" w="sm" len="sm"/>
            <a:tailEnd/>
          </a:ln>
        </p:spPr>
        <p:txBody>
          <a:bodyPr wrap="none" anchor="ctr"/>
          <a:lstStyle/>
          <a:p>
            <a:endParaRPr lang="en-US"/>
          </a:p>
        </p:txBody>
      </p:sp>
      <p:sp>
        <p:nvSpPr>
          <p:cNvPr id="826376" name="Text Box 8"/>
          <p:cNvSpPr txBox="1">
            <a:spLocks noChangeArrowheads="1"/>
          </p:cNvSpPr>
          <p:nvPr/>
        </p:nvSpPr>
        <p:spPr bwMode="auto">
          <a:xfrm rot="-1267124">
            <a:off x="5465818" y="1725735"/>
            <a:ext cx="1784350" cy="641350"/>
          </a:xfrm>
          <a:prstGeom prst="rect">
            <a:avLst/>
          </a:prstGeom>
          <a:noFill/>
          <a:ln w="104775">
            <a:noFill/>
            <a:miter lim="800000"/>
            <a:headEnd type="none" w="sm" len="sm"/>
            <a:tailEnd/>
          </a:ln>
          <a:effectLst/>
        </p:spPr>
        <p:txBody>
          <a:bodyPr wrap="none">
            <a:spAutoFit/>
          </a:bodyPr>
          <a:lstStyle/>
          <a:p>
            <a:pPr algn="l">
              <a:defRPr/>
            </a:pPr>
            <a:r>
              <a:rPr lang="en-US" sz="3600" u="sng" dirty="0">
                <a:effectLst>
                  <a:outerShdw blurRad="38100" dist="38100" dir="2700000" algn="tl">
                    <a:srgbClr val="000000"/>
                  </a:outerShdw>
                </a:effectLst>
              </a:rPr>
              <a:t>obeyed</a:t>
            </a:r>
          </a:p>
        </p:txBody>
      </p:sp>
      <p:sp>
        <p:nvSpPr>
          <p:cNvPr id="826377" name="Text Box 9"/>
          <p:cNvSpPr txBox="1">
            <a:spLocks noChangeArrowheads="1"/>
          </p:cNvSpPr>
          <p:nvPr/>
        </p:nvSpPr>
        <p:spPr bwMode="auto">
          <a:xfrm rot="-1230260">
            <a:off x="146050" y="1905000"/>
            <a:ext cx="920750" cy="641350"/>
          </a:xfrm>
          <a:prstGeom prst="rect">
            <a:avLst/>
          </a:prstGeom>
          <a:noFill/>
          <a:ln w="104775">
            <a:noFill/>
            <a:miter lim="800000"/>
            <a:headEnd type="none" w="sm" len="sm"/>
            <a:tailEnd/>
          </a:ln>
          <a:effectLst/>
        </p:spPr>
        <p:txBody>
          <a:bodyPr wrap="none">
            <a:spAutoFit/>
          </a:bodyPr>
          <a:lstStyle/>
          <a:p>
            <a:pPr algn="l">
              <a:defRPr/>
            </a:pPr>
            <a:r>
              <a:rPr lang="en-US" sz="3600" u="sng">
                <a:effectLst>
                  <a:outerShdw blurRad="38100" dist="38100" dir="2700000" algn="tl">
                    <a:srgbClr val="000000"/>
                  </a:outerShdw>
                </a:effectLst>
              </a:rPr>
              <a:t>law</a:t>
            </a:r>
          </a:p>
        </p:txBody>
      </p:sp>
      <p:sp>
        <p:nvSpPr>
          <p:cNvPr id="8" name="Line 6"/>
          <p:cNvSpPr>
            <a:spLocks noChangeShapeType="1"/>
          </p:cNvSpPr>
          <p:nvPr/>
        </p:nvSpPr>
        <p:spPr bwMode="auto">
          <a:xfrm>
            <a:off x="7239000" y="1600200"/>
            <a:ext cx="381000" cy="381000"/>
          </a:xfrm>
          <a:prstGeom prst="line">
            <a:avLst/>
          </a:prstGeom>
          <a:noFill/>
          <a:ln w="57150">
            <a:solidFill>
              <a:schemeClr val="tx1"/>
            </a:solidFill>
            <a:round/>
            <a:headEnd type="none" w="sm" len="sm"/>
            <a:tailEnd/>
          </a:ln>
        </p:spPr>
        <p:txBody>
          <a:bodyPr wrap="none" anchor="ctr"/>
          <a:lstStyle/>
          <a:p>
            <a:endParaRPr lang="en-US" b="0"/>
          </a:p>
        </p:txBody>
      </p:sp>
      <p:sp>
        <p:nvSpPr>
          <p:cNvPr id="9" name="Line 7"/>
          <p:cNvSpPr>
            <a:spLocks noChangeShapeType="1"/>
          </p:cNvSpPr>
          <p:nvPr/>
        </p:nvSpPr>
        <p:spPr bwMode="auto">
          <a:xfrm flipH="1">
            <a:off x="7239000" y="1600200"/>
            <a:ext cx="381000" cy="381000"/>
          </a:xfrm>
          <a:prstGeom prst="line">
            <a:avLst/>
          </a:prstGeom>
          <a:noFill/>
          <a:ln w="57150">
            <a:solidFill>
              <a:schemeClr val="tx1"/>
            </a:solidFill>
            <a:round/>
            <a:headEnd type="none" w="sm" len="sm"/>
            <a:tailEnd/>
          </a:ln>
        </p:spPr>
        <p:txBody>
          <a:bodyPr wrap="none" anchor="ctr"/>
          <a:lstStyle/>
          <a:p>
            <a:endParaRPr lang="en-US" b="0"/>
          </a:p>
        </p:txBody>
      </p:sp>
      <p:sp>
        <p:nvSpPr>
          <p:cNvPr id="10" name="Line 6"/>
          <p:cNvSpPr>
            <a:spLocks noChangeShapeType="1"/>
          </p:cNvSpPr>
          <p:nvPr/>
        </p:nvSpPr>
        <p:spPr bwMode="auto">
          <a:xfrm>
            <a:off x="1828800" y="2819400"/>
            <a:ext cx="381000" cy="381000"/>
          </a:xfrm>
          <a:prstGeom prst="line">
            <a:avLst/>
          </a:prstGeom>
          <a:noFill/>
          <a:ln w="57150">
            <a:solidFill>
              <a:schemeClr val="tx1"/>
            </a:solidFill>
            <a:round/>
            <a:headEnd type="none" w="sm" len="sm"/>
            <a:tailEnd/>
          </a:ln>
        </p:spPr>
        <p:txBody>
          <a:bodyPr wrap="none" anchor="ctr"/>
          <a:lstStyle/>
          <a:p>
            <a:endParaRPr lang="en-US"/>
          </a:p>
        </p:txBody>
      </p:sp>
      <p:sp>
        <p:nvSpPr>
          <p:cNvPr id="11" name="Line 7"/>
          <p:cNvSpPr>
            <a:spLocks noChangeShapeType="1"/>
          </p:cNvSpPr>
          <p:nvPr/>
        </p:nvSpPr>
        <p:spPr bwMode="auto">
          <a:xfrm flipH="1">
            <a:off x="1828800" y="2819400"/>
            <a:ext cx="381000" cy="381000"/>
          </a:xfrm>
          <a:prstGeom prst="line">
            <a:avLst/>
          </a:prstGeom>
          <a:noFill/>
          <a:ln w="57150">
            <a:solidFill>
              <a:schemeClr val="tx1"/>
            </a:solidFill>
            <a:round/>
            <a:headEnd type="none" w="sm" len="sm"/>
            <a:tailEnd/>
          </a:ln>
        </p:spPr>
        <p:txBody>
          <a:bodyPr wrap="none" anchor="ctr"/>
          <a:lstStyle/>
          <a:p>
            <a:endParaRPr lang="en-US"/>
          </a:p>
        </p:txBody>
      </p:sp>
      <p:sp>
        <p:nvSpPr>
          <p:cNvPr id="12" name="Text Box 8"/>
          <p:cNvSpPr txBox="1">
            <a:spLocks noChangeArrowheads="1"/>
          </p:cNvSpPr>
          <p:nvPr/>
        </p:nvSpPr>
        <p:spPr bwMode="auto">
          <a:xfrm rot="-735287">
            <a:off x="7801870" y="2381863"/>
            <a:ext cx="684803" cy="523220"/>
          </a:xfrm>
          <a:prstGeom prst="rect">
            <a:avLst/>
          </a:prstGeom>
          <a:noFill/>
          <a:ln w="104775">
            <a:noFill/>
            <a:miter lim="800000"/>
            <a:headEnd type="none" w="sm" len="sm"/>
            <a:tailEnd/>
          </a:ln>
          <a:effectLst/>
        </p:spPr>
        <p:txBody>
          <a:bodyPr wrap="none">
            <a:spAutoFit/>
          </a:bodyPr>
          <a:lstStyle/>
          <a:p>
            <a:pPr algn="l">
              <a:defRPr/>
            </a:pPr>
            <a:r>
              <a:rPr lang="en-US" sz="2800" b="0" u="sng" dirty="0">
                <a:effectLst>
                  <a:outerShdw blurRad="38100" dist="38100" dir="2700000" algn="tl">
                    <a:srgbClr val="000000"/>
                  </a:outerShdw>
                </a:effectLst>
              </a:rPr>
              <a:t>not</a:t>
            </a:r>
          </a:p>
        </p:txBody>
      </p:sp>
      <p:sp>
        <p:nvSpPr>
          <p:cNvPr id="13" name="Line 9"/>
          <p:cNvSpPr>
            <a:spLocks noChangeShapeType="1"/>
          </p:cNvSpPr>
          <p:nvPr/>
        </p:nvSpPr>
        <p:spPr bwMode="auto">
          <a:xfrm>
            <a:off x="4572000" y="4267200"/>
            <a:ext cx="914400" cy="0"/>
          </a:xfrm>
          <a:prstGeom prst="line">
            <a:avLst/>
          </a:prstGeom>
          <a:noFill/>
          <a:ln w="57150">
            <a:solidFill>
              <a:schemeClr val="tx1"/>
            </a:solidFill>
            <a:round/>
            <a:headEnd type="none" w="sm" len="sm"/>
            <a:tailEnd/>
          </a:ln>
        </p:spPr>
        <p:txBody>
          <a:bodyPr wrap="none" anchor="ctr"/>
          <a:lstStyle/>
          <a:p>
            <a:endParaRPr lang="en-US"/>
          </a:p>
        </p:txBody>
      </p:sp>
      <p:sp>
        <p:nvSpPr>
          <p:cNvPr id="14" name="Line 10"/>
          <p:cNvSpPr>
            <a:spLocks noChangeShapeType="1"/>
          </p:cNvSpPr>
          <p:nvPr/>
        </p:nvSpPr>
        <p:spPr bwMode="auto">
          <a:xfrm>
            <a:off x="1600200" y="5562600"/>
            <a:ext cx="2743200" cy="0"/>
          </a:xfrm>
          <a:prstGeom prst="line">
            <a:avLst/>
          </a:prstGeom>
          <a:noFill/>
          <a:ln w="57150">
            <a:solidFill>
              <a:schemeClr val="tx1"/>
            </a:solidFill>
            <a:round/>
            <a:headEnd type="none" w="sm" len="sm"/>
            <a:tailEnd/>
          </a:ln>
        </p:spPr>
        <p:txBody>
          <a:bodyPr wrap="none" anchor="ctr"/>
          <a:lstStyle/>
          <a:p>
            <a:endParaRPr lang="en-US" b="0"/>
          </a:p>
        </p:txBody>
      </p:sp>
      <p:sp>
        <p:nvSpPr>
          <p:cNvPr id="15" name="Text Box 11"/>
          <p:cNvSpPr txBox="1">
            <a:spLocks noChangeArrowheads="1"/>
          </p:cNvSpPr>
          <p:nvPr/>
        </p:nvSpPr>
        <p:spPr bwMode="auto">
          <a:xfrm rot="-1267124">
            <a:off x="3765566" y="5455457"/>
            <a:ext cx="793750" cy="641350"/>
          </a:xfrm>
          <a:prstGeom prst="rect">
            <a:avLst/>
          </a:prstGeom>
          <a:noFill/>
          <a:ln w="104775">
            <a:noFill/>
            <a:miter lim="800000"/>
            <a:headEnd type="none" w="sm" len="sm"/>
            <a:tailEnd/>
          </a:ln>
          <a:effectLst/>
        </p:spPr>
        <p:txBody>
          <a:bodyPr wrap="none">
            <a:spAutoFit/>
          </a:bodyPr>
          <a:lstStyle/>
          <a:p>
            <a:pPr algn="l">
              <a:defRPr/>
            </a:pPr>
            <a:r>
              <a:rPr lang="en-US" sz="3600" b="0" u="sng" dirty="0">
                <a:effectLst>
                  <a:outerShdw blurRad="38100" dist="38100" dir="2700000" algn="tl">
                    <a:srgbClr val="000000"/>
                  </a:outerShdw>
                </a:effectLst>
              </a:rPr>
              <a:t>we</a:t>
            </a: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6370"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26371" name="Rectangle 3"/>
          <p:cNvSpPr>
            <a:spLocks noGrp="1" noChangeArrowheads="1"/>
          </p:cNvSpPr>
          <p:nvPr>
            <p:ph type="body" idx="1"/>
          </p:nvPr>
        </p:nvSpPr>
        <p:spPr>
          <a:xfrm>
            <a:off x="609600" y="1371600"/>
            <a:ext cx="8077200" cy="4876800"/>
          </a:xfrm>
        </p:spPr>
        <p:txBody>
          <a:bodyPr lIns="90488" tIns="44450" rIns="90488" bIns="44450"/>
          <a:lstStyle/>
          <a:p>
            <a:pPr>
              <a:lnSpc>
                <a:spcPct val="85000"/>
              </a:lnSpc>
              <a:spcBef>
                <a:spcPct val="5000"/>
              </a:spcBef>
              <a:buFont typeface="Monotype Sorts" pitchFamily="2" charset="2"/>
              <a:buNone/>
              <a:defRPr/>
            </a:pPr>
            <a:r>
              <a:rPr lang="en-US" sz="4800" smtClean="0"/>
              <a:t>8 God rescued you by his grace when you believed. And you can’t take credit for this; it is a gift from God.</a:t>
            </a:r>
          </a:p>
          <a:p>
            <a:pPr>
              <a:lnSpc>
                <a:spcPct val="85000"/>
              </a:lnSpc>
              <a:spcBef>
                <a:spcPct val="5000"/>
              </a:spcBef>
              <a:buFont typeface="Monotype Sorts" pitchFamily="2" charset="2"/>
              <a:buNone/>
              <a:defRPr/>
            </a:pPr>
            <a:r>
              <a:rPr lang="en-US" sz="4800" smtClean="0"/>
              <a:t>9 This rescue is not a reward for the good things we have done, so none of us can boast about it.</a:t>
            </a: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0466" name="Rectangle 2"/>
          <p:cNvSpPr>
            <a:spLocks noChangeArrowheads="1"/>
          </p:cNvSpPr>
          <p:nvPr/>
        </p:nvSpPr>
        <p:spPr bwMode="auto">
          <a:xfrm>
            <a:off x="4419600" y="0"/>
            <a:ext cx="47244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dirty="0">
                <a:latin typeface="Times New Roman" pitchFamily="18" charset="0"/>
              </a:rPr>
              <a:t>Biblical spirituality</a:t>
            </a:r>
          </a:p>
          <a:p>
            <a:pPr algn="l">
              <a:lnSpc>
                <a:spcPct val="70000"/>
              </a:lnSpc>
              <a:spcBef>
                <a:spcPct val="5000"/>
              </a:spcBef>
            </a:pPr>
            <a:r>
              <a:rPr lang="en-US" sz="4800" b="0" dirty="0">
                <a:latin typeface="Times New Roman" pitchFamily="18" charset="0"/>
              </a:rPr>
              <a:t>Impossible for humans to </a:t>
            </a:r>
            <a:r>
              <a:rPr lang="en-US" sz="4800" b="0" dirty="0" smtClean="0">
                <a:latin typeface="Times New Roman" pitchFamily="18" charset="0"/>
              </a:rPr>
              <a:t>earn acceptance</a:t>
            </a:r>
            <a:endParaRPr lang="en-US" sz="4800" b="0" dirty="0">
              <a:latin typeface="Times New Roman" pitchFamily="18" charset="0"/>
            </a:endParaRPr>
          </a:p>
        </p:txBody>
      </p:sp>
      <p:sp>
        <p:nvSpPr>
          <p:cNvPr id="830467" name="Rectangle 3"/>
          <p:cNvSpPr>
            <a:spLocks noChangeArrowheads="1"/>
          </p:cNvSpPr>
          <p:nvPr/>
        </p:nvSpPr>
        <p:spPr bwMode="auto">
          <a:xfrm>
            <a:off x="0" y="0"/>
            <a:ext cx="44196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a:latin typeface="Times New Roman" pitchFamily="18" charset="0"/>
              </a:rPr>
              <a:t>Religion</a:t>
            </a:r>
            <a:br>
              <a:rPr lang="en-US" sz="4800" b="0">
                <a:latin typeface="Times New Roman" pitchFamily="18" charset="0"/>
              </a:rPr>
            </a:br>
            <a:endParaRPr lang="en-US" sz="4800" b="0">
              <a:latin typeface="Times New Roman" pitchFamily="18" charset="0"/>
            </a:endParaRPr>
          </a:p>
          <a:p>
            <a:pPr algn="l">
              <a:lnSpc>
                <a:spcPct val="70000"/>
              </a:lnSpc>
              <a:spcBef>
                <a:spcPct val="5000"/>
              </a:spcBef>
            </a:pPr>
            <a:r>
              <a:rPr lang="en-US" sz="4800" b="0">
                <a:latin typeface="Times New Roman" pitchFamily="18" charset="0"/>
              </a:rPr>
              <a:t>Humans have to work to please the divine, or attain to divinity</a:t>
            </a:r>
          </a:p>
        </p:txBody>
      </p:sp>
      <p:sp>
        <p:nvSpPr>
          <p:cNvPr id="52228" name="Line 4"/>
          <p:cNvSpPr>
            <a:spLocks noChangeShapeType="1"/>
          </p:cNvSpPr>
          <p:nvPr/>
        </p:nvSpPr>
        <p:spPr bwMode="auto">
          <a:xfrm flipH="1">
            <a:off x="0" y="1066800"/>
            <a:ext cx="9144000" cy="0"/>
          </a:xfrm>
          <a:prstGeom prst="line">
            <a:avLst/>
          </a:prstGeom>
          <a:noFill/>
          <a:ln w="28575">
            <a:solidFill>
              <a:schemeClr val="tx1"/>
            </a:solidFill>
            <a:round/>
            <a:headEnd/>
            <a:tailEnd/>
          </a:ln>
        </p:spPr>
        <p:txBody>
          <a:bodyPr wrap="none" anchor="ctr"/>
          <a:lstStyle/>
          <a:p>
            <a:pPr>
              <a:lnSpc>
                <a:spcPct val="77000"/>
              </a:lnSpc>
            </a:pPr>
            <a:endParaRPr lang="en-US" b="0" dirty="0"/>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0466" name="Rectangle 2"/>
          <p:cNvSpPr>
            <a:spLocks noChangeArrowheads="1"/>
          </p:cNvSpPr>
          <p:nvPr/>
        </p:nvSpPr>
        <p:spPr bwMode="auto">
          <a:xfrm>
            <a:off x="4419600" y="0"/>
            <a:ext cx="47244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dirty="0">
                <a:latin typeface="Times New Roman" pitchFamily="18" charset="0"/>
              </a:rPr>
              <a:t>Biblical spirituality</a:t>
            </a:r>
          </a:p>
          <a:p>
            <a:pPr algn="l">
              <a:lnSpc>
                <a:spcPct val="70000"/>
              </a:lnSpc>
              <a:spcBef>
                <a:spcPct val="5000"/>
              </a:spcBef>
            </a:pPr>
            <a:r>
              <a:rPr lang="en-US" sz="4800" b="0" dirty="0">
                <a:latin typeface="Times New Roman" pitchFamily="18" charset="0"/>
              </a:rPr>
              <a:t>Impossible for humans to </a:t>
            </a:r>
            <a:r>
              <a:rPr lang="en-US" sz="4800" b="0" dirty="0" smtClean="0">
                <a:latin typeface="Times New Roman" pitchFamily="18" charset="0"/>
              </a:rPr>
              <a:t>earn acceptance</a:t>
            </a:r>
            <a:endParaRPr lang="en-US" sz="4800" b="0" dirty="0">
              <a:latin typeface="Times New Roman" pitchFamily="18" charset="0"/>
            </a:endParaRPr>
          </a:p>
          <a:p>
            <a:pPr algn="l">
              <a:lnSpc>
                <a:spcPct val="70000"/>
              </a:lnSpc>
              <a:spcBef>
                <a:spcPct val="5000"/>
              </a:spcBef>
            </a:pPr>
            <a:r>
              <a:rPr lang="en-US" sz="4800" b="0" dirty="0">
                <a:latin typeface="Times New Roman" pitchFamily="18" charset="0"/>
              </a:rPr>
              <a:t>God already did the work</a:t>
            </a:r>
          </a:p>
        </p:txBody>
      </p:sp>
      <p:sp>
        <p:nvSpPr>
          <p:cNvPr id="830467" name="Rectangle 3"/>
          <p:cNvSpPr>
            <a:spLocks noChangeArrowheads="1"/>
          </p:cNvSpPr>
          <p:nvPr/>
        </p:nvSpPr>
        <p:spPr bwMode="auto">
          <a:xfrm>
            <a:off x="0" y="0"/>
            <a:ext cx="44196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a:latin typeface="Times New Roman" pitchFamily="18" charset="0"/>
              </a:rPr>
              <a:t>Religion</a:t>
            </a:r>
            <a:br>
              <a:rPr lang="en-US" sz="4800" b="0">
                <a:latin typeface="Times New Roman" pitchFamily="18" charset="0"/>
              </a:rPr>
            </a:br>
            <a:endParaRPr lang="en-US" sz="4800" b="0">
              <a:latin typeface="Times New Roman" pitchFamily="18" charset="0"/>
            </a:endParaRPr>
          </a:p>
          <a:p>
            <a:pPr algn="l">
              <a:lnSpc>
                <a:spcPct val="70000"/>
              </a:lnSpc>
              <a:spcBef>
                <a:spcPct val="5000"/>
              </a:spcBef>
            </a:pPr>
            <a:r>
              <a:rPr lang="en-US" sz="4800" b="0">
                <a:latin typeface="Times New Roman" pitchFamily="18" charset="0"/>
              </a:rPr>
              <a:t>Humans have to work to please the divine, or attain to divinity</a:t>
            </a:r>
          </a:p>
        </p:txBody>
      </p:sp>
      <p:sp>
        <p:nvSpPr>
          <p:cNvPr id="52228" name="Line 4"/>
          <p:cNvSpPr>
            <a:spLocks noChangeShapeType="1"/>
          </p:cNvSpPr>
          <p:nvPr/>
        </p:nvSpPr>
        <p:spPr bwMode="auto">
          <a:xfrm flipH="1">
            <a:off x="0" y="1066800"/>
            <a:ext cx="9144000" cy="0"/>
          </a:xfrm>
          <a:prstGeom prst="line">
            <a:avLst/>
          </a:prstGeom>
          <a:noFill/>
          <a:ln w="28575">
            <a:solidFill>
              <a:schemeClr val="tx1"/>
            </a:solidFill>
            <a:round/>
            <a:headEnd/>
            <a:tailEnd/>
          </a:ln>
        </p:spPr>
        <p:txBody>
          <a:bodyPr wrap="none" anchor="ctr"/>
          <a:lstStyle/>
          <a:p>
            <a:pPr>
              <a:lnSpc>
                <a:spcPct val="77000"/>
              </a:lnSpc>
            </a:pPr>
            <a:endParaRPr lang="en-US" b="0" dirty="0"/>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682" name="Rectangle 2"/>
          <p:cNvSpPr>
            <a:spLocks noChangeArrowheads="1"/>
          </p:cNvSpPr>
          <p:nvPr/>
        </p:nvSpPr>
        <p:spPr bwMode="auto">
          <a:xfrm>
            <a:off x="4419600" y="0"/>
            <a:ext cx="47244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a:latin typeface="Times New Roman" pitchFamily="18" charset="0"/>
              </a:rPr>
              <a:t>Biblical spirituality</a:t>
            </a:r>
          </a:p>
          <a:p>
            <a:pPr algn="l">
              <a:lnSpc>
                <a:spcPct val="70000"/>
              </a:lnSpc>
              <a:spcBef>
                <a:spcPct val="5000"/>
              </a:spcBef>
            </a:pPr>
            <a:r>
              <a:rPr lang="en-US" sz="4800" b="0">
                <a:latin typeface="Times New Roman" pitchFamily="18" charset="0"/>
              </a:rPr>
              <a:t>Impossible for humans to please God</a:t>
            </a:r>
          </a:p>
          <a:p>
            <a:pPr algn="l">
              <a:lnSpc>
                <a:spcPct val="70000"/>
              </a:lnSpc>
              <a:spcBef>
                <a:spcPct val="5000"/>
              </a:spcBef>
            </a:pPr>
            <a:r>
              <a:rPr lang="en-US" sz="4800" b="0">
                <a:latin typeface="Times New Roman" pitchFamily="18" charset="0"/>
              </a:rPr>
              <a:t>God already did the work</a:t>
            </a:r>
          </a:p>
        </p:txBody>
      </p:sp>
      <p:sp>
        <p:nvSpPr>
          <p:cNvPr id="839683" name="Rectangle 3"/>
          <p:cNvSpPr>
            <a:spLocks noChangeArrowheads="1"/>
          </p:cNvSpPr>
          <p:nvPr/>
        </p:nvSpPr>
        <p:spPr bwMode="auto">
          <a:xfrm>
            <a:off x="0" y="0"/>
            <a:ext cx="44196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a:latin typeface="Times New Roman" pitchFamily="18" charset="0"/>
              </a:rPr>
              <a:t>Religion</a:t>
            </a:r>
            <a:br>
              <a:rPr lang="en-US" sz="4800" b="0">
                <a:latin typeface="Times New Roman" pitchFamily="18" charset="0"/>
              </a:rPr>
            </a:br>
            <a:endParaRPr lang="en-US" sz="4800" b="0">
              <a:latin typeface="Times New Roman" pitchFamily="18" charset="0"/>
            </a:endParaRPr>
          </a:p>
          <a:p>
            <a:pPr algn="l">
              <a:lnSpc>
                <a:spcPct val="70000"/>
              </a:lnSpc>
              <a:spcBef>
                <a:spcPct val="5000"/>
              </a:spcBef>
            </a:pPr>
            <a:r>
              <a:rPr lang="en-US" sz="4800" b="0">
                <a:latin typeface="Times New Roman" pitchFamily="18" charset="0"/>
              </a:rPr>
              <a:t>Humans have to work to please the divine, or attain to divinity</a:t>
            </a:r>
          </a:p>
        </p:txBody>
      </p:sp>
      <p:sp>
        <p:nvSpPr>
          <p:cNvPr id="53252" name="Line 4"/>
          <p:cNvSpPr>
            <a:spLocks noChangeShapeType="1"/>
          </p:cNvSpPr>
          <p:nvPr/>
        </p:nvSpPr>
        <p:spPr bwMode="auto">
          <a:xfrm flipH="1">
            <a:off x="0" y="1066800"/>
            <a:ext cx="9144000" cy="0"/>
          </a:xfrm>
          <a:prstGeom prst="line">
            <a:avLst/>
          </a:prstGeom>
          <a:noFill/>
          <a:ln w="28575">
            <a:solidFill>
              <a:schemeClr val="tx1"/>
            </a:solidFill>
            <a:round/>
            <a:headEnd/>
            <a:tailEnd/>
          </a:ln>
        </p:spPr>
        <p:txBody>
          <a:bodyPr wrap="none" anchor="ctr"/>
          <a:lstStyle/>
          <a:p>
            <a:endParaRPr lang="en-US" b="0"/>
          </a:p>
        </p:txBody>
      </p:sp>
      <p:sp>
        <p:nvSpPr>
          <p:cNvPr id="839685" name="Rectangle 5"/>
          <p:cNvSpPr>
            <a:spLocks noChangeArrowheads="1"/>
          </p:cNvSpPr>
          <p:nvPr/>
        </p:nvSpPr>
        <p:spPr bwMode="auto">
          <a:xfrm>
            <a:off x="152400" y="609600"/>
            <a:ext cx="8763000" cy="3733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a:latin typeface="Times New Roman" pitchFamily="18" charset="0"/>
              </a:rPr>
              <a:t>Col 2:20 If you have died with Christ to the elementary principles of the world, why, as if you were living in the world, do you submit yourself to decrees, such as, </a:t>
            </a:r>
          </a:p>
          <a:p>
            <a:pPr algn="l">
              <a:lnSpc>
                <a:spcPct val="70000"/>
              </a:lnSpc>
              <a:spcBef>
                <a:spcPct val="5000"/>
              </a:spcBef>
            </a:pPr>
            <a:r>
              <a:rPr lang="en-US" sz="4800" b="0">
                <a:latin typeface="Times New Roman" pitchFamily="18" charset="0"/>
              </a:rPr>
              <a:t>21 “Do not handle, do not taste, do not touch!” </a:t>
            </a: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1730" name="Rectangle 2"/>
          <p:cNvSpPr>
            <a:spLocks noChangeArrowheads="1"/>
          </p:cNvSpPr>
          <p:nvPr/>
        </p:nvSpPr>
        <p:spPr bwMode="auto">
          <a:xfrm>
            <a:off x="4419600" y="0"/>
            <a:ext cx="47244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a:latin typeface="Times New Roman" pitchFamily="18" charset="0"/>
              </a:rPr>
              <a:t>Biblical spirituality</a:t>
            </a:r>
          </a:p>
          <a:p>
            <a:pPr algn="l">
              <a:lnSpc>
                <a:spcPct val="70000"/>
              </a:lnSpc>
              <a:spcBef>
                <a:spcPct val="5000"/>
              </a:spcBef>
            </a:pPr>
            <a:r>
              <a:rPr lang="en-US" sz="4800" b="0">
                <a:latin typeface="Times New Roman" pitchFamily="18" charset="0"/>
              </a:rPr>
              <a:t>Impossible for humans to please God</a:t>
            </a:r>
          </a:p>
          <a:p>
            <a:pPr algn="l">
              <a:lnSpc>
                <a:spcPct val="70000"/>
              </a:lnSpc>
              <a:spcBef>
                <a:spcPct val="5000"/>
              </a:spcBef>
            </a:pPr>
            <a:r>
              <a:rPr lang="en-US" sz="4800" b="0">
                <a:latin typeface="Times New Roman" pitchFamily="18" charset="0"/>
              </a:rPr>
              <a:t>God already did the work</a:t>
            </a:r>
          </a:p>
        </p:txBody>
      </p:sp>
      <p:sp>
        <p:nvSpPr>
          <p:cNvPr id="841731" name="Rectangle 3"/>
          <p:cNvSpPr>
            <a:spLocks noChangeArrowheads="1"/>
          </p:cNvSpPr>
          <p:nvPr/>
        </p:nvSpPr>
        <p:spPr bwMode="auto">
          <a:xfrm>
            <a:off x="0" y="0"/>
            <a:ext cx="44196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a:latin typeface="Times New Roman" pitchFamily="18" charset="0"/>
              </a:rPr>
              <a:t>Religion</a:t>
            </a:r>
            <a:br>
              <a:rPr lang="en-US" sz="4800" b="0">
                <a:latin typeface="Times New Roman" pitchFamily="18" charset="0"/>
              </a:rPr>
            </a:br>
            <a:endParaRPr lang="en-US" sz="4800" b="0">
              <a:latin typeface="Times New Roman" pitchFamily="18" charset="0"/>
            </a:endParaRPr>
          </a:p>
          <a:p>
            <a:pPr algn="l">
              <a:lnSpc>
                <a:spcPct val="70000"/>
              </a:lnSpc>
              <a:spcBef>
                <a:spcPct val="5000"/>
              </a:spcBef>
            </a:pPr>
            <a:r>
              <a:rPr lang="en-US" sz="4800" b="0">
                <a:latin typeface="Times New Roman" pitchFamily="18" charset="0"/>
              </a:rPr>
              <a:t>Humans have to work to please the divine, or attain to divinity</a:t>
            </a:r>
          </a:p>
        </p:txBody>
      </p:sp>
      <p:sp>
        <p:nvSpPr>
          <p:cNvPr id="55300" name="Line 4"/>
          <p:cNvSpPr>
            <a:spLocks noChangeShapeType="1"/>
          </p:cNvSpPr>
          <p:nvPr/>
        </p:nvSpPr>
        <p:spPr bwMode="auto">
          <a:xfrm flipH="1">
            <a:off x="0" y="1066800"/>
            <a:ext cx="9144000" cy="0"/>
          </a:xfrm>
          <a:prstGeom prst="line">
            <a:avLst/>
          </a:prstGeom>
          <a:noFill/>
          <a:ln w="28575">
            <a:solidFill>
              <a:schemeClr val="tx1"/>
            </a:solidFill>
            <a:round/>
            <a:headEnd/>
            <a:tailEnd/>
          </a:ln>
        </p:spPr>
        <p:txBody>
          <a:bodyPr wrap="none" anchor="ctr"/>
          <a:lstStyle/>
          <a:p>
            <a:endParaRPr lang="en-US" b="0"/>
          </a:p>
        </p:txBody>
      </p:sp>
      <p:sp>
        <p:nvSpPr>
          <p:cNvPr id="841733" name="Rectangle 5"/>
          <p:cNvSpPr>
            <a:spLocks noChangeArrowheads="1"/>
          </p:cNvSpPr>
          <p:nvPr/>
        </p:nvSpPr>
        <p:spPr bwMode="auto">
          <a:xfrm>
            <a:off x="152400" y="533400"/>
            <a:ext cx="8763000" cy="480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latin typeface="Times New Roman" pitchFamily="18" charset="0"/>
              </a:rPr>
              <a:t>22 (which all refer to things destined to perish with use) in accordance with the commandments and teachings of men? </a:t>
            </a:r>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1730" name="Rectangle 2"/>
          <p:cNvSpPr>
            <a:spLocks noChangeArrowheads="1"/>
          </p:cNvSpPr>
          <p:nvPr/>
        </p:nvSpPr>
        <p:spPr bwMode="auto">
          <a:xfrm>
            <a:off x="4419600" y="0"/>
            <a:ext cx="47244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a:latin typeface="Times New Roman" pitchFamily="18" charset="0"/>
              </a:rPr>
              <a:t>Biblical spirituality</a:t>
            </a:r>
          </a:p>
          <a:p>
            <a:pPr algn="l">
              <a:lnSpc>
                <a:spcPct val="70000"/>
              </a:lnSpc>
              <a:spcBef>
                <a:spcPct val="5000"/>
              </a:spcBef>
            </a:pPr>
            <a:r>
              <a:rPr lang="en-US" sz="4800" b="0">
                <a:latin typeface="Times New Roman" pitchFamily="18" charset="0"/>
              </a:rPr>
              <a:t>Impossible for humans to please God</a:t>
            </a:r>
          </a:p>
          <a:p>
            <a:pPr algn="l">
              <a:lnSpc>
                <a:spcPct val="70000"/>
              </a:lnSpc>
              <a:spcBef>
                <a:spcPct val="5000"/>
              </a:spcBef>
            </a:pPr>
            <a:r>
              <a:rPr lang="en-US" sz="4800" b="0">
                <a:latin typeface="Times New Roman" pitchFamily="18" charset="0"/>
              </a:rPr>
              <a:t>God already did the work</a:t>
            </a:r>
          </a:p>
        </p:txBody>
      </p:sp>
      <p:sp>
        <p:nvSpPr>
          <p:cNvPr id="841731" name="Rectangle 3"/>
          <p:cNvSpPr>
            <a:spLocks noChangeArrowheads="1"/>
          </p:cNvSpPr>
          <p:nvPr/>
        </p:nvSpPr>
        <p:spPr bwMode="auto">
          <a:xfrm>
            <a:off x="0" y="0"/>
            <a:ext cx="44196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a:latin typeface="Times New Roman" pitchFamily="18" charset="0"/>
              </a:rPr>
              <a:t>Religion</a:t>
            </a:r>
            <a:br>
              <a:rPr lang="en-US" sz="4800" b="0">
                <a:latin typeface="Times New Roman" pitchFamily="18" charset="0"/>
              </a:rPr>
            </a:br>
            <a:endParaRPr lang="en-US" sz="4800" b="0">
              <a:latin typeface="Times New Roman" pitchFamily="18" charset="0"/>
            </a:endParaRPr>
          </a:p>
          <a:p>
            <a:pPr algn="l">
              <a:lnSpc>
                <a:spcPct val="70000"/>
              </a:lnSpc>
              <a:spcBef>
                <a:spcPct val="5000"/>
              </a:spcBef>
            </a:pPr>
            <a:r>
              <a:rPr lang="en-US" sz="4800" b="0">
                <a:latin typeface="Times New Roman" pitchFamily="18" charset="0"/>
              </a:rPr>
              <a:t>Humans have to work to please the divine, or attain to divinity</a:t>
            </a:r>
          </a:p>
        </p:txBody>
      </p:sp>
      <p:sp>
        <p:nvSpPr>
          <p:cNvPr id="55300" name="Line 4"/>
          <p:cNvSpPr>
            <a:spLocks noChangeShapeType="1"/>
          </p:cNvSpPr>
          <p:nvPr/>
        </p:nvSpPr>
        <p:spPr bwMode="auto">
          <a:xfrm flipH="1">
            <a:off x="0" y="1066800"/>
            <a:ext cx="9144000" cy="0"/>
          </a:xfrm>
          <a:prstGeom prst="line">
            <a:avLst/>
          </a:prstGeom>
          <a:noFill/>
          <a:ln w="28575">
            <a:solidFill>
              <a:schemeClr val="tx1"/>
            </a:solidFill>
            <a:round/>
            <a:headEnd/>
            <a:tailEnd/>
          </a:ln>
        </p:spPr>
        <p:txBody>
          <a:bodyPr wrap="none" anchor="ctr"/>
          <a:lstStyle/>
          <a:p>
            <a:endParaRPr lang="en-US" b="0"/>
          </a:p>
        </p:txBody>
      </p:sp>
      <p:sp>
        <p:nvSpPr>
          <p:cNvPr id="841733" name="Rectangle 5"/>
          <p:cNvSpPr>
            <a:spLocks noChangeArrowheads="1"/>
          </p:cNvSpPr>
          <p:nvPr/>
        </p:nvSpPr>
        <p:spPr bwMode="auto">
          <a:xfrm>
            <a:off x="152400" y="533400"/>
            <a:ext cx="8763000" cy="480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a:latin typeface="Times New Roman" pitchFamily="18" charset="0"/>
              </a:rPr>
              <a:t>22 (which all refer to things destined to perish with use) in accordance with the commandments and teachings of men? </a:t>
            </a:r>
          </a:p>
          <a:p>
            <a:pPr algn="l">
              <a:lnSpc>
                <a:spcPct val="70000"/>
              </a:lnSpc>
              <a:spcBef>
                <a:spcPct val="5000"/>
              </a:spcBef>
            </a:pPr>
            <a:r>
              <a:rPr lang="en-US" sz="4400" b="0">
                <a:latin typeface="Times New Roman" pitchFamily="18" charset="0"/>
              </a:rPr>
              <a:t>23 These are matters which have, to be sure, the appearance of wisdom in self-made religion and self-abasement and severe treatment of the body, but </a:t>
            </a:r>
            <a:r>
              <a:rPr lang="en-US" sz="4400" b="0" u="sng">
                <a:latin typeface="Times New Roman" pitchFamily="18" charset="0"/>
              </a:rPr>
              <a:t>are of no value</a:t>
            </a:r>
            <a:r>
              <a:rPr lang="en-US" sz="4400" b="0">
                <a:latin typeface="Times New Roman" pitchFamily="18" charset="0"/>
              </a:rPr>
              <a:t> against fleshly indulgence.</a:t>
            </a: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1490" name="Rectangle 2"/>
          <p:cNvSpPr>
            <a:spLocks noChangeArrowheads="1"/>
          </p:cNvSpPr>
          <p:nvPr/>
        </p:nvSpPr>
        <p:spPr bwMode="auto">
          <a:xfrm>
            <a:off x="4419600" y="0"/>
            <a:ext cx="47244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dirty="0">
                <a:latin typeface="Times New Roman" pitchFamily="18" charset="0"/>
              </a:rPr>
              <a:t>Biblical spirituality</a:t>
            </a:r>
          </a:p>
          <a:p>
            <a:pPr algn="l">
              <a:lnSpc>
                <a:spcPct val="70000"/>
              </a:lnSpc>
              <a:spcBef>
                <a:spcPct val="5000"/>
              </a:spcBef>
            </a:pPr>
            <a:r>
              <a:rPr lang="en-US" sz="4800" b="0" dirty="0">
                <a:latin typeface="Times New Roman" pitchFamily="18" charset="0"/>
              </a:rPr>
              <a:t>Impossible for humans to </a:t>
            </a:r>
            <a:r>
              <a:rPr lang="en-US" sz="4800" b="0" dirty="0" smtClean="0">
                <a:latin typeface="Times New Roman" pitchFamily="18" charset="0"/>
              </a:rPr>
              <a:t>earn acceptance</a:t>
            </a:r>
            <a:endParaRPr lang="en-US" sz="4800" b="0" dirty="0">
              <a:latin typeface="Times New Roman" pitchFamily="18" charset="0"/>
            </a:endParaRPr>
          </a:p>
          <a:p>
            <a:pPr algn="l">
              <a:lnSpc>
                <a:spcPct val="70000"/>
              </a:lnSpc>
              <a:spcBef>
                <a:spcPct val="5000"/>
              </a:spcBef>
            </a:pPr>
            <a:r>
              <a:rPr lang="en-US" sz="4800" b="0" dirty="0">
                <a:latin typeface="Times New Roman" pitchFamily="18" charset="0"/>
              </a:rPr>
              <a:t>God already did the work</a:t>
            </a:r>
          </a:p>
        </p:txBody>
      </p:sp>
      <p:sp>
        <p:nvSpPr>
          <p:cNvPr id="831491" name="Rectangle 3"/>
          <p:cNvSpPr>
            <a:spLocks noChangeArrowheads="1"/>
          </p:cNvSpPr>
          <p:nvPr/>
        </p:nvSpPr>
        <p:spPr bwMode="auto">
          <a:xfrm>
            <a:off x="0" y="0"/>
            <a:ext cx="44196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a:latin typeface="Times New Roman" pitchFamily="18" charset="0"/>
              </a:rPr>
              <a:t>Religion</a:t>
            </a:r>
            <a:br>
              <a:rPr lang="en-US" sz="4800" b="0">
                <a:latin typeface="Times New Roman" pitchFamily="18" charset="0"/>
              </a:rPr>
            </a:br>
            <a:endParaRPr lang="en-US" sz="4800" b="0">
              <a:latin typeface="Times New Roman" pitchFamily="18" charset="0"/>
            </a:endParaRPr>
          </a:p>
          <a:p>
            <a:pPr algn="l">
              <a:lnSpc>
                <a:spcPct val="70000"/>
              </a:lnSpc>
              <a:spcBef>
                <a:spcPct val="5000"/>
              </a:spcBef>
            </a:pPr>
            <a:r>
              <a:rPr lang="en-US" sz="4800" b="0">
                <a:latin typeface="Times New Roman" pitchFamily="18" charset="0"/>
              </a:rPr>
              <a:t>Humans have to work to please the divine, or attain to divinity</a:t>
            </a:r>
          </a:p>
        </p:txBody>
      </p:sp>
      <p:sp>
        <p:nvSpPr>
          <p:cNvPr id="58372" name="Line 4"/>
          <p:cNvSpPr>
            <a:spLocks noChangeShapeType="1"/>
          </p:cNvSpPr>
          <p:nvPr/>
        </p:nvSpPr>
        <p:spPr bwMode="auto">
          <a:xfrm flipH="1">
            <a:off x="0" y="1066800"/>
            <a:ext cx="9144000" cy="0"/>
          </a:xfrm>
          <a:prstGeom prst="line">
            <a:avLst/>
          </a:prstGeom>
          <a:noFill/>
          <a:ln w="28575">
            <a:solidFill>
              <a:schemeClr val="tx1"/>
            </a:solidFill>
            <a:round/>
            <a:headEnd/>
            <a:tailEnd/>
          </a:ln>
        </p:spPr>
        <p:txBody>
          <a:bodyPr wrap="none" anchor="ctr"/>
          <a:lstStyle/>
          <a:p>
            <a:endParaRPr lang="en-US" b="0"/>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2514" name="Rectangle 2"/>
          <p:cNvSpPr>
            <a:spLocks noChangeArrowheads="1"/>
          </p:cNvSpPr>
          <p:nvPr/>
        </p:nvSpPr>
        <p:spPr bwMode="auto">
          <a:xfrm>
            <a:off x="4419600" y="0"/>
            <a:ext cx="47244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dirty="0">
                <a:latin typeface="Times New Roman" pitchFamily="18" charset="0"/>
              </a:rPr>
              <a:t>Biblical spirituality</a:t>
            </a:r>
          </a:p>
          <a:p>
            <a:pPr algn="l">
              <a:lnSpc>
                <a:spcPct val="70000"/>
              </a:lnSpc>
              <a:spcBef>
                <a:spcPct val="5000"/>
              </a:spcBef>
            </a:pPr>
            <a:r>
              <a:rPr lang="en-US" sz="4800" b="0" dirty="0">
                <a:latin typeface="Times New Roman" pitchFamily="18" charset="0"/>
              </a:rPr>
              <a:t>Impossible for humans to </a:t>
            </a:r>
            <a:r>
              <a:rPr lang="en-US" sz="4800" b="0" dirty="0" smtClean="0">
                <a:latin typeface="Times New Roman" pitchFamily="18" charset="0"/>
              </a:rPr>
              <a:t>earn acceptance</a:t>
            </a:r>
            <a:endParaRPr lang="en-US" sz="4800" b="0" dirty="0">
              <a:latin typeface="Times New Roman" pitchFamily="18" charset="0"/>
            </a:endParaRPr>
          </a:p>
          <a:p>
            <a:pPr algn="l">
              <a:lnSpc>
                <a:spcPct val="70000"/>
              </a:lnSpc>
              <a:spcBef>
                <a:spcPct val="5000"/>
              </a:spcBef>
            </a:pPr>
            <a:r>
              <a:rPr lang="en-US" sz="4800" b="0" dirty="0">
                <a:latin typeface="Times New Roman" pitchFamily="18" charset="0"/>
              </a:rPr>
              <a:t>God already did the work</a:t>
            </a:r>
          </a:p>
          <a:p>
            <a:pPr algn="l">
              <a:lnSpc>
                <a:spcPct val="70000"/>
              </a:lnSpc>
              <a:spcBef>
                <a:spcPct val="5000"/>
              </a:spcBef>
            </a:pPr>
            <a:r>
              <a:rPr lang="en-US" sz="4800" b="0" dirty="0">
                <a:latin typeface="Times New Roman" pitchFamily="18" charset="0"/>
              </a:rPr>
              <a:t>Absolute standard for performance</a:t>
            </a:r>
            <a:br>
              <a:rPr lang="en-US" sz="4800" b="0" dirty="0">
                <a:latin typeface="Times New Roman" pitchFamily="18" charset="0"/>
              </a:rPr>
            </a:br>
            <a:endParaRPr lang="en-US" sz="4800" b="0" dirty="0">
              <a:latin typeface="Times New Roman" pitchFamily="18" charset="0"/>
            </a:endParaRPr>
          </a:p>
        </p:txBody>
      </p:sp>
      <p:sp>
        <p:nvSpPr>
          <p:cNvPr id="832515" name="Rectangle 3"/>
          <p:cNvSpPr>
            <a:spLocks noChangeArrowheads="1"/>
          </p:cNvSpPr>
          <p:nvPr/>
        </p:nvSpPr>
        <p:spPr bwMode="auto">
          <a:xfrm>
            <a:off x="0" y="0"/>
            <a:ext cx="44196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a:latin typeface="Times New Roman" pitchFamily="18" charset="0"/>
              </a:rPr>
              <a:t>Religion</a:t>
            </a:r>
            <a:br>
              <a:rPr lang="en-US" sz="4800" b="0">
                <a:latin typeface="Times New Roman" pitchFamily="18" charset="0"/>
              </a:rPr>
            </a:br>
            <a:endParaRPr lang="en-US" sz="4800" b="0">
              <a:latin typeface="Times New Roman" pitchFamily="18" charset="0"/>
            </a:endParaRPr>
          </a:p>
          <a:p>
            <a:pPr algn="l">
              <a:lnSpc>
                <a:spcPct val="70000"/>
              </a:lnSpc>
              <a:spcBef>
                <a:spcPct val="5000"/>
              </a:spcBef>
            </a:pPr>
            <a:r>
              <a:rPr lang="en-US" sz="4800" b="0">
                <a:latin typeface="Times New Roman" pitchFamily="18" charset="0"/>
              </a:rPr>
              <a:t>Humans have to work to please the divine, or attain to divinity</a:t>
            </a:r>
          </a:p>
          <a:p>
            <a:pPr algn="l">
              <a:lnSpc>
                <a:spcPct val="70000"/>
              </a:lnSpc>
              <a:spcBef>
                <a:spcPct val="5000"/>
              </a:spcBef>
            </a:pPr>
            <a:r>
              <a:rPr lang="en-US" sz="4800" b="0">
                <a:latin typeface="Times New Roman" pitchFamily="18" charset="0"/>
              </a:rPr>
              <a:t>Relative standard for religious performance</a:t>
            </a:r>
          </a:p>
        </p:txBody>
      </p:sp>
      <p:sp>
        <p:nvSpPr>
          <p:cNvPr id="60420" name="Line 4"/>
          <p:cNvSpPr>
            <a:spLocks noChangeShapeType="1"/>
          </p:cNvSpPr>
          <p:nvPr/>
        </p:nvSpPr>
        <p:spPr bwMode="auto">
          <a:xfrm flipH="1">
            <a:off x="0" y="1066800"/>
            <a:ext cx="9144000" cy="0"/>
          </a:xfrm>
          <a:prstGeom prst="line">
            <a:avLst/>
          </a:prstGeom>
          <a:noFill/>
          <a:ln w="28575">
            <a:solidFill>
              <a:schemeClr val="tx1"/>
            </a:solidFill>
            <a:round/>
            <a:headEnd/>
            <a:tailEnd/>
          </a:ln>
        </p:spPr>
        <p:txBody>
          <a:bodyPr wrap="none" anchor="ctr"/>
          <a:lstStyle/>
          <a:p>
            <a:endParaRPr lang="en-US" b="0"/>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4562" name="Rectangle 2"/>
          <p:cNvSpPr>
            <a:spLocks noChangeArrowheads="1"/>
          </p:cNvSpPr>
          <p:nvPr/>
        </p:nvSpPr>
        <p:spPr bwMode="auto">
          <a:xfrm>
            <a:off x="4419600" y="0"/>
            <a:ext cx="47244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dirty="0">
                <a:latin typeface="Times New Roman" pitchFamily="18" charset="0"/>
              </a:rPr>
              <a:t>Biblical spirituality</a:t>
            </a:r>
          </a:p>
          <a:p>
            <a:pPr algn="l">
              <a:lnSpc>
                <a:spcPct val="70000"/>
              </a:lnSpc>
              <a:spcBef>
                <a:spcPct val="5000"/>
              </a:spcBef>
            </a:pPr>
            <a:r>
              <a:rPr lang="en-US" sz="4800" b="0" dirty="0">
                <a:latin typeface="Times New Roman" pitchFamily="18" charset="0"/>
              </a:rPr>
              <a:t>Impossible for humans to </a:t>
            </a:r>
            <a:r>
              <a:rPr lang="en-US" sz="4800" b="0" dirty="0" smtClean="0">
                <a:latin typeface="Times New Roman" pitchFamily="18" charset="0"/>
              </a:rPr>
              <a:t>earn acceptance</a:t>
            </a:r>
            <a:endParaRPr lang="en-US" sz="4800" b="0" dirty="0">
              <a:latin typeface="Times New Roman" pitchFamily="18" charset="0"/>
            </a:endParaRPr>
          </a:p>
          <a:p>
            <a:pPr algn="l">
              <a:lnSpc>
                <a:spcPct val="70000"/>
              </a:lnSpc>
              <a:spcBef>
                <a:spcPct val="5000"/>
              </a:spcBef>
            </a:pPr>
            <a:r>
              <a:rPr lang="en-US" sz="4800" b="0" dirty="0">
                <a:latin typeface="Times New Roman" pitchFamily="18" charset="0"/>
              </a:rPr>
              <a:t>God already did the work</a:t>
            </a:r>
          </a:p>
          <a:p>
            <a:pPr algn="l">
              <a:lnSpc>
                <a:spcPct val="70000"/>
              </a:lnSpc>
              <a:spcBef>
                <a:spcPct val="5000"/>
              </a:spcBef>
            </a:pPr>
            <a:r>
              <a:rPr lang="en-US" sz="4800" b="0" dirty="0">
                <a:latin typeface="Times New Roman" pitchFamily="18" charset="0"/>
              </a:rPr>
              <a:t>Absolute standard for performance</a:t>
            </a:r>
            <a:br>
              <a:rPr lang="en-US" sz="4800" b="0" dirty="0">
                <a:latin typeface="Times New Roman" pitchFamily="18" charset="0"/>
              </a:rPr>
            </a:br>
            <a:endParaRPr lang="en-US" sz="4800" b="0" dirty="0">
              <a:latin typeface="Times New Roman" pitchFamily="18" charset="0"/>
            </a:endParaRPr>
          </a:p>
          <a:p>
            <a:pPr algn="l">
              <a:lnSpc>
                <a:spcPct val="70000"/>
              </a:lnSpc>
              <a:spcBef>
                <a:spcPct val="5000"/>
              </a:spcBef>
            </a:pPr>
            <a:r>
              <a:rPr lang="en-US" sz="4800" b="0" dirty="0">
                <a:latin typeface="Times New Roman" pitchFamily="18" charset="0"/>
              </a:rPr>
              <a:t>God gives life as a free gift</a:t>
            </a:r>
          </a:p>
        </p:txBody>
      </p:sp>
      <p:sp>
        <p:nvSpPr>
          <p:cNvPr id="834563" name="Rectangle 3"/>
          <p:cNvSpPr>
            <a:spLocks noChangeArrowheads="1"/>
          </p:cNvSpPr>
          <p:nvPr/>
        </p:nvSpPr>
        <p:spPr bwMode="auto">
          <a:xfrm>
            <a:off x="0" y="0"/>
            <a:ext cx="44196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dirty="0">
                <a:latin typeface="Times New Roman" pitchFamily="18" charset="0"/>
              </a:rPr>
              <a:t>Religion</a:t>
            </a:r>
            <a:br>
              <a:rPr lang="en-US" sz="4800" b="0" dirty="0">
                <a:latin typeface="Times New Roman" pitchFamily="18" charset="0"/>
              </a:rPr>
            </a:br>
            <a:endParaRPr lang="en-US" sz="4800" b="0" dirty="0">
              <a:latin typeface="Times New Roman" pitchFamily="18" charset="0"/>
            </a:endParaRPr>
          </a:p>
          <a:p>
            <a:pPr algn="l">
              <a:lnSpc>
                <a:spcPct val="70000"/>
              </a:lnSpc>
              <a:spcBef>
                <a:spcPct val="5000"/>
              </a:spcBef>
            </a:pPr>
            <a:r>
              <a:rPr lang="en-US" sz="4800" b="0" dirty="0">
                <a:latin typeface="Times New Roman" pitchFamily="18" charset="0"/>
              </a:rPr>
              <a:t>Humans have to work to please the divine, or attain to divinity</a:t>
            </a:r>
          </a:p>
          <a:p>
            <a:pPr algn="l">
              <a:lnSpc>
                <a:spcPct val="70000"/>
              </a:lnSpc>
              <a:spcBef>
                <a:spcPct val="5000"/>
              </a:spcBef>
            </a:pPr>
            <a:r>
              <a:rPr lang="en-US" sz="4800" b="0" dirty="0">
                <a:latin typeface="Times New Roman" pitchFamily="18" charset="0"/>
              </a:rPr>
              <a:t>Relative standard for religious </a:t>
            </a:r>
            <a:r>
              <a:rPr lang="en-US" sz="4800" b="0" dirty="0" smtClean="0">
                <a:latin typeface="Times New Roman" pitchFamily="18" charset="0"/>
              </a:rPr>
              <a:t>performance</a:t>
            </a:r>
            <a:br>
              <a:rPr lang="en-US" sz="4800" b="0" dirty="0" smtClean="0">
                <a:latin typeface="Times New Roman" pitchFamily="18" charset="0"/>
              </a:rPr>
            </a:br>
            <a:endParaRPr lang="en-US" sz="4800" b="0" dirty="0">
              <a:latin typeface="Times New Roman" pitchFamily="18" charset="0"/>
            </a:endParaRPr>
          </a:p>
          <a:p>
            <a:pPr algn="l">
              <a:lnSpc>
                <a:spcPct val="70000"/>
              </a:lnSpc>
              <a:spcBef>
                <a:spcPct val="5000"/>
              </a:spcBef>
            </a:pPr>
            <a:r>
              <a:rPr lang="en-US" sz="4800" b="0" dirty="0">
                <a:latin typeface="Times New Roman" pitchFamily="18" charset="0"/>
              </a:rPr>
              <a:t>Nothing is free</a:t>
            </a:r>
          </a:p>
        </p:txBody>
      </p:sp>
      <p:sp>
        <p:nvSpPr>
          <p:cNvPr id="62468" name="Line 4"/>
          <p:cNvSpPr>
            <a:spLocks noChangeShapeType="1"/>
          </p:cNvSpPr>
          <p:nvPr/>
        </p:nvSpPr>
        <p:spPr bwMode="auto">
          <a:xfrm flipH="1">
            <a:off x="0" y="1066800"/>
            <a:ext cx="9144000" cy="0"/>
          </a:xfrm>
          <a:prstGeom prst="line">
            <a:avLst/>
          </a:prstGeom>
          <a:noFill/>
          <a:ln w="28575">
            <a:solidFill>
              <a:schemeClr val="tx1"/>
            </a:solidFill>
            <a:round/>
            <a:headEnd/>
            <a:tailEnd/>
          </a:ln>
        </p:spPr>
        <p:txBody>
          <a:bodyPr wrap="none" anchor="ctr"/>
          <a:lstStyle/>
          <a:p>
            <a:endParaRPr 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131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78131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1 As for you, you were dead in your transgressions and sins,</a:t>
            </a:r>
          </a:p>
        </p:txBody>
      </p:sp>
      <p:sp>
        <p:nvSpPr>
          <p:cNvPr id="4" name="Oval 3"/>
          <p:cNvSpPr/>
          <p:nvPr/>
        </p:nvSpPr>
        <p:spPr bwMode="auto">
          <a:xfrm>
            <a:off x="5715000" y="1295400"/>
            <a:ext cx="1447800" cy="7620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5" name="Oval 4"/>
          <p:cNvSpPr/>
          <p:nvPr/>
        </p:nvSpPr>
        <p:spPr bwMode="auto">
          <a:xfrm>
            <a:off x="228600" y="1828800"/>
            <a:ext cx="6096000" cy="7620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Rectangle 4"/>
          <p:cNvSpPr>
            <a:spLocks noChangeArrowheads="1"/>
          </p:cNvSpPr>
          <p:nvPr/>
        </p:nvSpPr>
        <p:spPr bwMode="auto">
          <a:xfrm>
            <a:off x="1828800" y="3048000"/>
            <a:ext cx="6477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000" b="0" dirty="0" smtClean="0">
                <a:latin typeface="Times New Roman" pitchFamily="18" charset="0"/>
              </a:rPr>
              <a:t>A big barrier between us and God</a:t>
            </a:r>
            <a:endParaRPr lang="en-US" sz="60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6850" name="Rectangle 2"/>
          <p:cNvSpPr>
            <a:spLocks noChangeArrowheads="1"/>
          </p:cNvSpPr>
          <p:nvPr/>
        </p:nvSpPr>
        <p:spPr bwMode="auto">
          <a:xfrm>
            <a:off x="4419600" y="0"/>
            <a:ext cx="47244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a:latin typeface="Times New Roman" pitchFamily="18" charset="0"/>
              </a:rPr>
              <a:t>Biblical spirituality</a:t>
            </a:r>
          </a:p>
          <a:p>
            <a:pPr algn="l">
              <a:lnSpc>
                <a:spcPct val="70000"/>
              </a:lnSpc>
              <a:spcBef>
                <a:spcPct val="5000"/>
              </a:spcBef>
            </a:pPr>
            <a:endParaRPr lang="en-US" sz="4800" b="0">
              <a:latin typeface="Times New Roman" pitchFamily="18" charset="0"/>
            </a:endParaRPr>
          </a:p>
          <a:p>
            <a:pPr algn="l">
              <a:lnSpc>
                <a:spcPct val="70000"/>
              </a:lnSpc>
              <a:spcBef>
                <a:spcPct val="5000"/>
              </a:spcBef>
            </a:pPr>
            <a:endParaRPr lang="en-US" sz="4800" b="0">
              <a:latin typeface="Times New Roman" pitchFamily="18" charset="0"/>
            </a:endParaRPr>
          </a:p>
          <a:p>
            <a:pPr algn="l">
              <a:lnSpc>
                <a:spcPct val="70000"/>
              </a:lnSpc>
              <a:spcBef>
                <a:spcPct val="5000"/>
              </a:spcBef>
            </a:pPr>
            <a:endParaRPr lang="en-US" sz="4800" b="0">
              <a:latin typeface="Times New Roman" pitchFamily="18" charset="0"/>
            </a:endParaRPr>
          </a:p>
          <a:p>
            <a:pPr algn="l">
              <a:lnSpc>
                <a:spcPct val="70000"/>
              </a:lnSpc>
              <a:spcBef>
                <a:spcPct val="5000"/>
              </a:spcBef>
            </a:pPr>
            <a:r>
              <a:rPr lang="en-US" sz="6000" b="0">
                <a:latin typeface="Times New Roman" pitchFamily="18" charset="0"/>
              </a:rPr>
              <a:t>Relationship based on personal love</a:t>
            </a:r>
          </a:p>
        </p:txBody>
      </p:sp>
      <p:sp>
        <p:nvSpPr>
          <p:cNvPr id="846851" name="Rectangle 3"/>
          <p:cNvSpPr>
            <a:spLocks noChangeArrowheads="1"/>
          </p:cNvSpPr>
          <p:nvPr/>
        </p:nvSpPr>
        <p:spPr bwMode="auto">
          <a:xfrm>
            <a:off x="0" y="0"/>
            <a:ext cx="44196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800" b="0">
                <a:latin typeface="Times New Roman" pitchFamily="18" charset="0"/>
              </a:rPr>
              <a:t>Religion</a:t>
            </a:r>
            <a:br>
              <a:rPr lang="en-US" sz="4800" b="0">
                <a:latin typeface="Times New Roman" pitchFamily="18" charset="0"/>
              </a:rPr>
            </a:br>
            <a:endParaRPr lang="en-US" sz="4800" b="0">
              <a:latin typeface="Times New Roman" pitchFamily="18" charset="0"/>
            </a:endParaRPr>
          </a:p>
          <a:p>
            <a:pPr algn="l">
              <a:lnSpc>
                <a:spcPct val="70000"/>
              </a:lnSpc>
              <a:spcBef>
                <a:spcPct val="5000"/>
              </a:spcBef>
            </a:pPr>
            <a:endParaRPr lang="en-US" sz="4800" b="0">
              <a:latin typeface="Times New Roman" pitchFamily="18" charset="0"/>
            </a:endParaRPr>
          </a:p>
          <a:p>
            <a:pPr algn="l">
              <a:lnSpc>
                <a:spcPct val="70000"/>
              </a:lnSpc>
              <a:spcBef>
                <a:spcPct val="5000"/>
              </a:spcBef>
            </a:pPr>
            <a:endParaRPr lang="en-US" sz="4800" b="0">
              <a:latin typeface="Times New Roman" pitchFamily="18" charset="0"/>
            </a:endParaRPr>
          </a:p>
          <a:p>
            <a:pPr algn="l">
              <a:lnSpc>
                <a:spcPct val="70000"/>
              </a:lnSpc>
              <a:spcBef>
                <a:spcPct val="5000"/>
              </a:spcBef>
            </a:pPr>
            <a:endParaRPr lang="en-US" sz="4800" b="0">
              <a:latin typeface="Times New Roman" pitchFamily="18" charset="0"/>
            </a:endParaRPr>
          </a:p>
          <a:p>
            <a:pPr algn="l">
              <a:lnSpc>
                <a:spcPct val="70000"/>
              </a:lnSpc>
              <a:spcBef>
                <a:spcPct val="5000"/>
              </a:spcBef>
            </a:pPr>
            <a:r>
              <a:rPr lang="en-US" sz="5400" b="0">
                <a:latin typeface="Times New Roman" pitchFamily="18" charset="0"/>
              </a:rPr>
              <a:t>Performance of religious law</a:t>
            </a:r>
          </a:p>
        </p:txBody>
      </p:sp>
      <p:sp>
        <p:nvSpPr>
          <p:cNvPr id="64516" name="Line 4"/>
          <p:cNvSpPr>
            <a:spLocks noChangeShapeType="1"/>
          </p:cNvSpPr>
          <p:nvPr/>
        </p:nvSpPr>
        <p:spPr bwMode="auto">
          <a:xfrm flipH="1">
            <a:off x="0" y="1066800"/>
            <a:ext cx="9144000" cy="0"/>
          </a:xfrm>
          <a:prstGeom prst="line">
            <a:avLst/>
          </a:prstGeom>
          <a:noFill/>
          <a:ln w="28575">
            <a:solidFill>
              <a:schemeClr val="tx1"/>
            </a:solidFill>
            <a:round/>
            <a:headEnd/>
            <a:tailEnd/>
          </a:ln>
        </p:spPr>
        <p:txBody>
          <a:bodyPr wrap="none" anchor="ctr"/>
          <a:lstStyle/>
          <a:p>
            <a:endParaRPr lang="en-US" b="0"/>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1250" name="Rectangle 2"/>
          <p:cNvSpPr>
            <a:spLocks noGrp="1" noChangeArrowheads="1"/>
          </p:cNvSpPr>
          <p:nvPr>
            <p:ph type="title"/>
          </p:nvPr>
        </p:nvSpPr>
        <p:spPr/>
        <p:txBody>
          <a:bodyPr lIns="90488" tIns="44450" rIns="90488" bIns="44450"/>
          <a:lstStyle/>
          <a:p>
            <a:pPr>
              <a:defRPr/>
            </a:pPr>
            <a:r>
              <a:rPr lang="en-US" sz="9600" dirty="0" smtClean="0"/>
              <a:t>Ephesians 2</a:t>
            </a:r>
          </a:p>
        </p:txBody>
      </p:sp>
      <p:sp>
        <p:nvSpPr>
          <p:cNvPr id="821251" name="Rectangle 3"/>
          <p:cNvSpPr>
            <a:spLocks noGrp="1" noChangeArrowheads="1"/>
          </p:cNvSpPr>
          <p:nvPr>
            <p:ph type="body" idx="1"/>
          </p:nvPr>
        </p:nvSpPr>
        <p:spPr>
          <a:xfrm>
            <a:off x="609600" y="1371600"/>
            <a:ext cx="8077200" cy="4876800"/>
          </a:xfrm>
        </p:spPr>
        <p:txBody>
          <a:bodyPr lIns="90488" tIns="44450" rIns="90488" bIns="44450"/>
          <a:lstStyle/>
          <a:p>
            <a:pPr>
              <a:lnSpc>
                <a:spcPct val="85000"/>
              </a:lnSpc>
              <a:spcBef>
                <a:spcPct val="5000"/>
              </a:spcBef>
              <a:buFont typeface="Monotype Sorts" pitchFamily="2" charset="2"/>
              <a:buNone/>
              <a:defRPr/>
            </a:pPr>
            <a:r>
              <a:rPr lang="en-US" sz="4800" smtClean="0"/>
              <a:t>8 God rescued you by his grace when you believed. And you can’t take credit for this; it is a gift from God.</a:t>
            </a:r>
          </a:p>
          <a:p>
            <a:pPr>
              <a:lnSpc>
                <a:spcPct val="85000"/>
              </a:lnSpc>
              <a:spcBef>
                <a:spcPct val="5000"/>
              </a:spcBef>
              <a:buFont typeface="Monotype Sorts" pitchFamily="2" charset="2"/>
              <a:buNone/>
              <a:defRPr/>
            </a:pPr>
            <a:r>
              <a:rPr lang="en-US" sz="4800" smtClean="0"/>
              <a:t>9 This rescue is not a reward for the good things we have done, so none of us can boast about it.</a:t>
            </a:r>
          </a:p>
        </p:txBody>
      </p:sp>
      <p:sp>
        <p:nvSpPr>
          <p:cNvPr id="4" name="Oval 3"/>
          <p:cNvSpPr/>
          <p:nvPr/>
        </p:nvSpPr>
        <p:spPr bwMode="auto">
          <a:xfrm>
            <a:off x="838200" y="1981200"/>
            <a:ext cx="4953000" cy="7620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1010" name="Rectangle 2"/>
          <p:cNvSpPr>
            <a:spLocks noGrp="1" noChangeArrowheads="1"/>
          </p:cNvSpPr>
          <p:nvPr>
            <p:ph type="title" idx="4294967295"/>
          </p:nvPr>
        </p:nvSpPr>
        <p:spPr/>
        <p:txBody>
          <a:bodyPr lIns="90488" tIns="44450" rIns="90488" bIns="44450"/>
          <a:lstStyle/>
          <a:p>
            <a:pPr>
              <a:defRPr/>
            </a:pPr>
            <a:r>
              <a:rPr lang="en-US" sz="9600" b="0" smtClean="0"/>
              <a:t>Ephesians 2</a:t>
            </a:r>
          </a:p>
        </p:txBody>
      </p:sp>
      <p:sp>
        <p:nvSpPr>
          <p:cNvPr id="811011" name="Rectangle 3"/>
          <p:cNvSpPr>
            <a:spLocks noGrp="1" noChangeArrowheads="1"/>
          </p:cNvSpPr>
          <p:nvPr>
            <p:ph type="body" idx="4294967295"/>
          </p:nvPr>
        </p:nvSpPr>
        <p:spPr>
          <a:xfrm>
            <a:off x="0" y="1447800"/>
            <a:ext cx="9144000" cy="4876800"/>
          </a:xfrm>
        </p:spPr>
        <p:txBody>
          <a:bodyPr lIns="90488" tIns="44450" rIns="90488" bIns="44450"/>
          <a:lstStyle/>
          <a:p>
            <a:pPr>
              <a:spcBef>
                <a:spcPct val="5000"/>
              </a:spcBef>
              <a:buNone/>
              <a:defRPr/>
            </a:pPr>
            <a:r>
              <a:rPr lang="en-US" sz="5400" b="0" dirty="0" smtClean="0"/>
              <a:t>10 For we are God’s masterpiece. He has created us anew in Christ Jesus, so we can do the good things he planned for us long ago. </a:t>
            </a:r>
          </a:p>
        </p:txBody>
      </p:sp>
    </p:spTree>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7" name="Rectangle 3"/>
          <p:cNvSpPr>
            <a:spLocks noGrp="1" noChangeArrowheads="1"/>
          </p:cNvSpPr>
          <p:nvPr>
            <p:ph type="body" idx="1"/>
          </p:nvPr>
        </p:nvSpPr>
        <p:spPr>
          <a:xfrm>
            <a:off x="309563" y="2286000"/>
            <a:ext cx="7462837" cy="4114800"/>
          </a:xfrm>
        </p:spPr>
        <p:txBody>
          <a:bodyPr lIns="90488" tIns="44450" rIns="90488" bIns="44450"/>
          <a:lstStyle/>
          <a:p>
            <a:pPr>
              <a:defRPr/>
            </a:pPr>
            <a:r>
              <a:rPr lang="en-US" sz="6000" dirty="0" smtClean="0"/>
              <a:t>Observations?</a:t>
            </a:r>
          </a:p>
          <a:p>
            <a:pPr>
              <a:defRPr/>
            </a:pPr>
            <a:r>
              <a:rPr lang="en-US" sz="6000" dirty="0" smtClean="0"/>
              <a:t>Questions?</a:t>
            </a:r>
          </a:p>
          <a:p>
            <a:pPr>
              <a:defRPr/>
            </a:pPr>
            <a:r>
              <a:rPr lang="en-US" sz="6000" dirty="0" smtClean="0"/>
              <a:t>Experiences?</a:t>
            </a:r>
          </a:p>
        </p:txBody>
      </p:sp>
      <p:sp>
        <p:nvSpPr>
          <p:cNvPr id="5" name="Rectangle 2"/>
          <p:cNvSpPr>
            <a:spLocks noGrp="1" noChangeArrowheads="1"/>
          </p:cNvSpPr>
          <p:nvPr>
            <p:ph type="title"/>
          </p:nvPr>
        </p:nvSpPr>
        <p:spPr>
          <a:xfrm>
            <a:off x="0" y="0"/>
            <a:ext cx="9144000" cy="1524000"/>
          </a:xfrm>
        </p:spPr>
        <p:txBody>
          <a:bodyPr lIns="90488" tIns="44450" rIns="90488" bIns="44450"/>
          <a:lstStyle/>
          <a:p>
            <a:pPr>
              <a:defRPr/>
            </a:pPr>
            <a:r>
              <a:rPr lang="en-US" sz="9600" dirty="0" smtClean="0"/>
              <a:t>Ephesians 2</a:t>
            </a:r>
          </a:p>
        </p:txBody>
      </p:sp>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131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78131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1 As for you, you were dead in your transgressions and sins,</a:t>
            </a:r>
          </a:p>
          <a:p>
            <a:pPr>
              <a:spcBef>
                <a:spcPct val="5000"/>
              </a:spcBef>
              <a:buFont typeface="Monotype Sorts" pitchFamily="2" charset="2"/>
              <a:buNone/>
              <a:defRPr/>
            </a:pPr>
            <a:r>
              <a:rPr lang="en-US" sz="4800" dirty="0" smtClean="0"/>
              <a:t>2 in which you formerly walked according to the course of this world, according to the prince of the power of the air, of the spirit that is now working in the sons of disobedience.</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131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78131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1 As for you, you were dead in your transgressions and sins,</a:t>
            </a:r>
          </a:p>
          <a:p>
            <a:pPr>
              <a:spcBef>
                <a:spcPct val="5000"/>
              </a:spcBef>
              <a:buFont typeface="Monotype Sorts" pitchFamily="2" charset="2"/>
              <a:buNone/>
              <a:defRPr/>
            </a:pPr>
            <a:r>
              <a:rPr lang="en-US" sz="4800" dirty="0" smtClean="0"/>
              <a:t>2 in which you formerly walked according to the course of this world, according to </a:t>
            </a:r>
            <a:r>
              <a:rPr lang="en-US" sz="4800" u="sng" dirty="0" smtClean="0"/>
              <a:t>the prince of the power of the air</a:t>
            </a:r>
            <a:r>
              <a:rPr lang="en-US" sz="4800" dirty="0" smtClean="0"/>
              <a:t>, of the spirit that is now working in the sons of disobedience.</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763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3763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3 All of us used to live that way, gratifying the cravings of our fallen nature and following its desires and thoughts. Like the rest, we were by nature deserving of wrath. </a:t>
            </a:r>
          </a:p>
        </p:txBody>
      </p:sp>
      <p:sp>
        <p:nvSpPr>
          <p:cNvPr id="837636" name="Rectangle 4"/>
          <p:cNvSpPr>
            <a:spLocks noChangeArrowheads="1"/>
          </p:cNvSpPr>
          <p:nvPr/>
        </p:nvSpPr>
        <p:spPr bwMode="auto">
          <a:xfrm>
            <a:off x="228600" y="4953000"/>
            <a:ext cx="8382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000" b="0">
                <a:latin typeface="Times New Roman" pitchFamily="18" charset="0"/>
              </a:rPr>
              <a:t>All the result of humans’ “fall from grace”</a:t>
            </a: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763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83763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Monotype Sorts" pitchFamily="2" charset="2"/>
              <a:buNone/>
              <a:defRPr/>
            </a:pPr>
            <a:r>
              <a:rPr lang="en-US" sz="4800" dirty="0" smtClean="0"/>
              <a:t>3 All of us used to live that way, gratifying the cravings of our fallen nature and following its desires and thoughts. Like the rest, we were by nature deserving of wrath. </a:t>
            </a:r>
          </a:p>
        </p:txBody>
      </p:sp>
      <p:sp>
        <p:nvSpPr>
          <p:cNvPr id="837636" name="Rectangle 4"/>
          <p:cNvSpPr>
            <a:spLocks noChangeArrowheads="1"/>
          </p:cNvSpPr>
          <p:nvPr/>
        </p:nvSpPr>
        <p:spPr bwMode="auto">
          <a:xfrm>
            <a:off x="228600" y="4953000"/>
            <a:ext cx="8382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6000" b="0">
                <a:latin typeface="Times New Roman" pitchFamily="18" charset="0"/>
              </a:rPr>
              <a:t>All the result of humans’ “fall from grace”</a:t>
            </a:r>
          </a:p>
        </p:txBody>
      </p:sp>
      <p:sp>
        <p:nvSpPr>
          <p:cNvPr id="5" name="Rectangle 4"/>
          <p:cNvSpPr>
            <a:spLocks noChangeArrowheads="1"/>
          </p:cNvSpPr>
          <p:nvPr/>
        </p:nvSpPr>
        <p:spPr bwMode="auto">
          <a:xfrm>
            <a:off x="381000" y="2362200"/>
            <a:ext cx="7696200" cy="2133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4400" b="0" dirty="0" smtClean="0">
                <a:latin typeface="Times New Roman" pitchFamily="18" charset="0"/>
              </a:rPr>
              <a:t>Genesis 1:27 God created man in His own image, in the image of God He created him; male and female He created them.</a:t>
            </a:r>
            <a:endParaRPr lang="en-US" sz="44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1">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1.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lnDef>
  </a:objectDefaults>
  <a:extraClrSchemeLst>
    <a:extraClrScheme>
      <a:clrScheme name="den1.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1.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1.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1.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1.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1.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1.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Office\Templates\den1.pot</Template>
  <TotalTime>0</TotalTime>
  <Words>2362</Words>
  <Application>Microsoft Office PowerPoint</Application>
  <PresentationFormat>Letter Paper (8.5x11 in)</PresentationFormat>
  <Paragraphs>266</Paragraphs>
  <Slides>53</Slides>
  <Notes>53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53</vt:i4>
      </vt:variant>
    </vt:vector>
  </HeadingPairs>
  <TitlesOfParts>
    <vt:vector size="59" baseType="lpstr">
      <vt:lpstr>Arial</vt:lpstr>
      <vt:lpstr>Arial Black</vt:lpstr>
      <vt:lpstr>Monotype Sorts</vt:lpstr>
      <vt:lpstr>Times New Roman</vt:lpstr>
      <vt:lpstr>Wingdings</vt:lpstr>
      <vt:lpstr>den1</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Ephesians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Ephesians 2</vt:lpstr>
      <vt:lpstr>Ephesians 2</vt:lpstr>
      <vt:lpstr>Ephesians 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2022-08-08T14:07:07Z</dcterms:created>
  <dcterms:modified xsi:type="dcterms:W3CDTF">2022-08-08T14:07:13Z</dcterms:modified>
</cp:coreProperties>
</file>