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51" r:id="rId1"/>
  </p:sldMasterIdLst>
  <p:notesMasterIdLst>
    <p:notesMasterId r:id="rId70"/>
  </p:notesMasterIdLst>
  <p:handoutMasterIdLst>
    <p:handoutMasterId r:id="rId71"/>
  </p:handoutMasterIdLst>
  <p:sldIdLst>
    <p:sldId id="1306" r:id="rId2"/>
    <p:sldId id="1265" r:id="rId3"/>
    <p:sldId id="1278" r:id="rId4"/>
    <p:sldId id="1266" r:id="rId5"/>
    <p:sldId id="1267" r:id="rId6"/>
    <p:sldId id="1281" r:id="rId7"/>
    <p:sldId id="1269" r:id="rId8"/>
    <p:sldId id="1272" r:id="rId9"/>
    <p:sldId id="1273" r:id="rId10"/>
    <p:sldId id="1274" r:id="rId11"/>
    <p:sldId id="1275" r:id="rId12"/>
    <p:sldId id="1295" r:id="rId13"/>
    <p:sldId id="1285" r:id="rId14"/>
    <p:sldId id="1286" r:id="rId15"/>
    <p:sldId id="1288" r:id="rId16"/>
    <p:sldId id="1293" r:id="rId17"/>
    <p:sldId id="1291" r:id="rId18"/>
    <p:sldId id="1294" r:id="rId19"/>
    <p:sldId id="1292" r:id="rId20"/>
    <p:sldId id="1296" r:id="rId21"/>
    <p:sldId id="1276" r:id="rId22"/>
    <p:sldId id="1198" r:id="rId23"/>
    <p:sldId id="1200" r:id="rId24"/>
    <p:sldId id="1201" r:id="rId25"/>
    <p:sldId id="1297" r:id="rId26"/>
    <p:sldId id="1298" r:id="rId27"/>
    <p:sldId id="1199" r:id="rId28"/>
    <p:sldId id="1299" r:id="rId29"/>
    <p:sldId id="1202" r:id="rId30"/>
    <p:sldId id="1203" r:id="rId31"/>
    <p:sldId id="1251" r:id="rId32"/>
    <p:sldId id="1193" r:id="rId33"/>
    <p:sldId id="1191" r:id="rId34"/>
    <p:sldId id="1304" r:id="rId35"/>
    <p:sldId id="1305" r:id="rId36"/>
    <p:sldId id="1145" r:id="rId37"/>
    <p:sldId id="1253" r:id="rId38"/>
    <p:sldId id="1206" r:id="rId39"/>
    <p:sldId id="1185" r:id="rId40"/>
    <p:sldId id="1186" r:id="rId41"/>
    <p:sldId id="1208" r:id="rId42"/>
    <p:sldId id="1282" r:id="rId43"/>
    <p:sldId id="1241" r:id="rId44"/>
    <p:sldId id="1254" r:id="rId45"/>
    <p:sldId id="1255" r:id="rId46"/>
    <p:sldId id="1301" r:id="rId47"/>
    <p:sldId id="1207" r:id="rId48"/>
    <p:sldId id="1277" r:id="rId49"/>
    <p:sldId id="1205" r:id="rId50"/>
    <p:sldId id="1138" r:id="rId51"/>
    <p:sldId id="1189" r:id="rId52"/>
    <p:sldId id="1153" r:id="rId53"/>
    <p:sldId id="1146" r:id="rId54"/>
    <p:sldId id="1172" r:id="rId55"/>
    <p:sldId id="1214" r:id="rId56"/>
    <p:sldId id="1236" r:id="rId57"/>
    <p:sldId id="1303" r:id="rId58"/>
    <p:sldId id="1257" r:id="rId59"/>
    <p:sldId id="1263" r:id="rId60"/>
    <p:sldId id="1169" r:id="rId61"/>
    <p:sldId id="1283" r:id="rId62"/>
    <p:sldId id="1244" r:id="rId63"/>
    <p:sldId id="1238" r:id="rId64"/>
    <p:sldId id="1239" r:id="rId65"/>
    <p:sldId id="1225" r:id="rId66"/>
    <p:sldId id="1227" r:id="rId67"/>
    <p:sldId id="1228" r:id="rId68"/>
    <p:sldId id="1246" r:id="rId69"/>
  </p:sldIdLst>
  <p:sldSz cx="9144000" cy="6858000" type="screen4x3"/>
  <p:notesSz cx="6858000" cy="9144000"/>
  <p:defaultTextStyle>
    <a:defPPr>
      <a:defRPr lang="en-US"/>
    </a:defPPr>
    <a:lvl1pPr algn="ctr"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ctr"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ctr"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ctr"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ctr"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00000"/>
    <a:srgbClr val="005E00"/>
    <a:srgbClr val="060862"/>
    <a:srgbClr val="0D12D7"/>
    <a:srgbClr val="00B200"/>
    <a:srgbClr val="008000"/>
    <a:srgbClr val="A5E6F3"/>
    <a:srgbClr val="83DD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3386" autoAdjust="0"/>
    <p:restoredTop sz="94660"/>
  </p:normalViewPr>
  <p:slideViewPr>
    <p:cSldViewPr>
      <p:cViewPr varScale="1">
        <p:scale>
          <a:sx n="75" d="100"/>
          <a:sy n="75" d="100"/>
        </p:scale>
        <p:origin x="464" y="5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762"/>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2194" name="Rectangle 2">
            <a:extLst>
              <a:ext uri="{FF2B5EF4-FFF2-40B4-BE49-F238E27FC236}">
                <a16:creationId xmlns:a16="http://schemas.microsoft.com/office/drawing/2014/main" id="{C8EBB4BD-CCEA-4116-8060-BA419705CF9A}"/>
              </a:ext>
            </a:extLst>
          </p:cNvPr>
          <p:cNvSpPr>
            <a:spLocks noGrp="1" noChangeArrowheads="1"/>
          </p:cNvSpPr>
          <p:nvPr>
            <p:ph type="hdr" sz="quarter"/>
          </p:nvPr>
        </p:nvSpPr>
        <p:spPr bwMode="auto">
          <a:xfrm>
            <a:off x="0" y="0"/>
            <a:ext cx="2971800" cy="457200"/>
          </a:xfrm>
          <a:prstGeom prst="rect">
            <a:avLst/>
          </a:prstGeom>
          <a:noFill/>
          <a:ln w="104775">
            <a:noFill/>
            <a:miter lim="800000"/>
            <a:headEnd/>
            <a:tailEnd/>
          </a:ln>
          <a:effectLst/>
        </p:spPr>
        <p:txBody>
          <a:bodyPr vert="horz" wrap="none" lIns="91440" tIns="45720" rIns="91440" bIns="45720" numCol="1" anchor="ctr" anchorCtr="0" compatLnSpc="1">
            <a:prstTxWarp prst="textNoShape">
              <a:avLst/>
            </a:prstTxWarp>
          </a:bodyPr>
          <a:lstStyle>
            <a:lvl1pPr algn="l">
              <a:defRPr sz="1200"/>
            </a:lvl1pPr>
          </a:lstStyle>
          <a:p>
            <a:pPr>
              <a:defRPr/>
            </a:pPr>
            <a:endParaRPr lang="en-US"/>
          </a:p>
        </p:txBody>
      </p:sp>
      <p:sp>
        <p:nvSpPr>
          <p:cNvPr id="392195" name="Rectangle 3">
            <a:extLst>
              <a:ext uri="{FF2B5EF4-FFF2-40B4-BE49-F238E27FC236}">
                <a16:creationId xmlns:a16="http://schemas.microsoft.com/office/drawing/2014/main" id="{139745BF-E930-4A09-88EC-E29702920619}"/>
              </a:ext>
            </a:extLst>
          </p:cNvPr>
          <p:cNvSpPr>
            <a:spLocks noGrp="1" noChangeArrowheads="1"/>
          </p:cNvSpPr>
          <p:nvPr>
            <p:ph type="dt" sz="quarter" idx="1"/>
          </p:nvPr>
        </p:nvSpPr>
        <p:spPr bwMode="auto">
          <a:xfrm>
            <a:off x="3886200" y="0"/>
            <a:ext cx="2971800" cy="457200"/>
          </a:xfrm>
          <a:prstGeom prst="rect">
            <a:avLst/>
          </a:prstGeom>
          <a:noFill/>
          <a:ln w="104775">
            <a:noFill/>
            <a:miter lim="800000"/>
            <a:headEnd/>
            <a:tailEnd/>
          </a:ln>
          <a:effectLst/>
        </p:spPr>
        <p:txBody>
          <a:bodyPr vert="horz" wrap="none" lIns="91440" tIns="45720" rIns="91440" bIns="45720" numCol="1" anchor="ctr" anchorCtr="0" compatLnSpc="1">
            <a:prstTxWarp prst="textNoShape">
              <a:avLst/>
            </a:prstTxWarp>
          </a:bodyPr>
          <a:lstStyle>
            <a:lvl1pPr algn="r">
              <a:defRPr sz="1200"/>
            </a:lvl1pPr>
          </a:lstStyle>
          <a:p>
            <a:pPr>
              <a:defRPr/>
            </a:pPr>
            <a:endParaRPr lang="en-US"/>
          </a:p>
        </p:txBody>
      </p:sp>
      <p:sp>
        <p:nvSpPr>
          <p:cNvPr id="392196" name="Rectangle 4">
            <a:extLst>
              <a:ext uri="{FF2B5EF4-FFF2-40B4-BE49-F238E27FC236}">
                <a16:creationId xmlns:a16="http://schemas.microsoft.com/office/drawing/2014/main" id="{13157755-54B8-4FDE-8953-71518C976C7B}"/>
              </a:ext>
            </a:extLst>
          </p:cNvPr>
          <p:cNvSpPr>
            <a:spLocks noGrp="1" noChangeArrowheads="1"/>
          </p:cNvSpPr>
          <p:nvPr>
            <p:ph type="ftr" sz="quarter" idx="2"/>
          </p:nvPr>
        </p:nvSpPr>
        <p:spPr bwMode="auto">
          <a:xfrm>
            <a:off x="0" y="8686800"/>
            <a:ext cx="2971800" cy="457200"/>
          </a:xfrm>
          <a:prstGeom prst="rect">
            <a:avLst/>
          </a:prstGeom>
          <a:noFill/>
          <a:ln w="104775">
            <a:noFill/>
            <a:miter lim="800000"/>
            <a:headEnd/>
            <a:tailEnd/>
          </a:ln>
          <a:effectLst/>
        </p:spPr>
        <p:txBody>
          <a:bodyPr vert="horz" wrap="none" lIns="91440" tIns="45720" rIns="91440" bIns="45720" numCol="1" anchor="b" anchorCtr="0" compatLnSpc="1">
            <a:prstTxWarp prst="textNoShape">
              <a:avLst/>
            </a:prstTxWarp>
          </a:bodyPr>
          <a:lstStyle>
            <a:lvl1pPr algn="l">
              <a:defRPr sz="1200"/>
            </a:lvl1pPr>
          </a:lstStyle>
          <a:p>
            <a:pPr>
              <a:defRPr/>
            </a:pPr>
            <a:endParaRPr lang="en-US"/>
          </a:p>
        </p:txBody>
      </p:sp>
      <p:sp>
        <p:nvSpPr>
          <p:cNvPr id="392197" name="Rectangle 5">
            <a:extLst>
              <a:ext uri="{FF2B5EF4-FFF2-40B4-BE49-F238E27FC236}">
                <a16:creationId xmlns:a16="http://schemas.microsoft.com/office/drawing/2014/main" id="{66E91963-C2D4-4299-9D53-3D45EEBC77C6}"/>
              </a:ext>
            </a:extLst>
          </p:cNvPr>
          <p:cNvSpPr>
            <a:spLocks noGrp="1" noChangeArrowheads="1"/>
          </p:cNvSpPr>
          <p:nvPr>
            <p:ph type="sldNum" sz="quarter" idx="3"/>
          </p:nvPr>
        </p:nvSpPr>
        <p:spPr bwMode="auto">
          <a:xfrm>
            <a:off x="3886200" y="8686800"/>
            <a:ext cx="2971800" cy="457200"/>
          </a:xfrm>
          <a:prstGeom prst="rect">
            <a:avLst/>
          </a:prstGeom>
          <a:noFill/>
          <a:ln w="104775">
            <a:noFill/>
            <a:miter lim="800000"/>
            <a:headEnd/>
            <a:tailEnd/>
          </a:ln>
          <a:effectLst/>
        </p:spPr>
        <p:txBody>
          <a:bodyPr vert="horz" wrap="none" lIns="91440" tIns="45720" rIns="91440" bIns="45720" numCol="1" anchor="b" anchorCtr="0" compatLnSpc="1">
            <a:prstTxWarp prst="textNoShape">
              <a:avLst/>
            </a:prstTxWarp>
          </a:bodyPr>
          <a:lstStyle>
            <a:lvl1pPr algn="r">
              <a:defRPr sz="1200"/>
            </a:lvl1pPr>
          </a:lstStyle>
          <a:p>
            <a:fld id="{E4480A3E-C078-4436-A577-E3957F2AF0AE}"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6050" name="Rectangle 2">
            <a:extLst>
              <a:ext uri="{FF2B5EF4-FFF2-40B4-BE49-F238E27FC236}">
                <a16:creationId xmlns:a16="http://schemas.microsoft.com/office/drawing/2014/main" id="{211AE075-D28F-4A2D-A46D-615C5D83D48B}"/>
              </a:ext>
            </a:extLst>
          </p:cNvPr>
          <p:cNvSpPr>
            <a:spLocks noGrp="1" noChangeArrowheads="1"/>
          </p:cNvSpPr>
          <p:nvPr>
            <p:ph type="hdr" sz="quarter"/>
          </p:nvPr>
        </p:nvSpPr>
        <p:spPr bwMode="auto">
          <a:xfrm>
            <a:off x="0" y="0"/>
            <a:ext cx="2971800" cy="457200"/>
          </a:xfrm>
          <a:prstGeom prst="rect">
            <a:avLst/>
          </a:prstGeom>
          <a:noFill/>
          <a:ln w="104775">
            <a:noFill/>
            <a:miter lim="800000"/>
            <a:headEnd/>
            <a:tailEnd/>
          </a:ln>
          <a:effectLst/>
        </p:spPr>
        <p:txBody>
          <a:bodyPr vert="horz" wrap="none" lIns="91440" tIns="45720" rIns="91440" bIns="45720" numCol="1" anchor="ctr" anchorCtr="0" compatLnSpc="1">
            <a:prstTxWarp prst="textNoShape">
              <a:avLst/>
            </a:prstTxWarp>
          </a:bodyPr>
          <a:lstStyle>
            <a:lvl1pPr algn="l">
              <a:defRPr sz="1200"/>
            </a:lvl1pPr>
          </a:lstStyle>
          <a:p>
            <a:pPr>
              <a:defRPr/>
            </a:pPr>
            <a:endParaRPr lang="en-US"/>
          </a:p>
        </p:txBody>
      </p:sp>
      <p:sp>
        <p:nvSpPr>
          <p:cNvPr id="386051" name="Rectangle 3">
            <a:extLst>
              <a:ext uri="{FF2B5EF4-FFF2-40B4-BE49-F238E27FC236}">
                <a16:creationId xmlns:a16="http://schemas.microsoft.com/office/drawing/2014/main" id="{5535AD67-D0EF-4B61-9949-33B6394D5E2B}"/>
              </a:ext>
            </a:extLst>
          </p:cNvPr>
          <p:cNvSpPr>
            <a:spLocks noGrp="1" noChangeArrowheads="1"/>
          </p:cNvSpPr>
          <p:nvPr>
            <p:ph type="dt" idx="1"/>
          </p:nvPr>
        </p:nvSpPr>
        <p:spPr bwMode="auto">
          <a:xfrm>
            <a:off x="3886200" y="0"/>
            <a:ext cx="2971800" cy="457200"/>
          </a:xfrm>
          <a:prstGeom prst="rect">
            <a:avLst/>
          </a:prstGeom>
          <a:noFill/>
          <a:ln w="104775">
            <a:noFill/>
            <a:miter lim="800000"/>
            <a:headEnd/>
            <a:tailEnd/>
          </a:ln>
          <a:effectLst/>
        </p:spPr>
        <p:txBody>
          <a:bodyPr vert="horz" wrap="none" lIns="91440" tIns="45720" rIns="91440" bIns="45720" numCol="1" anchor="ctr" anchorCtr="0" compatLnSpc="1">
            <a:prstTxWarp prst="textNoShape">
              <a:avLst/>
            </a:prstTxWarp>
          </a:bodyPr>
          <a:lstStyle>
            <a:lvl1pPr algn="r">
              <a:defRPr sz="1200"/>
            </a:lvl1pPr>
          </a:lstStyle>
          <a:p>
            <a:pPr>
              <a:defRPr/>
            </a:pPr>
            <a:endParaRPr lang="en-US"/>
          </a:p>
        </p:txBody>
      </p:sp>
      <p:sp>
        <p:nvSpPr>
          <p:cNvPr id="100356" name="Rectangle 4">
            <a:extLst>
              <a:ext uri="{FF2B5EF4-FFF2-40B4-BE49-F238E27FC236}">
                <a16:creationId xmlns:a16="http://schemas.microsoft.com/office/drawing/2014/main" id="{A2D6C01A-D7B9-4BD2-A3D8-1A00299130AF}"/>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6053" name="Rectangle 5">
            <a:extLst>
              <a:ext uri="{FF2B5EF4-FFF2-40B4-BE49-F238E27FC236}">
                <a16:creationId xmlns:a16="http://schemas.microsoft.com/office/drawing/2014/main" id="{12BC009B-E2CA-4592-AA2F-EB7A2EF00B19}"/>
              </a:ext>
            </a:extLst>
          </p:cNvPr>
          <p:cNvSpPr>
            <a:spLocks noGrp="1" noChangeArrowheads="1"/>
          </p:cNvSpPr>
          <p:nvPr>
            <p:ph type="body" sz="quarter" idx="3"/>
          </p:nvPr>
        </p:nvSpPr>
        <p:spPr bwMode="auto">
          <a:xfrm>
            <a:off x="914400" y="4343400"/>
            <a:ext cx="5029200" cy="4114800"/>
          </a:xfrm>
          <a:prstGeom prst="rect">
            <a:avLst/>
          </a:prstGeom>
          <a:noFill/>
          <a:ln w="104775">
            <a:noFill/>
            <a:miter lim="800000"/>
            <a:headEnd/>
            <a:tailEnd/>
          </a:ln>
          <a:effectLst/>
        </p:spPr>
        <p:txBody>
          <a:bodyPr vert="horz" wrap="none" lIns="91440" tIns="45720" rIns="91440" bIns="45720" numCol="1" anchor="ctr"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86054" name="Rectangle 6">
            <a:extLst>
              <a:ext uri="{FF2B5EF4-FFF2-40B4-BE49-F238E27FC236}">
                <a16:creationId xmlns:a16="http://schemas.microsoft.com/office/drawing/2014/main" id="{B6C21C4A-5D06-4B04-955F-1ECF9CB5AB6D}"/>
              </a:ext>
            </a:extLst>
          </p:cNvPr>
          <p:cNvSpPr>
            <a:spLocks noGrp="1" noChangeArrowheads="1"/>
          </p:cNvSpPr>
          <p:nvPr>
            <p:ph type="ftr" sz="quarter" idx="4"/>
          </p:nvPr>
        </p:nvSpPr>
        <p:spPr bwMode="auto">
          <a:xfrm>
            <a:off x="0" y="8686800"/>
            <a:ext cx="2971800" cy="457200"/>
          </a:xfrm>
          <a:prstGeom prst="rect">
            <a:avLst/>
          </a:prstGeom>
          <a:noFill/>
          <a:ln w="104775">
            <a:noFill/>
            <a:miter lim="800000"/>
            <a:headEnd/>
            <a:tailEnd/>
          </a:ln>
          <a:effectLst/>
        </p:spPr>
        <p:txBody>
          <a:bodyPr vert="horz" wrap="none" lIns="91440" tIns="45720" rIns="91440" bIns="45720" numCol="1" anchor="b" anchorCtr="0" compatLnSpc="1">
            <a:prstTxWarp prst="textNoShape">
              <a:avLst/>
            </a:prstTxWarp>
          </a:bodyPr>
          <a:lstStyle>
            <a:lvl1pPr algn="l">
              <a:defRPr sz="1200"/>
            </a:lvl1pPr>
          </a:lstStyle>
          <a:p>
            <a:pPr>
              <a:defRPr/>
            </a:pPr>
            <a:endParaRPr lang="en-US"/>
          </a:p>
        </p:txBody>
      </p:sp>
      <p:sp>
        <p:nvSpPr>
          <p:cNvPr id="386055" name="Rectangle 7">
            <a:extLst>
              <a:ext uri="{FF2B5EF4-FFF2-40B4-BE49-F238E27FC236}">
                <a16:creationId xmlns:a16="http://schemas.microsoft.com/office/drawing/2014/main" id="{4DEF471E-CF21-4A9A-9840-B206F7962941}"/>
              </a:ext>
            </a:extLst>
          </p:cNvPr>
          <p:cNvSpPr>
            <a:spLocks noGrp="1" noChangeArrowheads="1"/>
          </p:cNvSpPr>
          <p:nvPr>
            <p:ph type="sldNum" sz="quarter" idx="5"/>
          </p:nvPr>
        </p:nvSpPr>
        <p:spPr bwMode="auto">
          <a:xfrm>
            <a:off x="3886200" y="8686800"/>
            <a:ext cx="2971800" cy="457200"/>
          </a:xfrm>
          <a:prstGeom prst="rect">
            <a:avLst/>
          </a:prstGeom>
          <a:noFill/>
          <a:ln w="104775">
            <a:noFill/>
            <a:miter lim="800000"/>
            <a:headEnd/>
            <a:tailEnd/>
          </a:ln>
          <a:effectLst/>
        </p:spPr>
        <p:txBody>
          <a:bodyPr vert="horz" wrap="none" lIns="91440" tIns="45720" rIns="91440" bIns="45720" numCol="1" anchor="b" anchorCtr="0" compatLnSpc="1">
            <a:prstTxWarp prst="textNoShape">
              <a:avLst/>
            </a:prstTxWarp>
          </a:bodyPr>
          <a:lstStyle>
            <a:lvl1pPr algn="r">
              <a:defRPr sz="1200"/>
            </a:lvl1pPr>
          </a:lstStyle>
          <a:p>
            <a:fld id="{DA6420DE-05B3-4614-B9F8-AF08B0CF35EA}"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a:extLst>
              <a:ext uri="{FF2B5EF4-FFF2-40B4-BE49-F238E27FC236}">
                <a16:creationId xmlns:a16="http://schemas.microsoft.com/office/drawing/2014/main" id="{0BEE3C5E-7269-44A2-9B2B-F2C57ACA0A75}"/>
              </a:ext>
            </a:extLst>
          </p:cNvPr>
          <p:cNvSpPr>
            <a:spLocks noGrp="1" noRot="1" noChangeAspect="1" noTextEdit="1"/>
          </p:cNvSpPr>
          <p:nvPr>
            <p:ph type="sldImg"/>
          </p:nvPr>
        </p:nvSpPr>
        <p:spPr>
          <a:ln/>
        </p:spPr>
      </p:sp>
      <p:sp>
        <p:nvSpPr>
          <p:cNvPr id="101379" name="Notes Placeholder 2">
            <a:extLst>
              <a:ext uri="{FF2B5EF4-FFF2-40B4-BE49-F238E27FC236}">
                <a16:creationId xmlns:a16="http://schemas.microsoft.com/office/drawing/2014/main" id="{86BB7D3E-92CD-4029-831B-42854D08E4F8}"/>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01380" name="Slide Number Placeholder 3">
            <a:extLst>
              <a:ext uri="{FF2B5EF4-FFF2-40B4-BE49-F238E27FC236}">
                <a16:creationId xmlns:a16="http://schemas.microsoft.com/office/drawing/2014/main" id="{2BC4CF72-7AA8-42FE-9B2E-D8D479E9A4EB}"/>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7B4A62BE-5DB7-4074-9BDA-9FB042B37D61}" type="slidenum">
              <a:rPr lang="en-US" altLang="en-US" sz="1200"/>
              <a:pPr/>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AF2F339A-5F98-478F-9824-0E6D27B63ACC}"/>
              </a:ext>
            </a:extLst>
          </p:cNvPr>
          <p:cNvSpPr>
            <a:spLocks noGrp="1" noRot="1" noChangeAspect="1" noTextEdit="1"/>
          </p:cNvSpPr>
          <p:nvPr>
            <p:ph type="sldImg"/>
          </p:nvPr>
        </p:nvSpPr>
        <p:spPr>
          <a:ln/>
        </p:spPr>
      </p:sp>
      <p:sp>
        <p:nvSpPr>
          <p:cNvPr id="102403" name="Notes Placeholder 2">
            <a:extLst>
              <a:ext uri="{FF2B5EF4-FFF2-40B4-BE49-F238E27FC236}">
                <a16:creationId xmlns:a16="http://schemas.microsoft.com/office/drawing/2014/main" id="{D4956567-B8FF-48D8-ADB6-C50592AA42DC}"/>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02404" name="Slide Number Placeholder 3">
            <a:extLst>
              <a:ext uri="{FF2B5EF4-FFF2-40B4-BE49-F238E27FC236}">
                <a16:creationId xmlns:a16="http://schemas.microsoft.com/office/drawing/2014/main" id="{07CD2C40-168E-46C0-AA2B-6318E77DAB5F}"/>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65E5D31E-794C-4A00-8C6F-F5FC3664C5DA}" type="slidenum">
              <a:rPr lang="en-US" altLang="en-US" sz="1200"/>
              <a:pPr/>
              <a:t>10</a:t>
            </a:fld>
            <a:endParaRPr lang="en-US" alt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AF2F339A-5F98-478F-9824-0E6D27B63ACC}"/>
              </a:ext>
            </a:extLst>
          </p:cNvPr>
          <p:cNvSpPr>
            <a:spLocks noGrp="1" noRot="1" noChangeAspect="1" noTextEdit="1"/>
          </p:cNvSpPr>
          <p:nvPr>
            <p:ph type="sldImg"/>
          </p:nvPr>
        </p:nvSpPr>
        <p:spPr>
          <a:ln/>
        </p:spPr>
      </p:sp>
      <p:sp>
        <p:nvSpPr>
          <p:cNvPr id="102403" name="Notes Placeholder 2">
            <a:extLst>
              <a:ext uri="{FF2B5EF4-FFF2-40B4-BE49-F238E27FC236}">
                <a16:creationId xmlns:a16="http://schemas.microsoft.com/office/drawing/2014/main" id="{D4956567-B8FF-48D8-ADB6-C50592AA42DC}"/>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02404" name="Slide Number Placeholder 3">
            <a:extLst>
              <a:ext uri="{FF2B5EF4-FFF2-40B4-BE49-F238E27FC236}">
                <a16:creationId xmlns:a16="http://schemas.microsoft.com/office/drawing/2014/main" id="{07CD2C40-168E-46C0-AA2B-6318E77DAB5F}"/>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65E5D31E-794C-4A00-8C6F-F5FC3664C5DA}" type="slidenum">
              <a:rPr lang="en-US" altLang="en-US" sz="1200"/>
              <a:pPr/>
              <a:t>11</a:t>
            </a:fld>
            <a:endParaRPr lang="en-US" alt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AF2F339A-5F98-478F-9824-0E6D27B63ACC}"/>
              </a:ext>
            </a:extLst>
          </p:cNvPr>
          <p:cNvSpPr>
            <a:spLocks noGrp="1" noRot="1" noChangeAspect="1" noTextEdit="1"/>
          </p:cNvSpPr>
          <p:nvPr>
            <p:ph type="sldImg"/>
          </p:nvPr>
        </p:nvSpPr>
        <p:spPr>
          <a:ln/>
        </p:spPr>
      </p:sp>
      <p:sp>
        <p:nvSpPr>
          <p:cNvPr id="102403" name="Notes Placeholder 2">
            <a:extLst>
              <a:ext uri="{FF2B5EF4-FFF2-40B4-BE49-F238E27FC236}">
                <a16:creationId xmlns:a16="http://schemas.microsoft.com/office/drawing/2014/main" id="{D4956567-B8FF-48D8-ADB6-C50592AA42DC}"/>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02404" name="Slide Number Placeholder 3">
            <a:extLst>
              <a:ext uri="{FF2B5EF4-FFF2-40B4-BE49-F238E27FC236}">
                <a16:creationId xmlns:a16="http://schemas.microsoft.com/office/drawing/2014/main" id="{07CD2C40-168E-46C0-AA2B-6318E77DAB5F}"/>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65E5D31E-794C-4A00-8C6F-F5FC3664C5DA}" type="slidenum">
              <a:rPr lang="en-US" altLang="en-US" sz="1200"/>
              <a:pPr/>
              <a:t>12</a:t>
            </a:fld>
            <a:endParaRPr lang="en-US" alt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AF2F339A-5F98-478F-9824-0E6D27B63ACC}"/>
              </a:ext>
            </a:extLst>
          </p:cNvPr>
          <p:cNvSpPr>
            <a:spLocks noGrp="1" noRot="1" noChangeAspect="1" noTextEdit="1"/>
          </p:cNvSpPr>
          <p:nvPr>
            <p:ph type="sldImg"/>
          </p:nvPr>
        </p:nvSpPr>
        <p:spPr>
          <a:ln/>
        </p:spPr>
      </p:sp>
      <p:sp>
        <p:nvSpPr>
          <p:cNvPr id="102403" name="Notes Placeholder 2">
            <a:extLst>
              <a:ext uri="{FF2B5EF4-FFF2-40B4-BE49-F238E27FC236}">
                <a16:creationId xmlns:a16="http://schemas.microsoft.com/office/drawing/2014/main" id="{D4956567-B8FF-48D8-ADB6-C50592AA42DC}"/>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02404" name="Slide Number Placeholder 3">
            <a:extLst>
              <a:ext uri="{FF2B5EF4-FFF2-40B4-BE49-F238E27FC236}">
                <a16:creationId xmlns:a16="http://schemas.microsoft.com/office/drawing/2014/main" id="{07CD2C40-168E-46C0-AA2B-6318E77DAB5F}"/>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65E5D31E-794C-4A00-8C6F-F5FC3664C5DA}" type="slidenum">
              <a:rPr lang="en-US" altLang="en-US" sz="1200"/>
              <a:pPr/>
              <a:t>13</a:t>
            </a:fld>
            <a:endParaRPr lang="en-US" altLang="en-US"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AF2F339A-5F98-478F-9824-0E6D27B63ACC}"/>
              </a:ext>
            </a:extLst>
          </p:cNvPr>
          <p:cNvSpPr>
            <a:spLocks noGrp="1" noRot="1" noChangeAspect="1" noTextEdit="1"/>
          </p:cNvSpPr>
          <p:nvPr>
            <p:ph type="sldImg"/>
          </p:nvPr>
        </p:nvSpPr>
        <p:spPr>
          <a:ln/>
        </p:spPr>
      </p:sp>
      <p:sp>
        <p:nvSpPr>
          <p:cNvPr id="102403" name="Notes Placeholder 2">
            <a:extLst>
              <a:ext uri="{FF2B5EF4-FFF2-40B4-BE49-F238E27FC236}">
                <a16:creationId xmlns:a16="http://schemas.microsoft.com/office/drawing/2014/main" id="{D4956567-B8FF-48D8-ADB6-C50592AA42DC}"/>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02404" name="Slide Number Placeholder 3">
            <a:extLst>
              <a:ext uri="{FF2B5EF4-FFF2-40B4-BE49-F238E27FC236}">
                <a16:creationId xmlns:a16="http://schemas.microsoft.com/office/drawing/2014/main" id="{07CD2C40-168E-46C0-AA2B-6318E77DAB5F}"/>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65E5D31E-794C-4A00-8C6F-F5FC3664C5DA}" type="slidenum">
              <a:rPr lang="en-US" altLang="en-US" sz="1200"/>
              <a:pPr/>
              <a:t>14</a:t>
            </a:fld>
            <a:endParaRPr lang="en-US" altLang="en-US"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AF2F339A-5F98-478F-9824-0E6D27B63ACC}"/>
              </a:ext>
            </a:extLst>
          </p:cNvPr>
          <p:cNvSpPr>
            <a:spLocks noGrp="1" noRot="1" noChangeAspect="1" noTextEdit="1"/>
          </p:cNvSpPr>
          <p:nvPr>
            <p:ph type="sldImg"/>
          </p:nvPr>
        </p:nvSpPr>
        <p:spPr>
          <a:ln/>
        </p:spPr>
      </p:sp>
      <p:sp>
        <p:nvSpPr>
          <p:cNvPr id="102403" name="Notes Placeholder 2">
            <a:extLst>
              <a:ext uri="{FF2B5EF4-FFF2-40B4-BE49-F238E27FC236}">
                <a16:creationId xmlns:a16="http://schemas.microsoft.com/office/drawing/2014/main" id="{D4956567-B8FF-48D8-ADB6-C50592AA42DC}"/>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02404" name="Slide Number Placeholder 3">
            <a:extLst>
              <a:ext uri="{FF2B5EF4-FFF2-40B4-BE49-F238E27FC236}">
                <a16:creationId xmlns:a16="http://schemas.microsoft.com/office/drawing/2014/main" id="{07CD2C40-168E-46C0-AA2B-6318E77DAB5F}"/>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65E5D31E-794C-4A00-8C6F-F5FC3664C5DA}" type="slidenum">
              <a:rPr lang="en-US" altLang="en-US" sz="1200"/>
              <a:pPr/>
              <a:t>15</a:t>
            </a:fld>
            <a:endParaRPr lang="en-US" altLang="en-US"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AF2F339A-5F98-478F-9824-0E6D27B63ACC}"/>
              </a:ext>
            </a:extLst>
          </p:cNvPr>
          <p:cNvSpPr>
            <a:spLocks noGrp="1" noRot="1" noChangeAspect="1" noTextEdit="1"/>
          </p:cNvSpPr>
          <p:nvPr>
            <p:ph type="sldImg"/>
          </p:nvPr>
        </p:nvSpPr>
        <p:spPr>
          <a:ln/>
        </p:spPr>
      </p:sp>
      <p:sp>
        <p:nvSpPr>
          <p:cNvPr id="102403" name="Notes Placeholder 2">
            <a:extLst>
              <a:ext uri="{FF2B5EF4-FFF2-40B4-BE49-F238E27FC236}">
                <a16:creationId xmlns:a16="http://schemas.microsoft.com/office/drawing/2014/main" id="{D4956567-B8FF-48D8-ADB6-C50592AA42DC}"/>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02404" name="Slide Number Placeholder 3">
            <a:extLst>
              <a:ext uri="{FF2B5EF4-FFF2-40B4-BE49-F238E27FC236}">
                <a16:creationId xmlns:a16="http://schemas.microsoft.com/office/drawing/2014/main" id="{07CD2C40-168E-46C0-AA2B-6318E77DAB5F}"/>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65E5D31E-794C-4A00-8C6F-F5FC3664C5DA}" type="slidenum">
              <a:rPr lang="en-US" altLang="en-US" sz="1200"/>
              <a:pPr/>
              <a:t>16</a:t>
            </a:fld>
            <a:endParaRPr lang="en-US" alt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AF2F339A-5F98-478F-9824-0E6D27B63ACC}"/>
              </a:ext>
            </a:extLst>
          </p:cNvPr>
          <p:cNvSpPr>
            <a:spLocks noGrp="1" noRot="1" noChangeAspect="1" noTextEdit="1"/>
          </p:cNvSpPr>
          <p:nvPr>
            <p:ph type="sldImg"/>
          </p:nvPr>
        </p:nvSpPr>
        <p:spPr>
          <a:ln/>
        </p:spPr>
      </p:sp>
      <p:sp>
        <p:nvSpPr>
          <p:cNvPr id="102403" name="Notes Placeholder 2">
            <a:extLst>
              <a:ext uri="{FF2B5EF4-FFF2-40B4-BE49-F238E27FC236}">
                <a16:creationId xmlns:a16="http://schemas.microsoft.com/office/drawing/2014/main" id="{D4956567-B8FF-48D8-ADB6-C50592AA42DC}"/>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02404" name="Slide Number Placeholder 3">
            <a:extLst>
              <a:ext uri="{FF2B5EF4-FFF2-40B4-BE49-F238E27FC236}">
                <a16:creationId xmlns:a16="http://schemas.microsoft.com/office/drawing/2014/main" id="{07CD2C40-168E-46C0-AA2B-6318E77DAB5F}"/>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65E5D31E-794C-4A00-8C6F-F5FC3664C5DA}" type="slidenum">
              <a:rPr lang="en-US" altLang="en-US" sz="1200"/>
              <a:pPr/>
              <a:t>17</a:t>
            </a:fld>
            <a:endParaRPr lang="en-US" altLang="en-US"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AF2F339A-5F98-478F-9824-0E6D27B63ACC}"/>
              </a:ext>
            </a:extLst>
          </p:cNvPr>
          <p:cNvSpPr>
            <a:spLocks noGrp="1" noRot="1" noChangeAspect="1" noTextEdit="1"/>
          </p:cNvSpPr>
          <p:nvPr>
            <p:ph type="sldImg"/>
          </p:nvPr>
        </p:nvSpPr>
        <p:spPr>
          <a:ln/>
        </p:spPr>
      </p:sp>
      <p:sp>
        <p:nvSpPr>
          <p:cNvPr id="102403" name="Notes Placeholder 2">
            <a:extLst>
              <a:ext uri="{FF2B5EF4-FFF2-40B4-BE49-F238E27FC236}">
                <a16:creationId xmlns:a16="http://schemas.microsoft.com/office/drawing/2014/main" id="{D4956567-B8FF-48D8-ADB6-C50592AA42DC}"/>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02404" name="Slide Number Placeholder 3">
            <a:extLst>
              <a:ext uri="{FF2B5EF4-FFF2-40B4-BE49-F238E27FC236}">
                <a16:creationId xmlns:a16="http://schemas.microsoft.com/office/drawing/2014/main" id="{07CD2C40-168E-46C0-AA2B-6318E77DAB5F}"/>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65E5D31E-794C-4A00-8C6F-F5FC3664C5DA}" type="slidenum">
              <a:rPr lang="en-US" altLang="en-US" sz="1200"/>
              <a:pPr/>
              <a:t>18</a:t>
            </a:fld>
            <a:endParaRPr lang="en-US" alt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AF2F339A-5F98-478F-9824-0E6D27B63ACC}"/>
              </a:ext>
            </a:extLst>
          </p:cNvPr>
          <p:cNvSpPr>
            <a:spLocks noGrp="1" noRot="1" noChangeAspect="1" noTextEdit="1"/>
          </p:cNvSpPr>
          <p:nvPr>
            <p:ph type="sldImg"/>
          </p:nvPr>
        </p:nvSpPr>
        <p:spPr>
          <a:ln/>
        </p:spPr>
      </p:sp>
      <p:sp>
        <p:nvSpPr>
          <p:cNvPr id="102403" name="Notes Placeholder 2">
            <a:extLst>
              <a:ext uri="{FF2B5EF4-FFF2-40B4-BE49-F238E27FC236}">
                <a16:creationId xmlns:a16="http://schemas.microsoft.com/office/drawing/2014/main" id="{D4956567-B8FF-48D8-ADB6-C50592AA42DC}"/>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02404" name="Slide Number Placeholder 3">
            <a:extLst>
              <a:ext uri="{FF2B5EF4-FFF2-40B4-BE49-F238E27FC236}">
                <a16:creationId xmlns:a16="http://schemas.microsoft.com/office/drawing/2014/main" id="{07CD2C40-168E-46C0-AA2B-6318E77DAB5F}"/>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65E5D31E-794C-4A00-8C6F-F5FC3664C5DA}" type="slidenum">
              <a:rPr lang="en-US" altLang="en-US" sz="1200"/>
              <a:pPr/>
              <a:t>19</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AF2F339A-5F98-478F-9824-0E6D27B63ACC}"/>
              </a:ext>
            </a:extLst>
          </p:cNvPr>
          <p:cNvSpPr>
            <a:spLocks noGrp="1" noRot="1" noChangeAspect="1" noTextEdit="1"/>
          </p:cNvSpPr>
          <p:nvPr>
            <p:ph type="sldImg"/>
          </p:nvPr>
        </p:nvSpPr>
        <p:spPr>
          <a:ln/>
        </p:spPr>
      </p:sp>
      <p:sp>
        <p:nvSpPr>
          <p:cNvPr id="102403" name="Notes Placeholder 2">
            <a:extLst>
              <a:ext uri="{FF2B5EF4-FFF2-40B4-BE49-F238E27FC236}">
                <a16:creationId xmlns:a16="http://schemas.microsoft.com/office/drawing/2014/main" id="{D4956567-B8FF-48D8-ADB6-C50592AA42DC}"/>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02404" name="Slide Number Placeholder 3">
            <a:extLst>
              <a:ext uri="{FF2B5EF4-FFF2-40B4-BE49-F238E27FC236}">
                <a16:creationId xmlns:a16="http://schemas.microsoft.com/office/drawing/2014/main" id="{07CD2C40-168E-46C0-AA2B-6318E77DAB5F}"/>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65E5D31E-794C-4A00-8C6F-F5FC3664C5DA}" type="slidenum">
              <a:rPr lang="en-US" altLang="en-US" sz="1200"/>
              <a:pPr/>
              <a:t>2</a:t>
            </a:fld>
            <a:endParaRPr lang="en-US" altLang="en-US"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AF2F339A-5F98-478F-9824-0E6D27B63ACC}"/>
              </a:ext>
            </a:extLst>
          </p:cNvPr>
          <p:cNvSpPr>
            <a:spLocks noGrp="1" noRot="1" noChangeAspect="1" noTextEdit="1"/>
          </p:cNvSpPr>
          <p:nvPr>
            <p:ph type="sldImg"/>
          </p:nvPr>
        </p:nvSpPr>
        <p:spPr>
          <a:ln/>
        </p:spPr>
      </p:sp>
      <p:sp>
        <p:nvSpPr>
          <p:cNvPr id="102403" name="Notes Placeholder 2">
            <a:extLst>
              <a:ext uri="{FF2B5EF4-FFF2-40B4-BE49-F238E27FC236}">
                <a16:creationId xmlns:a16="http://schemas.microsoft.com/office/drawing/2014/main" id="{D4956567-B8FF-48D8-ADB6-C50592AA42DC}"/>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02404" name="Slide Number Placeholder 3">
            <a:extLst>
              <a:ext uri="{FF2B5EF4-FFF2-40B4-BE49-F238E27FC236}">
                <a16:creationId xmlns:a16="http://schemas.microsoft.com/office/drawing/2014/main" id="{07CD2C40-168E-46C0-AA2B-6318E77DAB5F}"/>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65E5D31E-794C-4A00-8C6F-F5FC3664C5DA}" type="slidenum">
              <a:rPr lang="en-US" altLang="en-US" sz="1200"/>
              <a:pPr/>
              <a:t>20</a:t>
            </a:fld>
            <a:endParaRPr lang="en-US" altLang="en-US"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AF2F339A-5F98-478F-9824-0E6D27B63ACC}"/>
              </a:ext>
            </a:extLst>
          </p:cNvPr>
          <p:cNvSpPr>
            <a:spLocks noGrp="1" noRot="1" noChangeAspect="1" noTextEdit="1"/>
          </p:cNvSpPr>
          <p:nvPr>
            <p:ph type="sldImg"/>
          </p:nvPr>
        </p:nvSpPr>
        <p:spPr>
          <a:ln/>
        </p:spPr>
      </p:sp>
      <p:sp>
        <p:nvSpPr>
          <p:cNvPr id="102403" name="Notes Placeholder 2">
            <a:extLst>
              <a:ext uri="{FF2B5EF4-FFF2-40B4-BE49-F238E27FC236}">
                <a16:creationId xmlns:a16="http://schemas.microsoft.com/office/drawing/2014/main" id="{D4956567-B8FF-48D8-ADB6-C50592AA42DC}"/>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02404" name="Slide Number Placeholder 3">
            <a:extLst>
              <a:ext uri="{FF2B5EF4-FFF2-40B4-BE49-F238E27FC236}">
                <a16:creationId xmlns:a16="http://schemas.microsoft.com/office/drawing/2014/main" id="{07CD2C40-168E-46C0-AA2B-6318E77DAB5F}"/>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65E5D31E-794C-4A00-8C6F-F5FC3664C5DA}" type="slidenum">
              <a:rPr lang="en-US" altLang="en-US" sz="1200"/>
              <a:pPr/>
              <a:t>21</a:t>
            </a:fld>
            <a:endParaRPr lang="en-US" altLang="en-US" sz="12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a:extLst>
              <a:ext uri="{FF2B5EF4-FFF2-40B4-BE49-F238E27FC236}">
                <a16:creationId xmlns:a16="http://schemas.microsoft.com/office/drawing/2014/main" id="{1AFC5543-AF0E-4AB4-8557-B0E850C44B7C}"/>
              </a:ext>
            </a:extLst>
          </p:cNvPr>
          <p:cNvSpPr>
            <a:spLocks noGrp="1" noRot="1" noChangeAspect="1" noTextEdit="1"/>
          </p:cNvSpPr>
          <p:nvPr>
            <p:ph type="sldImg"/>
          </p:nvPr>
        </p:nvSpPr>
        <p:spPr>
          <a:ln/>
        </p:spPr>
      </p:sp>
      <p:sp>
        <p:nvSpPr>
          <p:cNvPr id="124931" name="Notes Placeholder 2">
            <a:extLst>
              <a:ext uri="{FF2B5EF4-FFF2-40B4-BE49-F238E27FC236}">
                <a16:creationId xmlns:a16="http://schemas.microsoft.com/office/drawing/2014/main" id="{705930AC-2D15-4EAE-B641-A4D08C35E497}"/>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24932" name="Slide Number Placeholder 3">
            <a:extLst>
              <a:ext uri="{FF2B5EF4-FFF2-40B4-BE49-F238E27FC236}">
                <a16:creationId xmlns:a16="http://schemas.microsoft.com/office/drawing/2014/main" id="{E04573D3-AC56-4C80-A64C-360DE91F7BA9}"/>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F455230A-0D84-4F59-B27B-03E73B4D022C}" type="slidenum">
              <a:rPr lang="en-US" altLang="en-US" sz="1200"/>
              <a:pPr/>
              <a:t>22</a:t>
            </a:fld>
            <a:endParaRPr lang="en-US" altLang="en-US" sz="12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a:extLst>
              <a:ext uri="{FF2B5EF4-FFF2-40B4-BE49-F238E27FC236}">
                <a16:creationId xmlns:a16="http://schemas.microsoft.com/office/drawing/2014/main" id="{4BBEB2EC-953C-43A5-890F-ACAAD7582383}"/>
              </a:ext>
            </a:extLst>
          </p:cNvPr>
          <p:cNvSpPr>
            <a:spLocks noGrp="1" noRot="1" noChangeAspect="1" noTextEdit="1"/>
          </p:cNvSpPr>
          <p:nvPr>
            <p:ph type="sldImg"/>
          </p:nvPr>
        </p:nvSpPr>
        <p:spPr>
          <a:ln/>
        </p:spPr>
      </p:sp>
      <p:sp>
        <p:nvSpPr>
          <p:cNvPr id="125955" name="Notes Placeholder 2">
            <a:extLst>
              <a:ext uri="{FF2B5EF4-FFF2-40B4-BE49-F238E27FC236}">
                <a16:creationId xmlns:a16="http://schemas.microsoft.com/office/drawing/2014/main" id="{510CBA63-F1EB-480E-9E01-FBEB0B25BE51}"/>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25956" name="Slide Number Placeholder 3">
            <a:extLst>
              <a:ext uri="{FF2B5EF4-FFF2-40B4-BE49-F238E27FC236}">
                <a16:creationId xmlns:a16="http://schemas.microsoft.com/office/drawing/2014/main" id="{CB598603-2997-49FD-A7E8-BE3F6547A1F6}"/>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3C28AD70-814C-443E-AF55-66CA60069EF9}" type="slidenum">
              <a:rPr lang="en-US" altLang="en-US" sz="1200"/>
              <a:pPr/>
              <a:t>23</a:t>
            </a:fld>
            <a:endParaRPr lang="en-US" altLang="en-US" sz="12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a:extLst>
              <a:ext uri="{FF2B5EF4-FFF2-40B4-BE49-F238E27FC236}">
                <a16:creationId xmlns:a16="http://schemas.microsoft.com/office/drawing/2014/main" id="{93AD382C-AF46-4FDD-B390-DDDEDE3BF2F6}"/>
              </a:ext>
            </a:extLst>
          </p:cNvPr>
          <p:cNvSpPr>
            <a:spLocks noGrp="1" noRot="1" noChangeAspect="1" noTextEdit="1"/>
          </p:cNvSpPr>
          <p:nvPr>
            <p:ph type="sldImg"/>
          </p:nvPr>
        </p:nvSpPr>
        <p:spPr>
          <a:ln/>
        </p:spPr>
      </p:sp>
      <p:sp>
        <p:nvSpPr>
          <p:cNvPr id="126979" name="Notes Placeholder 2">
            <a:extLst>
              <a:ext uri="{FF2B5EF4-FFF2-40B4-BE49-F238E27FC236}">
                <a16:creationId xmlns:a16="http://schemas.microsoft.com/office/drawing/2014/main" id="{A354522C-7EA1-4146-A486-4CB8504B9F55}"/>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26980" name="Slide Number Placeholder 3">
            <a:extLst>
              <a:ext uri="{FF2B5EF4-FFF2-40B4-BE49-F238E27FC236}">
                <a16:creationId xmlns:a16="http://schemas.microsoft.com/office/drawing/2014/main" id="{F3CABAB6-D15F-4246-A2D1-D5F3C5EBACE4}"/>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1BE4F798-A35B-4D05-8F19-2F697DE361B5}" type="slidenum">
              <a:rPr lang="en-US" altLang="en-US" sz="1200"/>
              <a:pPr/>
              <a:t>24</a:t>
            </a:fld>
            <a:endParaRPr lang="en-US" altLang="en-US" sz="120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a:extLst>
              <a:ext uri="{FF2B5EF4-FFF2-40B4-BE49-F238E27FC236}">
                <a16:creationId xmlns:a16="http://schemas.microsoft.com/office/drawing/2014/main" id="{93AD382C-AF46-4FDD-B390-DDDEDE3BF2F6}"/>
              </a:ext>
            </a:extLst>
          </p:cNvPr>
          <p:cNvSpPr>
            <a:spLocks noGrp="1" noRot="1" noChangeAspect="1" noTextEdit="1"/>
          </p:cNvSpPr>
          <p:nvPr>
            <p:ph type="sldImg"/>
          </p:nvPr>
        </p:nvSpPr>
        <p:spPr>
          <a:ln/>
        </p:spPr>
      </p:sp>
      <p:sp>
        <p:nvSpPr>
          <p:cNvPr id="126979" name="Notes Placeholder 2">
            <a:extLst>
              <a:ext uri="{FF2B5EF4-FFF2-40B4-BE49-F238E27FC236}">
                <a16:creationId xmlns:a16="http://schemas.microsoft.com/office/drawing/2014/main" id="{A354522C-7EA1-4146-A486-4CB8504B9F55}"/>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26980" name="Slide Number Placeholder 3">
            <a:extLst>
              <a:ext uri="{FF2B5EF4-FFF2-40B4-BE49-F238E27FC236}">
                <a16:creationId xmlns:a16="http://schemas.microsoft.com/office/drawing/2014/main" id="{F3CABAB6-D15F-4246-A2D1-D5F3C5EBACE4}"/>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1BE4F798-A35B-4D05-8F19-2F697DE361B5}" type="slidenum">
              <a:rPr lang="en-US" altLang="en-US" sz="1200"/>
              <a:pPr/>
              <a:t>25</a:t>
            </a:fld>
            <a:endParaRPr lang="en-US" altLang="en-US" sz="120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a:extLst>
              <a:ext uri="{FF2B5EF4-FFF2-40B4-BE49-F238E27FC236}">
                <a16:creationId xmlns:a16="http://schemas.microsoft.com/office/drawing/2014/main" id="{93AD382C-AF46-4FDD-B390-DDDEDE3BF2F6}"/>
              </a:ext>
            </a:extLst>
          </p:cNvPr>
          <p:cNvSpPr>
            <a:spLocks noGrp="1" noRot="1" noChangeAspect="1" noTextEdit="1"/>
          </p:cNvSpPr>
          <p:nvPr>
            <p:ph type="sldImg"/>
          </p:nvPr>
        </p:nvSpPr>
        <p:spPr>
          <a:ln/>
        </p:spPr>
      </p:sp>
      <p:sp>
        <p:nvSpPr>
          <p:cNvPr id="126979" name="Notes Placeholder 2">
            <a:extLst>
              <a:ext uri="{FF2B5EF4-FFF2-40B4-BE49-F238E27FC236}">
                <a16:creationId xmlns:a16="http://schemas.microsoft.com/office/drawing/2014/main" id="{A354522C-7EA1-4146-A486-4CB8504B9F55}"/>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26980" name="Slide Number Placeholder 3">
            <a:extLst>
              <a:ext uri="{FF2B5EF4-FFF2-40B4-BE49-F238E27FC236}">
                <a16:creationId xmlns:a16="http://schemas.microsoft.com/office/drawing/2014/main" id="{F3CABAB6-D15F-4246-A2D1-D5F3C5EBACE4}"/>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1BE4F798-A35B-4D05-8F19-2F697DE361B5}" type="slidenum">
              <a:rPr lang="en-US" altLang="en-US" sz="1200"/>
              <a:pPr/>
              <a:t>26</a:t>
            </a:fld>
            <a:endParaRPr lang="en-US" altLang="en-US" sz="120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a:extLst>
              <a:ext uri="{FF2B5EF4-FFF2-40B4-BE49-F238E27FC236}">
                <a16:creationId xmlns:a16="http://schemas.microsoft.com/office/drawing/2014/main" id="{E2F87D8F-E50A-4BA7-98D4-B8526083343F}"/>
              </a:ext>
            </a:extLst>
          </p:cNvPr>
          <p:cNvSpPr>
            <a:spLocks noGrp="1" noRot="1" noChangeAspect="1" noTextEdit="1"/>
          </p:cNvSpPr>
          <p:nvPr>
            <p:ph type="sldImg"/>
          </p:nvPr>
        </p:nvSpPr>
        <p:spPr>
          <a:ln/>
        </p:spPr>
      </p:sp>
      <p:sp>
        <p:nvSpPr>
          <p:cNvPr id="128003" name="Notes Placeholder 2">
            <a:extLst>
              <a:ext uri="{FF2B5EF4-FFF2-40B4-BE49-F238E27FC236}">
                <a16:creationId xmlns:a16="http://schemas.microsoft.com/office/drawing/2014/main" id="{C6BEDB8E-D71F-462E-BA43-FEE30A9BEECD}"/>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28004" name="Slide Number Placeholder 3">
            <a:extLst>
              <a:ext uri="{FF2B5EF4-FFF2-40B4-BE49-F238E27FC236}">
                <a16:creationId xmlns:a16="http://schemas.microsoft.com/office/drawing/2014/main" id="{378C85E6-4A7B-45FA-9B5E-91E7E81AC80B}"/>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0046399D-E77E-4298-B35E-5F7DD262F011}" type="slidenum">
              <a:rPr lang="en-US" altLang="en-US" sz="1200"/>
              <a:pPr/>
              <a:t>27</a:t>
            </a:fld>
            <a:endParaRPr lang="en-US" altLang="en-US" sz="120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a:extLst>
              <a:ext uri="{FF2B5EF4-FFF2-40B4-BE49-F238E27FC236}">
                <a16:creationId xmlns:a16="http://schemas.microsoft.com/office/drawing/2014/main" id="{E2F87D8F-E50A-4BA7-98D4-B8526083343F}"/>
              </a:ext>
            </a:extLst>
          </p:cNvPr>
          <p:cNvSpPr>
            <a:spLocks noGrp="1" noRot="1" noChangeAspect="1" noTextEdit="1"/>
          </p:cNvSpPr>
          <p:nvPr>
            <p:ph type="sldImg"/>
          </p:nvPr>
        </p:nvSpPr>
        <p:spPr>
          <a:ln/>
        </p:spPr>
      </p:sp>
      <p:sp>
        <p:nvSpPr>
          <p:cNvPr id="128003" name="Notes Placeholder 2">
            <a:extLst>
              <a:ext uri="{FF2B5EF4-FFF2-40B4-BE49-F238E27FC236}">
                <a16:creationId xmlns:a16="http://schemas.microsoft.com/office/drawing/2014/main" id="{C6BEDB8E-D71F-462E-BA43-FEE30A9BEECD}"/>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28004" name="Slide Number Placeholder 3">
            <a:extLst>
              <a:ext uri="{FF2B5EF4-FFF2-40B4-BE49-F238E27FC236}">
                <a16:creationId xmlns:a16="http://schemas.microsoft.com/office/drawing/2014/main" id="{378C85E6-4A7B-45FA-9B5E-91E7E81AC80B}"/>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0046399D-E77E-4298-B35E-5F7DD262F011}" type="slidenum">
              <a:rPr lang="en-US" altLang="en-US" sz="1200"/>
              <a:pPr/>
              <a:t>28</a:t>
            </a:fld>
            <a:endParaRPr lang="en-US" altLang="en-US" sz="120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a:extLst>
              <a:ext uri="{FF2B5EF4-FFF2-40B4-BE49-F238E27FC236}">
                <a16:creationId xmlns:a16="http://schemas.microsoft.com/office/drawing/2014/main" id="{61C26C2E-C4F7-4873-B7E1-2B59DFAEE5AC}"/>
              </a:ext>
            </a:extLst>
          </p:cNvPr>
          <p:cNvSpPr>
            <a:spLocks noGrp="1" noRot="1" noChangeAspect="1" noTextEdit="1"/>
          </p:cNvSpPr>
          <p:nvPr>
            <p:ph type="sldImg"/>
          </p:nvPr>
        </p:nvSpPr>
        <p:spPr>
          <a:ln/>
        </p:spPr>
      </p:sp>
      <p:sp>
        <p:nvSpPr>
          <p:cNvPr id="129027" name="Notes Placeholder 2">
            <a:extLst>
              <a:ext uri="{FF2B5EF4-FFF2-40B4-BE49-F238E27FC236}">
                <a16:creationId xmlns:a16="http://schemas.microsoft.com/office/drawing/2014/main" id="{0603C37D-F8D5-40BA-AB26-4D32B23D5561}"/>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29028" name="Slide Number Placeholder 3">
            <a:extLst>
              <a:ext uri="{FF2B5EF4-FFF2-40B4-BE49-F238E27FC236}">
                <a16:creationId xmlns:a16="http://schemas.microsoft.com/office/drawing/2014/main" id="{B6E8C2CD-24E7-48AB-AA90-EC694B5E8019}"/>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7B4D5D93-73AA-4626-98DD-4E2702C97079}" type="slidenum">
              <a:rPr lang="en-US" altLang="en-US" sz="1200"/>
              <a:pPr/>
              <a:t>29</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AF2F339A-5F98-478F-9824-0E6D27B63ACC}"/>
              </a:ext>
            </a:extLst>
          </p:cNvPr>
          <p:cNvSpPr>
            <a:spLocks noGrp="1" noRot="1" noChangeAspect="1" noTextEdit="1"/>
          </p:cNvSpPr>
          <p:nvPr>
            <p:ph type="sldImg"/>
          </p:nvPr>
        </p:nvSpPr>
        <p:spPr>
          <a:ln/>
        </p:spPr>
      </p:sp>
      <p:sp>
        <p:nvSpPr>
          <p:cNvPr id="102403" name="Notes Placeholder 2">
            <a:extLst>
              <a:ext uri="{FF2B5EF4-FFF2-40B4-BE49-F238E27FC236}">
                <a16:creationId xmlns:a16="http://schemas.microsoft.com/office/drawing/2014/main" id="{D4956567-B8FF-48D8-ADB6-C50592AA42DC}"/>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02404" name="Slide Number Placeholder 3">
            <a:extLst>
              <a:ext uri="{FF2B5EF4-FFF2-40B4-BE49-F238E27FC236}">
                <a16:creationId xmlns:a16="http://schemas.microsoft.com/office/drawing/2014/main" id="{07CD2C40-168E-46C0-AA2B-6318E77DAB5F}"/>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65E5D31E-794C-4A00-8C6F-F5FC3664C5DA}" type="slidenum">
              <a:rPr lang="en-US" altLang="en-US" sz="1200"/>
              <a:pPr/>
              <a:t>3</a:t>
            </a:fld>
            <a:endParaRPr lang="en-US" altLang="en-US" sz="120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a:extLst>
              <a:ext uri="{FF2B5EF4-FFF2-40B4-BE49-F238E27FC236}">
                <a16:creationId xmlns:a16="http://schemas.microsoft.com/office/drawing/2014/main" id="{5233BA28-9122-4B93-8B56-6067AA55EBB2}"/>
              </a:ext>
            </a:extLst>
          </p:cNvPr>
          <p:cNvSpPr>
            <a:spLocks noGrp="1" noRot="1" noChangeAspect="1" noTextEdit="1"/>
          </p:cNvSpPr>
          <p:nvPr>
            <p:ph type="sldImg"/>
          </p:nvPr>
        </p:nvSpPr>
        <p:spPr>
          <a:ln/>
        </p:spPr>
      </p:sp>
      <p:sp>
        <p:nvSpPr>
          <p:cNvPr id="130051" name="Notes Placeholder 2">
            <a:extLst>
              <a:ext uri="{FF2B5EF4-FFF2-40B4-BE49-F238E27FC236}">
                <a16:creationId xmlns:a16="http://schemas.microsoft.com/office/drawing/2014/main" id="{E2C414F7-7508-43C7-BA20-D0F4F355AED8}"/>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30052" name="Slide Number Placeholder 3">
            <a:extLst>
              <a:ext uri="{FF2B5EF4-FFF2-40B4-BE49-F238E27FC236}">
                <a16:creationId xmlns:a16="http://schemas.microsoft.com/office/drawing/2014/main" id="{AEFF9761-F6F2-4D4C-BAD6-6CBE4E5C67CE}"/>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9B50065C-4FBD-455A-AC09-BF6B791C53AE}" type="slidenum">
              <a:rPr lang="en-US" altLang="en-US" sz="1200"/>
              <a:pPr/>
              <a:t>30</a:t>
            </a:fld>
            <a:endParaRPr lang="en-US" altLang="en-US" sz="120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a:extLst>
              <a:ext uri="{FF2B5EF4-FFF2-40B4-BE49-F238E27FC236}">
                <a16:creationId xmlns:a16="http://schemas.microsoft.com/office/drawing/2014/main" id="{5233BA28-9122-4B93-8B56-6067AA55EBB2}"/>
              </a:ext>
            </a:extLst>
          </p:cNvPr>
          <p:cNvSpPr>
            <a:spLocks noGrp="1" noRot="1" noChangeAspect="1" noTextEdit="1"/>
          </p:cNvSpPr>
          <p:nvPr>
            <p:ph type="sldImg"/>
          </p:nvPr>
        </p:nvSpPr>
        <p:spPr>
          <a:ln/>
        </p:spPr>
      </p:sp>
      <p:sp>
        <p:nvSpPr>
          <p:cNvPr id="130051" name="Notes Placeholder 2">
            <a:extLst>
              <a:ext uri="{FF2B5EF4-FFF2-40B4-BE49-F238E27FC236}">
                <a16:creationId xmlns:a16="http://schemas.microsoft.com/office/drawing/2014/main" id="{E2C414F7-7508-43C7-BA20-D0F4F355AED8}"/>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30052" name="Slide Number Placeholder 3">
            <a:extLst>
              <a:ext uri="{FF2B5EF4-FFF2-40B4-BE49-F238E27FC236}">
                <a16:creationId xmlns:a16="http://schemas.microsoft.com/office/drawing/2014/main" id="{AEFF9761-F6F2-4D4C-BAD6-6CBE4E5C67CE}"/>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9B50065C-4FBD-455A-AC09-BF6B791C53AE}" type="slidenum">
              <a:rPr lang="en-US" altLang="en-US" sz="1200"/>
              <a:pPr/>
              <a:t>31</a:t>
            </a:fld>
            <a:endParaRPr lang="en-US" altLang="en-US" sz="120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a:extLst>
              <a:ext uri="{FF2B5EF4-FFF2-40B4-BE49-F238E27FC236}">
                <a16:creationId xmlns:a16="http://schemas.microsoft.com/office/drawing/2014/main" id="{A1E91F2F-5606-4FA7-99D0-AA69385DA00B}"/>
              </a:ext>
            </a:extLst>
          </p:cNvPr>
          <p:cNvSpPr>
            <a:spLocks noGrp="1" noRot="1" noChangeAspect="1" noTextEdit="1"/>
          </p:cNvSpPr>
          <p:nvPr>
            <p:ph type="sldImg"/>
          </p:nvPr>
        </p:nvSpPr>
        <p:spPr>
          <a:ln/>
        </p:spPr>
      </p:sp>
      <p:sp>
        <p:nvSpPr>
          <p:cNvPr id="132099" name="Notes Placeholder 2">
            <a:extLst>
              <a:ext uri="{FF2B5EF4-FFF2-40B4-BE49-F238E27FC236}">
                <a16:creationId xmlns:a16="http://schemas.microsoft.com/office/drawing/2014/main" id="{EBB10A7F-56FF-4313-BEB0-E8CFE8C6990F}"/>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32100" name="Slide Number Placeholder 3">
            <a:extLst>
              <a:ext uri="{FF2B5EF4-FFF2-40B4-BE49-F238E27FC236}">
                <a16:creationId xmlns:a16="http://schemas.microsoft.com/office/drawing/2014/main" id="{67EDAA35-B074-40B9-BF82-AEF018DA4AC8}"/>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F88DD248-5D50-4A8E-82A8-0495D5F92AF3}" type="slidenum">
              <a:rPr lang="en-US" altLang="en-US" sz="1200"/>
              <a:pPr/>
              <a:t>32</a:t>
            </a:fld>
            <a:endParaRPr lang="en-US" altLang="en-US" sz="120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a:extLst>
              <a:ext uri="{FF2B5EF4-FFF2-40B4-BE49-F238E27FC236}">
                <a16:creationId xmlns:a16="http://schemas.microsoft.com/office/drawing/2014/main" id="{552398F3-71FE-41BA-93DE-8C3F7D0B90A1}"/>
              </a:ext>
            </a:extLst>
          </p:cNvPr>
          <p:cNvSpPr>
            <a:spLocks noGrp="1" noRot="1" noChangeAspect="1" noTextEdit="1"/>
          </p:cNvSpPr>
          <p:nvPr>
            <p:ph type="sldImg"/>
          </p:nvPr>
        </p:nvSpPr>
        <p:spPr>
          <a:ln/>
        </p:spPr>
      </p:sp>
      <p:sp>
        <p:nvSpPr>
          <p:cNvPr id="135171" name="Notes Placeholder 2">
            <a:extLst>
              <a:ext uri="{FF2B5EF4-FFF2-40B4-BE49-F238E27FC236}">
                <a16:creationId xmlns:a16="http://schemas.microsoft.com/office/drawing/2014/main" id="{46D8478D-DCE6-4CA9-9EB6-C1D627CDE161}"/>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35172" name="Slide Number Placeholder 3">
            <a:extLst>
              <a:ext uri="{FF2B5EF4-FFF2-40B4-BE49-F238E27FC236}">
                <a16:creationId xmlns:a16="http://schemas.microsoft.com/office/drawing/2014/main" id="{33041953-4938-4887-B153-45D8D38BAD4D}"/>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5E5FB45C-384A-4ABE-BE60-1363C26F6843}" type="slidenum">
              <a:rPr lang="en-US" altLang="en-US" sz="1200"/>
              <a:pPr/>
              <a:t>33</a:t>
            </a:fld>
            <a:endParaRPr lang="en-US" altLang="en-US" sz="120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a:extLst>
              <a:ext uri="{FF2B5EF4-FFF2-40B4-BE49-F238E27FC236}">
                <a16:creationId xmlns:a16="http://schemas.microsoft.com/office/drawing/2014/main" id="{BFD91757-F18C-4B61-BD3D-2717244AEE3F}"/>
              </a:ext>
            </a:extLst>
          </p:cNvPr>
          <p:cNvSpPr>
            <a:spLocks noGrp="1" noRot="1" noChangeAspect="1" noTextEdit="1"/>
          </p:cNvSpPr>
          <p:nvPr>
            <p:ph type="sldImg"/>
          </p:nvPr>
        </p:nvSpPr>
        <p:spPr>
          <a:ln/>
        </p:spPr>
      </p:sp>
      <p:sp>
        <p:nvSpPr>
          <p:cNvPr id="136195" name="Notes Placeholder 2">
            <a:extLst>
              <a:ext uri="{FF2B5EF4-FFF2-40B4-BE49-F238E27FC236}">
                <a16:creationId xmlns:a16="http://schemas.microsoft.com/office/drawing/2014/main" id="{C5C0F71E-E3D7-43E3-879C-50740D2FEBDD}"/>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36196" name="Slide Number Placeholder 3">
            <a:extLst>
              <a:ext uri="{FF2B5EF4-FFF2-40B4-BE49-F238E27FC236}">
                <a16:creationId xmlns:a16="http://schemas.microsoft.com/office/drawing/2014/main" id="{3D9653B2-244B-4957-878A-7C889321BAFF}"/>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3EA19C79-6751-446B-9B88-36D9143FC934}" type="slidenum">
              <a:rPr lang="en-US" altLang="en-US" sz="1200"/>
              <a:pPr/>
              <a:t>34</a:t>
            </a:fld>
            <a:endParaRPr lang="en-US" altLang="en-US" sz="120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a:extLst>
              <a:ext uri="{FF2B5EF4-FFF2-40B4-BE49-F238E27FC236}">
                <a16:creationId xmlns:a16="http://schemas.microsoft.com/office/drawing/2014/main" id="{BFD91757-F18C-4B61-BD3D-2717244AEE3F}"/>
              </a:ext>
            </a:extLst>
          </p:cNvPr>
          <p:cNvSpPr>
            <a:spLocks noGrp="1" noRot="1" noChangeAspect="1" noTextEdit="1"/>
          </p:cNvSpPr>
          <p:nvPr>
            <p:ph type="sldImg"/>
          </p:nvPr>
        </p:nvSpPr>
        <p:spPr>
          <a:ln/>
        </p:spPr>
      </p:sp>
      <p:sp>
        <p:nvSpPr>
          <p:cNvPr id="136195" name="Notes Placeholder 2">
            <a:extLst>
              <a:ext uri="{FF2B5EF4-FFF2-40B4-BE49-F238E27FC236}">
                <a16:creationId xmlns:a16="http://schemas.microsoft.com/office/drawing/2014/main" id="{C5C0F71E-E3D7-43E3-879C-50740D2FEBDD}"/>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36196" name="Slide Number Placeholder 3">
            <a:extLst>
              <a:ext uri="{FF2B5EF4-FFF2-40B4-BE49-F238E27FC236}">
                <a16:creationId xmlns:a16="http://schemas.microsoft.com/office/drawing/2014/main" id="{3D9653B2-244B-4957-878A-7C889321BAFF}"/>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3EA19C79-6751-446B-9B88-36D9143FC934}" type="slidenum">
              <a:rPr lang="en-US" altLang="en-US" sz="1200"/>
              <a:pPr/>
              <a:t>35</a:t>
            </a:fld>
            <a:endParaRPr lang="en-US" altLang="en-US" sz="120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a:extLst>
              <a:ext uri="{FF2B5EF4-FFF2-40B4-BE49-F238E27FC236}">
                <a16:creationId xmlns:a16="http://schemas.microsoft.com/office/drawing/2014/main" id="{49DF59E8-C42D-4E23-9DFC-BC6A5278F7B2}"/>
              </a:ext>
            </a:extLst>
          </p:cNvPr>
          <p:cNvSpPr>
            <a:spLocks noGrp="1" noRot="1" noChangeAspect="1" noTextEdit="1"/>
          </p:cNvSpPr>
          <p:nvPr>
            <p:ph type="sldImg"/>
          </p:nvPr>
        </p:nvSpPr>
        <p:spPr>
          <a:ln/>
        </p:spPr>
      </p:sp>
      <p:sp>
        <p:nvSpPr>
          <p:cNvPr id="137219" name="Notes Placeholder 2">
            <a:extLst>
              <a:ext uri="{FF2B5EF4-FFF2-40B4-BE49-F238E27FC236}">
                <a16:creationId xmlns:a16="http://schemas.microsoft.com/office/drawing/2014/main" id="{56D249DA-EE76-4AE5-B72E-399399993853}"/>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37220" name="Slide Number Placeholder 3">
            <a:extLst>
              <a:ext uri="{FF2B5EF4-FFF2-40B4-BE49-F238E27FC236}">
                <a16:creationId xmlns:a16="http://schemas.microsoft.com/office/drawing/2014/main" id="{36D5A94E-F344-4A6C-B490-A1F1DE24C0D4}"/>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A7D283E9-5BEF-43F5-94A5-AC2140BFBBFA}" type="slidenum">
              <a:rPr lang="en-US" altLang="en-US" sz="1200"/>
              <a:pPr/>
              <a:t>36</a:t>
            </a:fld>
            <a:endParaRPr lang="en-US" altLang="en-US" sz="120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a:extLst>
              <a:ext uri="{FF2B5EF4-FFF2-40B4-BE49-F238E27FC236}">
                <a16:creationId xmlns:a16="http://schemas.microsoft.com/office/drawing/2014/main" id="{49DF59E8-C42D-4E23-9DFC-BC6A5278F7B2}"/>
              </a:ext>
            </a:extLst>
          </p:cNvPr>
          <p:cNvSpPr>
            <a:spLocks noGrp="1" noRot="1" noChangeAspect="1" noTextEdit="1"/>
          </p:cNvSpPr>
          <p:nvPr>
            <p:ph type="sldImg"/>
          </p:nvPr>
        </p:nvSpPr>
        <p:spPr>
          <a:ln/>
        </p:spPr>
      </p:sp>
      <p:sp>
        <p:nvSpPr>
          <p:cNvPr id="137219" name="Notes Placeholder 2">
            <a:extLst>
              <a:ext uri="{FF2B5EF4-FFF2-40B4-BE49-F238E27FC236}">
                <a16:creationId xmlns:a16="http://schemas.microsoft.com/office/drawing/2014/main" id="{56D249DA-EE76-4AE5-B72E-399399993853}"/>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37220" name="Slide Number Placeholder 3">
            <a:extLst>
              <a:ext uri="{FF2B5EF4-FFF2-40B4-BE49-F238E27FC236}">
                <a16:creationId xmlns:a16="http://schemas.microsoft.com/office/drawing/2014/main" id="{36D5A94E-F344-4A6C-B490-A1F1DE24C0D4}"/>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A7D283E9-5BEF-43F5-94A5-AC2140BFBBFA}" type="slidenum">
              <a:rPr lang="en-US" altLang="en-US" sz="1200"/>
              <a:pPr/>
              <a:t>37</a:t>
            </a:fld>
            <a:endParaRPr lang="en-US" altLang="en-US" sz="120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a:extLst>
              <a:ext uri="{FF2B5EF4-FFF2-40B4-BE49-F238E27FC236}">
                <a16:creationId xmlns:a16="http://schemas.microsoft.com/office/drawing/2014/main" id="{702CF368-A4DE-4DCD-B8CF-217815052F91}"/>
              </a:ext>
            </a:extLst>
          </p:cNvPr>
          <p:cNvSpPr>
            <a:spLocks noGrp="1" noRot="1" noChangeAspect="1" noTextEdit="1"/>
          </p:cNvSpPr>
          <p:nvPr>
            <p:ph type="sldImg"/>
          </p:nvPr>
        </p:nvSpPr>
        <p:spPr>
          <a:ln/>
        </p:spPr>
      </p:sp>
      <p:sp>
        <p:nvSpPr>
          <p:cNvPr id="141315" name="Notes Placeholder 2">
            <a:extLst>
              <a:ext uri="{FF2B5EF4-FFF2-40B4-BE49-F238E27FC236}">
                <a16:creationId xmlns:a16="http://schemas.microsoft.com/office/drawing/2014/main" id="{E0361B7F-757D-42BE-A66D-C61561E96F13}"/>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41316" name="Slide Number Placeholder 3">
            <a:extLst>
              <a:ext uri="{FF2B5EF4-FFF2-40B4-BE49-F238E27FC236}">
                <a16:creationId xmlns:a16="http://schemas.microsoft.com/office/drawing/2014/main" id="{DC210F5B-E3C1-4E08-A8BC-C2D105F00AC6}"/>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6A7A989A-FB14-443C-A19C-DB57A207B8C4}" type="slidenum">
              <a:rPr lang="en-US" altLang="en-US" sz="1200"/>
              <a:pPr/>
              <a:t>38</a:t>
            </a:fld>
            <a:endParaRPr lang="en-US" altLang="en-US" sz="120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a:extLst>
              <a:ext uri="{FF2B5EF4-FFF2-40B4-BE49-F238E27FC236}">
                <a16:creationId xmlns:a16="http://schemas.microsoft.com/office/drawing/2014/main" id="{FD181B50-51FF-46A6-8A40-C7992ADDF126}"/>
              </a:ext>
            </a:extLst>
          </p:cNvPr>
          <p:cNvSpPr>
            <a:spLocks noGrp="1" noRot="1" noChangeAspect="1" noTextEdit="1"/>
          </p:cNvSpPr>
          <p:nvPr>
            <p:ph type="sldImg"/>
          </p:nvPr>
        </p:nvSpPr>
        <p:spPr>
          <a:ln/>
        </p:spPr>
      </p:sp>
      <p:sp>
        <p:nvSpPr>
          <p:cNvPr id="142339" name="Notes Placeholder 2">
            <a:extLst>
              <a:ext uri="{FF2B5EF4-FFF2-40B4-BE49-F238E27FC236}">
                <a16:creationId xmlns:a16="http://schemas.microsoft.com/office/drawing/2014/main" id="{73FA74F9-CA16-40B5-93EE-6A96E7B6EC9D}"/>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42340" name="Slide Number Placeholder 3">
            <a:extLst>
              <a:ext uri="{FF2B5EF4-FFF2-40B4-BE49-F238E27FC236}">
                <a16:creationId xmlns:a16="http://schemas.microsoft.com/office/drawing/2014/main" id="{9ECD98FC-353A-41AC-8C13-B17AB79FBEA4}"/>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213DED1F-5228-4551-83D3-0FD5196D6A91}" type="slidenum">
              <a:rPr lang="en-US" altLang="en-US" sz="1200"/>
              <a:pPr/>
              <a:t>39</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AF2F339A-5F98-478F-9824-0E6D27B63ACC}"/>
              </a:ext>
            </a:extLst>
          </p:cNvPr>
          <p:cNvSpPr>
            <a:spLocks noGrp="1" noRot="1" noChangeAspect="1" noTextEdit="1"/>
          </p:cNvSpPr>
          <p:nvPr>
            <p:ph type="sldImg"/>
          </p:nvPr>
        </p:nvSpPr>
        <p:spPr>
          <a:ln/>
        </p:spPr>
      </p:sp>
      <p:sp>
        <p:nvSpPr>
          <p:cNvPr id="102403" name="Notes Placeholder 2">
            <a:extLst>
              <a:ext uri="{FF2B5EF4-FFF2-40B4-BE49-F238E27FC236}">
                <a16:creationId xmlns:a16="http://schemas.microsoft.com/office/drawing/2014/main" id="{D4956567-B8FF-48D8-ADB6-C50592AA42DC}"/>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02404" name="Slide Number Placeholder 3">
            <a:extLst>
              <a:ext uri="{FF2B5EF4-FFF2-40B4-BE49-F238E27FC236}">
                <a16:creationId xmlns:a16="http://schemas.microsoft.com/office/drawing/2014/main" id="{07CD2C40-168E-46C0-AA2B-6318E77DAB5F}"/>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65E5D31E-794C-4A00-8C6F-F5FC3664C5DA}" type="slidenum">
              <a:rPr lang="en-US" altLang="en-US" sz="1200"/>
              <a:pPr/>
              <a:t>4</a:t>
            </a:fld>
            <a:endParaRPr lang="en-US" altLang="en-US" sz="120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Image Placeholder 1">
            <a:extLst>
              <a:ext uri="{FF2B5EF4-FFF2-40B4-BE49-F238E27FC236}">
                <a16:creationId xmlns:a16="http://schemas.microsoft.com/office/drawing/2014/main" id="{6A703F11-65FC-4540-905F-8929F63AEF87}"/>
              </a:ext>
            </a:extLst>
          </p:cNvPr>
          <p:cNvSpPr>
            <a:spLocks noGrp="1" noRot="1" noChangeAspect="1" noTextEdit="1"/>
          </p:cNvSpPr>
          <p:nvPr>
            <p:ph type="sldImg"/>
          </p:nvPr>
        </p:nvSpPr>
        <p:spPr>
          <a:ln/>
        </p:spPr>
      </p:sp>
      <p:sp>
        <p:nvSpPr>
          <p:cNvPr id="143363" name="Notes Placeholder 2">
            <a:extLst>
              <a:ext uri="{FF2B5EF4-FFF2-40B4-BE49-F238E27FC236}">
                <a16:creationId xmlns:a16="http://schemas.microsoft.com/office/drawing/2014/main" id="{0FF67BAE-74F8-4AF9-9EA8-AE6F5C5ED3B8}"/>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43364" name="Slide Number Placeholder 3">
            <a:extLst>
              <a:ext uri="{FF2B5EF4-FFF2-40B4-BE49-F238E27FC236}">
                <a16:creationId xmlns:a16="http://schemas.microsoft.com/office/drawing/2014/main" id="{295ADF06-B501-4D70-A317-0ED448BBED02}"/>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09B89D50-781B-4E44-A588-D19E1DFF3845}" type="slidenum">
              <a:rPr lang="en-US" altLang="en-US" sz="1200"/>
              <a:pPr/>
              <a:t>40</a:t>
            </a:fld>
            <a:endParaRPr lang="en-US" altLang="en-US" sz="120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a:extLst>
              <a:ext uri="{FF2B5EF4-FFF2-40B4-BE49-F238E27FC236}">
                <a16:creationId xmlns:a16="http://schemas.microsoft.com/office/drawing/2014/main" id="{ED6D5963-4D7D-4004-9B1B-D9C78D6FF36B}"/>
              </a:ext>
            </a:extLst>
          </p:cNvPr>
          <p:cNvSpPr>
            <a:spLocks noGrp="1" noRot="1" noChangeAspect="1" noTextEdit="1"/>
          </p:cNvSpPr>
          <p:nvPr>
            <p:ph type="sldImg"/>
          </p:nvPr>
        </p:nvSpPr>
        <p:spPr>
          <a:ln/>
        </p:spPr>
      </p:sp>
      <p:sp>
        <p:nvSpPr>
          <p:cNvPr id="144387" name="Notes Placeholder 2">
            <a:extLst>
              <a:ext uri="{FF2B5EF4-FFF2-40B4-BE49-F238E27FC236}">
                <a16:creationId xmlns:a16="http://schemas.microsoft.com/office/drawing/2014/main" id="{BC39A64C-DAE6-414E-9AE7-42103913B246}"/>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44388" name="Slide Number Placeholder 3">
            <a:extLst>
              <a:ext uri="{FF2B5EF4-FFF2-40B4-BE49-F238E27FC236}">
                <a16:creationId xmlns:a16="http://schemas.microsoft.com/office/drawing/2014/main" id="{2E993F71-9FEB-4639-BBB6-2B36525849DF}"/>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B84E7331-614A-4D2D-B3F2-8E0887F727C7}" type="slidenum">
              <a:rPr lang="en-US" altLang="en-US" sz="1200"/>
              <a:pPr/>
              <a:t>41</a:t>
            </a:fld>
            <a:endParaRPr lang="en-US" altLang="en-US" sz="120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a:extLst>
              <a:ext uri="{FF2B5EF4-FFF2-40B4-BE49-F238E27FC236}">
                <a16:creationId xmlns:a16="http://schemas.microsoft.com/office/drawing/2014/main" id="{ED6D5963-4D7D-4004-9B1B-D9C78D6FF36B}"/>
              </a:ext>
            </a:extLst>
          </p:cNvPr>
          <p:cNvSpPr>
            <a:spLocks noGrp="1" noRot="1" noChangeAspect="1" noTextEdit="1"/>
          </p:cNvSpPr>
          <p:nvPr>
            <p:ph type="sldImg"/>
          </p:nvPr>
        </p:nvSpPr>
        <p:spPr>
          <a:ln/>
        </p:spPr>
      </p:sp>
      <p:sp>
        <p:nvSpPr>
          <p:cNvPr id="144387" name="Notes Placeholder 2">
            <a:extLst>
              <a:ext uri="{FF2B5EF4-FFF2-40B4-BE49-F238E27FC236}">
                <a16:creationId xmlns:a16="http://schemas.microsoft.com/office/drawing/2014/main" id="{BC39A64C-DAE6-414E-9AE7-42103913B246}"/>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44388" name="Slide Number Placeholder 3">
            <a:extLst>
              <a:ext uri="{FF2B5EF4-FFF2-40B4-BE49-F238E27FC236}">
                <a16:creationId xmlns:a16="http://schemas.microsoft.com/office/drawing/2014/main" id="{2E993F71-9FEB-4639-BBB6-2B36525849DF}"/>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B84E7331-614A-4D2D-B3F2-8E0887F727C7}" type="slidenum">
              <a:rPr lang="en-US" altLang="en-US" sz="1200"/>
              <a:pPr/>
              <a:t>42</a:t>
            </a:fld>
            <a:endParaRPr lang="en-US" altLang="en-US" sz="120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a:extLst>
              <a:ext uri="{FF2B5EF4-FFF2-40B4-BE49-F238E27FC236}">
                <a16:creationId xmlns:a16="http://schemas.microsoft.com/office/drawing/2014/main" id="{ED6D5963-4D7D-4004-9B1B-D9C78D6FF36B}"/>
              </a:ext>
            </a:extLst>
          </p:cNvPr>
          <p:cNvSpPr>
            <a:spLocks noGrp="1" noRot="1" noChangeAspect="1" noTextEdit="1"/>
          </p:cNvSpPr>
          <p:nvPr>
            <p:ph type="sldImg"/>
          </p:nvPr>
        </p:nvSpPr>
        <p:spPr>
          <a:ln/>
        </p:spPr>
      </p:sp>
      <p:sp>
        <p:nvSpPr>
          <p:cNvPr id="144387" name="Notes Placeholder 2">
            <a:extLst>
              <a:ext uri="{FF2B5EF4-FFF2-40B4-BE49-F238E27FC236}">
                <a16:creationId xmlns:a16="http://schemas.microsoft.com/office/drawing/2014/main" id="{BC39A64C-DAE6-414E-9AE7-42103913B246}"/>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44388" name="Slide Number Placeholder 3">
            <a:extLst>
              <a:ext uri="{FF2B5EF4-FFF2-40B4-BE49-F238E27FC236}">
                <a16:creationId xmlns:a16="http://schemas.microsoft.com/office/drawing/2014/main" id="{2E993F71-9FEB-4639-BBB6-2B36525849DF}"/>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B84E7331-614A-4D2D-B3F2-8E0887F727C7}" type="slidenum">
              <a:rPr lang="en-US" altLang="en-US" sz="1200"/>
              <a:pPr/>
              <a:t>43</a:t>
            </a:fld>
            <a:endParaRPr lang="en-US" altLang="en-US" sz="1200"/>
          </a:p>
        </p:txBody>
      </p:sp>
    </p:spTree>
    <p:extLst>
      <p:ext uri="{BB962C8B-B14F-4D97-AF65-F5344CB8AC3E}">
        <p14:creationId xmlns:p14="http://schemas.microsoft.com/office/powerpoint/2010/main" val="393585451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a:extLst>
              <a:ext uri="{FF2B5EF4-FFF2-40B4-BE49-F238E27FC236}">
                <a16:creationId xmlns:a16="http://schemas.microsoft.com/office/drawing/2014/main" id="{ED6D5963-4D7D-4004-9B1B-D9C78D6FF36B}"/>
              </a:ext>
            </a:extLst>
          </p:cNvPr>
          <p:cNvSpPr>
            <a:spLocks noGrp="1" noRot="1" noChangeAspect="1" noTextEdit="1"/>
          </p:cNvSpPr>
          <p:nvPr>
            <p:ph type="sldImg"/>
          </p:nvPr>
        </p:nvSpPr>
        <p:spPr>
          <a:ln/>
        </p:spPr>
      </p:sp>
      <p:sp>
        <p:nvSpPr>
          <p:cNvPr id="144387" name="Notes Placeholder 2">
            <a:extLst>
              <a:ext uri="{FF2B5EF4-FFF2-40B4-BE49-F238E27FC236}">
                <a16:creationId xmlns:a16="http://schemas.microsoft.com/office/drawing/2014/main" id="{BC39A64C-DAE6-414E-9AE7-42103913B246}"/>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44388" name="Slide Number Placeholder 3">
            <a:extLst>
              <a:ext uri="{FF2B5EF4-FFF2-40B4-BE49-F238E27FC236}">
                <a16:creationId xmlns:a16="http://schemas.microsoft.com/office/drawing/2014/main" id="{2E993F71-9FEB-4639-BBB6-2B36525849DF}"/>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B84E7331-614A-4D2D-B3F2-8E0887F727C7}" type="slidenum">
              <a:rPr lang="en-US" altLang="en-US" sz="1200"/>
              <a:pPr/>
              <a:t>44</a:t>
            </a:fld>
            <a:endParaRPr lang="en-US" altLang="en-US" sz="1200"/>
          </a:p>
        </p:txBody>
      </p:sp>
    </p:spTree>
    <p:extLst>
      <p:ext uri="{BB962C8B-B14F-4D97-AF65-F5344CB8AC3E}">
        <p14:creationId xmlns:p14="http://schemas.microsoft.com/office/powerpoint/2010/main" val="393585451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a:extLst>
              <a:ext uri="{FF2B5EF4-FFF2-40B4-BE49-F238E27FC236}">
                <a16:creationId xmlns:a16="http://schemas.microsoft.com/office/drawing/2014/main" id="{ED6D5963-4D7D-4004-9B1B-D9C78D6FF36B}"/>
              </a:ext>
            </a:extLst>
          </p:cNvPr>
          <p:cNvSpPr>
            <a:spLocks noGrp="1" noRot="1" noChangeAspect="1" noTextEdit="1"/>
          </p:cNvSpPr>
          <p:nvPr>
            <p:ph type="sldImg"/>
          </p:nvPr>
        </p:nvSpPr>
        <p:spPr>
          <a:ln/>
        </p:spPr>
      </p:sp>
      <p:sp>
        <p:nvSpPr>
          <p:cNvPr id="144387" name="Notes Placeholder 2">
            <a:extLst>
              <a:ext uri="{FF2B5EF4-FFF2-40B4-BE49-F238E27FC236}">
                <a16:creationId xmlns:a16="http://schemas.microsoft.com/office/drawing/2014/main" id="{BC39A64C-DAE6-414E-9AE7-42103913B246}"/>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44388" name="Slide Number Placeholder 3">
            <a:extLst>
              <a:ext uri="{FF2B5EF4-FFF2-40B4-BE49-F238E27FC236}">
                <a16:creationId xmlns:a16="http://schemas.microsoft.com/office/drawing/2014/main" id="{2E993F71-9FEB-4639-BBB6-2B36525849DF}"/>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B84E7331-614A-4D2D-B3F2-8E0887F727C7}" type="slidenum">
              <a:rPr lang="en-US" altLang="en-US" sz="1200"/>
              <a:pPr/>
              <a:t>45</a:t>
            </a:fld>
            <a:endParaRPr lang="en-US" altLang="en-US" sz="1200"/>
          </a:p>
        </p:txBody>
      </p:sp>
    </p:spTree>
    <p:extLst>
      <p:ext uri="{BB962C8B-B14F-4D97-AF65-F5344CB8AC3E}">
        <p14:creationId xmlns:p14="http://schemas.microsoft.com/office/powerpoint/2010/main" val="393585451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a:extLst>
              <a:ext uri="{FF2B5EF4-FFF2-40B4-BE49-F238E27FC236}">
                <a16:creationId xmlns:a16="http://schemas.microsoft.com/office/drawing/2014/main" id="{ED6D5963-4D7D-4004-9B1B-D9C78D6FF36B}"/>
              </a:ext>
            </a:extLst>
          </p:cNvPr>
          <p:cNvSpPr>
            <a:spLocks noGrp="1" noRot="1" noChangeAspect="1" noTextEdit="1"/>
          </p:cNvSpPr>
          <p:nvPr>
            <p:ph type="sldImg"/>
          </p:nvPr>
        </p:nvSpPr>
        <p:spPr>
          <a:ln/>
        </p:spPr>
      </p:sp>
      <p:sp>
        <p:nvSpPr>
          <p:cNvPr id="144387" name="Notes Placeholder 2">
            <a:extLst>
              <a:ext uri="{FF2B5EF4-FFF2-40B4-BE49-F238E27FC236}">
                <a16:creationId xmlns:a16="http://schemas.microsoft.com/office/drawing/2014/main" id="{BC39A64C-DAE6-414E-9AE7-42103913B246}"/>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44388" name="Slide Number Placeholder 3">
            <a:extLst>
              <a:ext uri="{FF2B5EF4-FFF2-40B4-BE49-F238E27FC236}">
                <a16:creationId xmlns:a16="http://schemas.microsoft.com/office/drawing/2014/main" id="{2E993F71-9FEB-4639-BBB6-2B36525849DF}"/>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B84E7331-614A-4D2D-B3F2-8E0887F727C7}" type="slidenum">
              <a:rPr lang="en-US" altLang="en-US" sz="1200"/>
              <a:pPr/>
              <a:t>46</a:t>
            </a:fld>
            <a:endParaRPr lang="en-US" altLang="en-US" sz="1200"/>
          </a:p>
        </p:txBody>
      </p:sp>
    </p:spTree>
    <p:extLst>
      <p:ext uri="{BB962C8B-B14F-4D97-AF65-F5344CB8AC3E}">
        <p14:creationId xmlns:p14="http://schemas.microsoft.com/office/powerpoint/2010/main" val="393585451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lide Image Placeholder 1">
            <a:extLst>
              <a:ext uri="{FF2B5EF4-FFF2-40B4-BE49-F238E27FC236}">
                <a16:creationId xmlns:a16="http://schemas.microsoft.com/office/drawing/2014/main" id="{E3BFF193-AADF-4EE6-BE50-946E71E30791}"/>
              </a:ext>
            </a:extLst>
          </p:cNvPr>
          <p:cNvSpPr>
            <a:spLocks noGrp="1" noRot="1" noChangeAspect="1" noTextEdit="1"/>
          </p:cNvSpPr>
          <p:nvPr>
            <p:ph type="sldImg"/>
          </p:nvPr>
        </p:nvSpPr>
        <p:spPr>
          <a:ln/>
        </p:spPr>
      </p:sp>
      <p:sp>
        <p:nvSpPr>
          <p:cNvPr id="145411" name="Notes Placeholder 2">
            <a:extLst>
              <a:ext uri="{FF2B5EF4-FFF2-40B4-BE49-F238E27FC236}">
                <a16:creationId xmlns:a16="http://schemas.microsoft.com/office/drawing/2014/main" id="{1AA29BFF-A4E6-4AC9-BBBC-8C3769015A03}"/>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45412" name="Slide Number Placeholder 3">
            <a:extLst>
              <a:ext uri="{FF2B5EF4-FFF2-40B4-BE49-F238E27FC236}">
                <a16:creationId xmlns:a16="http://schemas.microsoft.com/office/drawing/2014/main" id="{52D9028F-23C3-4B63-9D62-71BBDFE33693}"/>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4C1A3F21-4B32-48C6-B9EF-707CF5DA1DCD}" type="slidenum">
              <a:rPr lang="en-US" altLang="en-US" sz="1200"/>
              <a:pPr/>
              <a:t>47</a:t>
            </a:fld>
            <a:endParaRPr lang="en-US" altLang="en-US" sz="120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lide Image Placeholder 1">
            <a:extLst>
              <a:ext uri="{FF2B5EF4-FFF2-40B4-BE49-F238E27FC236}">
                <a16:creationId xmlns:a16="http://schemas.microsoft.com/office/drawing/2014/main" id="{E3BFF193-AADF-4EE6-BE50-946E71E30791}"/>
              </a:ext>
            </a:extLst>
          </p:cNvPr>
          <p:cNvSpPr>
            <a:spLocks noGrp="1" noRot="1" noChangeAspect="1" noTextEdit="1"/>
          </p:cNvSpPr>
          <p:nvPr>
            <p:ph type="sldImg"/>
          </p:nvPr>
        </p:nvSpPr>
        <p:spPr>
          <a:ln/>
        </p:spPr>
      </p:sp>
      <p:sp>
        <p:nvSpPr>
          <p:cNvPr id="145411" name="Notes Placeholder 2">
            <a:extLst>
              <a:ext uri="{FF2B5EF4-FFF2-40B4-BE49-F238E27FC236}">
                <a16:creationId xmlns:a16="http://schemas.microsoft.com/office/drawing/2014/main" id="{1AA29BFF-A4E6-4AC9-BBBC-8C3769015A03}"/>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45412" name="Slide Number Placeholder 3">
            <a:extLst>
              <a:ext uri="{FF2B5EF4-FFF2-40B4-BE49-F238E27FC236}">
                <a16:creationId xmlns:a16="http://schemas.microsoft.com/office/drawing/2014/main" id="{52D9028F-23C3-4B63-9D62-71BBDFE33693}"/>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4C1A3F21-4B32-48C6-B9EF-707CF5DA1DCD}" type="slidenum">
              <a:rPr lang="en-US" altLang="en-US" sz="1200"/>
              <a:pPr/>
              <a:t>48</a:t>
            </a:fld>
            <a:endParaRPr lang="en-US" altLang="en-US" sz="120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a:extLst>
              <a:ext uri="{FF2B5EF4-FFF2-40B4-BE49-F238E27FC236}">
                <a16:creationId xmlns:a16="http://schemas.microsoft.com/office/drawing/2014/main" id="{6F23DBD3-65E9-464D-A511-4E368279466B}"/>
              </a:ext>
            </a:extLst>
          </p:cNvPr>
          <p:cNvSpPr>
            <a:spLocks noGrp="1" noRot="1" noChangeAspect="1" noTextEdit="1"/>
          </p:cNvSpPr>
          <p:nvPr>
            <p:ph type="sldImg"/>
          </p:nvPr>
        </p:nvSpPr>
        <p:spPr>
          <a:ln/>
        </p:spPr>
      </p:sp>
      <p:sp>
        <p:nvSpPr>
          <p:cNvPr id="146435" name="Notes Placeholder 2">
            <a:extLst>
              <a:ext uri="{FF2B5EF4-FFF2-40B4-BE49-F238E27FC236}">
                <a16:creationId xmlns:a16="http://schemas.microsoft.com/office/drawing/2014/main" id="{5D36736D-8E43-4AD5-BA23-3FD497875AF6}"/>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46436" name="Slide Number Placeholder 3">
            <a:extLst>
              <a:ext uri="{FF2B5EF4-FFF2-40B4-BE49-F238E27FC236}">
                <a16:creationId xmlns:a16="http://schemas.microsoft.com/office/drawing/2014/main" id="{79871F0C-52EB-4FCC-82AF-EECCF3962E32}"/>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9C2B171A-4DA9-44CB-A351-A02818E243E3}" type="slidenum">
              <a:rPr lang="en-US" altLang="en-US" sz="1200"/>
              <a:pPr/>
              <a:t>49</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AF2F339A-5F98-478F-9824-0E6D27B63ACC}"/>
              </a:ext>
            </a:extLst>
          </p:cNvPr>
          <p:cNvSpPr>
            <a:spLocks noGrp="1" noRot="1" noChangeAspect="1" noTextEdit="1"/>
          </p:cNvSpPr>
          <p:nvPr>
            <p:ph type="sldImg"/>
          </p:nvPr>
        </p:nvSpPr>
        <p:spPr>
          <a:ln/>
        </p:spPr>
      </p:sp>
      <p:sp>
        <p:nvSpPr>
          <p:cNvPr id="102403" name="Notes Placeholder 2">
            <a:extLst>
              <a:ext uri="{FF2B5EF4-FFF2-40B4-BE49-F238E27FC236}">
                <a16:creationId xmlns:a16="http://schemas.microsoft.com/office/drawing/2014/main" id="{D4956567-B8FF-48D8-ADB6-C50592AA42DC}"/>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02404" name="Slide Number Placeholder 3">
            <a:extLst>
              <a:ext uri="{FF2B5EF4-FFF2-40B4-BE49-F238E27FC236}">
                <a16:creationId xmlns:a16="http://schemas.microsoft.com/office/drawing/2014/main" id="{07CD2C40-168E-46C0-AA2B-6318E77DAB5F}"/>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65E5D31E-794C-4A00-8C6F-F5FC3664C5DA}" type="slidenum">
              <a:rPr lang="en-US" altLang="en-US" sz="1200"/>
              <a:pPr/>
              <a:t>5</a:t>
            </a:fld>
            <a:endParaRPr lang="en-US" altLang="en-US" sz="120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Image Placeholder 1">
            <a:extLst>
              <a:ext uri="{FF2B5EF4-FFF2-40B4-BE49-F238E27FC236}">
                <a16:creationId xmlns:a16="http://schemas.microsoft.com/office/drawing/2014/main" id="{927D1AA1-12CD-4F8E-92EB-06472CBBBE61}"/>
              </a:ext>
            </a:extLst>
          </p:cNvPr>
          <p:cNvSpPr>
            <a:spLocks noGrp="1" noRot="1" noChangeAspect="1" noTextEdit="1"/>
          </p:cNvSpPr>
          <p:nvPr>
            <p:ph type="sldImg"/>
          </p:nvPr>
        </p:nvSpPr>
        <p:spPr>
          <a:ln/>
        </p:spPr>
      </p:sp>
      <p:sp>
        <p:nvSpPr>
          <p:cNvPr id="148483" name="Notes Placeholder 2">
            <a:extLst>
              <a:ext uri="{FF2B5EF4-FFF2-40B4-BE49-F238E27FC236}">
                <a16:creationId xmlns:a16="http://schemas.microsoft.com/office/drawing/2014/main" id="{7C237EAF-BA2B-4C8F-AB62-F7D1E87EFF6E}"/>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48484" name="Slide Number Placeholder 3">
            <a:extLst>
              <a:ext uri="{FF2B5EF4-FFF2-40B4-BE49-F238E27FC236}">
                <a16:creationId xmlns:a16="http://schemas.microsoft.com/office/drawing/2014/main" id="{CD276117-FC6B-4938-A8DD-E024EB979B43}"/>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D5F456E1-A88B-4830-9100-2889FB0DCEC9}" type="slidenum">
              <a:rPr lang="en-US" altLang="en-US" sz="1200"/>
              <a:pPr/>
              <a:t>50</a:t>
            </a:fld>
            <a:endParaRPr lang="en-US" altLang="en-US" sz="120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Slide Image Placeholder 1">
            <a:extLst>
              <a:ext uri="{FF2B5EF4-FFF2-40B4-BE49-F238E27FC236}">
                <a16:creationId xmlns:a16="http://schemas.microsoft.com/office/drawing/2014/main" id="{D2015E3E-96BA-4F65-9B30-C5A76C75EA07}"/>
              </a:ext>
            </a:extLst>
          </p:cNvPr>
          <p:cNvSpPr>
            <a:spLocks noGrp="1" noRot="1" noChangeAspect="1" noTextEdit="1"/>
          </p:cNvSpPr>
          <p:nvPr>
            <p:ph type="sldImg"/>
          </p:nvPr>
        </p:nvSpPr>
        <p:spPr>
          <a:ln/>
        </p:spPr>
      </p:sp>
      <p:sp>
        <p:nvSpPr>
          <p:cNvPr id="151555" name="Notes Placeholder 2">
            <a:extLst>
              <a:ext uri="{FF2B5EF4-FFF2-40B4-BE49-F238E27FC236}">
                <a16:creationId xmlns:a16="http://schemas.microsoft.com/office/drawing/2014/main" id="{0BEA1DE4-FFBF-401B-BFDE-7F6947F77020}"/>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51556" name="Slide Number Placeholder 3">
            <a:extLst>
              <a:ext uri="{FF2B5EF4-FFF2-40B4-BE49-F238E27FC236}">
                <a16:creationId xmlns:a16="http://schemas.microsoft.com/office/drawing/2014/main" id="{B365802C-F09F-4091-96BE-C5E8D7E9D421}"/>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E3F77F5C-51D8-4E34-A5EF-255B60F9DA1F}" type="slidenum">
              <a:rPr lang="en-US" altLang="en-US" sz="1200"/>
              <a:pPr/>
              <a:t>51</a:t>
            </a:fld>
            <a:endParaRPr lang="en-US" altLang="en-US" sz="120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Slide Image Placeholder 1">
            <a:extLst>
              <a:ext uri="{FF2B5EF4-FFF2-40B4-BE49-F238E27FC236}">
                <a16:creationId xmlns:a16="http://schemas.microsoft.com/office/drawing/2014/main" id="{2270FF9C-A4C8-4823-B145-E650EADEB73B}"/>
              </a:ext>
            </a:extLst>
          </p:cNvPr>
          <p:cNvSpPr>
            <a:spLocks noGrp="1" noRot="1" noChangeAspect="1" noTextEdit="1"/>
          </p:cNvSpPr>
          <p:nvPr>
            <p:ph type="sldImg"/>
          </p:nvPr>
        </p:nvSpPr>
        <p:spPr>
          <a:ln/>
        </p:spPr>
      </p:sp>
      <p:sp>
        <p:nvSpPr>
          <p:cNvPr id="152579" name="Notes Placeholder 2">
            <a:extLst>
              <a:ext uri="{FF2B5EF4-FFF2-40B4-BE49-F238E27FC236}">
                <a16:creationId xmlns:a16="http://schemas.microsoft.com/office/drawing/2014/main" id="{30127081-2E74-4E26-9DCE-DC45D72362D3}"/>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52580" name="Slide Number Placeholder 3">
            <a:extLst>
              <a:ext uri="{FF2B5EF4-FFF2-40B4-BE49-F238E27FC236}">
                <a16:creationId xmlns:a16="http://schemas.microsoft.com/office/drawing/2014/main" id="{7158D2CD-5D83-43D3-9751-41B535A253C6}"/>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484B1F2E-E166-46D3-90B0-C1558B705E9A}" type="slidenum">
              <a:rPr lang="en-US" altLang="en-US" sz="1200"/>
              <a:pPr/>
              <a:t>52</a:t>
            </a:fld>
            <a:endParaRPr lang="en-US" altLang="en-US" sz="120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Slide Image Placeholder 1">
            <a:extLst>
              <a:ext uri="{FF2B5EF4-FFF2-40B4-BE49-F238E27FC236}">
                <a16:creationId xmlns:a16="http://schemas.microsoft.com/office/drawing/2014/main" id="{F1920377-7276-45E4-B375-5184331F9805}"/>
              </a:ext>
            </a:extLst>
          </p:cNvPr>
          <p:cNvSpPr>
            <a:spLocks noGrp="1" noRot="1" noChangeAspect="1" noTextEdit="1"/>
          </p:cNvSpPr>
          <p:nvPr>
            <p:ph type="sldImg"/>
          </p:nvPr>
        </p:nvSpPr>
        <p:spPr>
          <a:ln/>
        </p:spPr>
      </p:sp>
      <p:sp>
        <p:nvSpPr>
          <p:cNvPr id="153603" name="Notes Placeholder 2">
            <a:extLst>
              <a:ext uri="{FF2B5EF4-FFF2-40B4-BE49-F238E27FC236}">
                <a16:creationId xmlns:a16="http://schemas.microsoft.com/office/drawing/2014/main" id="{37248B36-427E-4DF8-A9ED-92FA606449BE}"/>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53604" name="Slide Number Placeholder 3">
            <a:extLst>
              <a:ext uri="{FF2B5EF4-FFF2-40B4-BE49-F238E27FC236}">
                <a16:creationId xmlns:a16="http://schemas.microsoft.com/office/drawing/2014/main" id="{DE58BC98-9B79-4249-BF5A-EF5EFEB03624}"/>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E69737CF-AF59-4B86-924A-3B26E1B0E589}" type="slidenum">
              <a:rPr lang="en-US" altLang="en-US" sz="1200"/>
              <a:pPr/>
              <a:t>53</a:t>
            </a:fld>
            <a:endParaRPr lang="en-US" altLang="en-US" sz="120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Slide Image Placeholder 1">
            <a:extLst>
              <a:ext uri="{FF2B5EF4-FFF2-40B4-BE49-F238E27FC236}">
                <a16:creationId xmlns:a16="http://schemas.microsoft.com/office/drawing/2014/main" id="{8676E116-5B94-4113-B5E6-1CAC81E1316E}"/>
              </a:ext>
            </a:extLst>
          </p:cNvPr>
          <p:cNvSpPr>
            <a:spLocks noGrp="1" noRot="1" noChangeAspect="1" noTextEdit="1"/>
          </p:cNvSpPr>
          <p:nvPr>
            <p:ph type="sldImg"/>
          </p:nvPr>
        </p:nvSpPr>
        <p:spPr>
          <a:ln/>
        </p:spPr>
      </p:sp>
      <p:sp>
        <p:nvSpPr>
          <p:cNvPr id="154627" name="Notes Placeholder 2">
            <a:extLst>
              <a:ext uri="{FF2B5EF4-FFF2-40B4-BE49-F238E27FC236}">
                <a16:creationId xmlns:a16="http://schemas.microsoft.com/office/drawing/2014/main" id="{5A7D27AF-1924-4753-8876-D0A13BC1301E}"/>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54628" name="Slide Number Placeholder 3">
            <a:extLst>
              <a:ext uri="{FF2B5EF4-FFF2-40B4-BE49-F238E27FC236}">
                <a16:creationId xmlns:a16="http://schemas.microsoft.com/office/drawing/2014/main" id="{25D56812-8846-41D1-BC21-6F7839D00EFB}"/>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3E058D05-EBBC-4B84-BDFE-934CCD841706}" type="slidenum">
              <a:rPr lang="en-US" altLang="en-US" sz="1200"/>
              <a:pPr/>
              <a:t>54</a:t>
            </a:fld>
            <a:endParaRPr lang="en-US" altLang="en-US" sz="120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Slide Image Placeholder 1">
            <a:extLst>
              <a:ext uri="{FF2B5EF4-FFF2-40B4-BE49-F238E27FC236}">
                <a16:creationId xmlns:a16="http://schemas.microsoft.com/office/drawing/2014/main" id="{3814FEF9-78DE-437F-9716-D9757F1667E0}"/>
              </a:ext>
            </a:extLst>
          </p:cNvPr>
          <p:cNvSpPr>
            <a:spLocks noGrp="1" noRot="1" noChangeAspect="1" noTextEdit="1"/>
          </p:cNvSpPr>
          <p:nvPr>
            <p:ph type="sldImg"/>
          </p:nvPr>
        </p:nvSpPr>
        <p:spPr>
          <a:ln/>
        </p:spPr>
      </p:sp>
      <p:sp>
        <p:nvSpPr>
          <p:cNvPr id="155651" name="Notes Placeholder 2">
            <a:extLst>
              <a:ext uri="{FF2B5EF4-FFF2-40B4-BE49-F238E27FC236}">
                <a16:creationId xmlns:a16="http://schemas.microsoft.com/office/drawing/2014/main" id="{AA48A621-B69A-4777-A9E4-F192AFD5AE93}"/>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55652" name="Slide Number Placeholder 3">
            <a:extLst>
              <a:ext uri="{FF2B5EF4-FFF2-40B4-BE49-F238E27FC236}">
                <a16:creationId xmlns:a16="http://schemas.microsoft.com/office/drawing/2014/main" id="{457AA24A-DA61-49C5-B89A-170D95402572}"/>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59097312-EE18-408D-9F06-41B75C404A33}" type="slidenum">
              <a:rPr lang="en-US" altLang="en-US" sz="1200"/>
              <a:pPr/>
              <a:t>55</a:t>
            </a:fld>
            <a:endParaRPr lang="en-US" altLang="en-US" sz="120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Slide Image Placeholder 1">
            <a:extLst>
              <a:ext uri="{FF2B5EF4-FFF2-40B4-BE49-F238E27FC236}">
                <a16:creationId xmlns:a16="http://schemas.microsoft.com/office/drawing/2014/main" id="{F5C965EE-A2F4-4178-83DC-6EF2B63F9589}"/>
              </a:ext>
            </a:extLst>
          </p:cNvPr>
          <p:cNvSpPr>
            <a:spLocks noGrp="1" noRot="1" noChangeAspect="1" noTextEdit="1"/>
          </p:cNvSpPr>
          <p:nvPr>
            <p:ph type="sldImg"/>
          </p:nvPr>
        </p:nvSpPr>
        <p:spPr>
          <a:ln/>
        </p:spPr>
      </p:sp>
      <p:sp>
        <p:nvSpPr>
          <p:cNvPr id="165891" name="Notes Placeholder 2">
            <a:extLst>
              <a:ext uri="{FF2B5EF4-FFF2-40B4-BE49-F238E27FC236}">
                <a16:creationId xmlns:a16="http://schemas.microsoft.com/office/drawing/2014/main" id="{0908825B-1608-4CED-ACC8-2D83EE5C0351}"/>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65892" name="Slide Number Placeholder 3">
            <a:extLst>
              <a:ext uri="{FF2B5EF4-FFF2-40B4-BE49-F238E27FC236}">
                <a16:creationId xmlns:a16="http://schemas.microsoft.com/office/drawing/2014/main" id="{53770547-C6A1-4975-B7D1-ECFF69812DE3}"/>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7EA476F1-1DA1-42A4-AAF0-53A7D3C5B1E6}" type="slidenum">
              <a:rPr lang="en-US" altLang="en-US" sz="1200"/>
              <a:pPr/>
              <a:t>56</a:t>
            </a:fld>
            <a:endParaRPr lang="en-US" altLang="en-US" sz="120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Slide Image Placeholder 1">
            <a:extLst>
              <a:ext uri="{FF2B5EF4-FFF2-40B4-BE49-F238E27FC236}">
                <a16:creationId xmlns:a16="http://schemas.microsoft.com/office/drawing/2014/main" id="{F5C965EE-A2F4-4178-83DC-6EF2B63F9589}"/>
              </a:ext>
            </a:extLst>
          </p:cNvPr>
          <p:cNvSpPr>
            <a:spLocks noGrp="1" noRot="1" noChangeAspect="1" noTextEdit="1"/>
          </p:cNvSpPr>
          <p:nvPr>
            <p:ph type="sldImg"/>
          </p:nvPr>
        </p:nvSpPr>
        <p:spPr>
          <a:ln/>
        </p:spPr>
      </p:sp>
      <p:sp>
        <p:nvSpPr>
          <p:cNvPr id="165891" name="Notes Placeholder 2">
            <a:extLst>
              <a:ext uri="{FF2B5EF4-FFF2-40B4-BE49-F238E27FC236}">
                <a16:creationId xmlns:a16="http://schemas.microsoft.com/office/drawing/2014/main" id="{0908825B-1608-4CED-ACC8-2D83EE5C0351}"/>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65892" name="Slide Number Placeholder 3">
            <a:extLst>
              <a:ext uri="{FF2B5EF4-FFF2-40B4-BE49-F238E27FC236}">
                <a16:creationId xmlns:a16="http://schemas.microsoft.com/office/drawing/2014/main" id="{53770547-C6A1-4975-B7D1-ECFF69812DE3}"/>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7EA476F1-1DA1-42A4-AAF0-53A7D3C5B1E6}" type="slidenum">
              <a:rPr lang="en-US" altLang="en-US" sz="1200"/>
              <a:pPr/>
              <a:t>57</a:t>
            </a:fld>
            <a:endParaRPr lang="en-US" altLang="en-US" sz="120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a:extLst>
              <a:ext uri="{FF2B5EF4-FFF2-40B4-BE49-F238E27FC236}">
                <a16:creationId xmlns:a16="http://schemas.microsoft.com/office/drawing/2014/main" id="{2A42FC40-0B0B-40A8-9A70-96B90CBEC2A4}"/>
              </a:ext>
            </a:extLst>
          </p:cNvPr>
          <p:cNvSpPr>
            <a:spLocks noGrp="1" noRot="1" noChangeAspect="1" noTextEdit="1"/>
          </p:cNvSpPr>
          <p:nvPr>
            <p:ph type="sldImg"/>
          </p:nvPr>
        </p:nvSpPr>
        <p:spPr>
          <a:ln/>
        </p:spPr>
      </p:sp>
      <p:sp>
        <p:nvSpPr>
          <p:cNvPr id="166915" name="Notes Placeholder 2">
            <a:extLst>
              <a:ext uri="{FF2B5EF4-FFF2-40B4-BE49-F238E27FC236}">
                <a16:creationId xmlns:a16="http://schemas.microsoft.com/office/drawing/2014/main" id="{9D87D6DD-9BE3-4E6E-A919-0407F74B5132}"/>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66916" name="Slide Number Placeholder 3">
            <a:extLst>
              <a:ext uri="{FF2B5EF4-FFF2-40B4-BE49-F238E27FC236}">
                <a16:creationId xmlns:a16="http://schemas.microsoft.com/office/drawing/2014/main" id="{6C755572-4FE6-4E48-BAA5-8182E2E588A5}"/>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8E741318-7D16-4CD0-94CD-65E300EE4B9B}" type="slidenum">
              <a:rPr lang="en-US" altLang="en-US" sz="1200"/>
              <a:pPr/>
              <a:t>58</a:t>
            </a:fld>
            <a:endParaRPr lang="en-US" altLang="en-US" sz="120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Slide Image Placeholder 1">
            <a:extLst>
              <a:ext uri="{FF2B5EF4-FFF2-40B4-BE49-F238E27FC236}">
                <a16:creationId xmlns:a16="http://schemas.microsoft.com/office/drawing/2014/main" id="{6A090DDF-ABEB-4AB6-A61F-1D8A85B87DDF}"/>
              </a:ext>
            </a:extLst>
          </p:cNvPr>
          <p:cNvSpPr>
            <a:spLocks noGrp="1" noRot="1" noChangeAspect="1" noTextEdit="1"/>
          </p:cNvSpPr>
          <p:nvPr>
            <p:ph type="sldImg"/>
          </p:nvPr>
        </p:nvSpPr>
        <p:spPr>
          <a:ln/>
        </p:spPr>
      </p:sp>
      <p:sp>
        <p:nvSpPr>
          <p:cNvPr id="171011" name="Notes Placeholder 2">
            <a:extLst>
              <a:ext uri="{FF2B5EF4-FFF2-40B4-BE49-F238E27FC236}">
                <a16:creationId xmlns:a16="http://schemas.microsoft.com/office/drawing/2014/main" id="{3E4125AC-3F41-496D-BCAB-131ABF3AB198}"/>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71012" name="Slide Number Placeholder 3">
            <a:extLst>
              <a:ext uri="{FF2B5EF4-FFF2-40B4-BE49-F238E27FC236}">
                <a16:creationId xmlns:a16="http://schemas.microsoft.com/office/drawing/2014/main" id="{F4840638-9AC8-46BA-AD48-5AFE6E8180A9}"/>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CA8CB49A-B708-4604-8B09-B01642EE6D5A}" type="slidenum">
              <a:rPr lang="en-US" altLang="en-US" sz="1200"/>
              <a:pPr/>
              <a:t>59</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AF2F339A-5F98-478F-9824-0E6D27B63ACC}"/>
              </a:ext>
            </a:extLst>
          </p:cNvPr>
          <p:cNvSpPr>
            <a:spLocks noGrp="1" noRot="1" noChangeAspect="1" noTextEdit="1"/>
          </p:cNvSpPr>
          <p:nvPr>
            <p:ph type="sldImg"/>
          </p:nvPr>
        </p:nvSpPr>
        <p:spPr>
          <a:ln/>
        </p:spPr>
      </p:sp>
      <p:sp>
        <p:nvSpPr>
          <p:cNvPr id="102403" name="Notes Placeholder 2">
            <a:extLst>
              <a:ext uri="{FF2B5EF4-FFF2-40B4-BE49-F238E27FC236}">
                <a16:creationId xmlns:a16="http://schemas.microsoft.com/office/drawing/2014/main" id="{D4956567-B8FF-48D8-ADB6-C50592AA42DC}"/>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02404" name="Slide Number Placeholder 3">
            <a:extLst>
              <a:ext uri="{FF2B5EF4-FFF2-40B4-BE49-F238E27FC236}">
                <a16:creationId xmlns:a16="http://schemas.microsoft.com/office/drawing/2014/main" id="{07CD2C40-168E-46C0-AA2B-6318E77DAB5F}"/>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65E5D31E-794C-4A00-8C6F-F5FC3664C5DA}" type="slidenum">
              <a:rPr lang="en-US" altLang="en-US" sz="1200"/>
              <a:pPr/>
              <a:t>6</a:t>
            </a:fld>
            <a:endParaRPr lang="en-US" altLang="en-US" sz="120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Slide Image Placeholder 1">
            <a:extLst>
              <a:ext uri="{FF2B5EF4-FFF2-40B4-BE49-F238E27FC236}">
                <a16:creationId xmlns:a16="http://schemas.microsoft.com/office/drawing/2014/main" id="{916280FA-FE1A-4ACE-886A-A0EEB9AAFA91}"/>
              </a:ext>
            </a:extLst>
          </p:cNvPr>
          <p:cNvSpPr>
            <a:spLocks noGrp="1" noRot="1" noChangeAspect="1" noTextEdit="1"/>
          </p:cNvSpPr>
          <p:nvPr>
            <p:ph type="sldImg"/>
          </p:nvPr>
        </p:nvSpPr>
        <p:spPr>
          <a:ln/>
        </p:spPr>
      </p:sp>
      <p:sp>
        <p:nvSpPr>
          <p:cNvPr id="183299" name="Notes Placeholder 2">
            <a:extLst>
              <a:ext uri="{FF2B5EF4-FFF2-40B4-BE49-F238E27FC236}">
                <a16:creationId xmlns:a16="http://schemas.microsoft.com/office/drawing/2014/main" id="{6886B5D8-BFC5-4F23-A385-D1F2758416FB}"/>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83300" name="Slide Number Placeholder 3">
            <a:extLst>
              <a:ext uri="{FF2B5EF4-FFF2-40B4-BE49-F238E27FC236}">
                <a16:creationId xmlns:a16="http://schemas.microsoft.com/office/drawing/2014/main" id="{C5517BE4-A3C2-4E4D-82AD-62139499D036}"/>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72263D63-A5FB-4F95-9EBB-AD0FF00CD500}" type="slidenum">
              <a:rPr lang="en-US" altLang="en-US" sz="1200"/>
              <a:pPr/>
              <a:t>60</a:t>
            </a:fld>
            <a:endParaRPr lang="en-US" altLang="en-US" sz="120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Slide Image Placeholder 1">
            <a:extLst>
              <a:ext uri="{FF2B5EF4-FFF2-40B4-BE49-F238E27FC236}">
                <a16:creationId xmlns:a16="http://schemas.microsoft.com/office/drawing/2014/main" id="{916280FA-FE1A-4ACE-886A-A0EEB9AAFA91}"/>
              </a:ext>
            </a:extLst>
          </p:cNvPr>
          <p:cNvSpPr>
            <a:spLocks noGrp="1" noRot="1" noChangeAspect="1" noTextEdit="1"/>
          </p:cNvSpPr>
          <p:nvPr>
            <p:ph type="sldImg"/>
          </p:nvPr>
        </p:nvSpPr>
        <p:spPr>
          <a:ln/>
        </p:spPr>
      </p:sp>
      <p:sp>
        <p:nvSpPr>
          <p:cNvPr id="183299" name="Notes Placeholder 2">
            <a:extLst>
              <a:ext uri="{FF2B5EF4-FFF2-40B4-BE49-F238E27FC236}">
                <a16:creationId xmlns:a16="http://schemas.microsoft.com/office/drawing/2014/main" id="{6886B5D8-BFC5-4F23-A385-D1F2758416FB}"/>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83300" name="Slide Number Placeholder 3">
            <a:extLst>
              <a:ext uri="{FF2B5EF4-FFF2-40B4-BE49-F238E27FC236}">
                <a16:creationId xmlns:a16="http://schemas.microsoft.com/office/drawing/2014/main" id="{C5517BE4-A3C2-4E4D-82AD-62139499D036}"/>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72263D63-A5FB-4F95-9EBB-AD0FF00CD500}" type="slidenum">
              <a:rPr lang="en-US" altLang="en-US" sz="1200"/>
              <a:pPr/>
              <a:t>61</a:t>
            </a:fld>
            <a:endParaRPr lang="en-US" altLang="en-US" sz="120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Slide Image Placeholder 1">
            <a:extLst>
              <a:ext uri="{FF2B5EF4-FFF2-40B4-BE49-F238E27FC236}">
                <a16:creationId xmlns:a16="http://schemas.microsoft.com/office/drawing/2014/main" id="{C99D10E8-9F4B-489E-AC02-D55AD481FC82}"/>
              </a:ext>
            </a:extLst>
          </p:cNvPr>
          <p:cNvSpPr>
            <a:spLocks noGrp="1" noRot="1" noChangeAspect="1" noTextEdit="1"/>
          </p:cNvSpPr>
          <p:nvPr>
            <p:ph type="sldImg"/>
          </p:nvPr>
        </p:nvSpPr>
        <p:spPr>
          <a:ln/>
        </p:spPr>
      </p:sp>
      <p:sp>
        <p:nvSpPr>
          <p:cNvPr id="184323" name="Notes Placeholder 2">
            <a:extLst>
              <a:ext uri="{FF2B5EF4-FFF2-40B4-BE49-F238E27FC236}">
                <a16:creationId xmlns:a16="http://schemas.microsoft.com/office/drawing/2014/main" id="{3041D190-BA58-4322-9E10-458ABE04459A}"/>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84324" name="Slide Number Placeholder 3">
            <a:extLst>
              <a:ext uri="{FF2B5EF4-FFF2-40B4-BE49-F238E27FC236}">
                <a16:creationId xmlns:a16="http://schemas.microsoft.com/office/drawing/2014/main" id="{75FA2EEF-9C45-45B2-AFE8-7DE9160ABAB4}"/>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33A79A68-6094-4DF9-B22C-B5845CBFB2C5}" type="slidenum">
              <a:rPr lang="en-US" altLang="en-US" sz="1200"/>
              <a:pPr/>
              <a:t>62</a:t>
            </a:fld>
            <a:endParaRPr lang="en-US" altLang="en-US" sz="120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Slide Image Placeholder 1">
            <a:extLst>
              <a:ext uri="{FF2B5EF4-FFF2-40B4-BE49-F238E27FC236}">
                <a16:creationId xmlns:a16="http://schemas.microsoft.com/office/drawing/2014/main" id="{107D3DB9-888A-4174-81AB-6825C7C195A4}"/>
              </a:ext>
            </a:extLst>
          </p:cNvPr>
          <p:cNvSpPr>
            <a:spLocks noGrp="1" noRot="1" noChangeAspect="1" noTextEdit="1"/>
          </p:cNvSpPr>
          <p:nvPr>
            <p:ph type="sldImg"/>
          </p:nvPr>
        </p:nvSpPr>
        <p:spPr>
          <a:ln/>
        </p:spPr>
      </p:sp>
      <p:sp>
        <p:nvSpPr>
          <p:cNvPr id="186371" name="Notes Placeholder 2">
            <a:extLst>
              <a:ext uri="{FF2B5EF4-FFF2-40B4-BE49-F238E27FC236}">
                <a16:creationId xmlns:a16="http://schemas.microsoft.com/office/drawing/2014/main" id="{A1203CC1-9B70-48E1-8631-47021195BC25}"/>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86372" name="Slide Number Placeholder 3">
            <a:extLst>
              <a:ext uri="{FF2B5EF4-FFF2-40B4-BE49-F238E27FC236}">
                <a16:creationId xmlns:a16="http://schemas.microsoft.com/office/drawing/2014/main" id="{B2F87E1E-E441-49CC-B756-B0CEE5CF8CFF}"/>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B888AAE8-BE5D-4BC8-BD08-4D6250075331}" type="slidenum">
              <a:rPr lang="en-US" altLang="en-US" sz="1200"/>
              <a:pPr/>
              <a:t>63</a:t>
            </a:fld>
            <a:endParaRPr lang="en-US" altLang="en-US" sz="120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Slide Image Placeholder 1">
            <a:extLst>
              <a:ext uri="{FF2B5EF4-FFF2-40B4-BE49-F238E27FC236}">
                <a16:creationId xmlns:a16="http://schemas.microsoft.com/office/drawing/2014/main" id="{0F70B07D-0BDC-4DF1-9D44-F6A1D94B2356}"/>
              </a:ext>
            </a:extLst>
          </p:cNvPr>
          <p:cNvSpPr>
            <a:spLocks noGrp="1" noRot="1" noChangeAspect="1" noTextEdit="1"/>
          </p:cNvSpPr>
          <p:nvPr>
            <p:ph type="sldImg"/>
          </p:nvPr>
        </p:nvSpPr>
        <p:spPr>
          <a:ln/>
        </p:spPr>
      </p:sp>
      <p:sp>
        <p:nvSpPr>
          <p:cNvPr id="188419" name="Notes Placeholder 2">
            <a:extLst>
              <a:ext uri="{FF2B5EF4-FFF2-40B4-BE49-F238E27FC236}">
                <a16:creationId xmlns:a16="http://schemas.microsoft.com/office/drawing/2014/main" id="{B45A6EBF-C054-4097-8D71-5B4A8233F151}"/>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88420" name="Slide Number Placeholder 3">
            <a:extLst>
              <a:ext uri="{FF2B5EF4-FFF2-40B4-BE49-F238E27FC236}">
                <a16:creationId xmlns:a16="http://schemas.microsoft.com/office/drawing/2014/main" id="{15C2BCC8-26CB-4E39-9835-043C3F73C94A}"/>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5460C862-A30E-4712-AF22-DCC8172C6340}" type="slidenum">
              <a:rPr lang="en-US" altLang="en-US" sz="1200"/>
              <a:pPr/>
              <a:t>64</a:t>
            </a:fld>
            <a:endParaRPr lang="en-US" altLang="en-US" sz="120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Slide Image Placeholder 1">
            <a:extLst>
              <a:ext uri="{FF2B5EF4-FFF2-40B4-BE49-F238E27FC236}">
                <a16:creationId xmlns:a16="http://schemas.microsoft.com/office/drawing/2014/main" id="{29B85298-10A8-4E09-827D-6C85CEBDAF70}"/>
              </a:ext>
            </a:extLst>
          </p:cNvPr>
          <p:cNvSpPr>
            <a:spLocks noGrp="1" noRot="1" noChangeAspect="1" noTextEdit="1"/>
          </p:cNvSpPr>
          <p:nvPr>
            <p:ph type="sldImg"/>
          </p:nvPr>
        </p:nvSpPr>
        <p:spPr>
          <a:ln/>
        </p:spPr>
      </p:sp>
      <p:sp>
        <p:nvSpPr>
          <p:cNvPr id="189443" name="Notes Placeholder 2">
            <a:extLst>
              <a:ext uri="{FF2B5EF4-FFF2-40B4-BE49-F238E27FC236}">
                <a16:creationId xmlns:a16="http://schemas.microsoft.com/office/drawing/2014/main" id="{133B56BB-FD85-4A28-B6BE-F2C68334CE9B}"/>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89444" name="Slide Number Placeholder 3">
            <a:extLst>
              <a:ext uri="{FF2B5EF4-FFF2-40B4-BE49-F238E27FC236}">
                <a16:creationId xmlns:a16="http://schemas.microsoft.com/office/drawing/2014/main" id="{66CA3B4D-58CA-4CBF-8A38-8EED37823F8F}"/>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683E2138-D3D1-40B7-A894-2548D038F21F}" type="slidenum">
              <a:rPr lang="en-US" altLang="en-US" sz="1200"/>
              <a:pPr/>
              <a:t>65</a:t>
            </a:fld>
            <a:endParaRPr lang="en-US" altLang="en-US" sz="120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Slide Image Placeholder 1">
            <a:extLst>
              <a:ext uri="{FF2B5EF4-FFF2-40B4-BE49-F238E27FC236}">
                <a16:creationId xmlns:a16="http://schemas.microsoft.com/office/drawing/2014/main" id="{EC04D6F1-4BB0-4109-952B-59BFDDC3459B}"/>
              </a:ext>
            </a:extLst>
          </p:cNvPr>
          <p:cNvSpPr>
            <a:spLocks noGrp="1" noRot="1" noChangeAspect="1" noTextEdit="1"/>
          </p:cNvSpPr>
          <p:nvPr>
            <p:ph type="sldImg"/>
          </p:nvPr>
        </p:nvSpPr>
        <p:spPr>
          <a:ln/>
        </p:spPr>
      </p:sp>
      <p:sp>
        <p:nvSpPr>
          <p:cNvPr id="196611" name="Notes Placeholder 2">
            <a:extLst>
              <a:ext uri="{FF2B5EF4-FFF2-40B4-BE49-F238E27FC236}">
                <a16:creationId xmlns:a16="http://schemas.microsoft.com/office/drawing/2014/main" id="{EB76ADD5-49FB-4C3F-B629-07CD4A7A6E31}"/>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96612" name="Slide Number Placeholder 3">
            <a:extLst>
              <a:ext uri="{FF2B5EF4-FFF2-40B4-BE49-F238E27FC236}">
                <a16:creationId xmlns:a16="http://schemas.microsoft.com/office/drawing/2014/main" id="{D9EEFE1B-3883-48D2-BE2E-2944D392E19A}"/>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81688A38-1663-4ABA-85BF-A53888D49B09}" type="slidenum">
              <a:rPr lang="en-US" altLang="en-US" sz="1200"/>
              <a:pPr/>
              <a:t>66</a:t>
            </a:fld>
            <a:endParaRPr lang="en-US" altLang="en-US" sz="120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Slide Image Placeholder 1">
            <a:extLst>
              <a:ext uri="{FF2B5EF4-FFF2-40B4-BE49-F238E27FC236}">
                <a16:creationId xmlns:a16="http://schemas.microsoft.com/office/drawing/2014/main" id="{5E69715A-12B2-4576-B0BE-12FE82F88AD3}"/>
              </a:ext>
            </a:extLst>
          </p:cNvPr>
          <p:cNvSpPr>
            <a:spLocks noGrp="1" noRot="1" noChangeAspect="1" noTextEdit="1"/>
          </p:cNvSpPr>
          <p:nvPr>
            <p:ph type="sldImg"/>
          </p:nvPr>
        </p:nvSpPr>
        <p:spPr>
          <a:ln/>
        </p:spPr>
      </p:sp>
      <p:sp>
        <p:nvSpPr>
          <p:cNvPr id="197635" name="Notes Placeholder 2">
            <a:extLst>
              <a:ext uri="{FF2B5EF4-FFF2-40B4-BE49-F238E27FC236}">
                <a16:creationId xmlns:a16="http://schemas.microsoft.com/office/drawing/2014/main" id="{72341F8C-BBFD-404B-858F-41D9485CD48A}"/>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97636" name="Slide Number Placeholder 3">
            <a:extLst>
              <a:ext uri="{FF2B5EF4-FFF2-40B4-BE49-F238E27FC236}">
                <a16:creationId xmlns:a16="http://schemas.microsoft.com/office/drawing/2014/main" id="{319A89FA-B664-4C77-8F95-C7864E5DE977}"/>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576E6F85-2A9D-46F2-BC67-7BA2E8716DCE}" type="slidenum">
              <a:rPr lang="en-US" altLang="en-US" sz="1200"/>
              <a:pPr/>
              <a:t>67</a:t>
            </a:fld>
            <a:endParaRPr lang="en-US" altLang="en-US" sz="120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Slide Image Placeholder 1">
            <a:extLst>
              <a:ext uri="{FF2B5EF4-FFF2-40B4-BE49-F238E27FC236}">
                <a16:creationId xmlns:a16="http://schemas.microsoft.com/office/drawing/2014/main" id="{5E69715A-12B2-4576-B0BE-12FE82F88AD3}"/>
              </a:ext>
            </a:extLst>
          </p:cNvPr>
          <p:cNvSpPr>
            <a:spLocks noGrp="1" noRot="1" noChangeAspect="1" noTextEdit="1"/>
          </p:cNvSpPr>
          <p:nvPr>
            <p:ph type="sldImg"/>
          </p:nvPr>
        </p:nvSpPr>
        <p:spPr>
          <a:ln/>
        </p:spPr>
      </p:sp>
      <p:sp>
        <p:nvSpPr>
          <p:cNvPr id="197635" name="Notes Placeholder 2">
            <a:extLst>
              <a:ext uri="{FF2B5EF4-FFF2-40B4-BE49-F238E27FC236}">
                <a16:creationId xmlns:a16="http://schemas.microsoft.com/office/drawing/2014/main" id="{72341F8C-BBFD-404B-858F-41D9485CD48A}"/>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97636" name="Slide Number Placeholder 3">
            <a:extLst>
              <a:ext uri="{FF2B5EF4-FFF2-40B4-BE49-F238E27FC236}">
                <a16:creationId xmlns:a16="http://schemas.microsoft.com/office/drawing/2014/main" id="{319A89FA-B664-4C77-8F95-C7864E5DE977}"/>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576E6F85-2A9D-46F2-BC67-7BA2E8716DCE}" type="slidenum">
              <a:rPr lang="en-US" altLang="en-US" sz="1200"/>
              <a:pPr/>
              <a:t>68</a:t>
            </a:fld>
            <a:endParaRPr lang="en-US" altLang="en-US" sz="1200"/>
          </a:p>
        </p:txBody>
      </p:sp>
    </p:spTree>
    <p:extLst>
      <p:ext uri="{BB962C8B-B14F-4D97-AF65-F5344CB8AC3E}">
        <p14:creationId xmlns:p14="http://schemas.microsoft.com/office/powerpoint/2010/main" val="26681898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AF2F339A-5F98-478F-9824-0E6D27B63ACC}"/>
              </a:ext>
            </a:extLst>
          </p:cNvPr>
          <p:cNvSpPr>
            <a:spLocks noGrp="1" noRot="1" noChangeAspect="1" noTextEdit="1"/>
          </p:cNvSpPr>
          <p:nvPr>
            <p:ph type="sldImg"/>
          </p:nvPr>
        </p:nvSpPr>
        <p:spPr>
          <a:ln/>
        </p:spPr>
      </p:sp>
      <p:sp>
        <p:nvSpPr>
          <p:cNvPr id="102403" name="Notes Placeholder 2">
            <a:extLst>
              <a:ext uri="{FF2B5EF4-FFF2-40B4-BE49-F238E27FC236}">
                <a16:creationId xmlns:a16="http://schemas.microsoft.com/office/drawing/2014/main" id="{D4956567-B8FF-48D8-ADB6-C50592AA42DC}"/>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02404" name="Slide Number Placeholder 3">
            <a:extLst>
              <a:ext uri="{FF2B5EF4-FFF2-40B4-BE49-F238E27FC236}">
                <a16:creationId xmlns:a16="http://schemas.microsoft.com/office/drawing/2014/main" id="{07CD2C40-168E-46C0-AA2B-6318E77DAB5F}"/>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65E5D31E-794C-4A00-8C6F-F5FC3664C5DA}" type="slidenum">
              <a:rPr lang="en-US" altLang="en-US" sz="1200"/>
              <a:pPr/>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AF2F339A-5F98-478F-9824-0E6D27B63ACC}"/>
              </a:ext>
            </a:extLst>
          </p:cNvPr>
          <p:cNvSpPr>
            <a:spLocks noGrp="1" noRot="1" noChangeAspect="1" noTextEdit="1"/>
          </p:cNvSpPr>
          <p:nvPr>
            <p:ph type="sldImg"/>
          </p:nvPr>
        </p:nvSpPr>
        <p:spPr>
          <a:ln/>
        </p:spPr>
      </p:sp>
      <p:sp>
        <p:nvSpPr>
          <p:cNvPr id="102403" name="Notes Placeholder 2">
            <a:extLst>
              <a:ext uri="{FF2B5EF4-FFF2-40B4-BE49-F238E27FC236}">
                <a16:creationId xmlns:a16="http://schemas.microsoft.com/office/drawing/2014/main" id="{D4956567-B8FF-48D8-ADB6-C50592AA42DC}"/>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02404" name="Slide Number Placeholder 3">
            <a:extLst>
              <a:ext uri="{FF2B5EF4-FFF2-40B4-BE49-F238E27FC236}">
                <a16:creationId xmlns:a16="http://schemas.microsoft.com/office/drawing/2014/main" id="{07CD2C40-168E-46C0-AA2B-6318E77DAB5F}"/>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65E5D31E-794C-4A00-8C6F-F5FC3664C5DA}" type="slidenum">
              <a:rPr lang="en-US" altLang="en-US" sz="1200"/>
              <a:pPr/>
              <a:t>8</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AF2F339A-5F98-478F-9824-0E6D27B63ACC}"/>
              </a:ext>
            </a:extLst>
          </p:cNvPr>
          <p:cNvSpPr>
            <a:spLocks noGrp="1" noRot="1" noChangeAspect="1" noTextEdit="1"/>
          </p:cNvSpPr>
          <p:nvPr>
            <p:ph type="sldImg"/>
          </p:nvPr>
        </p:nvSpPr>
        <p:spPr>
          <a:ln/>
        </p:spPr>
      </p:sp>
      <p:sp>
        <p:nvSpPr>
          <p:cNvPr id="102403" name="Notes Placeholder 2">
            <a:extLst>
              <a:ext uri="{FF2B5EF4-FFF2-40B4-BE49-F238E27FC236}">
                <a16:creationId xmlns:a16="http://schemas.microsoft.com/office/drawing/2014/main" id="{D4956567-B8FF-48D8-ADB6-C50592AA42DC}"/>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02404" name="Slide Number Placeholder 3">
            <a:extLst>
              <a:ext uri="{FF2B5EF4-FFF2-40B4-BE49-F238E27FC236}">
                <a16:creationId xmlns:a16="http://schemas.microsoft.com/office/drawing/2014/main" id="{07CD2C40-168E-46C0-AA2B-6318E77DAB5F}"/>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0477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fld id="{65E5D31E-794C-4A00-8C6F-F5FC3664C5DA}" type="slidenum">
              <a:rPr lang="en-US" altLang="en-US" sz="1200"/>
              <a:pPr/>
              <a:t>9</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034026419"/>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819433"/>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00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0"/>
            <a:ext cx="6705600" cy="6400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466046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buFont typeface="Wingdings" pitchFamily="2" charset="2"/>
              <a:buChar char="Ø"/>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58471524"/>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202664276"/>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26331177"/>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02527514"/>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5712206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8213425"/>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257517606"/>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6824571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5125" name="Rectangle 5">
            <a:extLst>
              <a:ext uri="{FF2B5EF4-FFF2-40B4-BE49-F238E27FC236}">
                <a16:creationId xmlns:a16="http://schemas.microsoft.com/office/drawing/2014/main" id="{7055097D-FF4A-43F3-AF5C-8D21F80CD3C2}"/>
              </a:ext>
            </a:extLst>
          </p:cNvPr>
          <p:cNvSpPr>
            <a:spLocks noGrp="1" noChangeArrowheads="1"/>
          </p:cNvSpPr>
          <p:nvPr>
            <p:ph type="title"/>
          </p:nvPr>
        </p:nvSpPr>
        <p:spPr bwMode="auto">
          <a:xfrm>
            <a:off x="0" y="0"/>
            <a:ext cx="9144000" cy="1524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Slide Title</a:t>
            </a:r>
          </a:p>
        </p:txBody>
      </p:sp>
      <p:sp>
        <p:nvSpPr>
          <p:cNvPr id="5126" name="Rectangle 6">
            <a:extLst>
              <a:ext uri="{FF2B5EF4-FFF2-40B4-BE49-F238E27FC236}">
                <a16:creationId xmlns:a16="http://schemas.microsoft.com/office/drawing/2014/main" id="{B3B3D169-2927-47E8-B743-1564653CB026}"/>
              </a:ext>
            </a:extLst>
          </p:cNvPr>
          <p:cNvSpPr>
            <a:spLocks noGrp="1" noChangeArrowheads="1"/>
          </p:cNvSpPr>
          <p:nvPr>
            <p:ph type="body" idx="1"/>
          </p:nvPr>
        </p:nvSpPr>
        <p:spPr bwMode="auto">
          <a:xfrm>
            <a:off x="0" y="1524000"/>
            <a:ext cx="9144000" cy="4876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Body Text</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ransition>
    <p:wipe dir="r"/>
  </p:transition>
  <p:txStyles>
    <p:titleStyle>
      <a:lvl1pPr algn="ctr" rtl="0" eaLnBrk="0" fontAlgn="base" hangingPunct="0">
        <a:lnSpc>
          <a:spcPct val="80000"/>
        </a:lnSpc>
        <a:spcBef>
          <a:spcPct val="0"/>
        </a:spcBef>
        <a:spcAft>
          <a:spcPct val="0"/>
        </a:spcAft>
        <a:defRPr sz="6000" b="0">
          <a:solidFill>
            <a:srgbClr val="A5E6F3"/>
          </a:solidFill>
          <a:effectLst>
            <a:outerShdw blurRad="38100" dist="38100" dir="2700000" algn="tl">
              <a:srgbClr val="000000"/>
            </a:outerShdw>
          </a:effectLst>
          <a:latin typeface="+mj-lt"/>
          <a:ea typeface="+mj-ea"/>
          <a:cs typeface="+mj-cs"/>
        </a:defRPr>
      </a:lvl1pPr>
      <a:lvl2pPr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2pPr>
      <a:lvl3pPr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3pPr>
      <a:lvl4pPr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4pPr>
      <a:lvl5pPr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5pPr>
      <a:lvl6pPr marL="4572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6pPr>
      <a:lvl7pPr marL="9144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7pPr>
      <a:lvl8pPr marL="13716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8pPr>
      <a:lvl9pPr marL="18288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9pPr>
    </p:titleStyle>
    <p:bodyStyle>
      <a:lvl1pPr marL="285750" indent="-285750" algn="l" rtl="0" eaLnBrk="0" fontAlgn="base" hangingPunct="0">
        <a:lnSpc>
          <a:spcPct val="70000"/>
        </a:lnSpc>
        <a:spcBef>
          <a:spcPct val="15000"/>
        </a:spcBef>
        <a:spcAft>
          <a:spcPct val="0"/>
        </a:spcAft>
        <a:buClr>
          <a:schemeClr val="tx2"/>
        </a:buClr>
        <a:buSzPct val="100000"/>
        <a:buFont typeface="Wingdings" panose="05000000000000000000" pitchFamily="2" charset="2"/>
        <a:buChar char="Ø"/>
        <a:defRPr sz="4400" b="0">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70000"/>
        </a:lnSpc>
        <a:spcBef>
          <a:spcPct val="15000"/>
        </a:spcBef>
        <a:spcAft>
          <a:spcPct val="0"/>
        </a:spcAft>
        <a:buSzPct val="100000"/>
        <a:buChar char="–"/>
        <a:defRPr sz="3600" b="0">
          <a:solidFill>
            <a:schemeClr val="tx1"/>
          </a:solidFill>
          <a:effectLst>
            <a:outerShdw blurRad="38100" dist="38100" dir="2700000" algn="tl">
              <a:srgbClr val="000000"/>
            </a:outerShdw>
          </a:effectLst>
          <a:latin typeface="+mn-lt"/>
        </a:defRPr>
      </a:lvl2pPr>
      <a:lvl3pPr marL="1143000" indent="-228600" algn="l" rtl="0" eaLnBrk="0" fontAlgn="base" hangingPunct="0">
        <a:lnSpc>
          <a:spcPct val="70000"/>
        </a:lnSpc>
        <a:spcBef>
          <a:spcPct val="15000"/>
        </a:spcBef>
        <a:spcAft>
          <a:spcPct val="0"/>
        </a:spcAft>
        <a:buSzPct val="100000"/>
        <a:buChar char="»"/>
        <a:defRPr b="0">
          <a:solidFill>
            <a:schemeClr val="tx1"/>
          </a:solidFill>
          <a:effectLst>
            <a:outerShdw blurRad="38100" dist="38100" dir="2700000" algn="tl">
              <a:srgbClr val="000000"/>
            </a:outerShdw>
          </a:effectLst>
          <a:latin typeface="+mn-lt"/>
        </a:defRPr>
      </a:lvl3pPr>
      <a:lvl4pPr marL="1543050" indent="-171450" algn="l" rtl="0" eaLnBrk="0" fontAlgn="base" hangingPunct="0">
        <a:lnSpc>
          <a:spcPct val="70000"/>
        </a:lnSpc>
        <a:spcBef>
          <a:spcPct val="15000"/>
        </a:spcBef>
        <a:spcAft>
          <a:spcPct val="0"/>
        </a:spcAft>
        <a:buSzPct val="100000"/>
        <a:buChar char="•"/>
        <a:defRPr sz="1400" b="0">
          <a:solidFill>
            <a:schemeClr val="tx1"/>
          </a:solidFill>
          <a:effectLst>
            <a:outerShdw blurRad="38100" dist="38100" dir="2700000" algn="tl">
              <a:srgbClr val="000000"/>
            </a:outerShdw>
          </a:effectLst>
          <a:latin typeface="+mn-lt"/>
        </a:defRPr>
      </a:lvl4pPr>
      <a:lvl5pPr marL="2000250" indent="-171450" algn="l" rtl="0" eaLnBrk="0" fontAlgn="base" hangingPunct="0">
        <a:lnSpc>
          <a:spcPct val="70000"/>
        </a:lnSpc>
        <a:spcBef>
          <a:spcPct val="15000"/>
        </a:spcBef>
        <a:spcAft>
          <a:spcPct val="0"/>
        </a:spcAft>
        <a:buSzPct val="100000"/>
        <a:buChar char="–"/>
        <a:defRPr sz="1400" b="0">
          <a:solidFill>
            <a:schemeClr val="tx1"/>
          </a:solidFill>
          <a:effectLst>
            <a:outerShdw blurRad="38100" dist="38100" dir="2700000" algn="tl">
              <a:srgbClr val="000000"/>
            </a:outerShdw>
          </a:effectLst>
          <a:latin typeface="+mn-lt"/>
        </a:defRPr>
      </a:lvl5pPr>
      <a:lvl6pPr marL="24574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6pPr>
      <a:lvl7pPr marL="29146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7pPr>
      <a:lvl8pPr marL="33718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8pPr>
      <a:lvl9pPr marL="38290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1539" name="Rectangle 3">
            <a:extLst>
              <a:ext uri="{FF2B5EF4-FFF2-40B4-BE49-F238E27FC236}">
                <a16:creationId xmlns:a16="http://schemas.microsoft.com/office/drawing/2014/main" id="{5F4EBAC6-7DF2-49B1-9FDE-26AED68A2656}"/>
              </a:ext>
            </a:extLst>
          </p:cNvPr>
          <p:cNvSpPr>
            <a:spLocks noGrp="1" noChangeArrowheads="1"/>
          </p:cNvSpPr>
          <p:nvPr>
            <p:ph type="body" idx="1"/>
          </p:nvPr>
        </p:nvSpPr>
        <p:spPr>
          <a:xfrm>
            <a:off x="381000" y="2895600"/>
            <a:ext cx="8001000" cy="2743200"/>
          </a:xfrm>
        </p:spPr>
        <p:txBody>
          <a:bodyPr/>
          <a:lstStyle/>
          <a:p>
            <a:pPr>
              <a:defRPr/>
            </a:pPr>
            <a:r>
              <a:rPr lang="en-US" sz="6600" dirty="0"/>
              <a:t>The Return of </a:t>
            </a:r>
            <a:br>
              <a:rPr lang="en-US" sz="6600" dirty="0"/>
            </a:br>
            <a:r>
              <a:rPr lang="en-US" sz="6600" dirty="0"/>
              <a:t>   the King</a:t>
            </a:r>
          </a:p>
        </p:txBody>
      </p:sp>
      <p:sp>
        <p:nvSpPr>
          <p:cNvPr id="5" name="Rectangle 2">
            <a:extLst>
              <a:ext uri="{FF2B5EF4-FFF2-40B4-BE49-F238E27FC236}">
                <a16:creationId xmlns:a16="http://schemas.microsoft.com/office/drawing/2014/main" id="{4B874F7A-84F2-4DAD-9F40-693C0909E64B}"/>
              </a:ext>
            </a:extLst>
          </p:cNvPr>
          <p:cNvSpPr>
            <a:spLocks noGrp="1" noChangeArrowheads="1"/>
          </p:cNvSpPr>
          <p:nvPr>
            <p:ph type="title"/>
          </p:nvPr>
        </p:nvSpPr>
        <p:spPr>
          <a:xfrm>
            <a:off x="0" y="0"/>
            <a:ext cx="9144000" cy="1219200"/>
          </a:xfrm>
        </p:spPr>
        <p:txBody>
          <a:bodyPr/>
          <a:lstStyle/>
          <a:p>
            <a:pPr>
              <a:defRPr/>
            </a:pPr>
            <a:r>
              <a:rPr lang="en-US" sz="8800" dirty="0"/>
              <a:t>Revelation 19, 20</a:t>
            </a:r>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066D7859-6733-46BF-BF52-DD1B9130DF90}"/>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96C67A88-94DE-464F-A668-CA00753B58A7}"/>
              </a:ext>
            </a:extLst>
          </p:cNvPr>
          <p:cNvSpPr>
            <a:spLocks noGrp="1" noChangeArrowheads="1"/>
          </p:cNvSpPr>
          <p:nvPr>
            <p:ph type="body" idx="1"/>
          </p:nvPr>
        </p:nvSpPr>
        <p:spPr>
          <a:xfrm>
            <a:off x="0" y="1066800"/>
            <a:ext cx="9144000" cy="4876800"/>
          </a:xfrm>
        </p:spPr>
        <p:txBody>
          <a:bodyPr/>
          <a:lstStyle/>
          <a:p>
            <a:pPr>
              <a:buFont typeface="Wingdings" pitchFamily="2" charset="2"/>
              <a:buNone/>
              <a:defRPr/>
            </a:pPr>
            <a:r>
              <a:rPr lang="en-US" sz="4000" dirty="0"/>
              <a:t>1 After this, I heard what sounded like a vast crowd in heaven shouting, “Praise the Lord! Salvation and glory and power belong to our God. </a:t>
            </a:r>
          </a:p>
        </p:txBody>
      </p:sp>
      <p:sp>
        <p:nvSpPr>
          <p:cNvPr id="4" name="Rectangle 3">
            <a:extLst>
              <a:ext uri="{FF2B5EF4-FFF2-40B4-BE49-F238E27FC236}">
                <a16:creationId xmlns:a16="http://schemas.microsoft.com/office/drawing/2014/main" id="{32DDD0E1-D110-40CF-A324-898D28F171A4}"/>
              </a:ext>
            </a:extLst>
          </p:cNvPr>
          <p:cNvSpPr>
            <a:spLocks noChangeArrowheads="1"/>
          </p:cNvSpPr>
          <p:nvPr/>
        </p:nvSpPr>
        <p:spPr bwMode="auto">
          <a:xfrm>
            <a:off x="457200" y="3657600"/>
            <a:ext cx="61722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Describing a celebration</a:t>
            </a:r>
          </a:p>
          <a:p>
            <a:pPr algn="l">
              <a:lnSpc>
                <a:spcPct val="75000"/>
              </a:lnSpc>
              <a:spcBef>
                <a:spcPct val="10000"/>
              </a:spcBef>
              <a:defRPr/>
            </a:pPr>
            <a:r>
              <a:rPr lang="en-US" sz="4800" b="0" dirty="0">
                <a:effectLst>
                  <a:outerShdw blurRad="38100" dist="38100" dir="2700000" algn="tl">
                    <a:srgbClr val="000000">
                      <a:alpha val="43137"/>
                    </a:srgbClr>
                  </a:outerShdw>
                </a:effectLst>
              </a:rPr>
              <a:t>Jesus returns!</a:t>
            </a:r>
          </a:p>
        </p:txBody>
      </p:sp>
      <p:sp>
        <p:nvSpPr>
          <p:cNvPr id="5" name="Rectangle 4">
            <a:extLst>
              <a:ext uri="{FF2B5EF4-FFF2-40B4-BE49-F238E27FC236}">
                <a16:creationId xmlns:a16="http://schemas.microsoft.com/office/drawing/2014/main" id="{32DDD0E1-D110-40CF-A324-898D28F171A4}"/>
              </a:ext>
            </a:extLst>
          </p:cNvPr>
          <p:cNvSpPr>
            <a:spLocks noChangeArrowheads="1"/>
          </p:cNvSpPr>
          <p:nvPr/>
        </p:nvSpPr>
        <p:spPr bwMode="auto">
          <a:xfrm>
            <a:off x="4191000" y="2286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The second coming of Jesus:  </a:t>
            </a:r>
          </a:p>
        </p:txBody>
      </p:sp>
      <p:sp>
        <p:nvSpPr>
          <p:cNvPr id="6" name="Rectangle 5">
            <a:extLst>
              <a:ext uri="{FF2B5EF4-FFF2-40B4-BE49-F238E27FC236}">
                <a16:creationId xmlns:a16="http://schemas.microsoft.com/office/drawing/2014/main" id="{32DDD0E1-D110-40CF-A324-898D28F171A4}"/>
              </a:ext>
            </a:extLst>
          </p:cNvPr>
          <p:cNvSpPr>
            <a:spLocks noChangeArrowheads="1"/>
          </p:cNvSpPr>
          <p:nvPr/>
        </p:nvSpPr>
        <p:spPr bwMode="auto">
          <a:xfrm>
            <a:off x="4114800" y="15240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If Jesus doesn’t come back…</a:t>
            </a:r>
          </a:p>
        </p:txBody>
      </p:sp>
      <p:sp>
        <p:nvSpPr>
          <p:cNvPr id="7" name="Rectangle 6">
            <a:extLst>
              <a:ext uri="{FF2B5EF4-FFF2-40B4-BE49-F238E27FC236}">
                <a16:creationId xmlns:a16="http://schemas.microsoft.com/office/drawing/2014/main" id="{32DDD0E1-D110-40CF-A324-898D28F171A4}"/>
              </a:ext>
            </a:extLst>
          </p:cNvPr>
          <p:cNvSpPr>
            <a:spLocks noChangeArrowheads="1"/>
          </p:cNvSpPr>
          <p:nvPr/>
        </p:nvSpPr>
        <p:spPr bwMode="auto">
          <a:xfrm>
            <a:off x="4114800" y="28194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The story has no ending</a:t>
            </a:r>
          </a:p>
        </p:txBody>
      </p:sp>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066D7859-6733-46BF-BF52-DD1B9130DF90}"/>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96C67A88-94DE-464F-A668-CA00753B58A7}"/>
              </a:ext>
            </a:extLst>
          </p:cNvPr>
          <p:cNvSpPr>
            <a:spLocks noGrp="1" noChangeArrowheads="1"/>
          </p:cNvSpPr>
          <p:nvPr>
            <p:ph type="body" idx="1"/>
          </p:nvPr>
        </p:nvSpPr>
        <p:spPr>
          <a:xfrm>
            <a:off x="0" y="1066800"/>
            <a:ext cx="9144000" cy="4876800"/>
          </a:xfrm>
        </p:spPr>
        <p:txBody>
          <a:bodyPr/>
          <a:lstStyle/>
          <a:p>
            <a:pPr>
              <a:buFont typeface="Wingdings" pitchFamily="2" charset="2"/>
              <a:buNone/>
              <a:defRPr/>
            </a:pPr>
            <a:r>
              <a:rPr lang="en-US" sz="4000" dirty="0"/>
              <a:t>1 After this, I heard what sounded like a vast crowd in heaven shouting, “Praise the Lord! Salvation and glory and power belong to our God. </a:t>
            </a:r>
          </a:p>
        </p:txBody>
      </p:sp>
      <p:sp>
        <p:nvSpPr>
          <p:cNvPr id="4" name="Rectangle 3">
            <a:extLst>
              <a:ext uri="{FF2B5EF4-FFF2-40B4-BE49-F238E27FC236}">
                <a16:creationId xmlns:a16="http://schemas.microsoft.com/office/drawing/2014/main" id="{32DDD0E1-D110-40CF-A324-898D28F171A4}"/>
              </a:ext>
            </a:extLst>
          </p:cNvPr>
          <p:cNvSpPr>
            <a:spLocks noChangeArrowheads="1"/>
          </p:cNvSpPr>
          <p:nvPr/>
        </p:nvSpPr>
        <p:spPr bwMode="auto">
          <a:xfrm>
            <a:off x="457200" y="3657600"/>
            <a:ext cx="61722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Describing a celebration</a:t>
            </a:r>
          </a:p>
          <a:p>
            <a:pPr algn="l">
              <a:lnSpc>
                <a:spcPct val="75000"/>
              </a:lnSpc>
              <a:spcBef>
                <a:spcPct val="10000"/>
              </a:spcBef>
              <a:defRPr/>
            </a:pPr>
            <a:r>
              <a:rPr lang="en-US" sz="4800" b="0" dirty="0">
                <a:effectLst>
                  <a:outerShdw blurRad="38100" dist="38100" dir="2700000" algn="tl">
                    <a:srgbClr val="000000">
                      <a:alpha val="43137"/>
                    </a:srgbClr>
                  </a:outerShdw>
                </a:effectLst>
              </a:rPr>
              <a:t>Jesus returns!</a:t>
            </a:r>
          </a:p>
        </p:txBody>
      </p:sp>
      <p:sp>
        <p:nvSpPr>
          <p:cNvPr id="5" name="Rectangle 4">
            <a:extLst>
              <a:ext uri="{FF2B5EF4-FFF2-40B4-BE49-F238E27FC236}">
                <a16:creationId xmlns:a16="http://schemas.microsoft.com/office/drawing/2014/main" id="{32DDD0E1-D110-40CF-A324-898D28F171A4}"/>
              </a:ext>
            </a:extLst>
          </p:cNvPr>
          <p:cNvSpPr>
            <a:spLocks noChangeArrowheads="1"/>
          </p:cNvSpPr>
          <p:nvPr/>
        </p:nvSpPr>
        <p:spPr bwMode="auto">
          <a:xfrm>
            <a:off x="4191000" y="2286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The second coming of Jesus:  </a:t>
            </a:r>
          </a:p>
        </p:txBody>
      </p:sp>
      <p:sp>
        <p:nvSpPr>
          <p:cNvPr id="6" name="Rectangle 5">
            <a:extLst>
              <a:ext uri="{FF2B5EF4-FFF2-40B4-BE49-F238E27FC236}">
                <a16:creationId xmlns:a16="http://schemas.microsoft.com/office/drawing/2014/main" id="{32DDD0E1-D110-40CF-A324-898D28F171A4}"/>
              </a:ext>
            </a:extLst>
          </p:cNvPr>
          <p:cNvSpPr>
            <a:spLocks noChangeArrowheads="1"/>
          </p:cNvSpPr>
          <p:nvPr/>
        </p:nvSpPr>
        <p:spPr bwMode="auto">
          <a:xfrm>
            <a:off x="4114800" y="15240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If Jesus doesn’t come back…</a:t>
            </a:r>
          </a:p>
        </p:txBody>
      </p:sp>
      <p:sp>
        <p:nvSpPr>
          <p:cNvPr id="7" name="Rectangle 6">
            <a:extLst>
              <a:ext uri="{FF2B5EF4-FFF2-40B4-BE49-F238E27FC236}">
                <a16:creationId xmlns:a16="http://schemas.microsoft.com/office/drawing/2014/main" id="{32DDD0E1-D110-40CF-A324-898D28F171A4}"/>
              </a:ext>
            </a:extLst>
          </p:cNvPr>
          <p:cNvSpPr>
            <a:spLocks noChangeArrowheads="1"/>
          </p:cNvSpPr>
          <p:nvPr/>
        </p:nvSpPr>
        <p:spPr bwMode="auto">
          <a:xfrm>
            <a:off x="4114800" y="28194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The story has no ending</a:t>
            </a:r>
          </a:p>
        </p:txBody>
      </p:sp>
      <p:sp>
        <p:nvSpPr>
          <p:cNvPr id="8" name="Rectangle 7">
            <a:extLst>
              <a:ext uri="{FF2B5EF4-FFF2-40B4-BE49-F238E27FC236}">
                <a16:creationId xmlns:a16="http://schemas.microsoft.com/office/drawing/2014/main" id="{32DDD0E1-D110-40CF-A324-898D28F171A4}"/>
              </a:ext>
            </a:extLst>
          </p:cNvPr>
          <p:cNvSpPr>
            <a:spLocks noChangeArrowheads="1"/>
          </p:cNvSpPr>
          <p:nvPr/>
        </p:nvSpPr>
        <p:spPr bwMode="auto">
          <a:xfrm>
            <a:off x="4114800" y="4114800"/>
            <a:ext cx="4800600" cy="6096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What’s the point?</a:t>
            </a:r>
          </a:p>
        </p:txBody>
      </p:sp>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066D7859-6733-46BF-BF52-DD1B9130DF90}"/>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96C67A88-94DE-464F-A668-CA00753B58A7}"/>
              </a:ext>
            </a:extLst>
          </p:cNvPr>
          <p:cNvSpPr>
            <a:spLocks noGrp="1" noChangeArrowheads="1"/>
          </p:cNvSpPr>
          <p:nvPr>
            <p:ph type="body" idx="1"/>
          </p:nvPr>
        </p:nvSpPr>
        <p:spPr>
          <a:xfrm>
            <a:off x="0" y="1066800"/>
            <a:ext cx="9144000" cy="4876800"/>
          </a:xfrm>
        </p:spPr>
        <p:txBody>
          <a:bodyPr/>
          <a:lstStyle/>
          <a:p>
            <a:pPr>
              <a:buFont typeface="Wingdings" pitchFamily="2" charset="2"/>
              <a:buNone/>
              <a:defRPr/>
            </a:pPr>
            <a:r>
              <a:rPr lang="en-US" sz="4000" dirty="0"/>
              <a:t>1 After this, I heard what sounded like a vast crowd in heaven shouting, “Praise the Lord! Salvation and glory and power belong to our God. </a:t>
            </a:r>
          </a:p>
        </p:txBody>
      </p:sp>
      <p:sp>
        <p:nvSpPr>
          <p:cNvPr id="4" name="Rectangle 3">
            <a:extLst>
              <a:ext uri="{FF2B5EF4-FFF2-40B4-BE49-F238E27FC236}">
                <a16:creationId xmlns:a16="http://schemas.microsoft.com/office/drawing/2014/main" id="{32DDD0E1-D110-40CF-A324-898D28F171A4}"/>
              </a:ext>
            </a:extLst>
          </p:cNvPr>
          <p:cNvSpPr>
            <a:spLocks noChangeArrowheads="1"/>
          </p:cNvSpPr>
          <p:nvPr/>
        </p:nvSpPr>
        <p:spPr bwMode="auto">
          <a:xfrm>
            <a:off x="457200" y="3657600"/>
            <a:ext cx="61722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Describing a celebration</a:t>
            </a:r>
          </a:p>
          <a:p>
            <a:pPr algn="l">
              <a:lnSpc>
                <a:spcPct val="75000"/>
              </a:lnSpc>
              <a:spcBef>
                <a:spcPct val="10000"/>
              </a:spcBef>
              <a:defRPr/>
            </a:pPr>
            <a:r>
              <a:rPr lang="en-US" sz="4800" b="0" dirty="0">
                <a:effectLst>
                  <a:outerShdw blurRad="38100" dist="38100" dir="2700000" algn="tl">
                    <a:srgbClr val="000000">
                      <a:alpha val="43137"/>
                    </a:srgbClr>
                  </a:outerShdw>
                </a:effectLst>
              </a:rPr>
              <a:t>Jesus returns!</a:t>
            </a:r>
          </a:p>
        </p:txBody>
      </p:sp>
      <p:sp>
        <p:nvSpPr>
          <p:cNvPr id="5" name="Rectangle 4">
            <a:extLst>
              <a:ext uri="{FF2B5EF4-FFF2-40B4-BE49-F238E27FC236}">
                <a16:creationId xmlns:a16="http://schemas.microsoft.com/office/drawing/2014/main" id="{32DDD0E1-D110-40CF-A324-898D28F171A4}"/>
              </a:ext>
            </a:extLst>
          </p:cNvPr>
          <p:cNvSpPr>
            <a:spLocks noChangeArrowheads="1"/>
          </p:cNvSpPr>
          <p:nvPr/>
        </p:nvSpPr>
        <p:spPr bwMode="auto">
          <a:xfrm>
            <a:off x="4191000" y="2286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The second coming of Jesus:  </a:t>
            </a:r>
          </a:p>
        </p:txBody>
      </p:sp>
      <p:sp>
        <p:nvSpPr>
          <p:cNvPr id="6" name="Rectangle 5">
            <a:extLst>
              <a:ext uri="{FF2B5EF4-FFF2-40B4-BE49-F238E27FC236}">
                <a16:creationId xmlns:a16="http://schemas.microsoft.com/office/drawing/2014/main" id="{32DDD0E1-D110-40CF-A324-898D28F171A4}"/>
              </a:ext>
            </a:extLst>
          </p:cNvPr>
          <p:cNvSpPr>
            <a:spLocks noChangeArrowheads="1"/>
          </p:cNvSpPr>
          <p:nvPr/>
        </p:nvSpPr>
        <p:spPr bwMode="auto">
          <a:xfrm>
            <a:off x="4114800" y="15240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If Jesus doesn’t come back…</a:t>
            </a:r>
          </a:p>
        </p:txBody>
      </p:sp>
      <p:sp>
        <p:nvSpPr>
          <p:cNvPr id="7" name="Rectangle 6">
            <a:extLst>
              <a:ext uri="{FF2B5EF4-FFF2-40B4-BE49-F238E27FC236}">
                <a16:creationId xmlns:a16="http://schemas.microsoft.com/office/drawing/2014/main" id="{32DDD0E1-D110-40CF-A324-898D28F171A4}"/>
              </a:ext>
            </a:extLst>
          </p:cNvPr>
          <p:cNvSpPr>
            <a:spLocks noChangeArrowheads="1"/>
          </p:cNvSpPr>
          <p:nvPr/>
        </p:nvSpPr>
        <p:spPr bwMode="auto">
          <a:xfrm>
            <a:off x="4114800" y="28194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The story has no ending</a:t>
            </a:r>
          </a:p>
        </p:txBody>
      </p:sp>
      <p:sp>
        <p:nvSpPr>
          <p:cNvPr id="8" name="Rectangle 7">
            <a:extLst>
              <a:ext uri="{FF2B5EF4-FFF2-40B4-BE49-F238E27FC236}">
                <a16:creationId xmlns:a16="http://schemas.microsoft.com/office/drawing/2014/main" id="{32DDD0E1-D110-40CF-A324-898D28F171A4}"/>
              </a:ext>
            </a:extLst>
          </p:cNvPr>
          <p:cNvSpPr>
            <a:spLocks noChangeArrowheads="1"/>
          </p:cNvSpPr>
          <p:nvPr/>
        </p:nvSpPr>
        <p:spPr bwMode="auto">
          <a:xfrm>
            <a:off x="4114800" y="4114800"/>
            <a:ext cx="4800600" cy="6096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What’s the point?</a:t>
            </a:r>
          </a:p>
        </p:txBody>
      </p:sp>
      <p:sp>
        <p:nvSpPr>
          <p:cNvPr id="9" name="Rectangle 8">
            <a:extLst>
              <a:ext uri="{FF2B5EF4-FFF2-40B4-BE49-F238E27FC236}">
                <a16:creationId xmlns:a16="http://schemas.microsoft.com/office/drawing/2014/main" id="{32DDD0E1-D110-40CF-A324-898D28F171A4}"/>
              </a:ext>
            </a:extLst>
          </p:cNvPr>
          <p:cNvSpPr>
            <a:spLocks noChangeArrowheads="1"/>
          </p:cNvSpPr>
          <p:nvPr/>
        </p:nvSpPr>
        <p:spPr bwMode="auto">
          <a:xfrm>
            <a:off x="609600" y="5181600"/>
            <a:ext cx="5791200" cy="6096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The atheistic dilemma</a:t>
            </a:r>
          </a:p>
        </p:txBody>
      </p:sp>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066D7859-6733-46BF-BF52-DD1B9130DF90}"/>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96C67A88-94DE-464F-A668-CA00753B58A7}"/>
              </a:ext>
            </a:extLst>
          </p:cNvPr>
          <p:cNvSpPr>
            <a:spLocks noGrp="1" noChangeArrowheads="1"/>
          </p:cNvSpPr>
          <p:nvPr>
            <p:ph type="body" idx="1"/>
          </p:nvPr>
        </p:nvSpPr>
        <p:spPr>
          <a:xfrm>
            <a:off x="0" y="1066800"/>
            <a:ext cx="9144000" cy="4876800"/>
          </a:xfrm>
        </p:spPr>
        <p:txBody>
          <a:bodyPr/>
          <a:lstStyle/>
          <a:p>
            <a:pPr>
              <a:buFont typeface="Wingdings" pitchFamily="2" charset="2"/>
              <a:buNone/>
              <a:defRPr/>
            </a:pPr>
            <a:r>
              <a:rPr lang="en-US" sz="4000" dirty="0"/>
              <a:t>1 After this, I heard what sounded like a vast crowd in heaven shouting, “Praise the Lord! Salvation and glory and power belong to our God. </a:t>
            </a:r>
          </a:p>
        </p:txBody>
      </p:sp>
      <p:sp>
        <p:nvSpPr>
          <p:cNvPr id="4" name="Rectangle 3">
            <a:extLst>
              <a:ext uri="{FF2B5EF4-FFF2-40B4-BE49-F238E27FC236}">
                <a16:creationId xmlns:a16="http://schemas.microsoft.com/office/drawing/2014/main" id="{32DDD0E1-D110-40CF-A324-898D28F171A4}"/>
              </a:ext>
            </a:extLst>
          </p:cNvPr>
          <p:cNvSpPr>
            <a:spLocks noChangeArrowheads="1"/>
          </p:cNvSpPr>
          <p:nvPr/>
        </p:nvSpPr>
        <p:spPr bwMode="auto">
          <a:xfrm>
            <a:off x="457200" y="3657600"/>
            <a:ext cx="61722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Describing a celebration</a:t>
            </a:r>
          </a:p>
          <a:p>
            <a:pPr algn="l">
              <a:lnSpc>
                <a:spcPct val="75000"/>
              </a:lnSpc>
              <a:spcBef>
                <a:spcPct val="10000"/>
              </a:spcBef>
              <a:defRPr/>
            </a:pPr>
            <a:r>
              <a:rPr lang="en-US" sz="4800" b="0" dirty="0">
                <a:effectLst>
                  <a:outerShdw blurRad="38100" dist="38100" dir="2700000" algn="tl">
                    <a:srgbClr val="000000">
                      <a:alpha val="43137"/>
                    </a:srgbClr>
                  </a:outerShdw>
                </a:effectLst>
              </a:rPr>
              <a:t>Jesus returns!</a:t>
            </a:r>
          </a:p>
        </p:txBody>
      </p:sp>
      <p:sp>
        <p:nvSpPr>
          <p:cNvPr id="5" name="Rectangle 4">
            <a:extLst>
              <a:ext uri="{FF2B5EF4-FFF2-40B4-BE49-F238E27FC236}">
                <a16:creationId xmlns:a16="http://schemas.microsoft.com/office/drawing/2014/main" id="{32DDD0E1-D110-40CF-A324-898D28F171A4}"/>
              </a:ext>
            </a:extLst>
          </p:cNvPr>
          <p:cNvSpPr>
            <a:spLocks noChangeArrowheads="1"/>
          </p:cNvSpPr>
          <p:nvPr/>
        </p:nvSpPr>
        <p:spPr bwMode="auto">
          <a:xfrm>
            <a:off x="4191000" y="2286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The second coming of Jesus:  </a:t>
            </a:r>
          </a:p>
        </p:txBody>
      </p:sp>
      <p:sp>
        <p:nvSpPr>
          <p:cNvPr id="6" name="Rectangle 5">
            <a:extLst>
              <a:ext uri="{FF2B5EF4-FFF2-40B4-BE49-F238E27FC236}">
                <a16:creationId xmlns:a16="http://schemas.microsoft.com/office/drawing/2014/main" id="{32DDD0E1-D110-40CF-A324-898D28F171A4}"/>
              </a:ext>
            </a:extLst>
          </p:cNvPr>
          <p:cNvSpPr>
            <a:spLocks noChangeArrowheads="1"/>
          </p:cNvSpPr>
          <p:nvPr/>
        </p:nvSpPr>
        <p:spPr bwMode="auto">
          <a:xfrm>
            <a:off x="4114800" y="15240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If Jesus doesn’t come back…</a:t>
            </a:r>
          </a:p>
        </p:txBody>
      </p:sp>
      <p:sp>
        <p:nvSpPr>
          <p:cNvPr id="7" name="Rectangle 6">
            <a:extLst>
              <a:ext uri="{FF2B5EF4-FFF2-40B4-BE49-F238E27FC236}">
                <a16:creationId xmlns:a16="http://schemas.microsoft.com/office/drawing/2014/main" id="{32DDD0E1-D110-40CF-A324-898D28F171A4}"/>
              </a:ext>
            </a:extLst>
          </p:cNvPr>
          <p:cNvSpPr>
            <a:spLocks noChangeArrowheads="1"/>
          </p:cNvSpPr>
          <p:nvPr/>
        </p:nvSpPr>
        <p:spPr bwMode="auto">
          <a:xfrm>
            <a:off x="4114800" y="28194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The story has no ending</a:t>
            </a:r>
          </a:p>
        </p:txBody>
      </p:sp>
      <p:sp>
        <p:nvSpPr>
          <p:cNvPr id="8" name="Rectangle 7">
            <a:extLst>
              <a:ext uri="{FF2B5EF4-FFF2-40B4-BE49-F238E27FC236}">
                <a16:creationId xmlns:a16="http://schemas.microsoft.com/office/drawing/2014/main" id="{32DDD0E1-D110-40CF-A324-898D28F171A4}"/>
              </a:ext>
            </a:extLst>
          </p:cNvPr>
          <p:cNvSpPr>
            <a:spLocks noChangeArrowheads="1"/>
          </p:cNvSpPr>
          <p:nvPr/>
        </p:nvSpPr>
        <p:spPr bwMode="auto">
          <a:xfrm>
            <a:off x="4114800" y="4114800"/>
            <a:ext cx="4800600" cy="6096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What’s the point?</a:t>
            </a:r>
          </a:p>
        </p:txBody>
      </p:sp>
      <p:sp>
        <p:nvSpPr>
          <p:cNvPr id="9" name="Rectangle 8">
            <a:extLst>
              <a:ext uri="{FF2B5EF4-FFF2-40B4-BE49-F238E27FC236}">
                <a16:creationId xmlns:a16="http://schemas.microsoft.com/office/drawing/2014/main" id="{32DDD0E1-D110-40CF-A324-898D28F171A4}"/>
              </a:ext>
            </a:extLst>
          </p:cNvPr>
          <p:cNvSpPr>
            <a:spLocks noChangeArrowheads="1"/>
          </p:cNvSpPr>
          <p:nvPr/>
        </p:nvSpPr>
        <p:spPr bwMode="auto">
          <a:xfrm>
            <a:off x="152400" y="5029200"/>
            <a:ext cx="8915400" cy="457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3600" b="0" dirty="0">
                <a:effectLst>
                  <a:outerShdw blurRad="38100" dist="38100" dir="2700000" algn="tl">
                    <a:srgbClr val="000000">
                      <a:alpha val="43137"/>
                    </a:srgbClr>
                  </a:outerShdw>
                </a:effectLst>
              </a:rPr>
              <a:t>If God was good, he would want to destroy evil</a:t>
            </a:r>
          </a:p>
        </p:txBody>
      </p:sp>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066D7859-6733-46BF-BF52-DD1B9130DF90}"/>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96C67A88-94DE-464F-A668-CA00753B58A7}"/>
              </a:ext>
            </a:extLst>
          </p:cNvPr>
          <p:cNvSpPr>
            <a:spLocks noGrp="1" noChangeArrowheads="1"/>
          </p:cNvSpPr>
          <p:nvPr>
            <p:ph type="body" idx="1"/>
          </p:nvPr>
        </p:nvSpPr>
        <p:spPr>
          <a:xfrm>
            <a:off x="0" y="1066800"/>
            <a:ext cx="9144000" cy="4876800"/>
          </a:xfrm>
        </p:spPr>
        <p:txBody>
          <a:bodyPr/>
          <a:lstStyle/>
          <a:p>
            <a:pPr>
              <a:buFont typeface="Wingdings" pitchFamily="2" charset="2"/>
              <a:buNone/>
              <a:defRPr/>
            </a:pPr>
            <a:r>
              <a:rPr lang="en-US" sz="4000" dirty="0"/>
              <a:t>1 After this, I heard what sounded like a vast crowd in heaven shouting, “Praise the Lord! Salvation and glory and power belong to our God. </a:t>
            </a:r>
          </a:p>
        </p:txBody>
      </p:sp>
      <p:sp>
        <p:nvSpPr>
          <p:cNvPr id="4" name="Rectangle 3">
            <a:extLst>
              <a:ext uri="{FF2B5EF4-FFF2-40B4-BE49-F238E27FC236}">
                <a16:creationId xmlns:a16="http://schemas.microsoft.com/office/drawing/2014/main" id="{32DDD0E1-D110-40CF-A324-898D28F171A4}"/>
              </a:ext>
            </a:extLst>
          </p:cNvPr>
          <p:cNvSpPr>
            <a:spLocks noChangeArrowheads="1"/>
          </p:cNvSpPr>
          <p:nvPr/>
        </p:nvSpPr>
        <p:spPr bwMode="auto">
          <a:xfrm>
            <a:off x="457200" y="3657600"/>
            <a:ext cx="61722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Describing a celebration</a:t>
            </a:r>
          </a:p>
          <a:p>
            <a:pPr algn="l">
              <a:lnSpc>
                <a:spcPct val="75000"/>
              </a:lnSpc>
              <a:spcBef>
                <a:spcPct val="10000"/>
              </a:spcBef>
              <a:defRPr/>
            </a:pPr>
            <a:r>
              <a:rPr lang="en-US" sz="4800" b="0" dirty="0">
                <a:effectLst>
                  <a:outerShdw blurRad="38100" dist="38100" dir="2700000" algn="tl">
                    <a:srgbClr val="000000">
                      <a:alpha val="43137"/>
                    </a:srgbClr>
                  </a:outerShdw>
                </a:effectLst>
              </a:rPr>
              <a:t>Jesus returns!</a:t>
            </a:r>
          </a:p>
        </p:txBody>
      </p:sp>
      <p:sp>
        <p:nvSpPr>
          <p:cNvPr id="5" name="Rectangle 4">
            <a:extLst>
              <a:ext uri="{FF2B5EF4-FFF2-40B4-BE49-F238E27FC236}">
                <a16:creationId xmlns:a16="http://schemas.microsoft.com/office/drawing/2014/main" id="{32DDD0E1-D110-40CF-A324-898D28F171A4}"/>
              </a:ext>
            </a:extLst>
          </p:cNvPr>
          <p:cNvSpPr>
            <a:spLocks noChangeArrowheads="1"/>
          </p:cNvSpPr>
          <p:nvPr/>
        </p:nvSpPr>
        <p:spPr bwMode="auto">
          <a:xfrm>
            <a:off x="4191000" y="2286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The second coming of Jesus:  </a:t>
            </a:r>
          </a:p>
        </p:txBody>
      </p:sp>
      <p:sp>
        <p:nvSpPr>
          <p:cNvPr id="6" name="Rectangle 5">
            <a:extLst>
              <a:ext uri="{FF2B5EF4-FFF2-40B4-BE49-F238E27FC236}">
                <a16:creationId xmlns:a16="http://schemas.microsoft.com/office/drawing/2014/main" id="{32DDD0E1-D110-40CF-A324-898D28F171A4}"/>
              </a:ext>
            </a:extLst>
          </p:cNvPr>
          <p:cNvSpPr>
            <a:spLocks noChangeArrowheads="1"/>
          </p:cNvSpPr>
          <p:nvPr/>
        </p:nvSpPr>
        <p:spPr bwMode="auto">
          <a:xfrm>
            <a:off x="4114800" y="15240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If Jesus doesn’t come back…</a:t>
            </a:r>
          </a:p>
        </p:txBody>
      </p:sp>
      <p:sp>
        <p:nvSpPr>
          <p:cNvPr id="7" name="Rectangle 6">
            <a:extLst>
              <a:ext uri="{FF2B5EF4-FFF2-40B4-BE49-F238E27FC236}">
                <a16:creationId xmlns:a16="http://schemas.microsoft.com/office/drawing/2014/main" id="{32DDD0E1-D110-40CF-A324-898D28F171A4}"/>
              </a:ext>
            </a:extLst>
          </p:cNvPr>
          <p:cNvSpPr>
            <a:spLocks noChangeArrowheads="1"/>
          </p:cNvSpPr>
          <p:nvPr/>
        </p:nvSpPr>
        <p:spPr bwMode="auto">
          <a:xfrm>
            <a:off x="4114800" y="28194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The story has no ending</a:t>
            </a:r>
          </a:p>
        </p:txBody>
      </p:sp>
      <p:sp>
        <p:nvSpPr>
          <p:cNvPr id="8" name="Rectangle 7">
            <a:extLst>
              <a:ext uri="{FF2B5EF4-FFF2-40B4-BE49-F238E27FC236}">
                <a16:creationId xmlns:a16="http://schemas.microsoft.com/office/drawing/2014/main" id="{32DDD0E1-D110-40CF-A324-898D28F171A4}"/>
              </a:ext>
            </a:extLst>
          </p:cNvPr>
          <p:cNvSpPr>
            <a:spLocks noChangeArrowheads="1"/>
          </p:cNvSpPr>
          <p:nvPr/>
        </p:nvSpPr>
        <p:spPr bwMode="auto">
          <a:xfrm>
            <a:off x="4114800" y="4114800"/>
            <a:ext cx="4800600" cy="6096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What’s the point?</a:t>
            </a:r>
          </a:p>
        </p:txBody>
      </p:sp>
      <p:sp>
        <p:nvSpPr>
          <p:cNvPr id="9" name="Rectangle 8">
            <a:extLst>
              <a:ext uri="{FF2B5EF4-FFF2-40B4-BE49-F238E27FC236}">
                <a16:creationId xmlns:a16="http://schemas.microsoft.com/office/drawing/2014/main" id="{32DDD0E1-D110-40CF-A324-898D28F171A4}"/>
              </a:ext>
            </a:extLst>
          </p:cNvPr>
          <p:cNvSpPr>
            <a:spLocks noChangeArrowheads="1"/>
          </p:cNvSpPr>
          <p:nvPr/>
        </p:nvSpPr>
        <p:spPr bwMode="auto">
          <a:xfrm>
            <a:off x="152400" y="5029200"/>
            <a:ext cx="8915400" cy="457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3600" b="0" dirty="0">
                <a:effectLst>
                  <a:outerShdw blurRad="38100" dist="38100" dir="2700000" algn="tl">
                    <a:srgbClr val="000000">
                      <a:alpha val="43137"/>
                    </a:srgbClr>
                  </a:outerShdw>
                </a:effectLst>
              </a:rPr>
              <a:t>If God was good, he would want to destroy evil</a:t>
            </a:r>
          </a:p>
        </p:txBody>
      </p:sp>
      <p:sp>
        <p:nvSpPr>
          <p:cNvPr id="10" name="Rectangle 9">
            <a:extLst>
              <a:ext uri="{FF2B5EF4-FFF2-40B4-BE49-F238E27FC236}">
                <a16:creationId xmlns:a16="http://schemas.microsoft.com/office/drawing/2014/main" id="{32DDD0E1-D110-40CF-A324-898D28F171A4}"/>
              </a:ext>
            </a:extLst>
          </p:cNvPr>
          <p:cNvSpPr>
            <a:spLocks noChangeArrowheads="1"/>
          </p:cNvSpPr>
          <p:nvPr/>
        </p:nvSpPr>
        <p:spPr bwMode="auto">
          <a:xfrm>
            <a:off x="152400" y="5562600"/>
            <a:ext cx="8915400" cy="457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3600" b="0" dirty="0">
                <a:effectLst>
                  <a:outerShdw blurRad="38100" dist="38100" dir="2700000" algn="tl">
                    <a:srgbClr val="000000">
                      <a:alpha val="43137"/>
                    </a:srgbClr>
                  </a:outerShdw>
                </a:effectLst>
              </a:rPr>
              <a:t>If he was all-powerful he could destroy evil</a:t>
            </a:r>
          </a:p>
        </p:txBody>
      </p:sp>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066D7859-6733-46BF-BF52-DD1B9130DF90}"/>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96C67A88-94DE-464F-A668-CA00753B58A7}"/>
              </a:ext>
            </a:extLst>
          </p:cNvPr>
          <p:cNvSpPr>
            <a:spLocks noGrp="1" noChangeArrowheads="1"/>
          </p:cNvSpPr>
          <p:nvPr>
            <p:ph type="body" idx="1"/>
          </p:nvPr>
        </p:nvSpPr>
        <p:spPr>
          <a:xfrm>
            <a:off x="0" y="1066800"/>
            <a:ext cx="9144000" cy="4876800"/>
          </a:xfrm>
        </p:spPr>
        <p:txBody>
          <a:bodyPr/>
          <a:lstStyle/>
          <a:p>
            <a:pPr>
              <a:buFont typeface="Wingdings" pitchFamily="2" charset="2"/>
              <a:buNone/>
              <a:defRPr/>
            </a:pPr>
            <a:r>
              <a:rPr lang="en-US" sz="4000" dirty="0"/>
              <a:t>1 After this, I heard what sounded like a vast crowd in heaven shouting, “Praise the Lord! Salvation and glory and power belong to our God. </a:t>
            </a:r>
          </a:p>
        </p:txBody>
      </p:sp>
      <p:sp>
        <p:nvSpPr>
          <p:cNvPr id="4" name="Rectangle 3">
            <a:extLst>
              <a:ext uri="{FF2B5EF4-FFF2-40B4-BE49-F238E27FC236}">
                <a16:creationId xmlns:a16="http://schemas.microsoft.com/office/drawing/2014/main" id="{32DDD0E1-D110-40CF-A324-898D28F171A4}"/>
              </a:ext>
            </a:extLst>
          </p:cNvPr>
          <p:cNvSpPr>
            <a:spLocks noChangeArrowheads="1"/>
          </p:cNvSpPr>
          <p:nvPr/>
        </p:nvSpPr>
        <p:spPr bwMode="auto">
          <a:xfrm>
            <a:off x="457200" y="3657600"/>
            <a:ext cx="61722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Describing a celebration</a:t>
            </a:r>
          </a:p>
          <a:p>
            <a:pPr algn="l">
              <a:lnSpc>
                <a:spcPct val="75000"/>
              </a:lnSpc>
              <a:spcBef>
                <a:spcPct val="10000"/>
              </a:spcBef>
              <a:defRPr/>
            </a:pPr>
            <a:r>
              <a:rPr lang="en-US" sz="4800" b="0" dirty="0">
                <a:effectLst>
                  <a:outerShdw blurRad="38100" dist="38100" dir="2700000" algn="tl">
                    <a:srgbClr val="000000">
                      <a:alpha val="43137"/>
                    </a:srgbClr>
                  </a:outerShdw>
                </a:effectLst>
              </a:rPr>
              <a:t>Jesus returns!</a:t>
            </a:r>
          </a:p>
        </p:txBody>
      </p:sp>
      <p:sp>
        <p:nvSpPr>
          <p:cNvPr id="5" name="Rectangle 4">
            <a:extLst>
              <a:ext uri="{FF2B5EF4-FFF2-40B4-BE49-F238E27FC236}">
                <a16:creationId xmlns:a16="http://schemas.microsoft.com/office/drawing/2014/main" id="{32DDD0E1-D110-40CF-A324-898D28F171A4}"/>
              </a:ext>
            </a:extLst>
          </p:cNvPr>
          <p:cNvSpPr>
            <a:spLocks noChangeArrowheads="1"/>
          </p:cNvSpPr>
          <p:nvPr/>
        </p:nvSpPr>
        <p:spPr bwMode="auto">
          <a:xfrm>
            <a:off x="4191000" y="2286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The second coming of Jesus:  </a:t>
            </a:r>
          </a:p>
        </p:txBody>
      </p:sp>
      <p:sp>
        <p:nvSpPr>
          <p:cNvPr id="6" name="Rectangle 5">
            <a:extLst>
              <a:ext uri="{FF2B5EF4-FFF2-40B4-BE49-F238E27FC236}">
                <a16:creationId xmlns:a16="http://schemas.microsoft.com/office/drawing/2014/main" id="{32DDD0E1-D110-40CF-A324-898D28F171A4}"/>
              </a:ext>
            </a:extLst>
          </p:cNvPr>
          <p:cNvSpPr>
            <a:spLocks noChangeArrowheads="1"/>
          </p:cNvSpPr>
          <p:nvPr/>
        </p:nvSpPr>
        <p:spPr bwMode="auto">
          <a:xfrm>
            <a:off x="4114800" y="15240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If Jesus doesn’t come back…</a:t>
            </a:r>
          </a:p>
        </p:txBody>
      </p:sp>
      <p:sp>
        <p:nvSpPr>
          <p:cNvPr id="7" name="Rectangle 6">
            <a:extLst>
              <a:ext uri="{FF2B5EF4-FFF2-40B4-BE49-F238E27FC236}">
                <a16:creationId xmlns:a16="http://schemas.microsoft.com/office/drawing/2014/main" id="{32DDD0E1-D110-40CF-A324-898D28F171A4}"/>
              </a:ext>
            </a:extLst>
          </p:cNvPr>
          <p:cNvSpPr>
            <a:spLocks noChangeArrowheads="1"/>
          </p:cNvSpPr>
          <p:nvPr/>
        </p:nvSpPr>
        <p:spPr bwMode="auto">
          <a:xfrm>
            <a:off x="4114800" y="28194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The story has no ending</a:t>
            </a:r>
          </a:p>
        </p:txBody>
      </p:sp>
      <p:sp>
        <p:nvSpPr>
          <p:cNvPr id="8" name="Rectangle 7">
            <a:extLst>
              <a:ext uri="{FF2B5EF4-FFF2-40B4-BE49-F238E27FC236}">
                <a16:creationId xmlns:a16="http://schemas.microsoft.com/office/drawing/2014/main" id="{32DDD0E1-D110-40CF-A324-898D28F171A4}"/>
              </a:ext>
            </a:extLst>
          </p:cNvPr>
          <p:cNvSpPr>
            <a:spLocks noChangeArrowheads="1"/>
          </p:cNvSpPr>
          <p:nvPr/>
        </p:nvSpPr>
        <p:spPr bwMode="auto">
          <a:xfrm>
            <a:off x="4114800" y="4114800"/>
            <a:ext cx="4800600" cy="6096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What’s the point?</a:t>
            </a:r>
          </a:p>
        </p:txBody>
      </p:sp>
      <p:sp>
        <p:nvSpPr>
          <p:cNvPr id="9" name="Rectangle 8">
            <a:extLst>
              <a:ext uri="{FF2B5EF4-FFF2-40B4-BE49-F238E27FC236}">
                <a16:creationId xmlns:a16="http://schemas.microsoft.com/office/drawing/2014/main" id="{32DDD0E1-D110-40CF-A324-898D28F171A4}"/>
              </a:ext>
            </a:extLst>
          </p:cNvPr>
          <p:cNvSpPr>
            <a:spLocks noChangeArrowheads="1"/>
          </p:cNvSpPr>
          <p:nvPr/>
        </p:nvSpPr>
        <p:spPr bwMode="auto">
          <a:xfrm>
            <a:off x="152400" y="5029200"/>
            <a:ext cx="8915400" cy="457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3600" b="0" dirty="0">
                <a:effectLst>
                  <a:outerShdw blurRad="38100" dist="38100" dir="2700000" algn="tl">
                    <a:srgbClr val="000000">
                      <a:alpha val="43137"/>
                    </a:srgbClr>
                  </a:outerShdw>
                </a:effectLst>
              </a:rPr>
              <a:t>If God was good, he would want to destroy evil</a:t>
            </a:r>
          </a:p>
        </p:txBody>
      </p:sp>
      <p:sp>
        <p:nvSpPr>
          <p:cNvPr id="10" name="Rectangle 9">
            <a:extLst>
              <a:ext uri="{FF2B5EF4-FFF2-40B4-BE49-F238E27FC236}">
                <a16:creationId xmlns:a16="http://schemas.microsoft.com/office/drawing/2014/main" id="{32DDD0E1-D110-40CF-A324-898D28F171A4}"/>
              </a:ext>
            </a:extLst>
          </p:cNvPr>
          <p:cNvSpPr>
            <a:spLocks noChangeArrowheads="1"/>
          </p:cNvSpPr>
          <p:nvPr/>
        </p:nvSpPr>
        <p:spPr bwMode="auto">
          <a:xfrm>
            <a:off x="152400" y="5562600"/>
            <a:ext cx="8915400" cy="457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3600" b="0" dirty="0">
                <a:effectLst>
                  <a:outerShdw blurRad="38100" dist="38100" dir="2700000" algn="tl">
                    <a:srgbClr val="000000">
                      <a:alpha val="43137"/>
                    </a:srgbClr>
                  </a:outerShdw>
                </a:effectLst>
              </a:rPr>
              <a:t>If he was all-powerful he could destroy evil</a:t>
            </a:r>
          </a:p>
        </p:txBody>
      </p:sp>
      <p:sp>
        <p:nvSpPr>
          <p:cNvPr id="11" name="Rectangle 10">
            <a:extLst>
              <a:ext uri="{FF2B5EF4-FFF2-40B4-BE49-F238E27FC236}">
                <a16:creationId xmlns:a16="http://schemas.microsoft.com/office/drawing/2014/main" id="{32DDD0E1-D110-40CF-A324-898D28F171A4}"/>
              </a:ext>
            </a:extLst>
          </p:cNvPr>
          <p:cNvSpPr>
            <a:spLocks noChangeArrowheads="1"/>
          </p:cNvSpPr>
          <p:nvPr/>
        </p:nvSpPr>
        <p:spPr bwMode="auto">
          <a:xfrm>
            <a:off x="152400" y="6096000"/>
            <a:ext cx="3352800" cy="457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3600" b="0" dirty="0">
                <a:effectLst>
                  <a:outerShdw blurRad="38100" dist="38100" dir="2700000" algn="tl">
                    <a:srgbClr val="000000">
                      <a:alpha val="43137"/>
                    </a:srgbClr>
                  </a:outerShdw>
                </a:effectLst>
              </a:rPr>
              <a:t>Yet evil exists!</a:t>
            </a:r>
          </a:p>
        </p:txBody>
      </p:sp>
    </p:spTree>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066D7859-6733-46BF-BF52-DD1B9130DF90}"/>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96C67A88-94DE-464F-A668-CA00753B58A7}"/>
              </a:ext>
            </a:extLst>
          </p:cNvPr>
          <p:cNvSpPr>
            <a:spLocks noGrp="1" noChangeArrowheads="1"/>
          </p:cNvSpPr>
          <p:nvPr>
            <p:ph type="body" idx="1"/>
          </p:nvPr>
        </p:nvSpPr>
        <p:spPr>
          <a:xfrm>
            <a:off x="0" y="1066800"/>
            <a:ext cx="9144000" cy="4876800"/>
          </a:xfrm>
        </p:spPr>
        <p:txBody>
          <a:bodyPr/>
          <a:lstStyle/>
          <a:p>
            <a:pPr>
              <a:buFont typeface="Wingdings" pitchFamily="2" charset="2"/>
              <a:buNone/>
              <a:defRPr/>
            </a:pPr>
            <a:r>
              <a:rPr lang="en-US" sz="4000" dirty="0"/>
              <a:t>1 After this, I heard what sounded like a vast crowd in heaven shouting, “Praise the Lord! Salvation and glory and power belong to our God. </a:t>
            </a:r>
          </a:p>
        </p:txBody>
      </p:sp>
      <p:sp>
        <p:nvSpPr>
          <p:cNvPr id="4" name="Rectangle 3">
            <a:extLst>
              <a:ext uri="{FF2B5EF4-FFF2-40B4-BE49-F238E27FC236}">
                <a16:creationId xmlns:a16="http://schemas.microsoft.com/office/drawing/2014/main" id="{32DDD0E1-D110-40CF-A324-898D28F171A4}"/>
              </a:ext>
            </a:extLst>
          </p:cNvPr>
          <p:cNvSpPr>
            <a:spLocks noChangeArrowheads="1"/>
          </p:cNvSpPr>
          <p:nvPr/>
        </p:nvSpPr>
        <p:spPr bwMode="auto">
          <a:xfrm>
            <a:off x="457200" y="3657600"/>
            <a:ext cx="61722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Describing a celebration</a:t>
            </a:r>
          </a:p>
          <a:p>
            <a:pPr algn="l">
              <a:lnSpc>
                <a:spcPct val="75000"/>
              </a:lnSpc>
              <a:spcBef>
                <a:spcPct val="10000"/>
              </a:spcBef>
              <a:defRPr/>
            </a:pPr>
            <a:r>
              <a:rPr lang="en-US" sz="4800" b="0" dirty="0">
                <a:effectLst>
                  <a:outerShdw blurRad="38100" dist="38100" dir="2700000" algn="tl">
                    <a:srgbClr val="000000">
                      <a:alpha val="43137"/>
                    </a:srgbClr>
                  </a:outerShdw>
                </a:effectLst>
              </a:rPr>
              <a:t>Jesus returns!</a:t>
            </a:r>
          </a:p>
        </p:txBody>
      </p:sp>
      <p:sp>
        <p:nvSpPr>
          <p:cNvPr id="5" name="Rectangle 4">
            <a:extLst>
              <a:ext uri="{FF2B5EF4-FFF2-40B4-BE49-F238E27FC236}">
                <a16:creationId xmlns:a16="http://schemas.microsoft.com/office/drawing/2014/main" id="{32DDD0E1-D110-40CF-A324-898D28F171A4}"/>
              </a:ext>
            </a:extLst>
          </p:cNvPr>
          <p:cNvSpPr>
            <a:spLocks noChangeArrowheads="1"/>
          </p:cNvSpPr>
          <p:nvPr/>
        </p:nvSpPr>
        <p:spPr bwMode="auto">
          <a:xfrm>
            <a:off x="4191000" y="2286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The second coming of Jesus:  </a:t>
            </a:r>
          </a:p>
        </p:txBody>
      </p:sp>
      <p:sp>
        <p:nvSpPr>
          <p:cNvPr id="6" name="Rectangle 5">
            <a:extLst>
              <a:ext uri="{FF2B5EF4-FFF2-40B4-BE49-F238E27FC236}">
                <a16:creationId xmlns:a16="http://schemas.microsoft.com/office/drawing/2014/main" id="{32DDD0E1-D110-40CF-A324-898D28F171A4}"/>
              </a:ext>
            </a:extLst>
          </p:cNvPr>
          <p:cNvSpPr>
            <a:spLocks noChangeArrowheads="1"/>
          </p:cNvSpPr>
          <p:nvPr/>
        </p:nvSpPr>
        <p:spPr bwMode="auto">
          <a:xfrm>
            <a:off x="4114800" y="15240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If Jesus doesn’t come back…</a:t>
            </a:r>
          </a:p>
        </p:txBody>
      </p:sp>
      <p:sp>
        <p:nvSpPr>
          <p:cNvPr id="7" name="Rectangle 6">
            <a:extLst>
              <a:ext uri="{FF2B5EF4-FFF2-40B4-BE49-F238E27FC236}">
                <a16:creationId xmlns:a16="http://schemas.microsoft.com/office/drawing/2014/main" id="{32DDD0E1-D110-40CF-A324-898D28F171A4}"/>
              </a:ext>
            </a:extLst>
          </p:cNvPr>
          <p:cNvSpPr>
            <a:spLocks noChangeArrowheads="1"/>
          </p:cNvSpPr>
          <p:nvPr/>
        </p:nvSpPr>
        <p:spPr bwMode="auto">
          <a:xfrm>
            <a:off x="4114800" y="28194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The story has no ending</a:t>
            </a:r>
          </a:p>
        </p:txBody>
      </p:sp>
      <p:sp>
        <p:nvSpPr>
          <p:cNvPr id="8" name="Rectangle 7">
            <a:extLst>
              <a:ext uri="{FF2B5EF4-FFF2-40B4-BE49-F238E27FC236}">
                <a16:creationId xmlns:a16="http://schemas.microsoft.com/office/drawing/2014/main" id="{32DDD0E1-D110-40CF-A324-898D28F171A4}"/>
              </a:ext>
            </a:extLst>
          </p:cNvPr>
          <p:cNvSpPr>
            <a:spLocks noChangeArrowheads="1"/>
          </p:cNvSpPr>
          <p:nvPr/>
        </p:nvSpPr>
        <p:spPr bwMode="auto">
          <a:xfrm>
            <a:off x="4114800" y="4114800"/>
            <a:ext cx="4800600" cy="6096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What’s the point?</a:t>
            </a:r>
          </a:p>
        </p:txBody>
      </p:sp>
      <p:sp>
        <p:nvSpPr>
          <p:cNvPr id="9" name="Rectangle 8">
            <a:extLst>
              <a:ext uri="{FF2B5EF4-FFF2-40B4-BE49-F238E27FC236}">
                <a16:creationId xmlns:a16="http://schemas.microsoft.com/office/drawing/2014/main" id="{32DDD0E1-D110-40CF-A324-898D28F171A4}"/>
              </a:ext>
            </a:extLst>
          </p:cNvPr>
          <p:cNvSpPr>
            <a:spLocks noChangeArrowheads="1"/>
          </p:cNvSpPr>
          <p:nvPr/>
        </p:nvSpPr>
        <p:spPr bwMode="auto">
          <a:xfrm>
            <a:off x="152400" y="5029200"/>
            <a:ext cx="2590800" cy="457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3600" b="0" dirty="0">
                <a:effectLst>
                  <a:outerShdw blurRad="38100" dist="38100" dir="2700000" algn="tl">
                    <a:srgbClr val="000000">
                      <a:alpha val="43137"/>
                    </a:srgbClr>
                  </a:outerShdw>
                </a:effectLst>
              </a:rPr>
              <a:t>The answer:</a:t>
            </a:r>
          </a:p>
        </p:txBody>
      </p:sp>
    </p:spTree>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066D7859-6733-46BF-BF52-DD1B9130DF90}"/>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96C67A88-94DE-464F-A668-CA00753B58A7}"/>
              </a:ext>
            </a:extLst>
          </p:cNvPr>
          <p:cNvSpPr>
            <a:spLocks noGrp="1" noChangeArrowheads="1"/>
          </p:cNvSpPr>
          <p:nvPr>
            <p:ph type="body" idx="1"/>
          </p:nvPr>
        </p:nvSpPr>
        <p:spPr>
          <a:xfrm>
            <a:off x="0" y="1066800"/>
            <a:ext cx="9144000" cy="4876800"/>
          </a:xfrm>
        </p:spPr>
        <p:txBody>
          <a:bodyPr/>
          <a:lstStyle/>
          <a:p>
            <a:pPr>
              <a:buFont typeface="Wingdings" pitchFamily="2" charset="2"/>
              <a:buNone/>
              <a:defRPr/>
            </a:pPr>
            <a:r>
              <a:rPr lang="en-US" sz="4000" dirty="0"/>
              <a:t>1 After this, I heard what sounded like a vast crowd in heaven shouting, “Praise the Lord! Salvation and glory and power belong to our God. </a:t>
            </a:r>
          </a:p>
        </p:txBody>
      </p:sp>
      <p:sp>
        <p:nvSpPr>
          <p:cNvPr id="4" name="Rectangle 3">
            <a:extLst>
              <a:ext uri="{FF2B5EF4-FFF2-40B4-BE49-F238E27FC236}">
                <a16:creationId xmlns:a16="http://schemas.microsoft.com/office/drawing/2014/main" id="{32DDD0E1-D110-40CF-A324-898D28F171A4}"/>
              </a:ext>
            </a:extLst>
          </p:cNvPr>
          <p:cNvSpPr>
            <a:spLocks noChangeArrowheads="1"/>
          </p:cNvSpPr>
          <p:nvPr/>
        </p:nvSpPr>
        <p:spPr bwMode="auto">
          <a:xfrm>
            <a:off x="457200" y="3657600"/>
            <a:ext cx="61722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Describing a celebration</a:t>
            </a:r>
          </a:p>
          <a:p>
            <a:pPr algn="l">
              <a:lnSpc>
                <a:spcPct val="75000"/>
              </a:lnSpc>
              <a:spcBef>
                <a:spcPct val="10000"/>
              </a:spcBef>
              <a:defRPr/>
            </a:pPr>
            <a:r>
              <a:rPr lang="en-US" sz="4800" b="0" dirty="0">
                <a:effectLst>
                  <a:outerShdw blurRad="38100" dist="38100" dir="2700000" algn="tl">
                    <a:srgbClr val="000000">
                      <a:alpha val="43137"/>
                    </a:srgbClr>
                  </a:outerShdw>
                </a:effectLst>
              </a:rPr>
              <a:t>Jesus returns!</a:t>
            </a:r>
          </a:p>
        </p:txBody>
      </p:sp>
      <p:sp>
        <p:nvSpPr>
          <p:cNvPr id="5" name="Rectangle 4">
            <a:extLst>
              <a:ext uri="{FF2B5EF4-FFF2-40B4-BE49-F238E27FC236}">
                <a16:creationId xmlns:a16="http://schemas.microsoft.com/office/drawing/2014/main" id="{32DDD0E1-D110-40CF-A324-898D28F171A4}"/>
              </a:ext>
            </a:extLst>
          </p:cNvPr>
          <p:cNvSpPr>
            <a:spLocks noChangeArrowheads="1"/>
          </p:cNvSpPr>
          <p:nvPr/>
        </p:nvSpPr>
        <p:spPr bwMode="auto">
          <a:xfrm>
            <a:off x="4191000" y="2286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The second coming of Jesus:  </a:t>
            </a:r>
          </a:p>
        </p:txBody>
      </p:sp>
      <p:sp>
        <p:nvSpPr>
          <p:cNvPr id="6" name="Rectangle 5">
            <a:extLst>
              <a:ext uri="{FF2B5EF4-FFF2-40B4-BE49-F238E27FC236}">
                <a16:creationId xmlns:a16="http://schemas.microsoft.com/office/drawing/2014/main" id="{32DDD0E1-D110-40CF-A324-898D28F171A4}"/>
              </a:ext>
            </a:extLst>
          </p:cNvPr>
          <p:cNvSpPr>
            <a:spLocks noChangeArrowheads="1"/>
          </p:cNvSpPr>
          <p:nvPr/>
        </p:nvSpPr>
        <p:spPr bwMode="auto">
          <a:xfrm>
            <a:off x="4114800" y="15240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If Jesus doesn’t come back…</a:t>
            </a:r>
          </a:p>
        </p:txBody>
      </p:sp>
      <p:sp>
        <p:nvSpPr>
          <p:cNvPr id="7" name="Rectangle 6">
            <a:extLst>
              <a:ext uri="{FF2B5EF4-FFF2-40B4-BE49-F238E27FC236}">
                <a16:creationId xmlns:a16="http://schemas.microsoft.com/office/drawing/2014/main" id="{32DDD0E1-D110-40CF-A324-898D28F171A4}"/>
              </a:ext>
            </a:extLst>
          </p:cNvPr>
          <p:cNvSpPr>
            <a:spLocks noChangeArrowheads="1"/>
          </p:cNvSpPr>
          <p:nvPr/>
        </p:nvSpPr>
        <p:spPr bwMode="auto">
          <a:xfrm>
            <a:off x="4114800" y="28194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The story has no ending</a:t>
            </a:r>
          </a:p>
        </p:txBody>
      </p:sp>
      <p:sp>
        <p:nvSpPr>
          <p:cNvPr id="8" name="Rectangle 7">
            <a:extLst>
              <a:ext uri="{FF2B5EF4-FFF2-40B4-BE49-F238E27FC236}">
                <a16:creationId xmlns:a16="http://schemas.microsoft.com/office/drawing/2014/main" id="{32DDD0E1-D110-40CF-A324-898D28F171A4}"/>
              </a:ext>
            </a:extLst>
          </p:cNvPr>
          <p:cNvSpPr>
            <a:spLocks noChangeArrowheads="1"/>
          </p:cNvSpPr>
          <p:nvPr/>
        </p:nvSpPr>
        <p:spPr bwMode="auto">
          <a:xfrm>
            <a:off x="4114800" y="4114800"/>
            <a:ext cx="4800600" cy="6096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What’s the point?</a:t>
            </a:r>
          </a:p>
        </p:txBody>
      </p:sp>
      <p:sp>
        <p:nvSpPr>
          <p:cNvPr id="9" name="Rectangle 8">
            <a:extLst>
              <a:ext uri="{FF2B5EF4-FFF2-40B4-BE49-F238E27FC236}">
                <a16:creationId xmlns:a16="http://schemas.microsoft.com/office/drawing/2014/main" id="{32DDD0E1-D110-40CF-A324-898D28F171A4}"/>
              </a:ext>
            </a:extLst>
          </p:cNvPr>
          <p:cNvSpPr>
            <a:spLocks noChangeArrowheads="1"/>
          </p:cNvSpPr>
          <p:nvPr/>
        </p:nvSpPr>
        <p:spPr bwMode="auto">
          <a:xfrm>
            <a:off x="152400" y="5029200"/>
            <a:ext cx="8915400" cy="457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3600" b="0" dirty="0">
                <a:effectLst>
                  <a:outerShdw blurRad="38100" dist="38100" dir="2700000" algn="tl">
                    <a:srgbClr val="000000">
                      <a:alpha val="43137"/>
                    </a:srgbClr>
                  </a:outerShdw>
                </a:effectLst>
              </a:rPr>
              <a:t>If God was good, he would want to destroy evil</a:t>
            </a:r>
          </a:p>
        </p:txBody>
      </p:sp>
    </p:spTree>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066D7859-6733-46BF-BF52-DD1B9130DF90}"/>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96C67A88-94DE-464F-A668-CA00753B58A7}"/>
              </a:ext>
            </a:extLst>
          </p:cNvPr>
          <p:cNvSpPr>
            <a:spLocks noGrp="1" noChangeArrowheads="1"/>
          </p:cNvSpPr>
          <p:nvPr>
            <p:ph type="body" idx="1"/>
          </p:nvPr>
        </p:nvSpPr>
        <p:spPr>
          <a:xfrm>
            <a:off x="0" y="1066800"/>
            <a:ext cx="9144000" cy="4876800"/>
          </a:xfrm>
        </p:spPr>
        <p:txBody>
          <a:bodyPr/>
          <a:lstStyle/>
          <a:p>
            <a:pPr>
              <a:buFont typeface="Wingdings" pitchFamily="2" charset="2"/>
              <a:buNone/>
              <a:defRPr/>
            </a:pPr>
            <a:r>
              <a:rPr lang="en-US" sz="4000" dirty="0"/>
              <a:t>1 After this, I heard what sounded like a vast crowd in heaven shouting, “Praise the Lord! Salvation and glory and power belong to our God. </a:t>
            </a:r>
          </a:p>
        </p:txBody>
      </p:sp>
      <p:sp>
        <p:nvSpPr>
          <p:cNvPr id="4" name="Rectangle 3">
            <a:extLst>
              <a:ext uri="{FF2B5EF4-FFF2-40B4-BE49-F238E27FC236}">
                <a16:creationId xmlns:a16="http://schemas.microsoft.com/office/drawing/2014/main" id="{32DDD0E1-D110-40CF-A324-898D28F171A4}"/>
              </a:ext>
            </a:extLst>
          </p:cNvPr>
          <p:cNvSpPr>
            <a:spLocks noChangeArrowheads="1"/>
          </p:cNvSpPr>
          <p:nvPr/>
        </p:nvSpPr>
        <p:spPr bwMode="auto">
          <a:xfrm>
            <a:off x="457200" y="3657600"/>
            <a:ext cx="61722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Describing a celebration</a:t>
            </a:r>
          </a:p>
          <a:p>
            <a:pPr algn="l">
              <a:lnSpc>
                <a:spcPct val="75000"/>
              </a:lnSpc>
              <a:spcBef>
                <a:spcPct val="10000"/>
              </a:spcBef>
              <a:defRPr/>
            </a:pPr>
            <a:r>
              <a:rPr lang="en-US" sz="4800" b="0" dirty="0">
                <a:effectLst>
                  <a:outerShdw blurRad="38100" dist="38100" dir="2700000" algn="tl">
                    <a:srgbClr val="000000">
                      <a:alpha val="43137"/>
                    </a:srgbClr>
                  </a:outerShdw>
                </a:effectLst>
              </a:rPr>
              <a:t>Jesus returns!</a:t>
            </a:r>
          </a:p>
        </p:txBody>
      </p:sp>
      <p:sp>
        <p:nvSpPr>
          <p:cNvPr id="5" name="Rectangle 4">
            <a:extLst>
              <a:ext uri="{FF2B5EF4-FFF2-40B4-BE49-F238E27FC236}">
                <a16:creationId xmlns:a16="http://schemas.microsoft.com/office/drawing/2014/main" id="{32DDD0E1-D110-40CF-A324-898D28F171A4}"/>
              </a:ext>
            </a:extLst>
          </p:cNvPr>
          <p:cNvSpPr>
            <a:spLocks noChangeArrowheads="1"/>
          </p:cNvSpPr>
          <p:nvPr/>
        </p:nvSpPr>
        <p:spPr bwMode="auto">
          <a:xfrm>
            <a:off x="4191000" y="2286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The second coming of Jesus:  </a:t>
            </a:r>
          </a:p>
        </p:txBody>
      </p:sp>
      <p:sp>
        <p:nvSpPr>
          <p:cNvPr id="6" name="Rectangle 5">
            <a:extLst>
              <a:ext uri="{FF2B5EF4-FFF2-40B4-BE49-F238E27FC236}">
                <a16:creationId xmlns:a16="http://schemas.microsoft.com/office/drawing/2014/main" id="{32DDD0E1-D110-40CF-A324-898D28F171A4}"/>
              </a:ext>
            </a:extLst>
          </p:cNvPr>
          <p:cNvSpPr>
            <a:spLocks noChangeArrowheads="1"/>
          </p:cNvSpPr>
          <p:nvPr/>
        </p:nvSpPr>
        <p:spPr bwMode="auto">
          <a:xfrm>
            <a:off x="4114800" y="15240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If Jesus doesn’t come back…</a:t>
            </a:r>
          </a:p>
        </p:txBody>
      </p:sp>
      <p:sp>
        <p:nvSpPr>
          <p:cNvPr id="7" name="Rectangle 6">
            <a:extLst>
              <a:ext uri="{FF2B5EF4-FFF2-40B4-BE49-F238E27FC236}">
                <a16:creationId xmlns:a16="http://schemas.microsoft.com/office/drawing/2014/main" id="{32DDD0E1-D110-40CF-A324-898D28F171A4}"/>
              </a:ext>
            </a:extLst>
          </p:cNvPr>
          <p:cNvSpPr>
            <a:spLocks noChangeArrowheads="1"/>
          </p:cNvSpPr>
          <p:nvPr/>
        </p:nvSpPr>
        <p:spPr bwMode="auto">
          <a:xfrm>
            <a:off x="4114800" y="28194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The story has no ending</a:t>
            </a:r>
          </a:p>
        </p:txBody>
      </p:sp>
      <p:sp>
        <p:nvSpPr>
          <p:cNvPr id="8" name="Rectangle 7">
            <a:extLst>
              <a:ext uri="{FF2B5EF4-FFF2-40B4-BE49-F238E27FC236}">
                <a16:creationId xmlns:a16="http://schemas.microsoft.com/office/drawing/2014/main" id="{32DDD0E1-D110-40CF-A324-898D28F171A4}"/>
              </a:ext>
            </a:extLst>
          </p:cNvPr>
          <p:cNvSpPr>
            <a:spLocks noChangeArrowheads="1"/>
          </p:cNvSpPr>
          <p:nvPr/>
        </p:nvSpPr>
        <p:spPr bwMode="auto">
          <a:xfrm>
            <a:off x="4114800" y="4114800"/>
            <a:ext cx="4800600" cy="6096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What’s the point?</a:t>
            </a:r>
          </a:p>
        </p:txBody>
      </p:sp>
      <p:sp>
        <p:nvSpPr>
          <p:cNvPr id="9" name="Rectangle 8">
            <a:extLst>
              <a:ext uri="{FF2B5EF4-FFF2-40B4-BE49-F238E27FC236}">
                <a16:creationId xmlns:a16="http://schemas.microsoft.com/office/drawing/2014/main" id="{32DDD0E1-D110-40CF-A324-898D28F171A4}"/>
              </a:ext>
            </a:extLst>
          </p:cNvPr>
          <p:cNvSpPr>
            <a:spLocks noChangeArrowheads="1"/>
          </p:cNvSpPr>
          <p:nvPr/>
        </p:nvSpPr>
        <p:spPr bwMode="auto">
          <a:xfrm>
            <a:off x="152400" y="5029200"/>
            <a:ext cx="8915400" cy="457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3600" b="0" dirty="0">
                <a:effectLst>
                  <a:outerShdw blurRad="38100" dist="38100" dir="2700000" algn="tl">
                    <a:srgbClr val="000000">
                      <a:alpha val="43137"/>
                    </a:srgbClr>
                  </a:outerShdw>
                </a:effectLst>
              </a:rPr>
              <a:t>If God was good, he would want to destroy evil</a:t>
            </a:r>
          </a:p>
        </p:txBody>
      </p:sp>
      <p:sp>
        <p:nvSpPr>
          <p:cNvPr id="10" name="Rectangle 9">
            <a:extLst>
              <a:ext uri="{FF2B5EF4-FFF2-40B4-BE49-F238E27FC236}">
                <a16:creationId xmlns:a16="http://schemas.microsoft.com/office/drawing/2014/main" id="{32DDD0E1-D110-40CF-A324-898D28F171A4}"/>
              </a:ext>
            </a:extLst>
          </p:cNvPr>
          <p:cNvSpPr>
            <a:spLocks noChangeArrowheads="1"/>
          </p:cNvSpPr>
          <p:nvPr/>
        </p:nvSpPr>
        <p:spPr bwMode="auto">
          <a:xfrm>
            <a:off x="152400" y="5562600"/>
            <a:ext cx="8915400" cy="457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3600" b="0" dirty="0">
                <a:effectLst>
                  <a:outerShdw blurRad="38100" dist="38100" dir="2700000" algn="tl">
                    <a:srgbClr val="000000">
                      <a:alpha val="43137"/>
                    </a:srgbClr>
                  </a:outerShdw>
                </a:effectLst>
              </a:rPr>
              <a:t>If he was all-powerful he could destroy evil</a:t>
            </a:r>
          </a:p>
        </p:txBody>
      </p:sp>
    </p:spTree>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066D7859-6733-46BF-BF52-DD1B9130DF90}"/>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96C67A88-94DE-464F-A668-CA00753B58A7}"/>
              </a:ext>
            </a:extLst>
          </p:cNvPr>
          <p:cNvSpPr>
            <a:spLocks noGrp="1" noChangeArrowheads="1"/>
          </p:cNvSpPr>
          <p:nvPr>
            <p:ph type="body" idx="1"/>
          </p:nvPr>
        </p:nvSpPr>
        <p:spPr>
          <a:xfrm>
            <a:off x="0" y="1066800"/>
            <a:ext cx="9144000" cy="4876800"/>
          </a:xfrm>
        </p:spPr>
        <p:txBody>
          <a:bodyPr/>
          <a:lstStyle/>
          <a:p>
            <a:pPr>
              <a:buFont typeface="Wingdings" pitchFamily="2" charset="2"/>
              <a:buNone/>
              <a:defRPr/>
            </a:pPr>
            <a:r>
              <a:rPr lang="en-US" sz="4000" dirty="0"/>
              <a:t>1 After this, I heard what sounded like a vast crowd in heaven shouting, “Praise the Lord! Salvation and glory and power belong to our God. </a:t>
            </a:r>
          </a:p>
        </p:txBody>
      </p:sp>
      <p:sp>
        <p:nvSpPr>
          <p:cNvPr id="4" name="Rectangle 3">
            <a:extLst>
              <a:ext uri="{FF2B5EF4-FFF2-40B4-BE49-F238E27FC236}">
                <a16:creationId xmlns:a16="http://schemas.microsoft.com/office/drawing/2014/main" id="{32DDD0E1-D110-40CF-A324-898D28F171A4}"/>
              </a:ext>
            </a:extLst>
          </p:cNvPr>
          <p:cNvSpPr>
            <a:spLocks noChangeArrowheads="1"/>
          </p:cNvSpPr>
          <p:nvPr/>
        </p:nvSpPr>
        <p:spPr bwMode="auto">
          <a:xfrm>
            <a:off x="457200" y="3657600"/>
            <a:ext cx="61722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Describing a celebration</a:t>
            </a:r>
          </a:p>
          <a:p>
            <a:pPr algn="l">
              <a:lnSpc>
                <a:spcPct val="75000"/>
              </a:lnSpc>
              <a:spcBef>
                <a:spcPct val="10000"/>
              </a:spcBef>
              <a:defRPr/>
            </a:pPr>
            <a:r>
              <a:rPr lang="en-US" sz="4800" b="0" dirty="0">
                <a:effectLst>
                  <a:outerShdw blurRad="38100" dist="38100" dir="2700000" algn="tl">
                    <a:srgbClr val="000000">
                      <a:alpha val="43137"/>
                    </a:srgbClr>
                  </a:outerShdw>
                </a:effectLst>
              </a:rPr>
              <a:t>Jesus returns!</a:t>
            </a:r>
          </a:p>
        </p:txBody>
      </p:sp>
      <p:sp>
        <p:nvSpPr>
          <p:cNvPr id="5" name="Rectangle 4">
            <a:extLst>
              <a:ext uri="{FF2B5EF4-FFF2-40B4-BE49-F238E27FC236}">
                <a16:creationId xmlns:a16="http://schemas.microsoft.com/office/drawing/2014/main" id="{32DDD0E1-D110-40CF-A324-898D28F171A4}"/>
              </a:ext>
            </a:extLst>
          </p:cNvPr>
          <p:cNvSpPr>
            <a:spLocks noChangeArrowheads="1"/>
          </p:cNvSpPr>
          <p:nvPr/>
        </p:nvSpPr>
        <p:spPr bwMode="auto">
          <a:xfrm>
            <a:off x="4191000" y="2286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The second coming of Jesus:  </a:t>
            </a:r>
          </a:p>
        </p:txBody>
      </p:sp>
      <p:sp>
        <p:nvSpPr>
          <p:cNvPr id="6" name="Rectangle 5">
            <a:extLst>
              <a:ext uri="{FF2B5EF4-FFF2-40B4-BE49-F238E27FC236}">
                <a16:creationId xmlns:a16="http://schemas.microsoft.com/office/drawing/2014/main" id="{32DDD0E1-D110-40CF-A324-898D28F171A4}"/>
              </a:ext>
            </a:extLst>
          </p:cNvPr>
          <p:cNvSpPr>
            <a:spLocks noChangeArrowheads="1"/>
          </p:cNvSpPr>
          <p:nvPr/>
        </p:nvSpPr>
        <p:spPr bwMode="auto">
          <a:xfrm>
            <a:off x="4114800" y="15240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If Jesus doesn’t come back…</a:t>
            </a:r>
          </a:p>
        </p:txBody>
      </p:sp>
      <p:sp>
        <p:nvSpPr>
          <p:cNvPr id="7" name="Rectangle 6">
            <a:extLst>
              <a:ext uri="{FF2B5EF4-FFF2-40B4-BE49-F238E27FC236}">
                <a16:creationId xmlns:a16="http://schemas.microsoft.com/office/drawing/2014/main" id="{32DDD0E1-D110-40CF-A324-898D28F171A4}"/>
              </a:ext>
            </a:extLst>
          </p:cNvPr>
          <p:cNvSpPr>
            <a:spLocks noChangeArrowheads="1"/>
          </p:cNvSpPr>
          <p:nvPr/>
        </p:nvSpPr>
        <p:spPr bwMode="auto">
          <a:xfrm>
            <a:off x="4114800" y="28194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The story has no ending</a:t>
            </a:r>
          </a:p>
        </p:txBody>
      </p:sp>
      <p:sp>
        <p:nvSpPr>
          <p:cNvPr id="8" name="Rectangle 7">
            <a:extLst>
              <a:ext uri="{FF2B5EF4-FFF2-40B4-BE49-F238E27FC236}">
                <a16:creationId xmlns:a16="http://schemas.microsoft.com/office/drawing/2014/main" id="{32DDD0E1-D110-40CF-A324-898D28F171A4}"/>
              </a:ext>
            </a:extLst>
          </p:cNvPr>
          <p:cNvSpPr>
            <a:spLocks noChangeArrowheads="1"/>
          </p:cNvSpPr>
          <p:nvPr/>
        </p:nvSpPr>
        <p:spPr bwMode="auto">
          <a:xfrm>
            <a:off x="4114800" y="4114800"/>
            <a:ext cx="4800600" cy="6096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What’s the point?</a:t>
            </a:r>
          </a:p>
        </p:txBody>
      </p:sp>
      <p:sp>
        <p:nvSpPr>
          <p:cNvPr id="9" name="Rectangle 8">
            <a:extLst>
              <a:ext uri="{FF2B5EF4-FFF2-40B4-BE49-F238E27FC236}">
                <a16:creationId xmlns:a16="http://schemas.microsoft.com/office/drawing/2014/main" id="{32DDD0E1-D110-40CF-A324-898D28F171A4}"/>
              </a:ext>
            </a:extLst>
          </p:cNvPr>
          <p:cNvSpPr>
            <a:spLocks noChangeArrowheads="1"/>
          </p:cNvSpPr>
          <p:nvPr/>
        </p:nvSpPr>
        <p:spPr bwMode="auto">
          <a:xfrm>
            <a:off x="152400" y="5029200"/>
            <a:ext cx="8915400" cy="457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3600" b="0" dirty="0">
                <a:effectLst>
                  <a:outerShdw blurRad="38100" dist="38100" dir="2700000" algn="tl">
                    <a:srgbClr val="000000">
                      <a:alpha val="43137"/>
                    </a:srgbClr>
                  </a:outerShdw>
                </a:effectLst>
              </a:rPr>
              <a:t>If God was good, he would want to destroy evil</a:t>
            </a:r>
          </a:p>
        </p:txBody>
      </p:sp>
      <p:sp>
        <p:nvSpPr>
          <p:cNvPr id="10" name="Rectangle 9">
            <a:extLst>
              <a:ext uri="{FF2B5EF4-FFF2-40B4-BE49-F238E27FC236}">
                <a16:creationId xmlns:a16="http://schemas.microsoft.com/office/drawing/2014/main" id="{32DDD0E1-D110-40CF-A324-898D28F171A4}"/>
              </a:ext>
            </a:extLst>
          </p:cNvPr>
          <p:cNvSpPr>
            <a:spLocks noChangeArrowheads="1"/>
          </p:cNvSpPr>
          <p:nvPr/>
        </p:nvSpPr>
        <p:spPr bwMode="auto">
          <a:xfrm>
            <a:off x="152400" y="5562600"/>
            <a:ext cx="8915400" cy="457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3600" b="0" dirty="0">
                <a:effectLst>
                  <a:outerShdw blurRad="38100" dist="38100" dir="2700000" algn="tl">
                    <a:srgbClr val="000000">
                      <a:alpha val="43137"/>
                    </a:srgbClr>
                  </a:outerShdw>
                </a:effectLst>
              </a:rPr>
              <a:t>If he was all-powerful he could destroy evil</a:t>
            </a:r>
          </a:p>
        </p:txBody>
      </p:sp>
      <p:sp>
        <p:nvSpPr>
          <p:cNvPr id="11" name="Rectangle 10">
            <a:extLst>
              <a:ext uri="{FF2B5EF4-FFF2-40B4-BE49-F238E27FC236}">
                <a16:creationId xmlns:a16="http://schemas.microsoft.com/office/drawing/2014/main" id="{32DDD0E1-D110-40CF-A324-898D28F171A4}"/>
              </a:ext>
            </a:extLst>
          </p:cNvPr>
          <p:cNvSpPr>
            <a:spLocks noChangeArrowheads="1"/>
          </p:cNvSpPr>
          <p:nvPr/>
        </p:nvSpPr>
        <p:spPr bwMode="auto">
          <a:xfrm>
            <a:off x="152400" y="6096000"/>
            <a:ext cx="6324600" cy="457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3600" b="0" dirty="0">
                <a:effectLst>
                  <a:outerShdw blurRad="38100" dist="38100" dir="2700000" algn="tl">
                    <a:srgbClr val="000000">
                      <a:alpha val="43137"/>
                    </a:srgbClr>
                  </a:outerShdw>
                </a:effectLst>
              </a:rPr>
              <a:t>Therefore, </a:t>
            </a: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066D7859-6733-46BF-BF52-DD1B9130DF90}"/>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96C67A88-94DE-464F-A668-CA00753B58A7}"/>
              </a:ext>
            </a:extLst>
          </p:cNvPr>
          <p:cNvSpPr>
            <a:spLocks noGrp="1" noChangeArrowheads="1"/>
          </p:cNvSpPr>
          <p:nvPr>
            <p:ph type="body" idx="1"/>
          </p:nvPr>
        </p:nvSpPr>
        <p:spPr>
          <a:xfrm>
            <a:off x="0" y="1066800"/>
            <a:ext cx="9144000" cy="4876800"/>
          </a:xfrm>
        </p:spPr>
        <p:txBody>
          <a:bodyPr/>
          <a:lstStyle/>
          <a:p>
            <a:pPr>
              <a:buFont typeface="Wingdings" pitchFamily="2" charset="2"/>
              <a:buNone/>
              <a:defRPr/>
            </a:pPr>
            <a:r>
              <a:rPr lang="en-US" sz="4000" dirty="0"/>
              <a:t>1 After this, I heard what sounded like a vast crowd in heaven shouting, “Praise the Lord! Salvation and glory and power belong to our God. </a:t>
            </a:r>
          </a:p>
        </p:txBody>
      </p:sp>
      <p:sp>
        <p:nvSpPr>
          <p:cNvPr id="4" name="Rectangle 3">
            <a:extLst>
              <a:ext uri="{FF2B5EF4-FFF2-40B4-BE49-F238E27FC236}">
                <a16:creationId xmlns:a16="http://schemas.microsoft.com/office/drawing/2014/main" id="{32DDD0E1-D110-40CF-A324-898D28F171A4}"/>
              </a:ext>
            </a:extLst>
          </p:cNvPr>
          <p:cNvSpPr>
            <a:spLocks noChangeArrowheads="1"/>
          </p:cNvSpPr>
          <p:nvPr/>
        </p:nvSpPr>
        <p:spPr bwMode="auto">
          <a:xfrm>
            <a:off x="457200" y="3657600"/>
            <a:ext cx="61722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Describing a celebration</a:t>
            </a:r>
          </a:p>
        </p:txBody>
      </p:sp>
    </p:spTree>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066D7859-6733-46BF-BF52-DD1B9130DF90}"/>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96C67A88-94DE-464F-A668-CA00753B58A7}"/>
              </a:ext>
            </a:extLst>
          </p:cNvPr>
          <p:cNvSpPr>
            <a:spLocks noGrp="1" noChangeArrowheads="1"/>
          </p:cNvSpPr>
          <p:nvPr>
            <p:ph type="body" idx="1"/>
          </p:nvPr>
        </p:nvSpPr>
        <p:spPr>
          <a:xfrm>
            <a:off x="0" y="1066800"/>
            <a:ext cx="9144000" cy="4876800"/>
          </a:xfrm>
        </p:spPr>
        <p:txBody>
          <a:bodyPr/>
          <a:lstStyle/>
          <a:p>
            <a:pPr>
              <a:buFont typeface="Wingdings" pitchFamily="2" charset="2"/>
              <a:buNone/>
              <a:defRPr/>
            </a:pPr>
            <a:r>
              <a:rPr lang="en-US" sz="4000" dirty="0"/>
              <a:t>1 After this, I heard what sounded like a vast crowd in heaven shouting, “Praise the Lord! Salvation and glory and power belong to our God. </a:t>
            </a:r>
          </a:p>
        </p:txBody>
      </p:sp>
      <p:sp>
        <p:nvSpPr>
          <p:cNvPr id="4" name="Rectangle 3">
            <a:extLst>
              <a:ext uri="{FF2B5EF4-FFF2-40B4-BE49-F238E27FC236}">
                <a16:creationId xmlns:a16="http://schemas.microsoft.com/office/drawing/2014/main" id="{32DDD0E1-D110-40CF-A324-898D28F171A4}"/>
              </a:ext>
            </a:extLst>
          </p:cNvPr>
          <p:cNvSpPr>
            <a:spLocks noChangeArrowheads="1"/>
          </p:cNvSpPr>
          <p:nvPr/>
        </p:nvSpPr>
        <p:spPr bwMode="auto">
          <a:xfrm>
            <a:off x="457200" y="3657600"/>
            <a:ext cx="61722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Describing a celebration</a:t>
            </a:r>
          </a:p>
          <a:p>
            <a:pPr algn="l">
              <a:lnSpc>
                <a:spcPct val="75000"/>
              </a:lnSpc>
              <a:spcBef>
                <a:spcPct val="10000"/>
              </a:spcBef>
              <a:defRPr/>
            </a:pPr>
            <a:r>
              <a:rPr lang="en-US" sz="4800" b="0" dirty="0">
                <a:effectLst>
                  <a:outerShdw blurRad="38100" dist="38100" dir="2700000" algn="tl">
                    <a:srgbClr val="000000">
                      <a:alpha val="43137"/>
                    </a:srgbClr>
                  </a:outerShdw>
                </a:effectLst>
              </a:rPr>
              <a:t>Jesus returns!</a:t>
            </a:r>
          </a:p>
        </p:txBody>
      </p:sp>
      <p:sp>
        <p:nvSpPr>
          <p:cNvPr id="5" name="Rectangle 4">
            <a:extLst>
              <a:ext uri="{FF2B5EF4-FFF2-40B4-BE49-F238E27FC236}">
                <a16:creationId xmlns:a16="http://schemas.microsoft.com/office/drawing/2014/main" id="{32DDD0E1-D110-40CF-A324-898D28F171A4}"/>
              </a:ext>
            </a:extLst>
          </p:cNvPr>
          <p:cNvSpPr>
            <a:spLocks noChangeArrowheads="1"/>
          </p:cNvSpPr>
          <p:nvPr/>
        </p:nvSpPr>
        <p:spPr bwMode="auto">
          <a:xfrm>
            <a:off x="4191000" y="2286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The second coming of Jesus:  </a:t>
            </a:r>
          </a:p>
        </p:txBody>
      </p:sp>
      <p:sp>
        <p:nvSpPr>
          <p:cNvPr id="6" name="Rectangle 5">
            <a:extLst>
              <a:ext uri="{FF2B5EF4-FFF2-40B4-BE49-F238E27FC236}">
                <a16:creationId xmlns:a16="http://schemas.microsoft.com/office/drawing/2014/main" id="{32DDD0E1-D110-40CF-A324-898D28F171A4}"/>
              </a:ext>
            </a:extLst>
          </p:cNvPr>
          <p:cNvSpPr>
            <a:spLocks noChangeArrowheads="1"/>
          </p:cNvSpPr>
          <p:nvPr/>
        </p:nvSpPr>
        <p:spPr bwMode="auto">
          <a:xfrm>
            <a:off x="4114800" y="15240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If Jesus doesn’t come back…</a:t>
            </a:r>
          </a:p>
        </p:txBody>
      </p:sp>
      <p:sp>
        <p:nvSpPr>
          <p:cNvPr id="7" name="Rectangle 6">
            <a:extLst>
              <a:ext uri="{FF2B5EF4-FFF2-40B4-BE49-F238E27FC236}">
                <a16:creationId xmlns:a16="http://schemas.microsoft.com/office/drawing/2014/main" id="{32DDD0E1-D110-40CF-A324-898D28F171A4}"/>
              </a:ext>
            </a:extLst>
          </p:cNvPr>
          <p:cNvSpPr>
            <a:spLocks noChangeArrowheads="1"/>
          </p:cNvSpPr>
          <p:nvPr/>
        </p:nvSpPr>
        <p:spPr bwMode="auto">
          <a:xfrm>
            <a:off x="4114800" y="28194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The story has no ending</a:t>
            </a:r>
          </a:p>
        </p:txBody>
      </p:sp>
      <p:sp>
        <p:nvSpPr>
          <p:cNvPr id="8" name="Rectangle 7">
            <a:extLst>
              <a:ext uri="{FF2B5EF4-FFF2-40B4-BE49-F238E27FC236}">
                <a16:creationId xmlns:a16="http://schemas.microsoft.com/office/drawing/2014/main" id="{32DDD0E1-D110-40CF-A324-898D28F171A4}"/>
              </a:ext>
            </a:extLst>
          </p:cNvPr>
          <p:cNvSpPr>
            <a:spLocks noChangeArrowheads="1"/>
          </p:cNvSpPr>
          <p:nvPr/>
        </p:nvSpPr>
        <p:spPr bwMode="auto">
          <a:xfrm>
            <a:off x="4114800" y="4114800"/>
            <a:ext cx="4800600" cy="6096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What’s the point?</a:t>
            </a:r>
          </a:p>
        </p:txBody>
      </p:sp>
      <p:sp>
        <p:nvSpPr>
          <p:cNvPr id="9" name="Rectangle 8">
            <a:extLst>
              <a:ext uri="{FF2B5EF4-FFF2-40B4-BE49-F238E27FC236}">
                <a16:creationId xmlns:a16="http://schemas.microsoft.com/office/drawing/2014/main" id="{32DDD0E1-D110-40CF-A324-898D28F171A4}"/>
              </a:ext>
            </a:extLst>
          </p:cNvPr>
          <p:cNvSpPr>
            <a:spLocks noChangeArrowheads="1"/>
          </p:cNvSpPr>
          <p:nvPr/>
        </p:nvSpPr>
        <p:spPr bwMode="auto">
          <a:xfrm>
            <a:off x="152400" y="5029200"/>
            <a:ext cx="8915400" cy="457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3600" b="0" dirty="0">
                <a:effectLst>
                  <a:outerShdw blurRad="38100" dist="38100" dir="2700000" algn="tl">
                    <a:srgbClr val="000000">
                      <a:alpha val="43137"/>
                    </a:srgbClr>
                  </a:outerShdw>
                </a:effectLst>
              </a:rPr>
              <a:t>If God was good, he would want to destroy evil</a:t>
            </a:r>
          </a:p>
        </p:txBody>
      </p:sp>
      <p:sp>
        <p:nvSpPr>
          <p:cNvPr id="10" name="Rectangle 9">
            <a:extLst>
              <a:ext uri="{FF2B5EF4-FFF2-40B4-BE49-F238E27FC236}">
                <a16:creationId xmlns:a16="http://schemas.microsoft.com/office/drawing/2014/main" id="{32DDD0E1-D110-40CF-A324-898D28F171A4}"/>
              </a:ext>
            </a:extLst>
          </p:cNvPr>
          <p:cNvSpPr>
            <a:spLocks noChangeArrowheads="1"/>
          </p:cNvSpPr>
          <p:nvPr/>
        </p:nvSpPr>
        <p:spPr bwMode="auto">
          <a:xfrm>
            <a:off x="152400" y="5562600"/>
            <a:ext cx="8915400" cy="457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3600" b="0" dirty="0">
                <a:effectLst>
                  <a:outerShdw blurRad="38100" dist="38100" dir="2700000" algn="tl">
                    <a:srgbClr val="000000">
                      <a:alpha val="43137"/>
                    </a:srgbClr>
                  </a:outerShdw>
                </a:effectLst>
              </a:rPr>
              <a:t>If he was all-powerful he could destroy evil</a:t>
            </a:r>
          </a:p>
        </p:txBody>
      </p:sp>
      <p:sp>
        <p:nvSpPr>
          <p:cNvPr id="11" name="Rectangle 10">
            <a:extLst>
              <a:ext uri="{FF2B5EF4-FFF2-40B4-BE49-F238E27FC236}">
                <a16:creationId xmlns:a16="http://schemas.microsoft.com/office/drawing/2014/main" id="{32DDD0E1-D110-40CF-A324-898D28F171A4}"/>
              </a:ext>
            </a:extLst>
          </p:cNvPr>
          <p:cNvSpPr>
            <a:spLocks noChangeArrowheads="1"/>
          </p:cNvSpPr>
          <p:nvPr/>
        </p:nvSpPr>
        <p:spPr bwMode="auto">
          <a:xfrm>
            <a:off x="152400" y="6096000"/>
            <a:ext cx="6324600" cy="457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3600" b="0" dirty="0">
                <a:effectLst>
                  <a:outerShdw blurRad="38100" dist="38100" dir="2700000" algn="tl">
                    <a:srgbClr val="000000">
                      <a:alpha val="43137"/>
                    </a:srgbClr>
                  </a:outerShdw>
                </a:effectLst>
              </a:rPr>
              <a:t>Therefore, God </a:t>
            </a:r>
            <a:r>
              <a:rPr lang="en-US" sz="3600" b="0" u="sng" dirty="0">
                <a:effectLst>
                  <a:outerShdw blurRad="38100" dist="38100" dir="2700000" algn="tl">
                    <a:srgbClr val="000000">
                      <a:alpha val="43137"/>
                    </a:srgbClr>
                  </a:outerShdw>
                </a:effectLst>
              </a:rPr>
              <a:t>will</a:t>
            </a:r>
            <a:r>
              <a:rPr lang="en-US" sz="3600" b="0" dirty="0">
                <a:effectLst>
                  <a:outerShdw blurRad="38100" dist="38100" dir="2700000" algn="tl">
                    <a:srgbClr val="000000">
                      <a:alpha val="43137"/>
                    </a:srgbClr>
                  </a:outerShdw>
                </a:effectLst>
              </a:rPr>
              <a:t> destroy evil!</a:t>
            </a:r>
          </a:p>
        </p:txBody>
      </p:sp>
    </p:spTree>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066D7859-6733-46BF-BF52-DD1B9130DF90}"/>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96C67A88-94DE-464F-A668-CA00753B58A7}"/>
              </a:ext>
            </a:extLst>
          </p:cNvPr>
          <p:cNvSpPr>
            <a:spLocks noGrp="1" noChangeArrowheads="1"/>
          </p:cNvSpPr>
          <p:nvPr>
            <p:ph type="body" idx="1"/>
          </p:nvPr>
        </p:nvSpPr>
        <p:spPr>
          <a:xfrm>
            <a:off x="0" y="1066800"/>
            <a:ext cx="9144000" cy="4876800"/>
          </a:xfrm>
        </p:spPr>
        <p:txBody>
          <a:bodyPr/>
          <a:lstStyle/>
          <a:p>
            <a:pPr>
              <a:buFont typeface="Wingdings" pitchFamily="2" charset="2"/>
              <a:buNone/>
              <a:defRPr/>
            </a:pPr>
            <a:r>
              <a:rPr lang="en-US" sz="4000" dirty="0"/>
              <a:t>1 After this, I heard what sounded like a vast crowd in heaven shouting, “Praise the Lord! Salvation and glory and power belong to our God. </a:t>
            </a:r>
          </a:p>
        </p:txBody>
      </p:sp>
      <p:sp>
        <p:nvSpPr>
          <p:cNvPr id="4" name="Rectangle 3">
            <a:extLst>
              <a:ext uri="{FF2B5EF4-FFF2-40B4-BE49-F238E27FC236}">
                <a16:creationId xmlns:a16="http://schemas.microsoft.com/office/drawing/2014/main" id="{32DDD0E1-D110-40CF-A324-898D28F171A4}"/>
              </a:ext>
            </a:extLst>
          </p:cNvPr>
          <p:cNvSpPr>
            <a:spLocks noChangeArrowheads="1"/>
          </p:cNvSpPr>
          <p:nvPr/>
        </p:nvSpPr>
        <p:spPr bwMode="auto">
          <a:xfrm>
            <a:off x="457200" y="3657600"/>
            <a:ext cx="61722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Describing a celebration</a:t>
            </a:r>
          </a:p>
          <a:p>
            <a:pPr algn="l">
              <a:lnSpc>
                <a:spcPct val="75000"/>
              </a:lnSpc>
              <a:spcBef>
                <a:spcPct val="10000"/>
              </a:spcBef>
              <a:defRPr/>
            </a:pPr>
            <a:r>
              <a:rPr lang="en-US" sz="4800" b="0" dirty="0">
                <a:effectLst>
                  <a:outerShdw blurRad="38100" dist="38100" dir="2700000" algn="tl">
                    <a:srgbClr val="000000">
                      <a:alpha val="43137"/>
                    </a:srgbClr>
                  </a:outerShdw>
                </a:effectLst>
              </a:rPr>
              <a:t>Jesus returns!</a:t>
            </a:r>
          </a:p>
        </p:txBody>
      </p:sp>
    </p:spTree>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52742E0F-771A-4A8B-A8CB-9858AA080BAC}"/>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0FA24CE4-9342-4F49-AD36-0D869A65F0CE}"/>
              </a:ext>
            </a:extLst>
          </p:cNvPr>
          <p:cNvSpPr>
            <a:spLocks noGrp="1" noChangeArrowheads="1"/>
          </p:cNvSpPr>
          <p:nvPr>
            <p:ph type="body" idx="1"/>
          </p:nvPr>
        </p:nvSpPr>
        <p:spPr>
          <a:xfrm>
            <a:off x="0" y="1219200"/>
            <a:ext cx="9144000" cy="4876800"/>
          </a:xfrm>
        </p:spPr>
        <p:txBody>
          <a:bodyPr/>
          <a:lstStyle/>
          <a:p>
            <a:pPr>
              <a:buFont typeface="Wingdings" pitchFamily="2" charset="2"/>
              <a:buNone/>
              <a:defRPr/>
            </a:pPr>
            <a:r>
              <a:rPr lang="en-US" dirty="0"/>
              <a:t>11 Then I saw heaven opened, and a white horse was standing there. Its rider was named Faithful and True, for he judges fairly and wages a righteous war. </a:t>
            </a:r>
          </a:p>
        </p:txBody>
      </p:sp>
      <p:sp>
        <p:nvSpPr>
          <p:cNvPr id="4" name="Rectangle 3">
            <a:extLst>
              <a:ext uri="{FF2B5EF4-FFF2-40B4-BE49-F238E27FC236}">
                <a16:creationId xmlns:a16="http://schemas.microsoft.com/office/drawing/2014/main" id="{B77236A6-4780-487C-B1F0-76A4FA8B02FD}"/>
              </a:ext>
            </a:extLst>
          </p:cNvPr>
          <p:cNvSpPr>
            <a:spLocks noChangeArrowheads="1"/>
          </p:cNvSpPr>
          <p:nvPr/>
        </p:nvSpPr>
        <p:spPr bwMode="auto">
          <a:xfrm>
            <a:off x="609600" y="4267200"/>
            <a:ext cx="8382000" cy="22860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400" b="0" dirty="0">
                <a:effectLst>
                  <a:outerShdw blurRad="38100" dist="38100" dir="2700000" algn="tl">
                    <a:srgbClr val="000000">
                      <a:alpha val="43137"/>
                    </a:srgbClr>
                  </a:outerShdw>
                </a:effectLst>
              </a:rPr>
              <a:t>Big difference with the first coming:</a:t>
            </a:r>
          </a:p>
          <a:p>
            <a:pPr algn="l">
              <a:lnSpc>
                <a:spcPct val="75000"/>
              </a:lnSpc>
              <a:spcBef>
                <a:spcPct val="10000"/>
              </a:spcBef>
              <a:defRPr/>
            </a:pPr>
            <a:r>
              <a:rPr lang="en-US" sz="4400" b="0" dirty="0">
                <a:effectLst>
                  <a:outerShdw blurRad="38100" dist="38100" dir="2700000" algn="tl">
                    <a:srgbClr val="000000">
                      <a:alpha val="43137"/>
                    </a:srgbClr>
                  </a:outerShdw>
                </a:effectLst>
              </a:rPr>
              <a:t>Then obscure, now like lightning!</a:t>
            </a:r>
          </a:p>
        </p:txBody>
      </p:sp>
    </p:spTree>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5EE770F8-F95A-4767-9546-36B13F36961B}"/>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34B76B7C-F344-4BC3-83C3-65C0AF64DB49}"/>
              </a:ext>
            </a:extLst>
          </p:cNvPr>
          <p:cNvSpPr>
            <a:spLocks noGrp="1" noChangeArrowheads="1"/>
          </p:cNvSpPr>
          <p:nvPr>
            <p:ph type="body" idx="1"/>
          </p:nvPr>
        </p:nvSpPr>
        <p:spPr>
          <a:xfrm>
            <a:off x="0" y="1219200"/>
            <a:ext cx="9144000" cy="4876800"/>
          </a:xfrm>
        </p:spPr>
        <p:txBody>
          <a:bodyPr/>
          <a:lstStyle/>
          <a:p>
            <a:pPr>
              <a:buFont typeface="Wingdings" pitchFamily="2" charset="2"/>
              <a:buNone/>
              <a:defRPr/>
            </a:pPr>
            <a:r>
              <a:rPr lang="en-US" dirty="0"/>
              <a:t>11 Then I saw heaven opened, and a white horse was standing there. Its rider was named Faithful and True, for he judges fairly and wages a righteous war. </a:t>
            </a:r>
          </a:p>
        </p:txBody>
      </p:sp>
      <p:sp>
        <p:nvSpPr>
          <p:cNvPr id="4" name="Rectangle 3">
            <a:extLst>
              <a:ext uri="{FF2B5EF4-FFF2-40B4-BE49-F238E27FC236}">
                <a16:creationId xmlns:a16="http://schemas.microsoft.com/office/drawing/2014/main" id="{A42E578B-B5F4-424A-A793-F42611E419E8}"/>
              </a:ext>
            </a:extLst>
          </p:cNvPr>
          <p:cNvSpPr>
            <a:spLocks noChangeArrowheads="1"/>
          </p:cNvSpPr>
          <p:nvPr/>
        </p:nvSpPr>
        <p:spPr bwMode="auto">
          <a:xfrm>
            <a:off x="609600" y="4267200"/>
            <a:ext cx="8382000" cy="22860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400" b="0" dirty="0">
                <a:effectLst>
                  <a:outerShdw blurRad="38100" dist="38100" dir="2700000" algn="tl">
                    <a:srgbClr val="000000">
                      <a:alpha val="43137"/>
                    </a:srgbClr>
                  </a:outerShdw>
                </a:effectLst>
              </a:rPr>
              <a:t>Big difference with the first coming:</a:t>
            </a:r>
          </a:p>
          <a:p>
            <a:pPr algn="l">
              <a:lnSpc>
                <a:spcPct val="75000"/>
              </a:lnSpc>
              <a:spcBef>
                <a:spcPct val="10000"/>
              </a:spcBef>
              <a:defRPr/>
            </a:pPr>
            <a:r>
              <a:rPr lang="en-US" sz="4400" b="0" dirty="0">
                <a:effectLst>
                  <a:outerShdw blurRad="38100" dist="38100" dir="2700000" algn="tl">
                    <a:srgbClr val="000000">
                      <a:alpha val="43137"/>
                    </a:srgbClr>
                  </a:outerShdw>
                </a:effectLst>
              </a:rPr>
              <a:t>Then obscure, now like lightning!</a:t>
            </a:r>
          </a:p>
        </p:txBody>
      </p:sp>
      <p:sp>
        <p:nvSpPr>
          <p:cNvPr id="5" name="Rectangle 4">
            <a:extLst>
              <a:ext uri="{FF2B5EF4-FFF2-40B4-BE49-F238E27FC236}">
                <a16:creationId xmlns:a16="http://schemas.microsoft.com/office/drawing/2014/main" id="{7E8DAE6A-4BB9-4257-B19A-B79D400A6696}"/>
              </a:ext>
            </a:extLst>
          </p:cNvPr>
          <p:cNvSpPr>
            <a:spLocks noChangeArrowheads="1"/>
          </p:cNvSpPr>
          <p:nvPr/>
        </p:nvSpPr>
        <p:spPr bwMode="auto">
          <a:xfrm>
            <a:off x="457200" y="2133600"/>
            <a:ext cx="7315200" cy="20574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400" b="0" dirty="0">
                <a:effectLst>
                  <a:outerShdw blurRad="38100" dist="38100" dir="2700000" algn="tl">
                    <a:srgbClr val="000000">
                      <a:alpha val="43137"/>
                    </a:srgbClr>
                  </a:outerShdw>
                </a:effectLst>
              </a:rPr>
              <a:t>Matt 24:27 Jesus: “For as the lightning flashes in the east and shines to the west, so it will be when the Son of Man comes.”</a:t>
            </a:r>
          </a:p>
        </p:txBody>
      </p:sp>
    </p:spTree>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B194B91D-B8F8-40A6-BD90-FD80FDD87005}"/>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2189F2A3-A647-4318-A2A8-D19F9761E9DC}"/>
              </a:ext>
            </a:extLst>
          </p:cNvPr>
          <p:cNvSpPr>
            <a:spLocks noGrp="1" noChangeArrowheads="1"/>
          </p:cNvSpPr>
          <p:nvPr>
            <p:ph type="body" idx="1"/>
          </p:nvPr>
        </p:nvSpPr>
        <p:spPr>
          <a:xfrm>
            <a:off x="0" y="1219200"/>
            <a:ext cx="9144000" cy="4876800"/>
          </a:xfrm>
        </p:spPr>
        <p:txBody>
          <a:bodyPr/>
          <a:lstStyle/>
          <a:p>
            <a:pPr>
              <a:buFont typeface="Wingdings" pitchFamily="2" charset="2"/>
              <a:buNone/>
              <a:defRPr/>
            </a:pPr>
            <a:r>
              <a:rPr lang="en-US" dirty="0"/>
              <a:t>11 Then I saw heaven opened, and a white horse was standing there. Its rider was named Faithful and True, for he judges fairly and wages a righteous war. </a:t>
            </a:r>
          </a:p>
        </p:txBody>
      </p:sp>
      <p:sp>
        <p:nvSpPr>
          <p:cNvPr id="4" name="Rectangle 3">
            <a:extLst>
              <a:ext uri="{FF2B5EF4-FFF2-40B4-BE49-F238E27FC236}">
                <a16:creationId xmlns:a16="http://schemas.microsoft.com/office/drawing/2014/main" id="{3004D139-ED6A-4538-A5F1-0116F61243A0}"/>
              </a:ext>
            </a:extLst>
          </p:cNvPr>
          <p:cNvSpPr>
            <a:spLocks noChangeArrowheads="1"/>
          </p:cNvSpPr>
          <p:nvPr/>
        </p:nvSpPr>
        <p:spPr bwMode="auto">
          <a:xfrm>
            <a:off x="609600" y="4267200"/>
            <a:ext cx="8382000" cy="22860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400" b="0" dirty="0">
                <a:effectLst>
                  <a:outerShdw blurRad="38100" dist="38100" dir="2700000" algn="tl">
                    <a:srgbClr val="000000">
                      <a:alpha val="43137"/>
                    </a:srgbClr>
                  </a:outerShdw>
                </a:effectLst>
              </a:rPr>
              <a:t>Big difference with the first coming:</a:t>
            </a:r>
          </a:p>
          <a:p>
            <a:pPr algn="l">
              <a:lnSpc>
                <a:spcPct val="75000"/>
              </a:lnSpc>
              <a:spcBef>
                <a:spcPct val="10000"/>
              </a:spcBef>
              <a:defRPr/>
            </a:pPr>
            <a:r>
              <a:rPr lang="en-US" sz="4400" b="0" dirty="0">
                <a:effectLst>
                  <a:outerShdw blurRad="38100" dist="38100" dir="2700000" algn="tl">
                    <a:srgbClr val="000000">
                      <a:alpha val="43137"/>
                    </a:srgbClr>
                  </a:outerShdw>
                </a:effectLst>
              </a:rPr>
              <a:t>Then obscure, now like lightning!</a:t>
            </a:r>
          </a:p>
        </p:txBody>
      </p:sp>
      <p:sp>
        <p:nvSpPr>
          <p:cNvPr id="5" name="Rectangle 4">
            <a:extLst>
              <a:ext uri="{FF2B5EF4-FFF2-40B4-BE49-F238E27FC236}">
                <a16:creationId xmlns:a16="http://schemas.microsoft.com/office/drawing/2014/main" id="{C9625350-DC22-4D4F-A260-D1E6777BA43F}"/>
              </a:ext>
            </a:extLst>
          </p:cNvPr>
          <p:cNvSpPr>
            <a:spLocks noChangeArrowheads="1"/>
          </p:cNvSpPr>
          <p:nvPr/>
        </p:nvSpPr>
        <p:spPr bwMode="auto">
          <a:xfrm>
            <a:off x="457200" y="1524000"/>
            <a:ext cx="8382000" cy="26670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400" b="0" dirty="0">
                <a:effectLst>
                  <a:outerShdw blurRad="38100" dist="38100" dir="2700000" algn="tl">
                    <a:srgbClr val="000000">
                      <a:alpha val="43137"/>
                    </a:srgbClr>
                  </a:outerShdw>
                </a:effectLst>
              </a:rPr>
              <a:t>Matt 24:30 Jesus: “And then at last, the sign that the Son of Man is coming will appear in the heavens, and there will be </a:t>
            </a:r>
            <a:r>
              <a:rPr lang="en-US" sz="4400" b="0" u="sng" dirty="0">
                <a:effectLst>
                  <a:outerShdw blurRad="38100" dist="38100" dir="2700000" algn="tl">
                    <a:srgbClr val="000000">
                      <a:alpha val="43137"/>
                    </a:srgbClr>
                  </a:outerShdw>
                </a:effectLst>
              </a:rPr>
              <a:t>deep mourning</a:t>
            </a:r>
            <a:r>
              <a:rPr lang="en-US" sz="4400" b="0" dirty="0">
                <a:effectLst>
                  <a:outerShdw blurRad="38100" dist="38100" dir="2700000" algn="tl">
                    <a:srgbClr val="000000">
                      <a:alpha val="43137"/>
                    </a:srgbClr>
                  </a:outerShdw>
                </a:effectLst>
              </a:rPr>
              <a:t> among all the peoples of the earth.”</a:t>
            </a:r>
          </a:p>
        </p:txBody>
      </p:sp>
    </p:spTree>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B194B91D-B8F8-40A6-BD90-FD80FDD87005}"/>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2189F2A3-A647-4318-A2A8-D19F9761E9DC}"/>
              </a:ext>
            </a:extLst>
          </p:cNvPr>
          <p:cNvSpPr>
            <a:spLocks noGrp="1" noChangeArrowheads="1"/>
          </p:cNvSpPr>
          <p:nvPr>
            <p:ph type="body" idx="1"/>
          </p:nvPr>
        </p:nvSpPr>
        <p:spPr>
          <a:xfrm>
            <a:off x="0" y="1219200"/>
            <a:ext cx="9144000" cy="4876800"/>
          </a:xfrm>
        </p:spPr>
        <p:txBody>
          <a:bodyPr/>
          <a:lstStyle/>
          <a:p>
            <a:pPr>
              <a:buFont typeface="Wingdings" pitchFamily="2" charset="2"/>
              <a:buNone/>
              <a:defRPr/>
            </a:pPr>
            <a:r>
              <a:rPr lang="en-US" dirty="0"/>
              <a:t>11 Then I saw heaven opened, and a white horse was standing there. Its rider was named Faithful and True, for he judges fairly and wages a righteous war. </a:t>
            </a:r>
          </a:p>
        </p:txBody>
      </p:sp>
      <p:sp>
        <p:nvSpPr>
          <p:cNvPr id="4" name="Rectangle 3">
            <a:extLst>
              <a:ext uri="{FF2B5EF4-FFF2-40B4-BE49-F238E27FC236}">
                <a16:creationId xmlns:a16="http://schemas.microsoft.com/office/drawing/2014/main" id="{3004D139-ED6A-4538-A5F1-0116F61243A0}"/>
              </a:ext>
            </a:extLst>
          </p:cNvPr>
          <p:cNvSpPr>
            <a:spLocks noChangeArrowheads="1"/>
          </p:cNvSpPr>
          <p:nvPr/>
        </p:nvSpPr>
        <p:spPr bwMode="auto">
          <a:xfrm>
            <a:off x="609600" y="4267200"/>
            <a:ext cx="8382000" cy="22860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400" b="0" dirty="0">
                <a:effectLst>
                  <a:outerShdw blurRad="38100" dist="38100" dir="2700000" algn="tl">
                    <a:srgbClr val="000000">
                      <a:alpha val="43137"/>
                    </a:srgbClr>
                  </a:outerShdw>
                </a:effectLst>
              </a:rPr>
              <a:t>Big difference with the first coming:</a:t>
            </a:r>
          </a:p>
          <a:p>
            <a:pPr algn="l">
              <a:lnSpc>
                <a:spcPct val="75000"/>
              </a:lnSpc>
              <a:spcBef>
                <a:spcPct val="10000"/>
              </a:spcBef>
              <a:defRPr/>
            </a:pPr>
            <a:r>
              <a:rPr lang="en-US" sz="4400" b="0" dirty="0">
                <a:effectLst>
                  <a:outerShdw blurRad="38100" dist="38100" dir="2700000" algn="tl">
                    <a:srgbClr val="000000">
                      <a:alpha val="43137"/>
                    </a:srgbClr>
                  </a:outerShdw>
                </a:effectLst>
              </a:rPr>
              <a:t>Then obscure, now like lightning!</a:t>
            </a:r>
          </a:p>
        </p:txBody>
      </p:sp>
      <p:sp>
        <p:nvSpPr>
          <p:cNvPr id="5" name="Rectangle 4">
            <a:extLst>
              <a:ext uri="{FF2B5EF4-FFF2-40B4-BE49-F238E27FC236}">
                <a16:creationId xmlns:a16="http://schemas.microsoft.com/office/drawing/2014/main" id="{C9625350-DC22-4D4F-A260-D1E6777BA43F}"/>
              </a:ext>
            </a:extLst>
          </p:cNvPr>
          <p:cNvSpPr>
            <a:spLocks noChangeArrowheads="1"/>
          </p:cNvSpPr>
          <p:nvPr/>
        </p:nvSpPr>
        <p:spPr bwMode="auto">
          <a:xfrm>
            <a:off x="152400" y="914400"/>
            <a:ext cx="8839200" cy="3124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400" b="0" dirty="0">
                <a:effectLst>
                  <a:outerShdw blurRad="38100" dist="38100" dir="2700000" algn="tl">
                    <a:srgbClr val="000000">
                      <a:alpha val="43137"/>
                    </a:srgbClr>
                  </a:outerShdw>
                </a:effectLst>
              </a:rPr>
              <a:t>Zech. 12:3 God speaking: “It will come about in that day that I will make Jerusalem a heavy stone for all the peoples; all who lift it will be severely injured. </a:t>
            </a:r>
            <a:r>
              <a:rPr lang="en-US" sz="4400" b="0" u="sng" dirty="0">
                <a:effectLst>
                  <a:outerShdw blurRad="38100" dist="38100" dir="2700000" algn="tl">
                    <a:srgbClr val="000000">
                      <a:alpha val="43137"/>
                    </a:srgbClr>
                  </a:outerShdw>
                </a:effectLst>
              </a:rPr>
              <a:t>And all the nations of the earth will be gathered against it</a:t>
            </a:r>
            <a:r>
              <a:rPr lang="en-US" sz="4400" b="0" dirty="0">
                <a:effectLst>
                  <a:outerShdw blurRad="38100" dist="38100" dir="2700000" algn="tl">
                    <a:srgbClr val="000000">
                      <a:alpha val="43137"/>
                    </a:srgbClr>
                  </a:outerShdw>
                </a:effectLst>
              </a:rPr>
              <a:t>. </a:t>
            </a:r>
          </a:p>
        </p:txBody>
      </p:sp>
    </p:spTree>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B194B91D-B8F8-40A6-BD90-FD80FDD87005}"/>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2189F2A3-A647-4318-A2A8-D19F9761E9DC}"/>
              </a:ext>
            </a:extLst>
          </p:cNvPr>
          <p:cNvSpPr>
            <a:spLocks noGrp="1" noChangeArrowheads="1"/>
          </p:cNvSpPr>
          <p:nvPr>
            <p:ph type="body" idx="1"/>
          </p:nvPr>
        </p:nvSpPr>
        <p:spPr>
          <a:xfrm>
            <a:off x="0" y="1219200"/>
            <a:ext cx="9144000" cy="4876800"/>
          </a:xfrm>
        </p:spPr>
        <p:txBody>
          <a:bodyPr/>
          <a:lstStyle/>
          <a:p>
            <a:pPr>
              <a:buFont typeface="Wingdings" pitchFamily="2" charset="2"/>
              <a:buNone/>
              <a:defRPr/>
            </a:pPr>
            <a:r>
              <a:rPr lang="en-US" dirty="0"/>
              <a:t>11 Then I saw heaven opened, and a white horse was standing there. Its rider was named Faithful and True, for he judges fairly and wages a righteous war. </a:t>
            </a:r>
          </a:p>
        </p:txBody>
      </p:sp>
      <p:sp>
        <p:nvSpPr>
          <p:cNvPr id="4" name="Rectangle 3">
            <a:extLst>
              <a:ext uri="{FF2B5EF4-FFF2-40B4-BE49-F238E27FC236}">
                <a16:creationId xmlns:a16="http://schemas.microsoft.com/office/drawing/2014/main" id="{3004D139-ED6A-4538-A5F1-0116F61243A0}"/>
              </a:ext>
            </a:extLst>
          </p:cNvPr>
          <p:cNvSpPr>
            <a:spLocks noChangeArrowheads="1"/>
          </p:cNvSpPr>
          <p:nvPr/>
        </p:nvSpPr>
        <p:spPr bwMode="auto">
          <a:xfrm>
            <a:off x="609600" y="4267200"/>
            <a:ext cx="8382000" cy="22860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400" b="0" dirty="0">
                <a:effectLst>
                  <a:outerShdw blurRad="38100" dist="38100" dir="2700000" algn="tl">
                    <a:srgbClr val="000000">
                      <a:alpha val="43137"/>
                    </a:srgbClr>
                  </a:outerShdw>
                </a:effectLst>
              </a:rPr>
              <a:t>Big difference with the first coming:</a:t>
            </a:r>
          </a:p>
          <a:p>
            <a:pPr algn="l">
              <a:lnSpc>
                <a:spcPct val="75000"/>
              </a:lnSpc>
              <a:spcBef>
                <a:spcPct val="10000"/>
              </a:spcBef>
              <a:defRPr/>
            </a:pPr>
            <a:r>
              <a:rPr lang="en-US" sz="4400" b="0" dirty="0">
                <a:effectLst>
                  <a:outerShdw blurRad="38100" dist="38100" dir="2700000" algn="tl">
                    <a:srgbClr val="000000">
                      <a:alpha val="43137"/>
                    </a:srgbClr>
                  </a:outerShdw>
                </a:effectLst>
              </a:rPr>
              <a:t>Then obscure, now like lightning!</a:t>
            </a:r>
          </a:p>
        </p:txBody>
      </p:sp>
      <p:sp>
        <p:nvSpPr>
          <p:cNvPr id="5" name="Rectangle 4">
            <a:extLst>
              <a:ext uri="{FF2B5EF4-FFF2-40B4-BE49-F238E27FC236}">
                <a16:creationId xmlns:a16="http://schemas.microsoft.com/office/drawing/2014/main" id="{C9625350-DC22-4D4F-A260-D1E6777BA43F}"/>
              </a:ext>
            </a:extLst>
          </p:cNvPr>
          <p:cNvSpPr>
            <a:spLocks noChangeArrowheads="1"/>
          </p:cNvSpPr>
          <p:nvPr/>
        </p:nvSpPr>
        <p:spPr bwMode="auto">
          <a:xfrm>
            <a:off x="457200" y="1371600"/>
            <a:ext cx="8382000" cy="25908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400" b="0" dirty="0">
                <a:effectLst>
                  <a:outerShdw blurRad="38100" dist="38100" dir="2700000" algn="tl">
                    <a:srgbClr val="000000">
                      <a:alpha val="43137"/>
                    </a:srgbClr>
                  </a:outerShdw>
                </a:effectLst>
              </a:rPr>
              <a:t>Zech. 12:10 “Then they will look on </a:t>
            </a:r>
            <a:r>
              <a:rPr lang="en-US" sz="4400" b="0" u="sng" dirty="0">
                <a:effectLst>
                  <a:outerShdw blurRad="38100" dist="38100" dir="2700000" algn="tl">
                    <a:srgbClr val="000000">
                      <a:alpha val="43137"/>
                    </a:srgbClr>
                  </a:outerShdw>
                </a:effectLst>
              </a:rPr>
              <a:t>me whom they have pierced</a:t>
            </a:r>
            <a:r>
              <a:rPr lang="en-US" sz="4400" b="0" dirty="0">
                <a:effectLst>
                  <a:outerShdw blurRad="38100" dist="38100" dir="2700000" algn="tl">
                    <a:srgbClr val="000000">
                      <a:alpha val="43137"/>
                    </a:srgbClr>
                  </a:outerShdw>
                </a:effectLst>
              </a:rPr>
              <a:t> and mourn for him as for an only son. They will grieve bitterly for him as for a firstborn son who has died.”</a:t>
            </a:r>
          </a:p>
        </p:txBody>
      </p:sp>
    </p:spTree>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3373DF4E-E1A7-4586-87C3-0E896F0EA6F0}"/>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32655416-D70B-4104-AF0C-49D1AE5724FF}"/>
              </a:ext>
            </a:extLst>
          </p:cNvPr>
          <p:cNvSpPr>
            <a:spLocks noGrp="1" noChangeArrowheads="1"/>
          </p:cNvSpPr>
          <p:nvPr>
            <p:ph type="body" idx="1"/>
          </p:nvPr>
        </p:nvSpPr>
        <p:spPr>
          <a:xfrm>
            <a:off x="0" y="1219200"/>
            <a:ext cx="9144000" cy="4876800"/>
          </a:xfrm>
        </p:spPr>
        <p:txBody>
          <a:bodyPr/>
          <a:lstStyle/>
          <a:p>
            <a:pPr>
              <a:buFont typeface="Wingdings" pitchFamily="2" charset="2"/>
              <a:buNone/>
              <a:defRPr/>
            </a:pPr>
            <a:r>
              <a:rPr lang="en-US" dirty="0"/>
              <a:t>11 Then I saw heaven opened, and a white horse was standing there. Its rider was named Faithful and True, for he judges fairly and wages a righteous war. </a:t>
            </a:r>
          </a:p>
        </p:txBody>
      </p:sp>
      <p:sp>
        <p:nvSpPr>
          <p:cNvPr id="4" name="Rectangle 3">
            <a:extLst>
              <a:ext uri="{FF2B5EF4-FFF2-40B4-BE49-F238E27FC236}">
                <a16:creationId xmlns:a16="http://schemas.microsoft.com/office/drawing/2014/main" id="{D8B443C1-9089-4F24-85CF-C724B4F748F6}"/>
              </a:ext>
            </a:extLst>
          </p:cNvPr>
          <p:cNvSpPr>
            <a:spLocks noChangeArrowheads="1"/>
          </p:cNvSpPr>
          <p:nvPr/>
        </p:nvSpPr>
        <p:spPr bwMode="auto">
          <a:xfrm>
            <a:off x="609600" y="4267200"/>
            <a:ext cx="8382000" cy="22860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400" b="0" dirty="0">
                <a:effectLst>
                  <a:outerShdw blurRad="38100" dist="38100" dir="2700000" algn="tl">
                    <a:srgbClr val="000000">
                      <a:alpha val="43137"/>
                    </a:srgbClr>
                  </a:outerShdw>
                </a:effectLst>
              </a:rPr>
              <a:t>Big difference with the first coming:</a:t>
            </a:r>
          </a:p>
          <a:p>
            <a:pPr algn="l">
              <a:lnSpc>
                <a:spcPct val="75000"/>
              </a:lnSpc>
              <a:spcBef>
                <a:spcPct val="10000"/>
              </a:spcBef>
              <a:defRPr/>
            </a:pPr>
            <a:r>
              <a:rPr lang="en-US" sz="4400" b="0" dirty="0">
                <a:effectLst>
                  <a:outerShdw blurRad="38100" dist="38100" dir="2700000" algn="tl">
                    <a:srgbClr val="000000">
                      <a:alpha val="43137"/>
                    </a:srgbClr>
                  </a:outerShdw>
                </a:effectLst>
              </a:rPr>
              <a:t>Then obscure, now like lightning!</a:t>
            </a:r>
          </a:p>
        </p:txBody>
      </p:sp>
    </p:spTree>
  </p:cSld>
  <p:clrMapOvr>
    <a:masterClrMapping/>
  </p:clrMapOvr>
  <p:transition>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3373DF4E-E1A7-4586-87C3-0E896F0EA6F0}"/>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32655416-D70B-4104-AF0C-49D1AE5724FF}"/>
              </a:ext>
            </a:extLst>
          </p:cNvPr>
          <p:cNvSpPr>
            <a:spLocks noGrp="1" noChangeArrowheads="1"/>
          </p:cNvSpPr>
          <p:nvPr>
            <p:ph type="body" idx="1"/>
          </p:nvPr>
        </p:nvSpPr>
        <p:spPr>
          <a:xfrm>
            <a:off x="0" y="1219200"/>
            <a:ext cx="9144000" cy="4876800"/>
          </a:xfrm>
        </p:spPr>
        <p:txBody>
          <a:bodyPr/>
          <a:lstStyle/>
          <a:p>
            <a:pPr>
              <a:buFont typeface="Wingdings" pitchFamily="2" charset="2"/>
              <a:buNone/>
              <a:defRPr/>
            </a:pPr>
            <a:r>
              <a:rPr lang="en-US" dirty="0"/>
              <a:t>11 Then I saw heaven opened, and a white horse was standing there. Its rider was named Faithful and True, for he judges fairly and wages a righteous war. </a:t>
            </a:r>
          </a:p>
        </p:txBody>
      </p:sp>
      <p:sp>
        <p:nvSpPr>
          <p:cNvPr id="4" name="Rectangle 3">
            <a:extLst>
              <a:ext uri="{FF2B5EF4-FFF2-40B4-BE49-F238E27FC236}">
                <a16:creationId xmlns:a16="http://schemas.microsoft.com/office/drawing/2014/main" id="{D8B443C1-9089-4F24-85CF-C724B4F748F6}"/>
              </a:ext>
            </a:extLst>
          </p:cNvPr>
          <p:cNvSpPr>
            <a:spLocks noChangeArrowheads="1"/>
          </p:cNvSpPr>
          <p:nvPr/>
        </p:nvSpPr>
        <p:spPr bwMode="auto">
          <a:xfrm>
            <a:off x="609600" y="4267200"/>
            <a:ext cx="8382000" cy="22860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400" b="0" dirty="0">
                <a:effectLst>
                  <a:outerShdw blurRad="38100" dist="38100" dir="2700000" algn="tl">
                    <a:srgbClr val="000000">
                      <a:alpha val="43137"/>
                    </a:srgbClr>
                  </a:outerShdw>
                </a:effectLst>
              </a:rPr>
              <a:t>Big difference with the first coming:</a:t>
            </a:r>
          </a:p>
          <a:p>
            <a:pPr algn="l">
              <a:lnSpc>
                <a:spcPct val="75000"/>
              </a:lnSpc>
              <a:spcBef>
                <a:spcPct val="10000"/>
              </a:spcBef>
              <a:defRPr/>
            </a:pPr>
            <a:r>
              <a:rPr lang="en-US" sz="4400" b="0" dirty="0">
                <a:effectLst>
                  <a:outerShdw blurRad="38100" dist="38100" dir="2700000" algn="tl">
                    <a:srgbClr val="000000">
                      <a:alpha val="43137"/>
                    </a:srgbClr>
                  </a:outerShdw>
                </a:effectLst>
              </a:rPr>
              <a:t>Then obscure, now like lightning!</a:t>
            </a:r>
          </a:p>
          <a:p>
            <a:pPr algn="l">
              <a:lnSpc>
                <a:spcPct val="75000"/>
              </a:lnSpc>
              <a:spcBef>
                <a:spcPct val="10000"/>
              </a:spcBef>
              <a:defRPr/>
            </a:pPr>
            <a:r>
              <a:rPr lang="en-US" sz="4400" b="0" dirty="0">
                <a:effectLst>
                  <a:outerShdw blurRad="38100" dist="38100" dir="2700000" algn="tl">
                    <a:srgbClr val="000000">
                      <a:alpha val="43137"/>
                    </a:srgbClr>
                  </a:outerShdw>
                </a:effectLst>
              </a:rPr>
              <a:t>Then in weakness, now in power!</a:t>
            </a:r>
          </a:p>
        </p:txBody>
      </p:sp>
    </p:spTree>
  </p:cSld>
  <p:clrMapOvr>
    <a:masterClrMapping/>
  </p:clrMapOvr>
  <p:transition>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7465FA7E-CFAB-4727-81F9-21B2BF038623}"/>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88D6B6B3-42AB-4899-B712-041DA2C299AA}"/>
              </a:ext>
            </a:extLst>
          </p:cNvPr>
          <p:cNvSpPr>
            <a:spLocks noGrp="1" noChangeArrowheads="1"/>
          </p:cNvSpPr>
          <p:nvPr>
            <p:ph type="body" idx="1"/>
          </p:nvPr>
        </p:nvSpPr>
        <p:spPr>
          <a:xfrm>
            <a:off x="0" y="1219200"/>
            <a:ext cx="9144000" cy="4876800"/>
          </a:xfrm>
        </p:spPr>
        <p:txBody>
          <a:bodyPr/>
          <a:lstStyle/>
          <a:p>
            <a:pPr>
              <a:buFont typeface="Wingdings" pitchFamily="2" charset="2"/>
              <a:buNone/>
              <a:defRPr/>
            </a:pPr>
            <a:r>
              <a:rPr lang="en-US" dirty="0"/>
              <a:t>11 Then I saw heaven opened, and a white horse was standing there. Its rider was named Faithful and True, for he judges fairly and wages a righteous war. </a:t>
            </a:r>
          </a:p>
        </p:txBody>
      </p:sp>
      <p:sp>
        <p:nvSpPr>
          <p:cNvPr id="4" name="Rectangle 3">
            <a:extLst>
              <a:ext uri="{FF2B5EF4-FFF2-40B4-BE49-F238E27FC236}">
                <a16:creationId xmlns:a16="http://schemas.microsoft.com/office/drawing/2014/main" id="{19D171C9-41AE-48F7-AC4A-AC39CD58F848}"/>
              </a:ext>
            </a:extLst>
          </p:cNvPr>
          <p:cNvSpPr>
            <a:spLocks noChangeArrowheads="1"/>
          </p:cNvSpPr>
          <p:nvPr/>
        </p:nvSpPr>
        <p:spPr bwMode="auto">
          <a:xfrm>
            <a:off x="609600" y="4267200"/>
            <a:ext cx="8382000" cy="22860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400" b="0" dirty="0">
                <a:effectLst>
                  <a:outerShdw blurRad="38100" dist="38100" dir="2700000" algn="tl">
                    <a:srgbClr val="000000">
                      <a:alpha val="43137"/>
                    </a:srgbClr>
                  </a:outerShdw>
                </a:effectLst>
              </a:rPr>
              <a:t>Big difference with the first coming:</a:t>
            </a:r>
          </a:p>
          <a:p>
            <a:pPr algn="l">
              <a:lnSpc>
                <a:spcPct val="75000"/>
              </a:lnSpc>
              <a:spcBef>
                <a:spcPct val="10000"/>
              </a:spcBef>
              <a:defRPr/>
            </a:pPr>
            <a:r>
              <a:rPr lang="en-US" sz="4400" b="0" dirty="0">
                <a:effectLst>
                  <a:outerShdw blurRad="38100" dist="38100" dir="2700000" algn="tl">
                    <a:srgbClr val="000000">
                      <a:alpha val="43137"/>
                    </a:srgbClr>
                  </a:outerShdw>
                </a:effectLst>
              </a:rPr>
              <a:t>Then obscure, now like lightning!</a:t>
            </a:r>
          </a:p>
          <a:p>
            <a:pPr algn="l">
              <a:lnSpc>
                <a:spcPct val="75000"/>
              </a:lnSpc>
              <a:spcBef>
                <a:spcPct val="10000"/>
              </a:spcBef>
              <a:defRPr/>
            </a:pPr>
            <a:r>
              <a:rPr lang="en-US" sz="4400" b="0" dirty="0">
                <a:effectLst>
                  <a:outerShdw blurRad="38100" dist="38100" dir="2700000" algn="tl">
                    <a:srgbClr val="000000">
                      <a:alpha val="43137"/>
                    </a:srgbClr>
                  </a:outerShdw>
                </a:effectLst>
              </a:rPr>
              <a:t>Then in weakness, now in power!</a:t>
            </a:r>
          </a:p>
        </p:txBody>
      </p:sp>
      <p:sp>
        <p:nvSpPr>
          <p:cNvPr id="5" name="Rectangle 4">
            <a:extLst>
              <a:ext uri="{FF2B5EF4-FFF2-40B4-BE49-F238E27FC236}">
                <a16:creationId xmlns:a16="http://schemas.microsoft.com/office/drawing/2014/main" id="{8A1DF92C-2ED4-4DA2-9108-97710F564A42}"/>
              </a:ext>
            </a:extLst>
          </p:cNvPr>
          <p:cNvSpPr>
            <a:spLocks noChangeArrowheads="1"/>
          </p:cNvSpPr>
          <p:nvPr/>
        </p:nvSpPr>
        <p:spPr bwMode="auto">
          <a:xfrm>
            <a:off x="533400" y="1905000"/>
            <a:ext cx="7772400" cy="22860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400" b="0" dirty="0">
                <a:effectLst>
                  <a:outerShdw blurRad="38100" dist="38100" dir="2700000" algn="tl">
                    <a:srgbClr val="000000">
                      <a:alpha val="43137"/>
                    </a:srgbClr>
                  </a:outerShdw>
                </a:effectLst>
              </a:rPr>
              <a:t>Matt 24:30 Jesus:</a:t>
            </a:r>
          </a:p>
          <a:p>
            <a:pPr algn="l">
              <a:lnSpc>
                <a:spcPct val="75000"/>
              </a:lnSpc>
              <a:spcBef>
                <a:spcPct val="10000"/>
              </a:spcBef>
              <a:defRPr/>
            </a:pPr>
            <a:r>
              <a:rPr lang="en-US" sz="4400" b="0" dirty="0">
                <a:effectLst>
                  <a:outerShdw blurRad="38100" dist="38100" dir="2700000" algn="tl">
                    <a:srgbClr val="000000">
                      <a:alpha val="43137"/>
                    </a:srgbClr>
                  </a:outerShdw>
                </a:effectLst>
              </a:rPr>
              <a:t>And they will see the Son of Man coming on the clouds of heaven </a:t>
            </a:r>
            <a:r>
              <a:rPr lang="en-US" sz="4400" b="0" u="sng" dirty="0">
                <a:effectLst>
                  <a:outerShdw blurRad="38100" dist="38100" dir="2700000" algn="tl">
                    <a:srgbClr val="000000">
                      <a:alpha val="43137"/>
                    </a:srgbClr>
                  </a:outerShdw>
                </a:effectLst>
              </a:rPr>
              <a:t>with power and great glory</a:t>
            </a:r>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066D7859-6733-46BF-BF52-DD1B9130DF90}"/>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96C67A88-94DE-464F-A668-CA00753B58A7}"/>
              </a:ext>
            </a:extLst>
          </p:cNvPr>
          <p:cNvSpPr>
            <a:spLocks noGrp="1" noChangeArrowheads="1"/>
          </p:cNvSpPr>
          <p:nvPr>
            <p:ph type="body" idx="1"/>
          </p:nvPr>
        </p:nvSpPr>
        <p:spPr>
          <a:xfrm>
            <a:off x="0" y="1066800"/>
            <a:ext cx="9144000" cy="4876800"/>
          </a:xfrm>
        </p:spPr>
        <p:txBody>
          <a:bodyPr/>
          <a:lstStyle/>
          <a:p>
            <a:pPr>
              <a:buFont typeface="Wingdings" pitchFamily="2" charset="2"/>
              <a:buNone/>
              <a:defRPr/>
            </a:pPr>
            <a:r>
              <a:rPr lang="en-US" sz="4000" dirty="0"/>
              <a:t>1 After this, I heard what sounded like a vast crowd in heaven shouting, “Praise the Lord! Salvation and glory and power belong to our God. </a:t>
            </a:r>
          </a:p>
        </p:txBody>
      </p:sp>
      <p:sp>
        <p:nvSpPr>
          <p:cNvPr id="4" name="Rectangle 3">
            <a:extLst>
              <a:ext uri="{FF2B5EF4-FFF2-40B4-BE49-F238E27FC236}">
                <a16:creationId xmlns:a16="http://schemas.microsoft.com/office/drawing/2014/main" id="{32DDD0E1-D110-40CF-A324-898D28F171A4}"/>
              </a:ext>
            </a:extLst>
          </p:cNvPr>
          <p:cNvSpPr>
            <a:spLocks noChangeArrowheads="1"/>
          </p:cNvSpPr>
          <p:nvPr/>
        </p:nvSpPr>
        <p:spPr bwMode="auto">
          <a:xfrm>
            <a:off x="457200" y="3657600"/>
            <a:ext cx="61722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Describing a celebration</a:t>
            </a:r>
          </a:p>
          <a:p>
            <a:pPr algn="l">
              <a:lnSpc>
                <a:spcPct val="75000"/>
              </a:lnSpc>
              <a:spcBef>
                <a:spcPct val="10000"/>
              </a:spcBef>
              <a:defRPr/>
            </a:pPr>
            <a:r>
              <a:rPr lang="en-US" sz="4800" b="0" dirty="0">
                <a:effectLst>
                  <a:outerShdw blurRad="38100" dist="38100" dir="2700000" algn="tl">
                    <a:srgbClr val="000000">
                      <a:alpha val="43137"/>
                    </a:srgbClr>
                  </a:outerShdw>
                </a:effectLst>
              </a:rPr>
              <a:t>Jesus returns!</a:t>
            </a:r>
          </a:p>
        </p:txBody>
      </p:sp>
    </p:spTree>
  </p:cSld>
  <p:clrMapOvr>
    <a:masterClrMapping/>
  </p:clrMapOvr>
  <p:transition>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B03383FE-76AC-46D7-8816-71D8BD6614EE}"/>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ECB67652-36D6-4816-82BE-42CB7A999093}"/>
              </a:ext>
            </a:extLst>
          </p:cNvPr>
          <p:cNvSpPr>
            <a:spLocks noGrp="1" noChangeArrowheads="1"/>
          </p:cNvSpPr>
          <p:nvPr>
            <p:ph type="body" idx="1"/>
          </p:nvPr>
        </p:nvSpPr>
        <p:spPr>
          <a:xfrm>
            <a:off x="0" y="1219200"/>
            <a:ext cx="9144000" cy="4876800"/>
          </a:xfrm>
        </p:spPr>
        <p:txBody>
          <a:bodyPr/>
          <a:lstStyle/>
          <a:p>
            <a:pPr>
              <a:buFont typeface="Wingdings" pitchFamily="2" charset="2"/>
              <a:buNone/>
              <a:defRPr/>
            </a:pPr>
            <a:r>
              <a:rPr lang="en-US" dirty="0"/>
              <a:t>11 Then I saw heaven opened, and a white horse was standing there. Its rider was named Faithful and True, for he judges fairly and wages a righteous war. </a:t>
            </a:r>
          </a:p>
        </p:txBody>
      </p:sp>
      <p:sp>
        <p:nvSpPr>
          <p:cNvPr id="4" name="Rectangle 3">
            <a:extLst>
              <a:ext uri="{FF2B5EF4-FFF2-40B4-BE49-F238E27FC236}">
                <a16:creationId xmlns:a16="http://schemas.microsoft.com/office/drawing/2014/main" id="{A1E318DB-35DC-4558-AC56-12F65DC60443}"/>
              </a:ext>
            </a:extLst>
          </p:cNvPr>
          <p:cNvSpPr>
            <a:spLocks noChangeArrowheads="1"/>
          </p:cNvSpPr>
          <p:nvPr/>
        </p:nvSpPr>
        <p:spPr bwMode="auto">
          <a:xfrm>
            <a:off x="609600" y="4267200"/>
            <a:ext cx="8382000" cy="22860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400" b="0" dirty="0">
                <a:effectLst>
                  <a:outerShdw blurRad="38100" dist="38100" dir="2700000" algn="tl">
                    <a:srgbClr val="000000">
                      <a:alpha val="43137"/>
                    </a:srgbClr>
                  </a:outerShdw>
                </a:effectLst>
              </a:rPr>
              <a:t>Big difference with the first coming:</a:t>
            </a:r>
          </a:p>
          <a:p>
            <a:pPr algn="l">
              <a:lnSpc>
                <a:spcPct val="75000"/>
              </a:lnSpc>
              <a:spcBef>
                <a:spcPct val="10000"/>
              </a:spcBef>
              <a:defRPr/>
            </a:pPr>
            <a:r>
              <a:rPr lang="en-US" sz="4400" b="0" dirty="0">
                <a:effectLst>
                  <a:outerShdw blurRad="38100" dist="38100" dir="2700000" algn="tl">
                    <a:srgbClr val="000000">
                      <a:alpha val="43137"/>
                    </a:srgbClr>
                  </a:outerShdw>
                </a:effectLst>
              </a:rPr>
              <a:t>Then obscure, now like lightning!</a:t>
            </a:r>
          </a:p>
          <a:p>
            <a:pPr algn="l">
              <a:lnSpc>
                <a:spcPct val="75000"/>
              </a:lnSpc>
              <a:spcBef>
                <a:spcPct val="10000"/>
              </a:spcBef>
              <a:defRPr/>
            </a:pPr>
            <a:r>
              <a:rPr lang="en-US" sz="4400" b="0" dirty="0">
                <a:effectLst>
                  <a:outerShdw blurRad="38100" dist="38100" dir="2700000" algn="tl">
                    <a:srgbClr val="000000">
                      <a:alpha val="43137"/>
                    </a:srgbClr>
                  </a:outerShdw>
                </a:effectLst>
              </a:rPr>
              <a:t>Then in weakness, now in power!</a:t>
            </a:r>
          </a:p>
        </p:txBody>
      </p:sp>
    </p:spTree>
  </p:cSld>
  <p:clrMapOvr>
    <a:masterClrMapping/>
  </p:clrMapOvr>
  <p:transition>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B03383FE-76AC-46D7-8816-71D8BD6614EE}"/>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ECB67652-36D6-4816-82BE-42CB7A999093}"/>
              </a:ext>
            </a:extLst>
          </p:cNvPr>
          <p:cNvSpPr>
            <a:spLocks noGrp="1" noChangeArrowheads="1"/>
          </p:cNvSpPr>
          <p:nvPr>
            <p:ph type="body" idx="1"/>
          </p:nvPr>
        </p:nvSpPr>
        <p:spPr>
          <a:xfrm>
            <a:off x="0" y="1219200"/>
            <a:ext cx="9144000" cy="4876800"/>
          </a:xfrm>
        </p:spPr>
        <p:txBody>
          <a:bodyPr/>
          <a:lstStyle/>
          <a:p>
            <a:pPr>
              <a:buFont typeface="Wingdings" pitchFamily="2" charset="2"/>
              <a:buNone/>
              <a:defRPr/>
            </a:pPr>
            <a:r>
              <a:rPr lang="en-US" dirty="0"/>
              <a:t>11 Then I saw heaven opened, and a white horse was standing there. Its rider was named Faithful and True, for he judges fairly and wages a righteous war. </a:t>
            </a:r>
          </a:p>
        </p:txBody>
      </p:sp>
      <p:sp>
        <p:nvSpPr>
          <p:cNvPr id="4" name="Rectangle 3">
            <a:extLst>
              <a:ext uri="{FF2B5EF4-FFF2-40B4-BE49-F238E27FC236}">
                <a16:creationId xmlns:a16="http://schemas.microsoft.com/office/drawing/2014/main" id="{A1E318DB-35DC-4558-AC56-12F65DC60443}"/>
              </a:ext>
            </a:extLst>
          </p:cNvPr>
          <p:cNvSpPr>
            <a:spLocks noChangeArrowheads="1"/>
          </p:cNvSpPr>
          <p:nvPr/>
        </p:nvSpPr>
        <p:spPr bwMode="auto">
          <a:xfrm>
            <a:off x="609600" y="4267200"/>
            <a:ext cx="8382000" cy="22860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400" b="0" dirty="0">
                <a:effectLst>
                  <a:outerShdw blurRad="38100" dist="38100" dir="2700000" algn="tl">
                    <a:srgbClr val="000000">
                      <a:alpha val="43137"/>
                    </a:srgbClr>
                  </a:outerShdw>
                </a:effectLst>
              </a:rPr>
              <a:t>Big difference with the first coming:</a:t>
            </a:r>
          </a:p>
          <a:p>
            <a:pPr algn="l">
              <a:lnSpc>
                <a:spcPct val="75000"/>
              </a:lnSpc>
              <a:spcBef>
                <a:spcPct val="10000"/>
              </a:spcBef>
              <a:defRPr/>
            </a:pPr>
            <a:r>
              <a:rPr lang="en-US" sz="4400" b="0" dirty="0">
                <a:effectLst>
                  <a:outerShdw blurRad="38100" dist="38100" dir="2700000" algn="tl">
                    <a:srgbClr val="000000">
                      <a:alpha val="43137"/>
                    </a:srgbClr>
                  </a:outerShdw>
                </a:effectLst>
              </a:rPr>
              <a:t>Then obscure, now like lightning!</a:t>
            </a:r>
          </a:p>
          <a:p>
            <a:pPr algn="l">
              <a:lnSpc>
                <a:spcPct val="75000"/>
              </a:lnSpc>
              <a:spcBef>
                <a:spcPct val="10000"/>
              </a:spcBef>
              <a:defRPr/>
            </a:pPr>
            <a:r>
              <a:rPr lang="en-US" sz="4400" b="0" dirty="0">
                <a:effectLst>
                  <a:outerShdw blurRad="38100" dist="38100" dir="2700000" algn="tl">
                    <a:srgbClr val="000000">
                      <a:alpha val="43137"/>
                    </a:srgbClr>
                  </a:outerShdw>
                </a:effectLst>
              </a:rPr>
              <a:t>Then in weakness, now in power!</a:t>
            </a:r>
          </a:p>
          <a:p>
            <a:pPr algn="l">
              <a:lnSpc>
                <a:spcPct val="75000"/>
              </a:lnSpc>
              <a:spcBef>
                <a:spcPct val="10000"/>
              </a:spcBef>
              <a:defRPr/>
            </a:pPr>
            <a:r>
              <a:rPr lang="en-US" sz="4400" b="0" dirty="0">
                <a:effectLst>
                  <a:outerShdw blurRad="38100" dist="38100" dir="2700000" algn="tl">
                    <a:srgbClr val="000000">
                      <a:alpha val="43137"/>
                    </a:srgbClr>
                  </a:outerShdw>
                </a:effectLst>
              </a:rPr>
              <a:t>Then on a young donkey</a:t>
            </a:r>
          </a:p>
        </p:txBody>
      </p:sp>
    </p:spTree>
  </p:cSld>
  <p:clrMapOvr>
    <a:masterClrMapping/>
  </p:clrMapOvr>
  <p:transition>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D8E6A807-5876-47B9-9A85-3C9B543DDF62}"/>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0CAD0027-9090-4B1E-A684-2A60F366A5FB}"/>
              </a:ext>
            </a:extLst>
          </p:cNvPr>
          <p:cNvSpPr>
            <a:spLocks noGrp="1" noChangeArrowheads="1"/>
          </p:cNvSpPr>
          <p:nvPr>
            <p:ph type="body" idx="1"/>
          </p:nvPr>
        </p:nvSpPr>
        <p:spPr>
          <a:xfrm>
            <a:off x="0" y="1219200"/>
            <a:ext cx="9144000" cy="4876800"/>
          </a:xfrm>
        </p:spPr>
        <p:txBody>
          <a:bodyPr/>
          <a:lstStyle/>
          <a:p>
            <a:pPr>
              <a:buFont typeface="Wingdings" pitchFamily="2" charset="2"/>
              <a:buNone/>
              <a:defRPr/>
            </a:pPr>
            <a:r>
              <a:rPr lang="en-US" dirty="0"/>
              <a:t>11 Then I saw heaven opened, and a </a:t>
            </a:r>
            <a:r>
              <a:rPr lang="en-US" u="sng" dirty="0"/>
              <a:t>white horse</a:t>
            </a:r>
            <a:r>
              <a:rPr lang="en-US" dirty="0"/>
              <a:t> was standing there. Its rider was named Faithful and True, for he judges fairly and wages a righteous war. </a:t>
            </a:r>
          </a:p>
        </p:txBody>
      </p:sp>
    </p:spTree>
  </p:cSld>
  <p:clrMapOvr>
    <a:masterClrMapping/>
  </p:clrMapOvr>
  <p:transition>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31929378-BE3E-4723-9522-EC285267EA43}"/>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9814138A-2F0F-4CBB-A9F8-9B1948E55A19}"/>
              </a:ext>
            </a:extLst>
          </p:cNvPr>
          <p:cNvSpPr>
            <a:spLocks noGrp="1" noChangeArrowheads="1"/>
          </p:cNvSpPr>
          <p:nvPr>
            <p:ph type="body" idx="1"/>
          </p:nvPr>
        </p:nvSpPr>
        <p:spPr>
          <a:xfrm>
            <a:off x="0" y="1219200"/>
            <a:ext cx="9144000" cy="4876800"/>
          </a:xfrm>
        </p:spPr>
        <p:txBody>
          <a:bodyPr/>
          <a:lstStyle/>
          <a:p>
            <a:pPr>
              <a:buFont typeface="Wingdings" pitchFamily="2" charset="2"/>
              <a:buNone/>
              <a:defRPr/>
            </a:pPr>
            <a:r>
              <a:rPr lang="en-US" dirty="0"/>
              <a:t>11 Then I saw heaven opened, and a white horse was standing there. Its rider was named Faithful and True, for he judges fairly and wages a righteous war. </a:t>
            </a:r>
          </a:p>
          <a:p>
            <a:pPr>
              <a:buFont typeface="Wingdings" pitchFamily="2" charset="2"/>
              <a:buNone/>
              <a:defRPr/>
            </a:pPr>
            <a:r>
              <a:rPr lang="en-US" dirty="0"/>
              <a:t>12 His eyes were like flames of fire, and on his head were </a:t>
            </a:r>
            <a:r>
              <a:rPr lang="en-US" u="sng" dirty="0"/>
              <a:t>many crowns</a:t>
            </a:r>
            <a:r>
              <a:rPr lang="en-US" dirty="0"/>
              <a:t>. </a:t>
            </a:r>
            <a:br>
              <a:rPr lang="en-US" dirty="0"/>
            </a:br>
            <a:r>
              <a:rPr lang="en-US" dirty="0"/>
              <a:t>A name was written on him that no one understood except himself. </a:t>
            </a:r>
          </a:p>
        </p:txBody>
      </p:sp>
    </p:spTree>
  </p:cSld>
  <p:clrMapOvr>
    <a:masterClrMapping/>
  </p:clrMapOvr>
  <p:transition>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2AD6D244-5C9A-448C-B5C1-5DFC8C3C029A}"/>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42B04200-EEAE-43C6-A579-40F46955DA98}"/>
              </a:ext>
            </a:extLst>
          </p:cNvPr>
          <p:cNvSpPr>
            <a:spLocks noGrp="1" noChangeArrowheads="1"/>
          </p:cNvSpPr>
          <p:nvPr>
            <p:ph type="body" idx="1"/>
          </p:nvPr>
        </p:nvSpPr>
        <p:spPr>
          <a:xfrm>
            <a:off x="0" y="1219200"/>
            <a:ext cx="9144000" cy="4876800"/>
          </a:xfrm>
        </p:spPr>
        <p:txBody>
          <a:bodyPr/>
          <a:lstStyle/>
          <a:p>
            <a:pPr>
              <a:buFont typeface="Wingdings" pitchFamily="2" charset="2"/>
              <a:buNone/>
              <a:defRPr/>
            </a:pPr>
            <a:r>
              <a:rPr lang="en-US" dirty="0"/>
              <a:t>11 Then I saw heaven opened, and a white horse was standing there. Its rider was named Faithful and True, for he judges fairly and wages a righteous war. </a:t>
            </a:r>
          </a:p>
          <a:p>
            <a:pPr>
              <a:buFont typeface="Wingdings" pitchFamily="2" charset="2"/>
              <a:buNone/>
              <a:defRPr/>
            </a:pPr>
            <a:r>
              <a:rPr lang="en-US" dirty="0"/>
              <a:t>12 His eyes were like flames of fire, and on his head were many crowns. </a:t>
            </a:r>
            <a:br>
              <a:rPr lang="en-US" dirty="0"/>
            </a:br>
            <a:r>
              <a:rPr lang="en-US" u="sng" dirty="0"/>
              <a:t>A name was written on him that no one understood except himself</a:t>
            </a:r>
            <a:r>
              <a:rPr lang="en-US" dirty="0"/>
              <a:t>. </a:t>
            </a:r>
          </a:p>
        </p:txBody>
      </p:sp>
    </p:spTree>
  </p:cSld>
  <p:clrMapOvr>
    <a:masterClrMapping/>
  </p:clrMapOvr>
  <p:transition>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2AD6D244-5C9A-448C-B5C1-5DFC8C3C029A}"/>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42B04200-EEAE-43C6-A579-40F46955DA98}"/>
              </a:ext>
            </a:extLst>
          </p:cNvPr>
          <p:cNvSpPr>
            <a:spLocks noGrp="1" noChangeArrowheads="1"/>
          </p:cNvSpPr>
          <p:nvPr>
            <p:ph type="body" idx="1"/>
          </p:nvPr>
        </p:nvSpPr>
        <p:spPr>
          <a:xfrm>
            <a:off x="0" y="1219200"/>
            <a:ext cx="9144000" cy="4876800"/>
          </a:xfrm>
        </p:spPr>
        <p:txBody>
          <a:bodyPr/>
          <a:lstStyle/>
          <a:p>
            <a:pPr>
              <a:buFont typeface="Wingdings" pitchFamily="2" charset="2"/>
              <a:buNone/>
              <a:defRPr/>
            </a:pPr>
            <a:r>
              <a:rPr lang="en-US" dirty="0"/>
              <a:t>11 Then I saw heaven opened, and a white horse was standing there. Its rider was named Faithful and True, for he judges fairly and wages a righteous war. </a:t>
            </a:r>
          </a:p>
          <a:p>
            <a:pPr>
              <a:buFont typeface="Wingdings" pitchFamily="2" charset="2"/>
              <a:buNone/>
              <a:defRPr/>
            </a:pPr>
            <a:r>
              <a:rPr lang="en-US" dirty="0"/>
              <a:t>12 His eyes were like flames of fire, and on his head were many crowns. </a:t>
            </a:r>
            <a:br>
              <a:rPr lang="en-US" dirty="0"/>
            </a:br>
            <a:r>
              <a:rPr lang="en-US" u="sng" dirty="0"/>
              <a:t>A name was written on him that no one understood except himself</a:t>
            </a:r>
            <a:r>
              <a:rPr lang="en-US" dirty="0"/>
              <a:t>. </a:t>
            </a:r>
          </a:p>
        </p:txBody>
      </p:sp>
      <p:sp>
        <p:nvSpPr>
          <p:cNvPr id="4" name="Rectangle 3">
            <a:extLst>
              <a:ext uri="{FF2B5EF4-FFF2-40B4-BE49-F238E27FC236}">
                <a16:creationId xmlns:a16="http://schemas.microsoft.com/office/drawing/2014/main" id="{A1E318DB-35DC-4558-AC56-12F65DC60443}"/>
              </a:ext>
            </a:extLst>
          </p:cNvPr>
          <p:cNvSpPr>
            <a:spLocks noChangeArrowheads="1"/>
          </p:cNvSpPr>
          <p:nvPr/>
        </p:nvSpPr>
        <p:spPr bwMode="auto">
          <a:xfrm>
            <a:off x="914400" y="2743200"/>
            <a:ext cx="7239000" cy="14478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6000" b="0" dirty="0">
                <a:effectLst>
                  <a:outerShdw blurRad="38100" dist="38100" dir="2700000" algn="tl">
                    <a:srgbClr val="000000">
                      <a:alpha val="43137"/>
                    </a:srgbClr>
                  </a:outerShdw>
                </a:effectLst>
              </a:rPr>
              <a:t>His nature is beyond human comprehension</a:t>
            </a:r>
          </a:p>
        </p:txBody>
      </p:sp>
    </p:spTree>
  </p:cSld>
  <p:clrMapOvr>
    <a:masterClrMapping/>
  </p:clrMapOvr>
  <p:transition>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9E679C9F-1214-4B60-82B8-8F7BA0C8DAE2}"/>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6473D3F0-3D08-43C8-85C1-E1033EEF380C}"/>
              </a:ext>
            </a:extLst>
          </p:cNvPr>
          <p:cNvSpPr>
            <a:spLocks noGrp="1" noChangeArrowheads="1"/>
          </p:cNvSpPr>
          <p:nvPr>
            <p:ph type="body" idx="1"/>
          </p:nvPr>
        </p:nvSpPr>
        <p:spPr>
          <a:xfrm>
            <a:off x="0" y="1066800"/>
            <a:ext cx="9144000" cy="4876800"/>
          </a:xfrm>
        </p:spPr>
        <p:txBody>
          <a:bodyPr/>
          <a:lstStyle/>
          <a:p>
            <a:pPr>
              <a:buFont typeface="Wingdings" pitchFamily="2" charset="2"/>
              <a:buNone/>
              <a:defRPr/>
            </a:pPr>
            <a:r>
              <a:rPr lang="en-US" dirty="0"/>
              <a:t>13 He wore a robe dipped in blood, and his title was the Word of God. </a:t>
            </a:r>
          </a:p>
        </p:txBody>
      </p:sp>
    </p:spTree>
  </p:cSld>
  <p:clrMapOvr>
    <a:masterClrMapping/>
  </p:clrMapOvr>
  <p:transition>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9E679C9F-1214-4B60-82B8-8F7BA0C8DAE2}"/>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6473D3F0-3D08-43C8-85C1-E1033EEF380C}"/>
              </a:ext>
            </a:extLst>
          </p:cNvPr>
          <p:cNvSpPr>
            <a:spLocks noGrp="1" noChangeArrowheads="1"/>
          </p:cNvSpPr>
          <p:nvPr>
            <p:ph type="body" idx="1"/>
          </p:nvPr>
        </p:nvSpPr>
        <p:spPr>
          <a:xfrm>
            <a:off x="0" y="1066800"/>
            <a:ext cx="9144000" cy="4876800"/>
          </a:xfrm>
        </p:spPr>
        <p:txBody>
          <a:bodyPr/>
          <a:lstStyle/>
          <a:p>
            <a:pPr>
              <a:buFont typeface="Wingdings" pitchFamily="2" charset="2"/>
              <a:buNone/>
              <a:defRPr/>
            </a:pPr>
            <a:r>
              <a:rPr lang="en-US" dirty="0"/>
              <a:t>13 He wore a robe dipped in blood, and his title was the Word of God. </a:t>
            </a:r>
          </a:p>
        </p:txBody>
      </p:sp>
      <p:cxnSp>
        <p:nvCxnSpPr>
          <p:cNvPr id="6" name="Straight Arrow Connector 5"/>
          <p:cNvCxnSpPr/>
          <p:nvPr/>
        </p:nvCxnSpPr>
        <p:spPr bwMode="auto">
          <a:xfrm rot="16200000" flipV="1">
            <a:off x="5029200" y="1676400"/>
            <a:ext cx="1447800" cy="990600"/>
          </a:xfrm>
          <a:prstGeom prst="straightConnector1">
            <a:avLst/>
          </a:prstGeom>
          <a:noFill/>
          <a:ln w="76200" cap="flat" cmpd="sng" algn="ctr">
            <a:solidFill>
              <a:schemeClr val="tx1"/>
            </a:solidFill>
            <a:prstDash val="solid"/>
            <a:round/>
            <a:headEnd type="none" w="med" len="med"/>
            <a:tailEnd type="arrow"/>
          </a:ln>
          <a:effectLst/>
        </p:spPr>
      </p:cxnSp>
      <p:sp>
        <p:nvSpPr>
          <p:cNvPr id="4" name="Rectangle 3">
            <a:extLst>
              <a:ext uri="{FF2B5EF4-FFF2-40B4-BE49-F238E27FC236}">
                <a16:creationId xmlns:a16="http://schemas.microsoft.com/office/drawing/2014/main" id="{A1E318DB-35DC-4558-AC56-12F65DC60443}"/>
              </a:ext>
            </a:extLst>
          </p:cNvPr>
          <p:cNvSpPr>
            <a:spLocks noChangeArrowheads="1"/>
          </p:cNvSpPr>
          <p:nvPr/>
        </p:nvSpPr>
        <p:spPr bwMode="auto">
          <a:xfrm>
            <a:off x="4572000" y="2514600"/>
            <a:ext cx="3429000" cy="6858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6000" b="0" dirty="0">
                <a:effectLst>
                  <a:outerShdw blurRad="38100" dist="38100" dir="2700000" algn="tl">
                    <a:srgbClr val="000000">
                      <a:alpha val="43137"/>
                    </a:srgbClr>
                  </a:outerShdw>
                </a:effectLst>
              </a:rPr>
              <a:t>Or stained</a:t>
            </a:r>
          </a:p>
        </p:txBody>
      </p:sp>
    </p:spTree>
  </p:cSld>
  <p:clrMapOvr>
    <a:masterClrMapping/>
  </p:clrMapOvr>
  <p:transition>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10FAF3B7-73D9-45A2-AE52-1495A4BB726D}"/>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AAA27EDD-6558-415E-9E45-0CD8EE07CA5C}"/>
              </a:ext>
            </a:extLst>
          </p:cNvPr>
          <p:cNvSpPr>
            <a:spLocks noGrp="1" noChangeArrowheads="1"/>
          </p:cNvSpPr>
          <p:nvPr>
            <p:ph type="body" idx="1"/>
          </p:nvPr>
        </p:nvSpPr>
        <p:spPr>
          <a:xfrm>
            <a:off x="0" y="1066800"/>
            <a:ext cx="9144000" cy="4876800"/>
          </a:xfrm>
        </p:spPr>
        <p:txBody>
          <a:bodyPr/>
          <a:lstStyle/>
          <a:p>
            <a:pPr>
              <a:buFont typeface="Wingdings" pitchFamily="2" charset="2"/>
              <a:buNone/>
              <a:defRPr/>
            </a:pPr>
            <a:r>
              <a:rPr lang="en-US" dirty="0"/>
              <a:t>13 He wore a </a:t>
            </a:r>
            <a:r>
              <a:rPr lang="en-US" u="sng" dirty="0"/>
              <a:t>robe dipped in blood</a:t>
            </a:r>
            <a:r>
              <a:rPr lang="en-US" dirty="0"/>
              <a:t>, and his title was the Word of God. </a:t>
            </a:r>
          </a:p>
        </p:txBody>
      </p:sp>
      <p:sp>
        <p:nvSpPr>
          <p:cNvPr id="41988" name="AutoShape 2" descr="data:image/jpeg;base64,/9j/4AAQSkZJRgABAQAAAQABAAD/2wCEAAkGBxQTEhQUExQVFhUXGRwbGBgYFxwfHhwbHRoaGh0cHB4gHCggHBslHBgfIjEiJikrLi4uHR8zODMsNygtLisBCgoKDg0OGxAQGywkHyQsNCwsLCwsLC0vLC80LCwsLCwsLCwsLCwsLCwsLCwsLCwsLCwsLCwsLCwsLCwsLCwsLP/AABEIALMBGQMBIgACEQEDEQH/xAAcAAACAgMBAQAAAAAAAAAAAAAFBgMEAAIHAQj/xABEEAABAwIEAwYDBwIDBwMFAAABAgMRACEEBRIxBkFREyJhcYGRMqGxBxRCUsHR8CNiFTPhJFNygpKi8YPS4hY0VJPC/8QAGgEAAwEBAQEAAAAAAAAAAAAAAQIDBAAFBv/EADERAAICAQMCAwYGAgMAAAAAAAABAhEDEiExQVEEInETMkJhkbEUgaHR4fAjwQUz8f/aAAwDAQACEQMRAD8AIJbqVtA3rEVuBt+1YSJst1CElSlBKQLk7VzrjbOmnykNXCDv+by8KNfaM4rs2kgwCTI6xEfWkReEMBRED+fvVILqVhHqRnU4qAJnYDc08cBZW4lUqHdEmRtJEQDzPlal3hhjW9BG4uNpEHmNv9K6zl2ES22hCPhAtz8aE5dBpukaYh5KBKiB60uY7/LBERB38Qr9684pR/WPO1vDyrbHWwkj/dpNY83MfUv4eNJs45iG9lWAOwB2iui/ZHily63JjUhW/PVFc7fT3oH8tXcPsvyAYbCh9wd9YCzI2Ed0exn1rZ4maWPcOGLc9i1xxi06HJ+IEACbm4IPuKWeIM41lLKQCZSZ3FrkfKoM0xCsXiHVk/00SfKDb3P0NDMqZPeUbyf/AD86z48aS3K5Jlvs7+lSJhMKJsCFG/IEE/IViReOgFSlmUmInlP0q1WZyrliSCoRsIF+XeNveZq1o+XQ+de5eUr1qSkIRrUEoiNMcv19amU3FdQLBWXEjvNwpUXSTEkJnpY1RxeIUoOqU3pMahBJiCLcv4aMQlCiQAJFxyMf6GgUKc0p/Nb5SB/pSJblbtFHC45aVAjYnafD/SrqE9qCBsYt+Uknbw8KjTkL50lDTihbZJ/bxps4b4TWlCVPuBok2RpKlHzA2jpVJNcoX1AOGxzbIKRqcVcSmNI5Hn58ulNbX2h2KS2AlWroSAoRyUPKr7XAGHbF1OL9Y+QoLnfDzTRlu19lXn15UjpgTQ1HiJDqEKKChITAXMgE3GochbqflQfjvglx9zt2UgggTpN4A3jmY5c614cwiTICjBkKSQLHkfKbiOYozkmflKUtrUB2YI7wi0kC4uYgjbkKlCbt1yiko1uKvAr7iteCfBKSklE7iLEfSqWdEtLUwpUg96Dv0F/ECPKnjM8NhnGf9jcCX0q1JIkSSLjvDnteudLK3XVoxRPaoSNKhAESVAlI3He9KeK8zkFyuKRLwq2CcShSoCmlc947wB8OVFs5w6WVtNgHuIlSrQZTciLwCYE0FyhhbT5CoGoWIv42IsQRfxHrRYYdJS+o6gG4jTzJmSfIEGnk97ESs2zkpVh2RIKlOBI22BudpHP1rZwICHUqVGq6SNyqEx4xImfnQrhxHaPNtuElBOowbFIkzt8RiOtdBzrF9m0hKAhMhV4FgiBafM+1Tls1EeKTViThGCEoBSZWiFGL6jsR1Oo0H+9lFgIWN43kc9rXvTOviNtwxd7QhKk8tMJTOn1oVluGD2IcxCUEoN0JjUCs/IC5PhTJ1doFdj1GBcccbxHZBGkEudorSLyJTqvNXzjwsFSZBHI8xv8AP9BXmfYSB2ncRMAi1iYAgDaosW4EYXDrSlMglJINyUzqnkU/tXbMXfsa5YgJ0XhOqNI5pAVJI8JAmrP+zdPmr9qjwx7yu7YJOmP7oPvUHYeJ/wCo0WLyOaE1KkVqhNbyBuQKYxEWMydt8oKwTo2vYzyPUUA48wqYZ0pAHeFgOUUfczhpMidR6ClnijMg7ptpA2v1I6U0eR4J2B+E2w28tW+lBPLfYRT83mLTSEpK5IAsL3pDyYEqWAJ7gkzEQZPnttRB1yuklqKyjaJM6xvbOFUEDYdf9KvvXwf/AKf0HKgL7oAMkDrNMDaD90HXs+f/AA1k8TS0+ppw7JnK8gwfbYxluPjcQD5EiflNfQnFZDeEKUQm0Afzyrg3BT2nMMKdpdRPuB+tdh+0PEwEIJsbn3qnid8kUPi2i2KQT2eGcVzWQj2ufXet2cPpSBVbNnJdZZBENp1r53N4+dWVve1Xg9r7kMnNHiGxJqdtNVkOj51IHv5NNsITqY0uOjb+osx5mtVjnVrOoS+8B+YH1KUn9aGuYix2ty/gpYu4r0DLlkmHydWJcQ0mAST3vygCVKPkPnTu60xlzKQ0gF1QkuLgqNrydwTEWsKEcF4YqDzthGltP/MQpfyAHrUXEuMLihJBsbehFvpUZu3Q8dijxDxXiU6UoJLpAUopnSkG6QBzgEEkzvRT7OMa88FrxTxMK0pQREdVG255UlYjNpWRBiSLWNrfT2im/gw/e21JBUAO6ZICtQv8Q3B8a6Sajsde43ZjjGhKQTJ2ASb7+kWpHzXBKK5Uq5uEmdh4U+4/JlqS2SUJKDq7o539/WkfiB0h5QKipSUm+kTyO8SN+RqUNR1IB4fHdg6NRIUDsSIKT0Av0N6HcW5q5hsWFtKjUJIsQSY3BEULxTpVqVsCZBO8TXmfOh0MKm4bKSf7kkVojBKVnNuqOicH5q7ix2iltApABHZDUD56oj0pJ4jx7n34qVoKgCmUCJAKtx1pl4Hb7LDrUIOomDPKI+VI2POt0qVc6ykeggnzJ+tLj/7H2KyrQgszmEkDxGjqDNwP7TzHtR3KXUOM4gFWmeZEx+EiN4tSflCz2iRFpEwNrb/r6UdwpUHS6zAUnVqB+FYG4PoPpTZI3sTi6L+UstofZW0VL0iD3Ym07+YonxiolDTY5qSgKG5kEr/SgmV5gy48lQRoUIkG3KTHUXmKYc1Ac7BSik6VrIQN0iDKjfpHLnU/iQ9+Ribgj2Ly0qtAJA6wDbygfKo8hzF5kdgNKAVSpXO8CByFudGM6w6QsFoblQUqLGSEm/hI9qDoZKsQloQCpYAPidP0/Sq7Pkmm6tBLEMtJRr7FbhJIPfsYJJMbx49Kj7VTyEkJQlDWo6Re8Dp4HejWJwy0ApQmyQAZ6q1CBa4g0BwOlBVoI0qIJHjMH0gilQbdFrKMSCs7yEgfOOvQVf7NP5TQnDtBp12xvaeVoUI9Kz/ET/f7f/GjQjH1xWlKldATSgt5S5KiSflTdj4DS5/Kd6Ukj3p4EII9SLVSzbYT0P1FX1ojxqlmIjTHP/3CflTXuUK2S4vslKURcpAT4k1exSYITewG/lb5VW4fwgcxKEG4MTvyUbewojmzsvu8xrPytHyqbfmH+EW+JW5bKRuT/wCeW3603ZfiZwzfeBltMpNlCQRI/MLeBpdew2p0LkwPw8p2n500KwyVYMGDq7OQeYI1R61HxElST7lcS5Oe5BlbqcWyShUpdQomNgCDPSIrp3Eqi+8hViiBMkCPGSY5Uj8GOP453QomACouArEchIBi9G82aKHvu4YStRCiFAz0mSR/Jpsm86fKHjtGwcUQ86rUF6zOoXGkRF9t5EeFTE28qrJJKlOKCgR3SJPLlJ5Xm3WsUmfH+ftT8Ig92bauXKf55VMhcAxEAGtW8MpaglCSq/Ie3zplY4bCWyFFCnyLI1WSDzPMn5Uk8qjyPDE58FLPnv8AaHbblMf/AK0GhvakkdKq5k4fvOgXKEwpWokG0DfnaPSi+Cxqm2cSEWSWyCSAQDB0kk7SbR40rm4Y1XyA43NoP8MOQxpidTi4seSUQfc0BxhVqQrbTyPO9/rUP2cYlXYracBC2TrHihVjHiCB8qsZ65I1Xta2/JPrtTfEzkZwjkLeIaxhUP6ja5T1Iua0yPN/ubqrSkq7wAuIJuOpv61f+zjHhOJcB2dQoQOZFx6kCgvEGFIcUUbFRI3P4p+Ro9aYDshxwWyl0TpIB25HmelIP2j4ZXYFxsTfvEbja/WLUN4N46Q0o4d09wWCye74gnp407YnDNqbVpcAQREEjQAbG/S/WptOLsKOKZ00r7uy5F9lWsd/15eNU8KQ53VKsSFTtB2j1FvanDinLEoZAnUkSE6Z3neTv51twJk2GhSltKfeEymSEtjlq5fM7i1UnnWPHqaDpt0XHcUhrApUU90IsRzgkGYI8KQMWlUhREJ1FUb7wfpFPPE/EjTcYdzDNdmbFKFKsNxcCxoBjcO24jtGCS2bFJ+JBAnSqDBMbHnSYMrauUasMo/Mzh3DqUnWoCJOlIHoSevQetGMhZ7PEICo0lSgDP5rxEelU8sTpaQB5+5n9athfSRBBB6EfrVG7EshzfBhSRCil1CiEKHhslXXwO/KimW4wqwajEOdoQpJHgR84oZjlKB0lSiktlar+XOtMJmTycMVjs/6YuSkFRvIHvNBcBp8BvPElTQcAJTpSQAOSk8uQgppf4beS5mCVj4ESonkO5z8ZFXsViXFYVQUpUKMJ0mAFH4hA5SRVHIXQh5WwlKdV7Rea5PZ0Gu4ypxIUXAtYT3REqF7mPrS41l8OBoEKOiVEGwmDE+la5aYec07Bcp9RPvIqVlP9Z+6gO1ULf8ACmf/ADXcAapG2EOoqWNlLJv0Hd9bJq5pT4fz1r1nSmABHnVzWen0pWyZSx+aKeN7J6Dr41W1QobV4oHx8PKsUg90/wA6b1ZMWki0TVHHG6RvAt/1CpBiBq0XmJ28+fW1VW8YHSSBtY28RB9Yrg0XuFMR2ThWBJSlagLXISYHje9VXFHc3O5nmdz86iZKgq1rTcbyCCPY1rjMQAIJMiNus7eZoVvY17EoIPSmVpM4K+/ZH6GKUsKvV3Jj4o62MX97eVOWHQE4WBaGyPHb61l8V09S2HqB/soxzbaVYZY0uu95tfJQGyfS5irech1jGJcXCUgC8g6klJCyfJV/SlfLGZwzLoJC2Va0m34VTE+IEU7ZhimcwSlxoggWUmYIkT3h4QbeFGe03L6lY7x0itnDBbxKkqJKSAQZgFURMbaiOe9qhYRMCbzH6VPnOYoSooVLhCAJAH4SRB6LBkX8KscGYftMWyFXAlR9AT9QKqm1C2RlFOdIa9SMBg+0UB2mmfInl70jZXhnXlqWVEuHvEzEdAL+MdKJ/aPmgW82yDYGTJsTO3oBUnCkJxA1L0K0EoEjvk+OxAF4NSgnGDm+WWm05qC4BKMIptbupSlKDqklR+I6Taf5zpty9lSsE42y2hR1nWQR3iOcHvAQRaKg42w0NJfSmUpkL0DqR3um4g+dU8qy/wC+RiMO+pqFjtIJSpPdSTcC5I6mPOkyr2sE+ALG1JpC1lYxOHxSnHQW0rUUwrZUiFACZna9Xs/xEKSE/DCj8rSPn6VW4hcKMSta3C4EuFIkyY0yIMx0mqDudtvQIUm0XA958ia1wTaTISi0HOEsOpzEICTpKZXqSdtMEfMx61DxnjSVrQ3Oo3XoSfG23U/OrnDGKS2w45q7y7CN9MyqOQNt6u8Q5ihhIJcAaVCkJRupO/e5lXUqqU8jjNJKzorbc5480eyakXEyIv7U7/Z+4VHsVKKe0RCSD8Ko1A+woPluYMPq0nXHIW1dLXv1o1kOE+7OJWhwrbkhJjvJsRBAF/r4U0sy4kqYdD6EnF+MUClgnUTYnlEmSB1j6ij/AAQyW8G6pLZUtx0iBzASmB5b0p54rtFJf1ySpaNGkgjSd77giswPErqUBhKgEXMJJSVKVbvGZgRcJ368qh4jE82NKPfcMHpluG83yxD7SsGVtDErlZQIKm1JIPxDdZBiOlI2A1YNxaHBrSRDqQFCCFSFJJF1JPPzp2zLhh8soWoNh+SUhoRA6g9ec0q5xinXD2TxCltgJKkgalztqIkE8rV2CFXG7j19e6LTT7bl5nFtqs0dQkSVRKQBsADznmBEVY7QCLn0FqC4XLOwALi1J1E6WwASfMxb0qEvLUs6U90Wtqjn8U1WLj8P1DPwmSPvc9uv8DLmDokKmApko8NUiPkCaqIJ+7OwdIJSSI5E3HzqkcxbI7N3UkbggzHy2pjwOVJLcKVIWkEwZFtiDAHM0W1FbkXGSdA/FrBKOQRKlEbSSY/nhVfKE/1Cswe6k2MxdVvmKbGcsaSZ0SqAmVdBA29KnbSgRDYJJ/Cnbzio+3XCQfZvuK+E7z65SbLVNhHIXPSAap4dw6191RK3FlNtwT8hyptexrCJKkFO5JCCQL861ezXDovpJm2rRv69K72zfwg9mu4rL7WQpwBtA5wZmYggVYkf71fyo63xQyTpIiYI6c95q7/jLXVPsP3oPJLrEZQXcSFLuq5IJMnzBNulufOocoXCdBBEE2J8OV/CfWtVsaBJUUnvbG5IuBO/oLVPh3JcCJE/Com0m0gW3iPetvQzHmOcUhZUm4KZ0eEC4m+5qvkA7q5ECeX09KvY7CIbbUVagoSJJ5Hl77D51VyJBhcAib3+fzFFcHE2OXoXbYIBjrE/M0LweJCjp0QpR5yYI/Eep/aieeYfVABjuJ25/F+sUMy1gpdG4gyZG9rVy4CSOLAW3MApBk+sGB4U/OKIwqrSQ2T/ANtc7zDvOaZuCDPQR+prpGNb/wBmMf7qP+ysni/hL4eGcnx+YqbwzDaTcgk+5H70DZdWk91SknqCf086I5ojuM2EhsTfx6T41RwIlaTI3r0IJJEJPcbcM1pTclS1d5SuZMbmjHCeahl1RIOpSSEQCbmJsPKqGW4FzEvBtsXNyeQTzJOwApvyPFIQos5eyX3RZeIVZJPPTzCRfpMc6weJzKKaq39K9X0KY07sUM/QS6XFNqTq/MDtO5nzrVKFuYXQm5S4oj+0KCdvW/rTri8c60pX3tKkgbqbWpWnxKVSI96BOcQs/eUM4dDTqCUlTiUluQogEKTZOsDmN9opcOecttP5rgeSTJ/s1zLQ49l2IAOomJ2JAhSfGYn3rbP8sewBUjDwMO6oHbaJMeXKg+LwK3ce6cICHmVySSPzK9a6Xi8cFI0vtyiAHAm+g9Y3KT18abKnFqa4fKHxTUk4N7o5Ezlbrsh1cAwR3bkifhAG3jVlfDKGQCtSkzsLFR8pske5roByzL2WzK+8LpO6vCRB1ATEEG1FcSnDLYbLrGGAWnWAUAqWqSIQI2JE+ANNHI5ccF1kx41Tjb72csydaClSQkoKe8SrZaARMcwqL23p4x2QNP5cXCAVrEhUTp5i3MAAe1c+K0nGONo+ApWgBItOkzA/4gadv8bThcpwwWolxbQKW46bKV0SLee25qPioTcoaHvZObi1q7iZjeBnWVthtxLqo1OBI/y4+v60dwra1KSoQFJH9aVEAx+IqAsYHvTdw3iFO4VLrrTL0JgKEpUUjYKgGYNI3EmOcWspUezaUe6hsadx3Z/NO0nbwroSy5HU626k3HSuCjm+ch10AGCkFMlWokzsLUNQtKXEa1aAVC52F95+dTt5SVwECFGItYJ2kjxEn5dak4gyNsNdo0oqWmCdVioRuBaBW9KPBlctzpubuMu4RCW3e0RA1KQv4gBzIvFc9yTK9AK4hSiQ0N4TJ7x8YpLweLcaJKFFPkYnz606cPcTJWNDsJVsFgfI9KyZcE4Qahuj1vA5sMst5dn07f3sGG2FJSlS0BxaQQTPKdxI3rRzMkKCpRoI6kfoa9xS4+J8gDkEGTz5b+lBcVnGHauUuOweadKZ8eZ9ZrLjxSlyvv8A72PWy+Jxw2UkvVp/bc2eysu30kJ5GCSfIfvU+SY9WCMEa0mQUEgEHqNyDfaiGXcRsOMKcceCPwpbROrVuJJEwTaUxtvQnNHw6spaSEoIIHdEm03uQSNp3rTBTdxmtjyc+TC94b/M6NkOZMvtJcaAB5g3Uk9CTzqfEpUqBMA+EHyNq49w1na8JiLhWmdK09R1HiK7Iw6HEBaTKVCxHSoZ8Txy+RlTTA7+USudQ2vWOZYnTpk+g50SGHH8PpWmJdCRJUEgb/t1NJrYtIC4jKgEgkXG3OTyJFt6p/4UfyI/6P8A5UWOYoXMaj46TE+1Vvv6vyD2V+1VTkLsKOIYUhMg/DJ5k3Nze01AhsSo3gL6/FIt63iiONxTYQrvjynaocqYKlpEbhJ8yQa9EzJmufIchIUVaQpIk+fXnyohlSPjSPH31SPkamz9CewXN7/QxbxtVbKviPU3B9qXoG7Pc2YgoKgYKBAG+q8ifKqKFEhBIvBq7muJn4xqgx0idvU9aHYZ/XIsCDby6fpXJbAISgKcWelv5610TMnQGVbmE/8A80jM4AFztDciSBaNoprzhyGFTzT+kTWTxO8omnC9mcgzf40H+wEVWwqu+Ite1M2U8LOYxxKZ7NCW06l6VG/QAbqk7U74PgDCMgJUhT7hG6nCmPHQgQB5qrdLLGEdzP8AFQFxHFSnW+xw7IZLg0uFJubRCZ+EHnzpr4IcGHY0IA7RYJVyIPQdAB7UMZyBvD4pLkaEj4Ah0atUEkiSZEcpqfF4l111sM4jUl5UWSgEjnqISFWHK1eXlhDJHRD3eWa4J8vkv43G4N11SX3ypyIU3B7o5pJGqfelPG5QhnFoUx2amCUqSWzMFKhKV3Onry2pzz7AtNNqZwyUpeUNRWAJH9yibAeZrm2Jwi28U026sKWpTeopmRKoKQob2+tPgx1vGT44YZxoOZBignNsVpP+YXAk9TOoecgGjLHFjJUW8R3VIJAXfy5bfSufZo4cPiXA2YLbqtPobA/SiufvMvIQ+hWgqAKjBiTaIFxe1vWvRjFOKMGSPnsHcS5k41i3AhWpvUCmySlSSkG8WNzVHM+J8Q+UdquyEaEBA0hKfAC1R4TAFxwajqRBulQgEiRPPfqKGLRpV4zFUUUhtTfLDGULKcQ0qB8SRa25ifnVpC5dcadKiDKAZ20nugHkImh41JKTEEQfna9MhyB7ELS9hmysrusAiAoHvSTYCpTaT3NiWrFS6P7hvFcROpwgYw4DZTN7AqTEQeWrx8KVWEO9qlp0rcbJSVkEkaZkwYkRcnmIpsxuTLYGp4QTslMEm3M7J870u5Nj0IxzJcgNawFpJsEmxPnpPnUcemnpJvV8R1DH8HpU0kN6G0AJHf7iZVCRpSBOozAKjPrQHiXh1xDa0p0qCGynSFBclIMq0mFBUjltTYy1icZh2HQlOntUv/H8aQ4VIgeKDsYggUu55jUB3R3kuLddPfBCgkthR8hrSKjHHpqjrs4xiFHUZBBO4O81qhQ2vM/yaPcb4LTiAsG7qEuKH5SZkeoigExXpRdozsfuC88JhpZ7w+E9R+XztaqPGuITCkD4ipJj1/0pXwjpQoKBuDMjkZt8xTZxC0MZhUYtsDtG7PpG+4AV5fvU2tMvkW0+0jq+Jfqv4ExCe8AOZ3H860wZZjgVBNwqI8ztagYYP5Sedht51bypRDzZt/mJt4TB+VGatC4wlnWCGjt0wOXnePcGmPgjPdADaj/SJ6/Ar/2q38Ku8Q5M2hqADpJM+AV+1ImUv9mrSdlWUP28qyv/ACQNcYq6fU7S+4QFGBoTOombn+2PrQ1eLSI+HTeDcx6+V/WoOE817RBZVBLdwZ+JBFj5zY1RznCKTqSLBau7JtIBIj8thEGsUY+bSzpx0mzWfJU6poAlRICb2J5STtRX7sv87f8A0n96WchyRX3pKlQdI1K6DfTz3Ij2NPHY+XvRytRdRBjimtzlzuF1FwXAJRPlB/UVfU6pvQtAkpju8jRVWVkmdUJ6bk7fQivBhQkd4gi0TbSNt+nOt+owgvOcSt1DdkpSpR62mZG95Ir3AJOrUdgDY77gD6E1G8nV2SAbJUqeU3J69IqTEgJmCJi1/wDXzo30O2Is5fOoqSkQDFzHSKrhkaCUggmLjcePW1SstrCRF7QQef8Ar0owxg0EAOKI8U3A5QTtRlkjHkMYSlwAMBiR3U3iDJM7if2p3+6pcTC1ENgDURF+em/VO/pXiMC22AQ33lSlAIN7fFG0RzitcMEyEzKW7kndSuf88ulSjWV6q2R2WTxLSnuw5leFlIhIbYEaUCxI8eg+ZoTitCVgurLaEEhSWzZZ3HKU2gewFC+IOJNMybA2AP1pcyzidCsbh1rA7PtUayrkBz6WMX86bNh9ohPDycXb6nQ8ThtWHxLrjKWMMlBUoqSVOKvAgTPK1/Sk7PcP9zcafZB0oWgzBglSNY1A3AMke9dAzvHNOIWhx1PYupQ3zlZQVqIQByIsVfWkfi/Mu2wrrYMlAQoiIICbJ87JNZ8TgnpRqblyUeMc7bxgT2KloBRqXBjvbQfzCPGKWMtWfvDcmYcRJ6gKA3rMhSC6lJMpUQFC3Xl0roSfs9laXGnQNKgdJBvBkCZ/SruUMS0jpSyPUIfFSQMbiDMntVQI3uYiiL+F0NtjR3Yn+q2qCTEkECCOVFM84NxH33t1slbKndRCDqMEyQQL11bt29ATBCVSiSDAGwknaQBQfiNKWncnLE3ycEThG2UKc7q1r7gQlQhINyq9/Khz+vtdDB/zAnSEi51bJnfnXVOKsEhS2EpCClIgqTHOUAzzE0D4J4fQ3ig+9pShsE6lGAF7BO9yZmqfiFp1CRw26LuQ8DM4ZIVj3WyoX0hVh4Enf2orjPtFwbCNDCSQLDSmE1z/AO01sjHugKOmxubAlIJgTtce9GeBeCk6fvOJEojuouJ8VDfpAqMopxU8ju+hpi2nogipm/FTuKVZKrzE2geu1B28NC5UCpU2ABIB/U+NdjcwbbUSllBUe6gICuUiSbkwOUetQ4DM5W6mGUKSUJECAdQtJ3SZBERSrOkvLE6WLe5SKHBGHH3JSnHnNepRT/UUNCQYACZGkTNJeZcTFZUHit2SUNLnvJmBJO6oHXwvTJxxnDyWyypGgq/EeY5wRY79aRGW0mNcqt3bxpHNZ6E1TCm7k+pPK0lSL3E+RNIR2zDxUEwFIWdRA5RHLz2oalgO4UwiHWrhURKZJN6K5blQw7fbwoqJsmb95UJG0T41PleYoeJQSlCkzAJ1KkRMW02POCa18GKxUaw/dC3e4k7W7yvIdPE2q/k2bLZdWtsp0x3kEd0pFoP71FmmTOl1atYcE/FPX5EjoKOscPrGGeSkFK0BLiwpPecTy0g7JT8UG5oTnFLcti1ak4nmf4MX0a0KXC0o/tUkFKfAbif7RS/mAjszpKVpEG1iRYEdafcsxYW226ZBLehV/wAhkD/pX8qEcQZZLRXuWzPmlXP5A+pqCy70zTLEoSdDS68MRhAoQdSAY8Yv7GuY4j/NUTbY28RP1pw+zrFFbTrB/AdSR4Gx+f1pSzhnTiVJO0jlyn/Shijpk4hvgOZVmoYcYI3Skax4KtHnefSmZ7OVkGQNPIqQDz53rm2oqW4Sb3/WKaP8ZAQFLSoWEdD5H025UssMWw5ZyfmXBZxmYuySNIvskaTA8RHI2ql/jC/zu/8AWaHrz8kHUADaIMb8yar/AOKK/MPcftVFiXYza2dKb+ED2qM4cKEKEif551WwufNqsAqfLlW2LzZKEKWZHJIjn5VKmQ3PMVlTRB1JFr8+kT7VExlzRH+WLbFX1iZ96X18R90m61nqe6LzAA57Xq9w5m7q3ACbEpm3pbwpZ60rRpx403uFsNl8EOQABYeKbwTPMk+1GsMlnCpT2qgCbARM87AC9Bs0xsYptKroTsBzVBv6frR3Co+8qBT3FtXDhEgahBBHOelZJW6c+Ga1UU9PKAGYZmtzE9qG3EsBOgKUNME3mOWw3ibUB4hzvsSpI6W6FRvYc7Rfa9MfEuOxLTKmXGhItpAEKB3Kbd5PPqK58vFrfYKFokoMkgSQOXjXq4VHSlHg8qdym5SAmMzJxXdUqbz/AA1TO/hW2LRB3B8qsZcxqPlzI6+FX2SHR0r7KM37d7sXQlQZY0tEi4hV99jBHoKqcVtJOMWkEaZhQmAQAZmOU1vwY+2w6yEwnvAEkd6/dMnnvVjjfLVtYhTosJt6i4+Zrz3SzbbWjYreL0A+CyRtSVlC1JKBqBkEb7dbW96my/i/GgtoCkkqIAm+5A/Wj2TcL4pSQ4hIW2tP50gkH18fcVo1wFiGVocUlPZNXutJVAMyQKaTi71bixfZmmA4mxK8UhtWnX2hRIcWBN4tMQTa9ZxkF9u26suACy2lLgIUDuBsQfzXBoIrL1nFreQ413HioJU4kKlJn4Typ9/+qWy8oOhLuHWApOoBWhXMEcoqclpacV0H1trcxjNmsQ0jShIWEFGlIASoi4FrJ5+9Iase7iHCnRoSlZHdBASAACf+I7TvXQVcRoSsKbCISIIQLEb+hiq2a4pp0am3FqKtkNoA85IFr0mOenp/Ak4p8CeMuS6+p91KVq1AkRYwAOfOEgedGMJnqmnmm3z3VnWVJNgoHURH5UgJA8KixRQ2O+pKbiRq2PTxV+9LfEeZlLulsmQNAI3711edoHqatGPtNugvtHB7DVxlmgDgcCp0/ACbauo6m9UeHVhSMSVXOhLiieZCp/X5Up8VYctJQgkqVA1HoTcgdBJqzwjjtGHxpWqwZCUjxUowPej7Kse393C529x0+8JcbZU8nU0f6TiSJ/4FJ6EdfStM14VCndLK20oXBU4pMlI2B/4bfvUeXNB3D6TAKkhU+III+lEMBiDojV3m5I8U31JPUVBycfdDpTLKuH0IeYwoeWSo3XpQTKUlU7TuOsVrkWS4dDOKZQkLjW4lSwNWsLgGUxAOkWEVKrGqaQt1lOsFIBT+Ju093mUHpyj2VcizUssP4h9SgVyAjZRi+3K5mpJZpR3lfH5s7TCL2QczzL2GnQhAEYhGpMyVAQNQCjJkTqHpUJxSlIw7oP8AVanDuTfXA7urwULeo6UvY/FrU/gtRJlIN/GBJ9hVjOcwUTiEIspD7ZAEd4dzYc96ssTdX/egVI20pR27aB3CC62On4HE+aQr5VrnLnZsaVqF2YIndXcv0JvVFeMUrF6DAh2d9gUgEbdeVCuMXil0tKmU2nqncH1ke1XjBtqymR+XV+RZ+zl2MciDAIWCOvdNvkKac24SbxHaupWCuCGwlXOCb+tcxaWUkFKiCCCCOoozlvEak4jtnUJcKo16QEmR+JJFtUc+dUyY5XqiQhNVTKrCV94QNSbEc5mI8+VNjZaUwMM6O9pnupnR0Mm0zVHNMI4e0xGDdKmlK1rSkd5CjyUm8b77UPwOKcQVSnVM6pmffeknH2itdPuacOeGO1Jc7PtRXxmR6BqQ4l1A3INx/wASZt6VR0DoPajAYWW9IOlsmShPMeJmSDW33JH5R7GrRbrdmPJKLflDuYZuwygllOtW0iyfpJ9qEFp3EkFUkSIMWAnaJv50zZZw80oKKwvswFFSk32GwEG8+dLWZYg4e6HNYJsLdfKfMVljmUnpjyUWFR3Zdw/DgSlN0+cefLc8vainDuVqTqMTe6juBFgkdaL8KPIxbRXAStMJWnoYm3hejjOXhJgWHgP5zrJkzyVxkbceFOpIDv5Usp1g97xGwNF8ncRh2QsAmDYfmcWdCfOB9atqSIgbUBzPGpYLCVnuJfbMaST2aQOg70KrO3LJUV3GywUVYxY/GtuIcbKUuIbOkk31vHp0g9OlJmf8PsocKdcIRp7REd5SimR3pkpnkZPjVxWZhLJdUChDmJDrYVA1IIvYeMn1obxJiCceFt6XUL+Matu6RfpvVcGuEuaX/hmWJTaSVs5/nuEC16m0qI5AR1Igc7GfQ1vh8hcgA6UGOaoJ6WprweXJSk9nGtOxN48BbblNUsRhO9qeIKjySBJj1rb+LvaPT6m+H/FqCUp739F+fcAIwmL1qjVItIIjlt1rrWXYgY7Clt4AYhKR2ifkFDwIHoaUE4QgDW4WwrZKN/VRn5RVnJsC0072rKl9oLFRUSD4EbEeFQyZ1LnpxSLL/jWlUOvdr7fvQncQIdw76kpWtMf3EXFpsfX1rfI+McVhlR2hcQqzja1FQUk7idwSJuKfcbjcO6pLzqUpcbPeSUFSVDYxA6ethQHjbH5diUj7v3H0SRDZSkjoZAv08a1QyqVJx/M8ueFxuzruRZBhVNtYrD4ZpRdSletRlVwDuQb+1EnuGm3buNMeRbB9zVL7Ppw+XYVtz4uzBjpq70HymveKM5xY7MYFtLiie9qI0xImZIVJE7UNrMjTsmd4EwKzK8O3q6o1J2HRJFaYf7P8G3OhC0g3IDi7/OqzOZrRjF6nie0T3WVJOlOmCog8z3h7ijjObGe9EeAV+1da6gqQu57w1l+GR2gwiFOAKKEgFZUoCbzNpi/KuL5Ll5Xig64RCSpah0/FcchJ/wC2up/aLmKyQprWohMpKR8IT8QI5gyK5399QsQQmVXJCiLCbGN7/WhHJLzLoFR3TKOe4F3FIceaQVNpXCiOU7elwfarHAuXT96acAJLaVAEc0qPXmJro3B6Et5c0pa0NqOuUq/GnUqCRuVRz50v4xotOF1tIQnVKb/hKRqCk9CZtNpppT8ulFIq3ZHlDKkMoP5e7PMEW9rVIl3s8SfykAx4E/sTWreYaLgDSpZURuIMSJ87+tT5pg9QC24JSLQROnmPGsz536j8Fhx9LJKHASndJG4B5g9RQrGBomVKbdR0cQCYkWmfCpjmNoWBH91J+f5mhchlASAIUUk3uapixuwSkHkPJexZcShIQ02SQNrbJHhag2VoUrGEKN5JPtqn51Y4acjDvnYQkT01WN/AGqGd50kKWlj4lABbgF1RaE+HjV4p20hSBOIPaB3caySf+bUKvca5ct19K2hq1NoVANzyt1obkuKAVpUnUlcAp+hFN+Z4VkhsqeLa2kFEaSTvIPhTyemRqhBTxtHNlNFJUhQ0qSYINjW7abWgDqOU/Wn/AImw7b+EZcVBdnRrgT4auu3OkRlqSEEhKp2/eqwnqRjy4njdBDJ8Q4yQttRSoG/iCIAINiPCmJhxp9RHdYePKToXt8J/Cb7G3Q0sBsJAGoKVMQmT89poilkHlNjyv9aSUU9+pK+jLbmWLSrSoQobzv5nrU33Bzr8q1ZzNTcIfClsiyXAP6jf7p8DRPtsJ/8Al/8Aaf3qbm1yHTfA0ZjfDNoSoI7I3MiRIINp68iNormmZIEqSkBOlYk7g9Y6f+J2rpuYZU2sEqCE6hBiwI6kWkxIqg1w5gkhWuNVye/uBeABy8B1rzcGSOO+T0J4JM5RiX1h+GfAd3mR5b0/5SzjSlH9MJEbKdXJ5XpmyvD4RMltlCALSlI1A+B6Grj+OQgd1NjzPv5xVcviFOko/UOPw+ndy+gvnA5hMiB/6pjfoRRLhRrFnF/1+bLqW5KSnUdJgkAG+mtns0bT3pIPUbeooa9nJShYTJV+AJNwrkqeUG9Si2t6RR4tfli3f1CfEOZpbZYwg0y2lKZIum0BIH543P70q5pigw2dNlKMA+PM1SQh3twt4ypV77ydz4UMzp/tXygbJEb8+f1plDXPd2uT04JeG8P5VUnt8w20VITpT8S9ifwiIk1RyE9o+uJ0o3UeZv8A+auvO6WVrNlJb+cED50C4dxSEJ7ytJJvG5p4xbhJo6eRRywTe3Iy4nDl10QbAb+9Y/iQ2EtNCVK59OUmtHHzdLdgN1T9TQrE5uhCtDfeXEFRP8ikhictv0/crlzxhbT3fX/SL2YuhCQgStcz5qNrULz/ACYw3CklQ+Kbb1ZwqC2kvOEFcHSP18KBNrU+5/UUTzN+XT2rRii7tPZfqYvEZI6amt5cLsv3Y+8DZ+5h1jCOKltYJRInQoCYB30n609KzoAhQg25TNcEOcOdrLW4sPpeetEUcRYs2JSCeYTf3q7wt7s8TLOOt6eDr2MxjK1JdWgahbXoJI22I8qL5XngKQNRI2GpN+nMz71wnBZljtYDbz6lK/CFkz/y3FPWWYHHpZU68vtJE9mtyDy3hJg3+Gp5I6FyCMXLgv8AGnEiQ046FCSOzTcbD4yI5lX0FKfBnC4eadfdSSpVmRcAH8SpHW4HvVLihkOM6wQgBRUUwAARsABzJtaheSZfjsdqKFrS03/mLK1JbbHSAbnwHhRwY6i3e7e4JS3oJ53jH23NBcLYTYIC40get6Dq4id1QXFLH5oBt0mJpmwXDmUq/pOYrEh0m72gBuY2CSCdPianxP2RLUnXhMYw+NwCdJPrMVZKC5+wHKQtNcUKQtBBLgnvBQ3H70Rd4iwllNJfaVz7Mj6ExTJlvB2DwLQcx2HeediSCCG0zbTIsT4yZq7kvBWWZqlxbCHsKtO6UkFMcjBkfOg/Zvfc7VIUsTnDbgT2nbnoopbFj5ETUC8PhQJV2zgSLJDZBJE7kindf2ZP4cpDTzT6AZ7NxIC4H5bgTSnmreJwCyoYfFASdZeu2RN7JkARsSZFKq4iWi8b94FqcxOJSGGmezan4dp81Hf0ohh+BQIL+ISn+1ImPMkxUC+Lh3SG30IMAgLGiP7Vab+tTYXN2CrUHgpO5DqfkQJmOtFuaWyo04/w/V367BfC8LtNpHYu6iVWUtMjyB5enSrmCwbYBUppT7kmb38e6SKFNcYNujsy0toSNK0wYI2MWjbaiTWIQ4ptYKws6iCEkawgSqIJEiLzUmsnU1xyeHXutf31IM7znDPoOHUVYdaTYOI0gG1ugmlTH5K6lfwyqJSRcLAEynximTi9ll1wKcbcSqNKljSAd7EG9o3qy0632CMPh0qUsL1NknY8ouZvyFUi3FKjJmljm3qa9UJeEZVNgR0PjRzBsiDJ8P8ASruAyVRVqAClrM2jdR2AmwvRFWSuIJ1oi0npHXyERIp5Ts8tgr7paCd7VV/wVv8A3afemRGB/MmBAIgjnzHrW/3FPRXv/rU9YLLq+HEq0lby1Eb3J8betTtZUyiyU6vON/8AxV7cyTPW3StkNgbD+CvIeR8WfQaI9ihjUpQ2pTgAA2jmeUeJsKVHs3StUFxOoSIUoSPCjfF2EedSlKASkGTpInVsCZIt+tJOJ4PxDhhKDb8ThAk8/OtOFRa80qGajFaqv5WE8RjEoTK9StriI9L1ROPKpIV2aBy2JonlfAbiRLmIUn+1G3uT+lT4jgUSSl1Sif8AefW0U3+JPeVlfxMqqEdK7fyt2BwpwiGW1kmZWv2t41TwuXFlRU4UzPNXPxgE0cZ4TxTZ7r6SOgKh+4rxHCayf6rnmE7+qiZjyinjKKtKSr9SU8yklJp2vp9AVmL/AGiezStJUogqJMJCRsL3uagw2FQlU/5hHJCbT5mBTM1krLZhCEkzBEX9zRBGATAlED8VqOuKVLgzTzyctTSsSsRh8Q9ZUNo5ITv69TXjWUKSBpWpN+SR9adFMIm0kRzqXsBE6efhTrLSpIyynNytvcRMRla1fE4q/Xb2mtcFlZRJ1qM7wP4aeXWtVtJA26H6VVew3TlTrL0JScruxaawiRYCNuVbqwfX0o0rBTPnW/8Ag7oBOghPVUJHuoimeVLlktDfAKy93sVa0pBUIgXG3KRcT9Lc6I5lxW85ZCEgeKp5RyHmflah+IxLKFQp1KldGwXOX9oj51VViHFq/o4dwjlrUlI9t65xjJ3Q6nOK0pjBw59ny8aC/il/0kqhLKDpKlbqJUrYd7cXNdAdyZ1TQYS2hrDIiGWlRqgz3lTcWnx8aHZNkIcwbCsU/ob7y1NoXoJWVAJEzMaRETN6CYtta0uKwgdw7rRI7MqWQ4mDpUArw6ULbF2CnE2Fc0BJQppMfE22hUeGxNK7GCaZV2hGLWo7kSgdZ2rXLeM8eFBCgpfKdN526daanMDi3k6l6UDxJN7zYcrUd48nbgrFcVS3ol5KVWgrP1HeBqb7O85DeM7IqWUvCBqFtW4uOfjzkUPzHIoMl4TvBaIE+8+1Q5QksPtHWhSQoXHIyCPpsaPlo7c6bhM7SpbrD6bNkAL6AixP71Vz7Hv4MghWtki03EHkaWeKsw7HMFpSZDiATB5FRIH/AHGrjOP1NuYR+7avgUbaT58r9anwdQRRmqX9KG0NtvfEExCXE84MRzFU+I8mS+zGIwgbKVfElCbiwkKTMetLiGnmFFh/ulB1sObAkfhJ5JV8jTRlnHaUNrTiJQtMWgHVMjYwD4kU6i72ActfynsVFFynkogj0Nt/Cj2WYtCUolBK2+0CIIjS4NKibEzBMR4TTTiM0aUtK3lNrbKhqDjqQEE6AEhP4k3MnwMkRdXxeNwye0dcOHQCAUNNuIn4GtXwSqQsuRsTp6XNkpciNJjU1n8gEBQMie/sNU6Rb4YEe9T4fOwkDuqmUkkK3UNJ1SROohJHrSRjOI8K1iWW21JW0oK1KK0lIMkNqWULXANpBggbpTtV3A5605Z5eGS5+IIeb7iIXCx2Z7NxchPcReCJ3JCuOQVjMvNAoskg/wBMggW5QLWkSReedTt5ukAjv7RqCkhV9W0CBGqqH3nBOlRQ4mQRqLak926bxqlUydkqiLxzmbOHIIX2STO4dSoxawPQ72mPlSNTTe4KJ384lC0aCmRyiD5yJt4daE6f5Bq5igyEGNOspJsvUEkBMAHZQMnn9KFSPzCpTTb3YA47UDRv/OlZWV5CPpTd0V4n9KysqgpOnf0NYravaygcyjilmB/y/MVTbMkk7zHzr2sqsSUyyGU9BzNQaZMHa/OvKymRCRIpIEQKie5GsrKdEJFPEuHWBNoq7hsOk7jaOvWsrK6eyBHkXOIc7fad0Nr0CSO6lIPLmBPzrXCYVLoC3dTip3WpSvbUTFZWVeKSgmhJt3QUZwiPyjnXnYJ0m3X5GvayuRMrBpJAJAJufWo231pula0wZELUAPQGKysqkeTiJGavPBQcdWb9SPpFVcECysrbW4lRBkhxd9t+9evKynRxBmjfad9xS1KiZLi/pqigKFlLydJI7w5+VZWVaPAEPvGP/wB42r8SmWpP/L8qJNnUylRub39BWVlZ5dB0B8HnT51IUvUkCwUlKov4g0wZxk7PYrV2YmJ57+UxXtZTsRl7gfhjCOYdtbjKVqO5USflMVdzbhrCLWUKwzOkRACAIkGbi9ZWVJt2OcR42y9th8paTpTO0k/UmgeHTcedZWVuh7pJ8h7LcQpCmwkxqSNXjB505pWSlJPh9FftWVlQyAkWmFcuV6yaysrOxD//2Q==">
            <a:extLst>
              <a:ext uri="{FF2B5EF4-FFF2-40B4-BE49-F238E27FC236}">
                <a16:creationId xmlns:a16="http://schemas.microsoft.com/office/drawing/2014/main" id="{EB69F55B-C58A-4786-8F5D-0256C2318F84}"/>
              </a:ext>
            </a:extLst>
          </p:cNvPr>
          <p:cNvSpPr>
            <a:spLocks noChangeAspect="1" noChangeArrowheads="1"/>
          </p:cNvSpPr>
          <p:nvPr/>
        </p:nvSpPr>
        <p:spPr bwMode="auto">
          <a:xfrm>
            <a:off x="4541838" y="-1825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n-US" altLang="en-US"/>
          </a:p>
        </p:txBody>
      </p:sp>
      <p:sp>
        <p:nvSpPr>
          <p:cNvPr id="41989" name="AutoShape 4" descr="data:image/jpeg;base64,/9j/4AAQSkZJRgABAQAAAQABAAD/2wCEAAkGBxQTEhQUExQVFhUXGRwbGBgYFxwfHhwbHRoaGh0cHB4gHCggHBslHBgfIjEiJikrLi4uHR8zODMsNygtLisBCgoKDg0OGxAQGywkHyQsNCwsLCwsLC0vLC80LCwsLCwsLCwsLCwsLCwsLCwsLCwsLCwsLCwsLCwsLCwsLCwsLP/AABEIALMBGQMBIgACEQEDEQH/xAAcAAACAgMBAQAAAAAAAAAAAAAFBgMEAAIHAQj/xABEEAABAwIEAwYDBwIDBwMFAAABAgMRACEEBRIxBkFREyJhcYGRMqGxBxRCUsHR8CNiFTPhJFNygpKi8YPS4hY0VJPC/8QAGgEAAwEBAQEAAAAAAAAAAAAAAQIDBAAFBv/EADERAAICAQMCAwYGAgMAAAAAAAABAhEDEiExQVEEInETMkJhkbEUgaHR4fAjwQUz8f/aAAwDAQACEQMRAD8AIJbqVtA3rEVuBt+1YSJst1CElSlBKQLk7VzrjbOmnykNXCDv+by8KNfaM4rs2kgwCTI6xEfWkReEMBRED+fvVILqVhHqRnU4qAJnYDc08cBZW4lUqHdEmRtJEQDzPlal3hhjW9BG4uNpEHmNv9K6zl2ES22hCPhAtz8aE5dBpukaYh5KBKiB60uY7/LBERB38Qr9684pR/WPO1vDyrbHWwkj/dpNY83MfUv4eNJs45iG9lWAOwB2iui/ZHily63JjUhW/PVFc7fT3oH8tXcPsvyAYbCh9wd9YCzI2Ed0exn1rZ4maWPcOGLc9i1xxi06HJ+IEACbm4IPuKWeIM41lLKQCZSZ3FrkfKoM0xCsXiHVk/00SfKDb3P0NDMqZPeUbyf/AD86z48aS3K5Jlvs7+lSJhMKJsCFG/IEE/IViReOgFSlmUmInlP0q1WZyrliSCoRsIF+XeNveZq1o+XQ+de5eUr1qSkIRrUEoiNMcv19amU3FdQLBWXEjvNwpUXSTEkJnpY1RxeIUoOqU3pMahBJiCLcv4aMQlCiQAJFxyMf6GgUKc0p/Nb5SB/pSJblbtFHC45aVAjYnafD/SrqE9qCBsYt+Uknbw8KjTkL50lDTihbZJ/bxps4b4TWlCVPuBok2RpKlHzA2jpVJNcoX1AOGxzbIKRqcVcSmNI5Hn58ulNbX2h2KS2AlWroSAoRyUPKr7XAGHbF1OL9Y+QoLnfDzTRlu19lXn15UjpgTQ1HiJDqEKKChITAXMgE3GochbqflQfjvglx9zt2UgggTpN4A3jmY5c614cwiTICjBkKSQLHkfKbiOYozkmflKUtrUB2YI7wi0kC4uYgjbkKlCbt1yiko1uKvAr7iteCfBKSklE7iLEfSqWdEtLUwpUg96Dv0F/ECPKnjM8NhnGf9jcCX0q1JIkSSLjvDnteudLK3XVoxRPaoSNKhAESVAlI3He9KeK8zkFyuKRLwq2CcShSoCmlc947wB8OVFs5w6WVtNgHuIlSrQZTciLwCYE0FyhhbT5CoGoWIv42IsQRfxHrRYYdJS+o6gG4jTzJmSfIEGnk97ESs2zkpVh2RIKlOBI22BudpHP1rZwICHUqVGq6SNyqEx4xImfnQrhxHaPNtuElBOowbFIkzt8RiOtdBzrF9m0hKAhMhV4FgiBafM+1Tls1EeKTViThGCEoBSZWiFGL6jsR1Oo0H+9lFgIWN43kc9rXvTOviNtwxd7QhKk8tMJTOn1oVluGD2IcxCUEoN0JjUCs/IC5PhTJ1doFdj1GBcccbxHZBGkEudorSLyJTqvNXzjwsFSZBHI8xv8AP9BXmfYSB2ncRMAi1iYAgDaosW4EYXDrSlMglJINyUzqnkU/tXbMXfsa5YgJ0XhOqNI5pAVJI8JAmrP+zdPmr9qjwx7yu7YJOmP7oPvUHYeJ/wCo0WLyOaE1KkVqhNbyBuQKYxEWMydt8oKwTo2vYzyPUUA48wqYZ0pAHeFgOUUfczhpMidR6ClnijMg7ptpA2v1I6U0eR4J2B+E2w28tW+lBPLfYRT83mLTSEpK5IAsL3pDyYEqWAJ7gkzEQZPnttRB1yuklqKyjaJM6xvbOFUEDYdf9KvvXwf/AKf0HKgL7oAMkDrNMDaD90HXs+f/AA1k8TS0+ppw7JnK8gwfbYxluPjcQD5EiflNfQnFZDeEKUQm0Afzyrg3BT2nMMKdpdRPuB+tdh+0PEwEIJsbn3qnid8kUPi2i2KQT2eGcVzWQj2ufXet2cPpSBVbNnJdZZBENp1r53N4+dWVve1Xg9r7kMnNHiGxJqdtNVkOj51IHv5NNsITqY0uOjb+osx5mtVjnVrOoS+8B+YH1KUn9aGuYix2ty/gpYu4r0DLlkmHydWJcQ0mAST3vygCVKPkPnTu60xlzKQ0gF1QkuLgqNrydwTEWsKEcF4YqDzthGltP/MQpfyAHrUXEuMLihJBsbehFvpUZu3Q8dijxDxXiU6UoJLpAUopnSkG6QBzgEEkzvRT7OMa88FrxTxMK0pQREdVG255UlYjNpWRBiSLWNrfT2im/gw/e21JBUAO6ZICtQv8Q3B8a6Sajsde43ZjjGhKQTJ2ASb7+kWpHzXBKK5Uq5uEmdh4U+4/JlqS2SUJKDq7o539/WkfiB0h5QKipSUm+kTyO8SN+RqUNR1IB4fHdg6NRIUDsSIKT0Av0N6HcW5q5hsWFtKjUJIsQSY3BEULxTpVqVsCZBO8TXmfOh0MKm4bKSf7kkVojBKVnNuqOicH5q7ix2iltApABHZDUD56oj0pJ4jx7n34qVoKgCmUCJAKtx1pl4Hb7LDrUIOomDPKI+VI2POt0qVc6ykeggnzJ+tLj/7H2KyrQgszmEkDxGjqDNwP7TzHtR3KXUOM4gFWmeZEx+EiN4tSflCz2iRFpEwNrb/r6UdwpUHS6zAUnVqB+FYG4PoPpTZI3sTi6L+UstofZW0VL0iD3Ym07+YonxiolDTY5qSgKG5kEr/SgmV5gy48lQRoUIkG3KTHUXmKYc1Ac7BSik6VrIQN0iDKjfpHLnU/iQ9+Ribgj2Ly0qtAJA6wDbygfKo8hzF5kdgNKAVSpXO8CByFudGM6w6QsFoblQUqLGSEm/hI9qDoZKsQloQCpYAPidP0/Sq7Pkmm6tBLEMtJRr7FbhJIPfsYJJMbx49Kj7VTyEkJQlDWo6Re8Dp4HejWJwy0ApQmyQAZ6q1CBa4g0BwOlBVoI0qIJHjMH0gilQbdFrKMSCs7yEgfOOvQVf7NP5TQnDtBp12xvaeVoUI9Kz/ET/f7f/GjQjH1xWlKldATSgt5S5KiSflTdj4DS5/Kd6Ukj3p4EII9SLVSzbYT0P1FX1ojxqlmIjTHP/3CflTXuUK2S4vslKURcpAT4k1exSYITewG/lb5VW4fwgcxKEG4MTvyUbewojmzsvu8xrPytHyqbfmH+EW+JW5bKRuT/wCeW3603ZfiZwzfeBltMpNlCQRI/MLeBpdew2p0LkwPw8p2n500KwyVYMGDq7OQeYI1R61HxElST7lcS5Oe5BlbqcWyShUpdQomNgCDPSIrp3Eqi+8hViiBMkCPGSY5Uj8GOP453QomACouArEchIBi9G82aKHvu4YStRCiFAz0mSR/Jpsm86fKHjtGwcUQ86rUF6zOoXGkRF9t5EeFTE28qrJJKlOKCgR3SJPLlJ5Xm3WsUmfH+ftT8Ig92bauXKf55VMhcAxEAGtW8MpaglCSq/Ie3zplY4bCWyFFCnyLI1WSDzPMn5Uk8qjyPDE58FLPnv8AaHbblMf/AK0GhvakkdKq5k4fvOgXKEwpWokG0DfnaPSi+Cxqm2cSEWSWyCSAQDB0kk7SbR40rm4Y1XyA43NoP8MOQxpidTi4seSUQfc0BxhVqQrbTyPO9/rUP2cYlXYracBC2TrHihVjHiCB8qsZ65I1Xta2/JPrtTfEzkZwjkLeIaxhUP6ja5T1Iua0yPN/ubqrSkq7wAuIJuOpv61f+zjHhOJcB2dQoQOZFx6kCgvEGFIcUUbFRI3P4p+Ro9aYDshxwWyl0TpIB25HmelIP2j4ZXYFxsTfvEbja/WLUN4N46Q0o4d09wWCye74gnp407YnDNqbVpcAQREEjQAbG/S/WptOLsKOKZ00r7uy5F9lWsd/15eNU8KQ53VKsSFTtB2j1FvanDinLEoZAnUkSE6Z3neTv51twJk2GhSltKfeEymSEtjlq5fM7i1UnnWPHqaDpt0XHcUhrApUU90IsRzgkGYI8KQMWlUhREJ1FUb7wfpFPPE/EjTcYdzDNdmbFKFKsNxcCxoBjcO24jtGCS2bFJ+JBAnSqDBMbHnSYMrauUasMo/Mzh3DqUnWoCJOlIHoSevQetGMhZ7PEICo0lSgDP5rxEelU8sTpaQB5+5n9athfSRBBB6EfrVG7EshzfBhSRCil1CiEKHhslXXwO/KimW4wqwajEOdoQpJHgR84oZjlKB0lSiktlar+XOtMJmTycMVjs/6YuSkFRvIHvNBcBp8BvPElTQcAJTpSQAOSk8uQgppf4beS5mCVj4ESonkO5z8ZFXsViXFYVQUpUKMJ0mAFH4hA5SRVHIXQh5WwlKdV7Rea5PZ0Gu4ypxIUXAtYT3REqF7mPrS41l8OBoEKOiVEGwmDE+la5aYec07Bcp9RPvIqVlP9Z+6gO1ULf8ACmf/ADXcAapG2EOoqWNlLJv0Hd9bJq5pT4fz1r1nSmABHnVzWen0pWyZSx+aKeN7J6Dr41W1QobV4oHx8PKsUg90/wA6b1ZMWki0TVHHG6RvAt/1CpBiBq0XmJ28+fW1VW8YHSSBtY28RB9Yrg0XuFMR2ThWBJSlagLXISYHje9VXFHc3O5nmdz86iZKgq1rTcbyCCPY1rjMQAIJMiNus7eZoVvY17EoIPSmVpM4K+/ZH6GKUsKvV3Jj4o62MX97eVOWHQE4WBaGyPHb61l8V09S2HqB/soxzbaVYZY0uu95tfJQGyfS5irech1jGJcXCUgC8g6klJCyfJV/SlfLGZwzLoJC2Va0m34VTE+IEU7ZhimcwSlxoggWUmYIkT3h4QbeFGe03L6lY7x0itnDBbxKkqJKSAQZgFURMbaiOe9qhYRMCbzH6VPnOYoSooVLhCAJAH4SRB6LBkX8KscGYftMWyFXAlR9AT9QKqm1C2RlFOdIa9SMBg+0UB2mmfInl70jZXhnXlqWVEuHvEzEdAL+MdKJ/aPmgW82yDYGTJsTO3oBUnCkJxA1L0K0EoEjvk+OxAF4NSgnGDm+WWm05qC4BKMIptbupSlKDqklR+I6Taf5zpty9lSsE42y2hR1nWQR3iOcHvAQRaKg42w0NJfSmUpkL0DqR3um4g+dU8qy/wC+RiMO+pqFjtIJSpPdSTcC5I6mPOkyr2sE+ALG1JpC1lYxOHxSnHQW0rUUwrZUiFACZna9Xs/xEKSE/DCj8rSPn6VW4hcKMSta3C4EuFIkyY0yIMx0mqDudtvQIUm0XA958ia1wTaTISi0HOEsOpzEICTpKZXqSdtMEfMx61DxnjSVrQ3Oo3XoSfG23U/OrnDGKS2w45q7y7CN9MyqOQNt6u8Q5ihhIJcAaVCkJRupO/e5lXUqqU8jjNJKzorbc5480eyakXEyIv7U7/Z+4VHsVKKe0RCSD8Ko1A+woPluYMPq0nXHIW1dLXv1o1kOE+7OJWhwrbkhJjvJsRBAF/r4U0sy4kqYdD6EnF+MUClgnUTYnlEmSB1j6ij/AAQyW8G6pLZUtx0iBzASmB5b0p54rtFJf1ySpaNGkgjSd77giswPErqUBhKgEXMJJSVKVbvGZgRcJ368qh4jE82NKPfcMHpluG83yxD7SsGVtDErlZQIKm1JIPxDdZBiOlI2A1YNxaHBrSRDqQFCCFSFJJF1JPPzp2zLhh8soWoNh+SUhoRA6g9ec0q5xinXD2TxCltgJKkgalztqIkE8rV2CFXG7j19e6LTT7bl5nFtqs0dQkSVRKQBsADznmBEVY7QCLn0FqC4XLOwALi1J1E6WwASfMxb0qEvLUs6U90Wtqjn8U1WLj8P1DPwmSPvc9uv8DLmDokKmApko8NUiPkCaqIJ+7OwdIJSSI5E3HzqkcxbI7N3UkbggzHy2pjwOVJLcKVIWkEwZFtiDAHM0W1FbkXGSdA/FrBKOQRKlEbSSY/nhVfKE/1Cswe6k2MxdVvmKbGcsaSZ0SqAmVdBA29KnbSgRDYJJ/Cnbzio+3XCQfZvuK+E7z65SbLVNhHIXPSAap4dw6191RK3FlNtwT8hyptexrCJKkFO5JCCQL861ezXDovpJm2rRv69K72zfwg9mu4rL7WQpwBtA5wZmYggVYkf71fyo63xQyTpIiYI6c95q7/jLXVPsP3oPJLrEZQXcSFLuq5IJMnzBNulufOocoXCdBBEE2J8OV/CfWtVsaBJUUnvbG5IuBO/oLVPh3JcCJE/Com0m0gW3iPetvQzHmOcUhZUm4KZ0eEC4m+5qvkA7q5ECeX09KvY7CIbbUVagoSJJ5Hl77D51VyJBhcAib3+fzFFcHE2OXoXbYIBjrE/M0LweJCjp0QpR5yYI/Eep/aieeYfVABjuJ25/F+sUMy1gpdG4gyZG9rVy4CSOLAW3MApBk+sGB4U/OKIwqrSQ2T/ANtc7zDvOaZuCDPQR+prpGNb/wBmMf7qP+ysni/hL4eGcnx+YqbwzDaTcgk+5H70DZdWk91SknqCf086I5ojuM2EhsTfx6T41RwIlaTI3r0IJJEJPcbcM1pTclS1d5SuZMbmjHCeahl1RIOpSSEQCbmJsPKqGW4FzEvBtsXNyeQTzJOwApvyPFIQos5eyX3RZeIVZJPPTzCRfpMc6weJzKKaq39K9X0KY07sUM/QS6XFNqTq/MDtO5nzrVKFuYXQm5S4oj+0KCdvW/rTri8c60pX3tKkgbqbWpWnxKVSI96BOcQs/eUM4dDTqCUlTiUluQogEKTZOsDmN9opcOecttP5rgeSTJ/s1zLQ49l2IAOomJ2JAhSfGYn3rbP8sewBUjDwMO6oHbaJMeXKg+LwK3ce6cICHmVySSPzK9a6Xi8cFI0vtyiAHAm+g9Y3KT18abKnFqa4fKHxTUk4N7o5Ezlbrsh1cAwR3bkifhAG3jVlfDKGQCtSkzsLFR8pske5roByzL2WzK+8LpO6vCRB1ATEEG1FcSnDLYbLrGGAWnWAUAqWqSIQI2JE+ANNHI5ccF1kx41Tjb72csydaClSQkoKe8SrZaARMcwqL23p4x2QNP5cXCAVrEhUTp5i3MAAe1c+K0nGONo+ApWgBItOkzA/4gadv8bThcpwwWolxbQKW46bKV0SLee25qPioTcoaHvZObi1q7iZjeBnWVthtxLqo1OBI/y4+v60dwra1KSoQFJH9aVEAx+IqAsYHvTdw3iFO4VLrrTL0JgKEpUUjYKgGYNI3EmOcWspUezaUe6hsadx3Z/NO0nbwroSy5HU626k3HSuCjm+ch10AGCkFMlWokzsLUNQtKXEa1aAVC52F95+dTt5SVwECFGItYJ2kjxEn5dak4gyNsNdo0oqWmCdVioRuBaBW9KPBlctzpubuMu4RCW3e0RA1KQv4gBzIvFc9yTK9AK4hSiQ0N4TJ7x8YpLweLcaJKFFPkYnz606cPcTJWNDsJVsFgfI9KyZcE4Qahuj1vA5sMst5dn07f3sGG2FJSlS0BxaQQTPKdxI3rRzMkKCpRoI6kfoa9xS4+J8gDkEGTz5b+lBcVnGHauUuOweadKZ8eZ9ZrLjxSlyvv8A72PWy+Jxw2UkvVp/bc2eysu30kJ5GCSfIfvU+SY9WCMEa0mQUEgEHqNyDfaiGXcRsOMKcceCPwpbROrVuJJEwTaUxtvQnNHw6spaSEoIIHdEm03uQSNp3rTBTdxmtjyc+TC94b/M6NkOZMvtJcaAB5g3Uk9CTzqfEpUqBMA+EHyNq49w1na8JiLhWmdK09R1HiK7Iw6HEBaTKVCxHSoZ8Txy+RlTTA7+USudQ2vWOZYnTpk+g50SGHH8PpWmJdCRJUEgb/t1NJrYtIC4jKgEgkXG3OTyJFt6p/4UfyI/6P8A5UWOYoXMaj46TE+1Vvv6vyD2V+1VTkLsKOIYUhMg/DJ5k3Nze01AhsSo3gL6/FIt63iiONxTYQrvjynaocqYKlpEbhJ8yQa9EzJmufIchIUVaQpIk+fXnyohlSPjSPH31SPkamz9CewXN7/QxbxtVbKviPU3B9qXoG7Pc2YgoKgYKBAG+q8ifKqKFEhBIvBq7muJn4xqgx0idvU9aHYZ/XIsCDby6fpXJbAISgKcWelv5610TMnQGVbmE/8A80jM4AFztDciSBaNoprzhyGFTzT+kTWTxO8omnC9mcgzf40H+wEVWwqu+Ite1M2U8LOYxxKZ7NCW06l6VG/QAbqk7U74PgDCMgJUhT7hG6nCmPHQgQB5qrdLLGEdzP8AFQFxHFSnW+xw7IZLg0uFJubRCZ+EHnzpr4IcGHY0IA7RYJVyIPQdAB7UMZyBvD4pLkaEj4Ah0atUEkiSZEcpqfF4l111sM4jUl5UWSgEjnqISFWHK1eXlhDJHRD3eWa4J8vkv43G4N11SX3ypyIU3B7o5pJGqfelPG5QhnFoUx2amCUqSWzMFKhKV3Onry2pzz7AtNNqZwyUpeUNRWAJH9yibAeZrm2Jwi28U026sKWpTeopmRKoKQob2+tPgx1vGT44YZxoOZBignNsVpP+YXAk9TOoecgGjLHFjJUW8R3VIJAXfy5bfSufZo4cPiXA2YLbqtPobA/SiufvMvIQ+hWgqAKjBiTaIFxe1vWvRjFOKMGSPnsHcS5k41i3AhWpvUCmySlSSkG8WNzVHM+J8Q+UdquyEaEBA0hKfAC1R4TAFxwajqRBulQgEiRPPfqKGLRpV4zFUUUhtTfLDGULKcQ0qB8SRa25ifnVpC5dcadKiDKAZ20nugHkImh41JKTEEQfna9MhyB7ELS9hmysrusAiAoHvSTYCpTaT3NiWrFS6P7hvFcROpwgYw4DZTN7AqTEQeWrx8KVWEO9qlp0rcbJSVkEkaZkwYkRcnmIpsxuTLYGp4QTslMEm3M7J870u5Nj0IxzJcgNawFpJsEmxPnpPnUcemnpJvV8R1DH8HpU0kN6G0AJHf7iZVCRpSBOozAKjPrQHiXh1xDa0p0qCGynSFBclIMq0mFBUjltTYy1icZh2HQlOntUv/H8aQ4VIgeKDsYggUu55jUB3R3kuLddPfBCgkthR8hrSKjHHpqjrs4xiFHUZBBO4O81qhQ2vM/yaPcb4LTiAsG7qEuKH5SZkeoigExXpRdozsfuC88JhpZ7w+E9R+XztaqPGuITCkD4ipJj1/0pXwjpQoKBuDMjkZt8xTZxC0MZhUYtsDtG7PpG+4AV5fvU2tMvkW0+0jq+Jfqv4ExCe8AOZ3H860wZZjgVBNwqI8ztagYYP5Sedht51bypRDzZt/mJt4TB+VGatC4wlnWCGjt0wOXnePcGmPgjPdADaj/SJ6/Ar/2q38Ku8Q5M2hqADpJM+AV+1ImUv9mrSdlWUP28qyv/ACQNcYq6fU7S+4QFGBoTOombn+2PrQ1eLSI+HTeDcx6+V/WoOE817RBZVBLdwZ+JBFj5zY1RznCKTqSLBau7JtIBIj8thEGsUY+bSzpx0mzWfJU6poAlRICb2J5STtRX7sv87f8A0n96WchyRX3pKlQdI1K6DfTz3Ij2NPHY+XvRytRdRBjimtzlzuF1FwXAJRPlB/UVfU6pvQtAkpju8jRVWVkmdUJ6bk7fQivBhQkd4gi0TbSNt+nOt+owgvOcSt1DdkpSpR62mZG95Ir3AJOrUdgDY77gD6E1G8nV2SAbJUqeU3J69IqTEgJmCJi1/wDXzo30O2Is5fOoqSkQDFzHSKrhkaCUggmLjcePW1SstrCRF7QQef8Ar0owxg0EAOKI8U3A5QTtRlkjHkMYSlwAMBiR3U3iDJM7if2p3+6pcTC1ENgDURF+em/VO/pXiMC22AQ33lSlAIN7fFG0RzitcMEyEzKW7kndSuf88ulSjWV6q2R2WTxLSnuw5leFlIhIbYEaUCxI8eg+ZoTitCVgurLaEEhSWzZZ3HKU2gewFC+IOJNMybA2AP1pcyzidCsbh1rA7PtUayrkBz6WMX86bNh9ohPDycXb6nQ8ThtWHxLrjKWMMlBUoqSVOKvAgTPK1/Sk7PcP9zcafZB0oWgzBglSNY1A3AMke9dAzvHNOIWhx1PYupQ3zlZQVqIQByIsVfWkfi/Mu2wrrYMlAQoiIICbJ87JNZ8TgnpRqblyUeMc7bxgT2KloBRqXBjvbQfzCPGKWMtWfvDcmYcRJ6gKA3rMhSC6lJMpUQFC3Xl0roSfs9laXGnQNKgdJBvBkCZ/SruUMS0jpSyPUIfFSQMbiDMntVQI3uYiiL+F0NtjR3Yn+q2qCTEkECCOVFM84NxH33t1slbKndRCDqMEyQQL11bt29ATBCVSiSDAGwknaQBQfiNKWncnLE3ycEThG2UKc7q1r7gQlQhINyq9/Khz+vtdDB/zAnSEi51bJnfnXVOKsEhS2EpCClIgqTHOUAzzE0D4J4fQ3ig+9pShsE6lGAF7BO9yZmqfiFp1CRw26LuQ8DM4ZIVj3WyoX0hVh4Enf2orjPtFwbCNDCSQLDSmE1z/AO01sjHugKOmxubAlIJgTtce9GeBeCk6fvOJEojuouJ8VDfpAqMopxU8ju+hpi2nogipm/FTuKVZKrzE2geu1B28NC5UCpU2ABIB/U+NdjcwbbUSllBUe6gICuUiSbkwOUetQ4DM5W6mGUKSUJECAdQtJ3SZBERSrOkvLE6WLe5SKHBGHH3JSnHnNepRT/UUNCQYACZGkTNJeZcTFZUHit2SUNLnvJmBJO6oHXwvTJxxnDyWyypGgq/EeY5wRY79aRGW0mNcqt3bxpHNZ6E1TCm7k+pPK0lSL3E+RNIR2zDxUEwFIWdRA5RHLz2oalgO4UwiHWrhURKZJN6K5blQw7fbwoqJsmb95UJG0T41PleYoeJQSlCkzAJ1KkRMW02POCa18GKxUaw/dC3e4k7W7yvIdPE2q/k2bLZdWtsp0x3kEd0pFoP71FmmTOl1atYcE/FPX5EjoKOscPrGGeSkFK0BLiwpPecTy0g7JT8UG5oTnFLcti1ak4nmf4MX0a0KXC0o/tUkFKfAbif7RS/mAjszpKVpEG1iRYEdafcsxYW226ZBLehV/wAhkD/pX8qEcQZZLRXuWzPmlXP5A+pqCy70zTLEoSdDS68MRhAoQdSAY8Yv7GuY4j/NUTbY28RP1pw+zrFFbTrB/AdSR4Gx+f1pSzhnTiVJO0jlyn/Shijpk4hvgOZVmoYcYI3Skax4KtHnefSmZ7OVkGQNPIqQDz53rm2oqW4Sb3/WKaP8ZAQFLSoWEdD5H025UssMWw5ZyfmXBZxmYuySNIvskaTA8RHI2ql/jC/zu/8AWaHrz8kHUADaIMb8yar/AOKK/MPcftVFiXYza2dKb+ED2qM4cKEKEif551WwufNqsAqfLlW2LzZKEKWZHJIjn5VKmQ3PMVlTRB1JFr8+kT7VExlzRH+WLbFX1iZ96X18R90m61nqe6LzAA57Xq9w5m7q3ACbEpm3pbwpZ60rRpx403uFsNl8EOQABYeKbwTPMk+1GsMlnCpT2qgCbARM87AC9Bs0xsYptKroTsBzVBv6frR3Co+8qBT3FtXDhEgahBBHOelZJW6c+Ga1UU9PKAGYZmtzE9qG3EsBOgKUNME3mOWw3ibUB4hzvsSpI6W6FRvYc7Rfa9MfEuOxLTKmXGhItpAEKB3Kbd5PPqK58vFrfYKFokoMkgSQOXjXq4VHSlHg8qdym5SAmMzJxXdUqbz/AA1TO/hW2LRB3B8qsZcxqPlzI6+FX2SHR0r7KM37d7sXQlQZY0tEi4hV99jBHoKqcVtJOMWkEaZhQmAQAZmOU1vwY+2w6yEwnvAEkd6/dMnnvVjjfLVtYhTosJt6i4+Zrz3SzbbWjYreL0A+CyRtSVlC1JKBqBkEb7dbW96my/i/GgtoCkkqIAm+5A/Wj2TcL4pSQ4hIW2tP50gkH18fcVo1wFiGVocUlPZNXutJVAMyQKaTi71bixfZmmA4mxK8UhtWnX2hRIcWBN4tMQTa9ZxkF9u26suACy2lLgIUDuBsQfzXBoIrL1nFreQ413HioJU4kKlJn4Typ9/+qWy8oOhLuHWApOoBWhXMEcoqclpacV0H1trcxjNmsQ0jShIWEFGlIASoi4FrJ5+9Iase7iHCnRoSlZHdBASAACf+I7TvXQVcRoSsKbCISIIQLEb+hiq2a4pp0am3FqKtkNoA85IFr0mOenp/Ak4p8CeMuS6+p91KVq1AkRYwAOfOEgedGMJnqmnmm3z3VnWVJNgoHURH5UgJA8KixRQ2O+pKbiRq2PTxV+9LfEeZlLulsmQNAI3711edoHqatGPtNugvtHB7DVxlmgDgcCp0/ACbauo6m9UeHVhSMSVXOhLiieZCp/X5Up8VYctJQgkqVA1HoTcgdBJqzwjjtGHxpWqwZCUjxUowPej7Kse393C529x0+8JcbZU8nU0f6TiSJ/4FJ6EdfStM14VCndLK20oXBU4pMlI2B/4bfvUeXNB3D6TAKkhU+III+lEMBiDojV3m5I8U31JPUVBycfdDpTLKuH0IeYwoeWSo3XpQTKUlU7TuOsVrkWS4dDOKZQkLjW4lSwNWsLgGUxAOkWEVKrGqaQt1lOsFIBT+Ju093mUHpyj2VcizUssP4h9SgVyAjZRi+3K5mpJZpR3lfH5s7TCL2QczzL2GnQhAEYhGpMyVAQNQCjJkTqHpUJxSlIw7oP8AVanDuTfXA7urwULeo6UvY/FrU/gtRJlIN/GBJ9hVjOcwUTiEIspD7ZAEd4dzYc96ssTdX/egVI20pR27aB3CC62On4HE+aQr5VrnLnZsaVqF2YIndXcv0JvVFeMUrF6DAh2d9gUgEbdeVCuMXil0tKmU2nqncH1ke1XjBtqymR+XV+RZ+zl2MciDAIWCOvdNvkKac24SbxHaupWCuCGwlXOCb+tcxaWUkFKiCCCCOoozlvEak4jtnUJcKo16QEmR+JJFtUc+dUyY5XqiQhNVTKrCV94QNSbEc5mI8+VNjZaUwMM6O9pnupnR0Mm0zVHNMI4e0xGDdKmlK1rSkd5CjyUm8b77UPwOKcQVSnVM6pmffeknH2itdPuacOeGO1Jc7PtRXxmR6BqQ4l1A3INx/wASZt6VR0DoPajAYWW9IOlsmShPMeJmSDW33JH5R7GrRbrdmPJKLflDuYZuwygllOtW0iyfpJ9qEFp3EkFUkSIMWAnaJv50zZZw80oKKwvswFFSk32GwEG8+dLWZYg4e6HNYJsLdfKfMVljmUnpjyUWFR3Zdw/DgSlN0+cefLc8vainDuVqTqMTe6juBFgkdaL8KPIxbRXAStMJWnoYm3hejjOXhJgWHgP5zrJkzyVxkbceFOpIDv5Usp1g97xGwNF8ncRh2QsAmDYfmcWdCfOB9atqSIgbUBzPGpYLCVnuJfbMaST2aQOg70KrO3LJUV3GywUVYxY/GtuIcbKUuIbOkk31vHp0g9OlJmf8PsocKdcIRp7REd5SimR3pkpnkZPjVxWZhLJdUChDmJDrYVA1IIvYeMn1obxJiCceFt6XUL+Matu6RfpvVcGuEuaX/hmWJTaSVs5/nuEC16m0qI5AR1Igc7GfQ1vh8hcgA6UGOaoJ6WprweXJSk9nGtOxN48BbblNUsRhO9qeIKjySBJj1rb+LvaPT6m+H/FqCUp739F+fcAIwmL1qjVItIIjlt1rrWXYgY7Clt4AYhKR2ifkFDwIHoaUE4QgDW4WwrZKN/VRn5RVnJsC0072rKl9oLFRUSD4EbEeFQyZ1LnpxSLL/jWlUOvdr7fvQncQIdw76kpWtMf3EXFpsfX1rfI+McVhlR2hcQqzja1FQUk7idwSJuKfcbjcO6pLzqUpcbPeSUFSVDYxA6ethQHjbH5diUj7v3H0SRDZSkjoZAv08a1QyqVJx/M8ueFxuzruRZBhVNtYrD4ZpRdSletRlVwDuQb+1EnuGm3buNMeRbB9zVL7Ppw+XYVtz4uzBjpq70HymveKM5xY7MYFtLiie9qI0xImZIVJE7UNrMjTsmd4EwKzK8O3q6o1J2HRJFaYf7P8G3OhC0g3IDi7/OqzOZrRjF6nie0T3WVJOlOmCog8z3h7ijjObGe9EeAV+1da6gqQu57w1l+GR2gwiFOAKKEgFZUoCbzNpi/KuL5Ll5Xig64RCSpah0/FcchJ/wC2up/aLmKyQprWohMpKR8IT8QI5gyK5399QsQQmVXJCiLCbGN7/WhHJLzLoFR3TKOe4F3FIceaQVNpXCiOU7elwfarHAuXT96acAJLaVAEc0qPXmJro3B6Et5c0pa0NqOuUq/GnUqCRuVRz50v4xotOF1tIQnVKb/hKRqCk9CZtNpppT8ulFIq3ZHlDKkMoP5e7PMEW9rVIl3s8SfykAx4E/sTWreYaLgDSpZURuIMSJ87+tT5pg9QC24JSLQROnmPGsz536j8Fhx9LJKHASndJG4B5g9RQrGBomVKbdR0cQCYkWmfCpjmNoWBH91J+f5mhchlASAIUUk3uapixuwSkHkPJexZcShIQ02SQNrbJHhag2VoUrGEKN5JPtqn51Y4acjDvnYQkT01WN/AGqGd50kKWlj4lABbgF1RaE+HjV4p20hSBOIPaB3caySf+bUKvca5ct19K2hq1NoVANzyt1obkuKAVpUnUlcAp+hFN+Z4VkhsqeLa2kFEaSTvIPhTyemRqhBTxtHNlNFJUhQ0qSYINjW7abWgDqOU/Wn/AImw7b+EZcVBdnRrgT4auu3OkRlqSEEhKp2/eqwnqRjy4njdBDJ8Q4yQttRSoG/iCIAINiPCmJhxp9RHdYePKToXt8J/Cb7G3Q0sBsJAGoKVMQmT89poilkHlNjyv9aSUU9+pK+jLbmWLSrSoQobzv5nrU33Bzr8q1ZzNTcIfClsiyXAP6jf7p8DRPtsJ/8Al/8Aaf3qbm1yHTfA0ZjfDNoSoI7I3MiRIINp68iNormmZIEqSkBOlYk7g9Y6f+J2rpuYZU2sEqCE6hBiwI6kWkxIqg1w5gkhWuNVye/uBeABy8B1rzcGSOO+T0J4JM5RiX1h+GfAd3mR5b0/5SzjSlH9MJEbKdXJ5XpmyvD4RMltlCALSlI1A+B6Grj+OQgd1NjzPv5xVcviFOko/UOPw+ndy+gvnA5hMiB/6pjfoRRLhRrFnF/1+bLqW5KSnUdJgkAG+mtns0bT3pIPUbeooa9nJShYTJV+AJNwrkqeUG9Si2t6RR4tfli3f1CfEOZpbZYwg0y2lKZIum0BIH543P70q5pigw2dNlKMA+PM1SQh3twt4ypV77ydz4UMzp/tXygbJEb8+f1plDXPd2uT04JeG8P5VUnt8w20VITpT8S9ifwiIk1RyE9o+uJ0o3UeZv8A+auvO6WVrNlJb+cED50C4dxSEJ7ytJJvG5p4xbhJo6eRRywTe3Iy4nDl10QbAb+9Y/iQ2EtNCVK59OUmtHHzdLdgN1T9TQrE5uhCtDfeXEFRP8ikhictv0/crlzxhbT3fX/SL2YuhCQgStcz5qNrULz/ACYw3CklQ+Kbb1ZwqC2kvOEFcHSP18KBNrU+5/UUTzN+XT2rRii7tPZfqYvEZI6amt5cLsv3Y+8DZ+5h1jCOKltYJRInQoCYB30n609KzoAhQg25TNcEOcOdrLW4sPpeetEUcRYs2JSCeYTf3q7wt7s8TLOOt6eDr2MxjK1JdWgahbXoJI22I8qL5XngKQNRI2GpN+nMz71wnBZljtYDbz6lK/CFkz/y3FPWWYHHpZU68vtJE9mtyDy3hJg3+Gp5I6FyCMXLgv8AGnEiQ046FCSOzTcbD4yI5lX0FKfBnC4eadfdSSpVmRcAH8SpHW4HvVLihkOM6wQgBRUUwAARsABzJtaheSZfjsdqKFrS03/mLK1JbbHSAbnwHhRwY6i3e7e4JS3oJ53jH23NBcLYTYIC40get6Dq4id1QXFLH5oBt0mJpmwXDmUq/pOYrEh0m72gBuY2CSCdPianxP2RLUnXhMYw+NwCdJPrMVZKC5+wHKQtNcUKQtBBLgnvBQ3H70Rd4iwllNJfaVz7Mj6ExTJlvB2DwLQcx2HeediSCCG0zbTIsT4yZq7kvBWWZqlxbCHsKtO6UkFMcjBkfOg/Zvfc7VIUsTnDbgT2nbnoopbFj5ETUC8PhQJV2zgSLJDZBJE7kindf2ZP4cpDTzT6AZ7NxIC4H5bgTSnmreJwCyoYfFASdZeu2RN7JkARsSZFKq4iWi8b94FqcxOJSGGmezan4dp81Hf0ohh+BQIL+ISn+1ImPMkxUC+Lh3SG30IMAgLGiP7Vab+tTYXN2CrUHgpO5DqfkQJmOtFuaWyo04/w/V367BfC8LtNpHYu6iVWUtMjyB5enSrmCwbYBUppT7kmb38e6SKFNcYNujsy0toSNK0wYI2MWjbaiTWIQ4ptYKws6iCEkawgSqIJEiLzUmsnU1xyeHXutf31IM7znDPoOHUVYdaTYOI0gG1ugmlTH5K6lfwyqJSRcLAEynximTi9ll1wKcbcSqNKljSAd7EG9o3qy0632CMPh0qUsL1NknY8ouZvyFUi3FKjJmljm3qa9UJeEZVNgR0PjRzBsiDJ8P8ASruAyVRVqAClrM2jdR2AmwvRFWSuIJ1oi0npHXyERIp5Ts8tgr7paCd7VV/wVv8A3afemRGB/MmBAIgjnzHrW/3FPRXv/rU9YLLq+HEq0lby1Eb3J8betTtZUyiyU6vON/8AxV7cyTPW3StkNgbD+CvIeR8WfQaI9ihjUpQ2pTgAA2jmeUeJsKVHs3StUFxOoSIUoSPCjfF2EedSlKASkGTpInVsCZIt+tJOJ4PxDhhKDb8ThAk8/OtOFRa80qGajFaqv5WE8RjEoTK9StriI9L1ROPKpIV2aBy2JonlfAbiRLmIUn+1G3uT+lT4jgUSSl1Sif8AefW0U3+JPeVlfxMqqEdK7fyt2BwpwiGW1kmZWv2t41TwuXFlRU4UzPNXPxgE0cZ4TxTZ7r6SOgKh+4rxHCayf6rnmE7+qiZjyinjKKtKSr9SU8yklJp2vp9AVmL/AGiezStJUogqJMJCRsL3uagw2FQlU/5hHJCbT5mBTM1krLZhCEkzBEX9zRBGATAlED8VqOuKVLgzTzyctTSsSsRh8Q9ZUNo5ITv69TXjWUKSBpWpN+SR9adFMIm0kRzqXsBE6efhTrLSpIyynNytvcRMRla1fE4q/Xb2mtcFlZRJ1qM7wP4aeXWtVtJA26H6VVew3TlTrL0JScruxaawiRYCNuVbqwfX0o0rBTPnW/8Ag7oBOghPVUJHuoimeVLlktDfAKy93sVa0pBUIgXG3KRcT9Lc6I5lxW85ZCEgeKp5RyHmflah+IxLKFQp1KldGwXOX9oj51VViHFq/o4dwjlrUlI9t65xjJ3Q6nOK0pjBw59ny8aC/il/0kqhLKDpKlbqJUrYd7cXNdAdyZ1TQYS2hrDIiGWlRqgz3lTcWnx8aHZNkIcwbCsU/ob7y1NoXoJWVAJEzMaRETN6CYtta0uKwgdw7rRI7MqWQ4mDpUArw6ULbF2CnE2Fc0BJQppMfE22hUeGxNK7GCaZV2hGLWo7kSgdZ2rXLeM8eFBCgpfKdN526daanMDi3k6l6UDxJN7zYcrUd48nbgrFcVS3ol5KVWgrP1HeBqb7O85DeM7IqWUvCBqFtW4uOfjzkUPzHIoMl4TvBaIE+8+1Q5QksPtHWhSQoXHIyCPpsaPlo7c6bhM7SpbrD6bNkAL6AixP71Vz7Hv4MghWtki03EHkaWeKsw7HMFpSZDiATB5FRIH/AHGrjOP1NuYR+7avgUbaT58r9anwdQRRmqX9KG0NtvfEExCXE84MRzFU+I8mS+zGIwgbKVfElCbiwkKTMetLiGnmFFh/ulB1sObAkfhJ5JV8jTRlnHaUNrTiJQtMWgHVMjYwD4kU6i72ActfynsVFFynkogj0Nt/Cj2WYtCUolBK2+0CIIjS4NKibEzBMR4TTTiM0aUtK3lNrbKhqDjqQEE6AEhP4k3MnwMkRdXxeNwye0dcOHQCAUNNuIn4GtXwSqQsuRsTp6XNkpciNJjU1n8gEBQMie/sNU6Rb4YEe9T4fOwkDuqmUkkK3UNJ1SROohJHrSRjOI8K1iWW21JW0oK1KK0lIMkNqWULXANpBggbpTtV3A5605Z5eGS5+IIeb7iIXCx2Z7NxchPcReCJ3JCuOQVjMvNAoskg/wBMggW5QLWkSReedTt5ukAjv7RqCkhV9W0CBGqqH3nBOlRQ4mQRqLak926bxqlUydkqiLxzmbOHIIX2STO4dSoxawPQ72mPlSNTTe4KJ384lC0aCmRyiD5yJt4daE6f5Bq5igyEGNOspJsvUEkBMAHZQMnn9KFSPzCpTTb3YA47UDRv/OlZWV5CPpTd0V4n9KysqgpOnf0NYravaygcyjilmB/y/MVTbMkk7zHzr2sqsSUyyGU9BzNQaZMHa/OvKymRCRIpIEQKie5GsrKdEJFPEuHWBNoq7hsOk7jaOvWsrK6eyBHkXOIc7fad0Nr0CSO6lIPLmBPzrXCYVLoC3dTip3WpSvbUTFZWVeKSgmhJt3QUZwiPyjnXnYJ0m3X5GvayuRMrBpJAJAJufWo231pula0wZELUAPQGKysqkeTiJGavPBQcdWb9SPpFVcECysrbW4lRBkhxd9t+9evKynRxBmjfad9xS1KiZLi/pqigKFlLydJI7w5+VZWVaPAEPvGP/wB42r8SmWpP/L8qJNnUylRub39BWVlZ5dB0B8HnT51IUvUkCwUlKov4g0wZxk7PYrV2YmJ57+UxXtZTsRl7gfhjCOYdtbjKVqO5USflMVdzbhrCLWUKwzOkRACAIkGbi9ZWVJt2OcR42y9th8paTpTO0k/UmgeHTcedZWVuh7pJ8h7LcQpCmwkxqSNXjB505pWSlJPh9FftWVlQyAkWmFcuV6yaysrOxD//2Q==">
            <a:extLst>
              <a:ext uri="{FF2B5EF4-FFF2-40B4-BE49-F238E27FC236}">
                <a16:creationId xmlns:a16="http://schemas.microsoft.com/office/drawing/2014/main" id="{A700A541-6BE9-4029-827D-3860FFFCBEBE}"/>
              </a:ext>
            </a:extLst>
          </p:cNvPr>
          <p:cNvSpPr>
            <a:spLocks noChangeAspect="1" noChangeArrowheads="1"/>
          </p:cNvSpPr>
          <p:nvPr/>
        </p:nvSpPr>
        <p:spPr bwMode="auto">
          <a:xfrm>
            <a:off x="4541838" y="-1825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n-US" altLang="en-US"/>
          </a:p>
        </p:txBody>
      </p:sp>
      <p:sp>
        <p:nvSpPr>
          <p:cNvPr id="41990" name="Oval 6">
            <a:extLst>
              <a:ext uri="{FF2B5EF4-FFF2-40B4-BE49-F238E27FC236}">
                <a16:creationId xmlns:a16="http://schemas.microsoft.com/office/drawing/2014/main" id="{098E6E28-7C78-4DFA-89BA-492A3B2B9999}"/>
              </a:ext>
            </a:extLst>
          </p:cNvPr>
          <p:cNvSpPr>
            <a:spLocks noChangeArrowheads="1"/>
          </p:cNvSpPr>
          <p:nvPr/>
        </p:nvSpPr>
        <p:spPr bwMode="auto">
          <a:xfrm>
            <a:off x="1066800" y="1469570"/>
            <a:ext cx="6629400" cy="609600"/>
          </a:xfrm>
          <a:prstGeom prst="ellipse">
            <a:avLst/>
          </a:prstGeom>
          <a:noFill/>
          <a:ln w="571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n-US" altLang="en-US"/>
          </a:p>
        </p:txBody>
      </p:sp>
    </p:spTree>
  </p:cSld>
  <p:clrMapOvr>
    <a:masterClrMapping/>
  </p:clrMapOvr>
  <p:transition>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2EDA48D2-5387-4ECF-A9B5-DDEE9665B429}"/>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5E43CEA2-E038-4594-94D4-20BBBE272837}"/>
              </a:ext>
            </a:extLst>
          </p:cNvPr>
          <p:cNvSpPr>
            <a:spLocks noGrp="1" noChangeArrowheads="1"/>
          </p:cNvSpPr>
          <p:nvPr>
            <p:ph type="body" idx="1"/>
          </p:nvPr>
        </p:nvSpPr>
        <p:spPr>
          <a:xfrm>
            <a:off x="0" y="1066800"/>
            <a:ext cx="9144000" cy="4876800"/>
          </a:xfrm>
        </p:spPr>
        <p:txBody>
          <a:bodyPr/>
          <a:lstStyle/>
          <a:p>
            <a:pPr>
              <a:buFont typeface="Wingdings" pitchFamily="2" charset="2"/>
              <a:buNone/>
              <a:defRPr/>
            </a:pPr>
            <a:r>
              <a:rPr lang="en-US" dirty="0"/>
              <a:t>13 He wore a robe dipped in blood, and his title was the Word of God. </a:t>
            </a:r>
          </a:p>
          <a:p>
            <a:pPr>
              <a:buFont typeface="Wingdings" pitchFamily="2" charset="2"/>
              <a:buNone/>
              <a:defRPr/>
            </a:pPr>
            <a:r>
              <a:rPr lang="en-US" dirty="0"/>
              <a:t>14 The armies of heaven, dressed in the finest of pure white linen, followed him on white horses. </a:t>
            </a:r>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066D7859-6733-46BF-BF52-DD1B9130DF90}"/>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96C67A88-94DE-464F-A668-CA00753B58A7}"/>
              </a:ext>
            </a:extLst>
          </p:cNvPr>
          <p:cNvSpPr>
            <a:spLocks noGrp="1" noChangeArrowheads="1"/>
          </p:cNvSpPr>
          <p:nvPr>
            <p:ph type="body" idx="1"/>
          </p:nvPr>
        </p:nvSpPr>
        <p:spPr>
          <a:xfrm>
            <a:off x="0" y="1066800"/>
            <a:ext cx="9144000" cy="4876800"/>
          </a:xfrm>
        </p:spPr>
        <p:txBody>
          <a:bodyPr/>
          <a:lstStyle/>
          <a:p>
            <a:pPr>
              <a:buFont typeface="Wingdings" pitchFamily="2" charset="2"/>
              <a:buNone/>
              <a:defRPr/>
            </a:pPr>
            <a:r>
              <a:rPr lang="en-US" sz="4000" dirty="0"/>
              <a:t>1 After this, I heard what sounded like a vast crowd in heaven shouting, “Praise the Lord! Salvation and glory and power belong to our God. </a:t>
            </a:r>
          </a:p>
        </p:txBody>
      </p:sp>
      <p:sp>
        <p:nvSpPr>
          <p:cNvPr id="4" name="Rectangle 3">
            <a:extLst>
              <a:ext uri="{FF2B5EF4-FFF2-40B4-BE49-F238E27FC236}">
                <a16:creationId xmlns:a16="http://schemas.microsoft.com/office/drawing/2014/main" id="{32DDD0E1-D110-40CF-A324-898D28F171A4}"/>
              </a:ext>
            </a:extLst>
          </p:cNvPr>
          <p:cNvSpPr>
            <a:spLocks noChangeArrowheads="1"/>
          </p:cNvSpPr>
          <p:nvPr/>
        </p:nvSpPr>
        <p:spPr bwMode="auto">
          <a:xfrm>
            <a:off x="457200" y="3657600"/>
            <a:ext cx="61722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Describing a celebration</a:t>
            </a:r>
          </a:p>
          <a:p>
            <a:pPr algn="l">
              <a:lnSpc>
                <a:spcPct val="75000"/>
              </a:lnSpc>
              <a:spcBef>
                <a:spcPct val="10000"/>
              </a:spcBef>
              <a:defRPr/>
            </a:pPr>
            <a:r>
              <a:rPr lang="en-US" sz="4800" b="0" dirty="0">
                <a:effectLst>
                  <a:outerShdw blurRad="38100" dist="38100" dir="2700000" algn="tl">
                    <a:srgbClr val="000000">
                      <a:alpha val="43137"/>
                    </a:srgbClr>
                  </a:outerShdw>
                </a:effectLst>
              </a:rPr>
              <a:t>Jesus returns!</a:t>
            </a:r>
          </a:p>
        </p:txBody>
      </p:sp>
      <p:sp>
        <p:nvSpPr>
          <p:cNvPr id="5" name="Rectangle 4">
            <a:extLst>
              <a:ext uri="{FF2B5EF4-FFF2-40B4-BE49-F238E27FC236}">
                <a16:creationId xmlns:a16="http://schemas.microsoft.com/office/drawing/2014/main" id="{32DDD0E1-D110-40CF-A324-898D28F171A4}"/>
              </a:ext>
            </a:extLst>
          </p:cNvPr>
          <p:cNvSpPr>
            <a:spLocks noChangeArrowheads="1"/>
          </p:cNvSpPr>
          <p:nvPr/>
        </p:nvSpPr>
        <p:spPr bwMode="auto">
          <a:xfrm>
            <a:off x="4191000" y="2286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The second coming of Jesus:  </a:t>
            </a:r>
          </a:p>
        </p:txBody>
      </p:sp>
    </p:spTree>
  </p:cSld>
  <p:clrMapOvr>
    <a:masterClrMapping/>
  </p:clrMapOvr>
  <p:transition>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FF2438D2-4359-4241-BFC2-9B608350DE1F}"/>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13A28F10-7236-4C8E-8A5B-0BEEB7C7659B}"/>
              </a:ext>
            </a:extLst>
          </p:cNvPr>
          <p:cNvSpPr>
            <a:spLocks noGrp="1" noChangeArrowheads="1"/>
          </p:cNvSpPr>
          <p:nvPr>
            <p:ph type="body" idx="1"/>
          </p:nvPr>
        </p:nvSpPr>
        <p:spPr>
          <a:xfrm>
            <a:off x="0" y="1066800"/>
            <a:ext cx="9144000" cy="4876800"/>
          </a:xfrm>
        </p:spPr>
        <p:txBody>
          <a:bodyPr/>
          <a:lstStyle/>
          <a:p>
            <a:pPr>
              <a:buFont typeface="Wingdings" pitchFamily="2" charset="2"/>
              <a:buNone/>
              <a:defRPr/>
            </a:pPr>
            <a:r>
              <a:rPr lang="en-US" dirty="0"/>
              <a:t>13 He wore a robe dipped in blood, and his title was the Word of God. </a:t>
            </a:r>
          </a:p>
          <a:p>
            <a:pPr>
              <a:buFont typeface="Wingdings" pitchFamily="2" charset="2"/>
              <a:buNone/>
              <a:defRPr/>
            </a:pPr>
            <a:r>
              <a:rPr lang="en-US" dirty="0"/>
              <a:t>14 The armies of heaven, dressed in the finest of pure white linen, followed him on white horses. </a:t>
            </a:r>
          </a:p>
          <a:p>
            <a:pPr>
              <a:buFont typeface="Wingdings" pitchFamily="2" charset="2"/>
              <a:buNone/>
              <a:defRPr/>
            </a:pPr>
            <a:r>
              <a:rPr lang="en-US" dirty="0"/>
              <a:t>15 From his mouth came a sharp sword to strike down the nations. He will rule them with an iron rod. He will release the fierce wrath of God, the Almighty, like juice flowing from a winepress. </a:t>
            </a:r>
          </a:p>
        </p:txBody>
      </p:sp>
    </p:spTree>
  </p:cSld>
  <p:clrMapOvr>
    <a:masterClrMapping/>
  </p:clrMapOvr>
  <p:transition>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A5484A7C-A2E9-494A-A16D-1A123C330339}"/>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B428DCB0-5AF0-4EE8-AC25-A2BB91229A5D}"/>
              </a:ext>
            </a:extLst>
          </p:cNvPr>
          <p:cNvSpPr>
            <a:spLocks noGrp="1" noChangeArrowheads="1"/>
          </p:cNvSpPr>
          <p:nvPr>
            <p:ph type="body" idx="1"/>
          </p:nvPr>
        </p:nvSpPr>
        <p:spPr>
          <a:xfrm>
            <a:off x="0" y="1066800"/>
            <a:ext cx="9144000" cy="4876800"/>
          </a:xfrm>
        </p:spPr>
        <p:txBody>
          <a:bodyPr/>
          <a:lstStyle/>
          <a:p>
            <a:pPr>
              <a:buFont typeface="Wingdings" pitchFamily="2" charset="2"/>
              <a:buNone/>
              <a:defRPr/>
            </a:pPr>
            <a:r>
              <a:rPr lang="en-US" dirty="0"/>
              <a:t>13 He wore a robe dipped in blood, and his title was the Word of God. </a:t>
            </a:r>
          </a:p>
          <a:p>
            <a:pPr>
              <a:buFont typeface="Wingdings" pitchFamily="2" charset="2"/>
              <a:buNone/>
              <a:defRPr/>
            </a:pPr>
            <a:r>
              <a:rPr lang="en-US" dirty="0"/>
              <a:t>14 The armies of heaven, dressed in the finest of pure white linen, followed him on white horses. </a:t>
            </a:r>
          </a:p>
          <a:p>
            <a:pPr>
              <a:buFont typeface="Wingdings" pitchFamily="2" charset="2"/>
              <a:buNone/>
              <a:defRPr/>
            </a:pPr>
            <a:r>
              <a:rPr lang="en-US" dirty="0"/>
              <a:t>15 </a:t>
            </a:r>
            <a:r>
              <a:rPr lang="en-US" u="sng" dirty="0"/>
              <a:t>From his mouth came a sharp sword </a:t>
            </a:r>
            <a:r>
              <a:rPr lang="en-US" dirty="0"/>
              <a:t>to strike down the nations. He will rule them with an iron rod. He will release the fierce wrath of God, the Almighty, like juice flowing from a winepress. </a:t>
            </a:r>
          </a:p>
        </p:txBody>
      </p:sp>
    </p:spTree>
  </p:cSld>
  <p:clrMapOvr>
    <a:masterClrMapping/>
  </p:clrMapOvr>
  <p:transition>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A5484A7C-A2E9-494A-A16D-1A123C330339}"/>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B428DCB0-5AF0-4EE8-AC25-A2BB91229A5D}"/>
              </a:ext>
            </a:extLst>
          </p:cNvPr>
          <p:cNvSpPr>
            <a:spLocks noGrp="1" noChangeArrowheads="1"/>
          </p:cNvSpPr>
          <p:nvPr>
            <p:ph type="body" idx="1"/>
          </p:nvPr>
        </p:nvSpPr>
        <p:spPr>
          <a:xfrm>
            <a:off x="0" y="1066800"/>
            <a:ext cx="9144000" cy="4876800"/>
          </a:xfrm>
        </p:spPr>
        <p:txBody>
          <a:bodyPr/>
          <a:lstStyle/>
          <a:p>
            <a:pPr>
              <a:buFont typeface="Wingdings" pitchFamily="2" charset="2"/>
              <a:buNone/>
              <a:defRPr/>
            </a:pPr>
            <a:r>
              <a:rPr lang="en-US" dirty="0"/>
              <a:t>13 He wore a robe dipped in blood, and his title was the Word of God. </a:t>
            </a:r>
          </a:p>
          <a:p>
            <a:pPr>
              <a:buFont typeface="Wingdings" pitchFamily="2" charset="2"/>
              <a:buNone/>
              <a:defRPr/>
            </a:pPr>
            <a:r>
              <a:rPr lang="en-US" dirty="0"/>
              <a:t>14 The armies of heaven, dressed in the finest of pure white linen, followed him on white horses. </a:t>
            </a:r>
          </a:p>
          <a:p>
            <a:pPr>
              <a:buFont typeface="Wingdings" pitchFamily="2" charset="2"/>
              <a:buNone/>
              <a:defRPr/>
            </a:pPr>
            <a:r>
              <a:rPr lang="en-US" dirty="0"/>
              <a:t>15 </a:t>
            </a:r>
            <a:r>
              <a:rPr lang="en-US" u="sng" dirty="0"/>
              <a:t>From his mouth came a sharp sword </a:t>
            </a:r>
            <a:r>
              <a:rPr lang="en-US" dirty="0"/>
              <a:t>to strike down the nations. He will rule them with an iron rod. He will release the fierce wrath of God, the Almighty, like juice flowing from a winepress. </a:t>
            </a:r>
          </a:p>
        </p:txBody>
      </p:sp>
      <p:sp>
        <p:nvSpPr>
          <p:cNvPr id="4" name="Oval 6">
            <a:extLst>
              <a:ext uri="{FF2B5EF4-FFF2-40B4-BE49-F238E27FC236}">
                <a16:creationId xmlns:a16="http://schemas.microsoft.com/office/drawing/2014/main" id="{098E6E28-7C78-4DFA-89BA-492A3B2B9999}"/>
              </a:ext>
            </a:extLst>
          </p:cNvPr>
          <p:cNvSpPr>
            <a:spLocks noChangeArrowheads="1"/>
          </p:cNvSpPr>
          <p:nvPr/>
        </p:nvSpPr>
        <p:spPr bwMode="auto">
          <a:xfrm>
            <a:off x="1066800" y="1469570"/>
            <a:ext cx="6629400" cy="609600"/>
          </a:xfrm>
          <a:prstGeom prst="ellipse">
            <a:avLst/>
          </a:prstGeom>
          <a:noFill/>
          <a:ln w="571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n-US" altLang="en-US"/>
          </a:p>
        </p:txBody>
      </p:sp>
    </p:spTree>
  </p:cSld>
  <p:clrMapOvr>
    <a:masterClrMapping/>
  </p:clrMapOvr>
  <p:transition>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A5484A7C-A2E9-494A-A16D-1A123C330339}"/>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B428DCB0-5AF0-4EE8-AC25-A2BB91229A5D}"/>
              </a:ext>
            </a:extLst>
          </p:cNvPr>
          <p:cNvSpPr>
            <a:spLocks noGrp="1" noChangeArrowheads="1"/>
          </p:cNvSpPr>
          <p:nvPr>
            <p:ph type="body" idx="1"/>
          </p:nvPr>
        </p:nvSpPr>
        <p:spPr>
          <a:xfrm>
            <a:off x="0" y="1066800"/>
            <a:ext cx="9144000" cy="4876800"/>
          </a:xfrm>
        </p:spPr>
        <p:txBody>
          <a:bodyPr/>
          <a:lstStyle/>
          <a:p>
            <a:pPr>
              <a:buFont typeface="Wingdings" pitchFamily="2" charset="2"/>
              <a:buNone/>
              <a:defRPr/>
            </a:pPr>
            <a:r>
              <a:rPr lang="en-US" dirty="0"/>
              <a:t>13 He wore a robe dipped in blood, and his title was the Word of God. </a:t>
            </a:r>
          </a:p>
          <a:p>
            <a:pPr>
              <a:buFont typeface="Wingdings" pitchFamily="2" charset="2"/>
              <a:buNone/>
              <a:defRPr/>
            </a:pPr>
            <a:r>
              <a:rPr lang="en-US" dirty="0"/>
              <a:t>14 The armies of heaven, dressed in the finest of pure white linen, followed him on white horses. </a:t>
            </a:r>
          </a:p>
          <a:p>
            <a:pPr>
              <a:buFont typeface="Wingdings" pitchFamily="2" charset="2"/>
              <a:buNone/>
              <a:defRPr/>
            </a:pPr>
            <a:r>
              <a:rPr lang="en-US" dirty="0"/>
              <a:t>15 </a:t>
            </a:r>
            <a:r>
              <a:rPr lang="en-US" u="sng" dirty="0"/>
              <a:t>From his mouth came a sharp sword </a:t>
            </a:r>
            <a:r>
              <a:rPr lang="en-US" dirty="0"/>
              <a:t>to strike down the nations. He will rule them with an iron rod. He will release the fierce wrath of God, the Almighty, like juice flowing from a winepress. </a:t>
            </a:r>
          </a:p>
        </p:txBody>
      </p:sp>
      <p:sp>
        <p:nvSpPr>
          <p:cNvPr id="4" name="Rectangle 3">
            <a:extLst>
              <a:ext uri="{FF2B5EF4-FFF2-40B4-BE49-F238E27FC236}">
                <a16:creationId xmlns:a16="http://schemas.microsoft.com/office/drawing/2014/main" id="{69F77B95-216E-4FFF-A799-F488F189FA39}"/>
              </a:ext>
            </a:extLst>
          </p:cNvPr>
          <p:cNvSpPr>
            <a:spLocks noChangeArrowheads="1"/>
          </p:cNvSpPr>
          <p:nvPr/>
        </p:nvSpPr>
        <p:spPr bwMode="auto">
          <a:xfrm>
            <a:off x="381000" y="2133600"/>
            <a:ext cx="8382000" cy="13716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6000" b="0" dirty="0">
                <a:effectLst>
                  <a:outerShdw blurRad="38100" dist="38100" dir="2700000" algn="tl">
                    <a:srgbClr val="000000">
                      <a:alpha val="43137"/>
                    </a:srgbClr>
                  </a:outerShdw>
                </a:effectLst>
              </a:rPr>
              <a:t>“The sword of the Spirit which is the word of God”</a:t>
            </a:r>
          </a:p>
        </p:txBody>
      </p:sp>
      <p:sp>
        <p:nvSpPr>
          <p:cNvPr id="5" name="Oval 6">
            <a:extLst>
              <a:ext uri="{FF2B5EF4-FFF2-40B4-BE49-F238E27FC236}">
                <a16:creationId xmlns:a16="http://schemas.microsoft.com/office/drawing/2014/main" id="{098E6E28-7C78-4DFA-89BA-492A3B2B9999}"/>
              </a:ext>
            </a:extLst>
          </p:cNvPr>
          <p:cNvSpPr>
            <a:spLocks noChangeArrowheads="1"/>
          </p:cNvSpPr>
          <p:nvPr/>
        </p:nvSpPr>
        <p:spPr bwMode="auto">
          <a:xfrm>
            <a:off x="1066800" y="1469570"/>
            <a:ext cx="6629400" cy="609600"/>
          </a:xfrm>
          <a:prstGeom prst="ellipse">
            <a:avLst/>
          </a:prstGeom>
          <a:noFill/>
          <a:ln w="571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n-US" altLang="en-US"/>
          </a:p>
        </p:txBody>
      </p:sp>
      <p:sp>
        <p:nvSpPr>
          <p:cNvPr id="6" name="Rectangle 5">
            <a:extLst>
              <a:ext uri="{FF2B5EF4-FFF2-40B4-BE49-F238E27FC236}">
                <a16:creationId xmlns:a16="http://schemas.microsoft.com/office/drawing/2014/main" id="{69F77B95-216E-4FFF-A799-F488F189FA39}"/>
              </a:ext>
            </a:extLst>
          </p:cNvPr>
          <p:cNvSpPr>
            <a:spLocks noChangeArrowheads="1"/>
          </p:cNvSpPr>
          <p:nvPr/>
        </p:nvSpPr>
        <p:spPr bwMode="auto">
          <a:xfrm>
            <a:off x="7010400" y="1600200"/>
            <a:ext cx="1981200" cy="457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3600" b="0" dirty="0">
                <a:effectLst>
                  <a:outerShdw blurRad="38100" dist="38100" dir="2700000" algn="tl">
                    <a:srgbClr val="000000">
                      <a:alpha val="43137"/>
                    </a:srgbClr>
                  </a:outerShdw>
                </a:effectLst>
              </a:rPr>
              <a:t>Eph. 6:17</a:t>
            </a:r>
          </a:p>
        </p:txBody>
      </p:sp>
    </p:spTree>
    <p:extLst>
      <p:ext uri="{BB962C8B-B14F-4D97-AF65-F5344CB8AC3E}">
        <p14:creationId xmlns:p14="http://schemas.microsoft.com/office/powerpoint/2010/main" val="1520641836"/>
      </p:ext>
    </p:extLst>
  </p:cSld>
  <p:clrMapOvr>
    <a:masterClrMapping/>
  </p:clrMapOvr>
  <p:transition>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A5484A7C-A2E9-494A-A16D-1A123C330339}"/>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B428DCB0-5AF0-4EE8-AC25-A2BB91229A5D}"/>
              </a:ext>
            </a:extLst>
          </p:cNvPr>
          <p:cNvSpPr>
            <a:spLocks noGrp="1" noChangeArrowheads="1"/>
          </p:cNvSpPr>
          <p:nvPr>
            <p:ph type="body" idx="1"/>
          </p:nvPr>
        </p:nvSpPr>
        <p:spPr>
          <a:xfrm>
            <a:off x="0" y="1066800"/>
            <a:ext cx="9144000" cy="4876800"/>
          </a:xfrm>
        </p:spPr>
        <p:txBody>
          <a:bodyPr/>
          <a:lstStyle/>
          <a:p>
            <a:pPr>
              <a:buFont typeface="Wingdings" pitchFamily="2" charset="2"/>
              <a:buNone/>
              <a:defRPr/>
            </a:pPr>
            <a:r>
              <a:rPr lang="en-US" dirty="0"/>
              <a:t>13 He wore a robe dipped in blood, and his title was the Word of God. </a:t>
            </a:r>
          </a:p>
          <a:p>
            <a:pPr>
              <a:buFont typeface="Wingdings" pitchFamily="2" charset="2"/>
              <a:buNone/>
              <a:defRPr/>
            </a:pPr>
            <a:r>
              <a:rPr lang="en-US" dirty="0"/>
              <a:t>14 The armies of heaven, dressed in the finest of pure white linen, followed him on white horses. </a:t>
            </a:r>
          </a:p>
          <a:p>
            <a:pPr>
              <a:buFont typeface="Wingdings" pitchFamily="2" charset="2"/>
              <a:buNone/>
              <a:defRPr/>
            </a:pPr>
            <a:r>
              <a:rPr lang="en-US" dirty="0"/>
              <a:t>15 </a:t>
            </a:r>
            <a:r>
              <a:rPr lang="en-US" u="sng" dirty="0"/>
              <a:t>From his mouth came a sharp sword </a:t>
            </a:r>
            <a:r>
              <a:rPr lang="en-US" dirty="0"/>
              <a:t>to strike down the nations. He will rule them with an iron rod. He will release the fierce wrath of God, the Almighty, like juice flowing from a winepress. </a:t>
            </a:r>
          </a:p>
        </p:txBody>
      </p:sp>
      <p:sp>
        <p:nvSpPr>
          <p:cNvPr id="4" name="Rectangle 3">
            <a:extLst>
              <a:ext uri="{FF2B5EF4-FFF2-40B4-BE49-F238E27FC236}">
                <a16:creationId xmlns:a16="http://schemas.microsoft.com/office/drawing/2014/main" id="{69F77B95-216E-4FFF-A799-F488F189FA39}"/>
              </a:ext>
            </a:extLst>
          </p:cNvPr>
          <p:cNvSpPr>
            <a:spLocks noChangeArrowheads="1"/>
          </p:cNvSpPr>
          <p:nvPr/>
        </p:nvSpPr>
        <p:spPr bwMode="auto">
          <a:xfrm>
            <a:off x="381000" y="1371600"/>
            <a:ext cx="7086600" cy="21336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6000" b="0" dirty="0">
                <a:effectLst>
                  <a:outerShdw blurRad="38100" dist="38100" dir="2700000" algn="tl">
                    <a:srgbClr val="000000">
                      <a:alpha val="43137"/>
                    </a:srgbClr>
                  </a:outerShdw>
                </a:effectLst>
              </a:rPr>
              <a:t>“The word of God, sharper than any two-edged sword” Heb. 4</a:t>
            </a:r>
          </a:p>
        </p:txBody>
      </p:sp>
    </p:spTree>
    <p:extLst>
      <p:ext uri="{BB962C8B-B14F-4D97-AF65-F5344CB8AC3E}">
        <p14:creationId xmlns:p14="http://schemas.microsoft.com/office/powerpoint/2010/main" val="1520641836"/>
      </p:ext>
    </p:extLst>
  </p:cSld>
  <p:clrMapOvr>
    <a:masterClrMapping/>
  </p:clrMapOvr>
  <p:transition>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A5484A7C-A2E9-494A-A16D-1A123C330339}"/>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B428DCB0-5AF0-4EE8-AC25-A2BB91229A5D}"/>
              </a:ext>
            </a:extLst>
          </p:cNvPr>
          <p:cNvSpPr>
            <a:spLocks noGrp="1" noChangeArrowheads="1"/>
          </p:cNvSpPr>
          <p:nvPr>
            <p:ph type="body" idx="1"/>
          </p:nvPr>
        </p:nvSpPr>
        <p:spPr>
          <a:xfrm>
            <a:off x="0" y="1066800"/>
            <a:ext cx="9144000" cy="4876800"/>
          </a:xfrm>
        </p:spPr>
        <p:txBody>
          <a:bodyPr/>
          <a:lstStyle/>
          <a:p>
            <a:pPr>
              <a:buFont typeface="Wingdings" pitchFamily="2" charset="2"/>
              <a:buNone/>
              <a:defRPr/>
            </a:pPr>
            <a:r>
              <a:rPr lang="en-US" dirty="0"/>
              <a:t>13 He wore a robe dipped in blood, and his title was the Word of God. </a:t>
            </a:r>
          </a:p>
          <a:p>
            <a:pPr>
              <a:buFont typeface="Wingdings" pitchFamily="2" charset="2"/>
              <a:buNone/>
              <a:defRPr/>
            </a:pPr>
            <a:r>
              <a:rPr lang="en-US" dirty="0"/>
              <a:t>14 The armies of heaven, dressed in the finest of pure white linen, followed him on white horses. </a:t>
            </a:r>
          </a:p>
          <a:p>
            <a:pPr>
              <a:buFont typeface="Wingdings" pitchFamily="2" charset="2"/>
              <a:buNone/>
              <a:defRPr/>
            </a:pPr>
            <a:r>
              <a:rPr lang="en-US" dirty="0"/>
              <a:t>15 </a:t>
            </a:r>
            <a:r>
              <a:rPr lang="en-US" u="sng" dirty="0"/>
              <a:t>From his mouth came a sharp sword </a:t>
            </a:r>
            <a:r>
              <a:rPr lang="en-US" dirty="0"/>
              <a:t>to strike down the nations. He will rule them with an iron rod. He will release the fierce wrath of God, the Almighty, like juice flowing from a winepress. </a:t>
            </a:r>
          </a:p>
        </p:txBody>
      </p:sp>
      <p:sp>
        <p:nvSpPr>
          <p:cNvPr id="4" name="Rectangle 3">
            <a:extLst>
              <a:ext uri="{FF2B5EF4-FFF2-40B4-BE49-F238E27FC236}">
                <a16:creationId xmlns:a16="http://schemas.microsoft.com/office/drawing/2014/main" id="{69F77B95-216E-4FFF-A799-F488F189FA39}"/>
              </a:ext>
            </a:extLst>
          </p:cNvPr>
          <p:cNvSpPr>
            <a:spLocks noChangeArrowheads="1"/>
          </p:cNvSpPr>
          <p:nvPr/>
        </p:nvSpPr>
        <p:spPr bwMode="auto">
          <a:xfrm>
            <a:off x="381000" y="1371600"/>
            <a:ext cx="7086600" cy="21336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6000" b="0" dirty="0">
                <a:effectLst>
                  <a:outerShdw blurRad="38100" dist="38100" dir="2700000" algn="tl">
                    <a:srgbClr val="000000">
                      <a:alpha val="43137"/>
                    </a:srgbClr>
                  </a:outerShdw>
                </a:effectLst>
              </a:rPr>
              <a:t>John: “The word was with God and the word was God” Jn. 1</a:t>
            </a:r>
          </a:p>
        </p:txBody>
      </p:sp>
    </p:spTree>
    <p:extLst>
      <p:ext uri="{BB962C8B-B14F-4D97-AF65-F5344CB8AC3E}">
        <p14:creationId xmlns:p14="http://schemas.microsoft.com/office/powerpoint/2010/main" val="1520641836"/>
      </p:ext>
    </p:extLst>
  </p:cSld>
  <p:clrMapOvr>
    <a:masterClrMapping/>
  </p:clrMapOvr>
  <p:transition>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A5484A7C-A2E9-494A-A16D-1A123C330339}"/>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B428DCB0-5AF0-4EE8-AC25-A2BB91229A5D}"/>
              </a:ext>
            </a:extLst>
          </p:cNvPr>
          <p:cNvSpPr>
            <a:spLocks noGrp="1" noChangeArrowheads="1"/>
          </p:cNvSpPr>
          <p:nvPr>
            <p:ph type="body" idx="1"/>
          </p:nvPr>
        </p:nvSpPr>
        <p:spPr>
          <a:xfrm>
            <a:off x="0" y="1066800"/>
            <a:ext cx="9144000" cy="4876800"/>
          </a:xfrm>
        </p:spPr>
        <p:txBody>
          <a:bodyPr/>
          <a:lstStyle/>
          <a:p>
            <a:pPr>
              <a:buFont typeface="Wingdings" pitchFamily="2" charset="2"/>
              <a:buNone/>
              <a:defRPr/>
            </a:pPr>
            <a:r>
              <a:rPr lang="en-US" dirty="0"/>
              <a:t>13 He wore a robe dipped in blood, and his title was the Word of God. </a:t>
            </a:r>
          </a:p>
          <a:p>
            <a:pPr>
              <a:buFont typeface="Wingdings" pitchFamily="2" charset="2"/>
              <a:buNone/>
              <a:defRPr/>
            </a:pPr>
            <a:r>
              <a:rPr lang="en-US" dirty="0"/>
              <a:t>14 The armies of heaven, dressed in the finest of pure white linen, followed him on white horses. </a:t>
            </a:r>
          </a:p>
          <a:p>
            <a:pPr>
              <a:buFont typeface="Wingdings" pitchFamily="2" charset="2"/>
              <a:buNone/>
              <a:defRPr/>
            </a:pPr>
            <a:r>
              <a:rPr lang="en-US" dirty="0"/>
              <a:t>15 </a:t>
            </a:r>
            <a:r>
              <a:rPr lang="en-US" u="sng" dirty="0"/>
              <a:t>From his mouth came a sharp sword </a:t>
            </a:r>
            <a:r>
              <a:rPr lang="en-US" dirty="0"/>
              <a:t>to strike down the nations. He will rule them with an iron rod. He will release the fierce wrath of God, the Almighty, like juice flowing from a winepress. </a:t>
            </a:r>
          </a:p>
        </p:txBody>
      </p:sp>
      <p:sp>
        <p:nvSpPr>
          <p:cNvPr id="5" name="Oval 6">
            <a:extLst>
              <a:ext uri="{FF2B5EF4-FFF2-40B4-BE49-F238E27FC236}">
                <a16:creationId xmlns:a16="http://schemas.microsoft.com/office/drawing/2014/main" id="{098E6E28-7C78-4DFA-89BA-492A3B2B9999}"/>
              </a:ext>
            </a:extLst>
          </p:cNvPr>
          <p:cNvSpPr>
            <a:spLocks noChangeArrowheads="1"/>
          </p:cNvSpPr>
          <p:nvPr/>
        </p:nvSpPr>
        <p:spPr bwMode="auto">
          <a:xfrm>
            <a:off x="1066800" y="1469570"/>
            <a:ext cx="6629400" cy="609600"/>
          </a:xfrm>
          <a:prstGeom prst="ellipse">
            <a:avLst/>
          </a:prstGeom>
          <a:noFill/>
          <a:ln w="571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1520641836"/>
      </p:ext>
    </p:extLst>
  </p:cSld>
  <p:clrMapOvr>
    <a:masterClrMapping/>
  </p:clrMapOvr>
  <p:transition>
    <p:wipe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07F736C8-410F-4E5E-BBAB-51AF7F35EF23}"/>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75C9262F-C2E4-44D2-B0F2-123D304CFB1F}"/>
              </a:ext>
            </a:extLst>
          </p:cNvPr>
          <p:cNvSpPr>
            <a:spLocks noGrp="1" noChangeArrowheads="1"/>
          </p:cNvSpPr>
          <p:nvPr>
            <p:ph type="body" idx="1"/>
          </p:nvPr>
        </p:nvSpPr>
        <p:spPr>
          <a:xfrm>
            <a:off x="0" y="1066800"/>
            <a:ext cx="9144000" cy="4876800"/>
          </a:xfrm>
        </p:spPr>
        <p:txBody>
          <a:bodyPr/>
          <a:lstStyle/>
          <a:p>
            <a:pPr>
              <a:buFont typeface="Wingdings" pitchFamily="2" charset="2"/>
              <a:buNone/>
              <a:defRPr/>
            </a:pPr>
            <a:r>
              <a:rPr lang="en-US" dirty="0"/>
              <a:t>13 He wore a robe dipped in blood, and his title was the Word of God. </a:t>
            </a:r>
          </a:p>
          <a:p>
            <a:pPr>
              <a:buFont typeface="Wingdings" pitchFamily="2" charset="2"/>
              <a:buNone/>
              <a:defRPr/>
            </a:pPr>
            <a:r>
              <a:rPr lang="en-US" dirty="0"/>
              <a:t>14 The armies of heaven, dressed in the finest of pure white linen, followed him on white horses. </a:t>
            </a:r>
          </a:p>
          <a:p>
            <a:pPr>
              <a:buFont typeface="Wingdings" pitchFamily="2" charset="2"/>
              <a:buNone/>
              <a:defRPr/>
            </a:pPr>
            <a:r>
              <a:rPr lang="en-US" dirty="0"/>
              <a:t>15 From his mouth came a sharp sword to strike down the nations. He will </a:t>
            </a:r>
            <a:r>
              <a:rPr lang="en-US" u="sng" dirty="0"/>
              <a:t>rule them with an iron rod</a:t>
            </a:r>
            <a:r>
              <a:rPr lang="en-US" dirty="0"/>
              <a:t>. He will release the fierce wrath of God, the Almighty, like juice flowing from a winepress. </a:t>
            </a:r>
          </a:p>
        </p:txBody>
      </p:sp>
    </p:spTree>
  </p:cSld>
  <p:clrMapOvr>
    <a:masterClrMapping/>
  </p:clrMapOvr>
  <p:transition>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07F736C8-410F-4E5E-BBAB-51AF7F35EF23}"/>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75C9262F-C2E4-44D2-B0F2-123D304CFB1F}"/>
              </a:ext>
            </a:extLst>
          </p:cNvPr>
          <p:cNvSpPr>
            <a:spLocks noGrp="1" noChangeArrowheads="1"/>
          </p:cNvSpPr>
          <p:nvPr>
            <p:ph type="body" idx="1"/>
          </p:nvPr>
        </p:nvSpPr>
        <p:spPr>
          <a:xfrm>
            <a:off x="0" y="1066800"/>
            <a:ext cx="9144000" cy="4876800"/>
          </a:xfrm>
        </p:spPr>
        <p:txBody>
          <a:bodyPr/>
          <a:lstStyle/>
          <a:p>
            <a:pPr>
              <a:buFont typeface="Wingdings" pitchFamily="2" charset="2"/>
              <a:buNone/>
              <a:defRPr/>
            </a:pPr>
            <a:r>
              <a:rPr lang="en-US" dirty="0"/>
              <a:t>13 He wore a robe dipped in blood, and his title was the Word of God. </a:t>
            </a:r>
          </a:p>
          <a:p>
            <a:pPr>
              <a:buFont typeface="Wingdings" pitchFamily="2" charset="2"/>
              <a:buNone/>
              <a:defRPr/>
            </a:pPr>
            <a:r>
              <a:rPr lang="en-US" dirty="0"/>
              <a:t>14 The armies of heaven, dressed in the finest of pure white linen, followed him on white horses. </a:t>
            </a:r>
          </a:p>
          <a:p>
            <a:pPr>
              <a:buFont typeface="Wingdings" pitchFamily="2" charset="2"/>
              <a:buNone/>
              <a:defRPr/>
            </a:pPr>
            <a:r>
              <a:rPr lang="en-US" dirty="0"/>
              <a:t>15 From his mouth came a sharp sword to strike down the nations. He will rule them with an iron rod. </a:t>
            </a:r>
            <a:r>
              <a:rPr lang="en-US" u="sng" dirty="0"/>
              <a:t>He will release the fierce wrath of God</a:t>
            </a:r>
            <a:r>
              <a:rPr lang="en-US" dirty="0"/>
              <a:t>, the Almighty, like juice flowing from a winepress. </a:t>
            </a:r>
          </a:p>
        </p:txBody>
      </p:sp>
    </p:spTree>
  </p:cSld>
  <p:clrMapOvr>
    <a:masterClrMapping/>
  </p:clrMapOvr>
  <p:transition>
    <p:wipe dir="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C935C2AB-B8CE-458A-8CBD-78E324AFF75A}"/>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D1E3FA59-359D-42B7-B9D9-813AD935BC26}"/>
              </a:ext>
            </a:extLst>
          </p:cNvPr>
          <p:cNvSpPr>
            <a:spLocks noGrp="1" noChangeArrowheads="1"/>
          </p:cNvSpPr>
          <p:nvPr>
            <p:ph type="body" idx="1"/>
          </p:nvPr>
        </p:nvSpPr>
        <p:spPr>
          <a:xfrm>
            <a:off x="0" y="1066800"/>
            <a:ext cx="9144000" cy="4876800"/>
          </a:xfrm>
        </p:spPr>
        <p:txBody>
          <a:bodyPr/>
          <a:lstStyle/>
          <a:p>
            <a:pPr>
              <a:buFont typeface="Wingdings" pitchFamily="2" charset="2"/>
              <a:buNone/>
              <a:defRPr/>
            </a:pPr>
            <a:r>
              <a:rPr lang="en-US" dirty="0"/>
              <a:t>13 He wore a robe dipped in blood, and his title was the Word of God. </a:t>
            </a:r>
          </a:p>
          <a:p>
            <a:pPr>
              <a:buFont typeface="Wingdings" pitchFamily="2" charset="2"/>
              <a:buNone/>
              <a:defRPr/>
            </a:pPr>
            <a:r>
              <a:rPr lang="en-US" dirty="0"/>
              <a:t>14 The armies of heaven, dressed in the finest of pure white linen, followed him on white horses. </a:t>
            </a:r>
          </a:p>
          <a:p>
            <a:pPr>
              <a:buFont typeface="Wingdings" pitchFamily="2" charset="2"/>
              <a:buNone/>
              <a:defRPr/>
            </a:pPr>
            <a:r>
              <a:rPr lang="en-US" dirty="0"/>
              <a:t>15 From his mouth came a sharp sword to strike down the nations. He will rule them with an iron rod. </a:t>
            </a:r>
            <a:r>
              <a:rPr lang="en-US" u="sng" dirty="0"/>
              <a:t>He will release the fierce wrath of God</a:t>
            </a:r>
            <a:r>
              <a:rPr lang="en-US" dirty="0"/>
              <a:t>, the Almighty, like juice flowing from a winepress. </a:t>
            </a:r>
          </a:p>
        </p:txBody>
      </p:sp>
      <p:sp>
        <p:nvSpPr>
          <p:cNvPr id="4" name="Rectangle 3">
            <a:extLst>
              <a:ext uri="{FF2B5EF4-FFF2-40B4-BE49-F238E27FC236}">
                <a16:creationId xmlns:a16="http://schemas.microsoft.com/office/drawing/2014/main" id="{F28E5070-796B-4576-9195-E39D11AE1A57}"/>
              </a:ext>
            </a:extLst>
          </p:cNvPr>
          <p:cNvSpPr>
            <a:spLocks noChangeArrowheads="1"/>
          </p:cNvSpPr>
          <p:nvPr/>
        </p:nvSpPr>
        <p:spPr bwMode="auto">
          <a:xfrm>
            <a:off x="228600" y="3124200"/>
            <a:ext cx="7620000" cy="13716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6000" b="0" dirty="0">
                <a:effectLst>
                  <a:outerShdw blurRad="38100" dist="38100" dir="2700000" algn="tl">
                    <a:srgbClr val="000000">
                      <a:alpha val="43137"/>
                    </a:srgbClr>
                  </a:outerShdw>
                </a:effectLst>
              </a:rPr>
              <a:t>Last time, he released God’s wrath on himself!</a:t>
            </a:r>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066D7859-6733-46BF-BF52-DD1B9130DF90}"/>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96C67A88-94DE-464F-A668-CA00753B58A7}"/>
              </a:ext>
            </a:extLst>
          </p:cNvPr>
          <p:cNvSpPr>
            <a:spLocks noGrp="1" noChangeArrowheads="1"/>
          </p:cNvSpPr>
          <p:nvPr>
            <p:ph type="body" idx="1"/>
          </p:nvPr>
        </p:nvSpPr>
        <p:spPr>
          <a:xfrm>
            <a:off x="0" y="1066800"/>
            <a:ext cx="9144000" cy="4876800"/>
          </a:xfrm>
        </p:spPr>
        <p:txBody>
          <a:bodyPr/>
          <a:lstStyle/>
          <a:p>
            <a:pPr>
              <a:buFont typeface="Wingdings" pitchFamily="2" charset="2"/>
              <a:buNone/>
              <a:defRPr/>
            </a:pPr>
            <a:r>
              <a:rPr lang="en-US" sz="4000" dirty="0"/>
              <a:t>1 After this, I heard what sounded like a vast crowd in heaven shouting, “Praise the Lord! Salvation and glory and power belong to our God. </a:t>
            </a:r>
          </a:p>
        </p:txBody>
      </p:sp>
      <p:sp>
        <p:nvSpPr>
          <p:cNvPr id="4" name="Rectangle 3">
            <a:extLst>
              <a:ext uri="{FF2B5EF4-FFF2-40B4-BE49-F238E27FC236}">
                <a16:creationId xmlns:a16="http://schemas.microsoft.com/office/drawing/2014/main" id="{32DDD0E1-D110-40CF-A324-898D28F171A4}"/>
              </a:ext>
            </a:extLst>
          </p:cNvPr>
          <p:cNvSpPr>
            <a:spLocks noChangeArrowheads="1"/>
          </p:cNvSpPr>
          <p:nvPr/>
        </p:nvSpPr>
        <p:spPr bwMode="auto">
          <a:xfrm>
            <a:off x="457200" y="3657600"/>
            <a:ext cx="61722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Describing a celebration</a:t>
            </a:r>
          </a:p>
          <a:p>
            <a:pPr algn="l">
              <a:lnSpc>
                <a:spcPct val="75000"/>
              </a:lnSpc>
              <a:spcBef>
                <a:spcPct val="10000"/>
              </a:spcBef>
              <a:defRPr/>
            </a:pPr>
            <a:r>
              <a:rPr lang="en-US" sz="4800" b="0" dirty="0">
                <a:effectLst>
                  <a:outerShdw blurRad="38100" dist="38100" dir="2700000" algn="tl">
                    <a:srgbClr val="000000">
                      <a:alpha val="43137"/>
                    </a:srgbClr>
                  </a:outerShdw>
                </a:effectLst>
              </a:rPr>
              <a:t>Jesus returns!</a:t>
            </a:r>
          </a:p>
        </p:txBody>
      </p:sp>
      <p:sp>
        <p:nvSpPr>
          <p:cNvPr id="5" name="Rectangle 4">
            <a:extLst>
              <a:ext uri="{FF2B5EF4-FFF2-40B4-BE49-F238E27FC236}">
                <a16:creationId xmlns:a16="http://schemas.microsoft.com/office/drawing/2014/main" id="{32DDD0E1-D110-40CF-A324-898D28F171A4}"/>
              </a:ext>
            </a:extLst>
          </p:cNvPr>
          <p:cNvSpPr>
            <a:spLocks noChangeArrowheads="1"/>
          </p:cNvSpPr>
          <p:nvPr/>
        </p:nvSpPr>
        <p:spPr bwMode="auto">
          <a:xfrm>
            <a:off x="4191000" y="2286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The second coming of Jesus:  </a:t>
            </a:r>
          </a:p>
        </p:txBody>
      </p:sp>
      <p:sp>
        <p:nvSpPr>
          <p:cNvPr id="6" name="Rectangle 5">
            <a:extLst>
              <a:ext uri="{FF2B5EF4-FFF2-40B4-BE49-F238E27FC236}">
                <a16:creationId xmlns:a16="http://schemas.microsoft.com/office/drawing/2014/main" id="{32DDD0E1-D110-40CF-A324-898D28F171A4}"/>
              </a:ext>
            </a:extLst>
          </p:cNvPr>
          <p:cNvSpPr>
            <a:spLocks noChangeArrowheads="1"/>
          </p:cNvSpPr>
          <p:nvPr/>
        </p:nvSpPr>
        <p:spPr bwMode="auto">
          <a:xfrm>
            <a:off x="4114800" y="15240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Jesus said he would come back</a:t>
            </a:r>
          </a:p>
        </p:txBody>
      </p:sp>
    </p:spTree>
  </p:cSld>
  <p:clrMapOvr>
    <a:masterClrMapping/>
  </p:clrMapOvr>
  <p:transition>
    <p:wipe dir="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08EA6516-A385-43F0-BEDD-3758A018AF77}"/>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2C47F108-BA67-4614-B167-36E7825CB7B0}"/>
              </a:ext>
            </a:extLst>
          </p:cNvPr>
          <p:cNvSpPr>
            <a:spLocks noGrp="1" noChangeArrowheads="1"/>
          </p:cNvSpPr>
          <p:nvPr>
            <p:ph type="body" idx="1"/>
          </p:nvPr>
        </p:nvSpPr>
        <p:spPr>
          <a:xfrm>
            <a:off x="0" y="1143000"/>
            <a:ext cx="9144000" cy="4876800"/>
          </a:xfrm>
        </p:spPr>
        <p:txBody>
          <a:bodyPr/>
          <a:lstStyle/>
          <a:p>
            <a:pPr>
              <a:buFont typeface="Wingdings" pitchFamily="2" charset="2"/>
              <a:buNone/>
              <a:defRPr/>
            </a:pPr>
            <a:r>
              <a:rPr lang="en-US" sz="4800" dirty="0"/>
              <a:t>16 On his robe at his thigh was written this title: King of kings and Lord of lords. </a:t>
            </a:r>
          </a:p>
        </p:txBody>
      </p:sp>
    </p:spTree>
  </p:cSld>
  <p:clrMapOvr>
    <a:masterClrMapping/>
  </p:clrMapOvr>
  <p:transition>
    <p:wipe dir="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9A6F3651-21F3-47B7-BFEE-6B020D20A7E9}"/>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2B9BEA19-ED79-4BB9-B335-8F970372BA59}"/>
              </a:ext>
            </a:extLst>
          </p:cNvPr>
          <p:cNvSpPr>
            <a:spLocks noGrp="1" noChangeArrowheads="1"/>
          </p:cNvSpPr>
          <p:nvPr>
            <p:ph type="body" idx="1"/>
          </p:nvPr>
        </p:nvSpPr>
        <p:spPr>
          <a:xfrm>
            <a:off x="0" y="1219200"/>
            <a:ext cx="9144000" cy="4876800"/>
          </a:xfrm>
        </p:spPr>
        <p:txBody>
          <a:bodyPr/>
          <a:lstStyle/>
          <a:p>
            <a:pPr>
              <a:buFont typeface="Wingdings" pitchFamily="2" charset="2"/>
              <a:buNone/>
              <a:defRPr/>
            </a:pPr>
            <a:r>
              <a:rPr lang="en-US" dirty="0"/>
              <a:t>17 Then I saw an angel standing in the sun, shouting to the vultures flying high in the sky: “Come! Gather together for the great banquet God has prepared. </a:t>
            </a:r>
          </a:p>
          <a:p>
            <a:pPr>
              <a:buFont typeface="Wingdings" pitchFamily="2" charset="2"/>
              <a:buNone/>
              <a:defRPr/>
            </a:pPr>
            <a:r>
              <a:rPr lang="en-US" dirty="0"/>
              <a:t>18 Come and eat the flesh of kings, generals, and strong warriors; of horses and their riders; and of all humanity, both free and slave, small and great.”</a:t>
            </a:r>
          </a:p>
        </p:txBody>
      </p:sp>
      <p:sp>
        <p:nvSpPr>
          <p:cNvPr id="52228" name="Rectangle 4">
            <a:extLst>
              <a:ext uri="{FF2B5EF4-FFF2-40B4-BE49-F238E27FC236}">
                <a16:creationId xmlns:a16="http://schemas.microsoft.com/office/drawing/2014/main" id="{70F020EA-F456-4401-AB42-6F832640EE1D}"/>
              </a:ext>
            </a:extLst>
          </p:cNvPr>
          <p:cNvSpPr>
            <a:spLocks noChangeArrowheads="1"/>
          </p:cNvSpPr>
          <p:nvPr/>
        </p:nvSpPr>
        <p:spPr bwMode="auto">
          <a:xfrm>
            <a:off x="3733800" y="152400"/>
            <a:ext cx="5257800" cy="10668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pPr algn="l">
              <a:lnSpc>
                <a:spcPct val="75000"/>
              </a:lnSpc>
              <a:spcBef>
                <a:spcPct val="10000"/>
              </a:spcBef>
            </a:pPr>
            <a:r>
              <a:rPr lang="en-US" altLang="en-US" sz="4400" b="0"/>
              <a:t>Straight out of the OT:  Ezekiel 39:17 ff</a:t>
            </a:r>
          </a:p>
        </p:txBody>
      </p:sp>
    </p:spTree>
  </p:cSld>
  <p:clrMapOvr>
    <a:masterClrMapping/>
  </p:clrMapOvr>
  <p:transition>
    <p:wipe dir="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AD38B58B-5DEA-49CD-8BE2-3035F49C9B1C}"/>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260EC053-D8E0-4FAE-926F-2C03E4347DDB}"/>
              </a:ext>
            </a:extLst>
          </p:cNvPr>
          <p:cNvSpPr>
            <a:spLocks noGrp="1" noChangeArrowheads="1"/>
          </p:cNvSpPr>
          <p:nvPr>
            <p:ph type="body" idx="1"/>
          </p:nvPr>
        </p:nvSpPr>
        <p:spPr>
          <a:xfrm>
            <a:off x="0" y="1219200"/>
            <a:ext cx="9144000" cy="4876800"/>
          </a:xfrm>
        </p:spPr>
        <p:txBody>
          <a:bodyPr/>
          <a:lstStyle/>
          <a:p>
            <a:pPr>
              <a:buFont typeface="Wingdings" pitchFamily="2" charset="2"/>
              <a:buNone/>
              <a:defRPr/>
            </a:pPr>
            <a:r>
              <a:rPr lang="en-US" dirty="0"/>
              <a:t>17 Then I saw an angel standing in the sun, shouting to the vultures flying high in the sky: “Come! Gather together for the great banquet God has prepared. </a:t>
            </a:r>
          </a:p>
          <a:p>
            <a:pPr>
              <a:buFont typeface="Wingdings" pitchFamily="2" charset="2"/>
              <a:buNone/>
              <a:defRPr/>
            </a:pPr>
            <a:r>
              <a:rPr lang="en-US" dirty="0"/>
              <a:t>18 Come and eat the flesh of kings, generals, and strong warriors; of horses and their riders; and of all humanity, both free and slave, small and great.”</a:t>
            </a:r>
          </a:p>
        </p:txBody>
      </p:sp>
      <p:sp>
        <p:nvSpPr>
          <p:cNvPr id="53252" name="Rectangle 4">
            <a:extLst>
              <a:ext uri="{FF2B5EF4-FFF2-40B4-BE49-F238E27FC236}">
                <a16:creationId xmlns:a16="http://schemas.microsoft.com/office/drawing/2014/main" id="{139A9A69-52E2-423C-A307-B47B496EF975}"/>
              </a:ext>
            </a:extLst>
          </p:cNvPr>
          <p:cNvSpPr>
            <a:spLocks noChangeArrowheads="1"/>
          </p:cNvSpPr>
          <p:nvPr/>
        </p:nvSpPr>
        <p:spPr bwMode="auto">
          <a:xfrm>
            <a:off x="762000" y="4648200"/>
            <a:ext cx="7162800" cy="20574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pPr algn="l">
              <a:lnSpc>
                <a:spcPct val="75000"/>
              </a:lnSpc>
              <a:spcBef>
                <a:spcPct val="10000"/>
              </a:spcBef>
            </a:pPr>
            <a:r>
              <a:rPr lang="en-US" altLang="en-US" sz="4400" b="0" dirty="0"/>
              <a:t>Ladd: This supper stands in contrast to the marriage feast of the Lamb to which the saints were invited.</a:t>
            </a:r>
          </a:p>
        </p:txBody>
      </p:sp>
      <p:sp>
        <p:nvSpPr>
          <p:cNvPr id="6" name="Rectangle 4">
            <a:extLst>
              <a:ext uri="{FF2B5EF4-FFF2-40B4-BE49-F238E27FC236}">
                <a16:creationId xmlns:a16="http://schemas.microsoft.com/office/drawing/2014/main" id="{70F020EA-F456-4401-AB42-6F832640EE1D}"/>
              </a:ext>
            </a:extLst>
          </p:cNvPr>
          <p:cNvSpPr>
            <a:spLocks noChangeArrowheads="1"/>
          </p:cNvSpPr>
          <p:nvPr/>
        </p:nvSpPr>
        <p:spPr bwMode="auto">
          <a:xfrm>
            <a:off x="3733800" y="152400"/>
            <a:ext cx="5257800" cy="10668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pPr algn="l">
              <a:lnSpc>
                <a:spcPct val="75000"/>
              </a:lnSpc>
              <a:spcBef>
                <a:spcPct val="10000"/>
              </a:spcBef>
            </a:pPr>
            <a:r>
              <a:rPr lang="en-US" altLang="en-US" sz="4400" b="0"/>
              <a:t>Straight out of the OT:  Ezekiel 39:17 ff</a:t>
            </a:r>
          </a:p>
        </p:txBody>
      </p:sp>
    </p:spTree>
  </p:cSld>
  <p:clrMapOvr>
    <a:masterClrMapping/>
  </p:clrMapOvr>
  <p:transition>
    <p:wipe dir="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04238BD2-7C06-4F3F-8473-A86F7396DB86}"/>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F2CC8DA4-C0CC-40E3-A10F-2D4A3D765332}"/>
              </a:ext>
            </a:extLst>
          </p:cNvPr>
          <p:cNvSpPr>
            <a:spLocks noGrp="1" noChangeArrowheads="1"/>
          </p:cNvSpPr>
          <p:nvPr>
            <p:ph type="body" idx="1"/>
          </p:nvPr>
        </p:nvSpPr>
        <p:spPr>
          <a:xfrm>
            <a:off x="0" y="1143000"/>
            <a:ext cx="9144000" cy="4876800"/>
          </a:xfrm>
        </p:spPr>
        <p:txBody>
          <a:bodyPr/>
          <a:lstStyle/>
          <a:p>
            <a:pPr>
              <a:buFont typeface="Wingdings" pitchFamily="2" charset="2"/>
              <a:buNone/>
              <a:defRPr/>
            </a:pPr>
            <a:r>
              <a:rPr lang="en-US" dirty="0"/>
              <a:t>19 Then I saw the beast and the kings of the world and their armies gathered together to fight against the one sitting on the horse and his army. </a:t>
            </a:r>
          </a:p>
        </p:txBody>
      </p:sp>
    </p:spTree>
  </p:cSld>
  <p:clrMapOvr>
    <a:masterClrMapping/>
  </p:clrMapOvr>
  <p:transition>
    <p:wipe dir="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759713A1-3DB2-450D-AF3E-F1BD9234A7B5}"/>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D76A2FDD-2208-4133-BF9C-7DDFF98EA29A}"/>
              </a:ext>
            </a:extLst>
          </p:cNvPr>
          <p:cNvSpPr>
            <a:spLocks noGrp="1" noChangeArrowheads="1"/>
          </p:cNvSpPr>
          <p:nvPr>
            <p:ph type="body" idx="1"/>
          </p:nvPr>
        </p:nvSpPr>
        <p:spPr>
          <a:xfrm>
            <a:off x="0" y="990600"/>
            <a:ext cx="9144000" cy="4876800"/>
          </a:xfrm>
        </p:spPr>
        <p:txBody>
          <a:bodyPr/>
          <a:lstStyle/>
          <a:p>
            <a:pPr>
              <a:buNone/>
              <a:defRPr/>
            </a:pPr>
            <a:r>
              <a:rPr lang="en-US" dirty="0"/>
              <a:t>20 And the beast was captured, and with him the false prophet who did mighty miracles on behalf of the beast—miracles that deceived all who had accepted the mark of the beast and who worshiped his statue. Both the beast and his false prophet were thrown alive into lake of fire which burns with brimstone.</a:t>
            </a:r>
          </a:p>
        </p:txBody>
      </p:sp>
    </p:spTree>
  </p:cSld>
  <p:clrMapOvr>
    <a:masterClrMapping/>
  </p:clrMapOvr>
  <p:transition>
    <p:wipe dir="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77797606-651C-4182-84C2-9EBE27C0D85C}"/>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F1D03DE7-3EF7-4776-ABA6-07CD8803DB73}"/>
              </a:ext>
            </a:extLst>
          </p:cNvPr>
          <p:cNvSpPr>
            <a:spLocks noGrp="1" noChangeArrowheads="1"/>
          </p:cNvSpPr>
          <p:nvPr>
            <p:ph type="body" idx="1"/>
          </p:nvPr>
        </p:nvSpPr>
        <p:spPr>
          <a:xfrm>
            <a:off x="0" y="990600"/>
            <a:ext cx="9144000" cy="4876800"/>
          </a:xfrm>
        </p:spPr>
        <p:txBody>
          <a:bodyPr/>
          <a:lstStyle/>
          <a:p>
            <a:pPr>
              <a:buNone/>
              <a:defRPr/>
            </a:pPr>
            <a:r>
              <a:rPr lang="en-US" dirty="0"/>
              <a:t>21 Their entire army was killed by the sharp sword that came from the mouth of the one riding the white horse. And the vultures all gorged themselves on the dead bodies. </a:t>
            </a:r>
          </a:p>
        </p:txBody>
      </p:sp>
    </p:spTree>
  </p:cSld>
  <p:clrMapOvr>
    <a:masterClrMapping/>
  </p:clrMapOvr>
  <p:transition>
    <p:wipe dir="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42E0E5BA-22A4-4BE7-9EB6-C884B8BE40F1}"/>
              </a:ext>
            </a:extLst>
          </p:cNvPr>
          <p:cNvSpPr>
            <a:spLocks noGrp="1" noChangeArrowheads="1"/>
          </p:cNvSpPr>
          <p:nvPr>
            <p:ph type="title"/>
          </p:nvPr>
        </p:nvSpPr>
        <p:spPr>
          <a:xfrm>
            <a:off x="0" y="0"/>
            <a:ext cx="9144000" cy="1219200"/>
          </a:xfrm>
        </p:spPr>
        <p:txBody>
          <a:bodyPr/>
          <a:lstStyle/>
          <a:p>
            <a:pPr>
              <a:defRPr/>
            </a:pPr>
            <a:r>
              <a:rPr lang="en-US" sz="8800" dirty="0"/>
              <a:t>Revelation 20</a:t>
            </a:r>
          </a:p>
        </p:txBody>
      </p:sp>
      <p:sp>
        <p:nvSpPr>
          <p:cNvPr id="228355" name="Rectangle 3">
            <a:extLst>
              <a:ext uri="{FF2B5EF4-FFF2-40B4-BE49-F238E27FC236}">
                <a16:creationId xmlns:a16="http://schemas.microsoft.com/office/drawing/2014/main" id="{B46DD04F-85A4-4E5B-BBB3-625330B0C748}"/>
              </a:ext>
            </a:extLst>
          </p:cNvPr>
          <p:cNvSpPr>
            <a:spLocks noGrp="1" noChangeArrowheads="1"/>
          </p:cNvSpPr>
          <p:nvPr>
            <p:ph type="body" idx="1"/>
          </p:nvPr>
        </p:nvSpPr>
        <p:spPr>
          <a:xfrm>
            <a:off x="0" y="990600"/>
            <a:ext cx="9144000" cy="4876800"/>
          </a:xfrm>
        </p:spPr>
        <p:txBody>
          <a:bodyPr/>
          <a:lstStyle/>
          <a:p>
            <a:pPr>
              <a:buFont typeface="Wingdings" pitchFamily="2" charset="2"/>
              <a:buNone/>
              <a:defRPr/>
            </a:pPr>
            <a:r>
              <a:rPr lang="en-US" sz="4000" dirty="0"/>
              <a:t>1 Then I saw an angel coming down from heaven with the key to the bottomless pit﻿﻿ and a heavy chain in his hand. </a:t>
            </a:r>
          </a:p>
          <a:p>
            <a:pPr>
              <a:buNone/>
              <a:defRPr/>
            </a:pPr>
            <a:r>
              <a:rPr lang="en-US" sz="4000" dirty="0"/>
              <a:t>	2	And he laid hold of the dragon, the serpent of old, who is the devil and Satan, and bound him for </a:t>
            </a:r>
            <a:r>
              <a:rPr lang="en-US" sz="4000" u="sng" dirty="0"/>
              <a:t>a thousand years</a:t>
            </a:r>
            <a:r>
              <a:rPr lang="en-US" sz="4000" dirty="0"/>
              <a:t>; </a:t>
            </a:r>
          </a:p>
        </p:txBody>
      </p:sp>
    </p:spTree>
  </p:cSld>
  <p:clrMapOvr>
    <a:masterClrMapping/>
  </p:clrMapOvr>
  <p:transition>
    <p:wipe dir="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42E0E5BA-22A4-4BE7-9EB6-C884B8BE40F1}"/>
              </a:ext>
            </a:extLst>
          </p:cNvPr>
          <p:cNvSpPr>
            <a:spLocks noGrp="1" noChangeArrowheads="1"/>
          </p:cNvSpPr>
          <p:nvPr>
            <p:ph type="title"/>
          </p:nvPr>
        </p:nvSpPr>
        <p:spPr>
          <a:xfrm>
            <a:off x="0" y="0"/>
            <a:ext cx="9144000" cy="1219200"/>
          </a:xfrm>
        </p:spPr>
        <p:txBody>
          <a:bodyPr/>
          <a:lstStyle/>
          <a:p>
            <a:pPr>
              <a:defRPr/>
            </a:pPr>
            <a:r>
              <a:rPr lang="en-US" sz="8800" dirty="0"/>
              <a:t>Revelation 20</a:t>
            </a:r>
          </a:p>
        </p:txBody>
      </p:sp>
      <p:sp>
        <p:nvSpPr>
          <p:cNvPr id="228355" name="Rectangle 3">
            <a:extLst>
              <a:ext uri="{FF2B5EF4-FFF2-40B4-BE49-F238E27FC236}">
                <a16:creationId xmlns:a16="http://schemas.microsoft.com/office/drawing/2014/main" id="{B46DD04F-85A4-4E5B-BBB3-625330B0C748}"/>
              </a:ext>
            </a:extLst>
          </p:cNvPr>
          <p:cNvSpPr>
            <a:spLocks noGrp="1" noChangeArrowheads="1"/>
          </p:cNvSpPr>
          <p:nvPr>
            <p:ph type="body" idx="1"/>
          </p:nvPr>
        </p:nvSpPr>
        <p:spPr>
          <a:xfrm>
            <a:off x="0" y="990600"/>
            <a:ext cx="9144000" cy="4876800"/>
          </a:xfrm>
        </p:spPr>
        <p:txBody>
          <a:bodyPr/>
          <a:lstStyle/>
          <a:p>
            <a:pPr>
              <a:buFont typeface="Wingdings" pitchFamily="2" charset="2"/>
              <a:buNone/>
              <a:defRPr/>
            </a:pPr>
            <a:r>
              <a:rPr lang="en-US" sz="4000" dirty="0"/>
              <a:t>1 Then I saw an angel coming down from heaven with the key to the bottomless pit﻿﻿ and a heavy chain in his hand. </a:t>
            </a:r>
          </a:p>
          <a:p>
            <a:pPr>
              <a:buFont typeface="Wingdings" pitchFamily="2" charset="2"/>
              <a:buNone/>
              <a:defRPr/>
            </a:pPr>
            <a:r>
              <a:rPr lang="en-US" sz="4000" dirty="0"/>
              <a:t>2 He seized the dragon—that old serpent, who is the devil, Satan—and bound him in chains for </a:t>
            </a:r>
            <a:r>
              <a:rPr lang="en-US" sz="4000" u="sng" dirty="0"/>
              <a:t>a thousand years</a:t>
            </a:r>
            <a:r>
              <a:rPr lang="en-US" sz="4000" dirty="0"/>
              <a:t>. </a:t>
            </a:r>
          </a:p>
        </p:txBody>
      </p:sp>
      <p:sp>
        <p:nvSpPr>
          <p:cNvPr id="4" name="Rectangle 3">
            <a:extLst>
              <a:ext uri="{FF2B5EF4-FFF2-40B4-BE49-F238E27FC236}">
                <a16:creationId xmlns:a16="http://schemas.microsoft.com/office/drawing/2014/main" id="{32DDD0E1-D110-40CF-A324-898D28F171A4}"/>
              </a:ext>
            </a:extLst>
          </p:cNvPr>
          <p:cNvSpPr>
            <a:spLocks noChangeArrowheads="1"/>
          </p:cNvSpPr>
          <p:nvPr/>
        </p:nvSpPr>
        <p:spPr bwMode="auto">
          <a:xfrm>
            <a:off x="2209800" y="2743200"/>
            <a:ext cx="6705600" cy="3886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Isaiah 25:6 – On this mountain the Lord Almighty will prepare a feast of rich food for all peoples, a banquet of aged wine—the best of meats and the finest of wines.</a:t>
            </a:r>
          </a:p>
        </p:txBody>
      </p:sp>
      <p:sp>
        <p:nvSpPr>
          <p:cNvPr id="5" name="Oval 4"/>
          <p:cNvSpPr/>
          <p:nvPr/>
        </p:nvSpPr>
        <p:spPr bwMode="auto">
          <a:xfrm>
            <a:off x="2209800" y="4302760"/>
            <a:ext cx="1371600" cy="762000"/>
          </a:xfrm>
          <a:prstGeom prst="ellipse">
            <a:avLst/>
          </a:prstGeom>
          <a:noFill/>
          <a:ln w="57150" algn="ctr">
            <a:solidFill>
              <a:schemeClr val="tx1"/>
            </a:solidFill>
            <a:round/>
            <a:headEnd/>
            <a:tailEnd/>
          </a:ln>
        </p:spPr>
        <p:txBody>
          <a:bodyPr wrap="none" rtlCol="0" anchor="ctr"/>
          <a:lstStyle/>
          <a:p>
            <a:pPr algn="ctr"/>
            <a:endParaRPr lang="en-US"/>
          </a:p>
        </p:txBody>
      </p:sp>
    </p:spTree>
  </p:cSld>
  <p:clrMapOvr>
    <a:masterClrMapping/>
  </p:clrMapOvr>
  <p:transition>
    <p:wipe dir="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C1009F31-C12C-43DE-8073-5FF39162ABBA}"/>
              </a:ext>
            </a:extLst>
          </p:cNvPr>
          <p:cNvSpPr>
            <a:spLocks noGrp="1" noChangeArrowheads="1"/>
          </p:cNvSpPr>
          <p:nvPr>
            <p:ph type="title"/>
          </p:nvPr>
        </p:nvSpPr>
        <p:spPr>
          <a:xfrm>
            <a:off x="0" y="0"/>
            <a:ext cx="9144000" cy="1219200"/>
          </a:xfrm>
        </p:spPr>
        <p:txBody>
          <a:bodyPr/>
          <a:lstStyle/>
          <a:p>
            <a:pPr>
              <a:defRPr/>
            </a:pPr>
            <a:r>
              <a:rPr lang="en-US" sz="8800" dirty="0"/>
              <a:t>Revelation 20</a:t>
            </a:r>
          </a:p>
        </p:txBody>
      </p:sp>
      <p:sp>
        <p:nvSpPr>
          <p:cNvPr id="228355" name="Rectangle 3">
            <a:extLst>
              <a:ext uri="{FF2B5EF4-FFF2-40B4-BE49-F238E27FC236}">
                <a16:creationId xmlns:a16="http://schemas.microsoft.com/office/drawing/2014/main" id="{69568F55-B94D-4B8F-9EDB-BE6A5A265CBD}"/>
              </a:ext>
            </a:extLst>
          </p:cNvPr>
          <p:cNvSpPr>
            <a:spLocks noGrp="1" noChangeArrowheads="1"/>
          </p:cNvSpPr>
          <p:nvPr>
            <p:ph type="body" idx="1"/>
          </p:nvPr>
        </p:nvSpPr>
        <p:spPr>
          <a:xfrm>
            <a:off x="0" y="990600"/>
            <a:ext cx="9144000" cy="4876800"/>
          </a:xfrm>
        </p:spPr>
        <p:txBody>
          <a:bodyPr/>
          <a:lstStyle/>
          <a:p>
            <a:pPr>
              <a:buFont typeface="Wingdings" pitchFamily="2" charset="2"/>
              <a:buNone/>
              <a:defRPr/>
            </a:pPr>
            <a:r>
              <a:rPr lang="en-US" sz="4000" dirty="0"/>
              <a:t>1 Then I saw an angel coming down from heaven with the key to the bottomless pit﻿﻿ and a heavy chain in his hand. </a:t>
            </a:r>
          </a:p>
          <a:p>
            <a:pPr>
              <a:buFont typeface="Wingdings" pitchFamily="2" charset="2"/>
              <a:buNone/>
              <a:defRPr/>
            </a:pPr>
            <a:r>
              <a:rPr lang="en-US" sz="4000" dirty="0"/>
              <a:t>2 He seized the dragon—that old serpent, who is the devil, Satan—and bound him in chains for a thousand years. </a:t>
            </a:r>
          </a:p>
          <a:p>
            <a:pPr>
              <a:buFont typeface="Wingdings" pitchFamily="2" charset="2"/>
              <a:buNone/>
              <a:defRPr/>
            </a:pPr>
            <a:r>
              <a:rPr lang="en-US" sz="4000" dirty="0"/>
              <a:t>3 The angel threw him into the bottomless pit, which he then shut and locked so Satan could not deceive the nations anymore until the thousand years were finished. Afterward </a:t>
            </a:r>
            <a:r>
              <a:rPr lang="en-US" sz="4000" u="sng" dirty="0"/>
              <a:t>he must be released for a little while</a:t>
            </a:r>
            <a:r>
              <a:rPr lang="en-US" sz="4000" dirty="0"/>
              <a:t>.</a:t>
            </a:r>
          </a:p>
        </p:txBody>
      </p:sp>
    </p:spTree>
  </p:cSld>
  <p:clrMapOvr>
    <a:masterClrMapping/>
  </p:clrMapOvr>
  <p:transition>
    <p:wipe dir="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43A3A6E1-8FE1-4B90-AA67-5AC9AB44B8D7}"/>
              </a:ext>
            </a:extLst>
          </p:cNvPr>
          <p:cNvSpPr>
            <a:spLocks noGrp="1" noChangeArrowheads="1"/>
          </p:cNvSpPr>
          <p:nvPr>
            <p:ph type="title"/>
          </p:nvPr>
        </p:nvSpPr>
        <p:spPr>
          <a:xfrm>
            <a:off x="0" y="0"/>
            <a:ext cx="9144000" cy="1219200"/>
          </a:xfrm>
        </p:spPr>
        <p:txBody>
          <a:bodyPr/>
          <a:lstStyle/>
          <a:p>
            <a:pPr>
              <a:defRPr/>
            </a:pPr>
            <a:r>
              <a:rPr lang="en-US" sz="8800" dirty="0"/>
              <a:t>Revelation 20</a:t>
            </a:r>
          </a:p>
        </p:txBody>
      </p:sp>
      <p:sp>
        <p:nvSpPr>
          <p:cNvPr id="228355" name="Rectangle 3">
            <a:extLst>
              <a:ext uri="{FF2B5EF4-FFF2-40B4-BE49-F238E27FC236}">
                <a16:creationId xmlns:a16="http://schemas.microsoft.com/office/drawing/2014/main" id="{C487D681-5DED-44B3-93C0-FCE61E48920D}"/>
              </a:ext>
            </a:extLst>
          </p:cNvPr>
          <p:cNvSpPr>
            <a:spLocks noGrp="1" noChangeArrowheads="1"/>
          </p:cNvSpPr>
          <p:nvPr>
            <p:ph type="body" idx="1"/>
          </p:nvPr>
        </p:nvSpPr>
        <p:spPr>
          <a:xfrm>
            <a:off x="0" y="990600"/>
            <a:ext cx="9144000" cy="4876800"/>
          </a:xfrm>
        </p:spPr>
        <p:txBody>
          <a:bodyPr/>
          <a:lstStyle/>
          <a:p>
            <a:pPr>
              <a:buFont typeface="Wingdings" pitchFamily="2" charset="2"/>
              <a:buNone/>
              <a:defRPr/>
            </a:pPr>
            <a:r>
              <a:rPr lang="en-US" sz="4000" dirty="0"/>
              <a:t>1 Then I saw an angel coming down from heaven with the key to the bottomless pit﻿﻿ and a heavy chain in his hand. </a:t>
            </a:r>
          </a:p>
          <a:p>
            <a:pPr>
              <a:buFont typeface="Wingdings" pitchFamily="2" charset="2"/>
              <a:buNone/>
              <a:defRPr/>
            </a:pPr>
            <a:r>
              <a:rPr lang="en-US" sz="4000" dirty="0"/>
              <a:t>2 He seized the dragon—that old serpent, who is the devil, Satan—and bound him in chains for a thousand years. </a:t>
            </a:r>
          </a:p>
          <a:p>
            <a:pPr>
              <a:buFont typeface="Wingdings" pitchFamily="2" charset="2"/>
              <a:buNone/>
              <a:defRPr/>
            </a:pPr>
            <a:r>
              <a:rPr lang="en-US" sz="4000" dirty="0"/>
              <a:t>3 The angel threw him into the bottomless pit, which he then shut and locked so Satan could not deceive the nations anymore until the thousand years were finished. Afterward </a:t>
            </a:r>
            <a:r>
              <a:rPr lang="en-US" sz="4000" u="sng" dirty="0"/>
              <a:t>he must be released for a little while</a:t>
            </a:r>
            <a:r>
              <a:rPr lang="en-US" sz="4000" dirty="0"/>
              <a:t>.</a:t>
            </a:r>
          </a:p>
        </p:txBody>
      </p:sp>
      <p:sp>
        <p:nvSpPr>
          <p:cNvPr id="4" name="Rectangle 3">
            <a:extLst>
              <a:ext uri="{FF2B5EF4-FFF2-40B4-BE49-F238E27FC236}">
                <a16:creationId xmlns:a16="http://schemas.microsoft.com/office/drawing/2014/main" id="{493A7BAB-E741-46A9-AFD9-F1C6B2F82990}"/>
              </a:ext>
            </a:extLst>
          </p:cNvPr>
          <p:cNvSpPr>
            <a:spLocks noChangeArrowheads="1"/>
          </p:cNvSpPr>
          <p:nvPr/>
        </p:nvSpPr>
        <p:spPr bwMode="auto">
          <a:xfrm>
            <a:off x="2209800" y="685800"/>
            <a:ext cx="6629400" cy="3886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3600" b="0" dirty="0">
                <a:effectLst>
                  <a:outerShdw blurRad="38100" dist="38100" dir="2700000" algn="tl">
                    <a:srgbClr val="000000">
                      <a:alpha val="43137"/>
                    </a:srgbClr>
                  </a:outerShdw>
                </a:effectLst>
              </a:rPr>
              <a:t>Is. 24:21 So it will happen in that day, That the Lord will ﻿﻿punish the host of ﻿﻿heaven on high, And the ﻿﻿kings of the earth on earth. </a:t>
            </a:r>
          </a:p>
          <a:p>
            <a:pPr algn="l">
              <a:lnSpc>
                <a:spcPct val="75000"/>
              </a:lnSpc>
              <a:spcBef>
                <a:spcPct val="10000"/>
              </a:spcBef>
              <a:defRPr/>
            </a:pPr>
            <a:r>
              <a:rPr lang="en-US" sz="3600" b="0" dirty="0">
                <a:effectLst>
                  <a:outerShdw blurRad="38100" dist="38100" dir="2700000" algn="tl">
                    <a:srgbClr val="000000">
                      <a:alpha val="43137"/>
                    </a:srgbClr>
                  </a:outerShdw>
                </a:effectLst>
              </a:rPr>
              <a:t>22 They will be gathered together Like ﻿﻿prisoners in the ﻿﻿dungeon, And will be confined in prison; And after many days they will ﻿﻿be punished. </a:t>
            </a:r>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066D7859-6733-46BF-BF52-DD1B9130DF90}"/>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96C67A88-94DE-464F-A668-CA00753B58A7}"/>
              </a:ext>
            </a:extLst>
          </p:cNvPr>
          <p:cNvSpPr>
            <a:spLocks noGrp="1" noChangeArrowheads="1"/>
          </p:cNvSpPr>
          <p:nvPr>
            <p:ph type="body" idx="1"/>
          </p:nvPr>
        </p:nvSpPr>
        <p:spPr>
          <a:xfrm>
            <a:off x="0" y="1066800"/>
            <a:ext cx="9144000" cy="4876800"/>
          </a:xfrm>
        </p:spPr>
        <p:txBody>
          <a:bodyPr/>
          <a:lstStyle/>
          <a:p>
            <a:pPr>
              <a:buFont typeface="Wingdings" pitchFamily="2" charset="2"/>
              <a:buNone/>
              <a:defRPr/>
            </a:pPr>
            <a:r>
              <a:rPr lang="en-US" sz="4000" dirty="0"/>
              <a:t>1 After this, I heard what sounded like a vast crowd in heaven shouting, “Praise the Lord! Salvation and glory and power belong to our God. </a:t>
            </a:r>
          </a:p>
        </p:txBody>
      </p:sp>
      <p:sp>
        <p:nvSpPr>
          <p:cNvPr id="4" name="Rectangle 3">
            <a:extLst>
              <a:ext uri="{FF2B5EF4-FFF2-40B4-BE49-F238E27FC236}">
                <a16:creationId xmlns:a16="http://schemas.microsoft.com/office/drawing/2014/main" id="{32DDD0E1-D110-40CF-A324-898D28F171A4}"/>
              </a:ext>
            </a:extLst>
          </p:cNvPr>
          <p:cNvSpPr>
            <a:spLocks noChangeArrowheads="1"/>
          </p:cNvSpPr>
          <p:nvPr/>
        </p:nvSpPr>
        <p:spPr bwMode="auto">
          <a:xfrm>
            <a:off x="457200" y="3657600"/>
            <a:ext cx="61722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Describing a celebration</a:t>
            </a:r>
          </a:p>
          <a:p>
            <a:pPr algn="l">
              <a:lnSpc>
                <a:spcPct val="75000"/>
              </a:lnSpc>
              <a:spcBef>
                <a:spcPct val="10000"/>
              </a:spcBef>
              <a:defRPr/>
            </a:pPr>
            <a:r>
              <a:rPr lang="en-US" sz="4800" b="0" dirty="0">
                <a:effectLst>
                  <a:outerShdw blurRad="38100" dist="38100" dir="2700000" algn="tl">
                    <a:srgbClr val="000000">
                      <a:alpha val="43137"/>
                    </a:srgbClr>
                  </a:outerShdw>
                </a:effectLst>
              </a:rPr>
              <a:t>Jesus returns!</a:t>
            </a:r>
          </a:p>
        </p:txBody>
      </p:sp>
      <p:sp>
        <p:nvSpPr>
          <p:cNvPr id="5" name="Rectangle 4">
            <a:extLst>
              <a:ext uri="{FF2B5EF4-FFF2-40B4-BE49-F238E27FC236}">
                <a16:creationId xmlns:a16="http://schemas.microsoft.com/office/drawing/2014/main" id="{32DDD0E1-D110-40CF-A324-898D28F171A4}"/>
              </a:ext>
            </a:extLst>
          </p:cNvPr>
          <p:cNvSpPr>
            <a:spLocks noChangeArrowheads="1"/>
          </p:cNvSpPr>
          <p:nvPr/>
        </p:nvSpPr>
        <p:spPr bwMode="auto">
          <a:xfrm>
            <a:off x="4191000" y="2286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The second coming of Jesus:  </a:t>
            </a:r>
          </a:p>
        </p:txBody>
      </p:sp>
      <p:sp>
        <p:nvSpPr>
          <p:cNvPr id="6" name="Rectangle 5">
            <a:extLst>
              <a:ext uri="{FF2B5EF4-FFF2-40B4-BE49-F238E27FC236}">
                <a16:creationId xmlns:a16="http://schemas.microsoft.com/office/drawing/2014/main" id="{32DDD0E1-D110-40CF-A324-898D28F171A4}"/>
              </a:ext>
            </a:extLst>
          </p:cNvPr>
          <p:cNvSpPr>
            <a:spLocks noChangeArrowheads="1"/>
          </p:cNvSpPr>
          <p:nvPr/>
        </p:nvSpPr>
        <p:spPr bwMode="auto">
          <a:xfrm>
            <a:off x="4114800" y="15240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Jesus said he would come back</a:t>
            </a:r>
          </a:p>
        </p:txBody>
      </p:sp>
      <p:sp>
        <p:nvSpPr>
          <p:cNvPr id="7" name="Rectangle 6">
            <a:extLst>
              <a:ext uri="{FF2B5EF4-FFF2-40B4-BE49-F238E27FC236}">
                <a16:creationId xmlns:a16="http://schemas.microsoft.com/office/drawing/2014/main" id="{32DDD0E1-D110-40CF-A324-898D28F171A4}"/>
              </a:ext>
            </a:extLst>
          </p:cNvPr>
          <p:cNvSpPr>
            <a:spLocks noChangeArrowheads="1"/>
          </p:cNvSpPr>
          <p:nvPr/>
        </p:nvSpPr>
        <p:spPr bwMode="auto">
          <a:xfrm>
            <a:off x="304800" y="2133600"/>
            <a:ext cx="8763000" cy="45720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400" b="0" dirty="0">
                <a:effectLst>
                  <a:outerShdw blurRad="38100" dist="38100" dir="2700000" algn="tl">
                    <a:srgbClr val="000000">
                      <a:alpha val="43137"/>
                    </a:srgbClr>
                  </a:outerShdw>
                </a:effectLst>
              </a:rPr>
              <a:t>John 14:1 “Do not let your heart be troubled; believe in God, believe also in me. In my Father’s house are many dwelling places; if it were not so, I would have told you; for I go to prepare a place for you. If I go and prepare a place for you, I will come again and receive you to Myself, that where I am, there you may be also. </a:t>
            </a:r>
          </a:p>
        </p:txBody>
      </p:sp>
    </p:spTree>
  </p:cSld>
  <p:clrMapOvr>
    <a:masterClrMapping/>
  </p:clrMapOvr>
  <p:transition>
    <p:wipe dir="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82B695A4-FEA3-4F91-AACA-2558B0BAF5F5}"/>
              </a:ext>
            </a:extLst>
          </p:cNvPr>
          <p:cNvSpPr>
            <a:spLocks noGrp="1" noChangeArrowheads="1"/>
          </p:cNvSpPr>
          <p:nvPr>
            <p:ph type="title"/>
          </p:nvPr>
        </p:nvSpPr>
        <p:spPr>
          <a:xfrm>
            <a:off x="0" y="0"/>
            <a:ext cx="9144000" cy="1219200"/>
          </a:xfrm>
        </p:spPr>
        <p:txBody>
          <a:bodyPr/>
          <a:lstStyle/>
          <a:p>
            <a:pPr>
              <a:defRPr/>
            </a:pPr>
            <a:r>
              <a:rPr lang="en-US" sz="8800" dirty="0"/>
              <a:t>Revelation 20</a:t>
            </a:r>
          </a:p>
        </p:txBody>
      </p:sp>
      <p:sp>
        <p:nvSpPr>
          <p:cNvPr id="228355" name="Rectangle 3">
            <a:extLst>
              <a:ext uri="{FF2B5EF4-FFF2-40B4-BE49-F238E27FC236}">
                <a16:creationId xmlns:a16="http://schemas.microsoft.com/office/drawing/2014/main" id="{F18CF91E-7E93-40EE-94EB-75F98A6D4BF9}"/>
              </a:ext>
            </a:extLst>
          </p:cNvPr>
          <p:cNvSpPr>
            <a:spLocks noGrp="1" noChangeArrowheads="1"/>
          </p:cNvSpPr>
          <p:nvPr>
            <p:ph type="body" idx="1"/>
          </p:nvPr>
        </p:nvSpPr>
        <p:spPr>
          <a:xfrm>
            <a:off x="0" y="990600"/>
            <a:ext cx="9144000" cy="4876800"/>
          </a:xfrm>
        </p:spPr>
        <p:txBody>
          <a:bodyPr/>
          <a:lstStyle/>
          <a:p>
            <a:pPr>
              <a:buFont typeface="Wingdings" pitchFamily="2" charset="2"/>
              <a:buNone/>
              <a:defRPr/>
            </a:pPr>
            <a:r>
              <a:rPr lang="en-US" sz="4000" dirty="0"/>
              <a:t>1 Then I saw an angel coming down from heaven with the key to the bottomless pit﻿﻿ and a heavy chain in his hand. </a:t>
            </a:r>
          </a:p>
          <a:p>
            <a:pPr>
              <a:buFont typeface="Wingdings" pitchFamily="2" charset="2"/>
              <a:buNone/>
              <a:defRPr/>
            </a:pPr>
            <a:r>
              <a:rPr lang="en-US" sz="4000" dirty="0"/>
              <a:t>2 He seized the dragon—that old serpent, who is the devil, Satan—and bound him in chains for a thousand years. </a:t>
            </a:r>
          </a:p>
          <a:p>
            <a:pPr>
              <a:buFont typeface="Wingdings" pitchFamily="2" charset="2"/>
              <a:buNone/>
              <a:defRPr/>
            </a:pPr>
            <a:r>
              <a:rPr lang="en-US" sz="4000" dirty="0"/>
              <a:t>3 The angel threw him into the bottomless pit, which he then shut and locked so Satan could not deceive the nations anymore until the thousand years were finished. Afterward </a:t>
            </a:r>
            <a:r>
              <a:rPr lang="en-US" sz="4000" u="sng" dirty="0"/>
              <a:t>he must be released for a little whil</a:t>
            </a:r>
            <a:r>
              <a:rPr lang="en-US" sz="4000" dirty="0"/>
              <a:t>e.</a:t>
            </a:r>
          </a:p>
        </p:txBody>
      </p:sp>
      <p:sp>
        <p:nvSpPr>
          <p:cNvPr id="83972" name="Oval 3">
            <a:extLst>
              <a:ext uri="{FF2B5EF4-FFF2-40B4-BE49-F238E27FC236}">
                <a16:creationId xmlns:a16="http://schemas.microsoft.com/office/drawing/2014/main" id="{CC4BED68-C10D-4914-90B6-15A616A45F93}"/>
              </a:ext>
            </a:extLst>
          </p:cNvPr>
          <p:cNvSpPr>
            <a:spLocks noChangeArrowheads="1"/>
          </p:cNvSpPr>
          <p:nvPr/>
        </p:nvSpPr>
        <p:spPr bwMode="auto">
          <a:xfrm>
            <a:off x="4876800" y="5410200"/>
            <a:ext cx="1447800" cy="533400"/>
          </a:xfrm>
          <a:prstGeom prst="ellipse">
            <a:avLst/>
          </a:prstGeom>
          <a:noFill/>
          <a:ln w="571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n-US" altLang="en-US"/>
          </a:p>
        </p:txBody>
      </p:sp>
    </p:spTree>
  </p:cSld>
  <p:clrMapOvr>
    <a:masterClrMapping/>
  </p:clrMapOvr>
  <p:transition>
    <p:wipe dir="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82B695A4-FEA3-4F91-AACA-2558B0BAF5F5}"/>
              </a:ext>
            </a:extLst>
          </p:cNvPr>
          <p:cNvSpPr>
            <a:spLocks noGrp="1" noChangeArrowheads="1"/>
          </p:cNvSpPr>
          <p:nvPr>
            <p:ph type="title"/>
          </p:nvPr>
        </p:nvSpPr>
        <p:spPr>
          <a:xfrm>
            <a:off x="0" y="0"/>
            <a:ext cx="9144000" cy="1219200"/>
          </a:xfrm>
        </p:spPr>
        <p:txBody>
          <a:bodyPr/>
          <a:lstStyle/>
          <a:p>
            <a:pPr>
              <a:defRPr/>
            </a:pPr>
            <a:r>
              <a:rPr lang="en-US" sz="8800" dirty="0"/>
              <a:t>Revelation 20</a:t>
            </a:r>
          </a:p>
        </p:txBody>
      </p:sp>
      <p:sp>
        <p:nvSpPr>
          <p:cNvPr id="228355" name="Rectangle 3">
            <a:extLst>
              <a:ext uri="{FF2B5EF4-FFF2-40B4-BE49-F238E27FC236}">
                <a16:creationId xmlns:a16="http://schemas.microsoft.com/office/drawing/2014/main" id="{F18CF91E-7E93-40EE-94EB-75F98A6D4BF9}"/>
              </a:ext>
            </a:extLst>
          </p:cNvPr>
          <p:cNvSpPr>
            <a:spLocks noGrp="1" noChangeArrowheads="1"/>
          </p:cNvSpPr>
          <p:nvPr>
            <p:ph type="body" idx="1"/>
          </p:nvPr>
        </p:nvSpPr>
        <p:spPr>
          <a:xfrm>
            <a:off x="0" y="990600"/>
            <a:ext cx="9144000" cy="4876800"/>
          </a:xfrm>
        </p:spPr>
        <p:txBody>
          <a:bodyPr/>
          <a:lstStyle/>
          <a:p>
            <a:pPr>
              <a:buFont typeface="Wingdings" pitchFamily="2" charset="2"/>
              <a:buNone/>
              <a:defRPr/>
            </a:pPr>
            <a:r>
              <a:rPr lang="en-US" sz="4000" dirty="0"/>
              <a:t>1 Then I saw an angel coming down from heaven with the key to the bottomless pit﻿﻿ and a heavy chain in his hand. </a:t>
            </a:r>
          </a:p>
          <a:p>
            <a:pPr>
              <a:buFont typeface="Wingdings" pitchFamily="2" charset="2"/>
              <a:buNone/>
              <a:defRPr/>
            </a:pPr>
            <a:r>
              <a:rPr lang="en-US" sz="4000" dirty="0"/>
              <a:t>2 He seized the dragon—that old serpent, who is the devil, Satan—and bound him in chains for a thousand years. </a:t>
            </a:r>
          </a:p>
          <a:p>
            <a:pPr>
              <a:buFont typeface="Wingdings" pitchFamily="2" charset="2"/>
              <a:buNone/>
              <a:defRPr/>
            </a:pPr>
            <a:r>
              <a:rPr lang="en-US" sz="4000" dirty="0"/>
              <a:t>3 The angel threw him into the bottomless pit, which he then shut and locked so Satan could not deceive the nations anymore until the thousand years were finished. Afterward </a:t>
            </a:r>
            <a:r>
              <a:rPr lang="en-US" sz="4000" u="sng" dirty="0"/>
              <a:t>he must be released for a little whil</a:t>
            </a:r>
            <a:r>
              <a:rPr lang="en-US" sz="4000" dirty="0"/>
              <a:t>e.</a:t>
            </a:r>
          </a:p>
        </p:txBody>
      </p:sp>
      <p:sp>
        <p:nvSpPr>
          <p:cNvPr id="83972" name="Oval 3">
            <a:extLst>
              <a:ext uri="{FF2B5EF4-FFF2-40B4-BE49-F238E27FC236}">
                <a16:creationId xmlns:a16="http://schemas.microsoft.com/office/drawing/2014/main" id="{CC4BED68-C10D-4914-90B6-15A616A45F93}"/>
              </a:ext>
            </a:extLst>
          </p:cNvPr>
          <p:cNvSpPr>
            <a:spLocks noChangeArrowheads="1"/>
          </p:cNvSpPr>
          <p:nvPr/>
        </p:nvSpPr>
        <p:spPr bwMode="auto">
          <a:xfrm>
            <a:off x="4876800" y="5410200"/>
            <a:ext cx="1447800" cy="533400"/>
          </a:xfrm>
          <a:prstGeom prst="ellipse">
            <a:avLst/>
          </a:prstGeom>
          <a:noFill/>
          <a:ln w="571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n-US" altLang="en-US"/>
          </a:p>
        </p:txBody>
      </p:sp>
      <p:sp>
        <p:nvSpPr>
          <p:cNvPr id="5" name="TextBox 4"/>
          <p:cNvSpPr txBox="1"/>
          <p:nvPr/>
        </p:nvSpPr>
        <p:spPr>
          <a:xfrm>
            <a:off x="6145830" y="5715000"/>
            <a:ext cx="559770" cy="1107996"/>
          </a:xfrm>
          <a:prstGeom prst="rect">
            <a:avLst/>
          </a:prstGeom>
          <a:noFill/>
        </p:spPr>
        <p:txBody>
          <a:bodyPr wrap="none" rtlCol="0">
            <a:spAutoFit/>
          </a:bodyPr>
          <a:lstStyle/>
          <a:p>
            <a:r>
              <a:rPr lang="en-US" sz="6600" b="0" dirty="0">
                <a:effectLst>
                  <a:outerShdw blurRad="38100" dist="38100" dir="2700000" algn="tl">
                    <a:srgbClr val="000000">
                      <a:alpha val="43137"/>
                    </a:srgbClr>
                  </a:outerShdw>
                </a:effectLst>
              </a:rPr>
              <a:t>?</a:t>
            </a:r>
            <a:endParaRPr lang="en-US" b="0" dirty="0">
              <a:effectLst>
                <a:outerShdw blurRad="38100" dist="38100" dir="2700000" algn="tl">
                  <a:srgbClr val="000000">
                    <a:alpha val="43137"/>
                  </a:srgbClr>
                </a:outerShdw>
              </a:effectLst>
            </a:endParaRPr>
          </a:p>
        </p:txBody>
      </p:sp>
    </p:spTree>
  </p:cSld>
  <p:clrMapOvr>
    <a:masterClrMapping/>
  </p:clrMapOvr>
  <p:transition>
    <p:wipe dir="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6D7173FE-04BB-48C1-875A-CCDEF891A4E6}"/>
              </a:ext>
            </a:extLst>
          </p:cNvPr>
          <p:cNvSpPr>
            <a:spLocks noGrp="1" noChangeArrowheads="1"/>
          </p:cNvSpPr>
          <p:nvPr>
            <p:ph type="title"/>
          </p:nvPr>
        </p:nvSpPr>
        <p:spPr>
          <a:xfrm>
            <a:off x="0" y="0"/>
            <a:ext cx="9144000" cy="1219200"/>
          </a:xfrm>
        </p:spPr>
        <p:txBody>
          <a:bodyPr/>
          <a:lstStyle/>
          <a:p>
            <a:pPr>
              <a:defRPr/>
            </a:pPr>
            <a:r>
              <a:rPr lang="en-US" sz="8800" dirty="0"/>
              <a:t>Revelation 20</a:t>
            </a:r>
          </a:p>
        </p:txBody>
      </p:sp>
      <p:sp>
        <p:nvSpPr>
          <p:cNvPr id="228355" name="Rectangle 3">
            <a:extLst>
              <a:ext uri="{FF2B5EF4-FFF2-40B4-BE49-F238E27FC236}">
                <a16:creationId xmlns:a16="http://schemas.microsoft.com/office/drawing/2014/main" id="{58EB92E4-D3B1-41AA-8DB4-299B47CD2D27}"/>
              </a:ext>
            </a:extLst>
          </p:cNvPr>
          <p:cNvSpPr>
            <a:spLocks noGrp="1" noChangeArrowheads="1"/>
          </p:cNvSpPr>
          <p:nvPr>
            <p:ph type="body" idx="1"/>
          </p:nvPr>
        </p:nvSpPr>
        <p:spPr>
          <a:xfrm>
            <a:off x="0" y="990600"/>
            <a:ext cx="9144000" cy="4876800"/>
          </a:xfrm>
        </p:spPr>
        <p:txBody>
          <a:bodyPr/>
          <a:lstStyle/>
          <a:p>
            <a:pPr>
              <a:buFont typeface="Wingdings" pitchFamily="2" charset="2"/>
              <a:buNone/>
              <a:defRPr/>
            </a:pPr>
            <a:r>
              <a:rPr lang="en-US" sz="4000" dirty="0"/>
              <a:t>4 Then I saw thrones, and the people sitting on them had been given the authority to judge. And I saw the souls of those who had been beheaded for their testimony about Jesus and for proclaiming the word of God. They had not worshiped the beast or his statue, nor accepted his mark on their forehead or their hands. They all came to life again, and they reigned with Christ for </a:t>
            </a:r>
            <a:r>
              <a:rPr lang="en-US" sz="4000" u="sng" dirty="0"/>
              <a:t>a thousand years</a:t>
            </a:r>
            <a:r>
              <a:rPr lang="en-US" sz="4000" dirty="0"/>
              <a:t>. </a:t>
            </a:r>
          </a:p>
        </p:txBody>
      </p:sp>
    </p:spTree>
  </p:cSld>
  <p:clrMapOvr>
    <a:masterClrMapping/>
  </p:clrMapOvr>
  <p:transition>
    <p:wipe dir="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DE040A49-CC44-4820-9ABE-8F6BA2359275}"/>
              </a:ext>
            </a:extLst>
          </p:cNvPr>
          <p:cNvSpPr>
            <a:spLocks noGrp="1" noChangeArrowheads="1"/>
          </p:cNvSpPr>
          <p:nvPr>
            <p:ph type="title"/>
          </p:nvPr>
        </p:nvSpPr>
        <p:spPr>
          <a:xfrm>
            <a:off x="0" y="0"/>
            <a:ext cx="9144000" cy="1219200"/>
          </a:xfrm>
        </p:spPr>
        <p:txBody>
          <a:bodyPr/>
          <a:lstStyle/>
          <a:p>
            <a:pPr>
              <a:defRPr/>
            </a:pPr>
            <a:r>
              <a:rPr lang="en-US" sz="8800" dirty="0"/>
              <a:t>Revelation 20</a:t>
            </a:r>
          </a:p>
        </p:txBody>
      </p:sp>
      <p:sp>
        <p:nvSpPr>
          <p:cNvPr id="228355" name="Rectangle 3">
            <a:extLst>
              <a:ext uri="{FF2B5EF4-FFF2-40B4-BE49-F238E27FC236}">
                <a16:creationId xmlns:a16="http://schemas.microsoft.com/office/drawing/2014/main" id="{5A74877A-4C6D-4C52-B5DF-D6C8CEFF2F8A}"/>
              </a:ext>
            </a:extLst>
          </p:cNvPr>
          <p:cNvSpPr>
            <a:spLocks noGrp="1" noChangeArrowheads="1"/>
          </p:cNvSpPr>
          <p:nvPr>
            <p:ph type="body" idx="1"/>
          </p:nvPr>
        </p:nvSpPr>
        <p:spPr>
          <a:xfrm>
            <a:off x="0" y="990600"/>
            <a:ext cx="9144000" cy="4876800"/>
          </a:xfrm>
        </p:spPr>
        <p:txBody>
          <a:bodyPr/>
          <a:lstStyle/>
          <a:p>
            <a:pPr>
              <a:buFont typeface="Wingdings" pitchFamily="2" charset="2"/>
              <a:buNone/>
              <a:defRPr/>
            </a:pPr>
            <a:r>
              <a:rPr lang="en-US" sz="4000" dirty="0"/>
              <a:t>4 Then I saw thrones, and the people sitting on them had been given the authority to judge. And I saw the souls of those who had been beheaded for their testimony about Jesus and for proclaiming the word of God. They had not worshiped the beast or his statue, nor accepted his mark on their forehead or their hands. They all came to life again, and they reigned with Christ for a thousand years. </a:t>
            </a:r>
          </a:p>
        </p:txBody>
      </p:sp>
      <p:sp>
        <p:nvSpPr>
          <p:cNvPr id="87044" name="Rectangle 3">
            <a:extLst>
              <a:ext uri="{FF2B5EF4-FFF2-40B4-BE49-F238E27FC236}">
                <a16:creationId xmlns:a16="http://schemas.microsoft.com/office/drawing/2014/main" id="{AF5365FB-84FA-401F-9369-AB5CA441CABA}"/>
              </a:ext>
            </a:extLst>
          </p:cNvPr>
          <p:cNvSpPr>
            <a:spLocks noChangeArrowheads="1"/>
          </p:cNvSpPr>
          <p:nvPr/>
        </p:nvSpPr>
        <p:spPr bwMode="auto">
          <a:xfrm>
            <a:off x="1676400" y="3200400"/>
            <a:ext cx="7315200" cy="34290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pPr algn="l">
              <a:lnSpc>
                <a:spcPct val="75000"/>
              </a:lnSpc>
              <a:spcBef>
                <a:spcPct val="10000"/>
              </a:spcBef>
            </a:pPr>
            <a:r>
              <a:rPr lang="en-US" altLang="en-US" sz="3600" b="0"/>
              <a:t>Isaiah 11:8 The baby will play safely near the hole of a cobra. Yes, a little child will put its hand in a nest of deadly snakes without harm. </a:t>
            </a:r>
          </a:p>
          <a:p>
            <a:pPr algn="l">
              <a:lnSpc>
                <a:spcPct val="75000"/>
              </a:lnSpc>
              <a:spcBef>
                <a:spcPct val="10000"/>
              </a:spcBef>
            </a:pPr>
            <a:r>
              <a:rPr lang="en-US" altLang="en-US" sz="3600" b="0"/>
              <a:t>9 Nothing will hurt or destroy in all my holy mountain, for as the waters fill the sea, so the earth will be filled with people who know the Lord.</a:t>
            </a:r>
          </a:p>
        </p:txBody>
      </p:sp>
    </p:spTree>
  </p:cSld>
  <p:clrMapOvr>
    <a:masterClrMapping/>
  </p:clrMapOvr>
  <p:transition>
    <p:wipe dir="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8EB3679B-582C-431A-83A4-A8B4176772C8}"/>
              </a:ext>
            </a:extLst>
          </p:cNvPr>
          <p:cNvSpPr>
            <a:spLocks noGrp="1" noChangeArrowheads="1"/>
          </p:cNvSpPr>
          <p:nvPr>
            <p:ph type="title"/>
          </p:nvPr>
        </p:nvSpPr>
        <p:spPr>
          <a:xfrm>
            <a:off x="0" y="0"/>
            <a:ext cx="9144000" cy="1219200"/>
          </a:xfrm>
        </p:spPr>
        <p:txBody>
          <a:bodyPr/>
          <a:lstStyle/>
          <a:p>
            <a:pPr>
              <a:defRPr/>
            </a:pPr>
            <a:r>
              <a:rPr lang="en-US" sz="8800" dirty="0"/>
              <a:t>Revelation 20</a:t>
            </a:r>
          </a:p>
        </p:txBody>
      </p:sp>
      <p:sp>
        <p:nvSpPr>
          <p:cNvPr id="228355" name="Rectangle 3">
            <a:extLst>
              <a:ext uri="{FF2B5EF4-FFF2-40B4-BE49-F238E27FC236}">
                <a16:creationId xmlns:a16="http://schemas.microsoft.com/office/drawing/2014/main" id="{FB7FE96B-A651-4BCC-ABC2-2E9CAA2D0CB7}"/>
              </a:ext>
            </a:extLst>
          </p:cNvPr>
          <p:cNvSpPr>
            <a:spLocks noGrp="1" noChangeArrowheads="1"/>
          </p:cNvSpPr>
          <p:nvPr>
            <p:ph type="body" idx="1"/>
          </p:nvPr>
        </p:nvSpPr>
        <p:spPr>
          <a:xfrm>
            <a:off x="0" y="990600"/>
            <a:ext cx="9144000" cy="4876800"/>
          </a:xfrm>
        </p:spPr>
        <p:txBody>
          <a:bodyPr/>
          <a:lstStyle/>
          <a:p>
            <a:pPr>
              <a:buFont typeface="Wingdings" pitchFamily="2" charset="2"/>
              <a:buNone/>
              <a:defRPr/>
            </a:pPr>
            <a:r>
              <a:rPr lang="en-US" sz="4000" dirty="0"/>
              <a:t>4 Then I saw thrones, and the people sitting on them had been given the authority to judge. And I saw the souls of those who had been beheaded for their testimony about Jesus and for proclaiming the word of God. They had not worshiped the beast or his statue, nor accepted his mark on their forehead or their hands. They all came to life again, and they reigned with Christ for a thousand years. </a:t>
            </a:r>
          </a:p>
        </p:txBody>
      </p:sp>
      <p:sp>
        <p:nvSpPr>
          <p:cNvPr id="89092" name="Rectangle 3">
            <a:extLst>
              <a:ext uri="{FF2B5EF4-FFF2-40B4-BE49-F238E27FC236}">
                <a16:creationId xmlns:a16="http://schemas.microsoft.com/office/drawing/2014/main" id="{BCDEA8BB-D886-4AF7-9886-4498209FC756}"/>
              </a:ext>
            </a:extLst>
          </p:cNvPr>
          <p:cNvSpPr>
            <a:spLocks noChangeArrowheads="1"/>
          </p:cNvSpPr>
          <p:nvPr/>
        </p:nvSpPr>
        <p:spPr bwMode="auto">
          <a:xfrm>
            <a:off x="1447800" y="3200400"/>
            <a:ext cx="7543800" cy="29718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pPr algn="l">
              <a:lnSpc>
                <a:spcPct val="75000"/>
              </a:lnSpc>
              <a:spcBef>
                <a:spcPct val="10000"/>
              </a:spcBef>
            </a:pPr>
            <a:r>
              <a:rPr lang="en-US" altLang="en-US" sz="3600" b="0"/>
              <a:t>Isaiah 35:2 The deserts will become as green as the mountains of Lebanon</a:t>
            </a:r>
          </a:p>
          <a:p>
            <a:pPr algn="l">
              <a:lnSpc>
                <a:spcPct val="75000"/>
              </a:lnSpc>
              <a:spcBef>
                <a:spcPct val="10000"/>
              </a:spcBef>
            </a:pPr>
            <a:r>
              <a:rPr lang="en-US" altLang="en-US" sz="3600" b="0"/>
              <a:t>Is. 11:10 In that day the heir to David’s throne will be a banner of salvation to all the world. The nations will rally to him, and the land where he lives will be a glorious place.</a:t>
            </a:r>
          </a:p>
          <a:p>
            <a:pPr algn="l">
              <a:lnSpc>
                <a:spcPct val="75000"/>
              </a:lnSpc>
              <a:spcBef>
                <a:spcPct val="10000"/>
              </a:spcBef>
            </a:pPr>
            <a:endParaRPr lang="en-US" altLang="en-US" sz="3600" b="0"/>
          </a:p>
        </p:txBody>
      </p:sp>
    </p:spTree>
  </p:cSld>
  <p:clrMapOvr>
    <a:masterClrMapping/>
  </p:clrMapOvr>
  <p:transition>
    <p:wipe dir="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15DB7E54-82BB-443F-8EE9-5ACAFE552F51}"/>
              </a:ext>
            </a:extLst>
          </p:cNvPr>
          <p:cNvSpPr>
            <a:spLocks noGrp="1" noChangeArrowheads="1"/>
          </p:cNvSpPr>
          <p:nvPr>
            <p:ph type="title"/>
          </p:nvPr>
        </p:nvSpPr>
        <p:spPr>
          <a:xfrm>
            <a:off x="0" y="0"/>
            <a:ext cx="9144000" cy="1219200"/>
          </a:xfrm>
        </p:spPr>
        <p:txBody>
          <a:bodyPr/>
          <a:lstStyle/>
          <a:p>
            <a:pPr>
              <a:defRPr/>
            </a:pPr>
            <a:r>
              <a:rPr lang="en-US" sz="8800" dirty="0"/>
              <a:t>Revelation 20</a:t>
            </a:r>
          </a:p>
        </p:txBody>
      </p:sp>
      <p:sp>
        <p:nvSpPr>
          <p:cNvPr id="228355" name="Rectangle 3">
            <a:extLst>
              <a:ext uri="{FF2B5EF4-FFF2-40B4-BE49-F238E27FC236}">
                <a16:creationId xmlns:a16="http://schemas.microsoft.com/office/drawing/2014/main" id="{E8B5BF6D-7837-4703-B2AF-B2AFB7C3BDF9}"/>
              </a:ext>
            </a:extLst>
          </p:cNvPr>
          <p:cNvSpPr>
            <a:spLocks noGrp="1" noChangeArrowheads="1"/>
          </p:cNvSpPr>
          <p:nvPr>
            <p:ph type="body" idx="1"/>
          </p:nvPr>
        </p:nvSpPr>
        <p:spPr>
          <a:xfrm>
            <a:off x="0" y="990600"/>
            <a:ext cx="9144000" cy="4876800"/>
          </a:xfrm>
        </p:spPr>
        <p:txBody>
          <a:bodyPr/>
          <a:lstStyle/>
          <a:p>
            <a:pPr>
              <a:buFont typeface="Wingdings" pitchFamily="2" charset="2"/>
              <a:buNone/>
              <a:defRPr/>
            </a:pPr>
            <a:r>
              <a:rPr lang="en-US" sz="4000" dirty="0"/>
              <a:t>4 Then I saw thrones, and the people sitting on them had been given the authority to judge. And I saw the souls of those who had been beheaded for their testimony about Jesus and for proclaiming the word of God. They had not worshiped the beast or his statue, nor accepted his mark on their forehead or their hands. They all came to life again, and they reigned with Christ for a thousand years. </a:t>
            </a:r>
          </a:p>
        </p:txBody>
      </p:sp>
      <p:sp>
        <p:nvSpPr>
          <p:cNvPr id="90116" name="Rectangle 3">
            <a:extLst>
              <a:ext uri="{FF2B5EF4-FFF2-40B4-BE49-F238E27FC236}">
                <a16:creationId xmlns:a16="http://schemas.microsoft.com/office/drawing/2014/main" id="{A81B84B4-6349-4654-8F65-E50A68D02223}"/>
              </a:ext>
            </a:extLst>
          </p:cNvPr>
          <p:cNvSpPr>
            <a:spLocks noChangeArrowheads="1"/>
          </p:cNvSpPr>
          <p:nvPr/>
        </p:nvSpPr>
        <p:spPr bwMode="auto">
          <a:xfrm>
            <a:off x="1676400" y="3429000"/>
            <a:ext cx="7315200" cy="29718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pPr algn="l">
              <a:lnSpc>
                <a:spcPct val="75000"/>
              </a:lnSpc>
              <a:spcBef>
                <a:spcPct val="10000"/>
              </a:spcBef>
            </a:pPr>
            <a:r>
              <a:rPr lang="en-US" altLang="en-US" sz="3600" b="0"/>
              <a:t>Isaiah 65:20 “Never again will there be in it an infant who lives but a few days, or an old man who does not live out his years; the one who dies at a hundred will be thought a mere child; the one who fails to reach a hundred will be considered accursed.”</a:t>
            </a:r>
          </a:p>
        </p:txBody>
      </p:sp>
    </p:spTree>
  </p:cSld>
  <p:clrMapOvr>
    <a:masterClrMapping/>
  </p:clrMapOvr>
  <p:transition>
    <p:wipe dir="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F92BA63A-CF79-4803-B981-0F7DE4F97708}"/>
              </a:ext>
            </a:extLst>
          </p:cNvPr>
          <p:cNvSpPr>
            <a:spLocks noGrp="1" noChangeArrowheads="1"/>
          </p:cNvSpPr>
          <p:nvPr>
            <p:ph type="title"/>
          </p:nvPr>
        </p:nvSpPr>
        <p:spPr>
          <a:xfrm>
            <a:off x="0" y="0"/>
            <a:ext cx="9144000" cy="1219200"/>
          </a:xfrm>
        </p:spPr>
        <p:txBody>
          <a:bodyPr/>
          <a:lstStyle/>
          <a:p>
            <a:pPr>
              <a:defRPr/>
            </a:pPr>
            <a:r>
              <a:rPr lang="en-US" sz="8800" dirty="0"/>
              <a:t>Revelation 20</a:t>
            </a:r>
          </a:p>
        </p:txBody>
      </p:sp>
      <p:sp>
        <p:nvSpPr>
          <p:cNvPr id="228355" name="Rectangle 3">
            <a:extLst>
              <a:ext uri="{FF2B5EF4-FFF2-40B4-BE49-F238E27FC236}">
                <a16:creationId xmlns:a16="http://schemas.microsoft.com/office/drawing/2014/main" id="{7F8E714C-A0CD-435F-BB78-53A216E16F2C}"/>
              </a:ext>
            </a:extLst>
          </p:cNvPr>
          <p:cNvSpPr>
            <a:spLocks noGrp="1" noChangeArrowheads="1"/>
          </p:cNvSpPr>
          <p:nvPr>
            <p:ph type="body" idx="1"/>
          </p:nvPr>
        </p:nvSpPr>
        <p:spPr>
          <a:xfrm>
            <a:off x="0" y="1066800"/>
            <a:ext cx="9144000" cy="4876800"/>
          </a:xfrm>
        </p:spPr>
        <p:txBody>
          <a:bodyPr/>
          <a:lstStyle/>
          <a:p>
            <a:pPr>
              <a:buFont typeface="Wingdings" pitchFamily="2" charset="2"/>
              <a:buNone/>
              <a:defRPr/>
            </a:pPr>
            <a:r>
              <a:rPr lang="en-US" dirty="0"/>
              <a:t>5 This is the first resurrection. (The rest of the dead did not come back to life until the thousand years had ended.) </a:t>
            </a:r>
          </a:p>
          <a:p>
            <a:pPr>
              <a:buFont typeface="Wingdings" pitchFamily="2" charset="2"/>
              <a:buNone/>
              <a:defRPr/>
            </a:pPr>
            <a:r>
              <a:rPr lang="en-US" dirty="0"/>
              <a:t>6 Blessed and special are those who share in the first resurrection. For them the second death holds no power, but they will be priests of God and of Christ and </a:t>
            </a:r>
            <a:r>
              <a:rPr lang="en-US" u="sng" dirty="0"/>
              <a:t>will reign with him a thousand years</a:t>
            </a:r>
            <a:r>
              <a:rPr lang="en-US" dirty="0"/>
              <a:t>. </a:t>
            </a:r>
          </a:p>
        </p:txBody>
      </p:sp>
    </p:spTree>
  </p:cSld>
  <p:clrMapOvr>
    <a:masterClrMapping/>
  </p:clrMapOvr>
  <p:transition>
    <p:wipe dir="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A2202FB7-26CC-4B2F-98E7-670C0F8DE666}"/>
              </a:ext>
            </a:extLst>
          </p:cNvPr>
          <p:cNvSpPr>
            <a:spLocks noGrp="1" noChangeArrowheads="1"/>
          </p:cNvSpPr>
          <p:nvPr>
            <p:ph type="title"/>
          </p:nvPr>
        </p:nvSpPr>
        <p:spPr>
          <a:xfrm>
            <a:off x="0" y="0"/>
            <a:ext cx="9144000" cy="1219200"/>
          </a:xfrm>
        </p:spPr>
        <p:txBody>
          <a:bodyPr/>
          <a:lstStyle/>
          <a:p>
            <a:pPr>
              <a:defRPr/>
            </a:pPr>
            <a:r>
              <a:rPr lang="en-US" sz="8800" dirty="0"/>
              <a:t>Revelation 20</a:t>
            </a:r>
          </a:p>
        </p:txBody>
      </p:sp>
      <p:sp>
        <p:nvSpPr>
          <p:cNvPr id="228355" name="Rectangle 3">
            <a:extLst>
              <a:ext uri="{FF2B5EF4-FFF2-40B4-BE49-F238E27FC236}">
                <a16:creationId xmlns:a16="http://schemas.microsoft.com/office/drawing/2014/main" id="{02287A83-F98B-49C4-A6CD-E9397F0E6B48}"/>
              </a:ext>
            </a:extLst>
          </p:cNvPr>
          <p:cNvSpPr>
            <a:spLocks noGrp="1" noChangeArrowheads="1"/>
          </p:cNvSpPr>
          <p:nvPr>
            <p:ph type="body" idx="1"/>
          </p:nvPr>
        </p:nvSpPr>
        <p:spPr>
          <a:xfrm>
            <a:off x="0" y="990600"/>
            <a:ext cx="9144000" cy="4876800"/>
          </a:xfrm>
        </p:spPr>
        <p:txBody>
          <a:bodyPr/>
          <a:lstStyle/>
          <a:p>
            <a:pPr>
              <a:buFont typeface="Wingdings" pitchFamily="2" charset="2"/>
              <a:buNone/>
              <a:defRPr/>
            </a:pPr>
            <a:r>
              <a:rPr lang="en-US" dirty="0"/>
              <a:t>5 This is the first resurrection. (The rest of the dead did not come back to life until the thousand years had ended.) </a:t>
            </a:r>
          </a:p>
          <a:p>
            <a:pPr>
              <a:buFont typeface="Wingdings" pitchFamily="2" charset="2"/>
              <a:buNone/>
              <a:defRPr/>
            </a:pPr>
            <a:r>
              <a:rPr lang="en-US" dirty="0"/>
              <a:t>6 Blessed and holy are those who share in the first resurrection. For them the second death holds no power, but they will be priests of God and of Christ and </a:t>
            </a:r>
            <a:r>
              <a:rPr lang="en-US" u="sng" dirty="0"/>
              <a:t>will reign with him a thousand years</a:t>
            </a:r>
            <a:r>
              <a:rPr lang="en-US" dirty="0"/>
              <a:t>. </a:t>
            </a:r>
          </a:p>
        </p:txBody>
      </p:sp>
      <p:sp>
        <p:nvSpPr>
          <p:cNvPr id="4" name="Rectangle 3">
            <a:extLst>
              <a:ext uri="{FF2B5EF4-FFF2-40B4-BE49-F238E27FC236}">
                <a16:creationId xmlns:a16="http://schemas.microsoft.com/office/drawing/2014/main" id="{439E93D5-1B3F-4761-9340-4FAC8BD7FB90}"/>
              </a:ext>
            </a:extLst>
          </p:cNvPr>
          <p:cNvSpPr>
            <a:spLocks noChangeArrowheads="1"/>
          </p:cNvSpPr>
          <p:nvPr/>
        </p:nvSpPr>
        <p:spPr bwMode="auto">
          <a:xfrm>
            <a:off x="0" y="0"/>
            <a:ext cx="9144000" cy="68580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13800" b="0" dirty="0">
                <a:effectLst>
                  <a:outerShdw blurRad="38100" dist="38100" dir="2700000" algn="tl">
                    <a:srgbClr val="000000">
                      <a:alpha val="43137"/>
                    </a:srgbClr>
                  </a:outerShdw>
                </a:effectLst>
              </a:rPr>
              <a:t>So….</a:t>
            </a:r>
          </a:p>
          <a:p>
            <a:pPr algn="l">
              <a:lnSpc>
                <a:spcPct val="75000"/>
              </a:lnSpc>
              <a:spcBef>
                <a:spcPct val="10000"/>
              </a:spcBef>
              <a:buClr>
                <a:schemeClr val="accent2"/>
              </a:buClr>
              <a:buFont typeface="Wingdings" pitchFamily="2" charset="2"/>
              <a:buChar char="Ø"/>
              <a:defRPr/>
            </a:pPr>
            <a:r>
              <a:rPr lang="en-US" sz="6600" b="0" dirty="0">
                <a:effectLst>
                  <a:outerShdw blurRad="38100" dist="38100" dir="2700000" algn="tl">
                    <a:srgbClr val="000000">
                      <a:alpha val="43137"/>
                    </a:srgbClr>
                  </a:outerShdw>
                </a:effectLst>
              </a:rPr>
              <a:t>Jesus is coming back!</a:t>
            </a:r>
          </a:p>
          <a:p>
            <a:pPr algn="l">
              <a:lnSpc>
                <a:spcPct val="75000"/>
              </a:lnSpc>
              <a:spcBef>
                <a:spcPct val="10000"/>
              </a:spcBef>
              <a:buClr>
                <a:schemeClr val="accent2"/>
              </a:buClr>
              <a:buFont typeface="Wingdings" pitchFamily="2" charset="2"/>
              <a:buChar char="Ø"/>
              <a:defRPr/>
            </a:pPr>
            <a:r>
              <a:rPr lang="en-US" sz="6600" b="0" dirty="0">
                <a:effectLst>
                  <a:outerShdw blurRad="38100" dist="38100" dir="2700000" algn="tl">
                    <a:srgbClr val="000000">
                      <a:alpha val="43137"/>
                    </a:srgbClr>
                  </a:outerShdw>
                </a:effectLst>
              </a:rPr>
              <a:t>Injustice and suffering </a:t>
            </a:r>
            <a:br>
              <a:rPr lang="en-US" sz="6600" b="0" dirty="0">
                <a:effectLst>
                  <a:outerShdw blurRad="38100" dist="38100" dir="2700000" algn="tl">
                    <a:srgbClr val="000000">
                      <a:alpha val="43137"/>
                    </a:srgbClr>
                  </a:outerShdw>
                </a:effectLst>
              </a:rPr>
            </a:br>
            <a:r>
              <a:rPr lang="en-US" sz="6600" b="0" dirty="0">
                <a:effectLst>
                  <a:outerShdw blurRad="38100" dist="38100" dir="2700000" algn="tl">
                    <a:srgbClr val="000000">
                      <a:alpha val="43137"/>
                    </a:srgbClr>
                  </a:outerShdw>
                </a:effectLst>
              </a:rPr>
              <a:t>    will be ended!</a:t>
            </a:r>
          </a:p>
          <a:p>
            <a:pPr algn="l">
              <a:lnSpc>
                <a:spcPct val="75000"/>
              </a:lnSpc>
              <a:spcBef>
                <a:spcPct val="10000"/>
              </a:spcBef>
              <a:buClr>
                <a:schemeClr val="accent2"/>
              </a:buClr>
              <a:buFont typeface="Wingdings" pitchFamily="2" charset="2"/>
              <a:buChar char="Ø"/>
              <a:defRPr/>
            </a:pPr>
            <a:r>
              <a:rPr lang="en-US" sz="6600" b="0" dirty="0">
                <a:effectLst>
                  <a:outerShdw blurRad="38100" dist="38100" dir="2700000" algn="tl">
                    <a:srgbClr val="000000">
                      <a:alpha val="43137"/>
                    </a:srgbClr>
                  </a:outerShdw>
                </a:effectLst>
              </a:rPr>
              <a:t>His enemies destroyed!</a:t>
            </a:r>
          </a:p>
          <a:p>
            <a:pPr algn="l">
              <a:lnSpc>
                <a:spcPct val="75000"/>
              </a:lnSpc>
              <a:spcBef>
                <a:spcPct val="10000"/>
              </a:spcBef>
              <a:buClr>
                <a:schemeClr val="accent2"/>
              </a:buClr>
              <a:buFont typeface="Wingdings" pitchFamily="2" charset="2"/>
              <a:buChar char="Ø"/>
              <a:defRPr/>
            </a:pPr>
            <a:r>
              <a:rPr lang="en-US" sz="6600" b="0" dirty="0">
                <a:effectLst>
                  <a:outerShdw blurRad="38100" dist="38100" dir="2700000" algn="tl">
                    <a:srgbClr val="000000">
                      <a:alpha val="43137"/>
                    </a:srgbClr>
                  </a:outerShdw>
                </a:effectLst>
              </a:rPr>
              <a:t>His people rewarded!</a:t>
            </a:r>
          </a:p>
          <a:p>
            <a:pPr algn="l">
              <a:lnSpc>
                <a:spcPct val="75000"/>
              </a:lnSpc>
              <a:spcBef>
                <a:spcPct val="10000"/>
              </a:spcBef>
              <a:buClr>
                <a:schemeClr val="accent2"/>
              </a:buClr>
              <a:buFont typeface="Wingdings" pitchFamily="2" charset="2"/>
              <a:buChar char="Ø"/>
              <a:defRPr/>
            </a:pPr>
            <a:r>
              <a:rPr lang="en-US" sz="6600" b="0" dirty="0" err="1">
                <a:effectLst>
                  <a:outerShdw blurRad="38100" dist="38100" dir="2700000" algn="tl">
                    <a:srgbClr val="000000">
                      <a:alpha val="43137"/>
                    </a:srgbClr>
                  </a:outerShdw>
                </a:effectLst>
              </a:rPr>
              <a:t>Gonna</a:t>
            </a:r>
            <a:r>
              <a:rPr lang="en-US" sz="6600" b="0" dirty="0">
                <a:effectLst>
                  <a:outerShdw blurRad="38100" dist="38100" dir="2700000" algn="tl">
                    <a:srgbClr val="000000">
                      <a:alpha val="43137"/>
                    </a:srgbClr>
                  </a:outerShdw>
                </a:effectLst>
              </a:rPr>
              <a:t> be a major party!</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wipe(left)">
                                      <p:cBhvr>
                                        <p:cTn id="17" dur="500"/>
                                        <p:tgtEl>
                                          <p:spTgt spid="4">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wipe(left)">
                                      <p:cBhvr>
                                        <p:cTn id="22" dur="500"/>
                                        <p:tgtEl>
                                          <p:spTgt spid="4">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wipe(left)">
                                      <p:cBhvr>
                                        <p:cTn id="2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A2202FB7-26CC-4B2F-98E7-670C0F8DE666}"/>
              </a:ext>
            </a:extLst>
          </p:cNvPr>
          <p:cNvSpPr>
            <a:spLocks noGrp="1" noChangeArrowheads="1"/>
          </p:cNvSpPr>
          <p:nvPr>
            <p:ph type="title"/>
          </p:nvPr>
        </p:nvSpPr>
        <p:spPr>
          <a:xfrm>
            <a:off x="0" y="0"/>
            <a:ext cx="9144000" cy="1219200"/>
          </a:xfrm>
        </p:spPr>
        <p:txBody>
          <a:bodyPr/>
          <a:lstStyle/>
          <a:p>
            <a:pPr>
              <a:defRPr/>
            </a:pPr>
            <a:r>
              <a:rPr lang="en-US" sz="8800" dirty="0"/>
              <a:t>Revelation 20</a:t>
            </a:r>
          </a:p>
        </p:txBody>
      </p:sp>
      <p:sp>
        <p:nvSpPr>
          <p:cNvPr id="228355" name="Rectangle 3">
            <a:extLst>
              <a:ext uri="{FF2B5EF4-FFF2-40B4-BE49-F238E27FC236}">
                <a16:creationId xmlns:a16="http://schemas.microsoft.com/office/drawing/2014/main" id="{02287A83-F98B-49C4-A6CD-E9397F0E6B48}"/>
              </a:ext>
            </a:extLst>
          </p:cNvPr>
          <p:cNvSpPr>
            <a:spLocks noGrp="1" noChangeArrowheads="1"/>
          </p:cNvSpPr>
          <p:nvPr>
            <p:ph type="body" idx="1"/>
          </p:nvPr>
        </p:nvSpPr>
        <p:spPr>
          <a:xfrm>
            <a:off x="0" y="990600"/>
            <a:ext cx="9144000" cy="4876800"/>
          </a:xfrm>
        </p:spPr>
        <p:txBody>
          <a:bodyPr/>
          <a:lstStyle/>
          <a:p>
            <a:pPr>
              <a:buFont typeface="Wingdings" pitchFamily="2" charset="2"/>
              <a:buNone/>
              <a:defRPr/>
            </a:pPr>
            <a:r>
              <a:rPr lang="en-US" dirty="0"/>
              <a:t>5 This is the first resurrection. (The rest of the dead did not come back to life until the thousand years had ended.) </a:t>
            </a:r>
          </a:p>
          <a:p>
            <a:pPr>
              <a:buFont typeface="Wingdings" pitchFamily="2" charset="2"/>
              <a:buNone/>
              <a:defRPr/>
            </a:pPr>
            <a:r>
              <a:rPr lang="en-US" dirty="0"/>
              <a:t>6 Blessed and holy are those who share in the first resurrection. For them the second death holds no power, but they will be priests of God and of Christ and </a:t>
            </a:r>
            <a:r>
              <a:rPr lang="en-US" u="sng" dirty="0"/>
              <a:t>will reign with him a thousand years</a:t>
            </a:r>
            <a:r>
              <a:rPr lang="en-US" dirty="0"/>
              <a:t>. </a:t>
            </a:r>
          </a:p>
        </p:txBody>
      </p:sp>
      <p:sp>
        <p:nvSpPr>
          <p:cNvPr id="4" name="Rectangle 3">
            <a:extLst>
              <a:ext uri="{FF2B5EF4-FFF2-40B4-BE49-F238E27FC236}">
                <a16:creationId xmlns:a16="http://schemas.microsoft.com/office/drawing/2014/main" id="{439E93D5-1B3F-4761-9340-4FAC8BD7FB90}"/>
              </a:ext>
            </a:extLst>
          </p:cNvPr>
          <p:cNvSpPr>
            <a:spLocks noChangeArrowheads="1"/>
          </p:cNvSpPr>
          <p:nvPr/>
        </p:nvSpPr>
        <p:spPr bwMode="auto">
          <a:xfrm>
            <a:off x="0" y="0"/>
            <a:ext cx="9144000" cy="68580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br>
              <a:rPr lang="en-US" sz="13800" b="0" dirty="0">
                <a:effectLst>
                  <a:outerShdw blurRad="38100" dist="38100" dir="2700000" algn="tl">
                    <a:srgbClr val="000000">
                      <a:alpha val="43137"/>
                    </a:srgbClr>
                  </a:outerShdw>
                </a:effectLst>
              </a:rPr>
            </a:br>
            <a:r>
              <a:rPr lang="en-US" sz="13800" b="0" dirty="0">
                <a:effectLst>
                  <a:outerShdw blurRad="38100" dist="38100" dir="2700000" algn="tl">
                    <a:srgbClr val="000000">
                      <a:alpha val="43137"/>
                    </a:srgbClr>
                  </a:outerShdw>
                </a:effectLst>
              </a:rPr>
              <a:t>The best is yet to come!</a:t>
            </a:r>
          </a:p>
        </p:txBody>
      </p:sp>
    </p:spTree>
    <p:extLst>
      <p:ext uri="{BB962C8B-B14F-4D97-AF65-F5344CB8AC3E}">
        <p14:creationId xmlns:p14="http://schemas.microsoft.com/office/powerpoint/2010/main" val="946965654"/>
      </p:ext>
    </p:extLst>
  </p:cSld>
  <p:clrMapOvr>
    <a:masterClrMapping/>
  </p:clrMapOvr>
  <p:transition spd="slow">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066D7859-6733-46BF-BF52-DD1B9130DF90}"/>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96C67A88-94DE-464F-A668-CA00753B58A7}"/>
              </a:ext>
            </a:extLst>
          </p:cNvPr>
          <p:cNvSpPr>
            <a:spLocks noGrp="1" noChangeArrowheads="1"/>
          </p:cNvSpPr>
          <p:nvPr>
            <p:ph type="body" idx="1"/>
          </p:nvPr>
        </p:nvSpPr>
        <p:spPr>
          <a:xfrm>
            <a:off x="0" y="1066800"/>
            <a:ext cx="9144000" cy="4876800"/>
          </a:xfrm>
        </p:spPr>
        <p:txBody>
          <a:bodyPr/>
          <a:lstStyle/>
          <a:p>
            <a:pPr>
              <a:buFont typeface="Wingdings" pitchFamily="2" charset="2"/>
              <a:buNone/>
              <a:defRPr/>
            </a:pPr>
            <a:r>
              <a:rPr lang="en-US" sz="4000" dirty="0"/>
              <a:t>1 After this, I heard what sounded like a vast crowd in heaven shouting, “Praise the Lord! Salvation and glory and power belong to our God. </a:t>
            </a:r>
          </a:p>
        </p:txBody>
      </p:sp>
      <p:sp>
        <p:nvSpPr>
          <p:cNvPr id="4" name="Rectangle 3">
            <a:extLst>
              <a:ext uri="{FF2B5EF4-FFF2-40B4-BE49-F238E27FC236}">
                <a16:creationId xmlns:a16="http://schemas.microsoft.com/office/drawing/2014/main" id="{32DDD0E1-D110-40CF-A324-898D28F171A4}"/>
              </a:ext>
            </a:extLst>
          </p:cNvPr>
          <p:cNvSpPr>
            <a:spLocks noChangeArrowheads="1"/>
          </p:cNvSpPr>
          <p:nvPr/>
        </p:nvSpPr>
        <p:spPr bwMode="auto">
          <a:xfrm>
            <a:off x="457200" y="3657600"/>
            <a:ext cx="61722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Describing a celebration</a:t>
            </a:r>
          </a:p>
          <a:p>
            <a:pPr algn="l">
              <a:lnSpc>
                <a:spcPct val="75000"/>
              </a:lnSpc>
              <a:spcBef>
                <a:spcPct val="10000"/>
              </a:spcBef>
              <a:defRPr/>
            </a:pPr>
            <a:r>
              <a:rPr lang="en-US" sz="4800" b="0" dirty="0">
                <a:effectLst>
                  <a:outerShdw blurRad="38100" dist="38100" dir="2700000" algn="tl">
                    <a:srgbClr val="000000">
                      <a:alpha val="43137"/>
                    </a:srgbClr>
                  </a:outerShdw>
                </a:effectLst>
              </a:rPr>
              <a:t>Jesus returns!</a:t>
            </a:r>
          </a:p>
        </p:txBody>
      </p:sp>
      <p:sp>
        <p:nvSpPr>
          <p:cNvPr id="5" name="Rectangle 4">
            <a:extLst>
              <a:ext uri="{FF2B5EF4-FFF2-40B4-BE49-F238E27FC236}">
                <a16:creationId xmlns:a16="http://schemas.microsoft.com/office/drawing/2014/main" id="{32DDD0E1-D110-40CF-A324-898D28F171A4}"/>
              </a:ext>
            </a:extLst>
          </p:cNvPr>
          <p:cNvSpPr>
            <a:spLocks noChangeArrowheads="1"/>
          </p:cNvSpPr>
          <p:nvPr/>
        </p:nvSpPr>
        <p:spPr bwMode="auto">
          <a:xfrm>
            <a:off x="4191000" y="2286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The second coming of Jesus:  </a:t>
            </a:r>
          </a:p>
        </p:txBody>
      </p:sp>
      <p:sp>
        <p:nvSpPr>
          <p:cNvPr id="6" name="Rectangle 5">
            <a:extLst>
              <a:ext uri="{FF2B5EF4-FFF2-40B4-BE49-F238E27FC236}">
                <a16:creationId xmlns:a16="http://schemas.microsoft.com/office/drawing/2014/main" id="{32DDD0E1-D110-40CF-A324-898D28F171A4}"/>
              </a:ext>
            </a:extLst>
          </p:cNvPr>
          <p:cNvSpPr>
            <a:spLocks noChangeArrowheads="1"/>
          </p:cNvSpPr>
          <p:nvPr/>
        </p:nvSpPr>
        <p:spPr bwMode="auto">
          <a:xfrm>
            <a:off x="4114800" y="15240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Jesus said he would come back</a:t>
            </a:r>
          </a:p>
        </p:txBody>
      </p:sp>
      <p:sp>
        <p:nvSpPr>
          <p:cNvPr id="7" name="Rectangle 6">
            <a:extLst>
              <a:ext uri="{FF2B5EF4-FFF2-40B4-BE49-F238E27FC236}">
                <a16:creationId xmlns:a16="http://schemas.microsoft.com/office/drawing/2014/main" id="{32DDD0E1-D110-40CF-A324-898D28F171A4}"/>
              </a:ext>
            </a:extLst>
          </p:cNvPr>
          <p:cNvSpPr>
            <a:spLocks noChangeArrowheads="1"/>
          </p:cNvSpPr>
          <p:nvPr/>
        </p:nvSpPr>
        <p:spPr bwMode="auto">
          <a:xfrm>
            <a:off x="304800" y="2133600"/>
            <a:ext cx="8763000" cy="45720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400" b="0" dirty="0">
                <a:effectLst>
                  <a:outerShdw blurRad="38100" dist="38100" dir="2700000" algn="tl">
                    <a:srgbClr val="000000">
                      <a:alpha val="43137"/>
                    </a:srgbClr>
                  </a:outerShdw>
                </a:effectLst>
              </a:rPr>
              <a:t>John 14:1 “Do not let your heart be troubled; believe in God, believe also in me. In my Father’s house are many dwelling places; if it were not so, I would have told you; for I go to prepare a place for you. If I go and prepare a place for you, </a:t>
            </a:r>
            <a:r>
              <a:rPr lang="en-US" sz="4400" b="0" u="sng" dirty="0">
                <a:effectLst>
                  <a:outerShdw blurRad="38100" dist="38100" dir="2700000" algn="tl">
                    <a:srgbClr val="000000">
                      <a:alpha val="43137"/>
                    </a:srgbClr>
                  </a:outerShdw>
                </a:effectLst>
              </a:rPr>
              <a:t>I will come again and receive you to Myself,</a:t>
            </a:r>
            <a:r>
              <a:rPr lang="en-US" sz="4400" b="0" dirty="0">
                <a:effectLst>
                  <a:outerShdw blurRad="38100" dist="38100" dir="2700000" algn="tl">
                    <a:srgbClr val="000000">
                      <a:alpha val="43137"/>
                    </a:srgbClr>
                  </a:outerShdw>
                </a:effectLst>
              </a:rPr>
              <a:t> that where I am, there you may be also. </a:t>
            </a:r>
          </a:p>
        </p:txBody>
      </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066D7859-6733-46BF-BF52-DD1B9130DF90}"/>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96C67A88-94DE-464F-A668-CA00753B58A7}"/>
              </a:ext>
            </a:extLst>
          </p:cNvPr>
          <p:cNvSpPr>
            <a:spLocks noGrp="1" noChangeArrowheads="1"/>
          </p:cNvSpPr>
          <p:nvPr>
            <p:ph type="body" idx="1"/>
          </p:nvPr>
        </p:nvSpPr>
        <p:spPr>
          <a:xfrm>
            <a:off x="0" y="1066800"/>
            <a:ext cx="9144000" cy="4876800"/>
          </a:xfrm>
        </p:spPr>
        <p:txBody>
          <a:bodyPr/>
          <a:lstStyle/>
          <a:p>
            <a:pPr>
              <a:buFont typeface="Wingdings" pitchFamily="2" charset="2"/>
              <a:buNone/>
              <a:defRPr/>
            </a:pPr>
            <a:r>
              <a:rPr lang="en-US" sz="4000" dirty="0"/>
              <a:t>1 After this, I heard what sounded like a vast crowd in heaven shouting, “Praise the Lord! Salvation and glory and power belong to our God. </a:t>
            </a:r>
          </a:p>
        </p:txBody>
      </p:sp>
      <p:sp>
        <p:nvSpPr>
          <p:cNvPr id="4" name="Rectangle 3">
            <a:extLst>
              <a:ext uri="{FF2B5EF4-FFF2-40B4-BE49-F238E27FC236}">
                <a16:creationId xmlns:a16="http://schemas.microsoft.com/office/drawing/2014/main" id="{32DDD0E1-D110-40CF-A324-898D28F171A4}"/>
              </a:ext>
            </a:extLst>
          </p:cNvPr>
          <p:cNvSpPr>
            <a:spLocks noChangeArrowheads="1"/>
          </p:cNvSpPr>
          <p:nvPr/>
        </p:nvSpPr>
        <p:spPr bwMode="auto">
          <a:xfrm>
            <a:off x="457200" y="3657600"/>
            <a:ext cx="61722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Describing a celebration</a:t>
            </a:r>
          </a:p>
          <a:p>
            <a:pPr algn="l">
              <a:lnSpc>
                <a:spcPct val="75000"/>
              </a:lnSpc>
              <a:spcBef>
                <a:spcPct val="10000"/>
              </a:spcBef>
              <a:defRPr/>
            </a:pPr>
            <a:r>
              <a:rPr lang="en-US" sz="4800" b="0" dirty="0">
                <a:effectLst>
                  <a:outerShdw blurRad="38100" dist="38100" dir="2700000" algn="tl">
                    <a:srgbClr val="000000">
                      <a:alpha val="43137"/>
                    </a:srgbClr>
                  </a:outerShdw>
                </a:effectLst>
              </a:rPr>
              <a:t>Jesus returns!</a:t>
            </a:r>
          </a:p>
        </p:txBody>
      </p:sp>
      <p:sp>
        <p:nvSpPr>
          <p:cNvPr id="5" name="Rectangle 4">
            <a:extLst>
              <a:ext uri="{FF2B5EF4-FFF2-40B4-BE49-F238E27FC236}">
                <a16:creationId xmlns:a16="http://schemas.microsoft.com/office/drawing/2014/main" id="{32DDD0E1-D110-40CF-A324-898D28F171A4}"/>
              </a:ext>
            </a:extLst>
          </p:cNvPr>
          <p:cNvSpPr>
            <a:spLocks noChangeArrowheads="1"/>
          </p:cNvSpPr>
          <p:nvPr/>
        </p:nvSpPr>
        <p:spPr bwMode="auto">
          <a:xfrm>
            <a:off x="4191000" y="2286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The second coming of Jesus:  </a:t>
            </a:r>
          </a:p>
        </p:txBody>
      </p:sp>
      <p:sp>
        <p:nvSpPr>
          <p:cNvPr id="6" name="Rectangle 5">
            <a:extLst>
              <a:ext uri="{FF2B5EF4-FFF2-40B4-BE49-F238E27FC236}">
                <a16:creationId xmlns:a16="http://schemas.microsoft.com/office/drawing/2014/main" id="{32DDD0E1-D110-40CF-A324-898D28F171A4}"/>
              </a:ext>
            </a:extLst>
          </p:cNvPr>
          <p:cNvSpPr>
            <a:spLocks noChangeArrowheads="1"/>
          </p:cNvSpPr>
          <p:nvPr/>
        </p:nvSpPr>
        <p:spPr bwMode="auto">
          <a:xfrm>
            <a:off x="4114800" y="15240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Jesus said he would come back</a:t>
            </a:r>
          </a:p>
        </p:txBody>
      </p:sp>
      <p:sp>
        <p:nvSpPr>
          <p:cNvPr id="7" name="Rectangle 6">
            <a:extLst>
              <a:ext uri="{FF2B5EF4-FFF2-40B4-BE49-F238E27FC236}">
                <a16:creationId xmlns:a16="http://schemas.microsoft.com/office/drawing/2014/main" id="{32DDD0E1-D110-40CF-A324-898D28F171A4}"/>
              </a:ext>
            </a:extLst>
          </p:cNvPr>
          <p:cNvSpPr>
            <a:spLocks noChangeArrowheads="1"/>
          </p:cNvSpPr>
          <p:nvPr/>
        </p:nvSpPr>
        <p:spPr bwMode="auto">
          <a:xfrm>
            <a:off x="4114800" y="2819400"/>
            <a:ext cx="4800600" cy="17526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The Old and New testaments say he’s coming back</a:t>
            </a:r>
          </a:p>
        </p:txBody>
      </p:sp>
      <p:sp>
        <p:nvSpPr>
          <p:cNvPr id="8" name="Rectangle 7">
            <a:extLst>
              <a:ext uri="{FF2B5EF4-FFF2-40B4-BE49-F238E27FC236}">
                <a16:creationId xmlns:a16="http://schemas.microsoft.com/office/drawing/2014/main" id="{32DDD0E1-D110-40CF-A324-898D28F171A4}"/>
              </a:ext>
            </a:extLst>
          </p:cNvPr>
          <p:cNvSpPr>
            <a:spLocks noChangeArrowheads="1"/>
          </p:cNvSpPr>
          <p:nvPr/>
        </p:nvSpPr>
        <p:spPr bwMode="auto">
          <a:xfrm>
            <a:off x="4114800" y="4648200"/>
            <a:ext cx="4800600" cy="11430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If we can’t believe him on this…</a:t>
            </a:r>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a:extLst>
              <a:ext uri="{FF2B5EF4-FFF2-40B4-BE49-F238E27FC236}">
                <a16:creationId xmlns:a16="http://schemas.microsoft.com/office/drawing/2014/main" id="{066D7859-6733-46BF-BF52-DD1B9130DF90}"/>
              </a:ext>
            </a:extLst>
          </p:cNvPr>
          <p:cNvSpPr>
            <a:spLocks noGrp="1" noChangeArrowheads="1"/>
          </p:cNvSpPr>
          <p:nvPr>
            <p:ph type="title"/>
          </p:nvPr>
        </p:nvSpPr>
        <p:spPr>
          <a:xfrm>
            <a:off x="0" y="0"/>
            <a:ext cx="9144000" cy="1219200"/>
          </a:xfrm>
        </p:spPr>
        <p:txBody>
          <a:bodyPr/>
          <a:lstStyle/>
          <a:p>
            <a:pPr>
              <a:defRPr/>
            </a:pPr>
            <a:r>
              <a:rPr lang="en-US" sz="8800" dirty="0"/>
              <a:t>Revelation 19</a:t>
            </a:r>
          </a:p>
        </p:txBody>
      </p:sp>
      <p:sp>
        <p:nvSpPr>
          <p:cNvPr id="228355" name="Rectangle 3">
            <a:extLst>
              <a:ext uri="{FF2B5EF4-FFF2-40B4-BE49-F238E27FC236}">
                <a16:creationId xmlns:a16="http://schemas.microsoft.com/office/drawing/2014/main" id="{96C67A88-94DE-464F-A668-CA00753B58A7}"/>
              </a:ext>
            </a:extLst>
          </p:cNvPr>
          <p:cNvSpPr>
            <a:spLocks noGrp="1" noChangeArrowheads="1"/>
          </p:cNvSpPr>
          <p:nvPr>
            <p:ph type="body" idx="1"/>
          </p:nvPr>
        </p:nvSpPr>
        <p:spPr>
          <a:xfrm>
            <a:off x="0" y="1066800"/>
            <a:ext cx="9144000" cy="4876800"/>
          </a:xfrm>
        </p:spPr>
        <p:txBody>
          <a:bodyPr/>
          <a:lstStyle/>
          <a:p>
            <a:pPr>
              <a:buFont typeface="Wingdings" pitchFamily="2" charset="2"/>
              <a:buNone/>
              <a:defRPr/>
            </a:pPr>
            <a:r>
              <a:rPr lang="en-US" sz="4000" dirty="0"/>
              <a:t>1 After this, I heard what sounded like a vast crowd in heaven shouting, “Praise the Lord! Salvation and glory and power belong to our God. </a:t>
            </a:r>
          </a:p>
        </p:txBody>
      </p:sp>
      <p:sp>
        <p:nvSpPr>
          <p:cNvPr id="4" name="Rectangle 3">
            <a:extLst>
              <a:ext uri="{FF2B5EF4-FFF2-40B4-BE49-F238E27FC236}">
                <a16:creationId xmlns:a16="http://schemas.microsoft.com/office/drawing/2014/main" id="{32DDD0E1-D110-40CF-A324-898D28F171A4}"/>
              </a:ext>
            </a:extLst>
          </p:cNvPr>
          <p:cNvSpPr>
            <a:spLocks noChangeArrowheads="1"/>
          </p:cNvSpPr>
          <p:nvPr/>
        </p:nvSpPr>
        <p:spPr bwMode="auto">
          <a:xfrm>
            <a:off x="457200" y="3657600"/>
            <a:ext cx="61722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Describing a celebration</a:t>
            </a:r>
          </a:p>
          <a:p>
            <a:pPr algn="l">
              <a:lnSpc>
                <a:spcPct val="75000"/>
              </a:lnSpc>
              <a:spcBef>
                <a:spcPct val="10000"/>
              </a:spcBef>
              <a:defRPr/>
            </a:pPr>
            <a:r>
              <a:rPr lang="en-US" sz="4800" b="0" dirty="0">
                <a:effectLst>
                  <a:outerShdw blurRad="38100" dist="38100" dir="2700000" algn="tl">
                    <a:srgbClr val="000000">
                      <a:alpha val="43137"/>
                    </a:srgbClr>
                  </a:outerShdw>
                </a:effectLst>
              </a:rPr>
              <a:t>Jesus returns!</a:t>
            </a:r>
          </a:p>
        </p:txBody>
      </p:sp>
      <p:sp>
        <p:nvSpPr>
          <p:cNvPr id="5" name="Rectangle 4">
            <a:extLst>
              <a:ext uri="{FF2B5EF4-FFF2-40B4-BE49-F238E27FC236}">
                <a16:creationId xmlns:a16="http://schemas.microsoft.com/office/drawing/2014/main" id="{32DDD0E1-D110-40CF-A324-898D28F171A4}"/>
              </a:ext>
            </a:extLst>
          </p:cNvPr>
          <p:cNvSpPr>
            <a:spLocks noChangeArrowheads="1"/>
          </p:cNvSpPr>
          <p:nvPr/>
        </p:nvSpPr>
        <p:spPr bwMode="auto">
          <a:xfrm>
            <a:off x="4191000" y="2286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The second coming of Jesus:  </a:t>
            </a:r>
          </a:p>
        </p:txBody>
      </p:sp>
      <p:sp>
        <p:nvSpPr>
          <p:cNvPr id="6" name="Rectangle 5">
            <a:extLst>
              <a:ext uri="{FF2B5EF4-FFF2-40B4-BE49-F238E27FC236}">
                <a16:creationId xmlns:a16="http://schemas.microsoft.com/office/drawing/2014/main" id="{32DDD0E1-D110-40CF-A324-898D28F171A4}"/>
              </a:ext>
            </a:extLst>
          </p:cNvPr>
          <p:cNvSpPr>
            <a:spLocks noChangeArrowheads="1"/>
          </p:cNvSpPr>
          <p:nvPr/>
        </p:nvSpPr>
        <p:spPr bwMode="auto">
          <a:xfrm>
            <a:off x="4114800" y="1524000"/>
            <a:ext cx="4800600" cy="1219200"/>
          </a:xfrm>
          <a:prstGeom prst="rect">
            <a:avLst/>
          </a:prstGeom>
          <a:gradFill rotWithShape="0">
            <a:gsLst>
              <a:gs pos="0">
                <a:srgbClr val="000000"/>
              </a:gs>
              <a:gs pos="50000">
                <a:srgbClr val="00007A"/>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defRPr/>
            </a:pPr>
            <a:r>
              <a:rPr lang="en-US" sz="4800" b="0" dirty="0">
                <a:effectLst>
                  <a:outerShdw blurRad="38100" dist="38100" dir="2700000" algn="tl">
                    <a:srgbClr val="000000">
                      <a:alpha val="43137"/>
                    </a:srgbClr>
                  </a:outerShdw>
                </a:effectLst>
              </a:rPr>
              <a:t>If Jesus doesn’t come back…</a:t>
            </a:r>
          </a:p>
        </p:txBody>
      </p:sp>
    </p:spTree>
  </p:cSld>
  <p:clrMapOvr>
    <a:masterClrMapping/>
  </p:clrMapOvr>
  <p:transition>
    <p:wipe dir="r"/>
  </p:transition>
</p:sld>
</file>

<file path=ppt/theme/theme1.xml><?xml version="1.0" encoding="utf-8"?>
<a:theme xmlns:a="http://schemas.openxmlformats.org/drawingml/2006/main" name="Blank Presentation">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Blank Presentation.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7150" algn="ctr">
          <a:solidFill>
            <a:schemeClr val="tx1"/>
          </a:solidFill>
          <a:round/>
          <a:headEnd/>
          <a:tailEnd/>
        </a:ln>
      </a:spPr>
      <a:bodyPr wrap="none" anchor="ctr"/>
      <a:lstStyle>
        <a:defPPr>
          <a:defRPr/>
        </a:defPPr>
      </a:lstStyle>
    </a:spDef>
    <a:lnDef>
      <a:spPr bwMode="auto">
        <a:xfrm>
          <a:off x="0" y="0"/>
          <a:ext cx="1" cy="1"/>
        </a:xfrm>
        <a:custGeom>
          <a:avLst/>
          <a:gdLst/>
          <a:ahLst/>
          <a:cxnLst/>
          <a:rect l="0" t="0" r="0" b="0"/>
          <a:pathLst/>
        </a:custGeom>
        <a:noFill/>
        <a:ln w="10477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po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po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po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po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po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po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0</TotalTime>
  <Words>5200</Words>
  <Application>Microsoft Office PowerPoint</Application>
  <PresentationFormat>On-screen Show (4:3)</PresentationFormat>
  <Paragraphs>414</Paragraphs>
  <Slides>68</Slides>
  <Notes>68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68</vt:i4>
      </vt:variant>
    </vt:vector>
  </HeadingPairs>
  <TitlesOfParts>
    <vt:vector size="72" baseType="lpstr">
      <vt:lpstr>Arial</vt:lpstr>
      <vt:lpstr>Times New Roman</vt:lpstr>
      <vt:lpstr>Wingdings</vt:lpstr>
      <vt:lpstr>Blank Presentation</vt:lpstr>
      <vt:lpstr>Revelation 19, 20</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19</vt:lpstr>
      <vt:lpstr>Revelation 20</vt:lpstr>
      <vt:lpstr>Revelation 20</vt:lpstr>
      <vt:lpstr>Revelation 20</vt:lpstr>
      <vt:lpstr>Revelation 20</vt:lpstr>
      <vt:lpstr>Revelation 20</vt:lpstr>
      <vt:lpstr>Revelation 20</vt:lpstr>
      <vt:lpstr>Revelation 20</vt:lpstr>
      <vt:lpstr>Revelation 20</vt:lpstr>
      <vt:lpstr>Revelation 20</vt:lpstr>
      <vt:lpstr>Revelation 20</vt:lpstr>
      <vt:lpstr>Revelation 20</vt:lpstr>
      <vt:lpstr>Revelation 20</vt:lpstr>
      <vt:lpstr>Revelation 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2025-02-24T15:13:10Z</dcterms:created>
  <dcterms:modified xsi:type="dcterms:W3CDTF">2025-02-24T15:13:17Z</dcterms:modified>
</cp:coreProperties>
</file>