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2"/>
  </p:notesMasterIdLst>
  <p:sldIdLst>
    <p:sldId id="257" r:id="rId2"/>
    <p:sldId id="724" r:id="rId3"/>
    <p:sldId id="725" r:id="rId4"/>
    <p:sldId id="700" r:id="rId5"/>
    <p:sldId id="701" r:id="rId6"/>
    <p:sldId id="702" r:id="rId7"/>
    <p:sldId id="703" r:id="rId8"/>
    <p:sldId id="704" r:id="rId9"/>
    <p:sldId id="707" r:id="rId10"/>
    <p:sldId id="709" r:id="rId11"/>
    <p:sldId id="708" r:id="rId12"/>
    <p:sldId id="710" r:id="rId13"/>
    <p:sldId id="706" r:id="rId14"/>
    <p:sldId id="715" r:id="rId15"/>
    <p:sldId id="716" r:id="rId16"/>
    <p:sldId id="726" r:id="rId17"/>
    <p:sldId id="717" r:id="rId18"/>
    <p:sldId id="720" r:id="rId19"/>
    <p:sldId id="723" r:id="rId20"/>
    <p:sldId id="260"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351" autoAdjust="0"/>
    <p:restoredTop sz="93784" autoAdjust="0"/>
  </p:normalViewPr>
  <p:slideViewPr>
    <p:cSldViewPr snapToGrid="0">
      <p:cViewPr varScale="1">
        <p:scale>
          <a:sx n="67" d="100"/>
          <a:sy n="67" d="100"/>
        </p:scale>
        <p:origin x="52" y="244"/>
      </p:cViewPr>
      <p:guideLst/>
    </p:cSldViewPr>
  </p:slideViewPr>
  <p:notesTextViewPr>
    <p:cViewPr>
      <p:scale>
        <a:sx n="1" d="1"/>
        <a:sy n="1" d="1"/>
      </p:scale>
      <p:origin x="0" y="0"/>
    </p:cViewPr>
  </p:notesTextViewPr>
  <p:sorterViewPr>
    <p:cViewPr>
      <p:scale>
        <a:sx n="115" d="100"/>
        <a:sy n="11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45E3C7-E4F6-4909-A3E0-001D2D4B3408}" type="datetimeFigureOut">
              <a:rPr lang="en-US" smtClean="0"/>
              <a:t>2/8/2023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B1C56B-9233-48B2-9022-873B995B88E7}" type="slidenum">
              <a:rPr lang="en-US" smtClean="0"/>
              <a:t>‹#›</a:t>
            </a:fld>
            <a:endParaRPr lang="en-US" dirty="0"/>
          </a:p>
        </p:txBody>
      </p:sp>
    </p:spTree>
    <p:extLst>
      <p:ext uri="{BB962C8B-B14F-4D97-AF65-F5344CB8AC3E}">
        <p14:creationId xmlns:p14="http://schemas.microsoft.com/office/powerpoint/2010/main" val="1013363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869630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31D0AA2-F4FA-499F-A738-F08541316514}" type="slidenum">
              <a:rPr lang="en-US" altLang="en-US"/>
              <a:pPr/>
              <a:t>‹#›</a:t>
            </a:fld>
            <a:endParaRPr lang="en-US" altLang="en-US" dirty="0"/>
          </a:p>
        </p:txBody>
      </p:sp>
    </p:spTree>
    <p:extLst>
      <p:ext uri="{BB962C8B-B14F-4D97-AF65-F5344CB8AC3E}">
        <p14:creationId xmlns:p14="http://schemas.microsoft.com/office/powerpoint/2010/main" val="1000171688"/>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18A37CC-6666-4508-A466-006D4401CBF7}" type="slidenum">
              <a:rPr lang="en-US" altLang="en-US"/>
              <a:pPr/>
              <a:t>‹#›</a:t>
            </a:fld>
            <a:endParaRPr lang="en-US" altLang="en-US" dirty="0"/>
          </a:p>
        </p:txBody>
      </p:sp>
    </p:spTree>
    <p:extLst>
      <p:ext uri="{BB962C8B-B14F-4D97-AF65-F5344CB8AC3E}">
        <p14:creationId xmlns:p14="http://schemas.microsoft.com/office/powerpoint/2010/main" val="69735577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098BB40-330C-4DD4-83BF-D7E7DD1994B7}" type="slidenum">
              <a:rPr lang="en-US" altLang="en-US"/>
              <a:pPr/>
              <a:t>‹#›</a:t>
            </a:fld>
            <a:endParaRPr lang="en-US" altLang="en-US" dirty="0"/>
          </a:p>
        </p:txBody>
      </p:sp>
    </p:spTree>
    <p:extLst>
      <p:ext uri="{BB962C8B-B14F-4D97-AF65-F5344CB8AC3E}">
        <p14:creationId xmlns:p14="http://schemas.microsoft.com/office/powerpoint/2010/main" val="498666361"/>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B410D6E-DEE6-434E-8A5C-36AF544EB629}" type="slidenum">
              <a:rPr lang="en-US" altLang="en-US"/>
              <a:pPr/>
              <a:t>‹#›</a:t>
            </a:fld>
            <a:endParaRPr lang="en-US" altLang="en-US" dirty="0"/>
          </a:p>
        </p:txBody>
      </p:sp>
    </p:spTree>
    <p:extLst>
      <p:ext uri="{BB962C8B-B14F-4D97-AF65-F5344CB8AC3E}">
        <p14:creationId xmlns:p14="http://schemas.microsoft.com/office/powerpoint/2010/main" val="269321990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616A811-ED26-457D-8223-6EBA10C6E2E4}" type="slidenum">
              <a:rPr lang="en-US" altLang="en-US"/>
              <a:pPr/>
              <a:t>‹#›</a:t>
            </a:fld>
            <a:endParaRPr lang="en-US" altLang="en-US" dirty="0"/>
          </a:p>
        </p:txBody>
      </p:sp>
    </p:spTree>
    <p:extLst>
      <p:ext uri="{BB962C8B-B14F-4D97-AF65-F5344CB8AC3E}">
        <p14:creationId xmlns:p14="http://schemas.microsoft.com/office/powerpoint/2010/main" val="147027504"/>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8F3ED38-B590-4FE0-AD16-75B8BB948341}" type="slidenum">
              <a:rPr lang="en-US" altLang="en-US"/>
              <a:pPr/>
              <a:t>‹#›</a:t>
            </a:fld>
            <a:endParaRPr lang="en-US" altLang="en-US" dirty="0"/>
          </a:p>
        </p:txBody>
      </p:sp>
    </p:spTree>
    <p:extLst>
      <p:ext uri="{BB962C8B-B14F-4D97-AF65-F5344CB8AC3E}">
        <p14:creationId xmlns:p14="http://schemas.microsoft.com/office/powerpoint/2010/main" val="360052710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8"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38A72CC-0545-493C-A18E-8B6DAA65703E}" type="slidenum">
              <a:rPr lang="en-US" altLang="en-US"/>
              <a:pPr/>
              <a:t>‹#›</a:t>
            </a:fld>
            <a:endParaRPr lang="en-US" altLang="en-US" dirty="0"/>
          </a:p>
        </p:txBody>
      </p:sp>
    </p:spTree>
    <p:extLst>
      <p:ext uri="{BB962C8B-B14F-4D97-AF65-F5344CB8AC3E}">
        <p14:creationId xmlns:p14="http://schemas.microsoft.com/office/powerpoint/2010/main" val="1005778609"/>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2E0CC90-5724-4D22-8245-F2C1A36EE25A}" type="slidenum">
              <a:rPr lang="en-US" altLang="en-US"/>
              <a:pPr/>
              <a:t>‹#›</a:t>
            </a:fld>
            <a:endParaRPr lang="en-US" altLang="en-US" dirty="0"/>
          </a:p>
        </p:txBody>
      </p:sp>
    </p:spTree>
    <p:extLst>
      <p:ext uri="{BB962C8B-B14F-4D97-AF65-F5344CB8AC3E}">
        <p14:creationId xmlns:p14="http://schemas.microsoft.com/office/powerpoint/2010/main" val="1471670986"/>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3"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BCE3E13C-1E37-4BE7-831B-68A49B62E094}" type="slidenum">
              <a:rPr lang="en-US" altLang="en-US"/>
              <a:pPr/>
              <a:t>‹#›</a:t>
            </a:fld>
            <a:endParaRPr lang="en-US" altLang="en-US" dirty="0"/>
          </a:p>
        </p:txBody>
      </p:sp>
    </p:spTree>
    <p:extLst>
      <p:ext uri="{BB962C8B-B14F-4D97-AF65-F5344CB8AC3E}">
        <p14:creationId xmlns:p14="http://schemas.microsoft.com/office/powerpoint/2010/main" val="2997884636"/>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AA9D254-92B9-46D3-88F6-D0BE456B05A5}" type="slidenum">
              <a:rPr lang="en-US" altLang="en-US"/>
              <a:pPr/>
              <a:t>‹#›</a:t>
            </a:fld>
            <a:endParaRPr lang="en-US" altLang="en-US" dirty="0"/>
          </a:p>
        </p:txBody>
      </p:sp>
    </p:spTree>
    <p:extLst>
      <p:ext uri="{BB962C8B-B14F-4D97-AF65-F5344CB8AC3E}">
        <p14:creationId xmlns:p14="http://schemas.microsoft.com/office/powerpoint/2010/main" val="3932543730"/>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0585815C-196A-4621-A778-E68AA8E65C70}" type="slidenum">
              <a:rPr lang="en-US" altLang="en-US"/>
              <a:pPr/>
              <a:t>‹#›</a:t>
            </a:fld>
            <a:endParaRPr lang="en-US" altLang="en-US" dirty="0"/>
          </a:p>
        </p:txBody>
      </p:sp>
    </p:spTree>
    <p:extLst>
      <p:ext uri="{BB962C8B-B14F-4D97-AF65-F5344CB8AC3E}">
        <p14:creationId xmlns:p14="http://schemas.microsoft.com/office/powerpoint/2010/main" val="2602264219"/>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09600" y="274638"/>
            <a:ext cx="109728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Rectangle 3"/>
          <p:cNvSpPr>
            <a:spLocks noGrp="1" noChangeArrowheads="1"/>
          </p:cNvSpPr>
          <p:nvPr>
            <p:ph type="body" idx="1"/>
          </p:nvPr>
        </p:nvSpPr>
        <p:spPr bwMode="auto">
          <a:xfrm>
            <a:off x="609600" y="1752601"/>
            <a:ext cx="10972800" cy="4373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fontAlgn="base">
              <a:spcBef>
                <a:spcPct val="0"/>
              </a:spcBef>
              <a:spcAft>
                <a:spcPct val="0"/>
              </a:spcAft>
            </a:pPr>
            <a:fld id="{9B339B3B-227A-4E1D-9DAC-D8A3C6F475A3}" type="slidenum">
              <a:rPr lang="en-US" altLang="en-US">
                <a:latin typeface="Arial" panose="020B0604020202020204" pitchFamily="34" charset="0"/>
                <a:cs typeface="Arial" panose="020B0604020202020204" pitchFamily="34" charset="0"/>
              </a:rPr>
              <a:pPr fontAlgn="base">
                <a:spcBef>
                  <a:spcPct val="0"/>
                </a:spcBef>
                <a:spcAft>
                  <a:spcPct val="0"/>
                </a:spcAft>
              </a:pPr>
              <a:t>‹#›</a:t>
            </a:fld>
            <a:endParaRPr lang="en-US" altLang="en-US" dirty="0">
              <a:latin typeface="Arial" panose="020B0604020202020204" pitchFamily="34" charset="0"/>
              <a:cs typeface="Arial" panose="020B0604020202020204" pitchFamily="34" charset="0"/>
            </a:endParaRPr>
          </a:p>
        </p:txBody>
      </p:sp>
      <p:grpSp>
        <p:nvGrpSpPr>
          <p:cNvPr id="1031" name="Group 7"/>
          <p:cNvGrpSpPr>
            <a:grpSpLocks/>
          </p:cNvGrpSpPr>
          <p:nvPr userDrawn="1"/>
        </p:nvGrpSpPr>
        <p:grpSpPr bwMode="auto">
          <a:xfrm>
            <a:off x="0" y="1447800"/>
            <a:ext cx="12192000" cy="228600"/>
            <a:chOff x="0" y="864"/>
            <a:chExt cx="5760" cy="192"/>
          </a:xfrm>
        </p:grpSpPr>
        <p:sp>
          <p:nvSpPr>
            <p:cNvPr id="8200" name="Rectangle 8"/>
            <p:cNvSpPr>
              <a:spLocks noChangeArrowheads="1"/>
            </p:cNvSpPr>
            <p:nvPr userDrawn="1"/>
          </p:nvSpPr>
          <p:spPr bwMode="auto">
            <a:xfrm>
              <a:off x="0" y="864"/>
              <a:ext cx="5760" cy="192"/>
            </a:xfrm>
            <a:prstGeom prst="rect">
              <a:avLst/>
            </a:prstGeom>
            <a:solidFill>
              <a:srgbClr val="0066FF"/>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1" name="Rectangle 9"/>
            <p:cNvSpPr>
              <a:spLocks noChangeArrowheads="1"/>
            </p:cNvSpPr>
            <p:nvPr userDrawn="1"/>
          </p:nvSpPr>
          <p:spPr bwMode="auto">
            <a:xfrm>
              <a:off x="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2" name="Rectangle 10"/>
            <p:cNvSpPr>
              <a:spLocks noChangeArrowheads="1"/>
            </p:cNvSpPr>
            <p:nvPr userDrawn="1"/>
          </p:nvSpPr>
          <p:spPr bwMode="auto">
            <a:xfrm>
              <a:off x="528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grpSp>
        <p:nvGrpSpPr>
          <p:cNvPr id="1032" name="Group 11"/>
          <p:cNvGrpSpPr>
            <a:grpSpLocks/>
          </p:cNvGrpSpPr>
          <p:nvPr userDrawn="1"/>
        </p:nvGrpSpPr>
        <p:grpSpPr bwMode="auto">
          <a:xfrm>
            <a:off x="0" y="6858000"/>
            <a:ext cx="12192000" cy="76200"/>
            <a:chOff x="0" y="4176"/>
            <a:chExt cx="5760" cy="144"/>
          </a:xfrm>
        </p:grpSpPr>
        <p:sp>
          <p:nvSpPr>
            <p:cNvPr id="8204" name="Rectangle 12"/>
            <p:cNvSpPr>
              <a:spLocks noChangeArrowheads="1"/>
            </p:cNvSpPr>
            <p:nvPr userDrawn="1"/>
          </p:nvSpPr>
          <p:spPr bwMode="auto">
            <a:xfrm>
              <a:off x="0" y="4176"/>
              <a:ext cx="5328" cy="144"/>
            </a:xfrm>
            <a:prstGeom prst="rect">
              <a:avLst/>
            </a:prstGeom>
            <a:solidFill>
              <a:srgbClr val="0066FF"/>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5" name="Rectangle 13"/>
            <p:cNvSpPr>
              <a:spLocks noChangeArrowheads="1"/>
            </p:cNvSpPr>
            <p:nvPr userDrawn="1"/>
          </p:nvSpPr>
          <p:spPr bwMode="auto">
            <a:xfrm>
              <a:off x="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6" name="Rectangle 14"/>
            <p:cNvSpPr>
              <a:spLocks noChangeArrowheads="1"/>
            </p:cNvSpPr>
            <p:nvPr userDrawn="1"/>
          </p:nvSpPr>
          <p:spPr bwMode="auto">
            <a:xfrm>
              <a:off x="532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spTree>
    <p:extLst>
      <p:ext uri="{BB962C8B-B14F-4D97-AF65-F5344CB8AC3E}">
        <p14:creationId xmlns:p14="http://schemas.microsoft.com/office/powerpoint/2010/main" val="3926840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p:titleStyle>
    <p:bodyStyle>
      <a:lvl1pPr marL="342900" indent="-342900" algn="l" rtl="0" eaLnBrk="0" fontAlgn="base" hangingPunct="0">
        <a:spcBef>
          <a:spcPct val="20000"/>
        </a:spcBef>
        <a:spcAft>
          <a:spcPct val="0"/>
        </a:spcAft>
        <a:defRPr sz="3200" b="1">
          <a:solidFill>
            <a:schemeClr val="bg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defRPr sz="2800">
          <a:solidFill>
            <a:schemeClr val="bg1"/>
          </a:solidFill>
          <a:latin typeface="+mn-lt"/>
        </a:defRPr>
      </a:lvl2pPr>
      <a:lvl3pPr marL="1143000" indent="-228600" algn="l" rtl="0" eaLnBrk="0" fontAlgn="base" hangingPunct="0">
        <a:spcBef>
          <a:spcPct val="20000"/>
        </a:spcBef>
        <a:spcAft>
          <a:spcPct val="0"/>
        </a:spcAft>
        <a:defRPr sz="2400">
          <a:solidFill>
            <a:schemeClr val="bg1"/>
          </a:solidFill>
          <a:latin typeface="+mn-lt"/>
        </a:defRPr>
      </a:lvl3pPr>
      <a:lvl4pPr marL="1600200" indent="-228600" algn="l" rtl="0" eaLnBrk="0" fontAlgn="base" hangingPunct="0">
        <a:spcBef>
          <a:spcPct val="20000"/>
        </a:spcBef>
        <a:spcAft>
          <a:spcPct val="0"/>
        </a:spcAft>
        <a:defRPr sz="2000">
          <a:solidFill>
            <a:schemeClr val="bg1"/>
          </a:solidFill>
          <a:latin typeface="+mn-lt"/>
        </a:defRPr>
      </a:lvl4pPr>
      <a:lvl5pPr marL="2057400" indent="-228600" algn="l" rtl="0" eaLnBrk="0" fontAlgn="base" hangingPunct="0">
        <a:spcBef>
          <a:spcPct val="20000"/>
        </a:spcBef>
        <a:spcAft>
          <a:spcPct val="0"/>
        </a:spcAft>
        <a:defRPr sz="2000">
          <a:solidFill>
            <a:schemeClr val="bg1"/>
          </a:solidFill>
          <a:latin typeface="+mn-lt"/>
        </a:defRPr>
      </a:lvl5pPr>
      <a:lvl6pPr marL="2514600" indent="-228600" algn="l" rtl="0" fontAlgn="base">
        <a:spcBef>
          <a:spcPct val="20000"/>
        </a:spcBef>
        <a:spcAft>
          <a:spcPct val="0"/>
        </a:spcAft>
        <a:defRPr sz="2000">
          <a:solidFill>
            <a:schemeClr val="bg1"/>
          </a:solidFill>
          <a:latin typeface="+mn-lt"/>
        </a:defRPr>
      </a:lvl6pPr>
      <a:lvl7pPr marL="2971800" indent="-228600" algn="l" rtl="0" fontAlgn="base">
        <a:spcBef>
          <a:spcPct val="20000"/>
        </a:spcBef>
        <a:spcAft>
          <a:spcPct val="0"/>
        </a:spcAft>
        <a:defRPr sz="2000">
          <a:solidFill>
            <a:schemeClr val="bg1"/>
          </a:solidFill>
          <a:latin typeface="+mn-lt"/>
        </a:defRPr>
      </a:lvl7pPr>
      <a:lvl8pPr marL="3429000" indent="-228600" algn="l" rtl="0" fontAlgn="base">
        <a:spcBef>
          <a:spcPct val="20000"/>
        </a:spcBef>
        <a:spcAft>
          <a:spcPct val="0"/>
        </a:spcAft>
        <a:defRPr sz="2000">
          <a:solidFill>
            <a:schemeClr val="bg1"/>
          </a:solidFill>
          <a:latin typeface="+mn-lt"/>
        </a:defRPr>
      </a:lvl8pPr>
      <a:lvl9pPr marL="3886200" indent="-228600" algn="l" rtl="0" fontAlgn="base">
        <a:spcBef>
          <a:spcPct val="20000"/>
        </a:spcBef>
        <a:spcAft>
          <a:spcPct val="0"/>
        </a:spcAft>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a:stretch/>
        </p:blipFill>
        <p:spPr>
          <a:xfrm>
            <a:off x="0" y="1"/>
            <a:ext cx="12192024" cy="6858001"/>
          </a:xfrm>
          <a:prstGeom prst="rect">
            <a:avLst/>
          </a:prstGeom>
          <a:noFill/>
          <a:ln>
            <a:noFill/>
          </a:ln>
        </p:spPr>
      </p:pic>
    </p:spTree>
    <p:extLst>
      <p:ext uri="{BB962C8B-B14F-4D97-AF65-F5344CB8AC3E}">
        <p14:creationId xmlns:p14="http://schemas.microsoft.com/office/powerpoint/2010/main" val="41863331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2:1-20</a:t>
            </a:r>
            <a:br>
              <a:rPr lang="en-US" sz="4400" dirty="0"/>
            </a:br>
            <a:r>
              <a:rPr lang="en-US" sz="4400" dirty="0"/>
              <a:t>The Birth of Jesus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WHO IS THIS CHILD?</a:t>
            </a:r>
            <a:endParaRPr lang="en-US" sz="40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“Savior” – the One who rescues us from evil </a:t>
            </a:r>
            <a:br>
              <a:rPr lang="en-US" sz="4000" dirty="0">
                <a:cs typeface="Times New Roman" pitchFamily="18" charset="0"/>
              </a:rPr>
            </a:br>
            <a:r>
              <a:rPr lang="en-US" sz="4000" dirty="0">
                <a:cs typeface="Times New Roman" pitchFamily="18" charset="0"/>
              </a:rPr>
              <a:t>&amp; restores all things</a:t>
            </a:r>
          </a:p>
        </p:txBody>
      </p:sp>
      <p:sp>
        <p:nvSpPr>
          <p:cNvPr id="5" name="Text Box 4">
            <a:extLst>
              <a:ext uri="{FF2B5EF4-FFF2-40B4-BE49-F238E27FC236}">
                <a16:creationId xmlns:a16="http://schemas.microsoft.com/office/drawing/2014/main" xmlns="" id="{50A035DA-F206-44CC-B267-FB1BA1AD453F}"/>
              </a:ext>
            </a:extLst>
          </p:cNvPr>
          <p:cNvSpPr txBox="1">
            <a:spLocks noChangeArrowheads="1"/>
          </p:cNvSpPr>
          <p:nvPr/>
        </p:nvSpPr>
        <p:spPr bwMode="auto">
          <a:xfrm>
            <a:off x="190499" y="5298222"/>
            <a:ext cx="11837543"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altLang="en-US" sz="3200" baseline="30000" dirty="0"/>
              <a:t>11 </a:t>
            </a:r>
            <a:r>
              <a:rPr lang="en-US" altLang="en-US" sz="3200" dirty="0"/>
              <a:t>“Today in the town of David a </a:t>
            </a:r>
            <a:r>
              <a:rPr lang="en-US" altLang="en-US" sz="3200" dirty="0">
                <a:solidFill>
                  <a:srgbClr val="C00000"/>
                </a:solidFill>
              </a:rPr>
              <a:t>Savior</a:t>
            </a:r>
            <a:r>
              <a:rPr lang="en-US" altLang="en-US" sz="3200" dirty="0"/>
              <a:t> has been born to you; </a:t>
            </a:r>
            <a:br>
              <a:rPr lang="en-US" altLang="en-US" sz="3200" dirty="0"/>
            </a:br>
            <a:r>
              <a:rPr lang="en-US" altLang="en-US" sz="3200" dirty="0"/>
              <a:t>He is Christ the Lord.” </a:t>
            </a:r>
          </a:p>
        </p:txBody>
      </p:sp>
    </p:spTree>
    <p:extLst>
      <p:ext uri="{BB962C8B-B14F-4D97-AF65-F5344CB8AC3E}">
        <p14:creationId xmlns:p14="http://schemas.microsoft.com/office/powerpoint/2010/main" val="1196630800"/>
      </p:ext>
    </p:extLst>
  </p:cSld>
  <p:clrMapOvr>
    <a:masterClrMapping/>
  </p:clrMapOvr>
  <p:transition spd="med">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2:1-20</a:t>
            </a:r>
            <a:br>
              <a:rPr lang="en-US" sz="4400" dirty="0"/>
            </a:br>
            <a:r>
              <a:rPr lang="en-US" sz="4400" dirty="0"/>
              <a:t>The Birth of Jesus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WHO IS THIS CHILD?</a:t>
            </a:r>
            <a:endParaRPr lang="en-US" sz="40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“Savior” – the One who rescues us from evil </a:t>
            </a:r>
            <a:br>
              <a:rPr lang="en-US" sz="4000" dirty="0">
                <a:cs typeface="Times New Roman" pitchFamily="18" charset="0"/>
              </a:rPr>
            </a:br>
            <a:r>
              <a:rPr lang="en-US" sz="4000" dirty="0">
                <a:cs typeface="Times New Roman" pitchFamily="18" charset="0"/>
              </a:rPr>
              <a:t>&amp; restores all things</a:t>
            </a:r>
          </a:p>
          <a:p>
            <a:pPr marL="1028700" lvl="1" indent="-571500" eaLnBrk="1" hangingPunct="1">
              <a:lnSpc>
                <a:spcPct val="70000"/>
              </a:lnSpc>
              <a:spcBef>
                <a:spcPts val="1440"/>
              </a:spcBef>
              <a:buFont typeface="Arial" panose="020B0604020202020204" pitchFamily="34" charset="0"/>
              <a:buChar char="•"/>
              <a:defRPr/>
            </a:pPr>
            <a:r>
              <a:rPr lang="en-US" sz="4000" dirty="0">
                <a:effectLst>
                  <a:outerShdw blurRad="38100" dist="38100" dir="2700000" algn="tl">
                    <a:srgbClr val="000000">
                      <a:alpha val="43137"/>
                    </a:srgbClr>
                  </a:outerShdw>
                </a:effectLst>
                <a:cs typeface="Times New Roman" pitchFamily="18" charset="0"/>
              </a:rPr>
              <a:t>“Christ” – the long-promised Ruler of humanity</a:t>
            </a:r>
          </a:p>
        </p:txBody>
      </p:sp>
      <p:sp>
        <p:nvSpPr>
          <p:cNvPr id="5" name="Text Box 4">
            <a:extLst>
              <a:ext uri="{FF2B5EF4-FFF2-40B4-BE49-F238E27FC236}">
                <a16:creationId xmlns:a16="http://schemas.microsoft.com/office/drawing/2014/main" xmlns="" id="{50A035DA-F206-44CC-B267-FB1BA1AD453F}"/>
              </a:ext>
            </a:extLst>
          </p:cNvPr>
          <p:cNvSpPr txBox="1">
            <a:spLocks noChangeArrowheads="1"/>
          </p:cNvSpPr>
          <p:nvPr/>
        </p:nvSpPr>
        <p:spPr bwMode="auto">
          <a:xfrm>
            <a:off x="190499" y="5298222"/>
            <a:ext cx="11837543"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altLang="en-US" sz="3200" baseline="30000" dirty="0"/>
              <a:t>11 </a:t>
            </a:r>
            <a:r>
              <a:rPr lang="en-US" altLang="en-US" sz="3200" dirty="0"/>
              <a:t>“Today in the town of David a Savior has been born to you; </a:t>
            </a:r>
            <a:br>
              <a:rPr lang="en-US" altLang="en-US" sz="3200" dirty="0"/>
            </a:br>
            <a:r>
              <a:rPr lang="en-US" altLang="en-US" sz="3200" dirty="0"/>
              <a:t>He is </a:t>
            </a:r>
            <a:r>
              <a:rPr lang="en-US" altLang="en-US" sz="3200" dirty="0">
                <a:solidFill>
                  <a:srgbClr val="C00000"/>
                </a:solidFill>
              </a:rPr>
              <a:t>Christ</a:t>
            </a:r>
            <a:r>
              <a:rPr lang="en-US" altLang="en-US" sz="3200" dirty="0"/>
              <a:t> the Lord.” </a:t>
            </a:r>
          </a:p>
        </p:txBody>
      </p:sp>
    </p:spTree>
    <p:extLst>
      <p:ext uri="{BB962C8B-B14F-4D97-AF65-F5344CB8AC3E}">
        <p14:creationId xmlns:p14="http://schemas.microsoft.com/office/powerpoint/2010/main" val="1492962864"/>
      </p:ext>
    </p:extLst>
  </p:cSld>
  <p:clrMapOvr>
    <a:masterClrMapping/>
  </p:clrMapOvr>
  <p:transition spd="med">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2:1-20</a:t>
            </a:r>
            <a:br>
              <a:rPr lang="en-US" sz="4400" dirty="0"/>
            </a:br>
            <a:r>
              <a:rPr lang="en-US" sz="4400" dirty="0"/>
              <a:t>The Birth of Jesus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WHO IS THIS CHILD?</a:t>
            </a:r>
            <a:endParaRPr lang="en-US" sz="40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“Savior” – the One who rescues us from evil </a:t>
            </a:r>
            <a:br>
              <a:rPr lang="en-US" sz="4000" dirty="0">
                <a:cs typeface="Times New Roman" pitchFamily="18" charset="0"/>
              </a:rPr>
            </a:br>
            <a:r>
              <a:rPr lang="en-US" sz="4000" dirty="0">
                <a:cs typeface="Times New Roman" pitchFamily="18" charset="0"/>
              </a:rPr>
              <a:t>&amp; restores all things</a:t>
            </a:r>
          </a:p>
          <a:p>
            <a:pPr marL="1028700" lvl="1" indent="-571500" eaLnBrk="1" hangingPunct="1">
              <a:lnSpc>
                <a:spcPct val="70000"/>
              </a:lnSpc>
              <a:spcBef>
                <a:spcPts val="1440"/>
              </a:spcBef>
              <a:buFont typeface="Arial" panose="020B0604020202020204" pitchFamily="34" charset="0"/>
              <a:buChar char="•"/>
              <a:defRPr/>
            </a:pPr>
            <a:r>
              <a:rPr lang="en-US" sz="4000" dirty="0">
                <a:effectLst>
                  <a:outerShdw blurRad="38100" dist="38100" dir="2700000" algn="tl">
                    <a:srgbClr val="000000">
                      <a:alpha val="43137"/>
                    </a:srgbClr>
                  </a:outerShdw>
                </a:effectLst>
                <a:cs typeface="Times New Roman" pitchFamily="18" charset="0"/>
              </a:rPr>
              <a:t>“Christ” – the long-promised Ruler of humanity</a:t>
            </a:r>
          </a:p>
          <a:p>
            <a:pPr marL="1028700" lvl="1" indent="-571500" eaLnBrk="1" hangingPunct="1">
              <a:lnSpc>
                <a:spcPct val="70000"/>
              </a:lnSpc>
              <a:spcBef>
                <a:spcPts val="1440"/>
              </a:spcBef>
              <a:buFont typeface="Arial" panose="020B0604020202020204" pitchFamily="34" charset="0"/>
              <a:buChar char="•"/>
              <a:defRPr/>
            </a:pPr>
            <a:r>
              <a:rPr lang="en-US" sz="4000" dirty="0">
                <a:effectLst>
                  <a:outerShdw blurRad="38100" dist="38100" dir="2700000" algn="tl">
                    <a:srgbClr val="000000">
                      <a:alpha val="43137"/>
                    </a:srgbClr>
                  </a:outerShdw>
                </a:effectLst>
                <a:cs typeface="Times New Roman" pitchFamily="18" charset="0"/>
              </a:rPr>
              <a:t>“the Lord” – God Himself entering the human race (Isaiah 9:6,7)</a:t>
            </a:r>
          </a:p>
        </p:txBody>
      </p:sp>
      <p:sp>
        <p:nvSpPr>
          <p:cNvPr id="5" name="Text Box 4">
            <a:extLst>
              <a:ext uri="{FF2B5EF4-FFF2-40B4-BE49-F238E27FC236}">
                <a16:creationId xmlns:a16="http://schemas.microsoft.com/office/drawing/2014/main" xmlns="" id="{50A035DA-F206-44CC-B267-FB1BA1AD453F}"/>
              </a:ext>
            </a:extLst>
          </p:cNvPr>
          <p:cNvSpPr txBox="1">
            <a:spLocks noChangeArrowheads="1"/>
          </p:cNvSpPr>
          <p:nvPr/>
        </p:nvSpPr>
        <p:spPr bwMode="auto">
          <a:xfrm>
            <a:off x="190499" y="5298222"/>
            <a:ext cx="11837543"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altLang="en-US" sz="3200" baseline="30000" dirty="0"/>
              <a:t>11 </a:t>
            </a:r>
            <a:r>
              <a:rPr lang="en-US" altLang="en-US" sz="3200" dirty="0"/>
              <a:t>“Today in the town of David a Savior has been born to you; </a:t>
            </a:r>
            <a:br>
              <a:rPr lang="en-US" altLang="en-US" sz="3200" dirty="0"/>
            </a:br>
            <a:r>
              <a:rPr lang="en-US" altLang="en-US" sz="3200" dirty="0"/>
              <a:t>He is Christ </a:t>
            </a:r>
            <a:r>
              <a:rPr lang="en-US" altLang="en-US" sz="3200" dirty="0">
                <a:solidFill>
                  <a:srgbClr val="FF0000"/>
                </a:solidFill>
              </a:rPr>
              <a:t>the Lord</a:t>
            </a:r>
            <a:r>
              <a:rPr lang="en-US" altLang="en-US" sz="3200" dirty="0"/>
              <a:t>.” </a:t>
            </a:r>
          </a:p>
        </p:txBody>
      </p:sp>
    </p:spTree>
    <p:extLst>
      <p:ext uri="{BB962C8B-B14F-4D97-AF65-F5344CB8AC3E}">
        <p14:creationId xmlns:p14="http://schemas.microsoft.com/office/powerpoint/2010/main" val="224220883"/>
      </p:ext>
    </p:extLst>
  </p:cSld>
  <p:clrMapOvr>
    <a:masterClrMapping/>
  </p:clrMapOvr>
  <p:transition spd="med">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2:1-20</a:t>
            </a:r>
            <a:br>
              <a:rPr lang="en-US" sz="4400" dirty="0"/>
            </a:br>
            <a:r>
              <a:rPr lang="en-US" sz="4400" dirty="0"/>
              <a:t>The Birth of Jesus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HOW IS THIS CHILD BORN?</a:t>
            </a:r>
          </a:p>
        </p:txBody>
      </p:sp>
      <p:sp>
        <p:nvSpPr>
          <p:cNvPr id="5" name="Text Box 4">
            <a:extLst>
              <a:ext uri="{FF2B5EF4-FFF2-40B4-BE49-F238E27FC236}">
                <a16:creationId xmlns:a16="http://schemas.microsoft.com/office/drawing/2014/main" xmlns="" id="{EDCC5B88-66A4-43E4-8132-C15AEF0F07D7}"/>
              </a:ext>
            </a:extLst>
          </p:cNvPr>
          <p:cNvSpPr txBox="1">
            <a:spLocks noChangeArrowheads="1"/>
          </p:cNvSpPr>
          <p:nvPr/>
        </p:nvSpPr>
        <p:spPr bwMode="auto">
          <a:xfrm>
            <a:off x="190499" y="2202597"/>
            <a:ext cx="11837543" cy="913070"/>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altLang="en-US" sz="3200" dirty="0"/>
              <a:t>“This will be a sign to you: You will find a baby lying on the finest silk, in a palace, visited by royal dignitaries.”</a:t>
            </a:r>
          </a:p>
        </p:txBody>
      </p:sp>
    </p:spTree>
    <p:extLst>
      <p:ext uri="{BB962C8B-B14F-4D97-AF65-F5344CB8AC3E}">
        <p14:creationId xmlns:p14="http://schemas.microsoft.com/office/powerpoint/2010/main" val="142459497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2:1-20</a:t>
            </a:r>
            <a:br>
              <a:rPr lang="en-US" sz="4400" dirty="0"/>
            </a:br>
            <a:r>
              <a:rPr lang="en-US" sz="4400" dirty="0"/>
              <a:t>The Birth of Jesus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HOW IS THIS CHILD BORN?</a:t>
            </a: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eaLnBrk="1" hangingPunct="1">
              <a:lnSpc>
                <a:spcPct val="70000"/>
              </a:lnSpc>
              <a:spcBef>
                <a:spcPts val="1440"/>
              </a:spcBef>
              <a:defRPr/>
            </a:pPr>
            <a:endParaRPr lang="en-US" sz="4000" b="0" dirty="0">
              <a:effectLst/>
              <a:cs typeface="Times New Roman" pitchFamily="18" charset="0"/>
            </a:endParaRPr>
          </a:p>
          <a:p>
            <a:pPr marL="1028700" lvl="1" indent="-571500" eaLnBrk="1" hangingPunct="1">
              <a:lnSpc>
                <a:spcPct val="70000"/>
              </a:lnSpc>
              <a:spcBef>
                <a:spcPts val="0"/>
              </a:spcBef>
              <a:buFont typeface="Arial" panose="020B0604020202020204" pitchFamily="34" charset="0"/>
              <a:buChar char="•"/>
              <a:defRPr/>
            </a:pPr>
            <a:r>
              <a:rPr lang="en-US" sz="4000" dirty="0">
                <a:cs typeface="Times New Roman" pitchFamily="18" charset="0"/>
              </a:rPr>
              <a:t>In unsanitary conditions</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Amid the scandal of apparent illegitimacy</a:t>
            </a: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Visited by common Jewish peasants</a:t>
            </a:r>
          </a:p>
        </p:txBody>
      </p:sp>
      <p:sp>
        <p:nvSpPr>
          <p:cNvPr id="5" name="Text Box 4">
            <a:extLst>
              <a:ext uri="{FF2B5EF4-FFF2-40B4-BE49-F238E27FC236}">
                <a16:creationId xmlns:a16="http://schemas.microsoft.com/office/drawing/2014/main" xmlns="" id="{EDCC5B88-66A4-43E4-8132-C15AEF0F07D7}"/>
              </a:ext>
            </a:extLst>
          </p:cNvPr>
          <p:cNvSpPr txBox="1">
            <a:spLocks noChangeArrowheads="1"/>
          </p:cNvSpPr>
          <p:nvPr/>
        </p:nvSpPr>
        <p:spPr bwMode="auto">
          <a:xfrm>
            <a:off x="190499" y="2202597"/>
            <a:ext cx="11837543"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altLang="en-US" sz="3200" baseline="30000" dirty="0"/>
              <a:t>8 </a:t>
            </a:r>
            <a:r>
              <a:rPr lang="en-US" altLang="en-US" sz="3200" dirty="0"/>
              <a:t>And there were </a:t>
            </a:r>
            <a:r>
              <a:rPr lang="en-US" altLang="en-US" sz="3200" u="sng" dirty="0"/>
              <a:t>shepherds</a:t>
            </a:r>
            <a:r>
              <a:rPr lang="en-US" altLang="en-US" sz="3200" dirty="0"/>
              <a:t> living out in the fields nearby, keeping watch over their flocks at night.</a:t>
            </a:r>
          </a:p>
        </p:txBody>
      </p:sp>
    </p:spTree>
    <p:extLst>
      <p:ext uri="{BB962C8B-B14F-4D97-AF65-F5344CB8AC3E}">
        <p14:creationId xmlns:p14="http://schemas.microsoft.com/office/powerpoint/2010/main" val="2647635400"/>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50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2:1-20</a:t>
            </a:r>
            <a:br>
              <a:rPr lang="en-US" sz="4400" dirty="0"/>
            </a:br>
            <a:r>
              <a:rPr lang="en-US" sz="4400" dirty="0"/>
              <a:t>The Birth of Jesus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endParaRPr lang="en-US" sz="4000" dirty="0">
              <a:effectLst>
                <a:outerShdw blurRad="38100" dist="38100" dir="2700000" algn="tl">
                  <a:srgbClr val="000000">
                    <a:alpha val="43137"/>
                  </a:srgbClr>
                </a:outerShdw>
              </a:effectLst>
              <a:cs typeface="Times New Roman" pitchFamily="18" charset="0"/>
            </a:endParaRPr>
          </a:p>
        </p:txBody>
      </p:sp>
      <p:sp>
        <p:nvSpPr>
          <p:cNvPr id="8" name="WordArt 4">
            <a:extLst>
              <a:ext uri="{FF2B5EF4-FFF2-40B4-BE49-F238E27FC236}">
                <a16:creationId xmlns:a16="http://schemas.microsoft.com/office/drawing/2014/main" xmlns="" id="{A646F663-AAE3-47D4-B166-58EC29E94ED2}"/>
              </a:ext>
            </a:extLst>
          </p:cNvPr>
          <p:cNvSpPr>
            <a:spLocks noChangeArrowheads="1" noChangeShapeType="1" noTextEdit="1"/>
          </p:cNvSpPr>
          <p:nvPr/>
        </p:nvSpPr>
        <p:spPr bwMode="auto">
          <a:xfrm>
            <a:off x="3381375" y="1676400"/>
            <a:ext cx="5638800" cy="18288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Chevron">
              <a:avLst>
                <a:gd name="adj" fmla="val 38454"/>
              </a:avLst>
            </a:prstTxWarp>
          </a:bodyPr>
          <a:lstStyle/>
          <a:p>
            <a:pPr algn="ctr"/>
            <a:r>
              <a:rPr lang="en-US" sz="4800" kern="10" dirty="0">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Eras Medium ITC" panose="020B0602030504020804" pitchFamily="34" charset="0"/>
              </a:rPr>
              <a:t>Who This Child Is</a:t>
            </a:r>
          </a:p>
        </p:txBody>
      </p:sp>
      <p:sp>
        <p:nvSpPr>
          <p:cNvPr id="9" name="WordArt 5">
            <a:extLst>
              <a:ext uri="{FF2B5EF4-FFF2-40B4-BE49-F238E27FC236}">
                <a16:creationId xmlns:a16="http://schemas.microsoft.com/office/drawing/2014/main" xmlns="" id="{F96F97DD-68F3-4AC2-B53E-4C292508DBEA}"/>
              </a:ext>
            </a:extLst>
          </p:cNvPr>
          <p:cNvSpPr>
            <a:spLocks noChangeArrowheads="1" noChangeShapeType="1" noTextEdit="1"/>
          </p:cNvSpPr>
          <p:nvPr/>
        </p:nvSpPr>
        <p:spPr bwMode="auto">
          <a:xfrm>
            <a:off x="2857500" y="5295900"/>
            <a:ext cx="6848475" cy="14097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ChevronInverted">
              <a:avLst>
                <a:gd name="adj" fmla="val 59120"/>
              </a:avLst>
            </a:prstTxWarp>
          </a:bodyPr>
          <a:lstStyle/>
          <a:p>
            <a:pPr algn="ctr"/>
            <a:r>
              <a:rPr lang="en-US" sz="5400" kern="10" dirty="0">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Eras Medium ITC" panose="020B0602030504020804" pitchFamily="34" charset="0"/>
              </a:rPr>
              <a:t>How This Child Is Born</a:t>
            </a:r>
          </a:p>
        </p:txBody>
      </p:sp>
      <p:sp>
        <p:nvSpPr>
          <p:cNvPr id="10" name="Down Arrow 7">
            <a:extLst>
              <a:ext uri="{FF2B5EF4-FFF2-40B4-BE49-F238E27FC236}">
                <a16:creationId xmlns:a16="http://schemas.microsoft.com/office/drawing/2014/main" xmlns="" id="{C962DEC5-942A-474A-A636-1ED6B8015703}"/>
              </a:ext>
            </a:extLst>
          </p:cNvPr>
          <p:cNvSpPr/>
          <p:nvPr/>
        </p:nvSpPr>
        <p:spPr>
          <a:xfrm>
            <a:off x="5972175" y="3048000"/>
            <a:ext cx="762000" cy="2590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TextBox 8">
            <a:extLst>
              <a:ext uri="{FF2B5EF4-FFF2-40B4-BE49-F238E27FC236}">
                <a16:creationId xmlns:a16="http://schemas.microsoft.com/office/drawing/2014/main" xmlns="" id="{3138BF26-9DAC-4F4B-9338-53271D738C87}"/>
              </a:ext>
            </a:extLst>
          </p:cNvPr>
          <p:cNvSpPr txBox="1">
            <a:spLocks noChangeArrowheads="1"/>
          </p:cNvSpPr>
          <p:nvPr/>
        </p:nvSpPr>
        <p:spPr bwMode="auto">
          <a:xfrm>
            <a:off x="4524375" y="3657600"/>
            <a:ext cx="3733800" cy="11080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6600" b="1" dirty="0">
                <a:latin typeface="Trebuchet MS" panose="020B0603020202020204" pitchFamily="34" charset="0"/>
              </a:rPr>
              <a:t>?!?!?!</a:t>
            </a:r>
          </a:p>
        </p:txBody>
      </p:sp>
    </p:spTree>
    <p:extLst>
      <p:ext uri="{BB962C8B-B14F-4D97-AF65-F5344CB8AC3E}">
        <p14:creationId xmlns:p14="http://schemas.microsoft.com/office/powerpoint/2010/main" val="173082885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11"/>
                                        </p:tgtEl>
                                        <p:attrNameLst>
                                          <p:attrName>style.visibility</p:attrName>
                                        </p:attrNameLst>
                                      </p:cBhvr>
                                      <p:to>
                                        <p:strVal val="visible"/>
                                      </p:to>
                                    </p:set>
                                    <p:animEffect transition="in" filter="box(out)">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2:1-20</a:t>
            </a:r>
            <a:br>
              <a:rPr lang="en-US" sz="4400" dirty="0"/>
            </a:br>
            <a:r>
              <a:rPr lang="en-US" sz="4400" dirty="0"/>
              <a:t>The Birth of Jesus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endParaRPr lang="en-US" sz="4000" dirty="0">
              <a:effectLst>
                <a:outerShdw blurRad="38100" dist="38100" dir="2700000" algn="tl">
                  <a:srgbClr val="000000">
                    <a:alpha val="43137"/>
                  </a:srgbClr>
                </a:outerShdw>
              </a:effectLst>
              <a:cs typeface="Times New Roman" pitchFamily="18" charset="0"/>
            </a:endParaRPr>
          </a:p>
        </p:txBody>
      </p:sp>
      <p:sp>
        <p:nvSpPr>
          <p:cNvPr id="8" name="WordArt 4">
            <a:extLst>
              <a:ext uri="{FF2B5EF4-FFF2-40B4-BE49-F238E27FC236}">
                <a16:creationId xmlns:a16="http://schemas.microsoft.com/office/drawing/2014/main" xmlns="" id="{A646F663-AAE3-47D4-B166-58EC29E94ED2}"/>
              </a:ext>
            </a:extLst>
          </p:cNvPr>
          <p:cNvSpPr>
            <a:spLocks noChangeArrowheads="1" noChangeShapeType="1" noTextEdit="1"/>
          </p:cNvSpPr>
          <p:nvPr/>
        </p:nvSpPr>
        <p:spPr bwMode="auto">
          <a:xfrm>
            <a:off x="3381375" y="1676400"/>
            <a:ext cx="5638800" cy="18288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Chevron">
              <a:avLst>
                <a:gd name="adj" fmla="val 38454"/>
              </a:avLst>
            </a:prstTxWarp>
          </a:bodyPr>
          <a:lstStyle/>
          <a:p>
            <a:pPr algn="ctr"/>
            <a:r>
              <a:rPr lang="en-US" sz="4800" kern="10" dirty="0">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Eras Medium ITC" panose="020B0602030504020804" pitchFamily="34" charset="0"/>
              </a:rPr>
              <a:t>Who This Child Is</a:t>
            </a:r>
          </a:p>
        </p:txBody>
      </p:sp>
      <p:sp>
        <p:nvSpPr>
          <p:cNvPr id="9" name="WordArt 5">
            <a:extLst>
              <a:ext uri="{FF2B5EF4-FFF2-40B4-BE49-F238E27FC236}">
                <a16:creationId xmlns:a16="http://schemas.microsoft.com/office/drawing/2014/main" xmlns="" id="{F96F97DD-68F3-4AC2-B53E-4C292508DBEA}"/>
              </a:ext>
            </a:extLst>
          </p:cNvPr>
          <p:cNvSpPr>
            <a:spLocks noChangeArrowheads="1" noChangeShapeType="1" noTextEdit="1"/>
          </p:cNvSpPr>
          <p:nvPr/>
        </p:nvSpPr>
        <p:spPr bwMode="auto">
          <a:xfrm>
            <a:off x="2857500" y="5295900"/>
            <a:ext cx="6848475" cy="14097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ChevronInverted">
              <a:avLst>
                <a:gd name="adj" fmla="val 59120"/>
              </a:avLst>
            </a:prstTxWarp>
          </a:bodyPr>
          <a:lstStyle/>
          <a:p>
            <a:pPr algn="ctr"/>
            <a:r>
              <a:rPr lang="en-US" sz="5400" kern="10" dirty="0">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Eras Medium ITC" panose="020B0602030504020804" pitchFamily="34" charset="0"/>
              </a:rPr>
              <a:t>How This Child Is Born</a:t>
            </a:r>
          </a:p>
        </p:txBody>
      </p:sp>
      <p:sp>
        <p:nvSpPr>
          <p:cNvPr id="10" name="Down Arrow 7">
            <a:extLst>
              <a:ext uri="{FF2B5EF4-FFF2-40B4-BE49-F238E27FC236}">
                <a16:creationId xmlns:a16="http://schemas.microsoft.com/office/drawing/2014/main" xmlns="" id="{C962DEC5-942A-474A-A636-1ED6B8015703}"/>
              </a:ext>
            </a:extLst>
          </p:cNvPr>
          <p:cNvSpPr/>
          <p:nvPr/>
        </p:nvSpPr>
        <p:spPr>
          <a:xfrm>
            <a:off x="5972175" y="3048000"/>
            <a:ext cx="762000" cy="2590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TextBox 8">
            <a:extLst>
              <a:ext uri="{FF2B5EF4-FFF2-40B4-BE49-F238E27FC236}">
                <a16:creationId xmlns:a16="http://schemas.microsoft.com/office/drawing/2014/main" xmlns="" id="{3138BF26-9DAC-4F4B-9338-53271D738C87}"/>
              </a:ext>
            </a:extLst>
          </p:cNvPr>
          <p:cNvSpPr txBox="1">
            <a:spLocks noChangeArrowheads="1"/>
          </p:cNvSpPr>
          <p:nvPr/>
        </p:nvSpPr>
        <p:spPr bwMode="auto">
          <a:xfrm>
            <a:off x="4524375" y="3657600"/>
            <a:ext cx="3733800" cy="107721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Trebuchet MS" panose="020B0603020202020204" pitchFamily="34" charset="0"/>
              </a:rPr>
              <a:t>God the Father &amp; Jesus </a:t>
            </a:r>
            <a:r>
              <a:rPr lang="en-US" altLang="en-US" sz="3200" b="1" u="sng" dirty="0">
                <a:latin typeface="Trebuchet MS" panose="020B0603020202020204" pitchFamily="34" charset="0"/>
              </a:rPr>
              <a:t>chose</a:t>
            </a:r>
            <a:r>
              <a:rPr lang="en-US" altLang="en-US" sz="3200" b="1" dirty="0">
                <a:latin typeface="Trebuchet MS" panose="020B0603020202020204" pitchFamily="34" charset="0"/>
              </a:rPr>
              <a:t> this</a:t>
            </a:r>
          </a:p>
        </p:txBody>
      </p:sp>
    </p:spTree>
    <p:extLst>
      <p:ext uri="{BB962C8B-B14F-4D97-AF65-F5344CB8AC3E}">
        <p14:creationId xmlns:p14="http://schemas.microsoft.com/office/powerpoint/2010/main" val="4060926182"/>
      </p:ext>
    </p:extLst>
  </p:cSld>
  <p:clrMapOvr>
    <a:masterClrMapping/>
  </p:clrMapOvr>
  <p:transition spd="med">
    <p:split orient="vert" dir="in"/>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2:1-20</a:t>
            </a:r>
            <a:br>
              <a:rPr lang="en-US" sz="4400" dirty="0"/>
            </a:br>
            <a:r>
              <a:rPr lang="en-US" sz="4400" dirty="0"/>
              <a:t>The Birth of Jesus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endParaRPr lang="en-US" sz="4000" dirty="0">
              <a:effectLst>
                <a:outerShdw blurRad="38100" dist="38100" dir="2700000" algn="tl">
                  <a:srgbClr val="000000">
                    <a:alpha val="43137"/>
                  </a:srgbClr>
                </a:outerShdw>
              </a:effectLst>
              <a:cs typeface="Times New Roman" pitchFamily="18" charset="0"/>
            </a:endParaRPr>
          </a:p>
        </p:txBody>
      </p:sp>
      <p:sp>
        <p:nvSpPr>
          <p:cNvPr id="8" name="WordArt 4">
            <a:extLst>
              <a:ext uri="{FF2B5EF4-FFF2-40B4-BE49-F238E27FC236}">
                <a16:creationId xmlns:a16="http://schemas.microsoft.com/office/drawing/2014/main" xmlns="" id="{A646F663-AAE3-47D4-B166-58EC29E94ED2}"/>
              </a:ext>
            </a:extLst>
          </p:cNvPr>
          <p:cNvSpPr>
            <a:spLocks noChangeArrowheads="1" noChangeShapeType="1" noTextEdit="1"/>
          </p:cNvSpPr>
          <p:nvPr/>
        </p:nvSpPr>
        <p:spPr bwMode="auto">
          <a:xfrm>
            <a:off x="3381375" y="1676400"/>
            <a:ext cx="5638800" cy="18288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Chevron">
              <a:avLst>
                <a:gd name="adj" fmla="val 38454"/>
              </a:avLst>
            </a:prstTxWarp>
          </a:bodyPr>
          <a:lstStyle/>
          <a:p>
            <a:pPr algn="ctr"/>
            <a:r>
              <a:rPr lang="en-US" sz="4800" kern="10" dirty="0">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Eras Medium ITC" panose="020B0602030504020804" pitchFamily="34" charset="0"/>
              </a:rPr>
              <a:t>Who This Child Is</a:t>
            </a:r>
          </a:p>
        </p:txBody>
      </p:sp>
      <p:sp>
        <p:nvSpPr>
          <p:cNvPr id="9" name="WordArt 5">
            <a:extLst>
              <a:ext uri="{FF2B5EF4-FFF2-40B4-BE49-F238E27FC236}">
                <a16:creationId xmlns:a16="http://schemas.microsoft.com/office/drawing/2014/main" xmlns="" id="{F96F97DD-68F3-4AC2-B53E-4C292508DBEA}"/>
              </a:ext>
            </a:extLst>
          </p:cNvPr>
          <p:cNvSpPr>
            <a:spLocks noChangeArrowheads="1" noChangeShapeType="1" noTextEdit="1"/>
          </p:cNvSpPr>
          <p:nvPr/>
        </p:nvSpPr>
        <p:spPr bwMode="auto">
          <a:xfrm>
            <a:off x="2857500" y="5295900"/>
            <a:ext cx="6848475" cy="14097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ChevronInverted">
              <a:avLst>
                <a:gd name="adj" fmla="val 59120"/>
              </a:avLst>
            </a:prstTxWarp>
          </a:bodyPr>
          <a:lstStyle/>
          <a:p>
            <a:pPr algn="ctr"/>
            <a:r>
              <a:rPr lang="en-US" sz="5400" kern="10" dirty="0">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Eras Medium ITC" panose="020B0602030504020804" pitchFamily="34" charset="0"/>
              </a:rPr>
              <a:t>How This Child Is Born</a:t>
            </a:r>
          </a:p>
        </p:txBody>
      </p:sp>
      <p:sp>
        <p:nvSpPr>
          <p:cNvPr id="10" name="Down Arrow 7">
            <a:extLst>
              <a:ext uri="{FF2B5EF4-FFF2-40B4-BE49-F238E27FC236}">
                <a16:creationId xmlns:a16="http://schemas.microsoft.com/office/drawing/2014/main" xmlns="" id="{C962DEC5-942A-474A-A636-1ED6B8015703}"/>
              </a:ext>
            </a:extLst>
          </p:cNvPr>
          <p:cNvSpPr/>
          <p:nvPr/>
        </p:nvSpPr>
        <p:spPr>
          <a:xfrm>
            <a:off x="5972175" y="3048000"/>
            <a:ext cx="762000" cy="2590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 name="TextBox 8">
            <a:extLst>
              <a:ext uri="{FF2B5EF4-FFF2-40B4-BE49-F238E27FC236}">
                <a16:creationId xmlns:a16="http://schemas.microsoft.com/office/drawing/2014/main" xmlns="" id="{3138BF26-9DAC-4F4B-9338-53271D738C87}"/>
              </a:ext>
            </a:extLst>
          </p:cNvPr>
          <p:cNvSpPr txBox="1">
            <a:spLocks noChangeArrowheads="1"/>
          </p:cNvSpPr>
          <p:nvPr/>
        </p:nvSpPr>
        <p:spPr bwMode="auto">
          <a:xfrm>
            <a:off x="4524375" y="3657600"/>
            <a:ext cx="3733800" cy="107721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200" b="1" dirty="0">
                <a:latin typeface="Trebuchet MS" panose="020B0603020202020204" pitchFamily="34" charset="0"/>
              </a:rPr>
              <a:t>THE HUMILIATION OF JESUS</a:t>
            </a:r>
          </a:p>
        </p:txBody>
      </p:sp>
      <p:sp>
        <p:nvSpPr>
          <p:cNvPr id="12" name="Text Box 4">
            <a:extLst>
              <a:ext uri="{FF2B5EF4-FFF2-40B4-BE49-F238E27FC236}">
                <a16:creationId xmlns:a16="http://schemas.microsoft.com/office/drawing/2014/main" xmlns="" id="{3FBD25C5-7410-4B72-81E3-5ECFE6B9CF0E}"/>
              </a:ext>
            </a:extLst>
          </p:cNvPr>
          <p:cNvSpPr txBox="1">
            <a:spLocks noChangeArrowheads="1"/>
          </p:cNvSpPr>
          <p:nvPr/>
        </p:nvSpPr>
        <p:spPr bwMode="auto">
          <a:xfrm>
            <a:off x="190499" y="3497997"/>
            <a:ext cx="11837543" cy="1733808"/>
          </a:xfrm>
          <a:prstGeom prst="rect">
            <a:avLst/>
          </a:prstGeom>
          <a:solidFill>
            <a:schemeClr val="accent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altLang="en-US" sz="3200" dirty="0"/>
              <a:t>“The crucial significance of the (manger) at Bethlehem lies in its place in the sequence of steps down that led the Son of God to the cross of Calvary, and we do not understand it till we see it in this context.” (J. I. Packer)</a:t>
            </a:r>
          </a:p>
        </p:txBody>
      </p:sp>
    </p:spTree>
    <p:extLst>
      <p:ext uri="{BB962C8B-B14F-4D97-AF65-F5344CB8AC3E}">
        <p14:creationId xmlns:p14="http://schemas.microsoft.com/office/powerpoint/2010/main" val="4070675139"/>
      </p:ext>
    </p:extLst>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out)">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2:1-20</a:t>
            </a:r>
            <a:br>
              <a:rPr lang="en-US" sz="4400" dirty="0"/>
            </a:br>
            <a:r>
              <a:rPr lang="en-US" sz="4400" dirty="0"/>
              <a:t>The Birth of Jesus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THE HUMILIATION OF JESUS TEACHES US:</a:t>
            </a:r>
            <a:endParaRPr lang="en-US" sz="40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That our situation is desperate</a:t>
            </a:r>
            <a:endParaRPr lang="en-US" sz="4000" dirty="0">
              <a:effectLst>
                <a:outerShdw blurRad="38100" dist="38100" dir="2700000" algn="tl">
                  <a:srgbClr val="000000">
                    <a:alpha val="43137"/>
                  </a:srgbClr>
                </a:outerShdw>
              </a:effectLst>
              <a:cs typeface="Times New Roman" pitchFamily="18" charset="0"/>
            </a:endParaRPr>
          </a:p>
        </p:txBody>
      </p:sp>
      <p:sp>
        <p:nvSpPr>
          <p:cNvPr id="5" name="Text Box 4">
            <a:extLst>
              <a:ext uri="{FF2B5EF4-FFF2-40B4-BE49-F238E27FC236}">
                <a16:creationId xmlns:a16="http://schemas.microsoft.com/office/drawing/2014/main" xmlns="" id="{547729E1-502D-411C-BA80-B58119482138}"/>
              </a:ext>
            </a:extLst>
          </p:cNvPr>
          <p:cNvSpPr txBox="1">
            <a:spLocks noChangeArrowheads="1"/>
          </p:cNvSpPr>
          <p:nvPr/>
        </p:nvSpPr>
        <p:spPr bwMode="auto">
          <a:xfrm>
            <a:off x="190499" y="2821722"/>
            <a:ext cx="11837543"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altLang="en-US" sz="3200" b="1" baseline="30000" dirty="0"/>
              <a:t>Romans 5:6 </a:t>
            </a:r>
            <a:r>
              <a:rPr lang="en-US" altLang="en-US" sz="3200" dirty="0"/>
              <a:t>When we were still </a:t>
            </a:r>
            <a:r>
              <a:rPr lang="en-US" altLang="en-US" sz="3200" dirty="0">
                <a:solidFill>
                  <a:srgbClr val="FF0000"/>
                </a:solidFill>
              </a:rPr>
              <a:t>helpless</a:t>
            </a:r>
            <a:r>
              <a:rPr lang="en-US" altLang="en-US" sz="3200" dirty="0"/>
              <a:t>, Christ died for the </a:t>
            </a:r>
            <a:r>
              <a:rPr lang="en-US" altLang="en-US" sz="3200" dirty="0">
                <a:solidFill>
                  <a:srgbClr val="FF0000"/>
                </a:solidFill>
              </a:rPr>
              <a:t>ungodly</a:t>
            </a:r>
            <a:r>
              <a:rPr lang="en-US" altLang="en-US" sz="3200" dirty="0"/>
              <a:t> . . . </a:t>
            </a:r>
            <a:r>
              <a:rPr lang="en-US" altLang="en-US" sz="3200" baseline="30000" dirty="0"/>
              <a:t>8</a:t>
            </a:r>
            <a:r>
              <a:rPr lang="en-US" altLang="en-US" sz="3200" dirty="0"/>
              <a:t> While we were still </a:t>
            </a:r>
            <a:r>
              <a:rPr lang="en-US" altLang="en-US" sz="3200" dirty="0">
                <a:solidFill>
                  <a:srgbClr val="FF0000"/>
                </a:solidFill>
              </a:rPr>
              <a:t>sinners</a:t>
            </a:r>
            <a:r>
              <a:rPr lang="en-US" altLang="en-US" sz="3200" dirty="0"/>
              <a:t>, Christ died for us . . . </a:t>
            </a:r>
            <a:r>
              <a:rPr lang="en-US" altLang="en-US" sz="3200" baseline="30000" dirty="0"/>
              <a:t>10</a:t>
            </a:r>
            <a:r>
              <a:rPr lang="en-US" altLang="en-US" sz="3200" dirty="0"/>
              <a:t> When we were God’s </a:t>
            </a:r>
            <a:r>
              <a:rPr lang="en-US" altLang="en-US" sz="3200" dirty="0">
                <a:solidFill>
                  <a:srgbClr val="FF0000"/>
                </a:solidFill>
              </a:rPr>
              <a:t>enemies</a:t>
            </a:r>
            <a:r>
              <a:rPr lang="en-US" altLang="en-US" sz="3200" dirty="0"/>
              <a:t>, we were reconciled to him through the death of his Son . . .</a:t>
            </a:r>
          </a:p>
        </p:txBody>
      </p:sp>
      <p:sp>
        <p:nvSpPr>
          <p:cNvPr id="8" name="Text Box 4">
            <a:extLst>
              <a:ext uri="{FF2B5EF4-FFF2-40B4-BE49-F238E27FC236}">
                <a16:creationId xmlns:a16="http://schemas.microsoft.com/office/drawing/2014/main" xmlns="" id="{42263DCF-90EF-4D52-8AC2-C4CDB07B4A42}"/>
              </a:ext>
            </a:extLst>
          </p:cNvPr>
          <p:cNvSpPr txBox="1">
            <a:spLocks noChangeArrowheads="1"/>
          </p:cNvSpPr>
          <p:nvPr/>
        </p:nvSpPr>
        <p:spPr bwMode="auto">
          <a:xfrm>
            <a:off x="190499" y="4640997"/>
            <a:ext cx="11837543"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1 Timothy 1:15</a:t>
            </a:r>
            <a:r>
              <a:rPr lang="en-US" sz="3200" dirty="0"/>
              <a:t> It is a trustworthy statement, deserving full acceptance, that Christ Jesus came into the world to save sinners, among whom I am foremost of all. </a:t>
            </a:r>
          </a:p>
        </p:txBody>
      </p:sp>
    </p:spTree>
    <p:extLst>
      <p:ext uri="{BB962C8B-B14F-4D97-AF65-F5344CB8AC3E}">
        <p14:creationId xmlns:p14="http://schemas.microsoft.com/office/powerpoint/2010/main" val="12596139"/>
      </p:ext>
    </p:extLst>
  </p:cSld>
  <p:clrMapOvr>
    <a:masterClrMapping/>
  </p:clrMapOvr>
  <p:transition spd="med">
    <p:split orient="vert" dir="in"/>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2:1-20</a:t>
            </a:r>
            <a:br>
              <a:rPr lang="en-US" sz="4400" dirty="0"/>
            </a:br>
            <a:r>
              <a:rPr lang="en-US" sz="4400" dirty="0"/>
              <a:t>The Birth of Jesus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THE HUMILIATION OF JESUS TEACHES US:</a:t>
            </a:r>
            <a:endParaRPr lang="en-US" sz="4000" b="0" dirty="0">
              <a:effectLst/>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r>
              <a:rPr lang="en-US" sz="4000" dirty="0">
                <a:cs typeface="Times New Roman" pitchFamily="18" charset="0"/>
              </a:rPr>
              <a:t>That God loves us with an amazing love</a:t>
            </a:r>
          </a:p>
          <a:p>
            <a:pPr marL="1028700" lvl="1" indent="-571500" eaLnBrk="1" hangingPunct="1">
              <a:lnSpc>
                <a:spcPct val="70000"/>
              </a:lnSpc>
              <a:spcBef>
                <a:spcPts val="1440"/>
              </a:spcBef>
              <a:buFont typeface="Arial" panose="020B0604020202020204" pitchFamily="34" charset="0"/>
              <a:buChar char="•"/>
              <a:defRPr/>
            </a:pPr>
            <a:endParaRPr lang="en-US" sz="4000" dirty="0">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endParaRPr lang="en-US" sz="4000" dirty="0">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endParaRPr lang="en-US" sz="4000" dirty="0">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endParaRPr lang="en-US" sz="4000" dirty="0">
              <a:cs typeface="Times New Roman" pitchFamily="18" charset="0"/>
            </a:endParaRPr>
          </a:p>
          <a:p>
            <a:pPr marL="1028700" lvl="1" indent="-571500" eaLnBrk="1" hangingPunct="1">
              <a:lnSpc>
                <a:spcPct val="70000"/>
              </a:lnSpc>
              <a:spcBef>
                <a:spcPts val="1440"/>
              </a:spcBef>
              <a:buFont typeface="Arial" panose="020B0604020202020204" pitchFamily="34" charset="0"/>
              <a:buChar char="•"/>
              <a:defRPr/>
            </a:pPr>
            <a:endParaRPr lang="en-US" sz="4000" dirty="0">
              <a:cs typeface="Times New Roman" pitchFamily="18" charset="0"/>
            </a:endParaRPr>
          </a:p>
          <a:p>
            <a:pPr marL="57150" indent="0" algn="ctr" eaLnBrk="1" hangingPunct="1">
              <a:lnSpc>
                <a:spcPct val="70000"/>
              </a:lnSpc>
              <a:spcBef>
                <a:spcPts val="0"/>
              </a:spcBef>
              <a:defRPr/>
            </a:pPr>
            <a:r>
              <a:rPr lang="en-US" sz="4400" b="0" i="1" dirty="0">
                <a:effectLst/>
                <a:cs typeface="Times New Roman" pitchFamily="18" charset="0"/>
              </a:rPr>
              <a:t>How will you respond to God’s love?</a:t>
            </a:r>
          </a:p>
        </p:txBody>
      </p:sp>
      <p:sp>
        <p:nvSpPr>
          <p:cNvPr id="5" name="Text Box 4">
            <a:extLst>
              <a:ext uri="{FF2B5EF4-FFF2-40B4-BE49-F238E27FC236}">
                <a16:creationId xmlns:a16="http://schemas.microsoft.com/office/drawing/2014/main" xmlns="" id="{547729E1-502D-411C-BA80-B58119482138}"/>
              </a:ext>
            </a:extLst>
          </p:cNvPr>
          <p:cNvSpPr txBox="1">
            <a:spLocks noChangeArrowheads="1"/>
          </p:cNvSpPr>
          <p:nvPr/>
        </p:nvSpPr>
        <p:spPr bwMode="auto">
          <a:xfrm>
            <a:off x="190499" y="2878872"/>
            <a:ext cx="11837543"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defRPr/>
            </a:pPr>
            <a:r>
              <a:rPr lang="en-US" sz="3200" b="1" baseline="30000" dirty="0"/>
              <a:t>Romans 5:7 </a:t>
            </a:r>
            <a:r>
              <a:rPr lang="en-US" sz="3200" dirty="0"/>
              <a:t>Very rarely will anyone die for a righteous man, though for a good man someone might possibly dare to die. </a:t>
            </a:r>
            <a:r>
              <a:rPr lang="en-US" sz="3200" baseline="30000" dirty="0"/>
              <a:t>8 </a:t>
            </a:r>
            <a:r>
              <a:rPr lang="en-US" sz="3200" dirty="0"/>
              <a:t>But God demonstrates his own love for us in this: While we were still sinners, Christ died for us. </a:t>
            </a:r>
          </a:p>
        </p:txBody>
      </p:sp>
      <p:sp>
        <p:nvSpPr>
          <p:cNvPr id="8" name="Text Box 4">
            <a:extLst>
              <a:ext uri="{FF2B5EF4-FFF2-40B4-BE49-F238E27FC236}">
                <a16:creationId xmlns:a16="http://schemas.microsoft.com/office/drawing/2014/main" xmlns="" id="{E81D9C72-0491-4FCA-8A62-A272E1675206}"/>
              </a:ext>
            </a:extLst>
          </p:cNvPr>
          <p:cNvSpPr txBox="1">
            <a:spLocks noChangeArrowheads="1"/>
          </p:cNvSpPr>
          <p:nvPr/>
        </p:nvSpPr>
        <p:spPr bwMode="auto">
          <a:xfrm>
            <a:off x="200024" y="4726722"/>
            <a:ext cx="11837543"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altLang="en-US" sz="3200" b="1" baseline="30000" dirty="0"/>
              <a:t>1 John 4:10</a:t>
            </a:r>
            <a:r>
              <a:rPr lang="en-US" altLang="en-US" sz="3200" baseline="30000" dirty="0"/>
              <a:t> </a:t>
            </a:r>
            <a:r>
              <a:rPr lang="en-US" altLang="en-US" sz="3200" dirty="0"/>
              <a:t>This is real love – not that we loved God, but that He loved us and sent His Son as a sacrifice to take away our sins.</a:t>
            </a:r>
          </a:p>
        </p:txBody>
      </p:sp>
    </p:spTree>
    <p:extLst>
      <p:ext uri="{BB962C8B-B14F-4D97-AF65-F5344CB8AC3E}">
        <p14:creationId xmlns:p14="http://schemas.microsoft.com/office/powerpoint/2010/main" val="1140442582"/>
      </p:ext>
    </p:extLst>
  </p:cSld>
  <p:clrMapOvr>
    <a:masterClrMapping/>
  </p:clrMapOvr>
  <p:transition spd="med">
    <p:randomBa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2:1-20</a:t>
            </a:r>
            <a:br>
              <a:rPr lang="en-US" sz="4400" dirty="0"/>
            </a:br>
            <a:r>
              <a:rPr lang="en-US" sz="4400" dirty="0"/>
              <a:t>The Birth of Jesus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algn="ctr" eaLnBrk="1" hangingPunct="1">
              <a:lnSpc>
                <a:spcPct val="70000"/>
              </a:lnSpc>
              <a:spcBef>
                <a:spcPts val="1440"/>
              </a:spcBef>
              <a:defRPr/>
            </a:pPr>
            <a:endParaRPr lang="en-US" sz="4400" b="0" i="1" dirty="0">
              <a:effectLst/>
              <a:cs typeface="Times New Roman" pitchFamily="18" charset="0"/>
            </a:endParaRPr>
          </a:p>
          <a:p>
            <a:pPr algn="ctr" eaLnBrk="1" hangingPunct="1">
              <a:lnSpc>
                <a:spcPct val="70000"/>
              </a:lnSpc>
              <a:spcBef>
                <a:spcPts val="1440"/>
              </a:spcBef>
              <a:defRPr/>
            </a:pPr>
            <a:endParaRPr lang="en-US" sz="4400" b="0" i="1" dirty="0">
              <a:effectLst/>
              <a:cs typeface="Times New Roman" pitchFamily="18" charset="0"/>
            </a:endParaRPr>
          </a:p>
          <a:p>
            <a:pPr algn="ctr" eaLnBrk="1" hangingPunct="1">
              <a:lnSpc>
                <a:spcPct val="70000"/>
              </a:lnSpc>
              <a:spcBef>
                <a:spcPts val="1440"/>
              </a:spcBef>
              <a:defRPr/>
            </a:pPr>
            <a:endParaRPr lang="en-US" sz="4400" b="0" i="1" dirty="0">
              <a:effectLst/>
              <a:cs typeface="Times New Roman" pitchFamily="18" charset="0"/>
            </a:endParaRPr>
          </a:p>
          <a:p>
            <a:pPr algn="ctr" eaLnBrk="1" hangingPunct="1">
              <a:lnSpc>
                <a:spcPct val="70000"/>
              </a:lnSpc>
              <a:spcBef>
                <a:spcPts val="1200"/>
              </a:spcBef>
              <a:defRPr/>
            </a:pPr>
            <a:r>
              <a:rPr lang="en-US" sz="4400" b="0" i="1" dirty="0">
                <a:effectLst/>
                <a:cs typeface="Times New Roman" pitchFamily="18" charset="0"/>
              </a:rPr>
              <a:t>Luke’s way of dating Jesus’ birth to </a:t>
            </a:r>
            <a:br>
              <a:rPr lang="en-US" sz="4400" b="0" i="1" dirty="0">
                <a:effectLst/>
                <a:cs typeface="Times New Roman" pitchFamily="18" charset="0"/>
              </a:rPr>
            </a:br>
            <a:r>
              <a:rPr lang="en-US" sz="4400" b="0" i="1" dirty="0">
                <a:effectLst/>
                <a:cs typeface="Times New Roman" pitchFamily="18" charset="0"/>
              </a:rPr>
              <a:t>late 5 BC/early 4 BC</a:t>
            </a:r>
          </a:p>
        </p:txBody>
      </p:sp>
      <p:sp>
        <p:nvSpPr>
          <p:cNvPr id="5" name="Text Box 4">
            <a:extLst>
              <a:ext uri="{FF2B5EF4-FFF2-40B4-BE49-F238E27FC236}">
                <a16:creationId xmlns:a16="http://schemas.microsoft.com/office/drawing/2014/main" xmlns="" id="{127C074A-DE45-4503-8533-37953BCE4717}"/>
              </a:ext>
            </a:extLst>
          </p:cNvPr>
          <p:cNvSpPr txBox="1">
            <a:spLocks noChangeArrowheads="1"/>
          </p:cNvSpPr>
          <p:nvPr/>
        </p:nvSpPr>
        <p:spPr bwMode="auto">
          <a:xfrm>
            <a:off x="190499" y="1716822"/>
            <a:ext cx="11837543"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lvl="0">
              <a:lnSpc>
                <a:spcPts val="3200"/>
              </a:lnSpc>
            </a:pPr>
            <a:r>
              <a:rPr lang="en-US" altLang="en-US" sz="3200" baseline="30000" dirty="0"/>
              <a:t>2:1</a:t>
            </a:r>
            <a:r>
              <a:rPr lang="en-US" altLang="en-US" sz="3200" dirty="0"/>
              <a:t> In those days Caesar Augustus issued a decree that a census should be taken of the entire Roman world. </a:t>
            </a:r>
            <a:r>
              <a:rPr lang="en-US" altLang="en-US" sz="3200" baseline="30000" dirty="0"/>
              <a:t>2 </a:t>
            </a:r>
            <a:r>
              <a:rPr lang="en-US" altLang="en-US" sz="3200" dirty="0"/>
              <a:t>(This was the first census that took place while Quirinius was governor of Syria.) </a:t>
            </a:r>
            <a:br>
              <a:rPr lang="en-US" altLang="en-US" sz="3200" dirty="0"/>
            </a:br>
            <a:r>
              <a:rPr lang="en-US" altLang="en-US" sz="3200" baseline="30000" dirty="0"/>
              <a:t>3 </a:t>
            </a:r>
            <a:r>
              <a:rPr lang="en-US" altLang="en-US" sz="3200" dirty="0"/>
              <a:t>And everyone went to his own town to register.</a:t>
            </a:r>
            <a:endParaRPr kumimoji="0" lang="en-US" sz="3200" b="0" i="0" u="none" strike="noStrike" kern="1200" cap="none" spc="0" normalizeH="0" baseline="0" noProof="0" dirty="0">
              <a:ln>
                <a:noFill/>
              </a:ln>
              <a:solidFill>
                <a:schemeClr val="bg1"/>
              </a:solidFill>
              <a:effectLst/>
              <a:uLnTx/>
              <a:uFillTx/>
            </a:endParaRPr>
          </a:p>
        </p:txBody>
      </p:sp>
    </p:spTree>
    <p:extLst>
      <p:ext uri="{BB962C8B-B14F-4D97-AF65-F5344CB8AC3E}">
        <p14:creationId xmlns:p14="http://schemas.microsoft.com/office/powerpoint/2010/main" val="993023718"/>
      </p:ext>
    </p:extLst>
  </p:cSld>
  <p:clrMapOvr>
    <a:masterClrMapping/>
  </p:clrMapOvr>
  <p:transition spd="slow">
    <p:randomBa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algn="ctr" eaLnBrk="1" hangingPunct="1">
              <a:lnSpc>
                <a:spcPct val="70000"/>
              </a:lnSpc>
              <a:spcBef>
                <a:spcPct val="30000"/>
              </a:spcBef>
              <a:defRPr/>
            </a:pPr>
            <a:endParaRPr lang="en-US" sz="8800" dirty="0">
              <a:cs typeface="Times New Roman" pitchFamily="18" charset="0"/>
            </a:endParaRPr>
          </a:p>
          <a:p>
            <a:pPr algn="ctr" eaLnBrk="1" hangingPunct="1">
              <a:lnSpc>
                <a:spcPct val="70000"/>
              </a:lnSpc>
              <a:spcBef>
                <a:spcPts val="0"/>
              </a:spcBef>
              <a:defRPr/>
            </a:pPr>
            <a:r>
              <a:rPr lang="en-US" sz="8800" dirty="0">
                <a:cs typeface="Times New Roman" pitchFamily="18" charset="0"/>
              </a:rPr>
              <a:t>NEXT WEEK:</a:t>
            </a:r>
          </a:p>
          <a:p>
            <a:pPr algn="ctr" eaLnBrk="1" hangingPunct="1">
              <a:lnSpc>
                <a:spcPct val="70000"/>
              </a:lnSpc>
              <a:spcBef>
                <a:spcPct val="30000"/>
              </a:spcBef>
              <a:defRPr/>
            </a:pPr>
            <a:r>
              <a:rPr lang="en-US" sz="6000" dirty="0">
                <a:cs typeface="Times New Roman" pitchFamily="18" charset="0"/>
              </a:rPr>
              <a:t>Luke 7:36-50</a:t>
            </a:r>
          </a:p>
          <a:p>
            <a:pPr algn="ctr" eaLnBrk="1" hangingPunct="1">
              <a:lnSpc>
                <a:spcPct val="70000"/>
              </a:lnSpc>
              <a:spcBef>
                <a:spcPct val="30000"/>
              </a:spcBef>
              <a:defRPr/>
            </a:pPr>
            <a:r>
              <a:rPr lang="en-US" sz="6000" dirty="0">
                <a:cs typeface="Times New Roman" pitchFamily="18" charset="0"/>
              </a:rPr>
              <a:t>Jesus’ Dinner with a Pharisee is Interrupted by a Prostitute</a:t>
            </a:r>
          </a:p>
        </p:txBody>
      </p:sp>
      <p:sp>
        <p:nvSpPr>
          <p:cNvPr id="2" name="Title 1"/>
          <p:cNvSpPr>
            <a:spLocks noGrp="1"/>
          </p:cNvSpPr>
          <p:nvPr>
            <p:ph type="title"/>
          </p:nvPr>
        </p:nvSpPr>
        <p:spPr/>
        <p:txBody>
          <a:bodyPr/>
          <a:lstStyle/>
          <a:p>
            <a:pPr>
              <a:lnSpc>
                <a:spcPts val="3400"/>
              </a:lnSpc>
            </a:pPr>
            <a:endParaRPr lang="en-US" sz="4400" dirty="0"/>
          </a:p>
        </p:txBody>
      </p:sp>
    </p:spTree>
    <p:extLst>
      <p:ext uri="{BB962C8B-B14F-4D97-AF65-F5344CB8AC3E}">
        <p14:creationId xmlns:p14="http://schemas.microsoft.com/office/powerpoint/2010/main" val="4159655116"/>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2:1-20</a:t>
            </a:r>
            <a:br>
              <a:rPr lang="en-US" sz="4400" dirty="0"/>
            </a:br>
            <a:r>
              <a:rPr lang="en-US" sz="4400" dirty="0"/>
              <a:t>The Birth of Jesus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endParaRPr lang="en-US" sz="4000" dirty="0">
              <a:effectLst>
                <a:outerShdw blurRad="38100" dist="38100" dir="2700000" algn="tl">
                  <a:srgbClr val="000000">
                    <a:alpha val="43137"/>
                  </a:srgbClr>
                </a:outerShdw>
              </a:effectLst>
              <a:cs typeface="Times New Roman" pitchFamily="18" charset="0"/>
            </a:endParaRPr>
          </a:p>
        </p:txBody>
      </p:sp>
      <p:sp>
        <p:nvSpPr>
          <p:cNvPr id="8" name="WordArt 4">
            <a:extLst>
              <a:ext uri="{FF2B5EF4-FFF2-40B4-BE49-F238E27FC236}">
                <a16:creationId xmlns:a16="http://schemas.microsoft.com/office/drawing/2014/main" xmlns="" id="{A646F663-AAE3-47D4-B166-58EC29E94ED2}"/>
              </a:ext>
            </a:extLst>
          </p:cNvPr>
          <p:cNvSpPr>
            <a:spLocks noChangeArrowheads="1" noChangeShapeType="1" noTextEdit="1"/>
          </p:cNvSpPr>
          <p:nvPr/>
        </p:nvSpPr>
        <p:spPr bwMode="auto">
          <a:xfrm>
            <a:off x="3381375" y="1676400"/>
            <a:ext cx="5638800" cy="18288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Chevron">
              <a:avLst>
                <a:gd name="adj" fmla="val 38454"/>
              </a:avLst>
            </a:prstTxWarp>
          </a:bodyPr>
          <a:lstStyle/>
          <a:p>
            <a:pPr algn="ctr"/>
            <a:r>
              <a:rPr lang="en-US" sz="4800" kern="10" dirty="0">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Eras Medium ITC" panose="020B0602030504020804" pitchFamily="34" charset="0"/>
              </a:rPr>
              <a:t>Who This Child Is</a:t>
            </a:r>
          </a:p>
        </p:txBody>
      </p:sp>
      <p:sp>
        <p:nvSpPr>
          <p:cNvPr id="9" name="WordArt 5">
            <a:extLst>
              <a:ext uri="{FF2B5EF4-FFF2-40B4-BE49-F238E27FC236}">
                <a16:creationId xmlns:a16="http://schemas.microsoft.com/office/drawing/2014/main" xmlns="" id="{F96F97DD-68F3-4AC2-B53E-4C292508DBEA}"/>
              </a:ext>
            </a:extLst>
          </p:cNvPr>
          <p:cNvSpPr>
            <a:spLocks noChangeArrowheads="1" noChangeShapeType="1" noTextEdit="1"/>
          </p:cNvSpPr>
          <p:nvPr/>
        </p:nvSpPr>
        <p:spPr bwMode="auto">
          <a:xfrm>
            <a:off x="2857500" y="5295900"/>
            <a:ext cx="6848475" cy="14097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ChevronInverted">
              <a:avLst>
                <a:gd name="adj" fmla="val 59120"/>
              </a:avLst>
            </a:prstTxWarp>
          </a:bodyPr>
          <a:lstStyle/>
          <a:p>
            <a:pPr algn="ctr"/>
            <a:r>
              <a:rPr lang="en-US" sz="5400" kern="10" dirty="0">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Eras Medium ITC" panose="020B0602030504020804" pitchFamily="34" charset="0"/>
              </a:rPr>
              <a:t>How This Child Is Born</a:t>
            </a:r>
          </a:p>
        </p:txBody>
      </p:sp>
      <p:sp>
        <p:nvSpPr>
          <p:cNvPr id="10" name="Down Arrow 7">
            <a:extLst>
              <a:ext uri="{FF2B5EF4-FFF2-40B4-BE49-F238E27FC236}">
                <a16:creationId xmlns:a16="http://schemas.microsoft.com/office/drawing/2014/main" xmlns="" id="{C962DEC5-942A-474A-A636-1ED6B8015703}"/>
              </a:ext>
            </a:extLst>
          </p:cNvPr>
          <p:cNvSpPr/>
          <p:nvPr/>
        </p:nvSpPr>
        <p:spPr>
          <a:xfrm>
            <a:off x="5972175" y="3048000"/>
            <a:ext cx="762000" cy="2590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extLst>
      <p:ext uri="{BB962C8B-B14F-4D97-AF65-F5344CB8AC3E}">
        <p14:creationId xmlns:p14="http://schemas.microsoft.com/office/powerpoint/2010/main" val="2134196931"/>
      </p:ext>
    </p:extLst>
  </p:cSld>
  <p:clrMapOvr>
    <a:masterClrMapping/>
  </p:clrMapOvr>
  <p:transition spd="slow">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2:1-20</a:t>
            </a:r>
            <a:br>
              <a:rPr lang="en-US" sz="4400" dirty="0"/>
            </a:br>
            <a:r>
              <a:rPr lang="en-US" sz="4400" dirty="0"/>
              <a:t>The Birth of Jesus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endParaRPr lang="en-US" sz="4000" dirty="0">
              <a:effectLst>
                <a:outerShdw blurRad="38100" dist="38100" dir="2700000" algn="tl">
                  <a:srgbClr val="000000">
                    <a:alpha val="43137"/>
                  </a:srgbClr>
                </a:outerShdw>
              </a:effectLst>
              <a:cs typeface="Times New Roman" pitchFamily="18" charset="0"/>
            </a:endParaRPr>
          </a:p>
        </p:txBody>
      </p:sp>
      <p:sp>
        <p:nvSpPr>
          <p:cNvPr id="5" name="Text Box 4">
            <a:extLst>
              <a:ext uri="{FF2B5EF4-FFF2-40B4-BE49-F238E27FC236}">
                <a16:creationId xmlns:a16="http://schemas.microsoft.com/office/drawing/2014/main" xmlns="" id="{127C074A-DE45-4503-8533-37953BCE4717}"/>
              </a:ext>
            </a:extLst>
          </p:cNvPr>
          <p:cNvSpPr txBox="1">
            <a:spLocks noChangeArrowheads="1"/>
          </p:cNvSpPr>
          <p:nvPr/>
        </p:nvSpPr>
        <p:spPr bwMode="auto">
          <a:xfrm>
            <a:off x="190499" y="1716822"/>
            <a:ext cx="11837543" cy="3375283"/>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lvl="0">
              <a:lnSpc>
                <a:spcPts val="3200"/>
              </a:lnSpc>
            </a:pPr>
            <a:r>
              <a:rPr lang="en-US" altLang="en-US" sz="3200" baseline="30000" dirty="0"/>
              <a:t>4 </a:t>
            </a:r>
            <a:r>
              <a:rPr lang="en-US" altLang="en-US" sz="3200" dirty="0"/>
              <a:t>So Joseph also went up from the town of Nazareth in Galilee to Judea, to Bethlehem the town of David, because he belonged to the house and line of David. </a:t>
            </a:r>
            <a:r>
              <a:rPr lang="en-US" altLang="en-US" sz="3200" baseline="30000" dirty="0"/>
              <a:t>5 </a:t>
            </a:r>
            <a:r>
              <a:rPr lang="en-US" altLang="en-US" sz="3200" dirty="0"/>
              <a:t>He went there to register with Mary, who was pledged to be married to him and was expecting a child. </a:t>
            </a:r>
            <a:r>
              <a:rPr lang="en-US" altLang="en-US" sz="3200" baseline="30000" dirty="0"/>
              <a:t>6 </a:t>
            </a:r>
            <a:r>
              <a:rPr lang="en-US" altLang="en-US" sz="3200" dirty="0"/>
              <a:t>While they were there, the time came for the baby to be born, </a:t>
            </a:r>
            <a:r>
              <a:rPr lang="en-US" altLang="en-US" sz="3200" baseline="30000" dirty="0"/>
              <a:t>7 </a:t>
            </a:r>
            <a:r>
              <a:rPr lang="en-US" altLang="en-US" sz="3200" dirty="0"/>
              <a:t>and she gave birth to her firstborn, a son. She wrapped him in cloths and placed him in a manger, because there was no room for them in the inn.</a:t>
            </a:r>
            <a:endParaRPr kumimoji="0" lang="en-US" sz="3200" b="0"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2107982115"/>
      </p:ext>
    </p:extLst>
  </p:cSld>
  <p:clrMapOvr>
    <a:masterClrMapping/>
  </p:clrMapOvr>
  <p:transition spd="med">
    <p:split orient="vert" dir="in"/>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2:1-20</a:t>
            </a:r>
            <a:br>
              <a:rPr lang="en-US" sz="4400" dirty="0"/>
            </a:br>
            <a:r>
              <a:rPr lang="en-US" sz="4400" dirty="0"/>
              <a:t>The Birth of Jesus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endParaRPr lang="en-US" sz="4000" dirty="0">
              <a:effectLst>
                <a:outerShdw blurRad="38100" dist="38100" dir="2700000" algn="tl">
                  <a:srgbClr val="000000">
                    <a:alpha val="43137"/>
                  </a:srgbClr>
                </a:outerShdw>
              </a:effectLst>
              <a:cs typeface="Times New Roman" pitchFamily="18" charset="0"/>
            </a:endParaRPr>
          </a:p>
        </p:txBody>
      </p:sp>
      <p:sp>
        <p:nvSpPr>
          <p:cNvPr id="5" name="Text Box 4">
            <a:extLst>
              <a:ext uri="{FF2B5EF4-FFF2-40B4-BE49-F238E27FC236}">
                <a16:creationId xmlns:a16="http://schemas.microsoft.com/office/drawing/2014/main" xmlns="" id="{127C074A-DE45-4503-8533-37953BCE4717}"/>
              </a:ext>
            </a:extLst>
          </p:cNvPr>
          <p:cNvSpPr txBox="1">
            <a:spLocks noChangeArrowheads="1"/>
          </p:cNvSpPr>
          <p:nvPr/>
        </p:nvSpPr>
        <p:spPr bwMode="auto">
          <a:xfrm>
            <a:off x="190499" y="1716822"/>
            <a:ext cx="11837543" cy="3785652"/>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altLang="en-US" sz="3200" baseline="30000" dirty="0"/>
              <a:t>8 </a:t>
            </a:r>
            <a:r>
              <a:rPr lang="en-US" altLang="en-US" sz="3200" dirty="0"/>
              <a:t>And there were shepherds living out in the fields nearby, keeping watch over their flocks at night. </a:t>
            </a:r>
            <a:r>
              <a:rPr lang="en-US" altLang="en-US" sz="3200" baseline="30000" dirty="0"/>
              <a:t>9 </a:t>
            </a:r>
            <a:r>
              <a:rPr lang="en-US" altLang="en-US" sz="3200" dirty="0"/>
              <a:t>An angel of the Lord appeared to them, and the glory of the Lord shone around them, and they were terrified. </a:t>
            </a:r>
            <a:r>
              <a:rPr lang="en-US" altLang="en-US" sz="3200" baseline="30000" dirty="0"/>
              <a:t>10 </a:t>
            </a:r>
            <a:r>
              <a:rPr lang="en-US" altLang="en-US" sz="3200" dirty="0"/>
              <a:t>But the angel said to them, “Do not be afraid. I bring you good news of great joy that will be for all the people. </a:t>
            </a:r>
            <a:r>
              <a:rPr lang="en-US" altLang="en-US" sz="3200" baseline="30000" dirty="0"/>
              <a:t>11 </a:t>
            </a:r>
            <a:r>
              <a:rPr lang="en-US" altLang="en-US" sz="3200" dirty="0"/>
              <a:t>Today in the town of David a Savior has been born to you; He is Christ the Lord. </a:t>
            </a:r>
            <a:r>
              <a:rPr lang="en-US" altLang="en-US" sz="3200" baseline="30000" dirty="0"/>
              <a:t>12 </a:t>
            </a:r>
            <a:r>
              <a:rPr lang="en-US" altLang="en-US" sz="3200" dirty="0"/>
              <a:t>This will be a sign to you: You will find a baby wrapped in cloths and lying in a manger.” </a:t>
            </a:r>
          </a:p>
        </p:txBody>
      </p:sp>
    </p:spTree>
    <p:extLst>
      <p:ext uri="{BB962C8B-B14F-4D97-AF65-F5344CB8AC3E}">
        <p14:creationId xmlns:p14="http://schemas.microsoft.com/office/powerpoint/2010/main" val="456853355"/>
      </p:ext>
    </p:extLst>
  </p:cSld>
  <p:clrMapOvr>
    <a:masterClrMapping/>
  </p:clrMapOvr>
  <p:transition spd="med">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2:1-20</a:t>
            </a:r>
            <a:br>
              <a:rPr lang="en-US" sz="4400" dirty="0"/>
            </a:br>
            <a:r>
              <a:rPr lang="en-US" sz="4400" dirty="0"/>
              <a:t>The Birth of Jesus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endParaRPr lang="en-US" sz="4000" dirty="0">
              <a:effectLst>
                <a:outerShdw blurRad="38100" dist="38100" dir="2700000" algn="tl">
                  <a:srgbClr val="000000">
                    <a:alpha val="43137"/>
                  </a:srgbClr>
                </a:outerShdw>
              </a:effectLst>
              <a:cs typeface="Times New Roman" pitchFamily="18" charset="0"/>
            </a:endParaRPr>
          </a:p>
        </p:txBody>
      </p:sp>
      <p:sp>
        <p:nvSpPr>
          <p:cNvPr id="5" name="Text Box 4">
            <a:extLst>
              <a:ext uri="{FF2B5EF4-FFF2-40B4-BE49-F238E27FC236}">
                <a16:creationId xmlns:a16="http://schemas.microsoft.com/office/drawing/2014/main" xmlns="" id="{127C074A-DE45-4503-8533-37953BCE4717}"/>
              </a:ext>
            </a:extLst>
          </p:cNvPr>
          <p:cNvSpPr txBox="1">
            <a:spLocks noChangeArrowheads="1"/>
          </p:cNvSpPr>
          <p:nvPr/>
        </p:nvSpPr>
        <p:spPr bwMode="auto">
          <a:xfrm>
            <a:off x="190499" y="1716822"/>
            <a:ext cx="11837543" cy="3375283"/>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altLang="en-US" sz="3200" baseline="30000" dirty="0"/>
              <a:t>13 </a:t>
            </a:r>
            <a:r>
              <a:rPr lang="en-US" altLang="en-US" sz="3200" dirty="0"/>
              <a:t>Suddenly a great company of the heavenly host appeared with the angel, praising God and saying, </a:t>
            </a:r>
            <a:r>
              <a:rPr lang="en-US" altLang="en-US" sz="3200" baseline="30000" dirty="0"/>
              <a:t>14</a:t>
            </a:r>
            <a:r>
              <a:rPr lang="en-US" altLang="en-US" sz="3200" dirty="0"/>
              <a:t> “Glory to God in the highest, and on earth peace to people on whom His favor rests.” </a:t>
            </a:r>
          </a:p>
          <a:p>
            <a:pPr>
              <a:lnSpc>
                <a:spcPts val="3200"/>
              </a:lnSpc>
            </a:pPr>
            <a:r>
              <a:rPr lang="en-US" altLang="en-US" sz="3200" baseline="30000" dirty="0"/>
              <a:t>15 </a:t>
            </a:r>
            <a:r>
              <a:rPr lang="en-US" altLang="en-US" sz="3200" dirty="0"/>
              <a:t>When the angels had left them and gone into heaven, the shepherds said to one another, “Let’s go to Bethlehem and see this thing that has happened, which the Lord has told us about.” </a:t>
            </a:r>
          </a:p>
        </p:txBody>
      </p:sp>
    </p:spTree>
    <p:extLst>
      <p:ext uri="{BB962C8B-B14F-4D97-AF65-F5344CB8AC3E}">
        <p14:creationId xmlns:p14="http://schemas.microsoft.com/office/powerpoint/2010/main" val="3826735290"/>
      </p:ext>
    </p:extLst>
  </p:cSld>
  <p:clrMapOvr>
    <a:masterClrMapping/>
  </p:clrMapOvr>
  <p:transition spd="med">
    <p:split orient="vert" dir="in"/>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2:1-20</a:t>
            </a:r>
            <a:br>
              <a:rPr lang="en-US" sz="4400" dirty="0"/>
            </a:br>
            <a:r>
              <a:rPr lang="en-US" sz="4400" dirty="0"/>
              <a:t>The Birth of Jesus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endParaRPr lang="en-US" sz="4000" dirty="0">
              <a:effectLst>
                <a:outerShdw blurRad="38100" dist="38100" dir="2700000" algn="tl">
                  <a:srgbClr val="000000">
                    <a:alpha val="43137"/>
                  </a:srgbClr>
                </a:outerShdw>
              </a:effectLst>
              <a:cs typeface="Times New Roman" pitchFamily="18" charset="0"/>
            </a:endParaRPr>
          </a:p>
        </p:txBody>
      </p:sp>
      <p:sp>
        <p:nvSpPr>
          <p:cNvPr id="5" name="Text Box 4">
            <a:extLst>
              <a:ext uri="{FF2B5EF4-FFF2-40B4-BE49-F238E27FC236}">
                <a16:creationId xmlns:a16="http://schemas.microsoft.com/office/drawing/2014/main" xmlns="" id="{127C074A-DE45-4503-8533-37953BCE4717}"/>
              </a:ext>
            </a:extLst>
          </p:cNvPr>
          <p:cNvSpPr txBox="1">
            <a:spLocks noChangeArrowheads="1"/>
          </p:cNvSpPr>
          <p:nvPr/>
        </p:nvSpPr>
        <p:spPr bwMode="auto">
          <a:xfrm>
            <a:off x="190499" y="1716822"/>
            <a:ext cx="11837543" cy="3375283"/>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altLang="en-US" sz="3200" baseline="30000" dirty="0"/>
              <a:t>16 </a:t>
            </a:r>
            <a:r>
              <a:rPr lang="en-US" altLang="en-US" sz="3200" dirty="0"/>
              <a:t>So they hurried off and found Mary and Joseph, and the baby, who was lying in the manger. </a:t>
            </a:r>
            <a:r>
              <a:rPr lang="en-US" altLang="en-US" sz="3200" baseline="30000" dirty="0"/>
              <a:t>17 </a:t>
            </a:r>
            <a:r>
              <a:rPr lang="en-US" altLang="en-US" sz="3200" dirty="0"/>
              <a:t>When they had seen Him, they spread the word concerning what had been told them about this child, </a:t>
            </a:r>
            <a:r>
              <a:rPr lang="en-US" altLang="en-US" sz="3200" baseline="30000" dirty="0"/>
              <a:t>18 </a:t>
            </a:r>
            <a:r>
              <a:rPr lang="en-US" altLang="en-US" sz="3200" dirty="0"/>
              <a:t>and all who heard it were amazed at what the shepherds said to them. </a:t>
            </a:r>
            <a:r>
              <a:rPr lang="en-US" altLang="en-US" sz="3200" baseline="30000" dirty="0"/>
              <a:t>19 </a:t>
            </a:r>
            <a:r>
              <a:rPr lang="en-US" altLang="en-US" sz="3200" dirty="0"/>
              <a:t>But Mary treasured up all these things and pondered them in her heart. </a:t>
            </a:r>
            <a:r>
              <a:rPr lang="en-US" altLang="en-US" sz="3200" baseline="30000" dirty="0"/>
              <a:t>20 </a:t>
            </a:r>
            <a:r>
              <a:rPr lang="en-US" altLang="en-US" sz="3200" dirty="0"/>
              <a:t>The shepherds returned, glorifying and praising God for all the things they had heard and seen, which were just as they had been told.</a:t>
            </a:r>
            <a:endParaRPr lang="en-US" altLang="en-US" sz="3200" dirty="0">
              <a:solidFill>
                <a:srgbClr val="000000"/>
              </a:solidFill>
            </a:endParaRPr>
          </a:p>
        </p:txBody>
      </p:sp>
    </p:spTree>
    <p:extLst>
      <p:ext uri="{BB962C8B-B14F-4D97-AF65-F5344CB8AC3E}">
        <p14:creationId xmlns:p14="http://schemas.microsoft.com/office/powerpoint/2010/main" val="2257433777"/>
      </p:ext>
    </p:extLst>
  </p:cSld>
  <p:clrMapOvr>
    <a:masterClrMapping/>
  </p:clrMapOvr>
  <p:transition spd="med">
    <p:split orient="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2:1-20</a:t>
            </a:r>
            <a:br>
              <a:rPr lang="en-US" sz="4400" dirty="0"/>
            </a:br>
            <a:r>
              <a:rPr lang="en-US" sz="4400" dirty="0"/>
              <a:t>The Birth of Jesus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endParaRPr lang="en-US" sz="4000" dirty="0">
              <a:effectLst>
                <a:outerShdw blurRad="38100" dist="38100" dir="2700000" algn="tl">
                  <a:srgbClr val="000000">
                    <a:alpha val="43137"/>
                  </a:srgbClr>
                </a:outerShdw>
              </a:effectLst>
              <a:cs typeface="Times New Roman" pitchFamily="18" charset="0"/>
            </a:endParaRPr>
          </a:p>
        </p:txBody>
      </p:sp>
      <p:sp>
        <p:nvSpPr>
          <p:cNvPr id="8" name="WordArt 4">
            <a:extLst>
              <a:ext uri="{FF2B5EF4-FFF2-40B4-BE49-F238E27FC236}">
                <a16:creationId xmlns:a16="http://schemas.microsoft.com/office/drawing/2014/main" xmlns="" id="{A646F663-AAE3-47D4-B166-58EC29E94ED2}"/>
              </a:ext>
            </a:extLst>
          </p:cNvPr>
          <p:cNvSpPr>
            <a:spLocks noChangeArrowheads="1" noChangeShapeType="1" noTextEdit="1"/>
          </p:cNvSpPr>
          <p:nvPr/>
        </p:nvSpPr>
        <p:spPr bwMode="auto">
          <a:xfrm>
            <a:off x="3381375" y="1676400"/>
            <a:ext cx="5638800" cy="18288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Chevron">
              <a:avLst>
                <a:gd name="adj" fmla="val 38454"/>
              </a:avLst>
            </a:prstTxWarp>
          </a:bodyPr>
          <a:lstStyle/>
          <a:p>
            <a:pPr algn="ctr"/>
            <a:r>
              <a:rPr lang="en-US" sz="4800" kern="10" dirty="0">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Eras Medium ITC" panose="020B0602030504020804" pitchFamily="34" charset="0"/>
              </a:rPr>
              <a:t>Who This Child Is</a:t>
            </a:r>
          </a:p>
        </p:txBody>
      </p:sp>
      <p:sp>
        <p:nvSpPr>
          <p:cNvPr id="9" name="WordArt 5">
            <a:extLst>
              <a:ext uri="{FF2B5EF4-FFF2-40B4-BE49-F238E27FC236}">
                <a16:creationId xmlns:a16="http://schemas.microsoft.com/office/drawing/2014/main" xmlns="" id="{F96F97DD-68F3-4AC2-B53E-4C292508DBEA}"/>
              </a:ext>
            </a:extLst>
          </p:cNvPr>
          <p:cNvSpPr>
            <a:spLocks noChangeArrowheads="1" noChangeShapeType="1" noTextEdit="1"/>
          </p:cNvSpPr>
          <p:nvPr/>
        </p:nvSpPr>
        <p:spPr bwMode="auto">
          <a:xfrm>
            <a:off x="2857500" y="5295900"/>
            <a:ext cx="6848475" cy="14097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ChevronInverted">
              <a:avLst>
                <a:gd name="adj" fmla="val 59120"/>
              </a:avLst>
            </a:prstTxWarp>
          </a:bodyPr>
          <a:lstStyle/>
          <a:p>
            <a:pPr algn="ctr"/>
            <a:r>
              <a:rPr lang="en-US" sz="5400" kern="10" dirty="0">
                <a:gradFill rotWithShape="1">
                  <a:gsLst>
                    <a:gs pos="0">
                      <a:srgbClr val="FFFF00"/>
                    </a:gs>
                    <a:gs pos="100000">
                      <a:srgbClr val="FF9933"/>
                    </a:gs>
                  </a:gsLst>
                  <a:path path="rect">
                    <a:fillToRect l="50000" t="50000" r="50000" b="50000"/>
                  </a:path>
                </a:gradFill>
                <a:effectLst>
                  <a:outerShdw dist="35921" dir="2700000" algn="ctr" rotWithShape="0">
                    <a:srgbClr val="C0C0C0"/>
                  </a:outerShdw>
                </a:effectLst>
                <a:latin typeface="Eras Medium ITC" panose="020B0602030504020804" pitchFamily="34" charset="0"/>
              </a:rPr>
              <a:t>How This Child Is Born</a:t>
            </a:r>
          </a:p>
        </p:txBody>
      </p:sp>
      <p:sp>
        <p:nvSpPr>
          <p:cNvPr id="10" name="Down Arrow 7">
            <a:extLst>
              <a:ext uri="{FF2B5EF4-FFF2-40B4-BE49-F238E27FC236}">
                <a16:creationId xmlns:a16="http://schemas.microsoft.com/office/drawing/2014/main" xmlns="" id="{C962DEC5-942A-474A-A636-1ED6B8015703}"/>
              </a:ext>
            </a:extLst>
          </p:cNvPr>
          <p:cNvSpPr/>
          <p:nvPr/>
        </p:nvSpPr>
        <p:spPr>
          <a:xfrm>
            <a:off x="5972175" y="3048000"/>
            <a:ext cx="762000" cy="2590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Tree>
    <p:extLst>
      <p:ext uri="{BB962C8B-B14F-4D97-AF65-F5344CB8AC3E}">
        <p14:creationId xmlns:p14="http://schemas.microsoft.com/office/powerpoint/2010/main" val="3792457869"/>
      </p:ext>
    </p:extLst>
  </p:cSld>
  <p:clrMapOvr>
    <a:masterClrMapping/>
  </p:clrMapOvr>
  <p:transition spd="slow">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Luke 2:1-20</a:t>
            </a:r>
            <a:br>
              <a:rPr lang="en-US" sz="4400" dirty="0"/>
            </a:br>
            <a:r>
              <a:rPr lang="en-US" sz="4400" dirty="0"/>
              <a:t>The Birth of Jesus</a:t>
            </a:r>
          </a:p>
        </p:txBody>
      </p:sp>
      <p:sp>
        <p:nvSpPr>
          <p:cNvPr id="7" name="Content Placeholder 6">
            <a:extLst>
              <a:ext uri="{FF2B5EF4-FFF2-40B4-BE49-F238E27FC236}">
                <a16:creationId xmlns:a16="http://schemas.microsoft.com/office/drawing/2014/main" xmlns="" id="{BA0E4BC8-6242-4C1B-B3C8-7064B2102F8A}"/>
              </a:ext>
            </a:extLst>
          </p:cNvPr>
          <p:cNvSpPr>
            <a:spLocks noGrp="1"/>
          </p:cNvSpPr>
          <p:nvPr>
            <p:ph idx="1"/>
          </p:nvPr>
        </p:nvSpPr>
        <p:spPr>
          <a:xfrm>
            <a:off x="75219" y="1752600"/>
            <a:ext cx="11837542" cy="4892511"/>
          </a:xfrm>
        </p:spPr>
        <p:txBody>
          <a:bodyPr/>
          <a:lstStyle/>
          <a:p>
            <a:pPr eaLnBrk="1" hangingPunct="1">
              <a:lnSpc>
                <a:spcPct val="70000"/>
              </a:lnSpc>
              <a:spcBef>
                <a:spcPts val="1440"/>
              </a:spcBef>
              <a:defRPr/>
            </a:pPr>
            <a:r>
              <a:rPr lang="en-US" sz="4000" dirty="0">
                <a:effectLst>
                  <a:outerShdw blurRad="38100" dist="38100" dir="2700000" algn="tl">
                    <a:srgbClr val="000000">
                      <a:alpha val="43137"/>
                    </a:srgbClr>
                  </a:outerShdw>
                </a:effectLst>
                <a:cs typeface="Times New Roman" pitchFamily="18" charset="0"/>
              </a:rPr>
              <a:t>WHO IS THIS CHILD?</a:t>
            </a:r>
            <a:endParaRPr lang="en-US" sz="4000" b="0" dirty="0">
              <a:effectLst/>
              <a:cs typeface="Times New Roman" pitchFamily="18" charset="0"/>
            </a:endParaRPr>
          </a:p>
        </p:txBody>
      </p:sp>
      <p:sp>
        <p:nvSpPr>
          <p:cNvPr id="5" name="Text Box 4">
            <a:extLst>
              <a:ext uri="{FF2B5EF4-FFF2-40B4-BE49-F238E27FC236}">
                <a16:creationId xmlns:a16="http://schemas.microsoft.com/office/drawing/2014/main" xmlns="" id="{50A035DA-F206-44CC-B267-FB1BA1AD453F}"/>
              </a:ext>
            </a:extLst>
          </p:cNvPr>
          <p:cNvSpPr txBox="1">
            <a:spLocks noChangeArrowheads="1"/>
          </p:cNvSpPr>
          <p:nvPr/>
        </p:nvSpPr>
        <p:spPr bwMode="auto">
          <a:xfrm>
            <a:off x="190499" y="5298222"/>
            <a:ext cx="11837543"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altLang="en-US" sz="3200" baseline="30000" dirty="0"/>
              <a:t>11 </a:t>
            </a:r>
            <a:r>
              <a:rPr lang="en-US" altLang="en-US" sz="3200" dirty="0"/>
              <a:t>“Today in the town of David a Savior has been born to you; </a:t>
            </a:r>
            <a:br>
              <a:rPr lang="en-US" altLang="en-US" sz="3200" dirty="0"/>
            </a:br>
            <a:r>
              <a:rPr lang="en-US" altLang="en-US" sz="3200" dirty="0"/>
              <a:t>He is Christ the Lord.” </a:t>
            </a:r>
          </a:p>
        </p:txBody>
      </p:sp>
    </p:spTree>
    <p:extLst>
      <p:ext uri="{BB962C8B-B14F-4D97-AF65-F5344CB8AC3E}">
        <p14:creationId xmlns:p14="http://schemas.microsoft.com/office/powerpoint/2010/main" val="384573119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ou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918</Words>
  <Application>Microsoft Office PowerPoint</Application>
  <PresentationFormat>Widescreen</PresentationFormat>
  <Paragraphs>83</Paragraphs>
  <Slides>20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Eras Medium ITC</vt:lpstr>
      <vt:lpstr>Times New Roman</vt:lpstr>
      <vt:lpstr>Trebuchet MS</vt:lpstr>
      <vt:lpstr>1_Default Design</vt:lpstr>
      <vt:lpstr>PowerPoint Presentation</vt:lpstr>
      <vt:lpstr>Luke 2:1-20 The Birth of Jesus</vt:lpstr>
      <vt:lpstr>Luke 2:1-20 The Birth of Jesus</vt:lpstr>
      <vt:lpstr>Luke 2:1-20 The Birth of Jesus</vt:lpstr>
      <vt:lpstr>Luke 2:1-20 The Birth of Jesus</vt:lpstr>
      <vt:lpstr>Luke 2:1-20 The Birth of Jesus</vt:lpstr>
      <vt:lpstr>Luke 2:1-20 The Birth of Jesus</vt:lpstr>
      <vt:lpstr>Luke 2:1-20 The Birth of Jesus</vt:lpstr>
      <vt:lpstr>Luke 2:1-20 The Birth of Jesus</vt:lpstr>
      <vt:lpstr>Luke 2:1-20 The Birth of Jesus</vt:lpstr>
      <vt:lpstr>Luke 2:1-20 The Birth of Jesus</vt:lpstr>
      <vt:lpstr>Luke 2:1-20 The Birth of Jesus</vt:lpstr>
      <vt:lpstr>Luke 2:1-20 The Birth of Jesus</vt:lpstr>
      <vt:lpstr>Luke 2:1-20 The Birth of Jesus</vt:lpstr>
      <vt:lpstr>Luke 2:1-20 The Birth of Jesus</vt:lpstr>
      <vt:lpstr>Luke 2:1-20 The Birth of Jesus</vt:lpstr>
      <vt:lpstr>Luke 2:1-20 The Birth of Jesus</vt:lpstr>
      <vt:lpstr>Luke 2:1-20 The Birth of Jesus</vt:lpstr>
      <vt:lpstr>Luke 2:1-20 The Birth of Jesus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2023-02-08T17:52:09Z</dcterms:created>
  <dcterms:modified xsi:type="dcterms:W3CDTF">2023-02-08T17:52:13Z</dcterms:modified>
</cp:coreProperties>
</file>