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Roboto" panose="020B0604020202020204" charset="0"/>
      <p:regular r:id="rId9"/>
      <p:bold r:id="rId10"/>
      <p:italic r:id="rId11"/>
      <p:boldItalic r:id="rId12"/>
    </p:embeddedFont>
    <p:embeddedFont>
      <p:font typeface="Roboto Slab" panose="020B0604020202020204" charset="0"/>
      <p:regular r:id="rId13"/>
      <p:bold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528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c6f75fce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c6f75fce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c6f75fceb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c6f75fceb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3c04845f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3c04845f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3c04845f89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3c04845f89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3c04845f89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3c04845f89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3c04845f89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3c04845f89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title" hasCustomPrompt="1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>
            <a:spLocks noGrp="1"/>
          </p:cNvSpPr>
          <p:nvPr>
            <p:ph type="body" idx="1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1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w="381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rina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>
            <a:spLocks noGrp="1"/>
          </p:cNvSpPr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Global Persecution</a:t>
            </a:r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subTitle" idx="1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Clive Calver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xfrm>
            <a:off x="493500" y="647600"/>
            <a:ext cx="8157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Upside-Down Kingdom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>
            <a:spLocks noGrp="1"/>
          </p:cNvSpPr>
          <p:nvPr>
            <p:ph type="title"/>
          </p:nvPr>
        </p:nvSpPr>
        <p:spPr>
          <a:xfrm>
            <a:off x="493500" y="647600"/>
            <a:ext cx="8157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Baptizing our Culture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>
            <a:spLocks noGrp="1"/>
          </p:cNvSpPr>
          <p:nvPr>
            <p:ph type="title"/>
          </p:nvPr>
        </p:nvSpPr>
        <p:spPr>
          <a:xfrm>
            <a:off x="493500" y="647600"/>
            <a:ext cx="8157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Standing up for the Underdog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>
            <a:spLocks noGrp="1"/>
          </p:cNvSpPr>
          <p:nvPr>
            <p:ph type="title"/>
          </p:nvPr>
        </p:nvSpPr>
        <p:spPr>
          <a:xfrm>
            <a:off x="493500" y="647600"/>
            <a:ext cx="8157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does Jesus have to say?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>
            <a:spLocks noGrp="1"/>
          </p:cNvSpPr>
          <p:nvPr>
            <p:ph type="title"/>
          </p:nvPr>
        </p:nvSpPr>
        <p:spPr>
          <a:xfrm>
            <a:off x="493500" y="647600"/>
            <a:ext cx="8157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Clive Calver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Former President of World Relief</a:t>
            </a:r>
            <a:endParaRPr sz="3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On-screen Show (16:9)</PresentationFormat>
  <Paragraphs>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Roboto Slab</vt:lpstr>
      <vt:lpstr>Roboto</vt:lpstr>
      <vt:lpstr>Arial</vt:lpstr>
      <vt:lpstr>Marina</vt:lpstr>
      <vt:lpstr>Global Persecution</vt:lpstr>
      <vt:lpstr>The Upside-Down Kingdom</vt:lpstr>
      <vt:lpstr>Baptizing our Culture</vt:lpstr>
      <vt:lpstr>Standing up for the Underdog</vt:lpstr>
      <vt:lpstr>What does Jesus have to say?</vt:lpstr>
      <vt:lpstr>Clive Calver  Former President of World Relief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Persecution</dc:title>
  <cp:lastModifiedBy>Soundroom1</cp:lastModifiedBy>
  <cp:revision>1</cp:revision>
  <dcterms:modified xsi:type="dcterms:W3CDTF">2022-07-13T14:27:21Z</dcterms:modified>
</cp:coreProperties>
</file>