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4213" r:id="rId1"/>
  </p:sldMasterIdLst>
  <p:notesMasterIdLst>
    <p:notesMasterId r:id="rId46"/>
  </p:notesMasterIdLst>
  <p:sldIdLst>
    <p:sldId id="8117" r:id="rId2"/>
    <p:sldId id="8031" r:id="rId3"/>
    <p:sldId id="8172" r:id="rId4"/>
    <p:sldId id="8173" r:id="rId5"/>
    <p:sldId id="8174" r:id="rId6"/>
    <p:sldId id="8189" r:id="rId7"/>
    <p:sldId id="8171" r:id="rId8"/>
    <p:sldId id="8175" r:id="rId9"/>
    <p:sldId id="8169" r:id="rId10"/>
    <p:sldId id="8177" r:id="rId11"/>
    <p:sldId id="8190" r:id="rId12"/>
    <p:sldId id="8180" r:id="rId13"/>
    <p:sldId id="8181" r:id="rId14"/>
    <p:sldId id="8182" r:id="rId15"/>
    <p:sldId id="8183" r:id="rId16"/>
    <p:sldId id="8184" r:id="rId17"/>
    <p:sldId id="8185" r:id="rId18"/>
    <p:sldId id="8131" r:id="rId19"/>
    <p:sldId id="8187" r:id="rId20"/>
    <p:sldId id="8186" r:id="rId21"/>
    <p:sldId id="8134" r:id="rId22"/>
    <p:sldId id="8135" r:id="rId23"/>
    <p:sldId id="8136" r:id="rId24"/>
    <p:sldId id="8132" r:id="rId25"/>
    <p:sldId id="8133" r:id="rId26"/>
    <p:sldId id="8141" r:id="rId27"/>
    <p:sldId id="8142" r:id="rId28"/>
    <p:sldId id="8147" r:id="rId29"/>
    <p:sldId id="8148" r:id="rId30"/>
    <p:sldId id="8165" r:id="rId31"/>
    <p:sldId id="8192" r:id="rId32"/>
    <p:sldId id="8166" r:id="rId33"/>
    <p:sldId id="8150" r:id="rId34"/>
    <p:sldId id="8153" r:id="rId35"/>
    <p:sldId id="8154" r:id="rId36"/>
    <p:sldId id="8155" r:id="rId37"/>
    <p:sldId id="8157" r:id="rId38"/>
    <p:sldId id="8158" r:id="rId39"/>
    <p:sldId id="8159" r:id="rId40"/>
    <p:sldId id="8193" r:id="rId41"/>
    <p:sldId id="8160" r:id="rId42"/>
    <p:sldId id="8161" r:id="rId43"/>
    <p:sldId id="8162" r:id="rId44"/>
    <p:sldId id="8188" r:id="rId45"/>
  </p:sldIdLst>
  <p:sldSz cx="12192000" cy="6858000"/>
  <p:notesSz cx="6858000" cy="9144000"/>
  <p:defaultTextStyle>
    <a:defPPr>
      <a:defRPr lang="en-US"/>
    </a:defPPr>
    <a:lvl1pPr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fontAlgn="base">
      <a:spcBef>
        <a:spcPct val="0"/>
      </a:spcBef>
      <a:spcAft>
        <a:spcPct val="0"/>
      </a:spcAft>
      <a:defRPr sz="80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80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90000"/>
    <a:srgbClr val="FF5050"/>
    <a:srgbClr val="FF0000"/>
    <a:srgbClr val="FF33CC"/>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9F3506-7485-024C-A1F5-152F7E1A7104}" v="324" dt="2023-12-08T00:51:43.8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60" autoAdjust="0"/>
    <p:restoredTop sz="67433"/>
  </p:normalViewPr>
  <p:slideViewPr>
    <p:cSldViewPr>
      <p:cViewPr varScale="1">
        <p:scale>
          <a:sx n="56" d="100"/>
          <a:sy n="56" d="100"/>
        </p:scale>
        <p:origin x="476" y="5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50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2C9F3506-7485-024C-A1F5-152F7E1A7104}"/>
    <pc:docChg chg="undo custSel addSld delSld modSld sldOrd delMainMaster">
      <pc:chgData name="HilarioC" userId="b790f688-0c99-421d-ad08-5e0c6e6e58c5" providerId="ADAL" clId="{2C9F3506-7485-024C-A1F5-152F7E1A7104}" dt="2023-12-08T00:51:43.876" v="1404" actId="20577"/>
      <pc:docMkLst>
        <pc:docMk/>
      </pc:docMkLst>
      <pc:sldChg chg="delSp modSp mod delAnim modNotesTx">
        <pc:chgData name="HilarioC" userId="b790f688-0c99-421d-ad08-5e0c6e6e58c5" providerId="ADAL" clId="{2C9F3506-7485-024C-A1F5-152F7E1A7104}" dt="2023-12-07T22:22:23.606" v="195"/>
        <pc:sldMkLst>
          <pc:docMk/>
          <pc:sldMk cId="3174176829" sldId="8031"/>
        </pc:sldMkLst>
        <pc:spChg chg="del">
          <ac:chgData name="HilarioC" userId="b790f688-0c99-421d-ad08-5e0c6e6e58c5" providerId="ADAL" clId="{2C9F3506-7485-024C-A1F5-152F7E1A7104}" dt="2023-12-07T21:53:55.182" v="43" actId="478"/>
          <ac:spMkLst>
            <pc:docMk/>
            <pc:sldMk cId="3174176829" sldId="8031"/>
            <ac:spMk id="4" creationId="{152FE84C-BA61-4633-A933-BEA01BC2641B}"/>
          </ac:spMkLst>
        </pc:spChg>
        <pc:spChg chg="del">
          <ac:chgData name="HilarioC" userId="b790f688-0c99-421d-ad08-5e0c6e6e58c5" providerId="ADAL" clId="{2C9F3506-7485-024C-A1F5-152F7E1A7104}" dt="2023-12-07T21:53:55.182" v="43" actId="478"/>
          <ac:spMkLst>
            <pc:docMk/>
            <pc:sldMk cId="3174176829" sldId="8031"/>
            <ac:spMk id="5" creationId="{A2DC593E-05E9-4F11-BFD1-AB97AB7B1453}"/>
          </ac:spMkLst>
        </pc:spChg>
        <pc:spChg chg="mod">
          <ac:chgData name="HilarioC" userId="b790f688-0c99-421d-ad08-5e0c6e6e58c5" providerId="ADAL" clId="{2C9F3506-7485-024C-A1F5-152F7E1A7104}" dt="2023-12-07T21:53:48.841" v="42" actId="20577"/>
          <ac:spMkLst>
            <pc:docMk/>
            <pc:sldMk cId="3174176829" sldId="8031"/>
            <ac:spMk id="8" creationId="{00000000-0000-0000-0000-000000000000}"/>
          </ac:spMkLst>
        </pc:spChg>
        <pc:spChg chg="mod">
          <ac:chgData name="HilarioC" userId="b790f688-0c99-421d-ad08-5e0c6e6e58c5" providerId="ADAL" clId="{2C9F3506-7485-024C-A1F5-152F7E1A7104}" dt="2023-12-07T22:03:53.876" v="87" actId="179"/>
          <ac:spMkLst>
            <pc:docMk/>
            <pc:sldMk cId="3174176829" sldId="8031"/>
            <ac:spMk id="19458" creationId="{00000000-0000-0000-0000-000000000000}"/>
          </ac:spMkLst>
        </pc:spChg>
      </pc:sldChg>
      <pc:sldChg chg="del">
        <pc:chgData name="HilarioC" userId="b790f688-0c99-421d-ad08-5e0c6e6e58c5" providerId="ADAL" clId="{2C9F3506-7485-024C-A1F5-152F7E1A7104}" dt="2023-12-07T05:04:43.732" v="0" actId="2696"/>
        <pc:sldMkLst>
          <pc:docMk/>
          <pc:sldMk cId="2623661613" sldId="8038"/>
        </pc:sldMkLst>
      </pc:sldChg>
      <pc:sldChg chg="modSp mod">
        <pc:chgData name="HilarioC" userId="b790f688-0c99-421d-ad08-5e0c6e6e58c5" providerId="ADAL" clId="{2C9F3506-7485-024C-A1F5-152F7E1A7104}" dt="2023-12-07T21:10:24.082" v="39" actId="20577"/>
        <pc:sldMkLst>
          <pc:docMk/>
          <pc:sldMk cId="4277668954" sldId="8117"/>
        </pc:sldMkLst>
        <pc:spChg chg="mod">
          <ac:chgData name="HilarioC" userId="b790f688-0c99-421d-ad08-5e0c6e6e58c5" providerId="ADAL" clId="{2C9F3506-7485-024C-A1F5-152F7E1A7104}" dt="2023-12-07T21:10:21.014" v="34" actId="20577"/>
          <ac:spMkLst>
            <pc:docMk/>
            <pc:sldMk cId="4277668954" sldId="8117"/>
            <ac:spMk id="5" creationId="{BAE4048D-F2A1-4F2F-A6A3-C02D29D6F4D0}"/>
          </ac:spMkLst>
        </pc:spChg>
        <pc:spChg chg="mod">
          <ac:chgData name="HilarioC" userId="b790f688-0c99-421d-ad08-5e0c6e6e58c5" providerId="ADAL" clId="{2C9F3506-7485-024C-A1F5-152F7E1A7104}" dt="2023-12-07T21:10:24.082" v="39" actId="20577"/>
          <ac:spMkLst>
            <pc:docMk/>
            <pc:sldMk cId="4277668954" sldId="8117"/>
            <ac:spMk id="10" creationId="{00000000-0000-0000-0000-000000000000}"/>
          </ac:spMkLst>
        </pc:spChg>
      </pc:sldChg>
      <pc:sldChg chg="del">
        <pc:chgData name="HilarioC" userId="b790f688-0c99-421d-ad08-5e0c6e6e58c5" providerId="ADAL" clId="{2C9F3506-7485-024C-A1F5-152F7E1A7104}" dt="2023-12-07T22:22:04.805" v="193" actId="2696"/>
        <pc:sldMkLst>
          <pc:docMk/>
          <pc:sldMk cId="4203954267" sldId="8128"/>
        </pc:sldMkLst>
      </pc:sldChg>
      <pc:sldChg chg="del">
        <pc:chgData name="HilarioC" userId="b790f688-0c99-421d-ad08-5e0c6e6e58c5" providerId="ADAL" clId="{2C9F3506-7485-024C-A1F5-152F7E1A7104}" dt="2023-12-07T22:06:45.357" v="101" actId="2696"/>
        <pc:sldMkLst>
          <pc:docMk/>
          <pc:sldMk cId="1525768823" sldId="8129"/>
        </pc:sldMkLst>
      </pc:sldChg>
      <pc:sldChg chg="modSp add del mod modAnim">
        <pc:chgData name="HilarioC" userId="b790f688-0c99-421d-ad08-5e0c6e6e58c5" providerId="ADAL" clId="{2C9F3506-7485-024C-A1F5-152F7E1A7104}" dt="2023-12-07T22:16:35.771" v="149" actId="14100"/>
        <pc:sldMkLst>
          <pc:docMk/>
          <pc:sldMk cId="773766166" sldId="8131"/>
        </pc:sldMkLst>
        <pc:spChg chg="mod">
          <ac:chgData name="HilarioC" userId="b790f688-0c99-421d-ad08-5e0c6e6e58c5" providerId="ADAL" clId="{2C9F3506-7485-024C-A1F5-152F7E1A7104}" dt="2023-12-07T22:16:35.771" v="149" actId="14100"/>
          <ac:spMkLst>
            <pc:docMk/>
            <pc:sldMk cId="773766166" sldId="8131"/>
            <ac:spMk id="19458" creationId="{00000000-0000-0000-0000-000000000000}"/>
          </ac:spMkLst>
        </pc:spChg>
      </pc:sldChg>
      <pc:sldChg chg="modSp mod">
        <pc:chgData name="HilarioC" userId="b790f688-0c99-421d-ad08-5e0c6e6e58c5" providerId="ADAL" clId="{2C9F3506-7485-024C-A1F5-152F7E1A7104}" dt="2023-12-07T23:19:30.265" v="899" actId="14100"/>
        <pc:sldMkLst>
          <pc:docMk/>
          <pc:sldMk cId="780515990" sldId="8132"/>
        </pc:sldMkLst>
        <pc:spChg chg="mod">
          <ac:chgData name="HilarioC" userId="b790f688-0c99-421d-ad08-5e0c6e6e58c5" providerId="ADAL" clId="{2C9F3506-7485-024C-A1F5-152F7E1A7104}" dt="2023-12-07T23:19:30.265" v="899" actId="14100"/>
          <ac:spMkLst>
            <pc:docMk/>
            <pc:sldMk cId="780515990" sldId="8132"/>
            <ac:spMk id="19458" creationId="{00000000-0000-0000-0000-000000000000}"/>
          </ac:spMkLst>
        </pc:spChg>
      </pc:sldChg>
      <pc:sldChg chg="addSp delSp modSp mod delAnim modAnim modNotes modNotesTx">
        <pc:chgData name="HilarioC" userId="b790f688-0c99-421d-ad08-5e0c6e6e58c5" providerId="ADAL" clId="{2C9F3506-7485-024C-A1F5-152F7E1A7104}" dt="2023-12-07T23:24:31.885" v="916" actId="20577"/>
        <pc:sldMkLst>
          <pc:docMk/>
          <pc:sldMk cId="1042663149" sldId="8133"/>
        </pc:sldMkLst>
        <pc:spChg chg="add mod">
          <ac:chgData name="HilarioC" userId="b790f688-0c99-421d-ad08-5e0c6e6e58c5" providerId="ADAL" clId="{2C9F3506-7485-024C-A1F5-152F7E1A7104}" dt="2023-12-07T22:17:55.129" v="155"/>
          <ac:spMkLst>
            <pc:docMk/>
            <pc:sldMk cId="1042663149" sldId="8133"/>
            <ac:spMk id="2" creationId="{F2BB7BC4-243C-1897-7BF3-861406374C22}"/>
          </ac:spMkLst>
        </pc:spChg>
        <pc:spChg chg="add mod">
          <ac:chgData name="HilarioC" userId="b790f688-0c99-421d-ad08-5e0c6e6e58c5" providerId="ADAL" clId="{2C9F3506-7485-024C-A1F5-152F7E1A7104}" dt="2023-12-07T22:17:55.129" v="155"/>
          <ac:spMkLst>
            <pc:docMk/>
            <pc:sldMk cId="1042663149" sldId="8133"/>
            <ac:spMk id="3" creationId="{F8BD45DF-B90D-1683-DBB7-489A64976BBE}"/>
          </ac:spMkLst>
        </pc:spChg>
        <pc:spChg chg="del">
          <ac:chgData name="HilarioC" userId="b790f688-0c99-421d-ad08-5e0c6e6e58c5" providerId="ADAL" clId="{2C9F3506-7485-024C-A1F5-152F7E1A7104}" dt="2023-12-07T22:17:49.461" v="153" actId="21"/>
          <ac:spMkLst>
            <pc:docMk/>
            <pc:sldMk cId="1042663149" sldId="8133"/>
            <ac:spMk id="4" creationId="{D4DE5A17-FD46-4A73-A60A-869BB8B60CFF}"/>
          </ac:spMkLst>
        </pc:spChg>
        <pc:spChg chg="del">
          <ac:chgData name="HilarioC" userId="b790f688-0c99-421d-ad08-5e0c6e6e58c5" providerId="ADAL" clId="{2C9F3506-7485-024C-A1F5-152F7E1A7104}" dt="2023-12-07T22:17:49.461" v="153" actId="21"/>
          <ac:spMkLst>
            <pc:docMk/>
            <pc:sldMk cId="1042663149" sldId="8133"/>
            <ac:spMk id="5" creationId="{2071AABE-B9C0-43A6-A68B-6C883618EB10}"/>
          </ac:spMkLst>
        </pc:spChg>
        <pc:spChg chg="mod">
          <ac:chgData name="HilarioC" userId="b790f688-0c99-421d-ad08-5e0c6e6e58c5" providerId="ADAL" clId="{2C9F3506-7485-024C-A1F5-152F7E1A7104}" dt="2023-12-07T23:19:41.766" v="900" actId="14100"/>
          <ac:spMkLst>
            <pc:docMk/>
            <pc:sldMk cId="1042663149" sldId="8133"/>
            <ac:spMk id="19458" creationId="{00000000-0000-0000-0000-000000000000}"/>
          </ac:spMkLst>
        </pc:spChg>
      </pc:sldChg>
      <pc:sldChg chg="modNotesTx">
        <pc:chgData name="HilarioC" userId="b790f688-0c99-421d-ad08-5e0c6e6e58c5" providerId="ADAL" clId="{2C9F3506-7485-024C-A1F5-152F7E1A7104}" dt="2023-12-07T22:45:04.761" v="407" actId="20577"/>
        <pc:sldMkLst>
          <pc:docMk/>
          <pc:sldMk cId="2278039572" sldId="8134"/>
        </pc:sldMkLst>
      </pc:sldChg>
      <pc:sldChg chg="modAnim modNotesTx">
        <pc:chgData name="HilarioC" userId="b790f688-0c99-421d-ad08-5e0c6e6e58c5" providerId="ADAL" clId="{2C9F3506-7485-024C-A1F5-152F7E1A7104}" dt="2023-12-08T00:26:42.862" v="1395"/>
        <pc:sldMkLst>
          <pc:docMk/>
          <pc:sldMk cId="2423642191" sldId="8135"/>
        </pc:sldMkLst>
      </pc:sldChg>
      <pc:sldChg chg="modNotesTx">
        <pc:chgData name="HilarioC" userId="b790f688-0c99-421d-ad08-5e0c6e6e58c5" providerId="ADAL" clId="{2C9F3506-7485-024C-A1F5-152F7E1A7104}" dt="2023-12-07T22:45:20.055" v="413" actId="113"/>
        <pc:sldMkLst>
          <pc:docMk/>
          <pc:sldMk cId="179124806" sldId="8136"/>
        </pc:sldMkLst>
      </pc:sldChg>
      <pc:sldChg chg="del">
        <pc:chgData name="HilarioC" userId="b790f688-0c99-421d-ad08-5e0c6e6e58c5" providerId="ADAL" clId="{2C9F3506-7485-024C-A1F5-152F7E1A7104}" dt="2023-12-07T22:17:27.175" v="151" actId="2696"/>
        <pc:sldMkLst>
          <pc:docMk/>
          <pc:sldMk cId="106797530" sldId="8137"/>
        </pc:sldMkLst>
      </pc:sldChg>
      <pc:sldChg chg="del">
        <pc:chgData name="HilarioC" userId="b790f688-0c99-421d-ad08-5e0c6e6e58c5" providerId="ADAL" clId="{2C9F3506-7485-024C-A1F5-152F7E1A7104}" dt="2023-12-07T22:18:08.274" v="156" actId="2696"/>
        <pc:sldMkLst>
          <pc:docMk/>
          <pc:sldMk cId="3011337162" sldId="8138"/>
        </pc:sldMkLst>
      </pc:sldChg>
      <pc:sldChg chg="del">
        <pc:chgData name="HilarioC" userId="b790f688-0c99-421d-ad08-5e0c6e6e58c5" providerId="ADAL" clId="{2C9F3506-7485-024C-A1F5-152F7E1A7104}" dt="2023-12-07T22:18:08.872" v="157" actId="2696"/>
        <pc:sldMkLst>
          <pc:docMk/>
          <pc:sldMk cId="662464759" sldId="8139"/>
        </pc:sldMkLst>
      </pc:sldChg>
      <pc:sldChg chg="del">
        <pc:chgData name="HilarioC" userId="b790f688-0c99-421d-ad08-5e0c6e6e58c5" providerId="ADAL" clId="{2C9F3506-7485-024C-A1F5-152F7E1A7104}" dt="2023-12-07T22:18:09.685" v="158" actId="2696"/>
        <pc:sldMkLst>
          <pc:docMk/>
          <pc:sldMk cId="1680698244" sldId="8140"/>
        </pc:sldMkLst>
      </pc:sldChg>
      <pc:sldChg chg="modSp mod modNotesTx">
        <pc:chgData name="HilarioC" userId="b790f688-0c99-421d-ad08-5e0c6e6e58c5" providerId="ADAL" clId="{2C9F3506-7485-024C-A1F5-152F7E1A7104}" dt="2023-12-08T00:28:48.396" v="1397" actId="207"/>
        <pc:sldMkLst>
          <pc:docMk/>
          <pc:sldMk cId="336086912" sldId="8141"/>
        </pc:sldMkLst>
        <pc:spChg chg="mod">
          <ac:chgData name="HilarioC" userId="b790f688-0c99-421d-ad08-5e0c6e6e58c5" providerId="ADAL" clId="{2C9F3506-7485-024C-A1F5-152F7E1A7104}" dt="2023-12-07T22:18:27.529" v="160" actId="20577"/>
          <ac:spMkLst>
            <pc:docMk/>
            <pc:sldMk cId="336086912" sldId="8141"/>
            <ac:spMk id="5" creationId="{2071AABE-B9C0-43A6-A68B-6C883618EB10}"/>
          </ac:spMkLst>
        </pc:spChg>
        <pc:spChg chg="mod">
          <ac:chgData name="HilarioC" userId="b790f688-0c99-421d-ad08-5e0c6e6e58c5" providerId="ADAL" clId="{2C9F3506-7485-024C-A1F5-152F7E1A7104}" dt="2023-12-08T00:28:48.396" v="1397" actId="207"/>
          <ac:spMkLst>
            <pc:docMk/>
            <pc:sldMk cId="336086912" sldId="8141"/>
            <ac:spMk id="19458" creationId="{00000000-0000-0000-0000-000000000000}"/>
          </ac:spMkLst>
        </pc:spChg>
      </pc:sldChg>
      <pc:sldChg chg="modSp mod modNotesTx">
        <pc:chgData name="HilarioC" userId="b790f688-0c99-421d-ad08-5e0c6e6e58c5" providerId="ADAL" clId="{2C9F3506-7485-024C-A1F5-152F7E1A7104}" dt="2023-12-07T23:25:24.159" v="917" actId="114"/>
        <pc:sldMkLst>
          <pc:docMk/>
          <pc:sldMk cId="2676439290" sldId="8142"/>
        </pc:sldMkLst>
        <pc:spChg chg="mod">
          <ac:chgData name="HilarioC" userId="b790f688-0c99-421d-ad08-5e0c6e6e58c5" providerId="ADAL" clId="{2C9F3506-7485-024C-A1F5-152F7E1A7104}" dt="2023-12-07T23:19:55.128" v="902" actId="14100"/>
          <ac:spMkLst>
            <pc:docMk/>
            <pc:sldMk cId="2676439290" sldId="8142"/>
            <ac:spMk id="19458" creationId="{00000000-0000-0000-0000-000000000000}"/>
          </ac:spMkLst>
        </pc:spChg>
      </pc:sldChg>
      <pc:sldChg chg="del">
        <pc:chgData name="HilarioC" userId="b790f688-0c99-421d-ad08-5e0c6e6e58c5" providerId="ADAL" clId="{2C9F3506-7485-024C-A1F5-152F7E1A7104}" dt="2023-12-07T18:13:01.116" v="3" actId="2696"/>
        <pc:sldMkLst>
          <pc:docMk/>
          <pc:sldMk cId="3455105022" sldId="8143"/>
        </pc:sldMkLst>
      </pc:sldChg>
      <pc:sldChg chg="del">
        <pc:chgData name="HilarioC" userId="b790f688-0c99-421d-ad08-5e0c6e6e58c5" providerId="ADAL" clId="{2C9F3506-7485-024C-A1F5-152F7E1A7104}" dt="2023-12-07T18:12:44.293" v="1" actId="2696"/>
        <pc:sldMkLst>
          <pc:docMk/>
          <pc:sldMk cId="3153316080" sldId="8144"/>
        </pc:sldMkLst>
      </pc:sldChg>
      <pc:sldChg chg="modSp mod modAnim modNotesTx">
        <pc:chgData name="HilarioC" userId="b790f688-0c99-421d-ad08-5e0c6e6e58c5" providerId="ADAL" clId="{2C9F3506-7485-024C-A1F5-152F7E1A7104}" dt="2023-12-07T23:29:54.556" v="976" actId="20577"/>
        <pc:sldMkLst>
          <pc:docMk/>
          <pc:sldMk cId="3896639266" sldId="8147"/>
        </pc:sldMkLst>
        <pc:spChg chg="mod">
          <ac:chgData name="HilarioC" userId="b790f688-0c99-421d-ad08-5e0c6e6e58c5" providerId="ADAL" clId="{2C9F3506-7485-024C-A1F5-152F7E1A7104}" dt="2023-12-07T23:29:38.593" v="971" actId="20577"/>
          <ac:spMkLst>
            <pc:docMk/>
            <pc:sldMk cId="3896639266" sldId="8147"/>
            <ac:spMk id="19458" creationId="{00000000-0000-0000-0000-000000000000}"/>
          </ac:spMkLst>
        </pc:spChg>
      </pc:sldChg>
      <pc:sldChg chg="modSp mod modNotes modNotesTx">
        <pc:chgData name="HilarioC" userId="b790f688-0c99-421d-ad08-5e0c6e6e58c5" providerId="ADAL" clId="{2C9F3506-7485-024C-A1F5-152F7E1A7104}" dt="2023-12-07T22:57:48.644" v="662" actId="27636"/>
        <pc:sldMkLst>
          <pc:docMk/>
          <pc:sldMk cId="1841072327" sldId="8148"/>
        </pc:sldMkLst>
        <pc:spChg chg="mod">
          <ac:chgData name="HilarioC" userId="b790f688-0c99-421d-ad08-5e0c6e6e58c5" providerId="ADAL" clId="{2C9F3506-7485-024C-A1F5-152F7E1A7104}" dt="2023-12-07T22:52:09.726" v="537" actId="14100"/>
          <ac:spMkLst>
            <pc:docMk/>
            <pc:sldMk cId="1841072327" sldId="8148"/>
            <ac:spMk id="19458" creationId="{00000000-0000-0000-0000-000000000000}"/>
          </ac:spMkLst>
        </pc:spChg>
      </pc:sldChg>
      <pc:sldChg chg="del">
        <pc:chgData name="HilarioC" userId="b790f688-0c99-421d-ad08-5e0c6e6e58c5" providerId="ADAL" clId="{2C9F3506-7485-024C-A1F5-152F7E1A7104}" dt="2023-12-07T22:20:49.715" v="189" actId="2696"/>
        <pc:sldMkLst>
          <pc:docMk/>
          <pc:sldMk cId="1457316315" sldId="8149"/>
        </pc:sldMkLst>
      </pc:sldChg>
      <pc:sldChg chg="addSp modSp mod modAnim modNotes modNotesTx">
        <pc:chgData name="HilarioC" userId="b790f688-0c99-421d-ad08-5e0c6e6e58c5" providerId="ADAL" clId="{2C9F3506-7485-024C-A1F5-152F7E1A7104}" dt="2023-12-07T23:50:00.851" v="1326" actId="20577"/>
        <pc:sldMkLst>
          <pc:docMk/>
          <pc:sldMk cId="1311280844" sldId="8150"/>
        </pc:sldMkLst>
        <pc:spChg chg="add mod">
          <ac:chgData name="HilarioC" userId="b790f688-0c99-421d-ad08-5e0c6e6e58c5" providerId="ADAL" clId="{2C9F3506-7485-024C-A1F5-152F7E1A7104}" dt="2023-12-07T23:44:15.974" v="1100" actId="1035"/>
          <ac:spMkLst>
            <pc:docMk/>
            <pc:sldMk cId="1311280844" sldId="8150"/>
            <ac:spMk id="2" creationId="{F504C621-1D16-4343-A273-5F3A062D3384}"/>
          </ac:spMkLst>
        </pc:spChg>
        <pc:spChg chg="add mod">
          <ac:chgData name="HilarioC" userId="b790f688-0c99-421d-ad08-5e0c6e6e58c5" providerId="ADAL" clId="{2C9F3506-7485-024C-A1F5-152F7E1A7104}" dt="2023-12-07T23:44:15.974" v="1100" actId="1035"/>
          <ac:spMkLst>
            <pc:docMk/>
            <pc:sldMk cId="1311280844" sldId="8150"/>
            <ac:spMk id="3" creationId="{CBE33411-BD06-5E08-824B-483715F6559D}"/>
          </ac:spMkLst>
        </pc:spChg>
        <pc:spChg chg="mod">
          <ac:chgData name="HilarioC" userId="b790f688-0c99-421d-ad08-5e0c6e6e58c5" providerId="ADAL" clId="{2C9F3506-7485-024C-A1F5-152F7E1A7104}" dt="2023-12-07T23:47:48.198" v="1242" actId="20577"/>
          <ac:spMkLst>
            <pc:docMk/>
            <pc:sldMk cId="1311280844" sldId="8150"/>
            <ac:spMk id="19458" creationId="{00000000-0000-0000-0000-000000000000}"/>
          </ac:spMkLst>
        </pc:spChg>
      </pc:sldChg>
      <pc:sldChg chg="modSp modNotes modNotesTx">
        <pc:chgData name="HilarioC" userId="b790f688-0c99-421d-ad08-5e0c6e6e58c5" providerId="ADAL" clId="{2C9F3506-7485-024C-A1F5-152F7E1A7104}" dt="2023-12-08T00:51:43.876" v="1404" actId="20577"/>
        <pc:sldMkLst>
          <pc:docMk/>
          <pc:sldMk cId="2785645996" sldId="8153"/>
        </pc:sldMkLst>
        <pc:spChg chg="mod">
          <ac:chgData name="HilarioC" userId="b790f688-0c99-421d-ad08-5e0c6e6e58c5" providerId="ADAL" clId="{2C9F3506-7485-024C-A1F5-152F7E1A7104}" dt="2023-12-08T00:51:43.876" v="1404" actId="20577"/>
          <ac:spMkLst>
            <pc:docMk/>
            <pc:sldMk cId="2785645996" sldId="8153"/>
            <ac:spMk id="19458" creationId="{00000000-0000-0000-0000-000000000000}"/>
          </ac:spMkLst>
        </pc:spChg>
      </pc:sldChg>
      <pc:sldChg chg="modNotesTx">
        <pc:chgData name="HilarioC" userId="b790f688-0c99-421d-ad08-5e0c6e6e58c5" providerId="ADAL" clId="{2C9F3506-7485-024C-A1F5-152F7E1A7104}" dt="2023-12-07T22:55:40.061" v="626" actId="20577"/>
        <pc:sldMkLst>
          <pc:docMk/>
          <pc:sldMk cId="2519801259" sldId="8154"/>
        </pc:sldMkLst>
      </pc:sldChg>
      <pc:sldChg chg="modNotesTx">
        <pc:chgData name="HilarioC" userId="b790f688-0c99-421d-ad08-5e0c6e6e58c5" providerId="ADAL" clId="{2C9F3506-7485-024C-A1F5-152F7E1A7104}" dt="2023-12-07T22:56:25.693" v="629" actId="15"/>
        <pc:sldMkLst>
          <pc:docMk/>
          <pc:sldMk cId="1495977155" sldId="8157"/>
        </pc:sldMkLst>
      </pc:sldChg>
      <pc:sldChg chg="modNotesTx">
        <pc:chgData name="HilarioC" userId="b790f688-0c99-421d-ad08-5e0c6e6e58c5" providerId="ADAL" clId="{2C9F3506-7485-024C-A1F5-152F7E1A7104}" dt="2023-12-07T22:56:54.674" v="640" actId="113"/>
        <pc:sldMkLst>
          <pc:docMk/>
          <pc:sldMk cId="3335123476" sldId="8158"/>
        </pc:sldMkLst>
      </pc:sldChg>
      <pc:sldChg chg="modNotesTx">
        <pc:chgData name="HilarioC" userId="b790f688-0c99-421d-ad08-5e0c6e6e58c5" providerId="ADAL" clId="{2C9F3506-7485-024C-A1F5-152F7E1A7104}" dt="2023-12-07T22:58:10.144" v="667" actId="113"/>
        <pc:sldMkLst>
          <pc:docMk/>
          <pc:sldMk cId="705367768" sldId="8159"/>
        </pc:sldMkLst>
      </pc:sldChg>
      <pc:sldChg chg="modNotesTx">
        <pc:chgData name="HilarioC" userId="b790f688-0c99-421d-ad08-5e0c6e6e58c5" providerId="ADAL" clId="{2C9F3506-7485-024C-A1F5-152F7E1A7104}" dt="2023-12-07T22:57:51.777" v="665"/>
        <pc:sldMkLst>
          <pc:docMk/>
          <pc:sldMk cId="1937632252" sldId="8162"/>
        </pc:sldMkLst>
      </pc:sldChg>
      <pc:sldChg chg="del">
        <pc:chgData name="HilarioC" userId="b790f688-0c99-421d-ad08-5e0c6e6e58c5" providerId="ADAL" clId="{2C9F3506-7485-024C-A1F5-152F7E1A7104}" dt="2023-12-07T18:12:44.293" v="1" actId="2696"/>
        <pc:sldMkLst>
          <pc:docMk/>
          <pc:sldMk cId="3279686212" sldId="8163"/>
        </pc:sldMkLst>
      </pc:sldChg>
      <pc:sldChg chg="del">
        <pc:chgData name="HilarioC" userId="b790f688-0c99-421d-ad08-5e0c6e6e58c5" providerId="ADAL" clId="{2C9F3506-7485-024C-A1F5-152F7E1A7104}" dt="2023-12-07T22:19:05.998" v="161" actId="2696"/>
        <pc:sldMkLst>
          <pc:docMk/>
          <pc:sldMk cId="179031565" sldId="8164"/>
        </pc:sldMkLst>
      </pc:sldChg>
      <pc:sldChg chg="addSp delSp modSp mod delAnim modAnim modNotesTx">
        <pc:chgData name="HilarioC" userId="b790f688-0c99-421d-ad08-5e0c6e6e58c5" providerId="ADAL" clId="{2C9F3506-7485-024C-A1F5-152F7E1A7104}" dt="2023-12-07T23:38:50.281" v="997"/>
        <pc:sldMkLst>
          <pc:docMk/>
          <pc:sldMk cId="806135431" sldId="8165"/>
        </pc:sldMkLst>
        <pc:spChg chg="del">
          <ac:chgData name="HilarioC" userId="b790f688-0c99-421d-ad08-5e0c6e6e58c5" providerId="ADAL" clId="{2C9F3506-7485-024C-A1F5-152F7E1A7104}" dt="2023-12-07T23:33:12.794" v="978" actId="478"/>
          <ac:spMkLst>
            <pc:docMk/>
            <pc:sldMk cId="806135431" sldId="8165"/>
            <ac:spMk id="4" creationId="{777DAE79-7435-4205-A902-AD8EA784B141}"/>
          </ac:spMkLst>
        </pc:spChg>
        <pc:spChg chg="del">
          <ac:chgData name="HilarioC" userId="b790f688-0c99-421d-ad08-5e0c6e6e58c5" providerId="ADAL" clId="{2C9F3506-7485-024C-A1F5-152F7E1A7104}" dt="2023-12-07T23:33:12.794" v="978" actId="478"/>
          <ac:spMkLst>
            <pc:docMk/>
            <pc:sldMk cId="806135431" sldId="8165"/>
            <ac:spMk id="5" creationId="{DFCB44AA-9C9C-416B-8A7E-05E993EF3B3D}"/>
          </ac:spMkLst>
        </pc:spChg>
        <pc:spChg chg="mod">
          <ac:chgData name="HilarioC" userId="b790f688-0c99-421d-ad08-5e0c6e6e58c5" providerId="ADAL" clId="{2C9F3506-7485-024C-A1F5-152F7E1A7104}" dt="2023-12-07T22:52:04.178" v="536" actId="14100"/>
          <ac:spMkLst>
            <pc:docMk/>
            <pc:sldMk cId="806135431" sldId="8165"/>
            <ac:spMk id="19458" creationId="{00000000-0000-0000-0000-000000000000}"/>
          </ac:spMkLst>
        </pc:spChg>
        <pc:picChg chg="add mod">
          <ac:chgData name="HilarioC" userId="b790f688-0c99-421d-ad08-5e0c6e6e58c5" providerId="ADAL" clId="{2C9F3506-7485-024C-A1F5-152F7E1A7104}" dt="2023-12-07T23:33:26.609" v="982" actId="14100"/>
          <ac:picMkLst>
            <pc:docMk/>
            <pc:sldMk cId="806135431" sldId="8165"/>
            <ac:picMk id="1026" creationId="{76156588-D79B-82F3-D256-CEDCC6CA5F0E}"/>
          </ac:picMkLst>
        </pc:picChg>
        <pc:picChg chg="add mod">
          <ac:chgData name="HilarioC" userId="b790f688-0c99-421d-ad08-5e0c6e6e58c5" providerId="ADAL" clId="{2C9F3506-7485-024C-A1F5-152F7E1A7104}" dt="2023-12-07T23:35:17.200" v="993" actId="1076"/>
          <ac:picMkLst>
            <pc:docMk/>
            <pc:sldMk cId="806135431" sldId="8165"/>
            <ac:picMk id="1028" creationId="{13EDF70C-3728-9FE2-10B2-5E0AADE3573D}"/>
          </ac:picMkLst>
        </pc:picChg>
        <pc:picChg chg="add mod">
          <ac:chgData name="HilarioC" userId="b790f688-0c99-421d-ad08-5e0c6e6e58c5" providerId="ADAL" clId="{2C9F3506-7485-024C-A1F5-152F7E1A7104}" dt="2023-12-07T23:38:48.142" v="996" actId="1076"/>
          <ac:picMkLst>
            <pc:docMk/>
            <pc:sldMk cId="806135431" sldId="8165"/>
            <ac:picMk id="1030" creationId="{B74313EB-E8DF-0E24-8E2F-412885F7872C}"/>
          </ac:picMkLst>
        </pc:picChg>
      </pc:sldChg>
      <pc:sldChg chg="modSp mod modNotesTx">
        <pc:chgData name="HilarioC" userId="b790f688-0c99-421d-ad08-5e0c6e6e58c5" providerId="ADAL" clId="{2C9F3506-7485-024C-A1F5-152F7E1A7104}" dt="2023-12-08T00:35:56.500" v="1401" actId="313"/>
        <pc:sldMkLst>
          <pc:docMk/>
          <pc:sldMk cId="2130795949" sldId="8166"/>
        </pc:sldMkLst>
        <pc:spChg chg="mod">
          <ac:chgData name="HilarioC" userId="b790f688-0c99-421d-ad08-5e0c6e6e58c5" providerId="ADAL" clId="{2C9F3506-7485-024C-A1F5-152F7E1A7104}" dt="2023-12-08T00:35:56.500" v="1401" actId="313"/>
          <ac:spMkLst>
            <pc:docMk/>
            <pc:sldMk cId="2130795949" sldId="8166"/>
            <ac:spMk id="19458" creationId="{00000000-0000-0000-0000-000000000000}"/>
          </ac:spMkLst>
        </pc:spChg>
      </pc:sldChg>
      <pc:sldChg chg="del">
        <pc:chgData name="HilarioC" userId="b790f688-0c99-421d-ad08-5e0c6e6e58c5" providerId="ADAL" clId="{2C9F3506-7485-024C-A1F5-152F7E1A7104}" dt="2023-12-07T22:20:51.154" v="190" actId="2696"/>
        <pc:sldMkLst>
          <pc:docMk/>
          <pc:sldMk cId="1115868552" sldId="8167"/>
        </pc:sldMkLst>
      </pc:sldChg>
      <pc:sldChg chg="modSp mod">
        <pc:chgData name="HilarioC" userId="b790f688-0c99-421d-ad08-5e0c6e6e58c5" providerId="ADAL" clId="{2C9F3506-7485-024C-A1F5-152F7E1A7104}" dt="2023-12-07T22:58:21.371" v="673" actId="20577"/>
        <pc:sldMkLst>
          <pc:docMk/>
          <pc:sldMk cId="629296412" sldId="8168"/>
        </pc:sldMkLst>
        <pc:spChg chg="mod">
          <ac:chgData name="HilarioC" userId="b790f688-0c99-421d-ad08-5e0c6e6e58c5" providerId="ADAL" clId="{2C9F3506-7485-024C-A1F5-152F7E1A7104}" dt="2023-12-07T22:58:21.371" v="673" actId="20577"/>
          <ac:spMkLst>
            <pc:docMk/>
            <pc:sldMk cId="629296412" sldId="8168"/>
            <ac:spMk id="19458" creationId="{00000000-0000-0000-0000-000000000000}"/>
          </ac:spMkLst>
        </pc:spChg>
      </pc:sldChg>
      <pc:sldChg chg="delSp modSp add mod delAnim modNotesTx">
        <pc:chgData name="HilarioC" userId="b790f688-0c99-421d-ad08-5e0c6e6e58c5" providerId="ADAL" clId="{2C9F3506-7485-024C-A1F5-152F7E1A7104}" dt="2023-12-07T22:27:52.926" v="245" actId="113"/>
        <pc:sldMkLst>
          <pc:docMk/>
          <pc:sldMk cId="2659698496" sldId="8169"/>
        </pc:sldMkLst>
        <pc:spChg chg="del">
          <ac:chgData name="HilarioC" userId="b790f688-0c99-421d-ad08-5e0c6e6e58c5" providerId="ADAL" clId="{2C9F3506-7485-024C-A1F5-152F7E1A7104}" dt="2023-12-07T22:03:16.498" v="79" actId="478"/>
          <ac:spMkLst>
            <pc:docMk/>
            <pc:sldMk cId="2659698496" sldId="8169"/>
            <ac:spMk id="4" creationId="{152FE84C-BA61-4633-A933-BEA01BC2641B}"/>
          </ac:spMkLst>
        </pc:spChg>
        <pc:spChg chg="del">
          <ac:chgData name="HilarioC" userId="b790f688-0c99-421d-ad08-5e0c6e6e58c5" providerId="ADAL" clId="{2C9F3506-7485-024C-A1F5-152F7E1A7104}" dt="2023-12-07T22:03:16.498" v="79" actId="478"/>
          <ac:spMkLst>
            <pc:docMk/>
            <pc:sldMk cId="2659698496" sldId="8169"/>
            <ac:spMk id="5" creationId="{A2DC593E-05E9-4F11-BFD1-AB97AB7B1453}"/>
          </ac:spMkLst>
        </pc:spChg>
        <pc:spChg chg="mod">
          <ac:chgData name="HilarioC" userId="b790f688-0c99-421d-ad08-5e0c6e6e58c5" providerId="ADAL" clId="{2C9F3506-7485-024C-A1F5-152F7E1A7104}" dt="2023-12-07T22:04:59.899" v="94" actId="20577"/>
          <ac:spMkLst>
            <pc:docMk/>
            <pc:sldMk cId="2659698496" sldId="8169"/>
            <ac:spMk id="19458" creationId="{00000000-0000-0000-0000-000000000000}"/>
          </ac:spMkLst>
        </pc:spChg>
      </pc:sldChg>
      <pc:sldChg chg="modSp add del modAnim">
        <pc:chgData name="HilarioC" userId="b790f688-0c99-421d-ad08-5e0c6e6e58c5" providerId="ADAL" clId="{2C9F3506-7485-024C-A1F5-152F7E1A7104}" dt="2023-12-07T21:56:02.353" v="58" actId="2696"/>
        <pc:sldMkLst>
          <pc:docMk/>
          <pc:sldMk cId="680690592" sldId="8170"/>
        </pc:sldMkLst>
        <pc:spChg chg="mod">
          <ac:chgData name="HilarioC" userId="b790f688-0c99-421d-ad08-5e0c6e6e58c5" providerId="ADAL" clId="{2C9F3506-7485-024C-A1F5-152F7E1A7104}" dt="2023-12-07T21:54:58.012" v="53" actId="20577"/>
          <ac:spMkLst>
            <pc:docMk/>
            <pc:sldMk cId="680690592" sldId="8170"/>
            <ac:spMk id="19458" creationId="{00000000-0000-0000-0000-000000000000}"/>
          </ac:spMkLst>
        </pc:spChg>
      </pc:sldChg>
      <pc:sldChg chg="modSp add mod modNotesTx">
        <pc:chgData name="HilarioC" userId="b790f688-0c99-421d-ad08-5e0c6e6e58c5" providerId="ADAL" clId="{2C9F3506-7485-024C-A1F5-152F7E1A7104}" dt="2023-12-08T00:14:35.785" v="1367" actId="20577"/>
        <pc:sldMkLst>
          <pc:docMk/>
          <pc:sldMk cId="2609531231" sldId="8171"/>
        </pc:sldMkLst>
        <pc:spChg chg="mod">
          <ac:chgData name="HilarioC" userId="b790f688-0c99-421d-ad08-5e0c6e6e58c5" providerId="ADAL" clId="{2C9F3506-7485-024C-A1F5-152F7E1A7104}" dt="2023-12-08T00:14:35.785" v="1367" actId="20577"/>
          <ac:spMkLst>
            <pc:docMk/>
            <pc:sldMk cId="2609531231" sldId="8171"/>
            <ac:spMk id="19458" creationId="{00000000-0000-0000-0000-000000000000}"/>
          </ac:spMkLst>
        </pc:spChg>
      </pc:sldChg>
      <pc:sldChg chg="modSp add modAnim modNotesTx">
        <pc:chgData name="HilarioC" userId="b790f688-0c99-421d-ad08-5e0c6e6e58c5" providerId="ADAL" clId="{2C9F3506-7485-024C-A1F5-152F7E1A7104}" dt="2023-12-07T22:22:27.955" v="197" actId="113"/>
        <pc:sldMkLst>
          <pc:docMk/>
          <pc:sldMk cId="478768874" sldId="8172"/>
        </pc:sldMkLst>
        <pc:spChg chg="mod">
          <ac:chgData name="HilarioC" userId="b790f688-0c99-421d-ad08-5e0c6e6e58c5" providerId="ADAL" clId="{2C9F3506-7485-024C-A1F5-152F7E1A7104}" dt="2023-12-07T22:04:03.132" v="88" actId="179"/>
          <ac:spMkLst>
            <pc:docMk/>
            <pc:sldMk cId="478768874" sldId="8172"/>
            <ac:spMk id="19458" creationId="{00000000-0000-0000-0000-000000000000}"/>
          </ac:spMkLst>
        </pc:spChg>
      </pc:sldChg>
      <pc:sldChg chg="modSp add mod modNotesTx">
        <pc:chgData name="HilarioC" userId="b790f688-0c99-421d-ad08-5e0c6e6e58c5" providerId="ADAL" clId="{2C9F3506-7485-024C-A1F5-152F7E1A7104}" dt="2023-12-08T00:12:47.706" v="1362" actId="20577"/>
        <pc:sldMkLst>
          <pc:docMk/>
          <pc:sldMk cId="983078865" sldId="8173"/>
        </pc:sldMkLst>
        <pc:spChg chg="mod">
          <ac:chgData name="HilarioC" userId="b790f688-0c99-421d-ad08-5e0c6e6e58c5" providerId="ADAL" clId="{2C9F3506-7485-024C-A1F5-152F7E1A7104}" dt="2023-12-08T00:09:53.583" v="1353" actId="207"/>
          <ac:spMkLst>
            <pc:docMk/>
            <pc:sldMk cId="983078865" sldId="8173"/>
            <ac:spMk id="19458" creationId="{00000000-0000-0000-0000-000000000000}"/>
          </ac:spMkLst>
        </pc:spChg>
      </pc:sldChg>
      <pc:sldChg chg="modSp add mod modNotesTx">
        <pc:chgData name="HilarioC" userId="b790f688-0c99-421d-ad08-5e0c6e6e58c5" providerId="ADAL" clId="{2C9F3506-7485-024C-A1F5-152F7E1A7104}" dt="2023-12-08T00:13:36.646" v="1365" actId="20577"/>
        <pc:sldMkLst>
          <pc:docMk/>
          <pc:sldMk cId="1993078827" sldId="8174"/>
        </pc:sldMkLst>
        <pc:spChg chg="mod">
          <ac:chgData name="HilarioC" userId="b790f688-0c99-421d-ad08-5e0c6e6e58c5" providerId="ADAL" clId="{2C9F3506-7485-024C-A1F5-152F7E1A7104}" dt="2023-12-07T22:04:33.559" v="90" actId="179"/>
          <ac:spMkLst>
            <pc:docMk/>
            <pc:sldMk cId="1993078827" sldId="8174"/>
            <ac:spMk id="19458" creationId="{00000000-0000-0000-0000-000000000000}"/>
          </ac:spMkLst>
        </pc:spChg>
      </pc:sldChg>
      <pc:sldChg chg="modSp add mod">
        <pc:chgData name="HilarioC" userId="b790f688-0c99-421d-ad08-5e0c6e6e58c5" providerId="ADAL" clId="{2C9F3506-7485-024C-A1F5-152F7E1A7104}" dt="2023-12-07T22:14:52.218" v="144" actId="20577"/>
        <pc:sldMkLst>
          <pc:docMk/>
          <pc:sldMk cId="978919118" sldId="8175"/>
        </pc:sldMkLst>
        <pc:spChg chg="mod">
          <ac:chgData name="HilarioC" userId="b790f688-0c99-421d-ad08-5e0c6e6e58c5" providerId="ADAL" clId="{2C9F3506-7485-024C-A1F5-152F7E1A7104}" dt="2023-12-07T22:14:52.218" v="144" actId="20577"/>
          <ac:spMkLst>
            <pc:docMk/>
            <pc:sldMk cId="978919118" sldId="8175"/>
            <ac:spMk id="19458" creationId="{00000000-0000-0000-0000-000000000000}"/>
          </ac:spMkLst>
        </pc:spChg>
      </pc:sldChg>
      <pc:sldChg chg="add del">
        <pc:chgData name="HilarioC" userId="b790f688-0c99-421d-ad08-5e0c6e6e58c5" providerId="ADAL" clId="{2C9F3506-7485-024C-A1F5-152F7E1A7104}" dt="2023-12-07T22:06:42.668" v="100" actId="2696"/>
        <pc:sldMkLst>
          <pc:docMk/>
          <pc:sldMk cId="2224827124" sldId="8176"/>
        </pc:sldMkLst>
      </pc:sldChg>
      <pc:sldChg chg="addSp delSp modSp add mod delAnim modAnim modNotesTx">
        <pc:chgData name="HilarioC" userId="b790f688-0c99-421d-ad08-5e0c6e6e58c5" providerId="ADAL" clId="{2C9F3506-7485-024C-A1F5-152F7E1A7104}" dt="2023-12-08T00:16:35.812" v="1372" actId="20577"/>
        <pc:sldMkLst>
          <pc:docMk/>
          <pc:sldMk cId="1170698677" sldId="8177"/>
        </pc:sldMkLst>
        <pc:spChg chg="add del mod">
          <ac:chgData name="HilarioC" userId="b790f688-0c99-421d-ad08-5e0c6e6e58c5" providerId="ADAL" clId="{2C9F3506-7485-024C-A1F5-152F7E1A7104}" dt="2023-12-07T22:28:10.268" v="249" actId="21"/>
          <ac:spMkLst>
            <pc:docMk/>
            <pc:sldMk cId="1170698677" sldId="8177"/>
            <ac:spMk id="2" creationId="{FB40497A-C9F5-F043-061C-E97F02A28D01}"/>
          </ac:spMkLst>
        </pc:spChg>
        <pc:spChg chg="add del mod">
          <ac:chgData name="HilarioC" userId="b790f688-0c99-421d-ad08-5e0c6e6e58c5" providerId="ADAL" clId="{2C9F3506-7485-024C-A1F5-152F7E1A7104}" dt="2023-12-07T22:28:10.268" v="249" actId="21"/>
          <ac:spMkLst>
            <pc:docMk/>
            <pc:sldMk cId="1170698677" sldId="8177"/>
            <ac:spMk id="3" creationId="{C2E841C4-D825-CD0C-FF73-AD3A8BDE00DC}"/>
          </ac:spMkLst>
        </pc:spChg>
        <pc:spChg chg="add mod">
          <ac:chgData name="HilarioC" userId="b790f688-0c99-421d-ad08-5e0c6e6e58c5" providerId="ADAL" clId="{2C9F3506-7485-024C-A1F5-152F7E1A7104}" dt="2023-12-07T22:32:14.523" v="251"/>
          <ac:spMkLst>
            <pc:docMk/>
            <pc:sldMk cId="1170698677" sldId="8177"/>
            <ac:spMk id="4" creationId="{4C302170-9C23-E85B-828F-A157B09413A1}"/>
          </ac:spMkLst>
        </pc:spChg>
        <pc:spChg chg="add mod">
          <ac:chgData name="HilarioC" userId="b790f688-0c99-421d-ad08-5e0c6e6e58c5" providerId="ADAL" clId="{2C9F3506-7485-024C-A1F5-152F7E1A7104}" dt="2023-12-08T00:16:35.812" v="1372" actId="20577"/>
          <ac:spMkLst>
            <pc:docMk/>
            <pc:sldMk cId="1170698677" sldId="8177"/>
            <ac:spMk id="5" creationId="{824817E5-FABB-4F09-2FA8-05EEEBED213A}"/>
          </ac:spMkLst>
        </pc:spChg>
        <pc:spChg chg="mod">
          <ac:chgData name="HilarioC" userId="b790f688-0c99-421d-ad08-5e0c6e6e58c5" providerId="ADAL" clId="{2C9F3506-7485-024C-A1F5-152F7E1A7104}" dt="2023-12-07T22:05:58.185" v="98" actId="20577"/>
          <ac:spMkLst>
            <pc:docMk/>
            <pc:sldMk cId="1170698677" sldId="8177"/>
            <ac:spMk id="19458" creationId="{00000000-0000-0000-0000-000000000000}"/>
          </ac:spMkLst>
        </pc:spChg>
      </pc:sldChg>
      <pc:sldChg chg="addSp delSp modSp add del mod delAnim modAnim">
        <pc:chgData name="HilarioC" userId="b790f688-0c99-421d-ad08-5e0c6e6e58c5" providerId="ADAL" clId="{2C9F3506-7485-024C-A1F5-152F7E1A7104}" dt="2023-12-07T22:15:38.932" v="146" actId="2696"/>
        <pc:sldMkLst>
          <pc:docMk/>
          <pc:sldMk cId="173035198" sldId="8178"/>
        </pc:sldMkLst>
        <pc:spChg chg="add del mod">
          <ac:chgData name="HilarioC" userId="b790f688-0c99-421d-ad08-5e0c6e6e58c5" providerId="ADAL" clId="{2C9F3506-7485-024C-A1F5-152F7E1A7104}" dt="2023-12-07T22:15:35.788" v="145" actId="21"/>
          <ac:spMkLst>
            <pc:docMk/>
            <pc:sldMk cId="173035198" sldId="8178"/>
            <ac:spMk id="2" creationId="{30052393-BD22-3CE8-889C-246E729BC866}"/>
          </ac:spMkLst>
        </pc:spChg>
        <pc:spChg chg="add del mod">
          <ac:chgData name="HilarioC" userId="b790f688-0c99-421d-ad08-5e0c6e6e58c5" providerId="ADAL" clId="{2C9F3506-7485-024C-A1F5-152F7E1A7104}" dt="2023-12-07T22:15:35.788" v="145" actId="21"/>
          <ac:spMkLst>
            <pc:docMk/>
            <pc:sldMk cId="173035198" sldId="8178"/>
            <ac:spMk id="3" creationId="{EF373BF6-C715-B9A7-7B11-9648564B884A}"/>
          </ac:spMkLst>
        </pc:spChg>
        <pc:spChg chg="mod">
          <ac:chgData name="HilarioC" userId="b790f688-0c99-421d-ad08-5e0c6e6e58c5" providerId="ADAL" clId="{2C9F3506-7485-024C-A1F5-152F7E1A7104}" dt="2023-12-07T22:06:36.124" v="99" actId="20577"/>
          <ac:spMkLst>
            <pc:docMk/>
            <pc:sldMk cId="173035198" sldId="8178"/>
            <ac:spMk id="19458" creationId="{00000000-0000-0000-0000-000000000000}"/>
          </ac:spMkLst>
        </pc:spChg>
      </pc:sldChg>
      <pc:sldChg chg="addSp delSp modSp add del mod delAnim modAnim">
        <pc:chgData name="HilarioC" userId="b790f688-0c99-421d-ad08-5e0c6e6e58c5" providerId="ADAL" clId="{2C9F3506-7485-024C-A1F5-152F7E1A7104}" dt="2023-12-07T22:32:18.095" v="252" actId="2696"/>
        <pc:sldMkLst>
          <pc:docMk/>
          <pc:sldMk cId="847389799" sldId="8179"/>
        </pc:sldMkLst>
        <pc:spChg chg="del">
          <ac:chgData name="HilarioC" userId="b790f688-0c99-421d-ad08-5e0c6e6e58c5" providerId="ADAL" clId="{2C9F3506-7485-024C-A1F5-152F7E1A7104}" dt="2023-12-07T22:08:50.290" v="106" actId="478"/>
          <ac:spMkLst>
            <pc:docMk/>
            <pc:sldMk cId="847389799" sldId="8179"/>
            <ac:spMk id="2" creationId="{30052393-BD22-3CE8-889C-246E729BC866}"/>
          </ac:spMkLst>
        </pc:spChg>
        <pc:spChg chg="del">
          <ac:chgData name="HilarioC" userId="b790f688-0c99-421d-ad08-5e0c6e6e58c5" providerId="ADAL" clId="{2C9F3506-7485-024C-A1F5-152F7E1A7104}" dt="2023-12-07T22:08:50.290" v="106" actId="478"/>
          <ac:spMkLst>
            <pc:docMk/>
            <pc:sldMk cId="847389799" sldId="8179"/>
            <ac:spMk id="3" creationId="{EF373BF6-C715-B9A7-7B11-9648564B884A}"/>
          </ac:spMkLst>
        </pc:spChg>
        <pc:spChg chg="add del mod">
          <ac:chgData name="HilarioC" userId="b790f688-0c99-421d-ad08-5e0c6e6e58c5" providerId="ADAL" clId="{2C9F3506-7485-024C-A1F5-152F7E1A7104}" dt="2023-12-07T22:31:57.857" v="250" actId="21"/>
          <ac:spMkLst>
            <pc:docMk/>
            <pc:sldMk cId="847389799" sldId="8179"/>
            <ac:spMk id="4" creationId="{A99F90FB-ABDC-972E-77E4-F1484ED359E0}"/>
          </ac:spMkLst>
        </pc:spChg>
        <pc:spChg chg="add del mod">
          <ac:chgData name="HilarioC" userId="b790f688-0c99-421d-ad08-5e0c6e6e58c5" providerId="ADAL" clId="{2C9F3506-7485-024C-A1F5-152F7E1A7104}" dt="2023-12-07T22:31:57.857" v="250" actId="21"/>
          <ac:spMkLst>
            <pc:docMk/>
            <pc:sldMk cId="847389799" sldId="8179"/>
            <ac:spMk id="5" creationId="{C790E074-A35D-87DA-9F9E-15860F1A9E34}"/>
          </ac:spMkLst>
        </pc:spChg>
      </pc:sldChg>
      <pc:sldChg chg="addSp delSp modSp add mod delAnim modAnim modNotesTx">
        <pc:chgData name="HilarioC" userId="b790f688-0c99-421d-ad08-5e0c6e6e58c5" providerId="ADAL" clId="{2C9F3506-7485-024C-A1F5-152F7E1A7104}" dt="2023-12-07T23:06:55.370" v="838"/>
        <pc:sldMkLst>
          <pc:docMk/>
          <pc:sldMk cId="2144329909" sldId="8180"/>
        </pc:sldMkLst>
        <pc:spChg chg="add mod">
          <ac:chgData name="HilarioC" userId="b790f688-0c99-421d-ad08-5e0c6e6e58c5" providerId="ADAL" clId="{2C9F3506-7485-024C-A1F5-152F7E1A7104}" dt="2023-12-07T22:09:01.322" v="110"/>
          <ac:spMkLst>
            <pc:docMk/>
            <pc:sldMk cId="2144329909" sldId="8180"/>
            <ac:spMk id="2" creationId="{A5F97140-205B-AC8E-F56A-620B978C05BC}"/>
          </ac:spMkLst>
        </pc:spChg>
        <pc:spChg chg="add mod">
          <ac:chgData name="HilarioC" userId="b790f688-0c99-421d-ad08-5e0c6e6e58c5" providerId="ADAL" clId="{2C9F3506-7485-024C-A1F5-152F7E1A7104}" dt="2023-12-07T23:06:55.370" v="838"/>
          <ac:spMkLst>
            <pc:docMk/>
            <pc:sldMk cId="2144329909" sldId="8180"/>
            <ac:spMk id="3" creationId="{4E471891-AC66-7239-FC6E-240FB8DD1196}"/>
          </ac:spMkLst>
        </pc:spChg>
        <pc:spChg chg="del">
          <ac:chgData name="HilarioC" userId="b790f688-0c99-421d-ad08-5e0c6e6e58c5" providerId="ADAL" clId="{2C9F3506-7485-024C-A1F5-152F7E1A7104}" dt="2023-12-07T22:09:01.031" v="109" actId="478"/>
          <ac:spMkLst>
            <pc:docMk/>
            <pc:sldMk cId="2144329909" sldId="8180"/>
            <ac:spMk id="4" creationId="{A99F90FB-ABDC-972E-77E4-F1484ED359E0}"/>
          </ac:spMkLst>
        </pc:spChg>
        <pc:spChg chg="del">
          <ac:chgData name="HilarioC" userId="b790f688-0c99-421d-ad08-5e0c6e6e58c5" providerId="ADAL" clId="{2C9F3506-7485-024C-A1F5-152F7E1A7104}" dt="2023-12-07T22:09:01.031" v="109" actId="478"/>
          <ac:spMkLst>
            <pc:docMk/>
            <pc:sldMk cId="2144329909" sldId="8180"/>
            <ac:spMk id="5" creationId="{C790E074-A35D-87DA-9F9E-15860F1A9E34}"/>
          </ac:spMkLst>
        </pc:spChg>
      </pc:sldChg>
      <pc:sldChg chg="addSp delSp modSp add mod delAnim modNotesTx">
        <pc:chgData name="HilarioC" userId="b790f688-0c99-421d-ad08-5e0c6e6e58c5" providerId="ADAL" clId="{2C9F3506-7485-024C-A1F5-152F7E1A7104}" dt="2023-12-08T00:19:21.712" v="1374" actId="20577"/>
        <pc:sldMkLst>
          <pc:docMk/>
          <pc:sldMk cId="3087460051" sldId="8181"/>
        </pc:sldMkLst>
        <pc:spChg chg="del">
          <ac:chgData name="HilarioC" userId="b790f688-0c99-421d-ad08-5e0c6e6e58c5" providerId="ADAL" clId="{2C9F3506-7485-024C-A1F5-152F7E1A7104}" dt="2023-12-07T22:09:11.456" v="112" actId="478"/>
          <ac:spMkLst>
            <pc:docMk/>
            <pc:sldMk cId="3087460051" sldId="8181"/>
            <ac:spMk id="2" creationId="{A5F97140-205B-AC8E-F56A-620B978C05BC}"/>
          </ac:spMkLst>
        </pc:spChg>
        <pc:spChg chg="del">
          <ac:chgData name="HilarioC" userId="b790f688-0c99-421d-ad08-5e0c6e6e58c5" providerId="ADAL" clId="{2C9F3506-7485-024C-A1F5-152F7E1A7104}" dt="2023-12-07T22:09:11.456" v="112" actId="478"/>
          <ac:spMkLst>
            <pc:docMk/>
            <pc:sldMk cId="3087460051" sldId="8181"/>
            <ac:spMk id="3" creationId="{4E471891-AC66-7239-FC6E-240FB8DD1196}"/>
          </ac:spMkLst>
        </pc:spChg>
        <pc:spChg chg="add mod">
          <ac:chgData name="HilarioC" userId="b790f688-0c99-421d-ad08-5e0c6e6e58c5" providerId="ADAL" clId="{2C9F3506-7485-024C-A1F5-152F7E1A7104}" dt="2023-12-07T22:09:11.781" v="113"/>
          <ac:spMkLst>
            <pc:docMk/>
            <pc:sldMk cId="3087460051" sldId="8181"/>
            <ac:spMk id="4" creationId="{E0A82FCF-C730-A20C-9D4A-5B285CF6EC35}"/>
          </ac:spMkLst>
        </pc:spChg>
        <pc:spChg chg="add mod">
          <ac:chgData name="HilarioC" userId="b790f688-0c99-421d-ad08-5e0c6e6e58c5" providerId="ADAL" clId="{2C9F3506-7485-024C-A1F5-152F7E1A7104}" dt="2023-12-08T00:18:31.854" v="1373" actId="20577"/>
          <ac:spMkLst>
            <pc:docMk/>
            <pc:sldMk cId="3087460051" sldId="8181"/>
            <ac:spMk id="5" creationId="{4B5F8C97-3176-FF9D-B77F-DA8198433BB7}"/>
          </ac:spMkLst>
        </pc:spChg>
      </pc:sldChg>
      <pc:sldChg chg="addSp delSp modSp add mod modAnim modNotesTx">
        <pc:chgData name="HilarioC" userId="b790f688-0c99-421d-ad08-5e0c6e6e58c5" providerId="ADAL" clId="{2C9F3506-7485-024C-A1F5-152F7E1A7104}" dt="2023-12-07T23:07:01.891" v="840"/>
        <pc:sldMkLst>
          <pc:docMk/>
          <pc:sldMk cId="2805978456" sldId="8182"/>
        </pc:sldMkLst>
        <pc:spChg chg="add mod">
          <ac:chgData name="HilarioC" userId="b790f688-0c99-421d-ad08-5e0c6e6e58c5" providerId="ADAL" clId="{2C9F3506-7485-024C-A1F5-152F7E1A7104}" dt="2023-12-07T22:09:29.490" v="116"/>
          <ac:spMkLst>
            <pc:docMk/>
            <pc:sldMk cId="2805978456" sldId="8182"/>
            <ac:spMk id="2" creationId="{F4E54C5A-0A28-3AF2-9769-9225FD95E621}"/>
          </ac:spMkLst>
        </pc:spChg>
        <pc:spChg chg="add mod">
          <ac:chgData name="HilarioC" userId="b790f688-0c99-421d-ad08-5e0c6e6e58c5" providerId="ADAL" clId="{2C9F3506-7485-024C-A1F5-152F7E1A7104}" dt="2023-12-07T23:07:01.891" v="840"/>
          <ac:spMkLst>
            <pc:docMk/>
            <pc:sldMk cId="2805978456" sldId="8182"/>
            <ac:spMk id="3" creationId="{182760CA-11D2-67E6-3B2D-670A394DBB7A}"/>
          </ac:spMkLst>
        </pc:spChg>
        <pc:spChg chg="del">
          <ac:chgData name="HilarioC" userId="b790f688-0c99-421d-ad08-5e0c6e6e58c5" providerId="ADAL" clId="{2C9F3506-7485-024C-A1F5-152F7E1A7104}" dt="2023-12-07T22:09:29.229" v="115" actId="478"/>
          <ac:spMkLst>
            <pc:docMk/>
            <pc:sldMk cId="2805978456" sldId="8182"/>
            <ac:spMk id="4" creationId="{E0A82FCF-C730-A20C-9D4A-5B285CF6EC35}"/>
          </ac:spMkLst>
        </pc:spChg>
        <pc:spChg chg="del">
          <ac:chgData name="HilarioC" userId="b790f688-0c99-421d-ad08-5e0c6e6e58c5" providerId="ADAL" clId="{2C9F3506-7485-024C-A1F5-152F7E1A7104}" dt="2023-12-07T22:09:29.229" v="115" actId="478"/>
          <ac:spMkLst>
            <pc:docMk/>
            <pc:sldMk cId="2805978456" sldId="8182"/>
            <ac:spMk id="5" creationId="{4B5F8C97-3176-FF9D-B77F-DA8198433BB7}"/>
          </ac:spMkLst>
        </pc:spChg>
      </pc:sldChg>
      <pc:sldChg chg="addSp delSp modSp add mod delAnim modNotesTx">
        <pc:chgData name="HilarioC" userId="b790f688-0c99-421d-ad08-5e0c6e6e58c5" providerId="ADAL" clId="{2C9F3506-7485-024C-A1F5-152F7E1A7104}" dt="2023-12-07T23:07:07.127" v="841"/>
        <pc:sldMkLst>
          <pc:docMk/>
          <pc:sldMk cId="2260707191" sldId="8183"/>
        </pc:sldMkLst>
        <pc:spChg chg="del">
          <ac:chgData name="HilarioC" userId="b790f688-0c99-421d-ad08-5e0c6e6e58c5" providerId="ADAL" clId="{2C9F3506-7485-024C-A1F5-152F7E1A7104}" dt="2023-12-07T22:09:39.064" v="118" actId="478"/>
          <ac:spMkLst>
            <pc:docMk/>
            <pc:sldMk cId="2260707191" sldId="8183"/>
            <ac:spMk id="2" creationId="{F4E54C5A-0A28-3AF2-9769-9225FD95E621}"/>
          </ac:spMkLst>
        </pc:spChg>
        <pc:spChg chg="del">
          <ac:chgData name="HilarioC" userId="b790f688-0c99-421d-ad08-5e0c6e6e58c5" providerId="ADAL" clId="{2C9F3506-7485-024C-A1F5-152F7E1A7104}" dt="2023-12-07T22:09:39.064" v="118" actId="478"/>
          <ac:spMkLst>
            <pc:docMk/>
            <pc:sldMk cId="2260707191" sldId="8183"/>
            <ac:spMk id="3" creationId="{182760CA-11D2-67E6-3B2D-670A394DBB7A}"/>
          </ac:spMkLst>
        </pc:spChg>
        <pc:spChg chg="add mod">
          <ac:chgData name="HilarioC" userId="b790f688-0c99-421d-ad08-5e0c6e6e58c5" providerId="ADAL" clId="{2C9F3506-7485-024C-A1F5-152F7E1A7104}" dt="2023-12-07T22:09:39.501" v="119"/>
          <ac:spMkLst>
            <pc:docMk/>
            <pc:sldMk cId="2260707191" sldId="8183"/>
            <ac:spMk id="4" creationId="{7AFC36B5-5322-23E8-B16F-7C0CE55BCD3E}"/>
          </ac:spMkLst>
        </pc:spChg>
        <pc:spChg chg="add mod">
          <ac:chgData name="HilarioC" userId="b790f688-0c99-421d-ad08-5e0c6e6e58c5" providerId="ADAL" clId="{2C9F3506-7485-024C-A1F5-152F7E1A7104}" dt="2023-12-07T23:07:07.127" v="841"/>
          <ac:spMkLst>
            <pc:docMk/>
            <pc:sldMk cId="2260707191" sldId="8183"/>
            <ac:spMk id="5" creationId="{AE0AECAF-8D3C-7871-C420-F8C3D10CB4FB}"/>
          </ac:spMkLst>
        </pc:spChg>
      </pc:sldChg>
      <pc:sldChg chg="addSp delSp modSp add mod modNotesTx">
        <pc:chgData name="HilarioC" userId="b790f688-0c99-421d-ad08-5e0c6e6e58c5" providerId="ADAL" clId="{2C9F3506-7485-024C-A1F5-152F7E1A7104}" dt="2023-12-07T23:14:02.649" v="849"/>
        <pc:sldMkLst>
          <pc:docMk/>
          <pc:sldMk cId="3387097484" sldId="8184"/>
        </pc:sldMkLst>
        <pc:spChg chg="add mod">
          <ac:chgData name="HilarioC" userId="b790f688-0c99-421d-ad08-5e0c6e6e58c5" providerId="ADAL" clId="{2C9F3506-7485-024C-A1F5-152F7E1A7104}" dt="2023-12-07T22:09:51.339" v="122"/>
          <ac:spMkLst>
            <pc:docMk/>
            <pc:sldMk cId="3387097484" sldId="8184"/>
            <ac:spMk id="2" creationId="{3163C1F5-9456-EDFC-AC3C-710B37478CEB}"/>
          </ac:spMkLst>
        </pc:spChg>
        <pc:spChg chg="add mod">
          <ac:chgData name="HilarioC" userId="b790f688-0c99-421d-ad08-5e0c6e6e58c5" providerId="ADAL" clId="{2C9F3506-7485-024C-A1F5-152F7E1A7104}" dt="2023-12-07T23:07:09.600" v="842"/>
          <ac:spMkLst>
            <pc:docMk/>
            <pc:sldMk cId="3387097484" sldId="8184"/>
            <ac:spMk id="3" creationId="{9CB80CA3-ABFA-0B68-742F-F951E5D21B25}"/>
          </ac:spMkLst>
        </pc:spChg>
        <pc:spChg chg="del">
          <ac:chgData name="HilarioC" userId="b790f688-0c99-421d-ad08-5e0c6e6e58c5" providerId="ADAL" clId="{2C9F3506-7485-024C-A1F5-152F7E1A7104}" dt="2023-12-07T22:09:51.056" v="121" actId="478"/>
          <ac:spMkLst>
            <pc:docMk/>
            <pc:sldMk cId="3387097484" sldId="8184"/>
            <ac:spMk id="4" creationId="{7AFC36B5-5322-23E8-B16F-7C0CE55BCD3E}"/>
          </ac:spMkLst>
        </pc:spChg>
        <pc:spChg chg="del">
          <ac:chgData name="HilarioC" userId="b790f688-0c99-421d-ad08-5e0c6e6e58c5" providerId="ADAL" clId="{2C9F3506-7485-024C-A1F5-152F7E1A7104}" dt="2023-12-07T22:09:51.056" v="121" actId="478"/>
          <ac:spMkLst>
            <pc:docMk/>
            <pc:sldMk cId="3387097484" sldId="8184"/>
            <ac:spMk id="5" creationId="{AE0AECAF-8D3C-7871-C420-F8C3D10CB4FB}"/>
          </ac:spMkLst>
        </pc:spChg>
      </pc:sldChg>
      <pc:sldChg chg="addSp delSp modSp add mod modAnim modNotesTx">
        <pc:chgData name="HilarioC" userId="b790f688-0c99-421d-ad08-5e0c6e6e58c5" providerId="ADAL" clId="{2C9F3506-7485-024C-A1F5-152F7E1A7104}" dt="2023-12-07T23:07:12.150" v="843"/>
        <pc:sldMkLst>
          <pc:docMk/>
          <pc:sldMk cId="4194327340" sldId="8185"/>
        </pc:sldMkLst>
        <pc:spChg chg="del">
          <ac:chgData name="HilarioC" userId="b790f688-0c99-421d-ad08-5e0c6e6e58c5" providerId="ADAL" clId="{2C9F3506-7485-024C-A1F5-152F7E1A7104}" dt="2023-12-07T22:10:04.689" v="124" actId="478"/>
          <ac:spMkLst>
            <pc:docMk/>
            <pc:sldMk cId="4194327340" sldId="8185"/>
            <ac:spMk id="2" creationId="{3163C1F5-9456-EDFC-AC3C-710B37478CEB}"/>
          </ac:spMkLst>
        </pc:spChg>
        <pc:spChg chg="del">
          <ac:chgData name="HilarioC" userId="b790f688-0c99-421d-ad08-5e0c6e6e58c5" providerId="ADAL" clId="{2C9F3506-7485-024C-A1F5-152F7E1A7104}" dt="2023-12-07T22:10:04.689" v="124" actId="478"/>
          <ac:spMkLst>
            <pc:docMk/>
            <pc:sldMk cId="4194327340" sldId="8185"/>
            <ac:spMk id="3" creationId="{9CB80CA3-ABFA-0B68-742F-F951E5D21B25}"/>
          </ac:spMkLst>
        </pc:spChg>
        <pc:spChg chg="add mod">
          <ac:chgData name="HilarioC" userId="b790f688-0c99-421d-ad08-5e0c6e6e58c5" providerId="ADAL" clId="{2C9F3506-7485-024C-A1F5-152F7E1A7104}" dt="2023-12-07T22:10:04.974" v="125"/>
          <ac:spMkLst>
            <pc:docMk/>
            <pc:sldMk cId="4194327340" sldId="8185"/>
            <ac:spMk id="4" creationId="{8D0B7715-EC54-B7A3-67BF-B0019D67BC88}"/>
          </ac:spMkLst>
        </pc:spChg>
        <pc:spChg chg="add mod">
          <ac:chgData name="HilarioC" userId="b790f688-0c99-421d-ad08-5e0c6e6e58c5" providerId="ADAL" clId="{2C9F3506-7485-024C-A1F5-152F7E1A7104}" dt="2023-12-07T23:07:12.150" v="843"/>
          <ac:spMkLst>
            <pc:docMk/>
            <pc:sldMk cId="4194327340" sldId="8185"/>
            <ac:spMk id="5" creationId="{B8F45BE1-1AAA-216C-F923-05B7BA1BE80D}"/>
          </ac:spMkLst>
        </pc:spChg>
      </pc:sldChg>
      <pc:sldChg chg="add modAnim modNotesTx">
        <pc:chgData name="HilarioC" userId="b790f688-0c99-421d-ad08-5e0c6e6e58c5" providerId="ADAL" clId="{2C9F3506-7485-024C-A1F5-152F7E1A7104}" dt="2023-12-07T22:41:24.768" v="373"/>
        <pc:sldMkLst>
          <pc:docMk/>
          <pc:sldMk cId="976497841" sldId="8186"/>
        </pc:sldMkLst>
      </pc:sldChg>
      <pc:sldChg chg="addSp modSp add mod modAnim modNotesTx">
        <pc:chgData name="HilarioC" userId="b790f688-0c99-421d-ad08-5e0c6e6e58c5" providerId="ADAL" clId="{2C9F3506-7485-024C-A1F5-152F7E1A7104}" dt="2023-12-08T00:22:02.323" v="1386" actId="113"/>
        <pc:sldMkLst>
          <pc:docMk/>
          <pc:sldMk cId="3090814423" sldId="8187"/>
        </pc:sldMkLst>
        <pc:spChg chg="add mod">
          <ac:chgData name="HilarioC" userId="b790f688-0c99-421d-ad08-5e0c6e6e58c5" providerId="ADAL" clId="{2C9F3506-7485-024C-A1F5-152F7E1A7104}" dt="2023-12-08T00:21:36.696" v="1376" actId="1076"/>
          <ac:spMkLst>
            <pc:docMk/>
            <pc:sldMk cId="3090814423" sldId="8187"/>
            <ac:spMk id="2" creationId="{7806E43F-4495-D59D-F54D-7F748756414B}"/>
          </ac:spMkLst>
        </pc:spChg>
        <pc:spChg chg="add mod">
          <ac:chgData name="HilarioC" userId="b790f688-0c99-421d-ad08-5e0c6e6e58c5" providerId="ADAL" clId="{2C9F3506-7485-024C-A1F5-152F7E1A7104}" dt="2023-12-08T00:21:53.365" v="1382" actId="313"/>
          <ac:spMkLst>
            <pc:docMk/>
            <pc:sldMk cId="3090814423" sldId="8187"/>
            <ac:spMk id="3" creationId="{66157E07-9027-36B0-E594-B23312381174}"/>
          </ac:spMkLst>
        </pc:spChg>
        <pc:spChg chg="mod">
          <ac:chgData name="HilarioC" userId="b790f688-0c99-421d-ad08-5e0c6e6e58c5" providerId="ADAL" clId="{2C9F3506-7485-024C-A1F5-152F7E1A7104}" dt="2023-12-07T22:41:10.223" v="371" actId="20577"/>
          <ac:spMkLst>
            <pc:docMk/>
            <pc:sldMk cId="3090814423" sldId="8187"/>
            <ac:spMk id="19458" creationId="{00000000-0000-0000-0000-000000000000}"/>
          </ac:spMkLst>
        </pc:spChg>
      </pc:sldChg>
      <pc:sldChg chg="add ord">
        <pc:chgData name="HilarioC" userId="b790f688-0c99-421d-ad08-5e0c6e6e58c5" providerId="ADAL" clId="{2C9F3506-7485-024C-A1F5-152F7E1A7104}" dt="2023-12-07T22:22:03.042" v="192" actId="20578"/>
        <pc:sldMkLst>
          <pc:docMk/>
          <pc:sldMk cId="211531879" sldId="8188"/>
        </pc:sldMkLst>
      </pc:sldChg>
      <pc:sldChg chg="add del">
        <pc:chgData name="HilarioC" userId="b790f688-0c99-421d-ad08-5e0c6e6e58c5" providerId="ADAL" clId="{2C9F3506-7485-024C-A1F5-152F7E1A7104}" dt="2023-12-07T22:11:25.726" v="136" actId="2696"/>
        <pc:sldMkLst>
          <pc:docMk/>
          <pc:sldMk cId="1605393766" sldId="8188"/>
        </pc:sldMkLst>
      </pc:sldChg>
      <pc:sldChg chg="modSp add mod modNotesTx">
        <pc:chgData name="HilarioC" userId="b790f688-0c99-421d-ad08-5e0c6e6e58c5" providerId="ADAL" clId="{2C9F3506-7485-024C-A1F5-152F7E1A7104}" dt="2023-12-08T00:14:10.664" v="1366" actId="114"/>
        <pc:sldMkLst>
          <pc:docMk/>
          <pc:sldMk cId="1863397464" sldId="8189"/>
        </pc:sldMkLst>
        <pc:spChg chg="mod">
          <ac:chgData name="HilarioC" userId="b790f688-0c99-421d-ad08-5e0c6e6e58c5" providerId="ADAL" clId="{2C9F3506-7485-024C-A1F5-152F7E1A7104}" dt="2023-12-07T22:26:49.473" v="229" actId="948"/>
          <ac:spMkLst>
            <pc:docMk/>
            <pc:sldMk cId="1863397464" sldId="8189"/>
            <ac:spMk id="19458" creationId="{00000000-0000-0000-0000-000000000000}"/>
          </ac:spMkLst>
        </pc:spChg>
      </pc:sldChg>
      <pc:sldChg chg="modSp add modNotesTx">
        <pc:chgData name="HilarioC" userId="b790f688-0c99-421d-ad08-5e0c6e6e58c5" providerId="ADAL" clId="{2C9F3506-7485-024C-A1F5-152F7E1A7104}" dt="2023-12-07T23:09:01.453" v="847" actId="20577"/>
        <pc:sldMkLst>
          <pc:docMk/>
          <pc:sldMk cId="1469290529" sldId="8190"/>
        </pc:sldMkLst>
        <pc:spChg chg="mod">
          <ac:chgData name="HilarioC" userId="b790f688-0c99-421d-ad08-5e0c6e6e58c5" providerId="ADAL" clId="{2C9F3506-7485-024C-A1F5-152F7E1A7104}" dt="2023-12-07T23:08:57.332" v="846" actId="20577"/>
          <ac:spMkLst>
            <pc:docMk/>
            <pc:sldMk cId="1469290529" sldId="8190"/>
            <ac:spMk id="5" creationId="{824817E5-FABB-4F09-2FA8-05EEEBED213A}"/>
          </ac:spMkLst>
        </pc:spChg>
      </pc:sldChg>
      <pc:sldChg chg="modSp add del ord modAnim modNotesTx">
        <pc:chgData name="HilarioC" userId="b790f688-0c99-421d-ad08-5e0c6e6e58c5" providerId="ADAL" clId="{2C9F3506-7485-024C-A1F5-152F7E1A7104}" dt="2023-12-08T00:26:31.625" v="1392" actId="2696"/>
        <pc:sldMkLst>
          <pc:docMk/>
          <pc:sldMk cId="23364796" sldId="8191"/>
        </pc:sldMkLst>
        <pc:spChg chg="mod">
          <ac:chgData name="HilarioC" userId="b790f688-0c99-421d-ad08-5e0c6e6e58c5" providerId="ADAL" clId="{2C9F3506-7485-024C-A1F5-152F7E1A7104}" dt="2023-12-07T23:17:40.195" v="886" actId="20577"/>
          <ac:spMkLst>
            <pc:docMk/>
            <pc:sldMk cId="23364796" sldId="8191"/>
            <ac:spMk id="5" creationId="{75ECA38A-3685-471B-BB85-85D85028B15A}"/>
          </ac:spMkLst>
        </pc:spChg>
      </pc:sldChg>
      <pc:sldChg chg="add modNotesTx">
        <pc:chgData name="HilarioC" userId="b790f688-0c99-421d-ad08-5e0c6e6e58c5" providerId="ADAL" clId="{2C9F3506-7485-024C-A1F5-152F7E1A7104}" dt="2023-12-07T23:39:07.061" v="999" actId="20577"/>
        <pc:sldMkLst>
          <pc:docMk/>
          <pc:sldMk cId="864794641" sldId="8192"/>
        </pc:sldMkLst>
      </pc:sldChg>
      <pc:sldMasterChg chg="del delSldLayout">
        <pc:chgData name="HilarioC" userId="b790f688-0c99-421d-ad08-5e0c6e6e58c5" providerId="ADAL" clId="{2C9F3506-7485-024C-A1F5-152F7E1A7104}" dt="2023-12-07T22:20:51.154" v="190" actId="2696"/>
        <pc:sldMasterMkLst>
          <pc:docMk/>
          <pc:sldMasterMk cId="0" sldId="2147483967"/>
        </pc:sldMasterMkLst>
        <pc:sldLayoutChg chg="del">
          <pc:chgData name="HilarioC" userId="b790f688-0c99-421d-ad08-5e0c6e6e58c5" providerId="ADAL" clId="{2C9F3506-7485-024C-A1F5-152F7E1A7104}" dt="2023-12-07T22:20:51.154" v="190" actId="2696"/>
          <pc:sldLayoutMkLst>
            <pc:docMk/>
            <pc:sldMasterMk cId="0" sldId="2147483967"/>
            <pc:sldLayoutMk cId="3126260120" sldId="2147484202"/>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2942811073" sldId="2147484203"/>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2087189670" sldId="2147484204"/>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22732296" sldId="2147484205"/>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4269484948" sldId="2147484206"/>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3205933962" sldId="2147484207"/>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1749152095" sldId="2147484208"/>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2429252831" sldId="2147484209"/>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47559272" sldId="2147484210"/>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1771267826" sldId="2147484211"/>
          </pc:sldLayoutMkLst>
        </pc:sldLayoutChg>
        <pc:sldLayoutChg chg="del">
          <pc:chgData name="HilarioC" userId="b790f688-0c99-421d-ad08-5e0c6e6e58c5" providerId="ADAL" clId="{2C9F3506-7485-024C-A1F5-152F7E1A7104}" dt="2023-12-07T22:20:51.154" v="190" actId="2696"/>
          <pc:sldLayoutMkLst>
            <pc:docMk/>
            <pc:sldMasterMk cId="0" sldId="2147483967"/>
            <pc:sldLayoutMk cId="880187651" sldId="2147484212"/>
          </pc:sldLayoutMkLst>
        </pc:sldLayoutChg>
      </pc:sldMasterChg>
    </pc:docChg>
  </pc:docChgLst>
  <pc:docChgLst>
    <pc:chgData name="HilarioC" userId="b790f688-0c99-421d-ad08-5e0c6e6e58c5" providerId="ADAL" clId="{37A1038F-EEB6-4517-BB42-0465A1DC4AF8}"/>
    <pc:docChg chg="undo redo custSel mod addSld delSld modSld sldOrd">
      <pc:chgData name="HilarioC" userId="b790f688-0c99-421d-ad08-5e0c6e6e58c5" providerId="ADAL" clId="{37A1038F-EEB6-4517-BB42-0465A1DC4AF8}" dt="2021-01-26T23:29:39.195" v="1491"/>
      <pc:docMkLst>
        <pc:docMk/>
      </pc:docMkLst>
      <pc:sldChg chg="del">
        <pc:chgData name="HilarioC" userId="b790f688-0c99-421d-ad08-5e0c6e6e58c5" providerId="ADAL" clId="{37A1038F-EEB6-4517-BB42-0465A1DC4AF8}" dt="2021-01-25T02:23:05.275" v="518" actId="47"/>
        <pc:sldMkLst>
          <pc:docMk/>
          <pc:sldMk cId="0" sldId="1000"/>
        </pc:sldMkLst>
      </pc:sldChg>
      <pc:sldChg chg="addSp delSp modSp del mod">
        <pc:chgData name="HilarioC" userId="b790f688-0c99-421d-ad08-5e0c6e6e58c5" providerId="ADAL" clId="{37A1038F-EEB6-4517-BB42-0465A1DC4AF8}" dt="2021-01-25T18:05:40.693" v="921" actId="47"/>
        <pc:sldMkLst>
          <pc:docMk/>
          <pc:sldMk cId="0" sldId="1001"/>
        </pc:sldMkLst>
        <pc:picChg chg="add del mod">
          <ac:chgData name="HilarioC" userId="b790f688-0c99-421d-ad08-5e0c6e6e58c5" providerId="ADAL" clId="{37A1038F-EEB6-4517-BB42-0465A1DC4AF8}" dt="2021-01-25T02:22:58.242" v="517" actId="478"/>
          <ac:picMkLst>
            <pc:docMk/>
            <pc:sldMk cId="0" sldId="1001"/>
            <ac:picMk id="3" creationId="{2F87714B-1481-43BA-A7A6-C2536A972F8A}"/>
          </ac:picMkLst>
        </pc:picChg>
        <pc:picChg chg="del">
          <ac:chgData name="HilarioC" userId="b790f688-0c99-421d-ad08-5e0c6e6e58c5" providerId="ADAL" clId="{37A1038F-EEB6-4517-BB42-0465A1DC4AF8}" dt="2021-01-25T01:29:27.089" v="0" actId="478"/>
          <ac:picMkLst>
            <pc:docMk/>
            <pc:sldMk cId="0" sldId="1001"/>
            <ac:picMk id="26" creationId="{1140FD62-FB66-4FB4-B3CD-D7780E191960}"/>
          </ac:picMkLst>
        </pc:picChg>
      </pc:sldChg>
      <pc:sldChg chg="addSp modSp mod modAnim">
        <pc:chgData name="HilarioC" userId="b790f688-0c99-421d-ad08-5e0c6e6e58c5" providerId="ADAL" clId="{37A1038F-EEB6-4517-BB42-0465A1DC4AF8}" dt="2021-01-26T14:50:11.648" v="975" actId="20577"/>
        <pc:sldMkLst>
          <pc:docMk/>
          <pc:sldMk cId="3174176829" sldId="8031"/>
        </pc:sldMkLst>
        <pc:spChg chg="add mod">
          <ac:chgData name="HilarioC" userId="b790f688-0c99-421d-ad08-5e0c6e6e58c5" providerId="ADAL" clId="{37A1038F-EEB6-4517-BB42-0465A1DC4AF8}" dt="2021-01-25T01:42:02.835" v="73" actId="14100"/>
          <ac:spMkLst>
            <pc:docMk/>
            <pc:sldMk cId="3174176829" sldId="8031"/>
            <ac:spMk id="4" creationId="{152FE84C-BA61-4633-A933-BEA01BC2641B}"/>
          </ac:spMkLst>
        </pc:spChg>
        <pc:spChg chg="add mod">
          <ac:chgData name="HilarioC" userId="b790f688-0c99-421d-ad08-5e0c6e6e58c5" providerId="ADAL" clId="{37A1038F-EEB6-4517-BB42-0465A1DC4AF8}" dt="2021-01-25T01:41:31.279" v="72" actId="1035"/>
          <ac:spMkLst>
            <pc:docMk/>
            <pc:sldMk cId="3174176829" sldId="8031"/>
            <ac:spMk id="5" creationId="{A2DC593E-05E9-4F11-BFD1-AB97AB7B1453}"/>
          </ac:spMkLst>
        </pc:spChg>
        <pc:spChg chg="mod">
          <ac:chgData name="HilarioC" userId="b790f688-0c99-421d-ad08-5e0c6e6e58c5" providerId="ADAL" clId="{37A1038F-EEB6-4517-BB42-0465A1DC4AF8}" dt="2021-01-25T01:38:09.536" v="5" actId="20577"/>
          <ac:spMkLst>
            <pc:docMk/>
            <pc:sldMk cId="3174176829" sldId="8031"/>
            <ac:spMk id="8" creationId="{00000000-0000-0000-0000-000000000000}"/>
          </ac:spMkLst>
        </pc:spChg>
        <pc:spChg chg="mod">
          <ac:chgData name="HilarioC" userId="b790f688-0c99-421d-ad08-5e0c6e6e58c5" providerId="ADAL" clId="{37A1038F-EEB6-4517-BB42-0465A1DC4AF8}" dt="2021-01-26T14:50:11.648" v="975" actId="20577"/>
          <ac:spMkLst>
            <pc:docMk/>
            <pc:sldMk cId="3174176829" sldId="8031"/>
            <ac:spMk id="19458" creationId="{00000000-0000-0000-0000-000000000000}"/>
          </ac:spMkLst>
        </pc:spChg>
      </pc:sldChg>
      <pc:sldChg chg="del">
        <pc:chgData name="HilarioC" userId="b790f688-0c99-421d-ad08-5e0c6e6e58c5" providerId="ADAL" clId="{37A1038F-EEB6-4517-BB42-0465A1DC4AF8}" dt="2021-01-25T02:11:12.532" v="386" actId="47"/>
        <pc:sldMkLst>
          <pc:docMk/>
          <pc:sldMk cId="491916590" sldId="8035"/>
        </pc:sldMkLst>
      </pc:sldChg>
      <pc:sldChg chg="del">
        <pc:chgData name="HilarioC" userId="b790f688-0c99-421d-ad08-5e0c6e6e58c5" providerId="ADAL" clId="{37A1038F-EEB6-4517-BB42-0465A1DC4AF8}" dt="2021-01-25T02:11:14.723" v="388" actId="47"/>
        <pc:sldMkLst>
          <pc:docMk/>
          <pc:sldMk cId="1736045556" sldId="8036"/>
        </pc:sldMkLst>
      </pc:sldChg>
      <pc:sldChg chg="del">
        <pc:chgData name="HilarioC" userId="b790f688-0c99-421d-ad08-5e0c6e6e58c5" providerId="ADAL" clId="{37A1038F-EEB6-4517-BB42-0465A1DC4AF8}" dt="2021-01-25T02:11:14.104" v="387" actId="47"/>
        <pc:sldMkLst>
          <pc:docMk/>
          <pc:sldMk cId="3252619088" sldId="8037"/>
        </pc:sldMkLst>
      </pc:sldChg>
      <pc:sldChg chg="addSp delSp modSp mod setBg delAnim">
        <pc:chgData name="HilarioC" userId="b790f688-0c99-421d-ad08-5e0c6e6e58c5" providerId="ADAL" clId="{37A1038F-EEB6-4517-BB42-0465A1DC4AF8}" dt="2021-01-25T02:13:47.055" v="403" actId="26606"/>
        <pc:sldMkLst>
          <pc:docMk/>
          <pc:sldMk cId="2623661613" sldId="8038"/>
        </pc:sldMkLst>
        <pc:spChg chg="add">
          <ac:chgData name="HilarioC" userId="b790f688-0c99-421d-ad08-5e0c6e6e58c5" providerId="ADAL" clId="{37A1038F-EEB6-4517-BB42-0465A1DC4AF8}" dt="2021-01-25T02:13:47.055" v="403" actId="26606"/>
          <ac:spMkLst>
            <pc:docMk/>
            <pc:sldMk cId="2623661613" sldId="8038"/>
            <ac:spMk id="5" creationId="{42A4FC2C-047E-45A5-965D-8E1E3BF09BC6}"/>
          </ac:spMkLst>
        </pc:spChg>
        <pc:spChg chg="del">
          <ac:chgData name="HilarioC" userId="b790f688-0c99-421d-ad08-5e0c6e6e58c5" providerId="ADAL" clId="{37A1038F-EEB6-4517-BB42-0465A1DC4AF8}" dt="2021-01-25T02:11:21.396" v="390" actId="478"/>
          <ac:spMkLst>
            <pc:docMk/>
            <pc:sldMk cId="2623661613" sldId="8038"/>
            <ac:spMk id="7" creationId="{473529D5-6CB2-4261-A99A-B34D1A31F0AD}"/>
          </ac:spMkLst>
        </pc:spChg>
        <pc:spChg chg="del">
          <ac:chgData name="HilarioC" userId="b790f688-0c99-421d-ad08-5e0c6e6e58c5" providerId="ADAL" clId="{37A1038F-EEB6-4517-BB42-0465A1DC4AF8}" dt="2021-01-25T02:11:21.396" v="390" actId="478"/>
          <ac:spMkLst>
            <pc:docMk/>
            <pc:sldMk cId="2623661613" sldId="8038"/>
            <ac:spMk id="8" creationId="{00000000-0000-0000-0000-000000000000}"/>
          </ac:spMkLst>
        </pc:spChg>
        <pc:spChg chg="del">
          <ac:chgData name="HilarioC" userId="b790f688-0c99-421d-ad08-5e0c6e6e58c5" providerId="ADAL" clId="{37A1038F-EEB6-4517-BB42-0465A1DC4AF8}" dt="2021-01-25T02:11:21.396" v="390" actId="478"/>
          <ac:spMkLst>
            <pc:docMk/>
            <pc:sldMk cId="2623661613" sldId="8038"/>
            <ac:spMk id="9" creationId="{CC483C23-8EAB-403C-A7C2-10CE14574741}"/>
          </ac:spMkLst>
        </pc:spChg>
        <pc:spChg chg="del">
          <ac:chgData name="HilarioC" userId="b790f688-0c99-421d-ad08-5e0c6e6e58c5" providerId="ADAL" clId="{37A1038F-EEB6-4517-BB42-0465A1DC4AF8}" dt="2021-01-25T02:11:21.396" v="390" actId="478"/>
          <ac:spMkLst>
            <pc:docMk/>
            <pc:sldMk cId="2623661613" sldId="8038"/>
            <ac:spMk id="19458" creationId="{00000000-0000-0000-0000-000000000000}"/>
          </ac:spMkLst>
        </pc:spChg>
        <pc:picChg chg="add mod">
          <ac:chgData name="HilarioC" userId="b790f688-0c99-421d-ad08-5e0c6e6e58c5" providerId="ADAL" clId="{37A1038F-EEB6-4517-BB42-0465A1DC4AF8}" dt="2021-01-25T02:13:47.055" v="403" actId="26606"/>
          <ac:picMkLst>
            <pc:docMk/>
            <pc:sldMk cId="2623661613" sldId="8038"/>
            <ac:picMk id="3" creationId="{FE30AF66-CC59-488A-9F01-7BAA6391DF3E}"/>
          </ac:picMkLst>
        </pc:picChg>
      </pc:sldChg>
      <pc:sldChg chg="del">
        <pc:chgData name="HilarioC" userId="b790f688-0c99-421d-ad08-5e0c6e6e58c5" providerId="ADAL" clId="{37A1038F-EEB6-4517-BB42-0465A1DC4AF8}" dt="2021-01-25T02:23:05.275" v="518" actId="47"/>
        <pc:sldMkLst>
          <pc:docMk/>
          <pc:sldMk cId="1446623708" sldId="8039"/>
        </pc:sldMkLst>
      </pc:sldChg>
      <pc:sldChg chg="del">
        <pc:chgData name="HilarioC" userId="b790f688-0c99-421d-ad08-5e0c6e6e58c5" providerId="ADAL" clId="{37A1038F-EEB6-4517-BB42-0465A1DC4AF8}" dt="2021-01-25T02:23:05.275" v="518" actId="47"/>
        <pc:sldMkLst>
          <pc:docMk/>
          <pc:sldMk cId="2513823286" sldId="8040"/>
        </pc:sldMkLst>
      </pc:sldChg>
      <pc:sldChg chg="del">
        <pc:chgData name="HilarioC" userId="b790f688-0c99-421d-ad08-5e0c6e6e58c5" providerId="ADAL" clId="{37A1038F-EEB6-4517-BB42-0465A1DC4AF8}" dt="2021-01-25T02:23:05.275" v="518" actId="47"/>
        <pc:sldMkLst>
          <pc:docMk/>
          <pc:sldMk cId="3741779884" sldId="8042"/>
        </pc:sldMkLst>
      </pc:sldChg>
      <pc:sldChg chg="del">
        <pc:chgData name="HilarioC" userId="b790f688-0c99-421d-ad08-5e0c6e6e58c5" providerId="ADAL" clId="{37A1038F-EEB6-4517-BB42-0465A1DC4AF8}" dt="2021-01-25T02:23:05.275" v="518" actId="47"/>
        <pc:sldMkLst>
          <pc:docMk/>
          <pc:sldMk cId="1299761648" sldId="8043"/>
        </pc:sldMkLst>
      </pc:sldChg>
      <pc:sldChg chg="del">
        <pc:chgData name="HilarioC" userId="b790f688-0c99-421d-ad08-5e0c6e6e58c5" providerId="ADAL" clId="{37A1038F-EEB6-4517-BB42-0465A1DC4AF8}" dt="2021-01-25T02:23:05.275" v="518" actId="47"/>
        <pc:sldMkLst>
          <pc:docMk/>
          <pc:sldMk cId="620678854" sldId="8044"/>
        </pc:sldMkLst>
      </pc:sldChg>
      <pc:sldChg chg="del">
        <pc:chgData name="HilarioC" userId="b790f688-0c99-421d-ad08-5e0c6e6e58c5" providerId="ADAL" clId="{37A1038F-EEB6-4517-BB42-0465A1DC4AF8}" dt="2021-01-25T02:23:05.275" v="518" actId="47"/>
        <pc:sldMkLst>
          <pc:docMk/>
          <pc:sldMk cId="2806055485" sldId="8045"/>
        </pc:sldMkLst>
      </pc:sldChg>
      <pc:sldChg chg="del">
        <pc:chgData name="HilarioC" userId="b790f688-0c99-421d-ad08-5e0c6e6e58c5" providerId="ADAL" clId="{37A1038F-EEB6-4517-BB42-0465A1DC4AF8}" dt="2021-01-25T02:23:05.275" v="518" actId="47"/>
        <pc:sldMkLst>
          <pc:docMk/>
          <pc:sldMk cId="3888608782" sldId="8047"/>
        </pc:sldMkLst>
      </pc:sldChg>
      <pc:sldChg chg="del">
        <pc:chgData name="HilarioC" userId="b790f688-0c99-421d-ad08-5e0c6e6e58c5" providerId="ADAL" clId="{37A1038F-EEB6-4517-BB42-0465A1DC4AF8}" dt="2021-01-25T02:23:05.275" v="518" actId="47"/>
        <pc:sldMkLst>
          <pc:docMk/>
          <pc:sldMk cId="706898567" sldId="8048"/>
        </pc:sldMkLst>
      </pc:sldChg>
      <pc:sldChg chg="del">
        <pc:chgData name="HilarioC" userId="b790f688-0c99-421d-ad08-5e0c6e6e58c5" providerId="ADAL" clId="{37A1038F-EEB6-4517-BB42-0465A1DC4AF8}" dt="2021-01-25T02:23:05.275" v="518" actId="47"/>
        <pc:sldMkLst>
          <pc:docMk/>
          <pc:sldMk cId="3102131823" sldId="8049"/>
        </pc:sldMkLst>
      </pc:sldChg>
      <pc:sldChg chg="del">
        <pc:chgData name="HilarioC" userId="b790f688-0c99-421d-ad08-5e0c6e6e58c5" providerId="ADAL" clId="{37A1038F-EEB6-4517-BB42-0465A1DC4AF8}" dt="2021-01-25T02:23:05.275" v="518" actId="47"/>
        <pc:sldMkLst>
          <pc:docMk/>
          <pc:sldMk cId="656575618" sldId="8050"/>
        </pc:sldMkLst>
      </pc:sldChg>
      <pc:sldChg chg="del">
        <pc:chgData name="HilarioC" userId="b790f688-0c99-421d-ad08-5e0c6e6e58c5" providerId="ADAL" clId="{37A1038F-EEB6-4517-BB42-0465A1DC4AF8}" dt="2021-01-25T02:23:05.275" v="518" actId="47"/>
        <pc:sldMkLst>
          <pc:docMk/>
          <pc:sldMk cId="848988047" sldId="8051"/>
        </pc:sldMkLst>
      </pc:sldChg>
      <pc:sldChg chg="del">
        <pc:chgData name="HilarioC" userId="b790f688-0c99-421d-ad08-5e0c6e6e58c5" providerId="ADAL" clId="{37A1038F-EEB6-4517-BB42-0465A1DC4AF8}" dt="2021-01-25T02:23:05.275" v="518" actId="47"/>
        <pc:sldMkLst>
          <pc:docMk/>
          <pc:sldMk cId="48337838" sldId="8053"/>
        </pc:sldMkLst>
      </pc:sldChg>
      <pc:sldChg chg="del">
        <pc:chgData name="HilarioC" userId="b790f688-0c99-421d-ad08-5e0c6e6e58c5" providerId="ADAL" clId="{37A1038F-EEB6-4517-BB42-0465A1DC4AF8}" dt="2021-01-25T02:23:05.275" v="518" actId="47"/>
        <pc:sldMkLst>
          <pc:docMk/>
          <pc:sldMk cId="2706459776" sldId="8054"/>
        </pc:sldMkLst>
      </pc:sldChg>
      <pc:sldChg chg="del">
        <pc:chgData name="HilarioC" userId="b790f688-0c99-421d-ad08-5e0c6e6e58c5" providerId="ADAL" clId="{37A1038F-EEB6-4517-BB42-0465A1DC4AF8}" dt="2021-01-25T02:23:05.275" v="518" actId="47"/>
        <pc:sldMkLst>
          <pc:docMk/>
          <pc:sldMk cId="4057804282" sldId="8055"/>
        </pc:sldMkLst>
      </pc:sldChg>
      <pc:sldChg chg="del">
        <pc:chgData name="HilarioC" userId="b790f688-0c99-421d-ad08-5e0c6e6e58c5" providerId="ADAL" clId="{37A1038F-EEB6-4517-BB42-0465A1DC4AF8}" dt="2021-01-25T02:23:05.275" v="518" actId="47"/>
        <pc:sldMkLst>
          <pc:docMk/>
          <pc:sldMk cId="1435418224" sldId="8056"/>
        </pc:sldMkLst>
      </pc:sldChg>
      <pc:sldChg chg="del">
        <pc:chgData name="HilarioC" userId="b790f688-0c99-421d-ad08-5e0c6e6e58c5" providerId="ADAL" clId="{37A1038F-EEB6-4517-BB42-0465A1DC4AF8}" dt="2021-01-25T02:23:05.275" v="518" actId="47"/>
        <pc:sldMkLst>
          <pc:docMk/>
          <pc:sldMk cId="3570046927" sldId="8059"/>
        </pc:sldMkLst>
      </pc:sldChg>
      <pc:sldChg chg="del">
        <pc:chgData name="HilarioC" userId="b790f688-0c99-421d-ad08-5e0c6e6e58c5" providerId="ADAL" clId="{37A1038F-EEB6-4517-BB42-0465A1DC4AF8}" dt="2021-01-25T02:23:05.275" v="518" actId="47"/>
        <pc:sldMkLst>
          <pc:docMk/>
          <pc:sldMk cId="679504560" sldId="8060"/>
        </pc:sldMkLst>
      </pc:sldChg>
      <pc:sldChg chg="del">
        <pc:chgData name="HilarioC" userId="b790f688-0c99-421d-ad08-5e0c6e6e58c5" providerId="ADAL" clId="{37A1038F-EEB6-4517-BB42-0465A1DC4AF8}" dt="2021-01-25T02:23:05.275" v="518" actId="47"/>
        <pc:sldMkLst>
          <pc:docMk/>
          <pc:sldMk cId="4003618836" sldId="8061"/>
        </pc:sldMkLst>
      </pc:sldChg>
      <pc:sldChg chg="del">
        <pc:chgData name="HilarioC" userId="b790f688-0c99-421d-ad08-5e0c6e6e58c5" providerId="ADAL" clId="{37A1038F-EEB6-4517-BB42-0465A1DC4AF8}" dt="2021-01-25T02:23:05.275" v="518" actId="47"/>
        <pc:sldMkLst>
          <pc:docMk/>
          <pc:sldMk cId="1632508985" sldId="8062"/>
        </pc:sldMkLst>
      </pc:sldChg>
      <pc:sldChg chg="del">
        <pc:chgData name="HilarioC" userId="b790f688-0c99-421d-ad08-5e0c6e6e58c5" providerId="ADAL" clId="{37A1038F-EEB6-4517-BB42-0465A1DC4AF8}" dt="2021-01-25T02:23:05.275" v="518" actId="47"/>
        <pc:sldMkLst>
          <pc:docMk/>
          <pc:sldMk cId="3692003111" sldId="8063"/>
        </pc:sldMkLst>
      </pc:sldChg>
      <pc:sldChg chg="del">
        <pc:chgData name="HilarioC" userId="b790f688-0c99-421d-ad08-5e0c6e6e58c5" providerId="ADAL" clId="{37A1038F-EEB6-4517-BB42-0465A1DC4AF8}" dt="2021-01-25T02:23:05.275" v="518" actId="47"/>
        <pc:sldMkLst>
          <pc:docMk/>
          <pc:sldMk cId="2480177747" sldId="8064"/>
        </pc:sldMkLst>
      </pc:sldChg>
      <pc:sldChg chg="del">
        <pc:chgData name="HilarioC" userId="b790f688-0c99-421d-ad08-5e0c6e6e58c5" providerId="ADAL" clId="{37A1038F-EEB6-4517-BB42-0465A1DC4AF8}" dt="2021-01-25T02:23:05.275" v="518" actId="47"/>
        <pc:sldMkLst>
          <pc:docMk/>
          <pc:sldMk cId="1867481445" sldId="8068"/>
        </pc:sldMkLst>
      </pc:sldChg>
      <pc:sldChg chg="del">
        <pc:chgData name="HilarioC" userId="b790f688-0c99-421d-ad08-5e0c6e6e58c5" providerId="ADAL" clId="{37A1038F-EEB6-4517-BB42-0465A1DC4AF8}" dt="2021-01-25T02:23:05.275" v="518" actId="47"/>
        <pc:sldMkLst>
          <pc:docMk/>
          <pc:sldMk cId="3846056001" sldId="8069"/>
        </pc:sldMkLst>
      </pc:sldChg>
      <pc:sldChg chg="del">
        <pc:chgData name="HilarioC" userId="b790f688-0c99-421d-ad08-5e0c6e6e58c5" providerId="ADAL" clId="{37A1038F-EEB6-4517-BB42-0465A1DC4AF8}" dt="2021-01-25T02:23:05.275" v="518" actId="47"/>
        <pc:sldMkLst>
          <pc:docMk/>
          <pc:sldMk cId="3802782218" sldId="8070"/>
        </pc:sldMkLst>
      </pc:sldChg>
      <pc:sldChg chg="del">
        <pc:chgData name="HilarioC" userId="b790f688-0c99-421d-ad08-5e0c6e6e58c5" providerId="ADAL" clId="{37A1038F-EEB6-4517-BB42-0465A1DC4AF8}" dt="2021-01-25T18:05:40.693" v="921" actId="47"/>
        <pc:sldMkLst>
          <pc:docMk/>
          <pc:sldMk cId="1876686570" sldId="8072"/>
        </pc:sldMkLst>
      </pc:sldChg>
      <pc:sldChg chg="del">
        <pc:chgData name="HilarioC" userId="b790f688-0c99-421d-ad08-5e0c6e6e58c5" providerId="ADAL" clId="{37A1038F-EEB6-4517-BB42-0465A1DC4AF8}" dt="2021-01-25T02:23:05.275" v="518" actId="47"/>
        <pc:sldMkLst>
          <pc:docMk/>
          <pc:sldMk cId="2260373591" sldId="8118"/>
        </pc:sldMkLst>
      </pc:sldChg>
      <pc:sldChg chg="del">
        <pc:chgData name="HilarioC" userId="b790f688-0c99-421d-ad08-5e0c6e6e58c5" providerId="ADAL" clId="{37A1038F-EEB6-4517-BB42-0465A1DC4AF8}" dt="2021-01-25T02:23:05.275" v="518" actId="47"/>
        <pc:sldMkLst>
          <pc:docMk/>
          <pc:sldMk cId="2211395891" sldId="8119"/>
        </pc:sldMkLst>
      </pc:sldChg>
      <pc:sldChg chg="del">
        <pc:chgData name="HilarioC" userId="b790f688-0c99-421d-ad08-5e0c6e6e58c5" providerId="ADAL" clId="{37A1038F-EEB6-4517-BB42-0465A1DC4AF8}" dt="2021-01-25T02:23:05.275" v="518" actId="47"/>
        <pc:sldMkLst>
          <pc:docMk/>
          <pc:sldMk cId="850575378" sldId="8120"/>
        </pc:sldMkLst>
      </pc:sldChg>
      <pc:sldChg chg="del">
        <pc:chgData name="HilarioC" userId="b790f688-0c99-421d-ad08-5e0c6e6e58c5" providerId="ADAL" clId="{37A1038F-EEB6-4517-BB42-0465A1DC4AF8}" dt="2021-01-25T02:23:05.275" v="518" actId="47"/>
        <pc:sldMkLst>
          <pc:docMk/>
          <pc:sldMk cId="2921970674" sldId="8121"/>
        </pc:sldMkLst>
      </pc:sldChg>
      <pc:sldChg chg="del">
        <pc:chgData name="HilarioC" userId="b790f688-0c99-421d-ad08-5e0c6e6e58c5" providerId="ADAL" clId="{37A1038F-EEB6-4517-BB42-0465A1DC4AF8}" dt="2021-01-25T02:23:05.275" v="518" actId="47"/>
        <pc:sldMkLst>
          <pc:docMk/>
          <pc:sldMk cId="1514647840" sldId="8122"/>
        </pc:sldMkLst>
      </pc:sldChg>
      <pc:sldChg chg="del">
        <pc:chgData name="HilarioC" userId="b790f688-0c99-421d-ad08-5e0c6e6e58c5" providerId="ADAL" clId="{37A1038F-EEB6-4517-BB42-0465A1DC4AF8}" dt="2021-01-25T02:23:05.275" v="518" actId="47"/>
        <pc:sldMkLst>
          <pc:docMk/>
          <pc:sldMk cId="137296649" sldId="8123"/>
        </pc:sldMkLst>
      </pc:sldChg>
      <pc:sldChg chg="del">
        <pc:chgData name="HilarioC" userId="b790f688-0c99-421d-ad08-5e0c6e6e58c5" providerId="ADAL" clId="{37A1038F-EEB6-4517-BB42-0465A1DC4AF8}" dt="2021-01-25T02:23:05.275" v="518" actId="47"/>
        <pc:sldMkLst>
          <pc:docMk/>
          <pc:sldMk cId="1176232635" sldId="8125"/>
        </pc:sldMkLst>
      </pc:sldChg>
      <pc:sldChg chg="del">
        <pc:chgData name="HilarioC" userId="b790f688-0c99-421d-ad08-5e0c6e6e58c5" providerId="ADAL" clId="{37A1038F-EEB6-4517-BB42-0465A1DC4AF8}" dt="2021-01-25T02:23:05.275" v="518" actId="47"/>
        <pc:sldMkLst>
          <pc:docMk/>
          <pc:sldMk cId="3723620980" sldId="8126"/>
        </pc:sldMkLst>
      </pc:sldChg>
      <pc:sldChg chg="del">
        <pc:chgData name="HilarioC" userId="b790f688-0c99-421d-ad08-5e0c6e6e58c5" providerId="ADAL" clId="{37A1038F-EEB6-4517-BB42-0465A1DC4AF8}" dt="2021-01-25T02:22:54.372" v="515" actId="47"/>
        <pc:sldMkLst>
          <pc:docMk/>
          <pc:sldMk cId="1735473431" sldId="8127"/>
        </pc:sldMkLst>
      </pc:sldChg>
      <pc:sldChg chg="modSp add modAnim">
        <pc:chgData name="HilarioC" userId="b790f688-0c99-421d-ad08-5e0c6e6e58c5" providerId="ADAL" clId="{37A1038F-EEB6-4517-BB42-0465A1DC4AF8}" dt="2021-01-26T14:47:45.997" v="938" actId="20577"/>
        <pc:sldMkLst>
          <pc:docMk/>
          <pc:sldMk cId="1525768823" sldId="8129"/>
        </pc:sldMkLst>
        <pc:spChg chg="mod">
          <ac:chgData name="HilarioC" userId="b790f688-0c99-421d-ad08-5e0c6e6e58c5" providerId="ADAL" clId="{37A1038F-EEB6-4517-BB42-0465A1DC4AF8}" dt="2021-01-26T14:47:45.997" v="938" actId="20577"/>
          <ac:spMkLst>
            <pc:docMk/>
            <pc:sldMk cId="1525768823" sldId="8129"/>
            <ac:spMk id="19458" creationId="{00000000-0000-0000-0000-000000000000}"/>
          </ac:spMkLst>
        </pc:spChg>
      </pc:sldChg>
      <pc:sldChg chg="add del">
        <pc:chgData name="HilarioC" userId="b790f688-0c99-421d-ad08-5e0c6e6e58c5" providerId="ADAL" clId="{37A1038F-EEB6-4517-BB42-0465A1DC4AF8}" dt="2021-01-25T01:39:23.610" v="19" actId="47"/>
        <pc:sldMkLst>
          <pc:docMk/>
          <pc:sldMk cId="3625345391" sldId="8130"/>
        </pc:sldMkLst>
      </pc:sldChg>
      <pc:sldChg chg="add del">
        <pc:chgData name="HilarioC" userId="b790f688-0c99-421d-ad08-5e0c6e6e58c5" providerId="ADAL" clId="{37A1038F-EEB6-4517-BB42-0465A1DC4AF8}" dt="2021-01-26T14:46:52.748" v="922" actId="47"/>
        <pc:sldMkLst>
          <pc:docMk/>
          <pc:sldMk cId="3632520583" sldId="8130"/>
        </pc:sldMkLst>
      </pc:sldChg>
      <pc:sldChg chg="modSp add modAnim">
        <pc:chgData name="HilarioC" userId="b790f688-0c99-421d-ad08-5e0c6e6e58c5" providerId="ADAL" clId="{37A1038F-EEB6-4517-BB42-0465A1DC4AF8}" dt="2021-01-25T01:44:38.247" v="99"/>
        <pc:sldMkLst>
          <pc:docMk/>
          <pc:sldMk cId="773766166" sldId="8131"/>
        </pc:sldMkLst>
        <pc:spChg chg="mod">
          <ac:chgData name="HilarioC" userId="b790f688-0c99-421d-ad08-5e0c6e6e58c5" providerId="ADAL" clId="{37A1038F-EEB6-4517-BB42-0465A1DC4AF8}" dt="2021-01-25T01:44:26.669" v="98" actId="20577"/>
          <ac:spMkLst>
            <pc:docMk/>
            <pc:sldMk cId="773766166" sldId="8131"/>
            <ac:spMk id="19458" creationId="{00000000-0000-0000-0000-000000000000}"/>
          </ac:spMkLst>
        </pc:spChg>
      </pc:sldChg>
      <pc:sldChg chg="modSp add mod">
        <pc:chgData name="HilarioC" userId="b790f688-0c99-421d-ad08-5e0c6e6e58c5" providerId="ADAL" clId="{37A1038F-EEB6-4517-BB42-0465A1DC4AF8}" dt="2021-01-25T01:49:31.436" v="111" actId="20577"/>
        <pc:sldMkLst>
          <pc:docMk/>
          <pc:sldMk cId="780515990" sldId="8132"/>
        </pc:sldMkLst>
        <pc:spChg chg="mod">
          <ac:chgData name="HilarioC" userId="b790f688-0c99-421d-ad08-5e0c6e6e58c5" providerId="ADAL" clId="{37A1038F-EEB6-4517-BB42-0465A1DC4AF8}" dt="2021-01-25T01:49:31.436" v="111" actId="20577"/>
          <ac:spMkLst>
            <pc:docMk/>
            <pc:sldMk cId="780515990" sldId="8132"/>
            <ac:spMk id="19458" creationId="{00000000-0000-0000-0000-000000000000}"/>
          </ac:spMkLst>
        </pc:spChg>
      </pc:sldChg>
      <pc:sldChg chg="addSp modSp add mod modAnim">
        <pc:chgData name="HilarioC" userId="b790f688-0c99-421d-ad08-5e0c6e6e58c5" providerId="ADAL" clId="{37A1038F-EEB6-4517-BB42-0465A1DC4AF8}" dt="2021-01-26T16:12:54.266" v="1195"/>
        <pc:sldMkLst>
          <pc:docMk/>
          <pc:sldMk cId="1042663149" sldId="8133"/>
        </pc:sldMkLst>
        <pc:spChg chg="add mod">
          <ac:chgData name="HilarioC" userId="b790f688-0c99-421d-ad08-5e0c6e6e58c5" providerId="ADAL" clId="{37A1038F-EEB6-4517-BB42-0465A1DC4AF8}" dt="2021-01-25T01:59:14.556" v="202" actId="1036"/>
          <ac:spMkLst>
            <pc:docMk/>
            <pc:sldMk cId="1042663149" sldId="8133"/>
            <ac:spMk id="4" creationId="{D4DE5A17-FD46-4A73-A60A-869BB8B60CFF}"/>
          </ac:spMkLst>
        </pc:spChg>
        <pc:spChg chg="add mod">
          <ac:chgData name="HilarioC" userId="b790f688-0c99-421d-ad08-5e0c6e6e58c5" providerId="ADAL" clId="{37A1038F-EEB6-4517-BB42-0465A1DC4AF8}" dt="2021-01-25T01:59:14.556" v="202" actId="1036"/>
          <ac:spMkLst>
            <pc:docMk/>
            <pc:sldMk cId="1042663149" sldId="8133"/>
            <ac:spMk id="5" creationId="{2071AABE-B9C0-43A6-A68B-6C883618EB10}"/>
          </ac:spMkLst>
        </pc:spChg>
        <pc:spChg chg="mod">
          <ac:chgData name="HilarioC" userId="b790f688-0c99-421d-ad08-5e0c6e6e58c5" providerId="ADAL" clId="{37A1038F-EEB6-4517-BB42-0465A1DC4AF8}" dt="2021-01-25T01:51:12.221" v="119" actId="207"/>
          <ac:spMkLst>
            <pc:docMk/>
            <pc:sldMk cId="1042663149" sldId="8133"/>
            <ac:spMk id="19458" creationId="{00000000-0000-0000-0000-000000000000}"/>
          </ac:spMkLst>
        </pc:spChg>
      </pc:sldChg>
      <pc:sldChg chg="modSp add modAnim">
        <pc:chgData name="HilarioC" userId="b790f688-0c99-421d-ad08-5e0c6e6e58c5" providerId="ADAL" clId="{37A1038F-EEB6-4517-BB42-0465A1DC4AF8}" dt="2021-01-25T01:46:36.860" v="104" actId="207"/>
        <pc:sldMkLst>
          <pc:docMk/>
          <pc:sldMk cId="2278039572" sldId="8134"/>
        </pc:sldMkLst>
        <pc:spChg chg="mod">
          <ac:chgData name="HilarioC" userId="b790f688-0c99-421d-ad08-5e0c6e6e58c5" providerId="ADAL" clId="{37A1038F-EEB6-4517-BB42-0465A1DC4AF8}" dt="2021-01-25T01:46:36.860" v="104" actId="207"/>
          <ac:spMkLst>
            <pc:docMk/>
            <pc:sldMk cId="2278039572" sldId="8134"/>
            <ac:spMk id="19458" creationId="{00000000-0000-0000-0000-000000000000}"/>
          </ac:spMkLst>
        </pc:spChg>
      </pc:sldChg>
      <pc:sldChg chg="addSp modSp add mod modAnim">
        <pc:chgData name="HilarioC" userId="b790f688-0c99-421d-ad08-5e0c6e6e58c5" providerId="ADAL" clId="{37A1038F-EEB6-4517-BB42-0465A1DC4AF8}" dt="2021-01-26T15:22:40.875" v="1004" actId="255"/>
        <pc:sldMkLst>
          <pc:docMk/>
          <pc:sldMk cId="2423642191" sldId="8135"/>
        </pc:sldMkLst>
        <pc:spChg chg="add mod">
          <ac:chgData name="HilarioC" userId="b790f688-0c99-421d-ad08-5e0c6e6e58c5" providerId="ADAL" clId="{37A1038F-EEB6-4517-BB42-0465A1DC4AF8}" dt="2021-01-26T15:22:28.718" v="1001" actId="14100"/>
          <ac:spMkLst>
            <pc:docMk/>
            <pc:sldMk cId="2423642191" sldId="8135"/>
            <ac:spMk id="4" creationId="{97AC42ED-9DA5-47B5-8C64-90871A3E8FA9}"/>
          </ac:spMkLst>
        </pc:spChg>
        <pc:spChg chg="add mod">
          <ac:chgData name="HilarioC" userId="b790f688-0c99-421d-ad08-5e0c6e6e58c5" providerId="ADAL" clId="{37A1038F-EEB6-4517-BB42-0465A1DC4AF8}" dt="2021-01-26T15:22:40.875" v="1004" actId="255"/>
          <ac:spMkLst>
            <pc:docMk/>
            <pc:sldMk cId="2423642191" sldId="8135"/>
            <ac:spMk id="5" creationId="{75ECA38A-3685-471B-BB85-85D85028B15A}"/>
          </ac:spMkLst>
        </pc:spChg>
        <pc:spChg chg="mod">
          <ac:chgData name="HilarioC" userId="b790f688-0c99-421d-ad08-5e0c6e6e58c5" providerId="ADAL" clId="{37A1038F-EEB6-4517-BB42-0465A1DC4AF8}" dt="2021-01-25T01:46:49.657" v="106" actId="207"/>
          <ac:spMkLst>
            <pc:docMk/>
            <pc:sldMk cId="2423642191" sldId="8135"/>
            <ac:spMk id="19458" creationId="{00000000-0000-0000-0000-000000000000}"/>
          </ac:spMkLst>
        </pc:spChg>
      </pc:sldChg>
      <pc:sldChg chg="modSp add mod">
        <pc:chgData name="HilarioC" userId="b790f688-0c99-421d-ad08-5e0c6e6e58c5" providerId="ADAL" clId="{37A1038F-EEB6-4517-BB42-0465A1DC4AF8}" dt="2021-01-25T01:47:12.309" v="110" actId="207"/>
        <pc:sldMkLst>
          <pc:docMk/>
          <pc:sldMk cId="179124806" sldId="8136"/>
        </pc:sldMkLst>
        <pc:spChg chg="mod">
          <ac:chgData name="HilarioC" userId="b790f688-0c99-421d-ad08-5e0c6e6e58c5" providerId="ADAL" clId="{37A1038F-EEB6-4517-BB42-0465A1DC4AF8}" dt="2021-01-25T01:47:12.309" v="110" actId="207"/>
          <ac:spMkLst>
            <pc:docMk/>
            <pc:sldMk cId="179124806" sldId="8136"/>
            <ac:spMk id="19458" creationId="{00000000-0000-0000-0000-000000000000}"/>
          </ac:spMkLst>
        </pc:spChg>
      </pc:sldChg>
      <pc:sldChg chg="modSp add mod">
        <pc:chgData name="HilarioC" userId="b790f688-0c99-421d-ad08-5e0c6e6e58c5" providerId="ADAL" clId="{37A1038F-EEB6-4517-BB42-0465A1DC4AF8}" dt="2021-01-25T01:49:54.521" v="116" actId="207"/>
        <pc:sldMkLst>
          <pc:docMk/>
          <pc:sldMk cId="106797530" sldId="8137"/>
        </pc:sldMkLst>
        <pc:spChg chg="mod">
          <ac:chgData name="HilarioC" userId="b790f688-0c99-421d-ad08-5e0c6e6e58c5" providerId="ADAL" clId="{37A1038F-EEB6-4517-BB42-0465A1DC4AF8}" dt="2021-01-25T01:49:54.521" v="116" actId="207"/>
          <ac:spMkLst>
            <pc:docMk/>
            <pc:sldMk cId="106797530" sldId="8137"/>
            <ac:spMk id="19458" creationId="{00000000-0000-0000-0000-000000000000}"/>
          </ac:spMkLst>
        </pc:spChg>
      </pc:sldChg>
      <pc:sldChg chg="modSp add mod modAnim">
        <pc:chgData name="HilarioC" userId="b790f688-0c99-421d-ad08-5e0c6e6e58c5" providerId="ADAL" clId="{37A1038F-EEB6-4517-BB42-0465A1DC4AF8}" dt="2021-01-26T16:13:10.806" v="1196"/>
        <pc:sldMkLst>
          <pc:docMk/>
          <pc:sldMk cId="3011337162" sldId="8138"/>
        </pc:sldMkLst>
        <pc:spChg chg="mod">
          <ac:chgData name="HilarioC" userId="b790f688-0c99-421d-ad08-5e0c6e6e58c5" providerId="ADAL" clId="{37A1038F-EEB6-4517-BB42-0465A1DC4AF8}" dt="2021-01-25T01:59:18.151" v="203" actId="1036"/>
          <ac:spMkLst>
            <pc:docMk/>
            <pc:sldMk cId="3011337162" sldId="8138"/>
            <ac:spMk id="4" creationId="{D4DE5A17-FD46-4A73-A60A-869BB8B60CFF}"/>
          </ac:spMkLst>
        </pc:spChg>
        <pc:spChg chg="mod">
          <ac:chgData name="HilarioC" userId="b790f688-0c99-421d-ad08-5e0c6e6e58c5" providerId="ADAL" clId="{37A1038F-EEB6-4517-BB42-0465A1DC4AF8}" dt="2021-01-25T02:00:17.722" v="213" actId="255"/>
          <ac:spMkLst>
            <pc:docMk/>
            <pc:sldMk cId="3011337162" sldId="8138"/>
            <ac:spMk id="5" creationId="{2071AABE-B9C0-43A6-A68B-6C883618EB10}"/>
          </ac:spMkLst>
        </pc:spChg>
      </pc:sldChg>
      <pc:sldChg chg="modSp add mod modAnim">
        <pc:chgData name="HilarioC" userId="b790f688-0c99-421d-ad08-5e0c6e6e58c5" providerId="ADAL" clId="{37A1038F-EEB6-4517-BB42-0465A1DC4AF8}" dt="2021-01-26T15:54:32.214" v="1005"/>
        <pc:sldMkLst>
          <pc:docMk/>
          <pc:sldMk cId="662464759" sldId="8139"/>
        </pc:sldMkLst>
        <pc:spChg chg="mod">
          <ac:chgData name="HilarioC" userId="b790f688-0c99-421d-ad08-5e0c6e6e58c5" providerId="ADAL" clId="{37A1038F-EEB6-4517-BB42-0465A1DC4AF8}" dt="2021-01-25T01:59:22.004" v="204" actId="1036"/>
          <ac:spMkLst>
            <pc:docMk/>
            <pc:sldMk cId="662464759" sldId="8139"/>
            <ac:spMk id="4" creationId="{D4DE5A17-FD46-4A73-A60A-869BB8B60CFF}"/>
          </ac:spMkLst>
        </pc:spChg>
        <pc:spChg chg="mod">
          <ac:chgData name="HilarioC" userId="b790f688-0c99-421d-ad08-5e0c6e6e58c5" providerId="ADAL" clId="{37A1038F-EEB6-4517-BB42-0465A1DC4AF8}" dt="2021-01-25T02:00:11.181" v="212" actId="5793"/>
          <ac:spMkLst>
            <pc:docMk/>
            <pc:sldMk cId="662464759" sldId="8139"/>
            <ac:spMk id="5" creationId="{2071AABE-B9C0-43A6-A68B-6C883618EB10}"/>
          </ac:spMkLst>
        </pc:spChg>
      </pc:sldChg>
      <pc:sldChg chg="modSp add modAnim">
        <pc:chgData name="HilarioC" userId="b790f688-0c99-421d-ad08-5e0c6e6e58c5" providerId="ADAL" clId="{37A1038F-EEB6-4517-BB42-0465A1DC4AF8}" dt="2021-01-26T15:54:38.364" v="1006"/>
        <pc:sldMkLst>
          <pc:docMk/>
          <pc:sldMk cId="1680698244" sldId="8140"/>
        </pc:sldMkLst>
        <pc:spChg chg="mod">
          <ac:chgData name="HilarioC" userId="b790f688-0c99-421d-ad08-5e0c6e6e58c5" providerId="ADAL" clId="{37A1038F-EEB6-4517-BB42-0465A1DC4AF8}" dt="2021-01-25T02:00:24.343" v="215"/>
          <ac:spMkLst>
            <pc:docMk/>
            <pc:sldMk cId="1680698244" sldId="8140"/>
            <ac:spMk id="5" creationId="{2071AABE-B9C0-43A6-A68B-6C883618EB10}"/>
          </ac:spMkLst>
        </pc:spChg>
      </pc:sldChg>
      <pc:sldChg chg="modSp add modAnim">
        <pc:chgData name="HilarioC" userId="b790f688-0c99-421d-ad08-5e0c6e6e58c5" providerId="ADAL" clId="{37A1038F-EEB6-4517-BB42-0465A1DC4AF8}" dt="2021-01-26T15:54:52.078" v="1008"/>
        <pc:sldMkLst>
          <pc:docMk/>
          <pc:sldMk cId="336086912" sldId="8141"/>
        </pc:sldMkLst>
        <pc:spChg chg="mod">
          <ac:chgData name="HilarioC" userId="b790f688-0c99-421d-ad08-5e0c6e6e58c5" providerId="ADAL" clId="{37A1038F-EEB6-4517-BB42-0465A1DC4AF8}" dt="2021-01-25T02:05:05.021" v="239" actId="20577"/>
          <ac:spMkLst>
            <pc:docMk/>
            <pc:sldMk cId="336086912" sldId="8141"/>
            <ac:spMk id="5" creationId="{2071AABE-B9C0-43A6-A68B-6C883618EB10}"/>
          </ac:spMkLst>
        </pc:spChg>
      </pc:sldChg>
      <pc:sldChg chg="modSp add modAnim">
        <pc:chgData name="HilarioC" userId="b790f688-0c99-421d-ad08-5e0c6e6e58c5" providerId="ADAL" clId="{37A1038F-EEB6-4517-BB42-0465A1DC4AF8}" dt="2021-01-26T15:54:57.621" v="1009"/>
        <pc:sldMkLst>
          <pc:docMk/>
          <pc:sldMk cId="2676439290" sldId="8142"/>
        </pc:sldMkLst>
        <pc:spChg chg="mod">
          <ac:chgData name="HilarioC" userId="b790f688-0c99-421d-ad08-5e0c6e6e58c5" providerId="ADAL" clId="{37A1038F-EEB6-4517-BB42-0465A1DC4AF8}" dt="2021-01-25T02:05:36.596" v="245"/>
          <ac:spMkLst>
            <pc:docMk/>
            <pc:sldMk cId="2676439290" sldId="8142"/>
            <ac:spMk id="5" creationId="{2071AABE-B9C0-43A6-A68B-6C883618EB10}"/>
          </ac:spMkLst>
        </pc:spChg>
      </pc:sldChg>
      <pc:sldChg chg="delSp modSp add mod delAnim modAnim">
        <pc:chgData name="HilarioC" userId="b790f688-0c99-421d-ad08-5e0c6e6e58c5" providerId="ADAL" clId="{37A1038F-EEB6-4517-BB42-0465A1DC4AF8}" dt="2021-01-26T16:13:35.589" v="1198"/>
        <pc:sldMkLst>
          <pc:docMk/>
          <pc:sldMk cId="3455105022" sldId="8143"/>
        </pc:sldMkLst>
        <pc:spChg chg="del">
          <ac:chgData name="HilarioC" userId="b790f688-0c99-421d-ad08-5e0c6e6e58c5" providerId="ADAL" clId="{37A1038F-EEB6-4517-BB42-0465A1DC4AF8}" dt="2021-01-25T02:06:43.187" v="301" actId="478"/>
          <ac:spMkLst>
            <pc:docMk/>
            <pc:sldMk cId="3455105022" sldId="8143"/>
            <ac:spMk id="4" creationId="{D4DE5A17-FD46-4A73-A60A-869BB8B60CFF}"/>
          </ac:spMkLst>
        </pc:spChg>
        <pc:spChg chg="del">
          <ac:chgData name="HilarioC" userId="b790f688-0c99-421d-ad08-5e0c6e6e58c5" providerId="ADAL" clId="{37A1038F-EEB6-4517-BB42-0465A1DC4AF8}" dt="2021-01-25T02:06:43.187" v="301" actId="478"/>
          <ac:spMkLst>
            <pc:docMk/>
            <pc:sldMk cId="3455105022" sldId="8143"/>
            <ac:spMk id="5" creationId="{2071AABE-B9C0-43A6-A68B-6C883618EB10}"/>
          </ac:spMkLst>
        </pc:spChg>
        <pc:spChg chg="mod">
          <ac:chgData name="HilarioC" userId="b790f688-0c99-421d-ad08-5e0c6e6e58c5" providerId="ADAL" clId="{37A1038F-EEB6-4517-BB42-0465A1DC4AF8}" dt="2021-01-25T02:07:15.291" v="313" actId="255"/>
          <ac:spMkLst>
            <pc:docMk/>
            <pc:sldMk cId="3455105022" sldId="8143"/>
            <ac:spMk id="8" creationId="{00000000-0000-0000-0000-000000000000}"/>
          </ac:spMkLst>
        </pc:spChg>
        <pc:spChg chg="mod">
          <ac:chgData name="HilarioC" userId="b790f688-0c99-421d-ad08-5e0c6e6e58c5" providerId="ADAL" clId="{37A1038F-EEB6-4517-BB42-0465A1DC4AF8}" dt="2021-01-26T15:55:59.390" v="1032" actId="20577"/>
          <ac:spMkLst>
            <pc:docMk/>
            <pc:sldMk cId="3455105022" sldId="8143"/>
            <ac:spMk id="19458" creationId="{00000000-0000-0000-0000-000000000000}"/>
          </ac:spMkLst>
        </pc:spChg>
      </pc:sldChg>
      <pc:sldChg chg="addSp modSp add mod modAnim">
        <pc:chgData name="HilarioC" userId="b790f688-0c99-421d-ad08-5e0c6e6e58c5" providerId="ADAL" clId="{37A1038F-EEB6-4517-BB42-0465A1DC4AF8}" dt="2021-01-25T02:36:11.519" v="606" actId="1076"/>
        <pc:sldMkLst>
          <pc:docMk/>
          <pc:sldMk cId="3153316080" sldId="8144"/>
        </pc:sldMkLst>
        <pc:spChg chg="add mod">
          <ac:chgData name="HilarioC" userId="b790f688-0c99-421d-ad08-5e0c6e6e58c5" providerId="ADAL" clId="{37A1038F-EEB6-4517-BB42-0465A1DC4AF8}" dt="2021-01-25T02:36:11.519" v="606" actId="1076"/>
          <ac:spMkLst>
            <pc:docMk/>
            <pc:sldMk cId="3153316080" sldId="8144"/>
            <ac:spMk id="4" creationId="{5C5D0626-10CF-40ED-8FCA-028BA9640D78}"/>
          </ac:spMkLst>
        </pc:spChg>
        <pc:spChg chg="add mod">
          <ac:chgData name="HilarioC" userId="b790f688-0c99-421d-ad08-5e0c6e6e58c5" providerId="ADAL" clId="{37A1038F-EEB6-4517-BB42-0465A1DC4AF8}" dt="2021-01-25T02:36:11.519" v="606" actId="1076"/>
          <ac:spMkLst>
            <pc:docMk/>
            <pc:sldMk cId="3153316080" sldId="8144"/>
            <ac:spMk id="5" creationId="{6A311E55-75EE-460E-B8FB-25F3A3552FAA}"/>
          </ac:spMkLst>
        </pc:spChg>
        <pc:spChg chg="mod">
          <ac:chgData name="HilarioC" userId="b790f688-0c99-421d-ad08-5e0c6e6e58c5" providerId="ADAL" clId="{37A1038F-EEB6-4517-BB42-0465A1DC4AF8}" dt="2021-01-25T02:09:47.692" v="334" actId="20577"/>
          <ac:spMkLst>
            <pc:docMk/>
            <pc:sldMk cId="3153316080" sldId="8144"/>
            <ac:spMk id="19458" creationId="{00000000-0000-0000-0000-000000000000}"/>
          </ac:spMkLst>
        </pc:spChg>
      </pc:sldChg>
      <pc:sldChg chg="modSp add del mod">
        <pc:chgData name="HilarioC" userId="b790f688-0c99-421d-ad08-5e0c6e6e58c5" providerId="ADAL" clId="{37A1038F-EEB6-4517-BB42-0465A1DC4AF8}" dt="2021-01-26T15:56:31.575" v="1035" actId="47"/>
        <pc:sldMkLst>
          <pc:docMk/>
          <pc:sldMk cId="4113571916" sldId="8145"/>
        </pc:sldMkLst>
        <pc:spChg chg="mod">
          <ac:chgData name="HilarioC" userId="b790f688-0c99-421d-ad08-5e0c6e6e58c5" providerId="ADAL" clId="{37A1038F-EEB6-4517-BB42-0465A1DC4AF8}" dt="2021-01-25T02:11:07.874" v="385"/>
          <ac:spMkLst>
            <pc:docMk/>
            <pc:sldMk cId="4113571916" sldId="8145"/>
            <ac:spMk id="5" creationId="{6A311E55-75EE-460E-B8FB-25F3A3552FAA}"/>
          </ac:spMkLst>
        </pc:spChg>
        <pc:spChg chg="mod">
          <ac:chgData name="HilarioC" userId="b790f688-0c99-421d-ad08-5e0c6e6e58c5" providerId="ADAL" clId="{37A1038F-EEB6-4517-BB42-0465A1DC4AF8}" dt="2021-01-25T02:21:39.998" v="502" actId="2711"/>
          <ac:spMkLst>
            <pc:docMk/>
            <pc:sldMk cId="4113571916" sldId="8145"/>
            <ac:spMk id="8" creationId="{00000000-0000-0000-0000-000000000000}"/>
          </ac:spMkLst>
        </pc:spChg>
      </pc:sldChg>
      <pc:sldChg chg="add del">
        <pc:chgData name="HilarioC" userId="b790f688-0c99-421d-ad08-5e0c6e6e58c5" providerId="ADAL" clId="{37A1038F-EEB6-4517-BB42-0465A1DC4AF8}" dt="2021-01-25T02:22:54.372" v="515" actId="47"/>
        <pc:sldMkLst>
          <pc:docMk/>
          <pc:sldMk cId="705422197" sldId="8146"/>
        </pc:sldMkLst>
      </pc:sldChg>
      <pc:sldChg chg="delSp modSp add mod delAnim">
        <pc:chgData name="HilarioC" userId="b790f688-0c99-421d-ad08-5e0c6e6e58c5" providerId="ADAL" clId="{37A1038F-EEB6-4517-BB42-0465A1DC4AF8}" dt="2021-01-25T02:21:36.775" v="498"/>
        <pc:sldMkLst>
          <pc:docMk/>
          <pc:sldMk cId="3896639266" sldId="8147"/>
        </pc:sldMkLst>
        <pc:spChg chg="del">
          <ac:chgData name="HilarioC" userId="b790f688-0c99-421d-ad08-5e0c6e6e58c5" providerId="ADAL" clId="{37A1038F-EEB6-4517-BB42-0465A1DC4AF8}" dt="2021-01-25T02:11:51.663" v="392" actId="478"/>
          <ac:spMkLst>
            <pc:docMk/>
            <pc:sldMk cId="3896639266" sldId="8147"/>
            <ac:spMk id="4" creationId="{5C5D0626-10CF-40ED-8FCA-028BA9640D78}"/>
          </ac:spMkLst>
        </pc:spChg>
        <pc:spChg chg="del">
          <ac:chgData name="HilarioC" userId="b790f688-0c99-421d-ad08-5e0c6e6e58c5" providerId="ADAL" clId="{37A1038F-EEB6-4517-BB42-0465A1DC4AF8}" dt="2021-01-25T02:11:51.663" v="392" actId="478"/>
          <ac:spMkLst>
            <pc:docMk/>
            <pc:sldMk cId="3896639266" sldId="8147"/>
            <ac:spMk id="5" creationId="{6A311E55-75EE-460E-B8FB-25F3A3552FAA}"/>
          </ac:spMkLst>
        </pc:spChg>
        <pc:spChg chg="mod">
          <ac:chgData name="HilarioC" userId="b790f688-0c99-421d-ad08-5e0c6e6e58c5" providerId="ADAL" clId="{37A1038F-EEB6-4517-BB42-0465A1DC4AF8}" dt="2021-01-25T02:21:36.775" v="498"/>
          <ac:spMkLst>
            <pc:docMk/>
            <pc:sldMk cId="3896639266" sldId="8147"/>
            <ac:spMk id="8" creationId="{00000000-0000-0000-0000-000000000000}"/>
          </ac:spMkLst>
        </pc:spChg>
        <pc:spChg chg="mod">
          <ac:chgData name="HilarioC" userId="b790f688-0c99-421d-ad08-5e0c6e6e58c5" providerId="ADAL" clId="{37A1038F-EEB6-4517-BB42-0465A1DC4AF8}" dt="2021-01-25T02:12:05.476" v="399" actId="207"/>
          <ac:spMkLst>
            <pc:docMk/>
            <pc:sldMk cId="3896639266" sldId="8147"/>
            <ac:spMk id="19458" creationId="{00000000-0000-0000-0000-000000000000}"/>
          </ac:spMkLst>
        </pc:spChg>
      </pc:sldChg>
      <pc:sldChg chg="delSp add del mod">
        <pc:chgData name="HilarioC" userId="b790f688-0c99-421d-ad08-5e0c6e6e58c5" providerId="ADAL" clId="{37A1038F-EEB6-4517-BB42-0465A1DC4AF8}" dt="2021-01-25T02:15:31.343" v="406" actId="47"/>
        <pc:sldMkLst>
          <pc:docMk/>
          <pc:sldMk cId="1723206081" sldId="8148"/>
        </pc:sldMkLst>
        <pc:picChg chg="del">
          <ac:chgData name="HilarioC" userId="b790f688-0c99-421d-ad08-5e0c6e6e58c5" providerId="ADAL" clId="{37A1038F-EEB6-4517-BB42-0465A1DC4AF8}" dt="2021-01-25T02:15:29.286" v="405" actId="478"/>
          <ac:picMkLst>
            <pc:docMk/>
            <pc:sldMk cId="1723206081" sldId="8148"/>
            <ac:picMk id="3" creationId="{FE30AF66-CC59-488A-9F01-7BAA6391DF3E}"/>
          </ac:picMkLst>
        </pc:picChg>
      </pc:sldChg>
      <pc:sldChg chg="modSp add mod ord modAnim">
        <pc:chgData name="HilarioC" userId="b790f688-0c99-421d-ad08-5e0c6e6e58c5" providerId="ADAL" clId="{37A1038F-EEB6-4517-BB42-0465A1DC4AF8}" dt="2021-01-26T15:59:35.218" v="1084" actId="20577"/>
        <pc:sldMkLst>
          <pc:docMk/>
          <pc:sldMk cId="1841072327" sldId="8148"/>
        </pc:sldMkLst>
        <pc:spChg chg="mod">
          <ac:chgData name="HilarioC" userId="b790f688-0c99-421d-ad08-5e0c6e6e58c5" providerId="ADAL" clId="{37A1038F-EEB6-4517-BB42-0465A1DC4AF8}" dt="2021-01-25T02:18:06.685" v="474" actId="255"/>
          <ac:spMkLst>
            <pc:docMk/>
            <pc:sldMk cId="1841072327" sldId="8148"/>
            <ac:spMk id="8" creationId="{00000000-0000-0000-0000-000000000000}"/>
          </ac:spMkLst>
        </pc:spChg>
        <pc:spChg chg="mod">
          <ac:chgData name="HilarioC" userId="b790f688-0c99-421d-ad08-5e0c6e6e58c5" providerId="ADAL" clId="{37A1038F-EEB6-4517-BB42-0465A1DC4AF8}" dt="2021-01-26T15:59:35.218" v="1084" actId="20577"/>
          <ac:spMkLst>
            <pc:docMk/>
            <pc:sldMk cId="1841072327" sldId="8148"/>
            <ac:spMk id="19458" creationId="{00000000-0000-0000-0000-000000000000}"/>
          </ac:spMkLst>
        </pc:spChg>
      </pc:sldChg>
      <pc:sldChg chg="add ord">
        <pc:chgData name="HilarioC" userId="b790f688-0c99-421d-ad08-5e0c6e6e58c5" providerId="ADAL" clId="{37A1038F-EEB6-4517-BB42-0465A1DC4AF8}" dt="2021-01-25T02:35:47.028" v="603"/>
        <pc:sldMkLst>
          <pc:docMk/>
          <pc:sldMk cId="1457316315" sldId="8149"/>
        </pc:sldMkLst>
      </pc:sldChg>
      <pc:sldChg chg="modSp add mod modAnim">
        <pc:chgData name="HilarioC" userId="b790f688-0c99-421d-ad08-5e0c6e6e58c5" providerId="ADAL" clId="{37A1038F-EEB6-4517-BB42-0465A1DC4AF8}" dt="2021-01-26T16:01:48.382" v="1178"/>
        <pc:sldMkLst>
          <pc:docMk/>
          <pc:sldMk cId="1311280844" sldId="8150"/>
        </pc:sldMkLst>
        <pc:spChg chg="mod">
          <ac:chgData name="HilarioC" userId="b790f688-0c99-421d-ad08-5e0c6e6e58c5" providerId="ADAL" clId="{37A1038F-EEB6-4517-BB42-0465A1DC4AF8}" dt="2021-01-25T02:27:42.675" v="535" actId="20577"/>
          <ac:spMkLst>
            <pc:docMk/>
            <pc:sldMk cId="1311280844" sldId="8150"/>
            <ac:spMk id="8" creationId="{00000000-0000-0000-0000-000000000000}"/>
          </ac:spMkLst>
        </pc:spChg>
        <pc:spChg chg="mod">
          <ac:chgData name="HilarioC" userId="b790f688-0c99-421d-ad08-5e0c6e6e58c5" providerId="ADAL" clId="{37A1038F-EEB6-4517-BB42-0465A1DC4AF8}" dt="2021-01-25T02:35:37.496" v="599" actId="20577"/>
          <ac:spMkLst>
            <pc:docMk/>
            <pc:sldMk cId="1311280844" sldId="8150"/>
            <ac:spMk id="19458" creationId="{00000000-0000-0000-0000-000000000000}"/>
          </ac:spMkLst>
        </pc:spChg>
      </pc:sldChg>
      <pc:sldChg chg="add del">
        <pc:chgData name="HilarioC" userId="b790f688-0c99-421d-ad08-5e0c6e6e58c5" providerId="ADAL" clId="{37A1038F-EEB6-4517-BB42-0465A1DC4AF8}" dt="2021-01-25T02:37:42.823" v="648" actId="47"/>
        <pc:sldMkLst>
          <pc:docMk/>
          <pc:sldMk cId="2526999066" sldId="8151"/>
        </pc:sldMkLst>
      </pc:sldChg>
      <pc:sldChg chg="modSp add del mod">
        <pc:chgData name="HilarioC" userId="b790f688-0c99-421d-ad08-5e0c6e6e58c5" providerId="ADAL" clId="{37A1038F-EEB6-4517-BB42-0465A1DC4AF8}" dt="2021-01-25T02:37:36.142" v="647" actId="47"/>
        <pc:sldMkLst>
          <pc:docMk/>
          <pc:sldMk cId="3367891668" sldId="8152"/>
        </pc:sldMkLst>
        <pc:spChg chg="mod">
          <ac:chgData name="HilarioC" userId="b790f688-0c99-421d-ad08-5e0c6e6e58c5" providerId="ADAL" clId="{37A1038F-EEB6-4517-BB42-0465A1DC4AF8}" dt="2021-01-25T02:28:46.530" v="565" actId="207"/>
          <ac:spMkLst>
            <pc:docMk/>
            <pc:sldMk cId="3367891668" sldId="8152"/>
            <ac:spMk id="19458" creationId="{00000000-0000-0000-0000-000000000000}"/>
          </ac:spMkLst>
        </pc:spChg>
      </pc:sldChg>
      <pc:sldChg chg="addSp modSp add mod modAnim">
        <pc:chgData name="HilarioC" userId="b790f688-0c99-421d-ad08-5e0c6e6e58c5" providerId="ADAL" clId="{37A1038F-EEB6-4517-BB42-0465A1DC4AF8}" dt="2021-01-26T16:18:31.640" v="1206"/>
        <pc:sldMkLst>
          <pc:docMk/>
          <pc:sldMk cId="2785645996" sldId="8153"/>
        </pc:sldMkLst>
        <pc:spChg chg="add mod">
          <ac:chgData name="HilarioC" userId="b790f688-0c99-421d-ad08-5e0c6e6e58c5" providerId="ADAL" clId="{37A1038F-EEB6-4517-BB42-0465A1DC4AF8}" dt="2021-01-25T02:37:22.295" v="640" actId="1036"/>
          <ac:spMkLst>
            <pc:docMk/>
            <pc:sldMk cId="2785645996" sldId="8153"/>
            <ac:spMk id="4" creationId="{CABC348F-BBEF-48B3-A422-BAC55503B956}"/>
          </ac:spMkLst>
        </pc:spChg>
        <pc:spChg chg="add mod">
          <ac:chgData name="HilarioC" userId="b790f688-0c99-421d-ad08-5e0c6e6e58c5" providerId="ADAL" clId="{37A1038F-EEB6-4517-BB42-0465A1DC4AF8}" dt="2021-01-25T02:37:28.850" v="646" actId="1036"/>
          <ac:spMkLst>
            <pc:docMk/>
            <pc:sldMk cId="2785645996" sldId="8153"/>
            <ac:spMk id="5" creationId="{CCAE54DD-DBC5-4818-8A0B-6C4927BC8A33}"/>
          </ac:spMkLst>
        </pc:spChg>
        <pc:spChg chg="mod">
          <ac:chgData name="HilarioC" userId="b790f688-0c99-421d-ad08-5e0c6e6e58c5" providerId="ADAL" clId="{37A1038F-EEB6-4517-BB42-0465A1DC4AF8}" dt="2021-01-25T02:35:58.889" v="605" actId="20577"/>
          <ac:spMkLst>
            <pc:docMk/>
            <pc:sldMk cId="2785645996" sldId="8153"/>
            <ac:spMk id="19458" creationId="{00000000-0000-0000-0000-000000000000}"/>
          </ac:spMkLst>
        </pc:spChg>
      </pc:sldChg>
      <pc:sldChg chg="modSp add mod ord modAnim">
        <pc:chgData name="HilarioC" userId="b790f688-0c99-421d-ad08-5e0c6e6e58c5" providerId="ADAL" clId="{37A1038F-EEB6-4517-BB42-0465A1DC4AF8}" dt="2021-01-26T23:29:01.311" v="1476" actId="20577"/>
        <pc:sldMkLst>
          <pc:docMk/>
          <pc:sldMk cId="2519801259" sldId="8154"/>
        </pc:sldMkLst>
        <pc:spChg chg="mod">
          <ac:chgData name="HilarioC" userId="b790f688-0c99-421d-ad08-5e0c6e6e58c5" providerId="ADAL" clId="{37A1038F-EEB6-4517-BB42-0465A1DC4AF8}" dt="2021-01-26T23:29:01.311" v="1476" actId="20577"/>
          <ac:spMkLst>
            <pc:docMk/>
            <pc:sldMk cId="2519801259" sldId="8154"/>
            <ac:spMk id="8" creationId="{00000000-0000-0000-0000-000000000000}"/>
          </ac:spMkLst>
        </pc:spChg>
        <pc:spChg chg="mod">
          <ac:chgData name="HilarioC" userId="b790f688-0c99-421d-ad08-5e0c6e6e58c5" providerId="ADAL" clId="{37A1038F-EEB6-4517-BB42-0465A1DC4AF8}" dt="2021-01-25T17:50:12.923" v="687" actId="5793"/>
          <ac:spMkLst>
            <pc:docMk/>
            <pc:sldMk cId="2519801259" sldId="8154"/>
            <ac:spMk id="19458" creationId="{00000000-0000-0000-0000-000000000000}"/>
          </ac:spMkLst>
        </pc:spChg>
      </pc:sldChg>
      <pc:sldChg chg="addSp delSp modSp add mod">
        <pc:chgData name="HilarioC" userId="b790f688-0c99-421d-ad08-5e0c6e6e58c5" providerId="ADAL" clId="{37A1038F-EEB6-4517-BB42-0465A1DC4AF8}" dt="2021-01-26T23:29:09.392" v="1478"/>
        <pc:sldMkLst>
          <pc:docMk/>
          <pc:sldMk cId="1169318091" sldId="8155"/>
        </pc:sldMkLst>
        <pc:spChg chg="add mod">
          <ac:chgData name="HilarioC" userId="b790f688-0c99-421d-ad08-5e0c6e6e58c5" providerId="ADAL" clId="{37A1038F-EEB6-4517-BB42-0465A1DC4AF8}" dt="2021-01-26T23:29:09.392" v="1478"/>
          <ac:spMkLst>
            <pc:docMk/>
            <pc:sldMk cId="1169318091" sldId="8155"/>
            <ac:spMk id="4" creationId="{1E459DD5-938B-4B5C-B458-957BD1E96B74}"/>
          </ac:spMkLst>
        </pc:spChg>
        <pc:spChg chg="del">
          <ac:chgData name="HilarioC" userId="b790f688-0c99-421d-ad08-5e0c6e6e58c5" providerId="ADAL" clId="{37A1038F-EEB6-4517-BB42-0465A1DC4AF8}" dt="2021-01-26T23:29:09.114" v="1477" actId="478"/>
          <ac:spMkLst>
            <pc:docMk/>
            <pc:sldMk cId="1169318091" sldId="8155"/>
            <ac:spMk id="8" creationId="{00000000-0000-0000-0000-000000000000}"/>
          </ac:spMkLst>
        </pc:spChg>
        <pc:spChg chg="mod">
          <ac:chgData name="HilarioC" userId="b790f688-0c99-421d-ad08-5e0c6e6e58c5" providerId="ADAL" clId="{37A1038F-EEB6-4517-BB42-0465A1DC4AF8}" dt="2021-01-25T17:51:25.461" v="706" actId="20577"/>
          <ac:spMkLst>
            <pc:docMk/>
            <pc:sldMk cId="1169318091" sldId="8155"/>
            <ac:spMk id="19458" creationId="{00000000-0000-0000-0000-000000000000}"/>
          </ac:spMkLst>
        </pc:spChg>
      </pc:sldChg>
      <pc:sldChg chg="addSp delSp modSp add del mod delAnim modAnim">
        <pc:chgData name="HilarioC" userId="b790f688-0c99-421d-ad08-5e0c6e6e58c5" providerId="ADAL" clId="{37A1038F-EEB6-4517-BB42-0465A1DC4AF8}" dt="2021-01-25T18:02:25.122" v="820" actId="47"/>
        <pc:sldMkLst>
          <pc:docMk/>
          <pc:sldMk cId="1450928190" sldId="8156"/>
        </pc:sldMkLst>
        <pc:spChg chg="add del mod">
          <ac:chgData name="HilarioC" userId="b790f688-0c99-421d-ad08-5e0c6e6e58c5" providerId="ADAL" clId="{37A1038F-EEB6-4517-BB42-0465A1DC4AF8}" dt="2021-01-25T18:01:59.524" v="815" actId="478"/>
          <ac:spMkLst>
            <pc:docMk/>
            <pc:sldMk cId="1450928190" sldId="8156"/>
            <ac:spMk id="4" creationId="{482CDBEE-088A-4A95-AE1B-A28E5C559007}"/>
          </ac:spMkLst>
        </pc:spChg>
        <pc:spChg chg="add del mod">
          <ac:chgData name="HilarioC" userId="b790f688-0c99-421d-ad08-5e0c6e6e58c5" providerId="ADAL" clId="{37A1038F-EEB6-4517-BB42-0465A1DC4AF8}" dt="2021-01-25T18:01:59.524" v="815" actId="478"/>
          <ac:spMkLst>
            <pc:docMk/>
            <pc:sldMk cId="1450928190" sldId="8156"/>
            <ac:spMk id="5" creationId="{612A0137-18FF-4A8B-B21B-ED1E392B3E2B}"/>
          </ac:spMkLst>
        </pc:spChg>
        <pc:spChg chg="mod">
          <ac:chgData name="HilarioC" userId="b790f688-0c99-421d-ad08-5e0c6e6e58c5" providerId="ADAL" clId="{37A1038F-EEB6-4517-BB42-0465A1DC4AF8}" dt="2021-01-25T18:02:22.420" v="819" actId="207"/>
          <ac:spMkLst>
            <pc:docMk/>
            <pc:sldMk cId="1450928190" sldId="8156"/>
            <ac:spMk id="19458" creationId="{00000000-0000-0000-0000-000000000000}"/>
          </ac:spMkLst>
        </pc:spChg>
      </pc:sldChg>
      <pc:sldChg chg="add del">
        <pc:chgData name="HilarioC" userId="b790f688-0c99-421d-ad08-5e0c6e6e58c5" providerId="ADAL" clId="{37A1038F-EEB6-4517-BB42-0465A1DC4AF8}" dt="2021-01-25T17:50:37.552" v="692" actId="47"/>
        <pc:sldMkLst>
          <pc:docMk/>
          <pc:sldMk cId="1394717937" sldId="8157"/>
        </pc:sldMkLst>
      </pc:sldChg>
      <pc:sldChg chg="addSp delSp modSp add mod">
        <pc:chgData name="HilarioC" userId="b790f688-0c99-421d-ad08-5e0c6e6e58c5" providerId="ADAL" clId="{37A1038F-EEB6-4517-BB42-0465A1DC4AF8}" dt="2021-01-26T23:29:13.569" v="1481"/>
        <pc:sldMkLst>
          <pc:docMk/>
          <pc:sldMk cId="1495977155" sldId="8157"/>
        </pc:sldMkLst>
        <pc:spChg chg="add mod">
          <ac:chgData name="HilarioC" userId="b790f688-0c99-421d-ad08-5e0c6e6e58c5" providerId="ADAL" clId="{37A1038F-EEB6-4517-BB42-0465A1DC4AF8}" dt="2021-01-26T23:29:13.569" v="1481"/>
          <ac:spMkLst>
            <pc:docMk/>
            <pc:sldMk cId="1495977155" sldId="8157"/>
            <ac:spMk id="4" creationId="{7DE014F4-28DD-4CA4-AC96-F87BDD3FF1BA}"/>
          </ac:spMkLst>
        </pc:spChg>
        <pc:spChg chg="del mod">
          <ac:chgData name="HilarioC" userId="b790f688-0c99-421d-ad08-5e0c6e6e58c5" providerId="ADAL" clId="{37A1038F-EEB6-4517-BB42-0465A1DC4AF8}" dt="2021-01-26T23:29:13.239" v="1480" actId="478"/>
          <ac:spMkLst>
            <pc:docMk/>
            <pc:sldMk cId="1495977155" sldId="8157"/>
            <ac:spMk id="8" creationId="{00000000-0000-0000-0000-000000000000}"/>
          </ac:spMkLst>
        </pc:spChg>
        <pc:spChg chg="mod">
          <ac:chgData name="HilarioC" userId="b790f688-0c99-421d-ad08-5e0c6e6e58c5" providerId="ADAL" clId="{37A1038F-EEB6-4517-BB42-0465A1DC4AF8}" dt="2021-01-25T17:51:53.609" v="709" actId="207"/>
          <ac:spMkLst>
            <pc:docMk/>
            <pc:sldMk cId="1495977155" sldId="8157"/>
            <ac:spMk id="19458" creationId="{00000000-0000-0000-0000-000000000000}"/>
          </ac:spMkLst>
        </pc:spChg>
      </pc:sldChg>
      <pc:sldChg chg="addSp delSp modSp add mod modAnim">
        <pc:chgData name="HilarioC" userId="b790f688-0c99-421d-ad08-5e0c6e6e58c5" providerId="ADAL" clId="{37A1038F-EEB6-4517-BB42-0465A1DC4AF8}" dt="2021-01-26T23:29:18.250" v="1483"/>
        <pc:sldMkLst>
          <pc:docMk/>
          <pc:sldMk cId="3335123476" sldId="8158"/>
        </pc:sldMkLst>
        <pc:spChg chg="add mod">
          <ac:chgData name="HilarioC" userId="b790f688-0c99-421d-ad08-5e0c6e6e58c5" providerId="ADAL" clId="{37A1038F-EEB6-4517-BB42-0465A1DC4AF8}" dt="2021-01-25T17:58:31.546" v="812" actId="14100"/>
          <ac:spMkLst>
            <pc:docMk/>
            <pc:sldMk cId="3335123476" sldId="8158"/>
            <ac:spMk id="4" creationId="{913245C8-E254-4217-A5D0-8FC13B76F7D4}"/>
          </ac:spMkLst>
        </pc:spChg>
        <pc:spChg chg="add mod">
          <ac:chgData name="HilarioC" userId="b790f688-0c99-421d-ad08-5e0c6e6e58c5" providerId="ADAL" clId="{37A1038F-EEB6-4517-BB42-0465A1DC4AF8}" dt="2021-01-25T17:58:31.546" v="812" actId="14100"/>
          <ac:spMkLst>
            <pc:docMk/>
            <pc:sldMk cId="3335123476" sldId="8158"/>
            <ac:spMk id="5" creationId="{FDFEE325-AD91-4BFD-8217-075D19FC7777}"/>
          </ac:spMkLst>
        </pc:spChg>
        <pc:spChg chg="add mod">
          <ac:chgData name="HilarioC" userId="b790f688-0c99-421d-ad08-5e0c6e6e58c5" providerId="ADAL" clId="{37A1038F-EEB6-4517-BB42-0465A1DC4AF8}" dt="2021-01-26T23:29:18.250" v="1483"/>
          <ac:spMkLst>
            <pc:docMk/>
            <pc:sldMk cId="3335123476" sldId="8158"/>
            <ac:spMk id="6" creationId="{23AFE4DD-74C7-4000-B861-0A0428A1CBAE}"/>
          </ac:spMkLst>
        </pc:spChg>
        <pc:spChg chg="del">
          <ac:chgData name="HilarioC" userId="b790f688-0c99-421d-ad08-5e0c6e6e58c5" providerId="ADAL" clId="{37A1038F-EEB6-4517-BB42-0465A1DC4AF8}" dt="2021-01-26T23:29:17.937" v="1482" actId="478"/>
          <ac:spMkLst>
            <pc:docMk/>
            <pc:sldMk cId="3335123476" sldId="8158"/>
            <ac:spMk id="8" creationId="{00000000-0000-0000-0000-000000000000}"/>
          </ac:spMkLst>
        </pc:spChg>
        <pc:spChg chg="mod">
          <ac:chgData name="HilarioC" userId="b790f688-0c99-421d-ad08-5e0c6e6e58c5" providerId="ADAL" clId="{37A1038F-EEB6-4517-BB42-0465A1DC4AF8}" dt="2021-01-25T17:52:55.298" v="713" actId="207"/>
          <ac:spMkLst>
            <pc:docMk/>
            <pc:sldMk cId="3335123476" sldId="8158"/>
            <ac:spMk id="19458" creationId="{00000000-0000-0000-0000-000000000000}"/>
          </ac:spMkLst>
        </pc:spChg>
      </pc:sldChg>
      <pc:sldChg chg="addSp delSp modSp add mod modAnim">
        <pc:chgData name="HilarioC" userId="b790f688-0c99-421d-ad08-5e0c6e6e58c5" providerId="ADAL" clId="{37A1038F-EEB6-4517-BB42-0465A1DC4AF8}" dt="2021-01-26T23:29:23.293" v="1485"/>
        <pc:sldMkLst>
          <pc:docMk/>
          <pc:sldMk cId="705367768" sldId="8159"/>
        </pc:sldMkLst>
        <pc:spChg chg="mod">
          <ac:chgData name="HilarioC" userId="b790f688-0c99-421d-ad08-5e0c6e6e58c5" providerId="ADAL" clId="{37A1038F-EEB6-4517-BB42-0465A1DC4AF8}" dt="2021-01-25T18:03:54.369" v="871" actId="114"/>
          <ac:spMkLst>
            <pc:docMk/>
            <pc:sldMk cId="705367768" sldId="8159"/>
            <ac:spMk id="5" creationId="{612A0137-18FF-4A8B-B21B-ED1E392B3E2B}"/>
          </ac:spMkLst>
        </pc:spChg>
        <pc:spChg chg="add mod">
          <ac:chgData name="HilarioC" userId="b790f688-0c99-421d-ad08-5e0c6e6e58c5" providerId="ADAL" clId="{37A1038F-EEB6-4517-BB42-0465A1DC4AF8}" dt="2021-01-25T18:04:14.451" v="874" actId="14100"/>
          <ac:spMkLst>
            <pc:docMk/>
            <pc:sldMk cId="705367768" sldId="8159"/>
            <ac:spMk id="6" creationId="{73EBCF0A-E316-4901-8AAA-EDE9F46A4DC7}"/>
          </ac:spMkLst>
        </pc:spChg>
        <pc:spChg chg="add mod">
          <ac:chgData name="HilarioC" userId="b790f688-0c99-421d-ad08-5e0c6e6e58c5" providerId="ADAL" clId="{37A1038F-EEB6-4517-BB42-0465A1DC4AF8}" dt="2021-01-25T18:04:42.543" v="901" actId="20577"/>
          <ac:spMkLst>
            <pc:docMk/>
            <pc:sldMk cId="705367768" sldId="8159"/>
            <ac:spMk id="7" creationId="{2CDE2A51-1400-4019-AF0C-B644BD98A1F8}"/>
          </ac:spMkLst>
        </pc:spChg>
        <pc:spChg chg="del">
          <ac:chgData name="HilarioC" userId="b790f688-0c99-421d-ad08-5e0c6e6e58c5" providerId="ADAL" clId="{37A1038F-EEB6-4517-BB42-0465A1DC4AF8}" dt="2021-01-26T23:29:22.978" v="1484" actId="478"/>
          <ac:spMkLst>
            <pc:docMk/>
            <pc:sldMk cId="705367768" sldId="8159"/>
            <ac:spMk id="8" creationId="{00000000-0000-0000-0000-000000000000}"/>
          </ac:spMkLst>
        </pc:spChg>
        <pc:spChg chg="add mod">
          <ac:chgData name="HilarioC" userId="b790f688-0c99-421d-ad08-5e0c6e6e58c5" providerId="ADAL" clId="{37A1038F-EEB6-4517-BB42-0465A1DC4AF8}" dt="2021-01-26T23:29:23.293" v="1485"/>
          <ac:spMkLst>
            <pc:docMk/>
            <pc:sldMk cId="705367768" sldId="8159"/>
            <ac:spMk id="9" creationId="{EE3B9F4F-0DAF-42E2-9618-DDC77E8B19F1}"/>
          </ac:spMkLst>
        </pc:spChg>
      </pc:sldChg>
      <pc:sldChg chg="addSp delSp modSp add mod modAnim">
        <pc:chgData name="HilarioC" userId="b790f688-0c99-421d-ad08-5e0c6e6e58c5" providerId="ADAL" clId="{37A1038F-EEB6-4517-BB42-0465A1DC4AF8}" dt="2021-01-26T23:29:29.652" v="1487"/>
        <pc:sldMkLst>
          <pc:docMk/>
          <pc:sldMk cId="1663239145" sldId="8160"/>
        </pc:sldMkLst>
        <pc:spChg chg="mod">
          <ac:chgData name="HilarioC" userId="b790f688-0c99-421d-ad08-5e0c6e6e58c5" providerId="ADAL" clId="{37A1038F-EEB6-4517-BB42-0465A1DC4AF8}" dt="2021-01-25T18:05:06.456" v="911" actId="21"/>
          <ac:spMkLst>
            <pc:docMk/>
            <pc:sldMk cId="1663239145" sldId="8160"/>
            <ac:spMk id="7" creationId="{2CDE2A51-1400-4019-AF0C-B644BD98A1F8}"/>
          </ac:spMkLst>
        </pc:spChg>
        <pc:spChg chg="del">
          <ac:chgData name="HilarioC" userId="b790f688-0c99-421d-ad08-5e0c6e6e58c5" providerId="ADAL" clId="{37A1038F-EEB6-4517-BB42-0465A1DC4AF8}" dt="2021-01-26T23:29:29.333" v="1486" actId="478"/>
          <ac:spMkLst>
            <pc:docMk/>
            <pc:sldMk cId="1663239145" sldId="8160"/>
            <ac:spMk id="8" creationId="{00000000-0000-0000-0000-000000000000}"/>
          </ac:spMkLst>
        </pc:spChg>
        <pc:spChg chg="add mod">
          <ac:chgData name="HilarioC" userId="b790f688-0c99-421d-ad08-5e0c6e6e58c5" providerId="ADAL" clId="{37A1038F-EEB6-4517-BB42-0465A1DC4AF8}" dt="2021-01-26T23:29:29.652" v="1487"/>
          <ac:spMkLst>
            <pc:docMk/>
            <pc:sldMk cId="1663239145" sldId="8160"/>
            <ac:spMk id="9" creationId="{3A1C1D95-BD07-4038-9DF7-837B2FDB779C}"/>
          </ac:spMkLst>
        </pc:spChg>
      </pc:sldChg>
      <pc:sldChg chg="addSp delSp modSp add mod modAnim">
        <pc:chgData name="HilarioC" userId="b790f688-0c99-421d-ad08-5e0c6e6e58c5" providerId="ADAL" clId="{37A1038F-EEB6-4517-BB42-0465A1DC4AF8}" dt="2021-01-26T23:29:34.935" v="1489"/>
        <pc:sldMkLst>
          <pc:docMk/>
          <pc:sldMk cId="1230657684" sldId="8161"/>
        </pc:sldMkLst>
        <pc:spChg chg="mod">
          <ac:chgData name="HilarioC" userId="b790f688-0c99-421d-ad08-5e0c6e6e58c5" providerId="ADAL" clId="{37A1038F-EEB6-4517-BB42-0465A1DC4AF8}" dt="2021-01-25T18:05:28.878" v="918" actId="5793"/>
          <ac:spMkLst>
            <pc:docMk/>
            <pc:sldMk cId="1230657684" sldId="8161"/>
            <ac:spMk id="7" creationId="{2CDE2A51-1400-4019-AF0C-B644BD98A1F8}"/>
          </ac:spMkLst>
        </pc:spChg>
        <pc:spChg chg="del">
          <ac:chgData name="HilarioC" userId="b790f688-0c99-421d-ad08-5e0c6e6e58c5" providerId="ADAL" clId="{37A1038F-EEB6-4517-BB42-0465A1DC4AF8}" dt="2021-01-26T23:29:34.562" v="1488" actId="478"/>
          <ac:spMkLst>
            <pc:docMk/>
            <pc:sldMk cId="1230657684" sldId="8161"/>
            <ac:spMk id="8" creationId="{00000000-0000-0000-0000-000000000000}"/>
          </ac:spMkLst>
        </pc:spChg>
        <pc:spChg chg="add mod">
          <ac:chgData name="HilarioC" userId="b790f688-0c99-421d-ad08-5e0c6e6e58c5" providerId="ADAL" clId="{37A1038F-EEB6-4517-BB42-0465A1DC4AF8}" dt="2021-01-26T23:29:34.935" v="1489"/>
          <ac:spMkLst>
            <pc:docMk/>
            <pc:sldMk cId="1230657684" sldId="8161"/>
            <ac:spMk id="9" creationId="{A084D515-5F00-49BF-A04D-BA1B21EE163D}"/>
          </ac:spMkLst>
        </pc:spChg>
      </pc:sldChg>
      <pc:sldChg chg="addSp delSp modSp add mod modAnim">
        <pc:chgData name="HilarioC" userId="b790f688-0c99-421d-ad08-5e0c6e6e58c5" providerId="ADAL" clId="{37A1038F-EEB6-4517-BB42-0465A1DC4AF8}" dt="2021-01-26T23:29:39.195" v="1491"/>
        <pc:sldMkLst>
          <pc:docMk/>
          <pc:sldMk cId="1937632252" sldId="8162"/>
        </pc:sldMkLst>
        <pc:spChg chg="mod">
          <ac:chgData name="HilarioC" userId="b790f688-0c99-421d-ad08-5e0c6e6e58c5" providerId="ADAL" clId="{37A1038F-EEB6-4517-BB42-0465A1DC4AF8}" dt="2021-01-25T18:05:33.829" v="920"/>
          <ac:spMkLst>
            <pc:docMk/>
            <pc:sldMk cId="1937632252" sldId="8162"/>
            <ac:spMk id="7" creationId="{2CDE2A51-1400-4019-AF0C-B644BD98A1F8}"/>
          </ac:spMkLst>
        </pc:spChg>
        <pc:spChg chg="del">
          <ac:chgData name="HilarioC" userId="b790f688-0c99-421d-ad08-5e0c6e6e58c5" providerId="ADAL" clId="{37A1038F-EEB6-4517-BB42-0465A1DC4AF8}" dt="2021-01-26T23:29:38.944" v="1490" actId="478"/>
          <ac:spMkLst>
            <pc:docMk/>
            <pc:sldMk cId="1937632252" sldId="8162"/>
            <ac:spMk id="8" creationId="{00000000-0000-0000-0000-000000000000}"/>
          </ac:spMkLst>
        </pc:spChg>
        <pc:spChg chg="add mod">
          <ac:chgData name="HilarioC" userId="b790f688-0c99-421d-ad08-5e0c6e6e58c5" providerId="ADAL" clId="{37A1038F-EEB6-4517-BB42-0465A1DC4AF8}" dt="2021-01-26T23:29:39.195" v="1491"/>
          <ac:spMkLst>
            <pc:docMk/>
            <pc:sldMk cId="1937632252" sldId="8162"/>
            <ac:spMk id="9" creationId="{36684B30-30F8-457A-B34F-5D030D6C8AAE}"/>
          </ac:spMkLst>
        </pc:spChg>
      </pc:sldChg>
      <pc:sldChg chg="modSp add modAnim">
        <pc:chgData name="HilarioC" userId="b790f688-0c99-421d-ad08-5e0c6e6e58c5" providerId="ADAL" clId="{37A1038F-EEB6-4517-BB42-0465A1DC4AF8}" dt="2021-01-26T16:16:39.035" v="1199" actId="20577"/>
        <pc:sldMkLst>
          <pc:docMk/>
          <pc:sldMk cId="3279686212" sldId="8163"/>
        </pc:sldMkLst>
        <pc:spChg chg="mod">
          <ac:chgData name="HilarioC" userId="b790f688-0c99-421d-ad08-5e0c6e6e58c5" providerId="ADAL" clId="{37A1038F-EEB6-4517-BB42-0465A1DC4AF8}" dt="2021-01-26T16:16:39.035" v="1199" actId="20577"/>
          <ac:spMkLst>
            <pc:docMk/>
            <pc:sldMk cId="3279686212" sldId="8163"/>
            <ac:spMk id="5" creationId="{6A311E55-75EE-460E-B8FB-25F3A3552FAA}"/>
          </ac:spMkLst>
        </pc:spChg>
      </pc:sldChg>
      <pc:sldChg chg="modSp add mod ord modAnim">
        <pc:chgData name="HilarioC" userId="b790f688-0c99-421d-ad08-5e0c6e6e58c5" providerId="ADAL" clId="{37A1038F-EEB6-4517-BB42-0465A1DC4AF8}" dt="2021-01-26T15:57:31.714" v="1053" actId="20577"/>
        <pc:sldMkLst>
          <pc:docMk/>
          <pc:sldMk cId="179031565" sldId="8164"/>
        </pc:sldMkLst>
        <pc:spChg chg="mod">
          <ac:chgData name="HilarioC" userId="b790f688-0c99-421d-ad08-5e0c6e6e58c5" providerId="ADAL" clId="{37A1038F-EEB6-4517-BB42-0465A1DC4AF8}" dt="2021-01-26T15:57:31.714" v="1053" actId="20577"/>
          <ac:spMkLst>
            <pc:docMk/>
            <pc:sldMk cId="179031565" sldId="8164"/>
            <ac:spMk id="19458" creationId="{00000000-0000-0000-0000-000000000000}"/>
          </ac:spMkLst>
        </pc:spChg>
      </pc:sldChg>
      <pc:sldChg chg="addSp modSp add mod modAnim">
        <pc:chgData name="HilarioC" userId="b790f688-0c99-421d-ad08-5e0c6e6e58c5" providerId="ADAL" clId="{37A1038F-EEB6-4517-BB42-0465A1DC4AF8}" dt="2021-01-26T16:01:09.186" v="1176" actId="1036"/>
        <pc:sldMkLst>
          <pc:docMk/>
          <pc:sldMk cId="806135431" sldId="8165"/>
        </pc:sldMkLst>
        <pc:spChg chg="add mod">
          <ac:chgData name="HilarioC" userId="b790f688-0c99-421d-ad08-5e0c6e6e58c5" providerId="ADAL" clId="{37A1038F-EEB6-4517-BB42-0465A1DC4AF8}" dt="2021-01-26T16:01:04.744" v="1169" actId="1076"/>
          <ac:spMkLst>
            <pc:docMk/>
            <pc:sldMk cId="806135431" sldId="8165"/>
            <ac:spMk id="4" creationId="{777DAE79-7435-4205-A902-AD8EA784B141}"/>
          </ac:spMkLst>
        </pc:spChg>
        <pc:spChg chg="add mod">
          <ac:chgData name="HilarioC" userId="b790f688-0c99-421d-ad08-5e0c6e6e58c5" providerId="ADAL" clId="{37A1038F-EEB6-4517-BB42-0465A1DC4AF8}" dt="2021-01-26T16:01:09.186" v="1176" actId="1036"/>
          <ac:spMkLst>
            <pc:docMk/>
            <pc:sldMk cId="806135431" sldId="8165"/>
            <ac:spMk id="5" creationId="{DFCB44AA-9C9C-416B-8A7E-05E993EF3B3D}"/>
          </ac:spMkLst>
        </pc:spChg>
        <pc:spChg chg="mod">
          <ac:chgData name="HilarioC" userId="b790f688-0c99-421d-ad08-5e0c6e6e58c5" providerId="ADAL" clId="{37A1038F-EEB6-4517-BB42-0465A1DC4AF8}" dt="2021-01-26T15:59:46.230" v="1087" actId="20577"/>
          <ac:spMkLst>
            <pc:docMk/>
            <pc:sldMk cId="806135431" sldId="8165"/>
            <ac:spMk id="19458" creationId="{00000000-0000-0000-0000-000000000000}"/>
          </ac:spMkLst>
        </pc:spChg>
      </pc:sldChg>
      <pc:sldChg chg="modSp add modAnim">
        <pc:chgData name="HilarioC" userId="b790f688-0c99-421d-ad08-5e0c6e6e58c5" providerId="ADAL" clId="{37A1038F-EEB6-4517-BB42-0465A1DC4AF8}" dt="2021-01-26T16:00:07.629" v="1092"/>
        <pc:sldMkLst>
          <pc:docMk/>
          <pc:sldMk cId="2130795949" sldId="8166"/>
        </pc:sldMkLst>
        <pc:spChg chg="mod">
          <ac:chgData name="HilarioC" userId="b790f688-0c99-421d-ad08-5e0c6e6e58c5" providerId="ADAL" clId="{37A1038F-EEB6-4517-BB42-0465A1DC4AF8}" dt="2021-01-26T16:00:04.732" v="1090" actId="6549"/>
          <ac:spMkLst>
            <pc:docMk/>
            <pc:sldMk cId="2130795949" sldId="8166"/>
            <ac:spMk id="19458" creationId="{00000000-0000-0000-0000-000000000000}"/>
          </ac:spMkLst>
        </pc:spChg>
      </pc:sldChg>
      <pc:sldChg chg="addSp delSp modSp add mod">
        <pc:chgData name="HilarioC" userId="b790f688-0c99-421d-ad08-5e0c6e6e58c5" providerId="ADAL" clId="{37A1038F-EEB6-4517-BB42-0465A1DC4AF8}" dt="2021-01-26T16:02:19.444" v="1190" actId="1076"/>
        <pc:sldMkLst>
          <pc:docMk/>
          <pc:sldMk cId="1115868552" sldId="8167"/>
        </pc:sldMkLst>
        <pc:spChg chg="add mod">
          <ac:chgData name="HilarioC" userId="b790f688-0c99-421d-ad08-5e0c6e6e58c5" providerId="ADAL" clId="{37A1038F-EEB6-4517-BB42-0465A1DC4AF8}" dt="2021-01-26T16:02:19.444" v="1190" actId="1076"/>
          <ac:spMkLst>
            <pc:docMk/>
            <pc:sldMk cId="1115868552" sldId="8167"/>
            <ac:spMk id="2" creationId="{B9327EBB-52EF-4E02-B780-8C088509394C}"/>
          </ac:spMkLst>
        </pc:spChg>
        <pc:picChg chg="del">
          <ac:chgData name="HilarioC" userId="b790f688-0c99-421d-ad08-5e0c6e6e58c5" providerId="ADAL" clId="{37A1038F-EEB6-4517-BB42-0465A1DC4AF8}" dt="2021-01-26T16:01:57.983" v="1180" actId="478"/>
          <ac:picMkLst>
            <pc:docMk/>
            <pc:sldMk cId="1115868552" sldId="8167"/>
            <ac:picMk id="3" creationId="{2F87714B-1481-43BA-A7A6-C2536A972F8A}"/>
          </ac:picMkLst>
        </pc:picChg>
      </pc:sldChg>
      <pc:sldChg chg="delSp modSp add mod ord">
        <pc:chgData name="HilarioC" userId="b790f688-0c99-421d-ad08-5e0c6e6e58c5" providerId="ADAL" clId="{37A1038F-EEB6-4517-BB42-0465A1DC4AF8}" dt="2021-01-26T21:16:41.785" v="1475" actId="20577"/>
        <pc:sldMkLst>
          <pc:docMk/>
          <pc:sldMk cId="629296412" sldId="8168"/>
        </pc:sldMkLst>
        <pc:spChg chg="del">
          <ac:chgData name="HilarioC" userId="b790f688-0c99-421d-ad08-5e0c6e6e58c5" providerId="ADAL" clId="{37A1038F-EEB6-4517-BB42-0465A1DC4AF8}" dt="2021-01-26T21:12:46.576" v="1210" actId="478"/>
          <ac:spMkLst>
            <pc:docMk/>
            <pc:sldMk cId="629296412" sldId="8168"/>
            <ac:spMk id="4" creationId="{482CDBEE-088A-4A95-AE1B-A28E5C559007}"/>
          </ac:spMkLst>
        </pc:spChg>
        <pc:spChg chg="del">
          <ac:chgData name="HilarioC" userId="b790f688-0c99-421d-ad08-5e0c6e6e58c5" providerId="ADAL" clId="{37A1038F-EEB6-4517-BB42-0465A1DC4AF8}" dt="2021-01-26T21:12:46.576" v="1210" actId="478"/>
          <ac:spMkLst>
            <pc:docMk/>
            <pc:sldMk cId="629296412" sldId="8168"/>
            <ac:spMk id="5" creationId="{612A0137-18FF-4A8B-B21B-ED1E392B3E2B}"/>
          </ac:spMkLst>
        </pc:spChg>
        <pc:spChg chg="del mod">
          <ac:chgData name="HilarioC" userId="b790f688-0c99-421d-ad08-5e0c6e6e58c5" providerId="ADAL" clId="{37A1038F-EEB6-4517-BB42-0465A1DC4AF8}" dt="2021-01-26T21:12:48.876" v="1212" actId="478"/>
          <ac:spMkLst>
            <pc:docMk/>
            <pc:sldMk cId="629296412" sldId="8168"/>
            <ac:spMk id="6" creationId="{73EBCF0A-E316-4901-8AAA-EDE9F46A4DC7}"/>
          </ac:spMkLst>
        </pc:spChg>
        <pc:spChg chg="del mod">
          <ac:chgData name="HilarioC" userId="b790f688-0c99-421d-ad08-5e0c6e6e58c5" providerId="ADAL" clId="{37A1038F-EEB6-4517-BB42-0465A1DC4AF8}" dt="2021-01-26T21:12:48.876" v="1212" actId="478"/>
          <ac:spMkLst>
            <pc:docMk/>
            <pc:sldMk cId="629296412" sldId="8168"/>
            <ac:spMk id="7" creationId="{2CDE2A51-1400-4019-AF0C-B644BD98A1F8}"/>
          </ac:spMkLst>
        </pc:spChg>
        <pc:spChg chg="mod">
          <ac:chgData name="HilarioC" userId="b790f688-0c99-421d-ad08-5e0c6e6e58c5" providerId="ADAL" clId="{37A1038F-EEB6-4517-BB42-0465A1DC4AF8}" dt="2021-01-26T21:12:54.393" v="1222" actId="20577"/>
          <ac:spMkLst>
            <pc:docMk/>
            <pc:sldMk cId="629296412" sldId="8168"/>
            <ac:spMk id="8" creationId="{00000000-0000-0000-0000-000000000000}"/>
          </ac:spMkLst>
        </pc:spChg>
        <pc:spChg chg="mod">
          <ac:chgData name="HilarioC" userId="b790f688-0c99-421d-ad08-5e0c6e6e58c5" providerId="ADAL" clId="{37A1038F-EEB6-4517-BB42-0465A1DC4AF8}" dt="2021-01-26T21:16:41.785" v="1475" actId="20577"/>
          <ac:spMkLst>
            <pc:docMk/>
            <pc:sldMk cId="629296412" sldId="8168"/>
            <ac:spMk id="194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BEF9B36-6260-423F-BFD9-91AE1512CA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mn-ea"/>
              </a:defRPr>
            </a:lvl1pPr>
          </a:lstStyle>
          <a:p>
            <a:pPr>
              <a:defRPr/>
            </a:pPr>
            <a:endParaRPr lang="en-US"/>
          </a:p>
        </p:txBody>
      </p:sp>
      <p:sp>
        <p:nvSpPr>
          <p:cNvPr id="3" name="Date Placeholder 2">
            <a:extLst>
              <a:ext uri="{FF2B5EF4-FFF2-40B4-BE49-F238E27FC236}">
                <a16:creationId xmlns:a16="http://schemas.microsoft.com/office/drawing/2014/main" xmlns="" id="{5217DB2E-9435-4C4C-A831-63504B6A556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defRPr>
            </a:lvl1pPr>
          </a:lstStyle>
          <a:p>
            <a:pPr>
              <a:defRPr/>
            </a:pPr>
            <a:fld id="{E96E550B-DDA9-4216-A530-1E448CDCCA70}" type="datetime1">
              <a:rPr lang="en-US"/>
              <a:pPr>
                <a:defRPr/>
              </a:pPr>
              <a:t>12/18/2023</a:t>
            </a:fld>
            <a:endParaRPr lang="en-US"/>
          </a:p>
        </p:txBody>
      </p:sp>
      <p:sp>
        <p:nvSpPr>
          <p:cNvPr id="4" name="Slide Image Placeholder 3">
            <a:extLst>
              <a:ext uri="{FF2B5EF4-FFF2-40B4-BE49-F238E27FC236}">
                <a16:creationId xmlns:a16="http://schemas.microsoft.com/office/drawing/2014/main" xmlns="" id="{A3F48A57-CE60-460A-AAFC-619D68B362E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9E7C693E-9374-4987-94AB-87071C9BF7E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91D03427-2255-432E-A62C-B1F98163863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mn-ea"/>
              </a:defRPr>
            </a:lvl1pPr>
          </a:lstStyle>
          <a:p>
            <a:pPr>
              <a:defRPr/>
            </a:pPr>
            <a:endParaRPr lang="en-US"/>
          </a:p>
        </p:txBody>
      </p:sp>
      <p:sp>
        <p:nvSpPr>
          <p:cNvPr id="7" name="Slide Number Placeholder 6">
            <a:extLst>
              <a:ext uri="{FF2B5EF4-FFF2-40B4-BE49-F238E27FC236}">
                <a16:creationId xmlns:a16="http://schemas.microsoft.com/office/drawing/2014/main" xmlns="" id="{F1B0590E-B568-4DC9-A464-9B946710AF4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D8A8A09-2AB7-419A-ADD5-7A4A466F4704}" type="slidenum">
              <a:rPr lang="en-US" altLang="en-US"/>
              <a:pPr/>
              <a:t>‹#›</a:t>
            </a:fld>
            <a:endParaRPr lang="en-US" altLang="en-US"/>
          </a:p>
        </p:txBody>
      </p:sp>
    </p:spTree>
    <p:extLst>
      <p:ext uri="{BB962C8B-B14F-4D97-AF65-F5344CB8AC3E}">
        <p14:creationId xmlns:p14="http://schemas.microsoft.com/office/powerpoint/2010/main" val="65341609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86907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1156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8319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03538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02384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269331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19041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3925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22349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29556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55137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887595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366059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146052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01066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398309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92500" lnSpcReduction="10000"/>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17241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99900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342925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857988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96366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6722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080910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620626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73786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59751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56586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115649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899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01566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03586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013259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25954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025511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0431079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14730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97278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30892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1143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054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40487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82005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12/18/2023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55912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12/18/2023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4068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12/18/2023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4602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12/18/2023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0499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12/18/2023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6267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12/18/2023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633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12/18/2023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54643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12/18/2023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3078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12/18/2023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9847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12/18/2023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338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12/18/2023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6414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12/18/2023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4010685"/>
      </p:ext>
    </p:extLst>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 id="2147484219" r:id="rId6"/>
    <p:sldLayoutId id="2147484220" r:id="rId7"/>
    <p:sldLayoutId id="2147484221" r:id="rId8"/>
    <p:sldLayoutId id="2147484222" r:id="rId9"/>
    <p:sldLayoutId id="2147484223" r:id="rId10"/>
    <p:sldLayoutId id="214748422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Century Gothic" panose="020B0502020202020204" pitchFamily="34" charset="0"/>
              </a:rPr>
              <a:t>KING</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8" y="2336803"/>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RETURN OF THE</a:t>
            </a:r>
          </a:p>
        </p:txBody>
      </p:sp>
    </p:spTree>
    <p:extLst>
      <p:ext uri="{BB962C8B-B14F-4D97-AF65-F5344CB8AC3E}">
        <p14:creationId xmlns:p14="http://schemas.microsoft.com/office/powerpoint/2010/main" val="427766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I saw thrones on which were seated those who had been given authority to judge. And I saw the souls of those who had been beheaded because of their testimony for Jesus and because of the word of God…They came to life and reigned with Christ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C302170-9C23-E85B-828F-A157B09413A1}"/>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24817E5-FABB-4F09-2FA8-05EEEBED213A}"/>
              </a:ext>
            </a:extLst>
          </p:cNvPr>
          <p:cNvSpPr txBox="1">
            <a:spLocks noChangeArrowheads="1"/>
          </p:cNvSpPr>
          <p:nvPr/>
        </p:nvSpPr>
        <p:spPr bwMode="auto">
          <a:xfrm>
            <a:off x="479534" y="1355725"/>
            <a:ext cx="11158045" cy="4185761"/>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Millennial Kingdom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True social justice. </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29:19-21: “The ruthless will vanish...All who have an eye for evil will be cut down — those who with a word make someone out to be guilty. A similar fate awaits those who…pervert justice and who tell lies to destroy the innocent.” </a:t>
            </a:r>
          </a:p>
        </p:txBody>
      </p:sp>
    </p:spTree>
    <p:extLst>
      <p:ext uri="{BB962C8B-B14F-4D97-AF65-F5344CB8AC3E}">
        <p14:creationId xmlns:p14="http://schemas.microsoft.com/office/powerpoint/2010/main" val="117069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I saw thrones on which were seated those who had been given authority to judge. And I saw the souls of those who had been beheaded because of their testimony for Jesus and because of the word of God…They came to life and reigned with Christ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4C302170-9C23-E85B-828F-A157B09413A1}"/>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824817E5-FABB-4F09-2FA8-05EEEBED213A}"/>
              </a:ext>
            </a:extLst>
          </p:cNvPr>
          <p:cNvSpPr txBox="1">
            <a:spLocks noChangeArrowheads="1"/>
          </p:cNvSpPr>
          <p:nvPr/>
        </p:nvSpPr>
        <p:spPr bwMode="auto">
          <a:xfrm>
            <a:off x="479534" y="1355725"/>
            <a:ext cx="11158045" cy="4816703"/>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a:t>
            </a:r>
            <a:r>
              <a:rPr lang="en-US" sz="4000" dirty="0">
                <a:solidFill>
                  <a:prstClr val="white"/>
                </a:solidFill>
                <a:latin typeface="Calibri Light" panose="020F0302020204030204" pitchFamily="34" charset="0"/>
                <a:cs typeface="Calibri Light" panose="020F0302020204030204" pitchFamily="34" charset="0"/>
              </a:rPr>
              <a:t>Millennial Kingdom</a:t>
            </a:r>
            <a:r>
              <a:rPr lang="en-US" sz="4000" dirty="0">
                <a:solidFill>
                  <a:prstClr val="white"/>
                </a:solidFill>
                <a:latin typeface="Calibri Light" panose="020F0302020204030204" pitchFamily="34" charset="0"/>
                <a:ea typeface="+mn-ea"/>
                <a:cs typeface="Calibri Light" panose="020F0302020204030204" pitchFamily="34" charset="0"/>
              </a:rPr>
              <a:t>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True social justice.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There will be world peace.</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2:4: “He will judge between the nations and will settle disputes for many peoples. They will beat their swords into plowshares  and their spears into pruning hooks. Nation will not take up sword against nation, nor will they train for war anymore.”</a:t>
            </a:r>
          </a:p>
        </p:txBody>
      </p:sp>
    </p:spTree>
    <p:extLst>
      <p:ext uri="{BB962C8B-B14F-4D97-AF65-F5344CB8AC3E}">
        <p14:creationId xmlns:p14="http://schemas.microsoft.com/office/powerpoint/2010/main" val="146929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Blessed and holy are those who have part in the first resurrection. The second death has no power over them, but they will be priests of God and of Christ and will reign with him for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5F97140-205B-AC8E-F56A-620B978C05BC}"/>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4E471891-AC66-7239-FC6E-240FB8DD1196}"/>
              </a:ext>
            </a:extLst>
          </p:cNvPr>
          <p:cNvSpPr txBox="1">
            <a:spLocks noChangeArrowheads="1"/>
          </p:cNvSpPr>
          <p:nvPr/>
        </p:nvSpPr>
        <p:spPr bwMode="auto">
          <a:xfrm>
            <a:off x="479534" y="1355725"/>
            <a:ext cx="11158045" cy="4185761"/>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a:t>
            </a:r>
            <a:r>
              <a:rPr lang="en-US" sz="4000" dirty="0">
                <a:solidFill>
                  <a:prstClr val="white"/>
                </a:solidFill>
                <a:latin typeface="Calibri Light" panose="020F0302020204030204" pitchFamily="34" charset="0"/>
                <a:cs typeface="Calibri Light" panose="020F0302020204030204" pitchFamily="34" charset="0"/>
              </a:rPr>
              <a:t>Millennial Kingdom</a:t>
            </a:r>
            <a:r>
              <a:rPr lang="en-US" sz="4000" dirty="0">
                <a:solidFill>
                  <a:prstClr val="white"/>
                </a:solidFill>
                <a:latin typeface="Calibri Light" panose="020F0302020204030204" pitchFamily="34" charset="0"/>
                <a:ea typeface="+mn-ea"/>
                <a:cs typeface="Calibri Light" panose="020F0302020204030204" pitchFamily="34" charset="0"/>
              </a:rPr>
              <a:t>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There will be unprecedented spiritual enlightenment.</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2:2-3: “Now it will come about that in the last days…[that] many peoples will come and say, “Come, let us go up to the mountain of the Lord, to the house of the God of Jacob, that He may teach us concerning His ways and that we may walk in His paths.”</a:t>
            </a:r>
          </a:p>
        </p:txBody>
      </p:sp>
    </p:spTree>
    <p:extLst>
      <p:ext uri="{BB962C8B-B14F-4D97-AF65-F5344CB8AC3E}">
        <p14:creationId xmlns:p14="http://schemas.microsoft.com/office/powerpoint/2010/main" val="214432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Blessed and holy are those who have part in the first resurrection. The second death has no power over them, but they will be priests of God and of Christ and will reign with him for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E0A82FCF-C730-A20C-9D4A-5B285CF6EC35}"/>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4B5F8C97-3176-FF9D-B77F-DA8198433BB7}"/>
              </a:ext>
            </a:extLst>
          </p:cNvPr>
          <p:cNvSpPr txBox="1">
            <a:spLocks noChangeArrowheads="1"/>
          </p:cNvSpPr>
          <p:nvPr/>
        </p:nvSpPr>
        <p:spPr bwMode="auto">
          <a:xfrm>
            <a:off x="479534" y="1355725"/>
            <a:ext cx="11158045" cy="1969770"/>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Millennial Kingdom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There will be unprecedented spiritual enlightenment.</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Nature will no longer frustrate or destroy human life.</a:t>
            </a:r>
          </a:p>
        </p:txBody>
      </p:sp>
    </p:spTree>
    <p:extLst>
      <p:ext uri="{BB962C8B-B14F-4D97-AF65-F5344CB8AC3E}">
        <p14:creationId xmlns:p14="http://schemas.microsoft.com/office/powerpoint/2010/main" val="3087460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Blessed and holy are those who have part in the first resurrection. The second death has no power over them, but they will be priests of God and of Christ and will reign with him for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4E54C5A-0A28-3AF2-9769-9225FD95E621}"/>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82760CA-11D2-67E6-3B2D-670A394DBB7A}"/>
              </a:ext>
            </a:extLst>
          </p:cNvPr>
          <p:cNvSpPr txBox="1">
            <a:spLocks noChangeArrowheads="1"/>
          </p:cNvSpPr>
          <p:nvPr/>
        </p:nvSpPr>
        <p:spPr bwMode="auto">
          <a:xfrm>
            <a:off x="479534" y="1355725"/>
            <a:ext cx="11158045" cy="3154710"/>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a:t>
            </a:r>
            <a:r>
              <a:rPr lang="en-US" sz="4000" dirty="0">
                <a:solidFill>
                  <a:prstClr val="white"/>
                </a:solidFill>
                <a:latin typeface="Calibri Light" panose="020F0302020204030204" pitchFamily="34" charset="0"/>
                <a:cs typeface="Calibri Light" panose="020F0302020204030204" pitchFamily="34" charset="0"/>
              </a:rPr>
              <a:t>Millennial Kingdom</a:t>
            </a:r>
            <a:r>
              <a:rPr lang="en-US" sz="4000" dirty="0">
                <a:solidFill>
                  <a:prstClr val="white"/>
                </a:solidFill>
                <a:latin typeface="Calibri Light" panose="020F0302020204030204" pitchFamily="34" charset="0"/>
                <a:ea typeface="+mn-ea"/>
                <a:cs typeface="Calibri Light" panose="020F0302020204030204" pitchFamily="34" charset="0"/>
              </a:rPr>
              <a:t>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The earth’s inhabitants will remain mortal but without sickness.</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33:24: “‘No one living in Zion will say, “I am ill.”’ </a:t>
            </a:r>
          </a:p>
          <a:p>
            <a:pPr marL="914400" lvl="1" indent="-914400" fontAlgn="auto">
              <a:spcBef>
                <a:spcPts val="0"/>
              </a:spcBef>
              <a:spcAft>
                <a:spcPts val="600"/>
              </a:spcAft>
              <a:buSzPct val="100000"/>
              <a:defRPr/>
            </a:pPr>
            <a:endParaRPr lang="en-US" sz="36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Tree>
    <p:extLst>
      <p:ext uri="{BB962C8B-B14F-4D97-AF65-F5344CB8AC3E}">
        <p14:creationId xmlns:p14="http://schemas.microsoft.com/office/powerpoint/2010/main" val="280597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Blessed and holy are those who have part in the first resurrection. The second death has no power over them, but they will be priests of God and of Christ and will reign with him for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AFC36B5-5322-23E8-B16F-7C0CE55BCD3E}"/>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E0AECAF-8D3C-7871-C420-F8C3D10CB4FB}"/>
              </a:ext>
            </a:extLst>
          </p:cNvPr>
          <p:cNvSpPr txBox="1">
            <a:spLocks noChangeArrowheads="1"/>
          </p:cNvSpPr>
          <p:nvPr/>
        </p:nvSpPr>
        <p:spPr bwMode="auto">
          <a:xfrm>
            <a:off x="479534" y="1355725"/>
            <a:ext cx="11158045" cy="4893647"/>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Millennial Kingdom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The earth’s inhabitants will remain mortal but without sickness.</a:t>
            </a:r>
          </a:p>
          <a:p>
            <a:pPr marL="914400" lvl="1" indent="-914400" fontAlgn="auto">
              <a:spcBef>
                <a:spcPts val="0"/>
              </a:spcBef>
              <a:spcAft>
                <a:spcPts val="12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33:24: “‘No one living in Zion will say, “I am ill.”’</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65:19-23: “There will no longer be heard in her the voice of weeping and the sound of crying. No longer will there be in it an infant who lives but a few days...</a:t>
            </a:r>
          </a:p>
        </p:txBody>
      </p:sp>
    </p:spTree>
    <p:extLst>
      <p:ext uri="{BB962C8B-B14F-4D97-AF65-F5344CB8AC3E}">
        <p14:creationId xmlns:p14="http://schemas.microsoft.com/office/powerpoint/2010/main" val="2260707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Blessed and holy are those who have part in the first resurrection. The second death has no power over them, but they will be priests of God and of Christ and will reign with him for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3163C1F5-9456-EDFC-AC3C-710B37478CEB}"/>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9CB80CA3-ABFA-0B68-742F-F951E5D21B25}"/>
              </a:ext>
            </a:extLst>
          </p:cNvPr>
          <p:cNvSpPr txBox="1">
            <a:spLocks noChangeArrowheads="1"/>
          </p:cNvSpPr>
          <p:nvPr/>
        </p:nvSpPr>
        <p:spPr bwMode="auto">
          <a:xfrm>
            <a:off x="479534" y="1355725"/>
            <a:ext cx="11158045" cy="4339650"/>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Millennial Kingdom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The earth’s inhabitants will remain mortal but without sickness.</a:t>
            </a:r>
          </a:p>
          <a:p>
            <a:pPr marL="914400" lvl="1" indent="-914400" fontAlgn="auto">
              <a:spcBef>
                <a:spcPts val="0"/>
              </a:spcBef>
              <a:spcAft>
                <a:spcPts val="12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33:24: “‘No one living in Zion will say, “I am ill.”’</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65:19-23: “For the youth will die at the age of one hundred...for as the lifetime of a tree, so will be the days of My people.” </a:t>
            </a:r>
          </a:p>
        </p:txBody>
      </p:sp>
    </p:spTree>
    <p:extLst>
      <p:ext uri="{BB962C8B-B14F-4D97-AF65-F5344CB8AC3E}">
        <p14:creationId xmlns:p14="http://schemas.microsoft.com/office/powerpoint/2010/main" val="3387097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Blessed and holy are those who have part in the first resurrection. The second death has no power over them, but they will be priests of God and of Christ and will reign with him for a thousand years.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8D0B7715-EC54-B7A3-67BF-B0019D67BC88}"/>
              </a:ext>
            </a:extLst>
          </p:cNvPr>
          <p:cNvSpPr>
            <a:spLocks noChangeArrowheads="1"/>
          </p:cNvSpPr>
          <p:nvPr/>
        </p:nvSpPr>
        <p:spPr bwMode="auto">
          <a:xfrm>
            <a:off x="381000" y="1295400"/>
            <a:ext cx="11353800" cy="51816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8F45BE1-1AAA-216C-F923-05B7BA1BE80D}"/>
              </a:ext>
            </a:extLst>
          </p:cNvPr>
          <p:cNvSpPr txBox="1">
            <a:spLocks noChangeArrowheads="1"/>
          </p:cNvSpPr>
          <p:nvPr/>
        </p:nvSpPr>
        <p:spPr bwMode="auto">
          <a:xfrm>
            <a:off x="479534" y="1355725"/>
            <a:ext cx="11158045" cy="4739759"/>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4000" dirty="0">
                <a:solidFill>
                  <a:prstClr val="white"/>
                </a:solidFill>
                <a:latin typeface="Calibri Light" panose="020F0302020204030204" pitchFamily="34" charset="0"/>
                <a:ea typeface="+mn-ea"/>
                <a:cs typeface="Calibri Light" panose="020F0302020204030204" pitchFamily="34" charset="0"/>
              </a:rPr>
              <a:t>Description of the </a:t>
            </a:r>
            <a:r>
              <a:rPr lang="en-US" sz="4000" dirty="0">
                <a:solidFill>
                  <a:prstClr val="white"/>
                </a:solidFill>
                <a:latin typeface="Calibri Light" panose="020F0302020204030204" pitchFamily="34" charset="0"/>
                <a:cs typeface="Calibri Light" panose="020F0302020204030204" pitchFamily="34" charset="0"/>
              </a:rPr>
              <a:t>Millennial Kingdom</a:t>
            </a:r>
            <a:r>
              <a:rPr lang="en-US" sz="4000" dirty="0">
                <a:solidFill>
                  <a:prstClr val="white"/>
                </a:solidFill>
                <a:latin typeface="Calibri Light" panose="020F0302020204030204" pitchFamily="34" charset="0"/>
                <a:ea typeface="+mn-ea"/>
                <a:cs typeface="Calibri Light" panose="020F0302020204030204" pitchFamily="34" charset="0"/>
              </a:rPr>
              <a:t> </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All the inhabitants of the earth will celebrate with great joy.</a:t>
            </a:r>
          </a:p>
          <a:p>
            <a:pPr marL="914400" lvl="1" indent="-9144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Isaiah 35:10: “And the ransomed of the Lord will return and come with joyful shouting to Zion, with everlasting joy upon their heads. They will find gladness and joy, and sorrow and sighing will flee away.”</a:t>
            </a:r>
          </a:p>
        </p:txBody>
      </p:sp>
    </p:spTree>
    <p:extLst>
      <p:ext uri="{BB962C8B-B14F-4D97-AF65-F5344CB8AC3E}">
        <p14:creationId xmlns:p14="http://schemas.microsoft.com/office/powerpoint/2010/main" val="419432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When the thousand years are over, Satan will be released</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and will go out to deceive the nations in the four corners of the earth…and to gather them for battle.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73766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0620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They went up on the broad plain of the earth and surrounded God’s people and the beloved city. But fire from heaven came down on the attacking armies and consumed them.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Then the devil, who had deceived them, was thrown into the fiery lake of burning sulfur…There they will be tormented day and night forever and ever. </a:t>
            </a:r>
            <a:endParaRPr lang="en-US" sz="38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806E43F-4495-D59D-F54D-7F748756414B}"/>
              </a:ext>
            </a:extLst>
          </p:cNvPr>
          <p:cNvSpPr>
            <a:spLocks noChangeArrowheads="1"/>
          </p:cNvSpPr>
          <p:nvPr/>
        </p:nvSpPr>
        <p:spPr bwMode="auto">
          <a:xfrm>
            <a:off x="1676400" y="5071819"/>
            <a:ext cx="8458200" cy="14478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6157E07-9027-36B0-E594-B23312381174}"/>
              </a:ext>
            </a:extLst>
          </p:cNvPr>
          <p:cNvSpPr txBox="1">
            <a:spLocks noChangeArrowheads="1"/>
          </p:cNvSpPr>
          <p:nvPr/>
        </p:nvSpPr>
        <p:spPr bwMode="auto">
          <a:xfrm>
            <a:off x="1759826" y="5126039"/>
            <a:ext cx="8312368" cy="1323439"/>
          </a:xfrm>
          <a:prstGeom prst="rect">
            <a:avLst/>
          </a:prstGeom>
          <a:noFill/>
          <a:ln w="38100">
            <a:noFill/>
            <a:miter lim="800000"/>
            <a:headEnd/>
            <a:tailEnd/>
          </a:ln>
        </p:spPr>
        <p:txBody>
          <a:bodyPr wrap="square">
            <a:spAutoFit/>
          </a:bodyPr>
          <a:lstStyle/>
          <a:p>
            <a:pPr marL="0" lvl="1" algn="ctr" fontAlgn="auto">
              <a:spcBef>
                <a:spcPts val="0"/>
              </a:spcBef>
              <a:spcAft>
                <a:spcPts val="1800"/>
              </a:spcAft>
              <a:buSzPct val="100000"/>
              <a:defRPr/>
            </a:pPr>
            <a:r>
              <a:rPr lang="en-US" sz="4000" dirty="0">
                <a:solidFill>
                  <a:prstClr val="white"/>
                </a:solidFill>
                <a:latin typeface="Calibri Light" panose="020F0302020204030204" pitchFamily="34" charset="0"/>
                <a:cs typeface="Calibri Light" panose="020F0302020204030204" pitchFamily="34" charset="0"/>
              </a:rPr>
              <a:t>“Why didn’t God just put an end to rebellion the first time?” </a:t>
            </a:r>
          </a:p>
        </p:txBody>
      </p:sp>
    </p:spTree>
    <p:extLst>
      <p:ext uri="{BB962C8B-B14F-4D97-AF65-F5344CB8AC3E}">
        <p14:creationId xmlns:p14="http://schemas.microsoft.com/office/powerpoint/2010/main" val="3090814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Then I heard again what sounded like the shout of a vast crowd or the roar of mighty ocean waves or the crash of loud thunder. “Praise the </a:t>
            </a:r>
            <a:r>
              <a:rPr lang="en-US" sz="3800" cap="small" dirty="0">
                <a:solidFill>
                  <a:schemeClr val="bg1"/>
                </a:solidFill>
                <a:latin typeface="Calibri Light" panose="020F0302020204030204" pitchFamily="34" charset="0"/>
                <a:cs typeface="Calibri Light" panose="020F0302020204030204" pitchFamily="34" charset="0"/>
              </a:rPr>
              <a:t>LORD</a:t>
            </a:r>
            <a:r>
              <a:rPr lang="en-US" sz="3800" dirty="0">
                <a:solidFill>
                  <a:schemeClr val="bg1"/>
                </a:solidFill>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a:t>
            </a:r>
            <a:r>
              <a:rPr lang="en-US" sz="3800" dirty="0">
                <a:solidFill>
                  <a:schemeClr val="bg1"/>
                </a:solidFill>
                <a:latin typeface="Calibri Light" panose="020F0302020204030204" pitchFamily="34" charset="0"/>
                <a:cs typeface="Calibri Light" panose="020F0302020204030204" pitchFamily="34" charset="0"/>
              </a:rPr>
              <a:t>	Let us rejoice and be glad and give him glory! For the wedding of the Lamb has come, and his bride has made herself ready. </a:t>
            </a:r>
            <a:endParaRPr lang="en-US" sz="38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7417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11</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I saw a great white throne and the one sitting on it. The earth and sky fled from his presence, but they found no place to hide. </a:t>
            </a:r>
          </a:p>
          <a:p>
            <a:pPr marL="573088"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12</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I saw the dead, both great and small, standing before God’s throne. And the books were opened, including the Book of Life. And the dead were judged according to what they had done, as recorded in the books.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76497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11</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a great white throne and the one sitting on it. The earth and sky fled from his presence, but they found no place to hide. </a:t>
            </a:r>
          </a:p>
          <a:p>
            <a:pPr marL="573088"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12</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the dead, both great and small, standing before God’s throne. And </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the books</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were opened, including the Book of Life. And the dead were judged according to what they had done, as recorded in the books.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78039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11</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a great white throne and the one sitting on it. The earth and sky fled from his presence, but they found no place to hide. </a:t>
            </a:r>
          </a:p>
          <a:p>
            <a:pPr marL="573088"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12</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the dead, both great and small, standing before God’s throne. And </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the books</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were opened, including the Book of Life. And </a:t>
            </a: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the dead were judged according to what they had done, as recorded in the books</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97AC42ED-9DA5-47B5-8C64-90871A3E8FA9}"/>
              </a:ext>
            </a:extLst>
          </p:cNvPr>
          <p:cNvSpPr>
            <a:spLocks noChangeArrowheads="1"/>
          </p:cNvSpPr>
          <p:nvPr/>
        </p:nvSpPr>
        <p:spPr bwMode="auto">
          <a:xfrm>
            <a:off x="457200" y="1980235"/>
            <a:ext cx="11125200" cy="146380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75ECA38A-3685-471B-BB85-85D85028B15A}"/>
              </a:ext>
            </a:extLst>
          </p:cNvPr>
          <p:cNvSpPr txBox="1">
            <a:spLocks noChangeArrowheads="1"/>
          </p:cNvSpPr>
          <p:nvPr/>
        </p:nvSpPr>
        <p:spPr bwMode="auto">
          <a:xfrm>
            <a:off x="540625" y="2056435"/>
            <a:ext cx="10933385" cy="1323439"/>
          </a:xfrm>
          <a:prstGeom prst="rect">
            <a:avLst/>
          </a:prstGeom>
          <a:noFill/>
          <a:ln w="38100">
            <a:noFill/>
            <a:miter lim="800000"/>
            <a:headEnd/>
            <a:tailEnd/>
          </a:ln>
        </p:spPr>
        <p:txBody>
          <a:bodyPr wrap="square">
            <a:spAutoFit/>
          </a:bodyPr>
          <a:lstStyle/>
          <a:p>
            <a:pPr marL="0" lvl="1" algn="ctr" fontAlgn="auto">
              <a:spcBef>
                <a:spcPts val="0"/>
              </a:spcBef>
              <a:spcAft>
                <a:spcPts val="1800"/>
              </a:spcAft>
              <a:buSzPct val="100000"/>
              <a:defRPr/>
            </a:pPr>
            <a:r>
              <a:rPr lang="en-US" sz="4000" dirty="0">
                <a:solidFill>
                  <a:prstClr val="white"/>
                </a:solidFill>
                <a:latin typeface="Calibri Light" panose="020F0302020204030204" pitchFamily="34" charset="0"/>
                <a:cs typeface="Calibri Light" panose="020F0302020204030204" pitchFamily="34" charset="0"/>
              </a:rPr>
              <a:t>The text doesn’t even hint at the idea that people are saved on the basis of their good works. </a:t>
            </a:r>
          </a:p>
        </p:txBody>
      </p:sp>
    </p:spTree>
    <p:extLst>
      <p:ext uri="{BB962C8B-B14F-4D97-AF65-F5344CB8AC3E}">
        <p14:creationId xmlns:p14="http://schemas.microsoft.com/office/powerpoint/2010/main" val="242364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11</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a great white throne and the one sitting on it. The earth and sky fled from his presence, but they found no place to hide. </a:t>
            </a:r>
          </a:p>
          <a:p>
            <a:pPr marL="573088"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12</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the dead, both great and small, standing before God’s throne. And the books were opened, including the </a:t>
            </a: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Book of Life</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And the dead were judged according to what they had done, as recorded in the books.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79124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6586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13</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The sea gave up its dead, and death and the grave gave up their dead. And all were judged according to their deeds. </a:t>
            </a:r>
          </a:p>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15</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And anyone whose name was not found recorded in the Book of Life was thrown into the lake of fire.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80515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8872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13</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The sea gave up its dead, and death and the grave gave up their dead. And all were judged according to their deeds. </a:t>
            </a:r>
          </a:p>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15</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And anyone whose name was not found recorded in the Book of Life was thrown into the </a:t>
            </a: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lake of fire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2BB7BC4-243C-1897-7BF3-861406374C22}"/>
              </a:ext>
            </a:extLst>
          </p:cNvPr>
          <p:cNvSpPr>
            <a:spLocks noChangeArrowheads="1"/>
          </p:cNvSpPr>
          <p:nvPr/>
        </p:nvSpPr>
        <p:spPr bwMode="auto">
          <a:xfrm>
            <a:off x="340282" y="3978275"/>
            <a:ext cx="11394518" cy="272732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F8BD45DF-B90D-1683-DBB7-489A64976BBE}"/>
              </a:ext>
            </a:extLst>
          </p:cNvPr>
          <p:cNvSpPr txBox="1">
            <a:spLocks noChangeArrowheads="1"/>
          </p:cNvSpPr>
          <p:nvPr/>
        </p:nvSpPr>
        <p:spPr bwMode="auto">
          <a:xfrm>
            <a:off x="438817" y="4038600"/>
            <a:ext cx="11198062" cy="1831271"/>
          </a:xfrm>
          <a:prstGeom prst="rect">
            <a:avLst/>
          </a:prstGeom>
          <a:noFill/>
          <a:ln w="38100">
            <a:noFill/>
            <a:miter lim="800000"/>
            <a:headEnd/>
            <a:tailEnd/>
          </a:ln>
        </p:spPr>
        <p:txBody>
          <a:bodyPr wrap="square">
            <a:spAutoFit/>
          </a:bodyPr>
          <a:lstStyle/>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600" dirty="0">
                <a:solidFill>
                  <a:prstClr val="white"/>
                </a:solidFill>
                <a:latin typeface="Calibri Light" panose="020F0302020204030204" pitchFamily="34" charset="0"/>
                <a:cs typeface="Calibri Light" panose="020F0302020204030204" pitchFamily="34" charset="0"/>
              </a:rPr>
              <a:t>A place of “weeping” and “gnashing of teeth” (Matthew 13:42)</a:t>
            </a: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a:t>
            </a:r>
          </a:p>
          <a:p>
            <a:pPr lvl="1" indent="-457200"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	Outer Darkness (Matthew 8:12)</a:t>
            </a:r>
          </a:p>
        </p:txBody>
      </p:sp>
    </p:spTree>
    <p:extLst>
      <p:ext uri="{BB962C8B-B14F-4D97-AF65-F5344CB8AC3E}">
        <p14:creationId xmlns:p14="http://schemas.microsoft.com/office/powerpoint/2010/main" val="104266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887200" cy="3776418"/>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13</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The sea gave up its dead, and death and the grave gave up their dead. And all were judged according to their deeds. </a:t>
            </a:r>
          </a:p>
          <a:p>
            <a:pPr marL="573088" lvl="0" indent="-573088">
              <a:lnSpc>
                <a:spcPct val="90000"/>
              </a:lnSpc>
              <a:spcBef>
                <a:spcPts val="0"/>
              </a:spcBef>
              <a:spcAft>
                <a:spcPts val="0"/>
              </a:spcAft>
            </a:pPr>
            <a:r>
              <a:rPr lang="en-US" sz="3800" baseline="300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rPr>
              <a:t>14</a:t>
            </a:r>
            <a:r>
              <a:rPr lang="en-US" sz="38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rPr>
              <a:t> 	Then death and Hades were thrown into the </a:t>
            </a: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lake of fire</a:t>
            </a:r>
            <a:r>
              <a:rPr lang="en-US" sz="38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rPr>
              <a:t>. The lake of fire is the second death. </a:t>
            </a:r>
          </a:p>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15</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And anyone whose name was not found recorded in the Book of Life was thrown into the lake of fire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4DE5A17-FD46-4A73-A60A-869BB8B60CFF}"/>
              </a:ext>
            </a:extLst>
          </p:cNvPr>
          <p:cNvSpPr>
            <a:spLocks noChangeArrowheads="1"/>
          </p:cNvSpPr>
          <p:nvPr/>
        </p:nvSpPr>
        <p:spPr bwMode="auto">
          <a:xfrm>
            <a:off x="340282" y="3978275"/>
            <a:ext cx="11394518" cy="272732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071AABE-B9C0-43A6-A68B-6C883618EB10}"/>
              </a:ext>
            </a:extLst>
          </p:cNvPr>
          <p:cNvSpPr txBox="1">
            <a:spLocks noChangeArrowheads="1"/>
          </p:cNvSpPr>
          <p:nvPr/>
        </p:nvSpPr>
        <p:spPr bwMode="auto">
          <a:xfrm>
            <a:off x="438817" y="4038600"/>
            <a:ext cx="11198062" cy="1800493"/>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These descriptions of the afterlife are troubling.</a:t>
            </a:r>
          </a:p>
          <a:p>
            <a:pPr marL="460375" lvl="1" indent="-460375" fontAlgn="auto">
              <a:spcBef>
                <a:spcPts val="0"/>
              </a:spcBef>
              <a:spcAft>
                <a:spcPts val="600"/>
              </a:spcAft>
              <a:buSzPct val="100000"/>
              <a:defRPr/>
            </a:pPr>
            <a:r>
              <a:rPr lang="en-US" sz="32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500" dirty="0">
                <a:solidFill>
                  <a:prstClr val="white"/>
                </a:solidFill>
                <a:latin typeface="Calibri Light" panose="020F0302020204030204" pitchFamily="34" charset="0"/>
                <a:ea typeface="ＭＳ Ｐゴシック" charset="-128"/>
                <a:cs typeface="Calibri Light" panose="020F0302020204030204" pitchFamily="34" charset="0"/>
              </a:rPr>
              <a:t>Isaiah 28:21: God refers to his judgment as “his strange work” and “his alien task.”</a:t>
            </a:r>
          </a:p>
        </p:txBody>
      </p:sp>
    </p:spTree>
    <p:extLst>
      <p:ext uri="{BB962C8B-B14F-4D97-AF65-F5344CB8AC3E}">
        <p14:creationId xmlns:p14="http://schemas.microsoft.com/office/powerpoint/2010/main" val="33608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887200" cy="3776418"/>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13</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The sea gave up its dead, and death and the grave gave up their dead. And all were judged according to their deeds. </a:t>
            </a:r>
          </a:p>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14</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Then death and Hades were thrown into the lake of fire. </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The lake of fire </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is the second death. </a:t>
            </a:r>
          </a:p>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15</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And anyone whose name was not found recorded in the Book of Life was thrown into the lake of fire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4DE5A17-FD46-4A73-A60A-869BB8B60CFF}"/>
              </a:ext>
            </a:extLst>
          </p:cNvPr>
          <p:cNvSpPr>
            <a:spLocks noChangeArrowheads="1"/>
          </p:cNvSpPr>
          <p:nvPr/>
        </p:nvSpPr>
        <p:spPr bwMode="auto">
          <a:xfrm>
            <a:off x="340282" y="3978275"/>
            <a:ext cx="11394518" cy="272732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071AABE-B9C0-43A6-A68B-6C883618EB10}"/>
              </a:ext>
            </a:extLst>
          </p:cNvPr>
          <p:cNvSpPr txBox="1">
            <a:spLocks noChangeArrowheads="1"/>
          </p:cNvSpPr>
          <p:nvPr/>
        </p:nvSpPr>
        <p:spPr bwMode="auto">
          <a:xfrm>
            <a:off x="438817" y="4038600"/>
            <a:ext cx="11198062" cy="2339102"/>
          </a:xfrm>
          <a:prstGeom prst="rect">
            <a:avLst/>
          </a:prstGeom>
          <a:noFill/>
          <a:ln w="38100">
            <a:noFill/>
            <a:miter lim="800000"/>
            <a:headEnd/>
            <a:tailEnd/>
          </a:ln>
        </p:spPr>
        <p:txBody>
          <a:bodyPr wrap="square">
            <a:spAutoFit/>
          </a:bodyPr>
          <a:lstStyle/>
          <a:p>
            <a:pPr marL="0" lvl="1" fontAlgn="auto">
              <a:spcBef>
                <a:spcPts val="0"/>
              </a:spcBef>
              <a:spcAft>
                <a:spcPts val="600"/>
              </a:spcAft>
              <a:buSzPct val="100000"/>
              <a:defRPr/>
            </a:pPr>
            <a:r>
              <a:rPr lang="en-US" sz="3600" dirty="0">
                <a:solidFill>
                  <a:prstClr val="white"/>
                </a:solidFill>
                <a:latin typeface="Calibri Light" panose="020F0302020204030204" pitchFamily="34" charset="0"/>
                <a:ea typeface="ＭＳ Ｐゴシック" charset="-128"/>
                <a:cs typeface="Calibri Light" panose="020F0302020204030204" pitchFamily="34" charset="0"/>
              </a:rPr>
              <a:t>These descriptions of the afterlife are troubling.</a:t>
            </a:r>
          </a:p>
          <a:p>
            <a:pPr marL="460375" lvl="1" indent="-460375" fontAlgn="auto">
              <a:spcBef>
                <a:spcPts val="0"/>
              </a:spcBef>
              <a:spcAft>
                <a:spcPts val="600"/>
              </a:spcAft>
              <a:buSzPct val="100000"/>
              <a:defRPr/>
            </a:pPr>
            <a:r>
              <a:rPr lang="en-US" sz="3200" dirty="0">
                <a:solidFill>
                  <a:prstClr val="white"/>
                </a:solidFill>
                <a:latin typeface="Calibri Light" panose="020F0302020204030204" pitchFamily="34" charset="0"/>
                <a:ea typeface="ＭＳ Ｐゴシック" charset="-128"/>
                <a:cs typeface="Calibri Light" panose="020F0302020204030204" pitchFamily="34" charset="0"/>
              </a:rPr>
              <a:t>»	</a:t>
            </a:r>
            <a:r>
              <a:rPr lang="en-US" sz="3500" dirty="0">
                <a:solidFill>
                  <a:prstClr val="white"/>
                </a:solidFill>
                <a:latin typeface="Calibri Light" panose="020F0302020204030204" pitchFamily="34" charset="0"/>
                <a:ea typeface="ＭＳ Ｐゴシック" charset="-128"/>
                <a:cs typeface="Calibri Light" panose="020F0302020204030204" pitchFamily="34" charset="0"/>
              </a:rPr>
              <a:t>Ezekiel 18:32, God tells us, “For I take no pleasure in the death of anyone, declares the Sovereign LORD. Repent and live!” </a:t>
            </a:r>
          </a:p>
        </p:txBody>
      </p:sp>
    </p:spTree>
    <p:extLst>
      <p:ext uri="{BB962C8B-B14F-4D97-AF65-F5344CB8AC3E}">
        <p14:creationId xmlns:p14="http://schemas.microsoft.com/office/powerpoint/2010/main" val="2676439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2021884"/>
            <a:ext cx="11734800" cy="2329869"/>
          </a:xfrm>
          <a:prstGeom prst="rect">
            <a:avLst/>
          </a:prstGeom>
          <a:noFill/>
          <a:ln w="9525">
            <a:noFill/>
            <a:miter lim="800000"/>
            <a:headEnd/>
            <a:tailEnd/>
          </a:ln>
        </p:spPr>
        <p:txBody>
          <a:bodyPr wrap="square">
            <a:spAutoFit/>
          </a:bodyPr>
          <a:lstStyle/>
          <a:p>
            <a:pPr marL="573088"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Taking away the consequences of our free choice diminishes human dignity.</a:t>
            </a:r>
          </a:p>
          <a:p>
            <a:pPr marL="573088" indent="-573088">
              <a:lnSpc>
                <a:spcPct val="90000"/>
              </a:lnSpc>
              <a:spcBef>
                <a:spcPts val="0"/>
              </a:spcBef>
              <a:spcAft>
                <a:spcPts val="600"/>
              </a:spcAft>
            </a:pPr>
            <a:r>
              <a:rPr lang="en-US" sz="3600" dirty="0">
                <a:solidFill>
                  <a:schemeClr val="bg1"/>
                </a:solidFill>
                <a:latin typeface="Calibri Light" panose="020F0302020204030204" pitchFamily="34" charset="0"/>
                <a:ea typeface="ＭＳ Ｐゴシック" charset="-128"/>
                <a:cs typeface="Calibri Light" panose="020F0302020204030204" pitchFamily="34" charset="0"/>
              </a:rPr>
              <a:t>» 	</a:t>
            </a: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If God is indifferent to injustice, he would not be worthy of our worship. </a:t>
            </a:r>
          </a:p>
        </p:txBody>
      </p:sp>
      <p:sp>
        <p:nvSpPr>
          <p:cNvPr id="8" name="TextBox 7"/>
          <p:cNvSpPr txBox="1"/>
          <p:nvPr/>
        </p:nvSpPr>
        <p:spPr>
          <a:xfrm>
            <a:off x="228600" y="5"/>
            <a:ext cx="10972800" cy="178510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5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How can a loving God send people to hell</a:t>
            </a:r>
            <a:r>
              <a:rPr kumimoji="0" lang="en-US" sz="55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rPr>
              <a:t>?</a:t>
            </a:r>
            <a:endParaRPr kumimoji="0" lang="en-US" sz="55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389663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9200"/>
            <a:ext cx="11353800" cy="2960811"/>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“The sentence of hell seems too harsh.”</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“Why is hell eternal if we the sins we commit took place over the span of one lifetime?”</a:t>
            </a:r>
          </a:p>
          <a:p>
            <a:pPr marL="914400" lvl="0" indent="-342900">
              <a:lnSpc>
                <a:spcPct val="90000"/>
              </a:lnSpc>
              <a:spcBef>
                <a:spcPts val="0"/>
              </a:spcBef>
              <a:spcAft>
                <a:spcPts val="600"/>
              </a:spcAft>
              <a:buFont typeface="Arial" panose="020B0604020202020204" pitchFamily="34" charset="0"/>
              <a:buChar char="•"/>
            </a:pP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The duration of a crime shouldn’t be equal to the duration of the punishment. </a:t>
            </a:r>
            <a:endParaRPr lang="en-US" sz="40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Objections to Hell</a:t>
            </a:r>
            <a:endParaRPr kumimoji="0" lang="en-US" sz="66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184107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I heard again what sounded like the shout of a vast crowd or the roar of mighty ocean waves or the crash of loud thunder. “Praise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Let us rejoice and be glad and give him glory! For the wedding of the Lamb has come, and </a:t>
            </a:r>
            <a:r>
              <a:rPr lang="en-US" sz="3800" dirty="0">
                <a:solidFill>
                  <a:schemeClr val="bg1"/>
                </a:solidFill>
                <a:latin typeface="Calibri Light" panose="020F0302020204030204" pitchFamily="34" charset="0"/>
                <a:cs typeface="Calibri Light" panose="020F0302020204030204" pitchFamily="34" charset="0"/>
              </a:rPr>
              <a:t>his bride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has made herself ready. </a:t>
            </a:r>
            <a:endParaRPr lang="en-US" sz="38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787688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9200"/>
            <a:ext cx="11506200" cy="3487108"/>
          </a:xfrm>
          <a:prstGeom prst="rect">
            <a:avLst/>
          </a:prstGeom>
          <a:noFill/>
          <a:ln w="9525">
            <a:noFill/>
            <a:miter lim="800000"/>
            <a:headEnd/>
            <a:tailEnd/>
          </a:ln>
        </p:spPr>
        <p:txBody>
          <a:bodyPr wrap="square">
            <a:spAutoFit/>
          </a:bodyPr>
          <a:lstStyle/>
          <a:p>
            <a:pPr marL="573088"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“The sentence of hell seems too harsh.”</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“Why is hell eternal if we the sins we commit took place over the span of one lifetime?”</a:t>
            </a:r>
          </a:p>
          <a:p>
            <a:pPr marL="914400" lvl="0" indent="-342900">
              <a:lnSpc>
                <a:spcPct val="90000"/>
              </a:lnSpc>
              <a:spcBef>
                <a:spcPts val="0"/>
              </a:spcBef>
              <a:spcAft>
                <a:spcPts val="600"/>
              </a:spcAft>
              <a:buFont typeface="Arial" panose="020B0604020202020204" pitchFamily="34" charset="0"/>
              <a:buChar char="•"/>
            </a:pP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It’s not a matter of how many sins we have committed, but against whom we have committed them.</a:t>
            </a:r>
            <a:endParaRPr lang="en-US" sz="40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Objections to Hell</a:t>
            </a:r>
            <a:endParaRPr kumimoji="0" lang="en-US" sz="66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8061354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9200"/>
            <a:ext cx="11506200" cy="3487108"/>
          </a:xfrm>
          <a:prstGeom prst="rect">
            <a:avLst/>
          </a:prstGeom>
          <a:noFill/>
          <a:ln w="9525">
            <a:noFill/>
            <a:miter lim="800000"/>
            <a:headEnd/>
            <a:tailEnd/>
          </a:ln>
        </p:spPr>
        <p:txBody>
          <a:bodyPr wrap="square">
            <a:spAutoFit/>
          </a:bodyPr>
          <a:lstStyle/>
          <a:p>
            <a:pPr marL="573088"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“The sentence of hell seems too harsh.”</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“Why is hell eternal if we the sins we commit took place over the span of one lifetime?”</a:t>
            </a:r>
          </a:p>
          <a:p>
            <a:pPr marL="914400" lvl="0" indent="-342900">
              <a:lnSpc>
                <a:spcPct val="90000"/>
              </a:lnSpc>
              <a:spcBef>
                <a:spcPts val="0"/>
              </a:spcBef>
              <a:spcAft>
                <a:spcPts val="600"/>
              </a:spcAft>
              <a:buFont typeface="Arial" panose="020B0604020202020204" pitchFamily="34" charset="0"/>
              <a:buChar char="•"/>
            </a:pP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It’s not a matter of how many sins we have committed, but against whom we have committed them.</a:t>
            </a:r>
            <a:endParaRPr lang="en-US" sz="40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Objections to Hell</a:t>
            </a:r>
            <a:endParaRPr kumimoji="0" lang="en-US" sz="66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4" name="Rectangle 3">
            <a:extLst>
              <a:ext uri="{FF2B5EF4-FFF2-40B4-BE49-F238E27FC236}">
                <a16:creationId xmlns:a16="http://schemas.microsoft.com/office/drawing/2014/main" xmlns="" id="{777DAE79-7435-4205-A902-AD8EA784B141}"/>
              </a:ext>
            </a:extLst>
          </p:cNvPr>
          <p:cNvSpPr>
            <a:spLocks noChangeArrowheads="1"/>
          </p:cNvSpPr>
          <p:nvPr/>
        </p:nvSpPr>
        <p:spPr bwMode="auto">
          <a:xfrm>
            <a:off x="1676400" y="4696050"/>
            <a:ext cx="8458200" cy="1447800"/>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DFCB44AA-9C9C-416B-8A7E-05E993EF3B3D}"/>
              </a:ext>
            </a:extLst>
          </p:cNvPr>
          <p:cNvSpPr txBox="1">
            <a:spLocks noChangeArrowheads="1"/>
          </p:cNvSpPr>
          <p:nvPr/>
        </p:nvSpPr>
        <p:spPr bwMode="auto">
          <a:xfrm>
            <a:off x="1759826" y="4750270"/>
            <a:ext cx="8312368" cy="1323439"/>
          </a:xfrm>
          <a:prstGeom prst="rect">
            <a:avLst/>
          </a:prstGeom>
          <a:noFill/>
          <a:ln w="38100">
            <a:noFill/>
            <a:miter lim="800000"/>
            <a:headEnd/>
            <a:tailEnd/>
          </a:ln>
        </p:spPr>
        <p:txBody>
          <a:bodyPr wrap="square">
            <a:spAutoFit/>
          </a:bodyPr>
          <a:lstStyle/>
          <a:p>
            <a:pPr marL="0" lvl="1" algn="ctr" fontAlgn="auto">
              <a:spcBef>
                <a:spcPts val="0"/>
              </a:spcBef>
              <a:spcAft>
                <a:spcPts val="1800"/>
              </a:spcAft>
              <a:buSzPct val="100000"/>
              <a:defRPr/>
            </a:pPr>
            <a:r>
              <a:rPr lang="en-US" sz="4000" dirty="0">
                <a:solidFill>
                  <a:prstClr val="white"/>
                </a:solidFill>
                <a:latin typeface="Calibri Light" panose="020F0302020204030204" pitchFamily="34" charset="0"/>
                <a:cs typeface="Calibri Light" panose="020F0302020204030204" pitchFamily="34" charset="0"/>
              </a:rPr>
              <a:t>The greater the being the greater the punishment.</a:t>
            </a:r>
          </a:p>
        </p:txBody>
      </p:sp>
    </p:spTree>
    <p:extLst>
      <p:ext uri="{BB962C8B-B14F-4D97-AF65-F5344CB8AC3E}">
        <p14:creationId xmlns:p14="http://schemas.microsoft.com/office/powerpoint/2010/main" val="86479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9200"/>
            <a:ext cx="11430000" cy="2462213"/>
          </a:xfrm>
          <a:prstGeom prst="rect">
            <a:avLst/>
          </a:prstGeom>
          <a:noFill/>
          <a:ln w="9525">
            <a:noFill/>
            <a:miter lim="800000"/>
            <a:headEnd/>
            <a:tailEnd/>
          </a:ln>
        </p:spPr>
        <p:txBody>
          <a:bodyPr wrap="square">
            <a:spAutoFit/>
          </a:bodyPr>
          <a:lstStyle/>
          <a:p>
            <a:pPr marL="573088"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“The sentence of hell seems too harsh.”</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“Why is hell eternal if we the sins we commit took place over the span of one lifetime?”</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“I just can’t believe in a place like hell.” </a:t>
            </a: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Objections to Hell</a:t>
            </a:r>
            <a:endParaRPr kumimoji="0" lang="en-US" sz="66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130795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9200"/>
            <a:ext cx="10363200" cy="2385268"/>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Paul talks about a judgment called the </a:t>
            </a:r>
            <a:r>
              <a:rPr lang="en-US" sz="4000" i="1" dirty="0">
                <a:solidFill>
                  <a:schemeClr val="bg1"/>
                </a:solidFill>
                <a:latin typeface="Calibri Light" panose="020F0302020204030204" pitchFamily="34" charset="0"/>
                <a:ea typeface="ＭＳ Ｐゴシック" charset="-128"/>
                <a:cs typeface="Calibri Light" panose="020F0302020204030204" pitchFamily="34" charset="0"/>
              </a:rPr>
              <a:t>bema</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seat judgment (2 Corinthians 5:10).</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We will receive praise for our perseverance and faith.</a:t>
            </a: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Another Judgment</a:t>
            </a:r>
            <a:endParaRPr kumimoji="0" lang="en-US" sz="66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2" name="Rectangle 1">
            <a:extLst>
              <a:ext uri="{FF2B5EF4-FFF2-40B4-BE49-F238E27FC236}">
                <a16:creationId xmlns:a16="http://schemas.microsoft.com/office/drawing/2014/main" xmlns="" id="{F504C621-1D16-4343-A273-5F3A062D3384}"/>
              </a:ext>
            </a:extLst>
          </p:cNvPr>
          <p:cNvSpPr>
            <a:spLocks noChangeArrowheads="1"/>
          </p:cNvSpPr>
          <p:nvPr/>
        </p:nvSpPr>
        <p:spPr bwMode="auto">
          <a:xfrm>
            <a:off x="4648200" y="3200400"/>
            <a:ext cx="6934200" cy="100660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CBE33411-BD06-5E08-824B-483715F6559D}"/>
              </a:ext>
            </a:extLst>
          </p:cNvPr>
          <p:cNvSpPr txBox="1">
            <a:spLocks noChangeArrowheads="1"/>
          </p:cNvSpPr>
          <p:nvPr/>
        </p:nvSpPr>
        <p:spPr bwMode="auto">
          <a:xfrm>
            <a:off x="4724400" y="3292604"/>
            <a:ext cx="6814644" cy="769441"/>
          </a:xfrm>
          <a:prstGeom prst="rect">
            <a:avLst/>
          </a:prstGeom>
          <a:noFill/>
          <a:ln w="38100">
            <a:noFill/>
            <a:miter lim="800000"/>
            <a:headEnd/>
            <a:tailEnd/>
          </a:ln>
        </p:spPr>
        <p:txBody>
          <a:bodyPr wrap="square">
            <a:spAutoFit/>
          </a:bodyPr>
          <a:lstStyle/>
          <a:p>
            <a:pPr marL="0" lvl="1" algn="ctr" fontAlgn="auto">
              <a:spcBef>
                <a:spcPts val="0"/>
              </a:spcBef>
              <a:spcAft>
                <a:spcPts val="1800"/>
              </a:spcAft>
              <a:buSzPct val="100000"/>
              <a:defRPr/>
            </a:pPr>
            <a:r>
              <a:rPr lang="en-US" sz="4400" dirty="0">
                <a:solidFill>
                  <a:prstClr val="white"/>
                </a:solidFill>
                <a:latin typeface="Calibri Light" panose="020F0302020204030204" pitchFamily="34" charset="0"/>
                <a:cs typeface="Calibri Light" panose="020F0302020204030204" pitchFamily="34" charset="0"/>
              </a:rPr>
              <a:t>Samuel Morrison</a:t>
            </a:r>
          </a:p>
        </p:txBody>
      </p:sp>
    </p:spTree>
    <p:extLst>
      <p:ext uri="{BB962C8B-B14F-4D97-AF65-F5344CB8AC3E}">
        <p14:creationId xmlns:p14="http://schemas.microsoft.com/office/powerpoint/2010/main" val="131128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9200"/>
            <a:ext cx="10363200" cy="3570208"/>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Paul talks about a judgment called the </a:t>
            </a:r>
            <a:r>
              <a:rPr lang="en-US" sz="4000" i="1" dirty="0">
                <a:solidFill>
                  <a:schemeClr val="bg1"/>
                </a:solidFill>
                <a:latin typeface="Calibri Light" panose="020F0302020204030204" pitchFamily="34" charset="0"/>
                <a:ea typeface="ＭＳ Ｐゴシック" charset="-128"/>
                <a:cs typeface="Calibri Light" panose="020F0302020204030204" pitchFamily="34" charset="0"/>
              </a:rPr>
              <a:t>bema</a:t>
            </a: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seat judgment (2 Corinthians 5:10).</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We will receive praise for our perseverance and faith.  </a:t>
            </a:r>
          </a:p>
          <a:p>
            <a:pPr marL="573088" lvl="0" indent="-573088">
              <a:lnSpc>
                <a:spcPct val="90000"/>
              </a:lnSpc>
              <a:spcBef>
                <a:spcPts val="0"/>
              </a:spcBef>
              <a:spcAft>
                <a:spcPts val="600"/>
              </a:spcAft>
            </a:pPr>
            <a:r>
              <a:rPr lang="en-US" sz="4000" dirty="0">
                <a:solidFill>
                  <a:schemeClr val="bg1"/>
                </a:solidFill>
                <a:latin typeface="Calibri Light" panose="020F0302020204030204" pitchFamily="34" charset="0"/>
                <a:ea typeface="ＭＳ Ｐゴシック" charset="-128"/>
                <a:cs typeface="Calibri Light" panose="020F0302020204030204" pitchFamily="34" charset="0"/>
              </a:rPr>
              <a:t>» 	Seeing people who we played a role in leading to Christ.</a:t>
            </a: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Another Judgment</a:t>
            </a:r>
            <a:endParaRPr kumimoji="0" lang="en-US" sz="6600" b="0" i="0" u="none" strike="noStrike" kern="1200" cap="all" spc="0" normalizeH="0" baseline="0" noProof="0" dirty="0">
              <a:ln>
                <a:noFill/>
              </a:ln>
              <a:solidFill>
                <a:prstClr val="white"/>
              </a:solidFill>
              <a:effectLst/>
              <a:uLnTx/>
              <a:uFillTx/>
              <a:latin typeface="Arial" panose="020B0604020202020204" pitchFamily="34" charset="0"/>
              <a:ea typeface="ＭＳ Ｐゴシック" charset="-128"/>
              <a:cs typeface="Arial" panose="020B0604020202020204" pitchFamily="34" charset="0"/>
            </a:endParaRPr>
          </a:p>
        </p:txBody>
      </p:sp>
      <p:sp>
        <p:nvSpPr>
          <p:cNvPr id="4" name="Rectangle 3">
            <a:extLst>
              <a:ext uri="{FF2B5EF4-FFF2-40B4-BE49-F238E27FC236}">
                <a16:creationId xmlns:a16="http://schemas.microsoft.com/office/drawing/2014/main" xmlns="" id="{CABC348F-BBEF-48B3-A422-BAC55503B956}"/>
              </a:ext>
            </a:extLst>
          </p:cNvPr>
          <p:cNvSpPr>
            <a:spLocks noChangeArrowheads="1"/>
          </p:cNvSpPr>
          <p:nvPr/>
        </p:nvSpPr>
        <p:spPr bwMode="auto">
          <a:xfrm>
            <a:off x="304800" y="4746725"/>
            <a:ext cx="11582400" cy="1806475"/>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CCAE54DD-DBC5-4818-8A0B-6C4927BC8A33}"/>
              </a:ext>
            </a:extLst>
          </p:cNvPr>
          <p:cNvSpPr txBox="1">
            <a:spLocks noChangeArrowheads="1"/>
          </p:cNvSpPr>
          <p:nvPr/>
        </p:nvSpPr>
        <p:spPr bwMode="auto">
          <a:xfrm>
            <a:off x="392824" y="4828520"/>
            <a:ext cx="11382703" cy="1615827"/>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300" dirty="0">
                <a:solidFill>
                  <a:prstClr val="white"/>
                </a:solidFill>
                <a:latin typeface="Calibri Light" panose="020F0302020204030204" pitchFamily="34" charset="0"/>
                <a:cs typeface="Calibri Light" panose="020F0302020204030204" pitchFamily="34" charset="0"/>
              </a:rPr>
              <a:t>1 Thessalonians 2:19-20:</a:t>
            </a:r>
            <a:r>
              <a:rPr lang="en-US" sz="3300" b="1" dirty="0">
                <a:solidFill>
                  <a:prstClr val="white"/>
                </a:solidFill>
                <a:latin typeface="Calibri Light" panose="020F0302020204030204" pitchFamily="34" charset="0"/>
                <a:cs typeface="Calibri Light" panose="020F0302020204030204" pitchFamily="34" charset="0"/>
              </a:rPr>
              <a:t> </a:t>
            </a:r>
            <a:r>
              <a:rPr lang="en-US" sz="3300" dirty="0">
                <a:solidFill>
                  <a:prstClr val="white"/>
                </a:solidFill>
                <a:latin typeface="Calibri Light" panose="020F0302020204030204" pitchFamily="34" charset="0"/>
                <a:cs typeface="Calibri Light" panose="020F0302020204030204" pitchFamily="34" charset="0"/>
              </a:rPr>
              <a:t>“For what is our hope, our joy, or the crown in which we will glory in the presence of our Lord Jesus when he comes? Is it not you? Indeed, you are our glory and joy.”</a:t>
            </a:r>
          </a:p>
        </p:txBody>
      </p:sp>
    </p:spTree>
    <p:extLst>
      <p:ext uri="{BB962C8B-B14F-4D97-AF65-F5344CB8AC3E}">
        <p14:creationId xmlns:p14="http://schemas.microsoft.com/office/powerpoint/2010/main" val="2785645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1671227"/>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1</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Then I saw “a new heaven and a new earth,” for the first heaven and the first earth had passed away…</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51980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2</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 </a:t>
            </a:r>
          </a:p>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3</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And I heard a loud voice from the throne saying, “Look! God’s dwelling place is now among the people, and he will dwell with them. They will be his people, and God himself will be with them and be their God.</a:t>
            </a:r>
          </a:p>
        </p:txBody>
      </p:sp>
      <p:sp>
        <p:nvSpPr>
          <p:cNvPr id="4" name="TextBox 3">
            <a:extLst>
              <a:ext uri="{FF2B5EF4-FFF2-40B4-BE49-F238E27FC236}">
                <a16:creationId xmlns:a16="http://schemas.microsoft.com/office/drawing/2014/main" xmlns="" id="{1E459DD5-938B-4B5C-B458-957BD1E96B7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693180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 </a:t>
            </a:r>
          </a:p>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And I heard a loud voice from the throne saying, “Look! </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God’s dwelling place is now among the people, and he will dwell with them. </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They will be his people, and God himself will be with them and be their God.</a:t>
            </a:r>
          </a:p>
        </p:txBody>
      </p:sp>
      <p:sp>
        <p:nvSpPr>
          <p:cNvPr id="4" name="TextBox 3">
            <a:extLst>
              <a:ext uri="{FF2B5EF4-FFF2-40B4-BE49-F238E27FC236}">
                <a16:creationId xmlns:a16="http://schemas.microsoft.com/office/drawing/2014/main" xmlns="" id="{7DE014F4-28DD-4CA4-AC96-F87BDD3FF1B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4959771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2</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I saw the Holy City, the new Jerusalem, coming down out of heaven from God, prepared as a bride beautifully dressed for her husband. </a:t>
            </a:r>
          </a:p>
          <a:p>
            <a:pPr marL="573088" lvl="0" indent="-573088">
              <a:lnSpc>
                <a:spcPct val="90000"/>
              </a:lnSpc>
              <a:spcBef>
                <a:spcPts val="0"/>
              </a:spcBef>
              <a:spcAft>
                <a:spcPts val="0"/>
              </a:spcAft>
            </a:pPr>
            <a:r>
              <a:rPr lang="en-US" sz="3800" baseline="300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3</a:t>
            </a:r>
            <a:r>
              <a:rPr lang="en-US" sz="3800" dirty="0">
                <a:solidFill>
                  <a:schemeClr val="tx1">
                    <a:lumMod val="65000"/>
                    <a:lumOff val="35000"/>
                  </a:schemeClr>
                </a:solidFill>
                <a:latin typeface="Calibri Light" panose="020F0302020204030204" pitchFamily="34" charset="0"/>
                <a:ea typeface="ＭＳ Ｐゴシック" charset="-128"/>
                <a:cs typeface="Calibri Light" panose="020F0302020204030204" pitchFamily="34" charset="0"/>
              </a:rPr>
              <a:t> 	And I heard a loud voice from the throne saying, “Look! God’s dwelling place is now among the people, and he will dwell with them. </a:t>
            </a:r>
            <a:r>
              <a:rPr lang="en-US" sz="3800" dirty="0">
                <a:solidFill>
                  <a:schemeClr val="bg1"/>
                </a:solidFill>
                <a:latin typeface="Calibri Light" panose="020F0302020204030204" pitchFamily="34" charset="0"/>
                <a:ea typeface="ＭＳ Ｐゴシック" charset="-128"/>
                <a:cs typeface="Calibri Light" panose="020F0302020204030204" pitchFamily="34" charset="0"/>
              </a:rPr>
              <a:t>They will be his people, and God himself will be with them and be their God.</a:t>
            </a:r>
          </a:p>
        </p:txBody>
      </p:sp>
      <p:sp>
        <p:nvSpPr>
          <p:cNvPr id="4" name="Rectangle 3">
            <a:extLst>
              <a:ext uri="{FF2B5EF4-FFF2-40B4-BE49-F238E27FC236}">
                <a16:creationId xmlns:a16="http://schemas.microsoft.com/office/drawing/2014/main" xmlns="" id="{913245C8-E254-4217-A5D0-8FC13B76F7D4}"/>
              </a:ext>
            </a:extLst>
          </p:cNvPr>
          <p:cNvSpPr>
            <a:spLocks noChangeArrowheads="1"/>
          </p:cNvSpPr>
          <p:nvPr/>
        </p:nvSpPr>
        <p:spPr bwMode="auto">
          <a:xfrm>
            <a:off x="990600" y="2438400"/>
            <a:ext cx="9296400" cy="14477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FDFEE325-AD91-4BFD-8217-075D19FC7777}"/>
              </a:ext>
            </a:extLst>
          </p:cNvPr>
          <p:cNvSpPr txBox="1">
            <a:spLocks noChangeArrowheads="1"/>
          </p:cNvSpPr>
          <p:nvPr/>
        </p:nvSpPr>
        <p:spPr bwMode="auto">
          <a:xfrm>
            <a:off x="1074683" y="2479965"/>
            <a:ext cx="9136117" cy="1323439"/>
          </a:xfrm>
          <a:prstGeom prst="rect">
            <a:avLst/>
          </a:prstGeom>
          <a:noFill/>
          <a:ln w="38100">
            <a:noFill/>
            <a:miter lim="800000"/>
            <a:headEnd/>
            <a:tailEnd/>
          </a:ln>
        </p:spPr>
        <p:txBody>
          <a:bodyPr wrap="square">
            <a:spAutoFit/>
          </a:bodyPr>
          <a:lstStyle/>
          <a:p>
            <a:pPr marL="0" lvl="1" algn="ctr" fontAlgn="auto">
              <a:spcBef>
                <a:spcPts val="0"/>
              </a:spcBef>
              <a:spcAft>
                <a:spcPts val="1800"/>
              </a:spcAft>
              <a:buSzPct val="100000"/>
              <a:defRPr/>
            </a:pPr>
            <a:r>
              <a:rPr lang="en-US" sz="4000" dirty="0">
                <a:solidFill>
                  <a:prstClr val="white"/>
                </a:solidFill>
                <a:latin typeface="Calibri Light" panose="020F0302020204030204" pitchFamily="34" charset="0"/>
                <a:cs typeface="Calibri Light" panose="020F0302020204030204" pitchFamily="34" charset="0"/>
              </a:rPr>
              <a:t>In the Old Testament, God often repeats this promise (Genesis 17:8; Exodus 29:45).</a:t>
            </a:r>
          </a:p>
        </p:txBody>
      </p:sp>
      <p:sp>
        <p:nvSpPr>
          <p:cNvPr id="6" name="TextBox 5">
            <a:extLst>
              <a:ext uri="{FF2B5EF4-FFF2-40B4-BE49-F238E27FC236}">
                <a16:creationId xmlns:a16="http://schemas.microsoft.com/office/drawing/2014/main" xmlns="" id="{23AFE4DD-74C7-4000-B861-0A0428A1CBA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3512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4</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‘He will wipe every tear from their eyes. There will be no more death’ or mourning or crying or pain, for the old order of things has passed away.”</a:t>
            </a:r>
          </a:p>
          <a:p>
            <a:pPr marL="573088" lvl="0" indent="-573088">
              <a:lnSpc>
                <a:spcPct val="90000"/>
              </a:lnSpc>
              <a:spcBef>
                <a:spcPts val="0"/>
              </a:spcBef>
              <a:spcAft>
                <a:spcPts val="0"/>
              </a:spcAft>
            </a:pPr>
            <a:endParaRPr lang="en-US" sz="38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
        <p:nvSpPr>
          <p:cNvPr id="9" name="TextBox 8">
            <a:extLst>
              <a:ext uri="{FF2B5EF4-FFF2-40B4-BE49-F238E27FC236}">
                <a16:creationId xmlns:a16="http://schemas.microsoft.com/office/drawing/2014/main" xmlns="" id="{EE3B9F4F-0DAF-42E2-9618-DDC77E8B19F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7053677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I heard again what sounded like the shout of a vast crowd or the roar of mighty ocean waves or the crash of loud thunder. “Praise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Let us rejoice and be glad and give him glory! For the wedding of the Lamb has come, and </a:t>
            </a:r>
            <a:r>
              <a:rPr lang="en-US" sz="3800" dirty="0">
                <a:solidFill>
                  <a:schemeClr val="bg1"/>
                </a:solidFill>
                <a:latin typeface="Calibri Light" panose="020F0302020204030204" pitchFamily="34" charset="0"/>
                <a:cs typeface="Calibri Light" panose="020F0302020204030204" pitchFamily="34" charset="0"/>
              </a:rPr>
              <a:t>his bride has made herself ready</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endParaRPr lang="en-US" sz="38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830788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4</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‘He will wipe every tear from their eyes. There will be no more death’ or mourning or crying or pain, for the old order of things has passed away.”</a:t>
            </a:r>
          </a:p>
          <a:p>
            <a:pPr marL="573088" lvl="0" indent="-573088">
              <a:lnSpc>
                <a:spcPct val="90000"/>
              </a:lnSpc>
              <a:spcBef>
                <a:spcPts val="0"/>
              </a:spcBef>
              <a:spcAft>
                <a:spcPts val="0"/>
              </a:spcAft>
            </a:pPr>
            <a:endParaRPr lang="en-US" sz="38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xmlns="" id="{482CDBEE-088A-4A95-AE1B-A28E5C559007}"/>
              </a:ext>
            </a:extLst>
          </p:cNvPr>
          <p:cNvSpPr>
            <a:spLocks noChangeArrowheads="1"/>
          </p:cNvSpPr>
          <p:nvPr/>
        </p:nvSpPr>
        <p:spPr bwMode="auto">
          <a:xfrm>
            <a:off x="990600" y="2438400"/>
            <a:ext cx="9296400" cy="14477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12A0137-18FF-4A8B-B21B-ED1E392B3E2B}"/>
              </a:ext>
            </a:extLst>
          </p:cNvPr>
          <p:cNvSpPr txBox="1">
            <a:spLocks noChangeArrowheads="1"/>
          </p:cNvSpPr>
          <p:nvPr/>
        </p:nvSpPr>
        <p:spPr bwMode="auto">
          <a:xfrm>
            <a:off x="1074683" y="2479965"/>
            <a:ext cx="9136117" cy="1323439"/>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4000" dirty="0">
                <a:solidFill>
                  <a:prstClr val="white"/>
                </a:solidFill>
                <a:latin typeface="Calibri Light" panose="020F0302020204030204" pitchFamily="34" charset="0"/>
                <a:cs typeface="Calibri Light" panose="020F0302020204030204" pitchFamily="34" charset="0"/>
              </a:rPr>
              <a:t>“Death will be swallowed up in victory.”</a:t>
            </a:r>
          </a:p>
          <a:p>
            <a:pPr marL="0" lvl="1" algn="ctr" fontAlgn="auto">
              <a:spcBef>
                <a:spcPts val="0"/>
              </a:spcBef>
              <a:spcAft>
                <a:spcPts val="1800"/>
              </a:spcAft>
              <a:buSzPct val="100000"/>
              <a:defRPr/>
            </a:pPr>
            <a:r>
              <a:rPr lang="en-US" sz="4000" i="1" dirty="0">
                <a:solidFill>
                  <a:prstClr val="white"/>
                </a:solidFill>
                <a:latin typeface="Calibri Light" panose="020F0302020204030204" pitchFamily="34" charset="0"/>
                <a:cs typeface="Calibri Light" panose="020F0302020204030204" pitchFamily="34" charset="0"/>
              </a:rPr>
              <a:t>1 Corinthians 15:54</a:t>
            </a:r>
          </a:p>
        </p:txBody>
      </p:sp>
      <p:sp>
        <p:nvSpPr>
          <p:cNvPr id="6" name="Rectangle 5">
            <a:extLst>
              <a:ext uri="{FF2B5EF4-FFF2-40B4-BE49-F238E27FC236}">
                <a16:creationId xmlns:a16="http://schemas.microsoft.com/office/drawing/2014/main" xmlns="" id="{73EBCF0A-E316-4901-8AAA-EDE9F46A4DC7}"/>
              </a:ext>
            </a:extLst>
          </p:cNvPr>
          <p:cNvSpPr>
            <a:spLocks noChangeArrowheads="1"/>
          </p:cNvSpPr>
          <p:nvPr/>
        </p:nvSpPr>
        <p:spPr bwMode="auto">
          <a:xfrm>
            <a:off x="304800" y="4096206"/>
            <a:ext cx="11201400" cy="260939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2CDE2A51-1400-4019-AF0C-B644BD98A1F8}"/>
              </a:ext>
            </a:extLst>
          </p:cNvPr>
          <p:cNvSpPr txBox="1">
            <a:spLocks noChangeArrowheads="1"/>
          </p:cNvSpPr>
          <p:nvPr/>
        </p:nvSpPr>
        <p:spPr bwMode="auto">
          <a:xfrm>
            <a:off x="392825" y="4178001"/>
            <a:ext cx="11008272" cy="2123658"/>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300" dirty="0">
                <a:solidFill>
                  <a:prstClr val="white"/>
                </a:solidFill>
                <a:latin typeface="Calibri Light" panose="020F0302020204030204" pitchFamily="34" charset="0"/>
                <a:cs typeface="Calibri Light" panose="020F0302020204030204" pitchFamily="34" charset="0"/>
              </a:rPr>
              <a:t>Randy Alcorn, </a:t>
            </a:r>
            <a:r>
              <a:rPr lang="en-US" sz="3300" i="1" dirty="0">
                <a:solidFill>
                  <a:prstClr val="white"/>
                </a:solidFill>
                <a:latin typeface="Calibri Light" panose="020F0302020204030204" pitchFamily="34" charset="0"/>
                <a:cs typeface="Calibri Light" panose="020F0302020204030204" pitchFamily="34" charset="0"/>
              </a:rPr>
              <a:t>Heaven</a:t>
            </a:r>
            <a:r>
              <a:rPr lang="en-US" sz="3300" dirty="0">
                <a:solidFill>
                  <a:prstClr val="white"/>
                </a:solidFill>
                <a:latin typeface="Calibri Light" panose="020F0302020204030204" pitchFamily="34" charset="0"/>
                <a:cs typeface="Calibri Light" panose="020F0302020204030204" pitchFamily="34" charset="0"/>
              </a:rPr>
              <a:t>:</a:t>
            </a:r>
            <a:r>
              <a:rPr lang="en-US" sz="3300" b="1" dirty="0">
                <a:solidFill>
                  <a:prstClr val="white"/>
                </a:solidFill>
                <a:latin typeface="Calibri Light" panose="020F0302020204030204" pitchFamily="34" charset="0"/>
                <a:cs typeface="Calibri Light" panose="020F0302020204030204" pitchFamily="34" charset="0"/>
              </a:rPr>
              <a:t> </a:t>
            </a:r>
            <a:r>
              <a:rPr lang="en-US" sz="3300" dirty="0">
                <a:solidFill>
                  <a:prstClr val="white"/>
                </a:solidFill>
                <a:latin typeface="Calibri Light" panose="020F0302020204030204" pitchFamily="34" charset="0"/>
                <a:cs typeface="Calibri Light" panose="020F0302020204030204" pitchFamily="34" charset="0"/>
              </a:rPr>
              <a:t>“When five-year-old Emily Kimball was hospitalized and heard she was going to die, she started to cry. Even though she loved Jesus and wanted to be with him, she didn’t want to leave her family behind… </a:t>
            </a:r>
          </a:p>
        </p:txBody>
      </p:sp>
      <p:sp>
        <p:nvSpPr>
          <p:cNvPr id="9" name="TextBox 8">
            <a:extLst>
              <a:ext uri="{FF2B5EF4-FFF2-40B4-BE49-F238E27FC236}">
                <a16:creationId xmlns:a16="http://schemas.microsoft.com/office/drawing/2014/main" xmlns="" id="{EE3B9F4F-0DAF-42E2-9618-DDC77E8B19F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04108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P spid="6" grpId="0" animBg="1"/>
      <p:bldP spid="7"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4</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‘He will wipe every tear from their eyes. There will be no more death’ or mourning or crying or pain, for the old order of things has passed away.”</a:t>
            </a:r>
          </a:p>
          <a:p>
            <a:pPr marL="573088" lvl="0" indent="-573088">
              <a:lnSpc>
                <a:spcPct val="90000"/>
              </a:lnSpc>
              <a:spcBef>
                <a:spcPts val="0"/>
              </a:spcBef>
              <a:spcAft>
                <a:spcPts val="0"/>
              </a:spcAft>
            </a:pPr>
            <a:endParaRPr lang="en-US" sz="38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xmlns="" id="{482CDBEE-088A-4A95-AE1B-A28E5C559007}"/>
              </a:ext>
            </a:extLst>
          </p:cNvPr>
          <p:cNvSpPr>
            <a:spLocks noChangeArrowheads="1"/>
          </p:cNvSpPr>
          <p:nvPr/>
        </p:nvSpPr>
        <p:spPr bwMode="auto">
          <a:xfrm>
            <a:off x="990600" y="2438400"/>
            <a:ext cx="9296400" cy="14477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12A0137-18FF-4A8B-B21B-ED1E392B3E2B}"/>
              </a:ext>
            </a:extLst>
          </p:cNvPr>
          <p:cNvSpPr txBox="1">
            <a:spLocks noChangeArrowheads="1"/>
          </p:cNvSpPr>
          <p:nvPr/>
        </p:nvSpPr>
        <p:spPr bwMode="auto">
          <a:xfrm>
            <a:off x="1074683" y="2479965"/>
            <a:ext cx="9136117" cy="1323439"/>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4000" dirty="0">
                <a:solidFill>
                  <a:prstClr val="white"/>
                </a:solidFill>
                <a:latin typeface="Calibri Light" panose="020F0302020204030204" pitchFamily="34" charset="0"/>
                <a:cs typeface="Calibri Light" panose="020F0302020204030204" pitchFamily="34" charset="0"/>
              </a:rPr>
              <a:t>“Death will be swallowed up in victory.”</a:t>
            </a:r>
          </a:p>
          <a:p>
            <a:pPr marL="0" lvl="1" algn="ctr" fontAlgn="auto">
              <a:spcBef>
                <a:spcPts val="0"/>
              </a:spcBef>
              <a:spcAft>
                <a:spcPts val="1800"/>
              </a:spcAft>
              <a:buSzPct val="100000"/>
              <a:defRPr/>
            </a:pPr>
            <a:r>
              <a:rPr lang="en-US" sz="4000" i="1" dirty="0">
                <a:solidFill>
                  <a:prstClr val="white"/>
                </a:solidFill>
                <a:latin typeface="Calibri Light" panose="020F0302020204030204" pitchFamily="34" charset="0"/>
                <a:cs typeface="Calibri Light" panose="020F0302020204030204" pitchFamily="34" charset="0"/>
              </a:rPr>
              <a:t>1 Corinthians 15:54</a:t>
            </a:r>
          </a:p>
        </p:txBody>
      </p:sp>
      <p:sp>
        <p:nvSpPr>
          <p:cNvPr id="6" name="Rectangle 5">
            <a:extLst>
              <a:ext uri="{FF2B5EF4-FFF2-40B4-BE49-F238E27FC236}">
                <a16:creationId xmlns:a16="http://schemas.microsoft.com/office/drawing/2014/main" xmlns="" id="{73EBCF0A-E316-4901-8AAA-EDE9F46A4DC7}"/>
              </a:ext>
            </a:extLst>
          </p:cNvPr>
          <p:cNvSpPr>
            <a:spLocks noChangeArrowheads="1"/>
          </p:cNvSpPr>
          <p:nvPr/>
        </p:nvSpPr>
        <p:spPr bwMode="auto">
          <a:xfrm>
            <a:off x="304800" y="4096206"/>
            <a:ext cx="11201400" cy="260939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2CDE2A51-1400-4019-AF0C-B644BD98A1F8}"/>
              </a:ext>
            </a:extLst>
          </p:cNvPr>
          <p:cNvSpPr txBox="1">
            <a:spLocks noChangeArrowheads="1"/>
          </p:cNvSpPr>
          <p:nvPr/>
        </p:nvSpPr>
        <p:spPr bwMode="auto">
          <a:xfrm>
            <a:off x="392825" y="4178001"/>
            <a:ext cx="11008272" cy="2123658"/>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300" dirty="0">
                <a:solidFill>
                  <a:prstClr val="white"/>
                </a:solidFill>
                <a:latin typeface="Calibri Light" panose="020F0302020204030204" pitchFamily="34" charset="0"/>
                <a:cs typeface="Calibri Light" panose="020F0302020204030204" pitchFamily="34" charset="0"/>
              </a:rPr>
              <a:t>Randy Alcorn, </a:t>
            </a:r>
            <a:r>
              <a:rPr lang="en-US" sz="3300" i="1" dirty="0">
                <a:solidFill>
                  <a:prstClr val="white"/>
                </a:solidFill>
                <a:latin typeface="Calibri Light" panose="020F0302020204030204" pitchFamily="34" charset="0"/>
                <a:cs typeface="Calibri Light" panose="020F0302020204030204" pitchFamily="34" charset="0"/>
              </a:rPr>
              <a:t>Heaven</a:t>
            </a:r>
            <a:r>
              <a:rPr lang="en-US" sz="3300" dirty="0">
                <a:solidFill>
                  <a:prstClr val="white"/>
                </a:solidFill>
                <a:latin typeface="Calibri Light" panose="020F0302020204030204" pitchFamily="34" charset="0"/>
                <a:cs typeface="Calibri Light" panose="020F0302020204030204" pitchFamily="34" charset="0"/>
              </a:rPr>
              <a:t>:</a:t>
            </a:r>
            <a:r>
              <a:rPr lang="en-US" sz="3300" b="1" dirty="0">
                <a:solidFill>
                  <a:prstClr val="white"/>
                </a:solidFill>
                <a:latin typeface="Calibri Light" panose="020F0302020204030204" pitchFamily="34" charset="0"/>
                <a:cs typeface="Calibri Light" panose="020F0302020204030204" pitchFamily="34" charset="0"/>
              </a:rPr>
              <a:t> </a:t>
            </a:r>
            <a:r>
              <a:rPr lang="en-US" sz="3300" dirty="0">
                <a:solidFill>
                  <a:prstClr val="white"/>
                </a:solidFill>
                <a:latin typeface="Calibri Light" panose="020F0302020204030204" pitchFamily="34" charset="0"/>
                <a:cs typeface="Calibri Light" panose="020F0302020204030204" pitchFamily="34" charset="0"/>
              </a:rPr>
              <a:t>“Then her mother had an inspired idea. She asked Emily to step through a doorway into another room, and she closed the door behind her. One at a time, the entire family started coming through the door to join her…</a:t>
            </a:r>
          </a:p>
        </p:txBody>
      </p:sp>
      <p:sp>
        <p:nvSpPr>
          <p:cNvPr id="9" name="TextBox 8">
            <a:extLst>
              <a:ext uri="{FF2B5EF4-FFF2-40B4-BE49-F238E27FC236}">
                <a16:creationId xmlns:a16="http://schemas.microsoft.com/office/drawing/2014/main" xmlns="" id="{3A1C1D95-BD07-4038-9DF7-837B2FDB779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632391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4</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‘He will wipe every tear from their eyes. There will be no more death’ or mourning or crying or pain, for the old order of things has passed away.”</a:t>
            </a:r>
          </a:p>
          <a:p>
            <a:pPr marL="573088" lvl="0" indent="-573088">
              <a:lnSpc>
                <a:spcPct val="90000"/>
              </a:lnSpc>
              <a:spcBef>
                <a:spcPts val="0"/>
              </a:spcBef>
              <a:spcAft>
                <a:spcPts val="0"/>
              </a:spcAft>
            </a:pPr>
            <a:endParaRPr lang="en-US" sz="38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xmlns="" id="{482CDBEE-088A-4A95-AE1B-A28E5C559007}"/>
              </a:ext>
            </a:extLst>
          </p:cNvPr>
          <p:cNvSpPr>
            <a:spLocks noChangeArrowheads="1"/>
          </p:cNvSpPr>
          <p:nvPr/>
        </p:nvSpPr>
        <p:spPr bwMode="auto">
          <a:xfrm>
            <a:off x="990600" y="2438400"/>
            <a:ext cx="9296400" cy="14477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12A0137-18FF-4A8B-B21B-ED1E392B3E2B}"/>
              </a:ext>
            </a:extLst>
          </p:cNvPr>
          <p:cNvSpPr txBox="1">
            <a:spLocks noChangeArrowheads="1"/>
          </p:cNvSpPr>
          <p:nvPr/>
        </p:nvSpPr>
        <p:spPr bwMode="auto">
          <a:xfrm>
            <a:off x="1074683" y="2479965"/>
            <a:ext cx="9136117" cy="1323439"/>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4000" dirty="0">
                <a:solidFill>
                  <a:prstClr val="white"/>
                </a:solidFill>
                <a:latin typeface="Calibri Light" panose="020F0302020204030204" pitchFamily="34" charset="0"/>
                <a:cs typeface="Calibri Light" panose="020F0302020204030204" pitchFamily="34" charset="0"/>
              </a:rPr>
              <a:t>“Death will be swallowed up in victory.”</a:t>
            </a:r>
          </a:p>
          <a:p>
            <a:pPr marL="0" lvl="1" algn="ctr" fontAlgn="auto">
              <a:spcBef>
                <a:spcPts val="0"/>
              </a:spcBef>
              <a:spcAft>
                <a:spcPts val="1800"/>
              </a:spcAft>
              <a:buSzPct val="100000"/>
              <a:defRPr/>
            </a:pPr>
            <a:r>
              <a:rPr lang="en-US" sz="4000" i="1" dirty="0">
                <a:solidFill>
                  <a:prstClr val="white"/>
                </a:solidFill>
                <a:latin typeface="Calibri Light" panose="020F0302020204030204" pitchFamily="34" charset="0"/>
                <a:cs typeface="Calibri Light" panose="020F0302020204030204" pitchFamily="34" charset="0"/>
              </a:rPr>
              <a:t>1 Corinthians 15:54</a:t>
            </a:r>
          </a:p>
        </p:txBody>
      </p:sp>
      <p:sp>
        <p:nvSpPr>
          <p:cNvPr id="6" name="Rectangle 5">
            <a:extLst>
              <a:ext uri="{FF2B5EF4-FFF2-40B4-BE49-F238E27FC236}">
                <a16:creationId xmlns:a16="http://schemas.microsoft.com/office/drawing/2014/main" xmlns="" id="{73EBCF0A-E316-4901-8AAA-EDE9F46A4DC7}"/>
              </a:ext>
            </a:extLst>
          </p:cNvPr>
          <p:cNvSpPr>
            <a:spLocks noChangeArrowheads="1"/>
          </p:cNvSpPr>
          <p:nvPr/>
        </p:nvSpPr>
        <p:spPr bwMode="auto">
          <a:xfrm>
            <a:off x="304800" y="4096206"/>
            <a:ext cx="11201400" cy="260939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2CDE2A51-1400-4019-AF0C-B644BD98A1F8}"/>
              </a:ext>
            </a:extLst>
          </p:cNvPr>
          <p:cNvSpPr txBox="1">
            <a:spLocks noChangeArrowheads="1"/>
          </p:cNvSpPr>
          <p:nvPr/>
        </p:nvSpPr>
        <p:spPr bwMode="auto">
          <a:xfrm>
            <a:off x="392825" y="4178001"/>
            <a:ext cx="11008272" cy="1615827"/>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300" dirty="0">
                <a:solidFill>
                  <a:prstClr val="white"/>
                </a:solidFill>
                <a:latin typeface="Calibri Light" panose="020F0302020204030204" pitchFamily="34" charset="0"/>
                <a:cs typeface="Calibri Light" panose="020F0302020204030204" pitchFamily="34" charset="0"/>
              </a:rPr>
              <a:t>Randy Alcorn, </a:t>
            </a:r>
            <a:r>
              <a:rPr lang="en-US" sz="3300" i="1" dirty="0">
                <a:solidFill>
                  <a:prstClr val="white"/>
                </a:solidFill>
                <a:latin typeface="Calibri Light" panose="020F0302020204030204" pitchFamily="34" charset="0"/>
                <a:cs typeface="Calibri Light" panose="020F0302020204030204" pitchFamily="34" charset="0"/>
              </a:rPr>
              <a:t>Heaven</a:t>
            </a:r>
            <a:r>
              <a:rPr lang="en-US" sz="3300" dirty="0">
                <a:solidFill>
                  <a:prstClr val="white"/>
                </a:solidFill>
                <a:latin typeface="Calibri Light" panose="020F0302020204030204" pitchFamily="34" charset="0"/>
                <a:cs typeface="Calibri Light" panose="020F0302020204030204" pitchFamily="34" charset="0"/>
              </a:rPr>
              <a:t>:</a:t>
            </a:r>
            <a:r>
              <a:rPr lang="en-US" sz="3300" b="1" dirty="0">
                <a:solidFill>
                  <a:prstClr val="white"/>
                </a:solidFill>
                <a:latin typeface="Calibri Light" panose="020F0302020204030204" pitchFamily="34" charset="0"/>
                <a:cs typeface="Calibri Light" panose="020F0302020204030204" pitchFamily="34" charset="0"/>
              </a:rPr>
              <a:t> </a:t>
            </a:r>
            <a:r>
              <a:rPr lang="en-US" sz="3300" dirty="0">
                <a:solidFill>
                  <a:prstClr val="white"/>
                </a:solidFill>
                <a:latin typeface="Calibri Light" panose="020F0302020204030204" pitchFamily="34" charset="0"/>
                <a:cs typeface="Calibri Light" panose="020F0302020204030204" pitchFamily="34" charset="0"/>
              </a:rPr>
              <a:t>“Her mother explained that this was how it would be. Emily would go ahead to Heaven and then the rest of the family would follow…</a:t>
            </a:r>
          </a:p>
        </p:txBody>
      </p:sp>
      <p:sp>
        <p:nvSpPr>
          <p:cNvPr id="9" name="TextBox 8">
            <a:extLst>
              <a:ext uri="{FF2B5EF4-FFF2-40B4-BE49-F238E27FC236}">
                <a16:creationId xmlns:a16="http://schemas.microsoft.com/office/drawing/2014/main" xmlns="" id="{A084D515-5F00-49BF-A04D-BA1B21EE163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230657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2723823"/>
          </a:xfrm>
          <a:prstGeom prst="rect">
            <a:avLst/>
          </a:prstGeom>
          <a:noFill/>
          <a:ln w="9525">
            <a:noFill/>
            <a:miter lim="800000"/>
            <a:headEnd/>
            <a:tailEnd/>
          </a:ln>
        </p:spPr>
        <p:txBody>
          <a:bodyPr wrap="square">
            <a:spAutoFit/>
          </a:bodyPr>
          <a:lstStyle/>
          <a:p>
            <a:pPr marL="573088" lvl="0" indent="-573088">
              <a:lnSpc>
                <a:spcPct val="90000"/>
              </a:lnSpc>
              <a:spcBef>
                <a:spcPts val="0"/>
              </a:spcBef>
              <a:spcAft>
                <a:spcPts val="0"/>
              </a:spcAft>
            </a:pPr>
            <a:r>
              <a:rPr lang="en-US" sz="3800" baseline="30000" dirty="0">
                <a:solidFill>
                  <a:prstClr val="white"/>
                </a:solidFill>
                <a:latin typeface="Calibri Light" panose="020F0302020204030204" pitchFamily="34" charset="0"/>
                <a:ea typeface="ＭＳ Ｐゴシック" charset="-128"/>
                <a:cs typeface="Calibri Light" panose="020F0302020204030204" pitchFamily="34" charset="0"/>
              </a:rPr>
              <a:t>4</a:t>
            </a:r>
            <a:r>
              <a:rPr lang="en-US" sz="3800" dirty="0">
                <a:solidFill>
                  <a:prstClr val="white"/>
                </a:solidFill>
                <a:latin typeface="Calibri Light" panose="020F0302020204030204" pitchFamily="34" charset="0"/>
                <a:ea typeface="ＭＳ Ｐゴシック" charset="-128"/>
                <a:cs typeface="Calibri Light" panose="020F0302020204030204" pitchFamily="34" charset="0"/>
              </a:rPr>
              <a:t> 	‘He will wipe every tear from their eyes. There will be no more death’ or mourning or crying or pain, for the old order of things has passed away.”</a:t>
            </a:r>
          </a:p>
          <a:p>
            <a:pPr marL="573088" lvl="0" indent="-573088">
              <a:lnSpc>
                <a:spcPct val="90000"/>
              </a:lnSpc>
              <a:spcBef>
                <a:spcPts val="0"/>
              </a:spcBef>
              <a:spcAft>
                <a:spcPts val="0"/>
              </a:spcAft>
            </a:pPr>
            <a:endParaRPr lang="en-US" sz="3800" dirty="0">
              <a:solidFill>
                <a:prstClr val="white"/>
              </a:solidFill>
              <a:latin typeface="Calibri Light" panose="020F0302020204030204" pitchFamily="34" charset="0"/>
              <a:ea typeface="ＭＳ Ｐゴシック" charset="-128"/>
              <a:cs typeface="Calibri Light" panose="020F0302020204030204" pitchFamily="34" charset="0"/>
            </a:endParaRPr>
          </a:p>
        </p:txBody>
      </p:sp>
      <p:sp>
        <p:nvSpPr>
          <p:cNvPr id="4" name="Rectangle 3">
            <a:extLst>
              <a:ext uri="{FF2B5EF4-FFF2-40B4-BE49-F238E27FC236}">
                <a16:creationId xmlns:a16="http://schemas.microsoft.com/office/drawing/2014/main" xmlns="" id="{482CDBEE-088A-4A95-AE1B-A28E5C559007}"/>
              </a:ext>
            </a:extLst>
          </p:cNvPr>
          <p:cNvSpPr>
            <a:spLocks noChangeArrowheads="1"/>
          </p:cNvSpPr>
          <p:nvPr/>
        </p:nvSpPr>
        <p:spPr bwMode="auto">
          <a:xfrm>
            <a:off x="990600" y="2438400"/>
            <a:ext cx="9296400" cy="1447799"/>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612A0137-18FF-4A8B-B21B-ED1E392B3E2B}"/>
              </a:ext>
            </a:extLst>
          </p:cNvPr>
          <p:cNvSpPr txBox="1">
            <a:spLocks noChangeArrowheads="1"/>
          </p:cNvSpPr>
          <p:nvPr/>
        </p:nvSpPr>
        <p:spPr bwMode="auto">
          <a:xfrm>
            <a:off x="1074683" y="2479965"/>
            <a:ext cx="9136117" cy="1323439"/>
          </a:xfrm>
          <a:prstGeom prst="rect">
            <a:avLst/>
          </a:prstGeom>
          <a:noFill/>
          <a:ln w="38100">
            <a:noFill/>
            <a:miter lim="800000"/>
            <a:headEnd/>
            <a:tailEnd/>
          </a:ln>
        </p:spPr>
        <p:txBody>
          <a:bodyPr wrap="square">
            <a:spAutoFit/>
          </a:bodyPr>
          <a:lstStyle/>
          <a:p>
            <a:pPr marL="0" lvl="1" algn="ctr" fontAlgn="auto">
              <a:spcBef>
                <a:spcPts val="0"/>
              </a:spcBef>
              <a:spcAft>
                <a:spcPts val="0"/>
              </a:spcAft>
              <a:buSzPct val="100000"/>
              <a:defRPr/>
            </a:pPr>
            <a:r>
              <a:rPr lang="en-US" sz="4000" dirty="0">
                <a:solidFill>
                  <a:prstClr val="white"/>
                </a:solidFill>
                <a:latin typeface="Calibri Light" panose="020F0302020204030204" pitchFamily="34" charset="0"/>
                <a:cs typeface="Calibri Light" panose="020F0302020204030204" pitchFamily="34" charset="0"/>
              </a:rPr>
              <a:t>“Death will be swallowed up in victory.”</a:t>
            </a:r>
          </a:p>
          <a:p>
            <a:pPr marL="0" lvl="1" algn="ctr" fontAlgn="auto">
              <a:spcBef>
                <a:spcPts val="0"/>
              </a:spcBef>
              <a:spcAft>
                <a:spcPts val="1800"/>
              </a:spcAft>
              <a:buSzPct val="100000"/>
              <a:defRPr/>
            </a:pPr>
            <a:r>
              <a:rPr lang="en-US" sz="4000" i="1" dirty="0">
                <a:solidFill>
                  <a:prstClr val="white"/>
                </a:solidFill>
                <a:latin typeface="Calibri Light" panose="020F0302020204030204" pitchFamily="34" charset="0"/>
                <a:cs typeface="Calibri Light" panose="020F0302020204030204" pitchFamily="34" charset="0"/>
              </a:rPr>
              <a:t>1 Corinthians 15:54</a:t>
            </a:r>
          </a:p>
        </p:txBody>
      </p:sp>
      <p:sp>
        <p:nvSpPr>
          <p:cNvPr id="6" name="Rectangle 5">
            <a:extLst>
              <a:ext uri="{FF2B5EF4-FFF2-40B4-BE49-F238E27FC236}">
                <a16:creationId xmlns:a16="http://schemas.microsoft.com/office/drawing/2014/main" xmlns="" id="{73EBCF0A-E316-4901-8AAA-EDE9F46A4DC7}"/>
              </a:ext>
            </a:extLst>
          </p:cNvPr>
          <p:cNvSpPr>
            <a:spLocks noChangeArrowheads="1"/>
          </p:cNvSpPr>
          <p:nvPr/>
        </p:nvSpPr>
        <p:spPr bwMode="auto">
          <a:xfrm>
            <a:off x="304800" y="4096206"/>
            <a:ext cx="11201400" cy="2609394"/>
          </a:xfrm>
          <a:prstGeom prst="rect">
            <a:avLst/>
          </a:prstGeom>
          <a:solidFill>
            <a:schemeClr val="tx2">
              <a:lumMod val="50000"/>
            </a:schemeClr>
          </a:solidFill>
          <a:ln w="38100">
            <a:solidFill>
              <a:schemeClr val="tx2">
                <a:lumMod val="60000"/>
                <a:lumOff val="40000"/>
              </a:schemeClr>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2CDE2A51-1400-4019-AF0C-B644BD98A1F8}"/>
              </a:ext>
            </a:extLst>
          </p:cNvPr>
          <p:cNvSpPr txBox="1">
            <a:spLocks noChangeArrowheads="1"/>
          </p:cNvSpPr>
          <p:nvPr/>
        </p:nvSpPr>
        <p:spPr bwMode="auto">
          <a:xfrm>
            <a:off x="392825" y="4178001"/>
            <a:ext cx="11008272" cy="2123658"/>
          </a:xfrm>
          <a:prstGeom prst="rect">
            <a:avLst/>
          </a:prstGeom>
          <a:noFill/>
          <a:ln w="38100">
            <a:noFill/>
            <a:miter lim="800000"/>
            <a:headEnd/>
            <a:tailEnd/>
          </a:ln>
        </p:spPr>
        <p:txBody>
          <a:bodyPr wrap="square">
            <a:spAutoFit/>
          </a:bodyPr>
          <a:lstStyle/>
          <a:p>
            <a:pPr marL="0" lvl="1" fontAlgn="auto">
              <a:spcBef>
                <a:spcPts val="0"/>
              </a:spcBef>
              <a:spcAft>
                <a:spcPts val="1800"/>
              </a:spcAft>
              <a:buSzPct val="100000"/>
              <a:defRPr/>
            </a:pPr>
            <a:r>
              <a:rPr lang="en-US" sz="3300" dirty="0">
                <a:solidFill>
                  <a:prstClr val="white"/>
                </a:solidFill>
                <a:latin typeface="Calibri Light" panose="020F0302020204030204" pitchFamily="34" charset="0"/>
                <a:cs typeface="Calibri Light" panose="020F0302020204030204" pitchFamily="34" charset="0"/>
              </a:rPr>
              <a:t>Randy Alcorn, </a:t>
            </a:r>
            <a:r>
              <a:rPr lang="en-US" sz="3300" i="1" dirty="0">
                <a:solidFill>
                  <a:prstClr val="white"/>
                </a:solidFill>
                <a:latin typeface="Calibri Light" panose="020F0302020204030204" pitchFamily="34" charset="0"/>
                <a:cs typeface="Calibri Light" panose="020F0302020204030204" pitchFamily="34" charset="0"/>
              </a:rPr>
              <a:t>Heaven</a:t>
            </a:r>
            <a:r>
              <a:rPr lang="en-US" sz="3300" dirty="0">
                <a:solidFill>
                  <a:prstClr val="white"/>
                </a:solidFill>
                <a:latin typeface="Calibri Light" panose="020F0302020204030204" pitchFamily="34" charset="0"/>
                <a:cs typeface="Calibri Light" panose="020F0302020204030204" pitchFamily="34" charset="0"/>
              </a:rPr>
              <a:t>:</a:t>
            </a:r>
            <a:r>
              <a:rPr lang="en-US" sz="3300" b="1" dirty="0">
                <a:solidFill>
                  <a:prstClr val="white"/>
                </a:solidFill>
                <a:latin typeface="Calibri Light" panose="020F0302020204030204" pitchFamily="34" charset="0"/>
                <a:cs typeface="Calibri Light" panose="020F0302020204030204" pitchFamily="34" charset="0"/>
              </a:rPr>
              <a:t> </a:t>
            </a:r>
            <a:r>
              <a:rPr lang="en-US" sz="3300" dirty="0">
                <a:solidFill>
                  <a:prstClr val="white"/>
                </a:solidFill>
                <a:latin typeface="Calibri Light" panose="020F0302020204030204" pitchFamily="34" charset="0"/>
                <a:cs typeface="Calibri Light" panose="020F0302020204030204" pitchFamily="34" charset="0"/>
              </a:rPr>
              <a:t>“Emily understood. She would be the first to go through death’s door. Eventually, the rest of the family would follow, probably one by one, joining her on the other side.” </a:t>
            </a:r>
          </a:p>
        </p:txBody>
      </p:sp>
      <p:sp>
        <p:nvSpPr>
          <p:cNvPr id="9" name="TextBox 8">
            <a:extLst>
              <a:ext uri="{FF2B5EF4-FFF2-40B4-BE49-F238E27FC236}">
                <a16:creationId xmlns:a16="http://schemas.microsoft.com/office/drawing/2014/main" xmlns="" id="{36684B30-30F8-457A-B34F-5D030D6C8AA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21</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376322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524000" y="2336800"/>
            <a:ext cx="9144000" cy="2387600"/>
          </a:xfrm>
        </p:spPr>
        <p:txBody>
          <a:bodyPr>
            <a:normAutofit/>
          </a:bodyPr>
          <a:lstStyle/>
          <a:p>
            <a:r>
              <a:rPr lang="en-US" sz="12500" dirty="0">
                <a:solidFill>
                  <a:schemeClr val="bg1"/>
                </a:solidFill>
                <a:latin typeface="Century Gothic" panose="020B0502020202020204" pitchFamily="34" charset="0"/>
              </a:rPr>
              <a:t>KING</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8" y="2336803"/>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RETURN OF THE</a:t>
            </a:r>
          </a:p>
        </p:txBody>
      </p:sp>
    </p:spTree>
    <p:extLst>
      <p:ext uri="{BB962C8B-B14F-4D97-AF65-F5344CB8AC3E}">
        <p14:creationId xmlns:p14="http://schemas.microsoft.com/office/powerpoint/2010/main" val="211531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776418"/>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I heard again what sounded like the shout of a vast crowd or the roar of mighty ocean waves or the crash of loud thunder. “Praise the </a:t>
            </a:r>
            <a:r>
              <a:rPr lang="en-US" sz="3800" cap="small" dirty="0">
                <a:solidFill>
                  <a:schemeClr val="tx1">
                    <a:lumMod val="50000"/>
                    <a:lumOff val="50000"/>
                  </a:schemeClr>
                </a:solidFill>
                <a:latin typeface="Calibri Light" panose="020F0302020204030204" pitchFamily="34" charset="0"/>
                <a:cs typeface="Calibri Light" panose="020F0302020204030204" pitchFamily="34" charset="0"/>
              </a:rPr>
              <a:t>LORD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9438" indent="-579438">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r>
              <a:rPr lang="en-US" sz="3800" dirty="0">
                <a:solidFill>
                  <a:schemeClr val="bg1"/>
                </a:solidFill>
                <a:latin typeface="Calibri Light" panose="020F0302020204030204" pitchFamily="34" charset="0"/>
                <a:cs typeface="Calibri Light" panose="020F0302020204030204" pitchFamily="34" charset="0"/>
              </a:rPr>
              <a:t>Let us rejoice and be glad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give him glory! For the wedding of the Lamb has come, and his bride has made herself ready. </a:t>
            </a:r>
            <a:endParaRPr lang="en-US" sz="3800" dirty="0">
              <a:solidFill>
                <a:schemeClr val="tx1">
                  <a:lumMod val="50000"/>
                  <a:lumOff val="50000"/>
                </a:schemeClr>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93078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1671227"/>
          </a:xfrm>
          <a:prstGeom prst="rect">
            <a:avLst/>
          </a:prstGeom>
          <a:noFill/>
          <a:ln w="9525">
            <a:noFill/>
            <a:miter lim="800000"/>
            <a:headEnd/>
            <a:tailEnd/>
          </a:ln>
        </p:spPr>
        <p:txBody>
          <a:bodyPr wrap="square">
            <a:spAutoFit/>
          </a:bodyPr>
          <a:lstStyle/>
          <a:p>
            <a:pPr marL="579438" marR="0" indent="-579438">
              <a:lnSpc>
                <a:spcPct val="90000"/>
              </a:lnSpc>
              <a:spcBef>
                <a:spcPts val="0"/>
              </a:spcBef>
              <a:spcAft>
                <a:spcPts val="0"/>
              </a:spcAft>
              <a:tabLst>
                <a:tab pos="-1257300" algn="l"/>
              </a:tabLst>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8</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She has been given the finest of pure white linen to wear.” For the fine linen represents the good deeds of God’s holy people.</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86339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4302716"/>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Then I saw heaven standing open and there before me was a white horse, whose rider is called Faithful and True. With justice he judges and wages war.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His eyes are like blazing fire, and on his head are many crowns.</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a:t>
            </a:r>
            <a:r>
              <a:rPr lang="en-US" sz="3800" dirty="0">
                <a:solidFill>
                  <a:schemeClr val="bg1"/>
                </a:solidFill>
                <a:latin typeface="Calibri Light" panose="020F0302020204030204" pitchFamily="34" charset="0"/>
                <a:cs typeface="Calibri Light" panose="020F0302020204030204" pitchFamily="34" charset="0"/>
              </a:rPr>
              <a:t> 	He is dressed in a robe dipped in blood, and his name is the Word of God.</a:t>
            </a:r>
            <a:endParaRPr lang="en-US" sz="38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09531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1671227"/>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The armies of heaven were following him.</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On his robe and on his thigh he has this name written: </a:t>
            </a:r>
            <a:r>
              <a:rPr lang="en-US" sz="3800" cap="small" dirty="0">
                <a:solidFill>
                  <a:schemeClr val="bg1"/>
                </a:solidFill>
                <a:latin typeface="Calibri Light" panose="020F0302020204030204" pitchFamily="34" charset="0"/>
                <a:cs typeface="Calibri Light" panose="020F0302020204030204" pitchFamily="34" charset="0"/>
              </a:rPr>
              <a:t>KING OF KINGS AND LORD OF LORDS.</a:t>
            </a:r>
            <a:r>
              <a:rPr lang="en-US" sz="3800" dirty="0">
                <a:solidFill>
                  <a:schemeClr val="bg1"/>
                </a:solidFill>
                <a:latin typeface="Calibri Light" panose="020F0302020204030204" pitchFamily="34" charset="0"/>
                <a:cs typeface="Calibri Light" panose="020F0302020204030204" pitchFamily="34" charset="0"/>
              </a:rPr>
              <a:t> </a:t>
            </a:r>
            <a:endParaRPr lang="en-US" sz="3800" dirty="0">
              <a:solidFill>
                <a:schemeClr val="bg1"/>
              </a:solidFill>
              <a:latin typeface="Calibri Light" panose="020F0302020204030204" pitchFamily="34" charset="0"/>
              <a:ea typeface="ＭＳ Ｐゴシック" charset="-128"/>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19</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7891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363200" cy="325012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	</a:t>
            </a:r>
            <a:r>
              <a:rPr lang="en-US" sz="3800" dirty="0">
                <a:solidFill>
                  <a:schemeClr val="bg1"/>
                </a:solidFill>
                <a:latin typeface="Calibri Light" panose="020F0302020204030204" pitchFamily="34" charset="0"/>
                <a:cs typeface="Calibri Light" panose="020F0302020204030204" pitchFamily="34" charset="0"/>
              </a:rPr>
              <a:t>And I saw an angel coming down out of heaven.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 	</a:t>
            </a:r>
            <a:r>
              <a:rPr lang="en-US" sz="3800" dirty="0">
                <a:solidFill>
                  <a:schemeClr val="bg1"/>
                </a:solidFill>
                <a:latin typeface="Calibri Light" panose="020F0302020204030204" pitchFamily="34" charset="0"/>
                <a:cs typeface="Calibri Light" panose="020F0302020204030204" pitchFamily="34" charset="0"/>
              </a:rPr>
              <a:t>He seized the dragon, that ancient serpent, who is the devil, or Satan, and bound him for a thousand years. </a:t>
            </a:r>
          </a:p>
          <a:p>
            <a:pPr marL="579438" indent="-579438">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To keep him from deceiving the nations anymore until the thousand years were ended.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Revelation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5969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Widescreen</PresentationFormat>
  <Paragraphs>217</Paragraphs>
  <Slides>44</Slides>
  <Notes>42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ＭＳ Ｐゴシック</vt:lpstr>
      <vt:lpstr>Arial</vt:lpstr>
      <vt:lpstr>Calibri</vt:lpstr>
      <vt:lpstr>Calibri Light</vt:lpstr>
      <vt:lpstr>Cambria</vt:lpstr>
      <vt:lpstr>Century Gothic</vt:lpstr>
      <vt:lpstr>Times New Roman</vt:lpstr>
      <vt:lpstr>1_Office Theme</vt:lpstr>
      <vt:lpstr>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2023-12-18T19:12:24Z</dcterms:created>
  <dcterms:modified xsi:type="dcterms:W3CDTF">2023-12-18T19:12:32Z</dcterms:modified>
</cp:coreProperties>
</file>