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0"/>
  </p:notesMasterIdLst>
  <p:sldIdLst>
    <p:sldId id="257" r:id="rId2"/>
    <p:sldId id="573" r:id="rId3"/>
    <p:sldId id="624" r:id="rId4"/>
    <p:sldId id="601" r:id="rId5"/>
    <p:sldId id="627" r:id="rId6"/>
    <p:sldId id="628" r:id="rId7"/>
    <p:sldId id="604" r:id="rId8"/>
    <p:sldId id="607" r:id="rId9"/>
    <p:sldId id="608" r:id="rId10"/>
    <p:sldId id="609" r:id="rId11"/>
    <p:sldId id="612" r:id="rId12"/>
    <p:sldId id="629" r:id="rId13"/>
    <p:sldId id="614" r:id="rId14"/>
    <p:sldId id="617" r:id="rId15"/>
    <p:sldId id="618" r:id="rId16"/>
    <p:sldId id="622" r:id="rId17"/>
    <p:sldId id="623" r:id="rId18"/>
    <p:sldId id="62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564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5" d="100"/>
        <a:sy n="115" d="100"/>
      </p:scale>
      <p:origin x="0" y="-51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ashmuttG" userId="63692143-3df2-4169-8601-adb8b0614986" providerId="ADAL" clId="{B0C4A8E2-785D-4D39-8CA0-7E7A7AA5D43E}"/>
    <pc:docChg chg="undo custSel addSld delSld modSld sldOrd">
      <pc:chgData name="DelashmuttG" userId="63692143-3df2-4169-8601-adb8b0614986" providerId="ADAL" clId="{B0C4A8E2-785D-4D39-8CA0-7E7A7AA5D43E}" dt="2022-11-16T16:21:47.601" v="2638"/>
      <pc:docMkLst>
        <pc:docMk/>
      </pc:docMkLst>
      <pc:sldChg chg="modSp add del">
        <pc:chgData name="DelashmuttG" userId="63692143-3df2-4169-8601-adb8b0614986" providerId="ADAL" clId="{B0C4A8E2-785D-4D39-8CA0-7E7A7AA5D43E}" dt="2022-11-16T14:57:15.879" v="2264" actId="20577"/>
        <pc:sldMkLst>
          <pc:docMk/>
          <pc:sldMk cId="4159655116" sldId="260"/>
        </pc:sldMkLst>
        <pc:spChg chg="mod">
          <ac:chgData name="DelashmuttG" userId="63692143-3df2-4169-8601-adb8b0614986" providerId="ADAL" clId="{B0C4A8E2-785D-4D39-8CA0-7E7A7AA5D43E}" dt="2022-11-16T14:57:15.879" v="2264" actId="20577"/>
          <ac:spMkLst>
            <pc:docMk/>
            <pc:sldMk cId="4159655116" sldId="260"/>
            <ac:spMk id="24580" creationId="{00000000-0000-0000-0000-000000000000}"/>
          </ac:spMkLst>
        </pc:spChg>
      </pc:sldChg>
      <pc:sldChg chg="add">
        <pc:chgData name="DelashmuttG" userId="63692143-3df2-4169-8601-adb8b0614986" providerId="ADAL" clId="{B0C4A8E2-785D-4D39-8CA0-7E7A7AA5D43E}" dt="2022-11-15T20:58:00.300" v="4"/>
        <pc:sldMkLst>
          <pc:docMk/>
          <pc:sldMk cId="3617620768" sldId="572"/>
        </pc:sldMkLst>
      </pc:sldChg>
      <pc:sldChg chg="delSp add delAnim">
        <pc:chgData name="DelashmuttG" userId="63692143-3df2-4169-8601-adb8b0614986" providerId="ADAL" clId="{B0C4A8E2-785D-4D39-8CA0-7E7A7AA5D43E}" dt="2022-11-15T20:58:27.877" v="5" actId="478"/>
        <pc:sldMkLst>
          <pc:docMk/>
          <pc:sldMk cId="3551546561" sldId="573"/>
        </pc:sldMkLst>
        <pc:spChg chg="del">
          <ac:chgData name="DelashmuttG" userId="63692143-3df2-4169-8601-adb8b0614986" providerId="ADAL" clId="{B0C4A8E2-785D-4D39-8CA0-7E7A7AA5D43E}" dt="2022-11-15T20:58:27.877" v="5" actId="478"/>
          <ac:spMkLst>
            <pc:docMk/>
            <pc:sldMk cId="3551546561" sldId="573"/>
            <ac:spMk id="5" creationId="{C3C62DAD-0AE1-4968-9BE8-A88E1D61AC19}"/>
          </ac:spMkLst>
        </pc:spChg>
      </pc:sldChg>
      <pc:sldChg chg="modSp modAnim">
        <pc:chgData name="DelashmuttG" userId="63692143-3df2-4169-8601-adb8b0614986" providerId="ADAL" clId="{B0C4A8E2-785D-4D39-8CA0-7E7A7AA5D43E}" dt="2022-11-15T21:01:26.215" v="126" actId="20577"/>
        <pc:sldMkLst>
          <pc:docMk/>
          <pc:sldMk cId="1019748545" sldId="597"/>
        </pc:sldMkLst>
        <pc:spChg chg="mod">
          <ac:chgData name="DelashmuttG" userId="63692143-3df2-4169-8601-adb8b0614986" providerId="ADAL" clId="{B0C4A8E2-785D-4D39-8CA0-7E7A7AA5D43E}" dt="2022-11-15T20:59:15.879" v="54" actId="20577"/>
          <ac:spMkLst>
            <pc:docMk/>
            <pc:sldMk cId="1019748545" sldId="597"/>
            <ac:spMk id="2" creationId="{00000000-0000-0000-0000-000000000000}"/>
          </ac:spMkLst>
        </pc:spChg>
        <pc:spChg chg="mod">
          <ac:chgData name="DelashmuttG" userId="63692143-3df2-4169-8601-adb8b0614986" providerId="ADAL" clId="{B0C4A8E2-785D-4D39-8CA0-7E7A7AA5D43E}" dt="2022-11-15T21:01:26.215" v="126" actId="20577"/>
          <ac:spMkLst>
            <pc:docMk/>
            <pc:sldMk cId="1019748545" sldId="597"/>
            <ac:spMk id="5" creationId="{899BCD62-072D-4E90-BA5E-13770339342D}"/>
          </ac:spMkLst>
        </pc:spChg>
        <pc:spChg chg="mod">
          <ac:chgData name="DelashmuttG" userId="63692143-3df2-4169-8601-adb8b0614986" providerId="ADAL" clId="{B0C4A8E2-785D-4D39-8CA0-7E7A7AA5D43E}" dt="2022-11-15T20:59:21.707" v="55" actId="20577"/>
          <ac:spMkLst>
            <pc:docMk/>
            <pc:sldMk cId="1019748545" sldId="597"/>
            <ac:spMk id="7" creationId="{BA0E4BC8-6242-4C1B-B3C8-7064B2102F8A}"/>
          </ac:spMkLst>
        </pc:spChg>
      </pc:sldChg>
      <pc:sldChg chg="del ord">
        <pc:chgData name="DelashmuttG" userId="63692143-3df2-4169-8601-adb8b0614986" providerId="ADAL" clId="{B0C4A8E2-785D-4D39-8CA0-7E7A7AA5D43E}" dt="2022-11-16T14:55:20.813" v="2217" actId="2696"/>
        <pc:sldMkLst>
          <pc:docMk/>
          <pc:sldMk cId="76690568" sldId="599"/>
        </pc:sldMkLst>
      </pc:sldChg>
      <pc:sldChg chg="add del">
        <pc:chgData name="DelashmuttG" userId="63692143-3df2-4169-8601-adb8b0614986" providerId="ADAL" clId="{B0C4A8E2-785D-4D39-8CA0-7E7A7AA5D43E}" dt="2022-11-16T14:55:18.392" v="2216" actId="2696"/>
        <pc:sldMkLst>
          <pc:docMk/>
          <pc:sldMk cId="2737139627" sldId="600"/>
        </pc:sldMkLst>
      </pc:sldChg>
      <pc:sldChg chg="addSp delSp modSp add modTransition delAnim">
        <pc:chgData name="DelashmuttG" userId="63692143-3df2-4169-8601-adb8b0614986" providerId="ADAL" clId="{B0C4A8E2-785D-4D39-8CA0-7E7A7AA5D43E}" dt="2022-11-15T21:11:24.281" v="196" actId="6549"/>
        <pc:sldMkLst>
          <pc:docMk/>
          <pc:sldMk cId="518820520" sldId="601"/>
        </pc:sldMkLst>
        <pc:spChg chg="del">
          <ac:chgData name="DelashmuttG" userId="63692143-3df2-4169-8601-adb8b0614986" providerId="ADAL" clId="{B0C4A8E2-785D-4D39-8CA0-7E7A7AA5D43E}" dt="2022-11-15T21:02:51.028" v="128" actId="478"/>
          <ac:spMkLst>
            <pc:docMk/>
            <pc:sldMk cId="518820520" sldId="601"/>
            <ac:spMk id="5" creationId="{899BCD62-072D-4E90-BA5E-13770339342D}"/>
          </ac:spMkLst>
        </pc:spChg>
        <pc:spChg chg="mod">
          <ac:chgData name="DelashmuttG" userId="63692143-3df2-4169-8601-adb8b0614986" providerId="ADAL" clId="{B0C4A8E2-785D-4D39-8CA0-7E7A7AA5D43E}" dt="2022-11-15T21:11:24.281" v="196" actId="6549"/>
          <ac:spMkLst>
            <pc:docMk/>
            <pc:sldMk cId="518820520" sldId="601"/>
            <ac:spMk id="7" creationId="{BA0E4BC8-6242-4C1B-B3C8-7064B2102F8A}"/>
          </ac:spMkLst>
        </pc:spChg>
        <pc:spChg chg="add del">
          <ac:chgData name="DelashmuttG" userId="63692143-3df2-4169-8601-adb8b0614986" providerId="ADAL" clId="{B0C4A8E2-785D-4D39-8CA0-7E7A7AA5D43E}" dt="2022-11-15T21:03:34.908" v="131"/>
          <ac:spMkLst>
            <pc:docMk/>
            <pc:sldMk cId="518820520" sldId="601"/>
            <ac:spMk id="8" creationId="{A84ADDAD-9B50-48AB-8E12-6497D7C52690}"/>
          </ac:spMkLst>
        </pc:spChg>
        <pc:spChg chg="add del">
          <ac:chgData name="DelashmuttG" userId="63692143-3df2-4169-8601-adb8b0614986" providerId="ADAL" clId="{B0C4A8E2-785D-4D39-8CA0-7E7A7AA5D43E}" dt="2022-11-15T21:03:34.908" v="131"/>
          <ac:spMkLst>
            <pc:docMk/>
            <pc:sldMk cId="518820520" sldId="601"/>
            <ac:spMk id="9" creationId="{1E379872-CFC7-4854-A88E-B1EC401C1B0C}"/>
          </ac:spMkLst>
        </pc:spChg>
        <pc:spChg chg="add del">
          <ac:chgData name="DelashmuttG" userId="63692143-3df2-4169-8601-adb8b0614986" providerId="ADAL" clId="{B0C4A8E2-785D-4D39-8CA0-7E7A7AA5D43E}" dt="2022-11-15T21:03:34.908" v="131"/>
          <ac:spMkLst>
            <pc:docMk/>
            <pc:sldMk cId="518820520" sldId="601"/>
            <ac:spMk id="10" creationId="{6E4BF55A-283B-4982-B1F5-D908CE101052}"/>
          </ac:spMkLst>
        </pc:spChg>
        <pc:spChg chg="add del">
          <ac:chgData name="DelashmuttG" userId="63692143-3df2-4169-8601-adb8b0614986" providerId="ADAL" clId="{B0C4A8E2-785D-4D39-8CA0-7E7A7AA5D43E}" dt="2022-11-15T21:03:34.908" v="131"/>
          <ac:spMkLst>
            <pc:docMk/>
            <pc:sldMk cId="518820520" sldId="601"/>
            <ac:spMk id="11" creationId="{E3E35F67-6C14-487A-811E-BF4992B238A5}"/>
          </ac:spMkLst>
        </pc:spChg>
        <pc:spChg chg="add del">
          <ac:chgData name="DelashmuttG" userId="63692143-3df2-4169-8601-adb8b0614986" providerId="ADAL" clId="{B0C4A8E2-785D-4D39-8CA0-7E7A7AA5D43E}" dt="2022-11-15T21:03:34.908" v="131"/>
          <ac:spMkLst>
            <pc:docMk/>
            <pc:sldMk cId="518820520" sldId="601"/>
            <ac:spMk id="12" creationId="{9E428EFB-7D89-4066-8257-B5740292A2B0}"/>
          </ac:spMkLst>
        </pc:spChg>
        <pc:spChg chg="add del">
          <ac:chgData name="DelashmuttG" userId="63692143-3df2-4169-8601-adb8b0614986" providerId="ADAL" clId="{B0C4A8E2-785D-4D39-8CA0-7E7A7AA5D43E}" dt="2022-11-15T21:03:34.908" v="131"/>
          <ac:spMkLst>
            <pc:docMk/>
            <pc:sldMk cId="518820520" sldId="601"/>
            <ac:spMk id="13" creationId="{8A48B916-AFCC-4F32-B7BF-08F100D56D50}"/>
          </ac:spMkLst>
        </pc:spChg>
        <pc:spChg chg="add del">
          <ac:chgData name="DelashmuttG" userId="63692143-3df2-4169-8601-adb8b0614986" providerId="ADAL" clId="{B0C4A8E2-785D-4D39-8CA0-7E7A7AA5D43E}" dt="2022-11-15T21:03:34.908" v="131"/>
          <ac:spMkLst>
            <pc:docMk/>
            <pc:sldMk cId="518820520" sldId="601"/>
            <ac:spMk id="14" creationId="{EA3F4700-7579-42D9-B2AD-4DE554043D51}"/>
          </ac:spMkLst>
        </pc:spChg>
        <pc:spChg chg="add mod">
          <ac:chgData name="DelashmuttG" userId="63692143-3df2-4169-8601-adb8b0614986" providerId="ADAL" clId="{B0C4A8E2-785D-4D39-8CA0-7E7A7AA5D43E}" dt="2022-11-15T21:03:52.206" v="173" actId="1038"/>
          <ac:spMkLst>
            <pc:docMk/>
            <pc:sldMk cId="518820520" sldId="601"/>
            <ac:spMk id="15" creationId="{5A794199-E6DC-4956-8479-1772E652F345}"/>
          </ac:spMkLst>
        </pc:spChg>
        <pc:spChg chg="add mod">
          <ac:chgData name="DelashmuttG" userId="63692143-3df2-4169-8601-adb8b0614986" providerId="ADAL" clId="{B0C4A8E2-785D-4D39-8CA0-7E7A7AA5D43E}" dt="2022-11-15T21:06:02.530" v="186" actId="1036"/>
          <ac:spMkLst>
            <pc:docMk/>
            <pc:sldMk cId="518820520" sldId="601"/>
            <ac:spMk id="16" creationId="{608B5B85-8C83-4741-9465-E966D1402102}"/>
          </ac:spMkLst>
        </pc:spChg>
        <pc:spChg chg="add mod">
          <ac:chgData name="DelashmuttG" userId="63692143-3df2-4169-8601-adb8b0614986" providerId="ADAL" clId="{B0C4A8E2-785D-4D39-8CA0-7E7A7AA5D43E}" dt="2022-11-15T21:03:52.206" v="173" actId="1038"/>
          <ac:spMkLst>
            <pc:docMk/>
            <pc:sldMk cId="518820520" sldId="601"/>
            <ac:spMk id="17" creationId="{C6E91C89-0274-488A-9B4A-C3D929CC7E90}"/>
          </ac:spMkLst>
        </pc:spChg>
        <pc:spChg chg="add mod">
          <ac:chgData name="DelashmuttG" userId="63692143-3df2-4169-8601-adb8b0614986" providerId="ADAL" clId="{B0C4A8E2-785D-4D39-8CA0-7E7A7AA5D43E}" dt="2022-11-15T21:03:52.206" v="173" actId="1038"/>
          <ac:spMkLst>
            <pc:docMk/>
            <pc:sldMk cId="518820520" sldId="601"/>
            <ac:spMk id="18" creationId="{649A5423-8611-41DA-A973-B7B1A98DEFB1}"/>
          </ac:spMkLst>
        </pc:spChg>
        <pc:spChg chg="add mod">
          <ac:chgData name="DelashmuttG" userId="63692143-3df2-4169-8601-adb8b0614986" providerId="ADAL" clId="{B0C4A8E2-785D-4D39-8CA0-7E7A7AA5D43E}" dt="2022-11-15T21:06:02.530" v="186" actId="1036"/>
          <ac:spMkLst>
            <pc:docMk/>
            <pc:sldMk cId="518820520" sldId="601"/>
            <ac:spMk id="19" creationId="{9C652544-83E1-401F-B03A-3346F1920F92}"/>
          </ac:spMkLst>
        </pc:spChg>
        <pc:spChg chg="add mod">
          <ac:chgData name="DelashmuttG" userId="63692143-3df2-4169-8601-adb8b0614986" providerId="ADAL" clId="{B0C4A8E2-785D-4D39-8CA0-7E7A7AA5D43E}" dt="2022-11-15T21:06:02.530" v="186" actId="1036"/>
          <ac:spMkLst>
            <pc:docMk/>
            <pc:sldMk cId="518820520" sldId="601"/>
            <ac:spMk id="20" creationId="{C0D5E6E1-534F-4C47-9CE1-F95FDEDBD0A8}"/>
          </ac:spMkLst>
        </pc:spChg>
      </pc:sldChg>
      <pc:sldChg chg="addSp delSp modSp add modTransition delAnim modAnim">
        <pc:chgData name="DelashmuttG" userId="63692143-3df2-4169-8601-adb8b0614986" providerId="ADAL" clId="{B0C4A8E2-785D-4D39-8CA0-7E7A7AA5D43E}" dt="2022-11-16T15:02:49.083" v="2280" actId="478"/>
        <pc:sldMkLst>
          <pc:docMk/>
          <pc:sldMk cId="2810762929" sldId="603"/>
        </pc:sldMkLst>
        <pc:spChg chg="mod">
          <ac:chgData name="DelashmuttG" userId="63692143-3df2-4169-8601-adb8b0614986" providerId="ADAL" clId="{B0C4A8E2-785D-4D39-8CA0-7E7A7AA5D43E}" dt="2022-11-15T21:14:20.208" v="309" actId="6549"/>
          <ac:spMkLst>
            <pc:docMk/>
            <pc:sldMk cId="2810762929" sldId="603"/>
            <ac:spMk id="7" creationId="{BA0E4BC8-6242-4C1B-B3C8-7064B2102F8A}"/>
          </ac:spMkLst>
        </pc:spChg>
        <pc:spChg chg="del">
          <ac:chgData name="DelashmuttG" userId="63692143-3df2-4169-8601-adb8b0614986" providerId="ADAL" clId="{B0C4A8E2-785D-4D39-8CA0-7E7A7AA5D43E}" dt="2022-11-15T21:14:16.370" v="308" actId="478"/>
          <ac:spMkLst>
            <pc:docMk/>
            <pc:sldMk cId="2810762929" sldId="603"/>
            <ac:spMk id="8" creationId="{1DAB9F3C-F42E-4159-8ED7-778B214AD0C7}"/>
          </ac:spMkLst>
        </pc:spChg>
        <pc:spChg chg="add mod">
          <ac:chgData name="DelashmuttG" userId="63692143-3df2-4169-8601-adb8b0614986" providerId="ADAL" clId="{B0C4A8E2-785D-4D39-8CA0-7E7A7AA5D43E}" dt="2022-11-15T21:23:23.993" v="611" actId="1038"/>
          <ac:spMkLst>
            <pc:docMk/>
            <pc:sldMk cId="2810762929" sldId="603"/>
            <ac:spMk id="9" creationId="{3086A3B7-7253-4171-BEA1-E8F7221D9125}"/>
          </ac:spMkLst>
        </pc:spChg>
        <pc:spChg chg="add del mod">
          <ac:chgData name="DelashmuttG" userId="63692143-3df2-4169-8601-adb8b0614986" providerId="ADAL" clId="{B0C4A8E2-785D-4D39-8CA0-7E7A7AA5D43E}" dt="2022-11-16T15:02:49.083" v="2280" actId="478"/>
          <ac:spMkLst>
            <pc:docMk/>
            <pc:sldMk cId="2810762929" sldId="603"/>
            <ac:spMk id="10" creationId="{5246C016-18A5-4685-B569-A87C82E47A56}"/>
          </ac:spMkLst>
        </pc:spChg>
        <pc:spChg chg="add mod">
          <ac:chgData name="DelashmuttG" userId="63692143-3df2-4169-8601-adb8b0614986" providerId="ADAL" clId="{B0C4A8E2-785D-4D39-8CA0-7E7A7AA5D43E}" dt="2022-11-16T15:02:41.594" v="2279" actId="115"/>
          <ac:spMkLst>
            <pc:docMk/>
            <pc:sldMk cId="2810762929" sldId="603"/>
            <ac:spMk id="11" creationId="{1BAFE1CB-86C5-4476-8228-EF99572BA260}"/>
          </ac:spMkLst>
        </pc:spChg>
      </pc:sldChg>
      <pc:sldChg chg="delSp modSp add modAnim">
        <pc:chgData name="DelashmuttG" userId="63692143-3df2-4169-8601-adb8b0614986" providerId="ADAL" clId="{B0C4A8E2-785D-4D39-8CA0-7E7A7AA5D43E}" dt="2022-11-15T21:32:23.978" v="759" actId="207"/>
        <pc:sldMkLst>
          <pc:docMk/>
          <pc:sldMk cId="2835344853" sldId="604"/>
        </pc:sldMkLst>
        <pc:spChg chg="del mod">
          <ac:chgData name="DelashmuttG" userId="63692143-3df2-4169-8601-adb8b0614986" providerId="ADAL" clId="{B0C4A8E2-785D-4D39-8CA0-7E7A7AA5D43E}" dt="2022-11-15T21:25:51.256" v="649" actId="478"/>
          <ac:spMkLst>
            <pc:docMk/>
            <pc:sldMk cId="2835344853" sldId="604"/>
            <ac:spMk id="9" creationId="{3086A3B7-7253-4171-BEA1-E8F7221D9125}"/>
          </ac:spMkLst>
        </pc:spChg>
        <pc:spChg chg="mod">
          <ac:chgData name="DelashmuttG" userId="63692143-3df2-4169-8601-adb8b0614986" providerId="ADAL" clId="{B0C4A8E2-785D-4D39-8CA0-7E7A7AA5D43E}" dt="2022-11-15T21:32:23.978" v="759" actId="207"/>
          <ac:spMkLst>
            <pc:docMk/>
            <pc:sldMk cId="2835344853" sldId="604"/>
            <ac:spMk id="10" creationId="{5246C016-18A5-4685-B569-A87C82E47A56}"/>
          </ac:spMkLst>
        </pc:spChg>
      </pc:sldChg>
      <pc:sldChg chg="modSp add modTransition">
        <pc:chgData name="DelashmuttG" userId="63692143-3df2-4169-8601-adb8b0614986" providerId="ADAL" clId="{B0C4A8E2-785D-4D39-8CA0-7E7A7AA5D43E}" dt="2022-11-16T16:17:45.434" v="2601" actId="20577"/>
        <pc:sldMkLst>
          <pc:docMk/>
          <pc:sldMk cId="3591180036" sldId="605"/>
        </pc:sldMkLst>
        <pc:spChg chg="mod">
          <ac:chgData name="DelashmuttG" userId="63692143-3df2-4169-8601-adb8b0614986" providerId="ADAL" clId="{B0C4A8E2-785D-4D39-8CA0-7E7A7AA5D43E}" dt="2022-11-16T16:17:45.434" v="2601" actId="20577"/>
          <ac:spMkLst>
            <pc:docMk/>
            <pc:sldMk cId="3591180036" sldId="605"/>
            <ac:spMk id="10" creationId="{5246C016-18A5-4685-B569-A87C82E47A56}"/>
          </ac:spMkLst>
        </pc:spChg>
      </pc:sldChg>
      <pc:sldChg chg="modSp add">
        <pc:chgData name="DelashmuttG" userId="63692143-3df2-4169-8601-adb8b0614986" providerId="ADAL" clId="{B0C4A8E2-785D-4D39-8CA0-7E7A7AA5D43E}" dt="2022-11-16T16:17:55.144" v="2602"/>
        <pc:sldMkLst>
          <pc:docMk/>
          <pc:sldMk cId="1118787460" sldId="606"/>
        </pc:sldMkLst>
        <pc:spChg chg="mod">
          <ac:chgData name="DelashmuttG" userId="63692143-3df2-4169-8601-adb8b0614986" providerId="ADAL" clId="{B0C4A8E2-785D-4D39-8CA0-7E7A7AA5D43E}" dt="2022-11-16T16:17:55.144" v="2602"/>
          <ac:spMkLst>
            <pc:docMk/>
            <pc:sldMk cId="1118787460" sldId="606"/>
            <ac:spMk id="10" creationId="{5246C016-18A5-4685-B569-A87C82E47A56}"/>
          </ac:spMkLst>
        </pc:spChg>
      </pc:sldChg>
      <pc:sldChg chg="addSp delSp modSp add">
        <pc:chgData name="DelashmuttG" userId="63692143-3df2-4169-8601-adb8b0614986" providerId="ADAL" clId="{B0C4A8E2-785D-4D39-8CA0-7E7A7AA5D43E}" dt="2022-11-16T16:17:58.973" v="2603"/>
        <pc:sldMkLst>
          <pc:docMk/>
          <pc:sldMk cId="571469673" sldId="607"/>
        </pc:sldMkLst>
        <pc:spChg chg="add del mod">
          <ac:chgData name="DelashmuttG" userId="63692143-3df2-4169-8601-adb8b0614986" providerId="ADAL" clId="{B0C4A8E2-785D-4D39-8CA0-7E7A7AA5D43E}" dt="2022-11-15T21:34:55.041" v="826"/>
          <ac:spMkLst>
            <pc:docMk/>
            <pc:sldMk cId="571469673" sldId="607"/>
            <ac:spMk id="8" creationId="{000B369B-2DEE-46E9-8830-25FB6C8C5B6D}"/>
          </ac:spMkLst>
        </pc:spChg>
        <pc:spChg chg="add del mod">
          <ac:chgData name="DelashmuttG" userId="63692143-3df2-4169-8601-adb8b0614986" providerId="ADAL" clId="{B0C4A8E2-785D-4D39-8CA0-7E7A7AA5D43E}" dt="2022-11-15T21:34:55.041" v="826"/>
          <ac:spMkLst>
            <pc:docMk/>
            <pc:sldMk cId="571469673" sldId="607"/>
            <ac:spMk id="9" creationId="{DF070849-2CB2-422E-A413-6A9AE606E300}"/>
          </ac:spMkLst>
        </pc:spChg>
        <pc:spChg chg="mod">
          <ac:chgData name="DelashmuttG" userId="63692143-3df2-4169-8601-adb8b0614986" providerId="ADAL" clId="{B0C4A8E2-785D-4D39-8CA0-7E7A7AA5D43E}" dt="2022-11-16T16:17:58.973" v="2603"/>
          <ac:spMkLst>
            <pc:docMk/>
            <pc:sldMk cId="571469673" sldId="607"/>
            <ac:spMk id="10" creationId="{5246C016-18A5-4685-B569-A87C82E47A56}"/>
          </ac:spMkLst>
        </pc:spChg>
        <pc:spChg chg="add del mod">
          <ac:chgData name="DelashmuttG" userId="63692143-3df2-4169-8601-adb8b0614986" providerId="ADAL" clId="{B0C4A8E2-785D-4D39-8CA0-7E7A7AA5D43E}" dt="2022-11-15T21:34:55.041" v="826"/>
          <ac:spMkLst>
            <pc:docMk/>
            <pc:sldMk cId="571469673" sldId="607"/>
            <ac:spMk id="11" creationId="{74EFD2E9-A689-46C3-9C95-96395A328BFD}"/>
          </ac:spMkLst>
        </pc:spChg>
      </pc:sldChg>
      <pc:sldChg chg="addSp delSp modSp add modTransition">
        <pc:chgData name="DelashmuttG" userId="63692143-3df2-4169-8601-adb8b0614986" providerId="ADAL" clId="{B0C4A8E2-785D-4D39-8CA0-7E7A7AA5D43E}" dt="2022-11-16T16:18:03.927" v="2604"/>
        <pc:sldMkLst>
          <pc:docMk/>
          <pc:sldMk cId="159159203" sldId="608"/>
        </pc:sldMkLst>
        <pc:spChg chg="add del">
          <ac:chgData name="DelashmuttG" userId="63692143-3df2-4169-8601-adb8b0614986" providerId="ADAL" clId="{B0C4A8E2-785D-4D39-8CA0-7E7A7AA5D43E}" dt="2022-11-15T21:35:20.361" v="829"/>
          <ac:spMkLst>
            <pc:docMk/>
            <pc:sldMk cId="159159203" sldId="608"/>
            <ac:spMk id="8" creationId="{2E472F72-F69B-48CA-B097-6ACB2B20EEDC}"/>
          </ac:spMkLst>
        </pc:spChg>
        <pc:spChg chg="add del">
          <ac:chgData name="DelashmuttG" userId="63692143-3df2-4169-8601-adb8b0614986" providerId="ADAL" clId="{B0C4A8E2-785D-4D39-8CA0-7E7A7AA5D43E}" dt="2022-11-15T21:35:20.361" v="829"/>
          <ac:spMkLst>
            <pc:docMk/>
            <pc:sldMk cId="159159203" sldId="608"/>
            <ac:spMk id="9" creationId="{D960131A-9B60-4054-BEE5-77DEEA93A72C}"/>
          </ac:spMkLst>
        </pc:spChg>
        <pc:spChg chg="mod">
          <ac:chgData name="DelashmuttG" userId="63692143-3df2-4169-8601-adb8b0614986" providerId="ADAL" clId="{B0C4A8E2-785D-4D39-8CA0-7E7A7AA5D43E}" dt="2022-11-16T16:18:03.927" v="2604"/>
          <ac:spMkLst>
            <pc:docMk/>
            <pc:sldMk cId="159159203" sldId="608"/>
            <ac:spMk id="10" creationId="{5246C016-18A5-4685-B569-A87C82E47A56}"/>
          </ac:spMkLst>
        </pc:spChg>
        <pc:spChg chg="add del">
          <ac:chgData name="DelashmuttG" userId="63692143-3df2-4169-8601-adb8b0614986" providerId="ADAL" clId="{B0C4A8E2-785D-4D39-8CA0-7E7A7AA5D43E}" dt="2022-11-15T21:35:20.361" v="829"/>
          <ac:spMkLst>
            <pc:docMk/>
            <pc:sldMk cId="159159203" sldId="608"/>
            <ac:spMk id="11" creationId="{D7344241-D3BA-411B-A0A8-763101650550}"/>
          </ac:spMkLst>
        </pc:spChg>
        <pc:spChg chg="add mod">
          <ac:chgData name="DelashmuttG" userId="63692143-3df2-4169-8601-adb8b0614986" providerId="ADAL" clId="{B0C4A8E2-785D-4D39-8CA0-7E7A7AA5D43E}" dt="2022-11-15T21:47:23.686" v="1365" actId="207"/>
          <ac:spMkLst>
            <pc:docMk/>
            <pc:sldMk cId="159159203" sldId="608"/>
            <ac:spMk id="12" creationId="{97868834-1AFB-4C45-B806-73DE171E4627}"/>
          </ac:spMkLst>
        </pc:spChg>
        <pc:spChg chg="add mod">
          <ac:chgData name="DelashmuttG" userId="63692143-3df2-4169-8601-adb8b0614986" providerId="ADAL" clId="{B0C4A8E2-785D-4D39-8CA0-7E7A7AA5D43E}" dt="2022-11-15T21:36:22.892" v="967" actId="1037"/>
          <ac:spMkLst>
            <pc:docMk/>
            <pc:sldMk cId="159159203" sldId="608"/>
            <ac:spMk id="13" creationId="{51B615AF-29FE-451E-A95A-20D183206D82}"/>
          </ac:spMkLst>
        </pc:spChg>
        <pc:spChg chg="add mod">
          <ac:chgData name="DelashmuttG" userId="63692143-3df2-4169-8601-adb8b0614986" providerId="ADAL" clId="{B0C4A8E2-785D-4D39-8CA0-7E7A7AA5D43E}" dt="2022-11-15T21:36:22.892" v="967" actId="1037"/>
          <ac:spMkLst>
            <pc:docMk/>
            <pc:sldMk cId="159159203" sldId="608"/>
            <ac:spMk id="14" creationId="{C3D34264-B444-4E33-9CEE-0F34795C3962}"/>
          </ac:spMkLst>
        </pc:spChg>
        <pc:spChg chg="add mod">
          <ac:chgData name="DelashmuttG" userId="63692143-3df2-4169-8601-adb8b0614986" providerId="ADAL" clId="{B0C4A8E2-785D-4D39-8CA0-7E7A7AA5D43E}" dt="2022-11-15T21:36:22.892" v="967" actId="1037"/>
          <ac:spMkLst>
            <pc:docMk/>
            <pc:sldMk cId="159159203" sldId="608"/>
            <ac:spMk id="15" creationId="{8100C8B8-DC5D-43F1-9C58-97DC2FF30306}"/>
          </ac:spMkLst>
        </pc:spChg>
      </pc:sldChg>
      <pc:sldChg chg="addSp modSp add modTransition modAnim">
        <pc:chgData name="DelashmuttG" userId="63692143-3df2-4169-8601-adb8b0614986" providerId="ADAL" clId="{B0C4A8E2-785D-4D39-8CA0-7E7A7AA5D43E}" dt="2022-11-16T16:21:33.540" v="2635" actId="6549"/>
        <pc:sldMkLst>
          <pc:docMk/>
          <pc:sldMk cId="227111682" sldId="609"/>
        </pc:sldMkLst>
        <pc:spChg chg="mod">
          <ac:chgData name="DelashmuttG" userId="63692143-3df2-4169-8601-adb8b0614986" providerId="ADAL" clId="{B0C4A8E2-785D-4D39-8CA0-7E7A7AA5D43E}" dt="2022-11-16T16:18:07.006" v="2605"/>
          <ac:spMkLst>
            <pc:docMk/>
            <pc:sldMk cId="227111682" sldId="609"/>
            <ac:spMk id="10" creationId="{5246C016-18A5-4685-B569-A87C82E47A56}"/>
          </ac:spMkLst>
        </pc:spChg>
        <pc:spChg chg="add mod">
          <ac:chgData name="DelashmuttG" userId="63692143-3df2-4169-8601-adb8b0614986" providerId="ADAL" clId="{B0C4A8E2-785D-4D39-8CA0-7E7A7AA5D43E}" dt="2022-11-15T21:53:58.856" v="1461" actId="1036"/>
          <ac:spMkLst>
            <pc:docMk/>
            <pc:sldMk cId="227111682" sldId="609"/>
            <ac:spMk id="11" creationId="{645D53A3-D21C-43CC-90DE-839F333AE6B7}"/>
          </ac:spMkLst>
        </pc:spChg>
        <pc:spChg chg="mod">
          <ac:chgData name="DelashmuttG" userId="63692143-3df2-4169-8601-adb8b0614986" providerId="ADAL" clId="{B0C4A8E2-785D-4D39-8CA0-7E7A7AA5D43E}" dt="2022-11-16T16:21:33.540" v="2635" actId="6549"/>
          <ac:spMkLst>
            <pc:docMk/>
            <pc:sldMk cId="227111682" sldId="609"/>
            <ac:spMk id="12" creationId="{97868834-1AFB-4C45-B806-73DE171E4627}"/>
          </ac:spMkLst>
        </pc:spChg>
      </pc:sldChg>
      <pc:sldChg chg="addSp modSp add modAnim">
        <pc:chgData name="DelashmuttG" userId="63692143-3df2-4169-8601-adb8b0614986" providerId="ADAL" clId="{B0C4A8E2-785D-4D39-8CA0-7E7A7AA5D43E}" dt="2022-11-16T16:21:41.276" v="2636"/>
        <pc:sldMkLst>
          <pc:docMk/>
          <pc:sldMk cId="3235167658" sldId="610"/>
        </pc:sldMkLst>
        <pc:spChg chg="mod">
          <ac:chgData name="DelashmuttG" userId="63692143-3df2-4169-8601-adb8b0614986" providerId="ADAL" clId="{B0C4A8E2-785D-4D39-8CA0-7E7A7AA5D43E}" dt="2022-11-16T16:18:10.333" v="2606"/>
          <ac:spMkLst>
            <pc:docMk/>
            <pc:sldMk cId="3235167658" sldId="610"/>
            <ac:spMk id="10" creationId="{5246C016-18A5-4685-B569-A87C82E47A56}"/>
          </ac:spMkLst>
        </pc:spChg>
        <pc:spChg chg="add mod">
          <ac:chgData name="DelashmuttG" userId="63692143-3df2-4169-8601-adb8b0614986" providerId="ADAL" clId="{B0C4A8E2-785D-4D39-8CA0-7E7A7AA5D43E}" dt="2022-11-15T21:56:40.047" v="1508" actId="115"/>
          <ac:spMkLst>
            <pc:docMk/>
            <pc:sldMk cId="3235167658" sldId="610"/>
            <ac:spMk id="11" creationId="{F4115027-ECBC-4D3B-BC33-E5D767152E5E}"/>
          </ac:spMkLst>
        </pc:spChg>
        <pc:spChg chg="mod">
          <ac:chgData name="DelashmuttG" userId="63692143-3df2-4169-8601-adb8b0614986" providerId="ADAL" clId="{B0C4A8E2-785D-4D39-8CA0-7E7A7AA5D43E}" dt="2022-11-16T16:21:41.276" v="2636"/>
          <ac:spMkLst>
            <pc:docMk/>
            <pc:sldMk cId="3235167658" sldId="610"/>
            <ac:spMk id="12" creationId="{97868834-1AFB-4C45-B806-73DE171E4627}"/>
          </ac:spMkLst>
        </pc:spChg>
      </pc:sldChg>
      <pc:sldChg chg="addSp modSp add modAnim">
        <pc:chgData name="DelashmuttG" userId="63692143-3df2-4169-8601-adb8b0614986" providerId="ADAL" clId="{B0C4A8E2-785D-4D39-8CA0-7E7A7AA5D43E}" dt="2022-11-16T16:21:44.906" v="2637"/>
        <pc:sldMkLst>
          <pc:docMk/>
          <pc:sldMk cId="1562504438" sldId="611"/>
        </pc:sldMkLst>
        <pc:spChg chg="mod">
          <ac:chgData name="DelashmuttG" userId="63692143-3df2-4169-8601-adb8b0614986" providerId="ADAL" clId="{B0C4A8E2-785D-4D39-8CA0-7E7A7AA5D43E}" dt="2022-11-16T16:18:13.541" v="2607"/>
          <ac:spMkLst>
            <pc:docMk/>
            <pc:sldMk cId="1562504438" sldId="611"/>
            <ac:spMk id="10" creationId="{5246C016-18A5-4685-B569-A87C82E47A56}"/>
          </ac:spMkLst>
        </pc:spChg>
        <pc:spChg chg="add mod">
          <ac:chgData name="DelashmuttG" userId="63692143-3df2-4169-8601-adb8b0614986" providerId="ADAL" clId="{B0C4A8E2-785D-4D39-8CA0-7E7A7AA5D43E}" dt="2022-11-15T21:57:37.307" v="1516" actId="115"/>
          <ac:spMkLst>
            <pc:docMk/>
            <pc:sldMk cId="1562504438" sldId="611"/>
            <ac:spMk id="11" creationId="{1D82074E-4653-45AB-88F9-C2160D9A8A8F}"/>
          </ac:spMkLst>
        </pc:spChg>
        <pc:spChg chg="mod">
          <ac:chgData name="DelashmuttG" userId="63692143-3df2-4169-8601-adb8b0614986" providerId="ADAL" clId="{B0C4A8E2-785D-4D39-8CA0-7E7A7AA5D43E}" dt="2022-11-16T16:21:44.906" v="2637"/>
          <ac:spMkLst>
            <pc:docMk/>
            <pc:sldMk cId="1562504438" sldId="611"/>
            <ac:spMk id="12" creationId="{97868834-1AFB-4C45-B806-73DE171E4627}"/>
          </ac:spMkLst>
        </pc:spChg>
      </pc:sldChg>
      <pc:sldChg chg="addSp modSp add modAnim">
        <pc:chgData name="DelashmuttG" userId="63692143-3df2-4169-8601-adb8b0614986" providerId="ADAL" clId="{B0C4A8E2-785D-4D39-8CA0-7E7A7AA5D43E}" dt="2022-11-16T16:21:47.601" v="2638"/>
        <pc:sldMkLst>
          <pc:docMk/>
          <pc:sldMk cId="2063949885" sldId="612"/>
        </pc:sldMkLst>
        <pc:spChg chg="mod">
          <ac:chgData name="DelashmuttG" userId="63692143-3df2-4169-8601-adb8b0614986" providerId="ADAL" clId="{B0C4A8E2-785D-4D39-8CA0-7E7A7AA5D43E}" dt="2022-11-16T16:18:16.596" v="2608"/>
          <ac:spMkLst>
            <pc:docMk/>
            <pc:sldMk cId="2063949885" sldId="612"/>
            <ac:spMk id="10" creationId="{5246C016-18A5-4685-B569-A87C82E47A56}"/>
          </ac:spMkLst>
        </pc:spChg>
        <pc:spChg chg="add mod">
          <ac:chgData name="DelashmuttG" userId="63692143-3df2-4169-8601-adb8b0614986" providerId="ADAL" clId="{B0C4A8E2-785D-4D39-8CA0-7E7A7AA5D43E}" dt="2022-11-15T21:58:36.056" v="1520" actId="115"/>
          <ac:spMkLst>
            <pc:docMk/>
            <pc:sldMk cId="2063949885" sldId="612"/>
            <ac:spMk id="11" creationId="{D2285EAC-D1CE-4E1D-B26A-033A86272650}"/>
          </ac:spMkLst>
        </pc:spChg>
        <pc:spChg chg="mod">
          <ac:chgData name="DelashmuttG" userId="63692143-3df2-4169-8601-adb8b0614986" providerId="ADAL" clId="{B0C4A8E2-785D-4D39-8CA0-7E7A7AA5D43E}" dt="2022-11-16T16:21:47.601" v="2638"/>
          <ac:spMkLst>
            <pc:docMk/>
            <pc:sldMk cId="2063949885" sldId="612"/>
            <ac:spMk id="12" creationId="{97868834-1AFB-4C45-B806-73DE171E4627}"/>
          </ac:spMkLst>
        </pc:spChg>
      </pc:sldChg>
      <pc:sldChg chg="delSp modSp add modTransition delAnim">
        <pc:chgData name="DelashmuttG" userId="63692143-3df2-4169-8601-adb8b0614986" providerId="ADAL" clId="{B0C4A8E2-785D-4D39-8CA0-7E7A7AA5D43E}" dt="2022-11-16T15:51:04.284" v="2571" actId="6549"/>
        <pc:sldMkLst>
          <pc:docMk/>
          <pc:sldMk cId="1161893353" sldId="613"/>
        </pc:sldMkLst>
        <pc:spChg chg="del">
          <ac:chgData name="DelashmuttG" userId="63692143-3df2-4169-8601-adb8b0614986" providerId="ADAL" clId="{B0C4A8E2-785D-4D39-8CA0-7E7A7AA5D43E}" dt="2022-11-15T22:00:56.939" v="1534" actId="478"/>
          <ac:spMkLst>
            <pc:docMk/>
            <pc:sldMk cId="1161893353" sldId="613"/>
            <ac:spMk id="5" creationId="{899BCD62-072D-4E90-BA5E-13770339342D}"/>
          </ac:spMkLst>
        </pc:spChg>
        <pc:spChg chg="mod">
          <ac:chgData name="DelashmuttG" userId="63692143-3df2-4169-8601-adb8b0614986" providerId="ADAL" clId="{B0C4A8E2-785D-4D39-8CA0-7E7A7AA5D43E}" dt="2022-11-16T15:51:04.284" v="2571" actId="6549"/>
          <ac:spMkLst>
            <pc:docMk/>
            <pc:sldMk cId="1161893353" sldId="613"/>
            <ac:spMk id="7" creationId="{BA0E4BC8-6242-4C1B-B3C8-7064B2102F8A}"/>
          </ac:spMkLst>
        </pc:spChg>
      </pc:sldChg>
      <pc:sldChg chg="modSp add">
        <pc:chgData name="DelashmuttG" userId="63692143-3df2-4169-8601-adb8b0614986" providerId="ADAL" clId="{B0C4A8E2-785D-4D39-8CA0-7E7A7AA5D43E}" dt="2022-11-15T22:13:41.136" v="1880" actId="207"/>
        <pc:sldMkLst>
          <pc:docMk/>
          <pc:sldMk cId="424045842" sldId="614"/>
        </pc:sldMkLst>
        <pc:spChg chg="mod">
          <ac:chgData name="DelashmuttG" userId="63692143-3df2-4169-8601-adb8b0614986" providerId="ADAL" clId="{B0C4A8E2-785D-4D39-8CA0-7E7A7AA5D43E}" dt="2022-11-15T22:13:41.136" v="1880" actId="207"/>
          <ac:spMkLst>
            <pc:docMk/>
            <pc:sldMk cId="424045842" sldId="614"/>
            <ac:spMk id="10" creationId="{5246C016-18A5-4685-B569-A87C82E47A56}"/>
          </ac:spMkLst>
        </pc:spChg>
      </pc:sldChg>
      <pc:sldChg chg="modSp add modTransition">
        <pc:chgData name="DelashmuttG" userId="63692143-3df2-4169-8601-adb8b0614986" providerId="ADAL" clId="{B0C4A8E2-785D-4D39-8CA0-7E7A7AA5D43E}" dt="2022-11-15T22:14:05.986" v="1884" actId="207"/>
        <pc:sldMkLst>
          <pc:docMk/>
          <pc:sldMk cId="3825255945" sldId="615"/>
        </pc:sldMkLst>
        <pc:spChg chg="mod">
          <ac:chgData name="DelashmuttG" userId="63692143-3df2-4169-8601-adb8b0614986" providerId="ADAL" clId="{B0C4A8E2-785D-4D39-8CA0-7E7A7AA5D43E}" dt="2022-11-15T22:14:05.986" v="1884" actId="207"/>
          <ac:spMkLst>
            <pc:docMk/>
            <pc:sldMk cId="3825255945" sldId="615"/>
            <ac:spMk id="10" creationId="{5246C016-18A5-4685-B569-A87C82E47A56}"/>
          </ac:spMkLst>
        </pc:spChg>
      </pc:sldChg>
      <pc:sldChg chg="modSp add">
        <pc:chgData name="DelashmuttG" userId="63692143-3df2-4169-8601-adb8b0614986" providerId="ADAL" clId="{B0C4A8E2-785D-4D39-8CA0-7E7A7AA5D43E}" dt="2022-11-15T22:14:11.464" v="1885" actId="207"/>
        <pc:sldMkLst>
          <pc:docMk/>
          <pc:sldMk cId="389099798" sldId="616"/>
        </pc:sldMkLst>
        <pc:spChg chg="mod">
          <ac:chgData name="DelashmuttG" userId="63692143-3df2-4169-8601-adb8b0614986" providerId="ADAL" clId="{B0C4A8E2-785D-4D39-8CA0-7E7A7AA5D43E}" dt="2022-11-15T22:14:11.464" v="1885" actId="207"/>
          <ac:spMkLst>
            <pc:docMk/>
            <pc:sldMk cId="389099798" sldId="616"/>
            <ac:spMk id="10" creationId="{5246C016-18A5-4685-B569-A87C82E47A56}"/>
          </ac:spMkLst>
        </pc:spChg>
      </pc:sldChg>
      <pc:sldChg chg="add">
        <pc:chgData name="DelashmuttG" userId="63692143-3df2-4169-8601-adb8b0614986" providerId="ADAL" clId="{B0C4A8E2-785D-4D39-8CA0-7E7A7AA5D43E}" dt="2022-11-15T22:13:50.374" v="1882"/>
        <pc:sldMkLst>
          <pc:docMk/>
          <pc:sldMk cId="1286736498" sldId="617"/>
        </pc:sldMkLst>
      </pc:sldChg>
      <pc:sldChg chg="addSp modSp add modTransition modAnim">
        <pc:chgData name="DelashmuttG" userId="63692143-3df2-4169-8601-adb8b0614986" providerId="ADAL" clId="{B0C4A8E2-785D-4D39-8CA0-7E7A7AA5D43E}" dt="2022-11-16T14:54:11.981" v="2210" actId="20577"/>
        <pc:sldMkLst>
          <pc:docMk/>
          <pc:sldMk cId="3672162525" sldId="618"/>
        </pc:sldMkLst>
        <pc:spChg chg="add mod">
          <ac:chgData name="DelashmuttG" userId="63692143-3df2-4169-8601-adb8b0614986" providerId="ADAL" clId="{B0C4A8E2-785D-4D39-8CA0-7E7A7AA5D43E}" dt="2022-11-16T14:54:11.981" v="2210" actId="20577"/>
          <ac:spMkLst>
            <pc:docMk/>
            <pc:sldMk cId="3672162525" sldId="618"/>
            <ac:spMk id="8" creationId="{00AB9388-6D20-42DA-9505-1979D2B8A739}"/>
          </ac:spMkLst>
        </pc:spChg>
        <pc:spChg chg="add">
          <ac:chgData name="DelashmuttG" userId="63692143-3df2-4169-8601-adb8b0614986" providerId="ADAL" clId="{B0C4A8E2-785D-4D39-8CA0-7E7A7AA5D43E}" dt="2022-11-15T22:15:15.527" v="1890"/>
          <ac:spMkLst>
            <pc:docMk/>
            <pc:sldMk cId="3672162525" sldId="618"/>
            <ac:spMk id="9" creationId="{6C3EA08E-4C24-4519-A9CF-5E47D4A646F2}"/>
          </ac:spMkLst>
        </pc:spChg>
        <pc:spChg chg="add">
          <ac:chgData name="DelashmuttG" userId="63692143-3df2-4169-8601-adb8b0614986" providerId="ADAL" clId="{B0C4A8E2-785D-4D39-8CA0-7E7A7AA5D43E}" dt="2022-11-15T22:15:15.527" v="1890"/>
          <ac:spMkLst>
            <pc:docMk/>
            <pc:sldMk cId="3672162525" sldId="618"/>
            <ac:spMk id="11" creationId="{B69F2D30-5A2D-4844-918D-02015759D70A}"/>
          </ac:spMkLst>
        </pc:spChg>
        <pc:spChg chg="add">
          <ac:chgData name="DelashmuttG" userId="63692143-3df2-4169-8601-adb8b0614986" providerId="ADAL" clId="{B0C4A8E2-785D-4D39-8CA0-7E7A7AA5D43E}" dt="2022-11-15T22:15:15.527" v="1890"/>
          <ac:spMkLst>
            <pc:docMk/>
            <pc:sldMk cId="3672162525" sldId="618"/>
            <ac:spMk id="12" creationId="{AF936509-763C-480C-94FF-3511EBDD33B2}"/>
          </ac:spMkLst>
        </pc:spChg>
        <pc:spChg chg="add mod">
          <ac:chgData name="DelashmuttG" userId="63692143-3df2-4169-8601-adb8b0614986" providerId="ADAL" clId="{B0C4A8E2-785D-4D39-8CA0-7E7A7AA5D43E}" dt="2022-11-15T22:17:36.858" v="1908"/>
          <ac:spMkLst>
            <pc:docMk/>
            <pc:sldMk cId="3672162525" sldId="618"/>
            <ac:spMk id="13" creationId="{2F94BF77-F46D-4CE4-A488-9945D75E63BE}"/>
          </ac:spMkLst>
        </pc:spChg>
      </pc:sldChg>
      <pc:sldChg chg="modSp add modTransition modAnim">
        <pc:chgData name="DelashmuttG" userId="63692143-3df2-4169-8601-adb8b0614986" providerId="ADAL" clId="{B0C4A8E2-785D-4D39-8CA0-7E7A7AA5D43E}" dt="2022-11-16T14:54:27.511" v="2211"/>
        <pc:sldMkLst>
          <pc:docMk/>
          <pc:sldMk cId="3573104766" sldId="619"/>
        </pc:sldMkLst>
        <pc:spChg chg="mod">
          <ac:chgData name="DelashmuttG" userId="63692143-3df2-4169-8601-adb8b0614986" providerId="ADAL" clId="{B0C4A8E2-785D-4D39-8CA0-7E7A7AA5D43E}" dt="2022-11-16T14:54:27.511" v="2211"/>
          <ac:spMkLst>
            <pc:docMk/>
            <pc:sldMk cId="3573104766" sldId="619"/>
            <ac:spMk id="8" creationId="{00AB9388-6D20-42DA-9505-1979D2B8A739}"/>
          </ac:spMkLst>
        </pc:spChg>
        <pc:spChg chg="mod">
          <ac:chgData name="DelashmuttG" userId="63692143-3df2-4169-8601-adb8b0614986" providerId="ADAL" clId="{B0C4A8E2-785D-4D39-8CA0-7E7A7AA5D43E}" dt="2022-11-15T22:18:12.428" v="1914" actId="115"/>
          <ac:spMkLst>
            <pc:docMk/>
            <pc:sldMk cId="3573104766" sldId="619"/>
            <ac:spMk id="13" creationId="{2F94BF77-F46D-4CE4-A488-9945D75E63BE}"/>
          </ac:spMkLst>
        </pc:spChg>
      </pc:sldChg>
      <pc:sldChg chg="modSp add">
        <pc:chgData name="DelashmuttG" userId="63692143-3df2-4169-8601-adb8b0614986" providerId="ADAL" clId="{B0C4A8E2-785D-4D39-8CA0-7E7A7AA5D43E}" dt="2022-11-16T14:54:35.036" v="2212"/>
        <pc:sldMkLst>
          <pc:docMk/>
          <pc:sldMk cId="433458906" sldId="620"/>
        </pc:sldMkLst>
        <pc:spChg chg="mod">
          <ac:chgData name="DelashmuttG" userId="63692143-3df2-4169-8601-adb8b0614986" providerId="ADAL" clId="{B0C4A8E2-785D-4D39-8CA0-7E7A7AA5D43E}" dt="2022-11-16T14:54:35.036" v="2212"/>
          <ac:spMkLst>
            <pc:docMk/>
            <pc:sldMk cId="433458906" sldId="620"/>
            <ac:spMk id="8" creationId="{00AB9388-6D20-42DA-9505-1979D2B8A739}"/>
          </ac:spMkLst>
        </pc:spChg>
        <pc:spChg chg="mod">
          <ac:chgData name="DelashmuttG" userId="63692143-3df2-4169-8601-adb8b0614986" providerId="ADAL" clId="{B0C4A8E2-785D-4D39-8CA0-7E7A7AA5D43E}" dt="2022-11-15T22:21:18.792" v="2006" actId="115"/>
          <ac:spMkLst>
            <pc:docMk/>
            <pc:sldMk cId="433458906" sldId="620"/>
            <ac:spMk id="13" creationId="{2F94BF77-F46D-4CE4-A488-9945D75E63BE}"/>
          </ac:spMkLst>
        </pc:spChg>
      </pc:sldChg>
      <pc:sldChg chg="modSp add">
        <pc:chgData name="DelashmuttG" userId="63692143-3df2-4169-8601-adb8b0614986" providerId="ADAL" clId="{B0C4A8E2-785D-4D39-8CA0-7E7A7AA5D43E}" dt="2022-11-16T14:54:40.227" v="2213"/>
        <pc:sldMkLst>
          <pc:docMk/>
          <pc:sldMk cId="3369058193" sldId="621"/>
        </pc:sldMkLst>
        <pc:spChg chg="mod">
          <ac:chgData name="DelashmuttG" userId="63692143-3df2-4169-8601-adb8b0614986" providerId="ADAL" clId="{B0C4A8E2-785D-4D39-8CA0-7E7A7AA5D43E}" dt="2022-11-16T14:54:40.227" v="2213"/>
          <ac:spMkLst>
            <pc:docMk/>
            <pc:sldMk cId="3369058193" sldId="621"/>
            <ac:spMk id="8" creationId="{00AB9388-6D20-42DA-9505-1979D2B8A739}"/>
          </ac:spMkLst>
        </pc:spChg>
        <pc:spChg chg="mod">
          <ac:chgData name="DelashmuttG" userId="63692143-3df2-4169-8601-adb8b0614986" providerId="ADAL" clId="{B0C4A8E2-785D-4D39-8CA0-7E7A7AA5D43E}" dt="2022-11-15T22:23:13.037" v="2011" actId="115"/>
          <ac:spMkLst>
            <pc:docMk/>
            <pc:sldMk cId="3369058193" sldId="621"/>
            <ac:spMk id="13" creationId="{2F94BF77-F46D-4CE4-A488-9945D75E63BE}"/>
          </ac:spMkLst>
        </pc:spChg>
      </pc:sldChg>
      <pc:sldChg chg="modSp add">
        <pc:chgData name="DelashmuttG" userId="63692143-3df2-4169-8601-adb8b0614986" providerId="ADAL" clId="{B0C4A8E2-785D-4D39-8CA0-7E7A7AA5D43E}" dt="2022-11-16T14:54:46.063" v="2214"/>
        <pc:sldMkLst>
          <pc:docMk/>
          <pc:sldMk cId="894487226" sldId="622"/>
        </pc:sldMkLst>
        <pc:spChg chg="mod">
          <ac:chgData name="DelashmuttG" userId="63692143-3df2-4169-8601-adb8b0614986" providerId="ADAL" clId="{B0C4A8E2-785D-4D39-8CA0-7E7A7AA5D43E}" dt="2022-11-16T14:54:46.063" v="2214"/>
          <ac:spMkLst>
            <pc:docMk/>
            <pc:sldMk cId="894487226" sldId="622"/>
            <ac:spMk id="8" creationId="{00AB9388-6D20-42DA-9505-1979D2B8A739}"/>
          </ac:spMkLst>
        </pc:spChg>
        <pc:spChg chg="mod">
          <ac:chgData name="DelashmuttG" userId="63692143-3df2-4169-8601-adb8b0614986" providerId="ADAL" clId="{B0C4A8E2-785D-4D39-8CA0-7E7A7AA5D43E}" dt="2022-11-15T22:25:38.806" v="2097" actId="115"/>
          <ac:spMkLst>
            <pc:docMk/>
            <pc:sldMk cId="894487226" sldId="622"/>
            <ac:spMk id="13" creationId="{2F94BF77-F46D-4CE4-A488-9945D75E63BE}"/>
          </ac:spMkLst>
        </pc:spChg>
      </pc:sldChg>
      <pc:sldChg chg="modSp add">
        <pc:chgData name="DelashmuttG" userId="63692143-3df2-4169-8601-adb8b0614986" providerId="ADAL" clId="{B0C4A8E2-785D-4D39-8CA0-7E7A7AA5D43E}" dt="2022-11-16T14:55:48.258" v="2219" actId="20577"/>
        <pc:sldMkLst>
          <pc:docMk/>
          <pc:sldMk cId="2217933328" sldId="623"/>
        </pc:sldMkLst>
        <pc:spChg chg="mod">
          <ac:chgData name="DelashmuttG" userId="63692143-3df2-4169-8601-adb8b0614986" providerId="ADAL" clId="{B0C4A8E2-785D-4D39-8CA0-7E7A7AA5D43E}" dt="2022-11-16T14:55:48.258" v="2219" actId="20577"/>
          <ac:spMkLst>
            <pc:docMk/>
            <pc:sldMk cId="2217933328" sldId="623"/>
            <ac:spMk id="7" creationId="{BA0E4BC8-6242-4C1B-B3C8-7064B2102F8A}"/>
          </ac:spMkLst>
        </pc:spChg>
      </pc:sldChg>
      <pc:sldChg chg="modSp add modTransition modAnim">
        <pc:chgData name="DelashmuttG" userId="63692143-3df2-4169-8601-adb8b0614986" providerId="ADAL" clId="{B0C4A8E2-785D-4D39-8CA0-7E7A7AA5D43E}" dt="2022-11-16T15:00:11.908" v="2271" actId="115"/>
        <pc:sldMkLst>
          <pc:docMk/>
          <pc:sldMk cId="3856694614" sldId="624"/>
        </pc:sldMkLst>
        <pc:spChg chg="mod">
          <ac:chgData name="DelashmuttG" userId="63692143-3df2-4169-8601-adb8b0614986" providerId="ADAL" clId="{B0C4A8E2-785D-4D39-8CA0-7E7A7AA5D43E}" dt="2022-11-16T15:00:11.908" v="2271" actId="115"/>
          <ac:spMkLst>
            <pc:docMk/>
            <pc:sldMk cId="3856694614" sldId="624"/>
            <ac:spMk id="5" creationId="{899BCD62-072D-4E90-BA5E-13770339342D}"/>
          </ac:spMkLst>
        </pc:spChg>
      </pc:sldChg>
      <pc:sldChg chg="addSp modSp add modAnim">
        <pc:chgData name="DelashmuttG" userId="63692143-3df2-4169-8601-adb8b0614986" providerId="ADAL" clId="{B0C4A8E2-785D-4D39-8CA0-7E7A7AA5D43E}" dt="2022-11-16T15:03:31.425" v="2285" actId="115"/>
        <pc:sldMkLst>
          <pc:docMk/>
          <pc:sldMk cId="2335954172" sldId="625"/>
        </pc:sldMkLst>
        <pc:spChg chg="add mod">
          <ac:chgData name="DelashmuttG" userId="63692143-3df2-4169-8601-adb8b0614986" providerId="ADAL" clId="{B0C4A8E2-785D-4D39-8CA0-7E7A7AA5D43E}" dt="2022-11-16T15:03:31.425" v="2285" actId="115"/>
          <ac:spMkLst>
            <pc:docMk/>
            <pc:sldMk cId="2335954172" sldId="625"/>
            <ac:spMk id="8" creationId="{7C739B64-EA3B-415B-BC5A-62EEB64F9787}"/>
          </ac:spMkLst>
        </pc:spChg>
      </pc:sldChg>
      <pc:sldChg chg="modSp add modTransition">
        <pc:chgData name="DelashmuttG" userId="63692143-3df2-4169-8601-adb8b0614986" providerId="ADAL" clId="{B0C4A8E2-785D-4D39-8CA0-7E7A7AA5D43E}" dt="2022-11-16T15:42:56.423" v="2517" actId="948"/>
        <pc:sldMkLst>
          <pc:docMk/>
          <pc:sldMk cId="3006908645" sldId="626"/>
        </pc:sldMkLst>
        <pc:spChg chg="mod">
          <ac:chgData name="DelashmuttG" userId="63692143-3df2-4169-8601-adb8b0614986" providerId="ADAL" clId="{B0C4A8E2-785D-4D39-8CA0-7E7A7AA5D43E}" dt="2022-11-16T15:42:56.423" v="2517" actId="948"/>
          <ac:spMkLst>
            <pc:docMk/>
            <pc:sldMk cId="3006908645" sldId="626"/>
            <ac:spMk id="7" creationId="{BA0E4BC8-6242-4C1B-B3C8-7064B2102F8A}"/>
          </ac:spMkLst>
        </pc:spChg>
      </pc:sldChg>
      <pc:sldChg chg="add del">
        <pc:chgData name="DelashmuttG" userId="63692143-3df2-4169-8601-adb8b0614986" providerId="ADAL" clId="{B0C4A8E2-785D-4D39-8CA0-7E7A7AA5D43E}" dt="2022-11-16T15:41:08.082" v="2511" actId="2696"/>
        <pc:sldMkLst>
          <pc:docMk/>
          <pc:sldMk cId="434320464" sldId="627"/>
        </pc:sldMkLst>
      </pc:sldChg>
    </pc:docChg>
  </pc:docChgLst>
  <pc:docChgLst>
    <pc:chgData name="Gary Delashmutt" userId="63692143-3df2-4169-8601-adb8b0614986" providerId="ADAL" clId="{B0C4A8E2-785D-4D39-8CA0-7E7A7AA5D43E}"/>
    <pc:docChg chg="custSel addSld delSld modSld">
      <pc:chgData name="Gary Delashmutt" userId="63692143-3df2-4169-8601-adb8b0614986" providerId="ADAL" clId="{B0C4A8E2-785D-4D39-8CA0-7E7A7AA5D43E}" dt="2022-11-17T14:17:59.303" v="219" actId="115"/>
      <pc:docMkLst>
        <pc:docMk/>
      </pc:docMkLst>
      <pc:sldChg chg="modSp">
        <pc:chgData name="Gary Delashmutt" userId="63692143-3df2-4169-8601-adb8b0614986" providerId="ADAL" clId="{B0C4A8E2-785D-4D39-8CA0-7E7A7AA5D43E}" dt="2022-11-17T13:17:07.199" v="38" actId="20577"/>
        <pc:sldMkLst>
          <pc:docMk/>
          <pc:sldMk cId="3551546561" sldId="573"/>
        </pc:sldMkLst>
        <pc:spChg chg="mod">
          <ac:chgData name="Gary Delashmutt" userId="63692143-3df2-4169-8601-adb8b0614986" providerId="ADAL" clId="{B0C4A8E2-785D-4D39-8CA0-7E7A7AA5D43E}" dt="2022-11-17T13:17:07.199" v="38" actId="20577"/>
          <ac:spMkLst>
            <pc:docMk/>
            <pc:sldMk cId="3551546561" sldId="573"/>
            <ac:spMk id="7" creationId="{BA0E4BC8-6242-4C1B-B3C8-7064B2102F8A}"/>
          </ac:spMkLst>
        </pc:spChg>
      </pc:sldChg>
      <pc:sldChg chg="delSp modSp del modTransition modAnim">
        <pc:chgData name="Gary Delashmutt" userId="63692143-3df2-4169-8601-adb8b0614986" providerId="ADAL" clId="{B0C4A8E2-785D-4D39-8CA0-7E7A7AA5D43E}" dt="2022-11-17T14:08:52.395" v="140" actId="2696"/>
        <pc:sldMkLst>
          <pc:docMk/>
          <pc:sldMk cId="2810762929" sldId="603"/>
        </pc:sldMkLst>
        <pc:spChg chg="del mod">
          <ac:chgData name="Gary Delashmutt" userId="63692143-3df2-4169-8601-adb8b0614986" providerId="ADAL" clId="{B0C4A8E2-785D-4D39-8CA0-7E7A7AA5D43E}" dt="2022-11-17T13:24:22.771" v="81" actId="478"/>
          <ac:spMkLst>
            <pc:docMk/>
            <pc:sldMk cId="2810762929" sldId="603"/>
            <ac:spMk id="9" creationId="{3086A3B7-7253-4171-BEA1-E8F7221D9125}"/>
          </ac:spMkLst>
        </pc:spChg>
      </pc:sldChg>
      <pc:sldChg chg="modTransition">
        <pc:chgData name="Gary Delashmutt" userId="63692143-3df2-4169-8601-adb8b0614986" providerId="ADAL" clId="{B0C4A8E2-785D-4D39-8CA0-7E7A7AA5D43E}" dt="2022-11-17T13:26:58.801" v="97"/>
        <pc:sldMkLst>
          <pc:docMk/>
          <pc:sldMk cId="159159203" sldId="608"/>
        </pc:sldMkLst>
      </pc:sldChg>
      <pc:sldChg chg="modSp">
        <pc:chgData name="Gary Delashmutt" userId="63692143-3df2-4169-8601-adb8b0614986" providerId="ADAL" clId="{B0C4A8E2-785D-4D39-8CA0-7E7A7AA5D43E}" dt="2022-11-17T13:29:21.252" v="99" actId="20577"/>
        <pc:sldMkLst>
          <pc:docMk/>
          <pc:sldMk cId="1161893353" sldId="613"/>
        </pc:sldMkLst>
        <pc:spChg chg="mod">
          <ac:chgData name="Gary Delashmutt" userId="63692143-3df2-4169-8601-adb8b0614986" providerId="ADAL" clId="{B0C4A8E2-785D-4D39-8CA0-7E7A7AA5D43E}" dt="2022-11-17T13:29:21.252" v="99" actId="20577"/>
          <ac:spMkLst>
            <pc:docMk/>
            <pc:sldMk cId="1161893353" sldId="613"/>
            <ac:spMk id="7" creationId="{BA0E4BC8-6242-4C1B-B3C8-7064B2102F8A}"/>
          </ac:spMkLst>
        </pc:spChg>
      </pc:sldChg>
      <pc:sldChg chg="addSp delSp modSp modAnim">
        <pc:chgData name="Gary Delashmutt" userId="63692143-3df2-4169-8601-adb8b0614986" providerId="ADAL" clId="{B0C4A8E2-785D-4D39-8CA0-7E7A7AA5D43E}" dt="2022-11-17T14:17:59.303" v="219" actId="115"/>
        <pc:sldMkLst>
          <pc:docMk/>
          <pc:sldMk cId="424045842" sldId="614"/>
        </pc:sldMkLst>
        <pc:spChg chg="add del">
          <ac:chgData name="Gary Delashmutt" userId="63692143-3df2-4169-8601-adb8b0614986" providerId="ADAL" clId="{B0C4A8E2-785D-4D39-8CA0-7E7A7AA5D43E}" dt="2022-11-17T14:15:13.351" v="147"/>
          <ac:spMkLst>
            <pc:docMk/>
            <pc:sldMk cId="424045842" sldId="614"/>
            <ac:spMk id="3" creationId="{6BB2FD7D-CD1B-4AA7-ABC9-7D58B17B2CAF}"/>
          </ac:spMkLst>
        </pc:spChg>
        <pc:spChg chg="add mod">
          <ac:chgData name="Gary Delashmutt" userId="63692143-3df2-4169-8601-adb8b0614986" providerId="ADAL" clId="{B0C4A8E2-785D-4D39-8CA0-7E7A7AA5D43E}" dt="2022-11-17T14:17:59.303" v="219" actId="115"/>
          <ac:spMkLst>
            <pc:docMk/>
            <pc:sldMk cId="424045842" sldId="614"/>
            <ac:spMk id="8" creationId="{4396AA9C-79DF-4123-9C8F-0509712B1E36}"/>
          </ac:spMkLst>
        </pc:spChg>
      </pc:sldChg>
      <pc:sldChg chg="modTransition modAnim">
        <pc:chgData name="Gary Delashmutt" userId="63692143-3df2-4169-8601-adb8b0614986" providerId="ADAL" clId="{B0C4A8E2-785D-4D39-8CA0-7E7A7AA5D43E}" dt="2022-11-17T13:31:33.778" v="101"/>
        <pc:sldMkLst>
          <pc:docMk/>
          <pc:sldMk cId="3672162525" sldId="618"/>
        </pc:sldMkLst>
      </pc:sldChg>
      <pc:sldChg chg="modSp">
        <pc:chgData name="Gary Delashmutt" userId="63692143-3df2-4169-8601-adb8b0614986" providerId="ADAL" clId="{B0C4A8E2-785D-4D39-8CA0-7E7A7AA5D43E}" dt="2022-11-17T13:33:14.396" v="138" actId="6549"/>
        <pc:sldMkLst>
          <pc:docMk/>
          <pc:sldMk cId="3369058193" sldId="621"/>
        </pc:sldMkLst>
        <pc:spChg chg="mod">
          <ac:chgData name="Gary Delashmutt" userId="63692143-3df2-4169-8601-adb8b0614986" providerId="ADAL" clId="{B0C4A8E2-785D-4D39-8CA0-7E7A7AA5D43E}" dt="2022-11-17T13:33:14.396" v="138" actId="6549"/>
          <ac:spMkLst>
            <pc:docMk/>
            <pc:sldMk cId="3369058193" sldId="621"/>
            <ac:spMk id="8" creationId="{00AB9388-6D20-42DA-9505-1979D2B8A739}"/>
          </ac:spMkLst>
        </pc:spChg>
      </pc:sldChg>
      <pc:sldChg chg="modSp">
        <pc:chgData name="Gary Delashmutt" userId="63692143-3df2-4169-8601-adb8b0614986" providerId="ADAL" clId="{B0C4A8E2-785D-4D39-8CA0-7E7A7AA5D43E}" dt="2022-11-17T13:33:23.418" v="139"/>
        <pc:sldMkLst>
          <pc:docMk/>
          <pc:sldMk cId="894487226" sldId="622"/>
        </pc:sldMkLst>
        <pc:spChg chg="mod">
          <ac:chgData name="Gary Delashmutt" userId="63692143-3df2-4169-8601-adb8b0614986" providerId="ADAL" clId="{B0C4A8E2-785D-4D39-8CA0-7E7A7AA5D43E}" dt="2022-11-17T13:33:23.418" v="139"/>
          <ac:spMkLst>
            <pc:docMk/>
            <pc:sldMk cId="894487226" sldId="622"/>
            <ac:spMk id="8" creationId="{00AB9388-6D20-42DA-9505-1979D2B8A739}"/>
          </ac:spMkLst>
        </pc:spChg>
      </pc:sldChg>
      <pc:sldChg chg="delSp modSp del modTransition modAnim">
        <pc:chgData name="Gary Delashmutt" userId="63692143-3df2-4169-8601-adb8b0614986" providerId="ADAL" clId="{B0C4A8E2-785D-4D39-8CA0-7E7A7AA5D43E}" dt="2022-11-17T14:09:59.080" v="143" actId="2696"/>
        <pc:sldMkLst>
          <pc:docMk/>
          <pc:sldMk cId="2335954172" sldId="625"/>
        </pc:sldMkLst>
        <pc:spChg chg="mod">
          <ac:chgData name="Gary Delashmutt" userId="63692143-3df2-4169-8601-adb8b0614986" providerId="ADAL" clId="{B0C4A8E2-785D-4D39-8CA0-7E7A7AA5D43E}" dt="2022-11-17T13:20:33.558" v="54" actId="6549"/>
          <ac:spMkLst>
            <pc:docMk/>
            <pc:sldMk cId="2335954172" sldId="625"/>
            <ac:spMk id="9" creationId="{3086A3B7-7253-4171-BEA1-E8F7221D9125}"/>
          </ac:spMkLst>
        </pc:spChg>
        <pc:spChg chg="del mod">
          <ac:chgData name="Gary Delashmutt" userId="63692143-3df2-4169-8601-adb8b0614986" providerId="ADAL" clId="{B0C4A8E2-785D-4D39-8CA0-7E7A7AA5D43E}" dt="2022-11-17T13:25:42.497" v="96" actId="478"/>
          <ac:spMkLst>
            <pc:docMk/>
            <pc:sldMk cId="2335954172" sldId="625"/>
            <ac:spMk id="10" creationId="{5246C016-18A5-4685-B569-A87C82E47A56}"/>
          </ac:spMkLst>
        </pc:spChg>
      </pc:sldChg>
      <pc:sldChg chg="add modTransition modAnim">
        <pc:chgData name="Gary Delashmutt" userId="63692143-3df2-4169-8601-adb8b0614986" providerId="ADAL" clId="{B0C4A8E2-785D-4D39-8CA0-7E7A7AA5D43E}" dt="2022-11-17T14:09:40.081" v="142"/>
        <pc:sldMkLst>
          <pc:docMk/>
          <pc:sldMk cId="2749899056" sldId="627"/>
        </pc:sldMkLst>
      </pc:sldChg>
      <pc:sldChg chg="add modTransition modAnim">
        <pc:chgData name="Gary Delashmutt" userId="63692143-3df2-4169-8601-adb8b0614986" providerId="ADAL" clId="{B0C4A8E2-785D-4D39-8CA0-7E7A7AA5D43E}" dt="2022-11-17T14:10:34.528" v="145"/>
        <pc:sldMkLst>
          <pc:docMk/>
          <pc:sldMk cId="3723892888" sldId="628"/>
        </pc:sldMkLst>
      </pc:sldChg>
      <pc:sldChg chg="add">
        <pc:chgData name="Gary Delashmutt" userId="63692143-3df2-4169-8601-adb8b0614986" providerId="ADAL" clId="{B0C4A8E2-785D-4D39-8CA0-7E7A7AA5D43E}" dt="2022-11-17T13:29:08.445" v="98"/>
        <pc:sldMkLst>
          <pc:docMk/>
          <pc:sldMk cId="2637187965" sldId="62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4177B4-D246-48E3-BD2C-3AEBED30A477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F7ED0-D288-4124-9B06-2B7A436952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301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9630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31D0AA2-F4FA-499F-A738-F0854131651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4428456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18A37CC-6666-4508-A466-006D4401CBF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8411673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098BB40-330C-4DD4-83BF-D7E7DD199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2076009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B410D6E-DEE6-434E-8A5C-36AF544EB62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1705323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616A811-ED26-457D-8223-6EBA10C6E2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9581553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8F3ED38-B590-4FE0-AD16-75B8BB94834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3233285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38A72CC-0545-493C-A18E-8B6DAA6570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3025223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2E0CC90-5724-4D22-8245-F2C1A36EE25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7247571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BCE3E13C-1E37-4BE7-831B-68A49B62E0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4719738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AA9D254-92B9-46D3-88F6-D0BE456B05A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8885872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0585815C-196A-4621-A778-E68AA8E65C7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15070377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1"/>
            <a:ext cx="109728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339B3B-227A-4E1D-9DAC-D8A3C6F475A3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1" name="Group 7"/>
          <p:cNvGrpSpPr>
            <a:grpSpLocks/>
          </p:cNvGrpSpPr>
          <p:nvPr userDrawn="1"/>
        </p:nvGrpSpPr>
        <p:grpSpPr bwMode="auto">
          <a:xfrm>
            <a:off x="0" y="1447800"/>
            <a:ext cx="12192000" cy="228600"/>
            <a:chOff x="0" y="864"/>
            <a:chExt cx="5760" cy="192"/>
          </a:xfrm>
        </p:grpSpPr>
        <p:sp>
          <p:nvSpPr>
            <p:cNvPr id="8200" name="Rectangle 8"/>
            <p:cNvSpPr>
              <a:spLocks noChangeArrowheads="1"/>
            </p:cNvSpPr>
            <p:nvPr userDrawn="1"/>
          </p:nvSpPr>
          <p:spPr bwMode="auto">
            <a:xfrm>
              <a:off x="0" y="864"/>
              <a:ext cx="5760" cy="192"/>
            </a:xfrm>
            <a:prstGeom prst="rect">
              <a:avLst/>
            </a:prstGeom>
            <a:solidFill>
              <a:srgbClr val="0066FF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auto">
            <a:xfrm>
              <a:off x="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auto">
            <a:xfrm>
              <a:off x="528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032" name="Group 11"/>
          <p:cNvGrpSpPr>
            <a:grpSpLocks/>
          </p:cNvGrpSpPr>
          <p:nvPr userDrawn="1"/>
        </p:nvGrpSpPr>
        <p:grpSpPr bwMode="auto">
          <a:xfrm>
            <a:off x="0" y="6858000"/>
            <a:ext cx="12192000" cy="76200"/>
            <a:chOff x="0" y="4176"/>
            <a:chExt cx="5760" cy="144"/>
          </a:xfrm>
        </p:grpSpPr>
        <p:sp>
          <p:nvSpPr>
            <p:cNvPr id="8204" name="Rectangle 12"/>
            <p:cNvSpPr>
              <a:spLocks noChangeArrowheads="1"/>
            </p:cNvSpPr>
            <p:nvPr userDrawn="1"/>
          </p:nvSpPr>
          <p:spPr bwMode="auto">
            <a:xfrm>
              <a:off x="0" y="4176"/>
              <a:ext cx="5328" cy="144"/>
            </a:xfrm>
            <a:prstGeom prst="rect">
              <a:avLst/>
            </a:prstGeom>
            <a:solidFill>
              <a:srgbClr val="0066FF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 userDrawn="1"/>
          </p:nvSpPr>
          <p:spPr bwMode="auto">
            <a:xfrm>
              <a:off x="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6" name="Rectangle 14"/>
            <p:cNvSpPr>
              <a:spLocks noChangeArrowheads="1"/>
            </p:cNvSpPr>
            <p:nvPr userDrawn="1"/>
          </p:nvSpPr>
          <p:spPr bwMode="auto">
            <a:xfrm>
              <a:off x="532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7733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"/>
            <a:ext cx="12192024" cy="6858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633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3:13 – 4:3</a:t>
            </a:r>
            <a:br>
              <a:rPr lang="en-US" sz="4400" dirty="0"/>
            </a:br>
            <a:r>
              <a:rPr lang="en-US" sz="4400" dirty="0"/>
              <a:t>Spirituality &amp; Our Relational Lives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cs typeface="Times New Roman" pitchFamily="18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xmlns="" id="{5246C016-18A5-4685-B569-A87C82E47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99" y="1781175"/>
            <a:ext cx="5759611" cy="49900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500"/>
              </a:lnSpc>
            </a:pPr>
            <a:r>
              <a:rPr lang="en-US" altLang="en-US" sz="3600" b="1" u="sng" dirty="0">
                <a:latin typeface="Times New Roman" panose="02020603050405020304" pitchFamily="18" charset="0"/>
              </a:rPr>
              <a:t>THE WISDOM FROM BELOW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“God is not good or wise – so reject Him or ignore Him”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“Trust your own thoughts &amp; desires - &amp; pursue your own way”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“Meet your core needs through other people &amp;/or things”</a:t>
            </a: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xmlns="" id="{97868834-1AFB-4C45-B806-73DE171E4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799" y="1781175"/>
            <a:ext cx="5759611" cy="5156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500"/>
              </a:lnSpc>
            </a:pPr>
            <a:r>
              <a:rPr lang="en-US" altLang="en-US" sz="3600" b="1" u="sng" dirty="0">
                <a:latin typeface="Times New Roman" panose="02020603050405020304" pitchFamily="18" charset="0"/>
              </a:rPr>
              <a:t>RELATIONAL POSTURE:</a:t>
            </a:r>
            <a:br>
              <a:rPr lang="en-US" altLang="en-US" sz="3600" b="1" u="sng" dirty="0">
                <a:latin typeface="Times New Roman" panose="02020603050405020304" pitchFamily="18" charset="0"/>
              </a:rPr>
            </a:br>
            <a:r>
              <a:rPr lang="en-US" altLang="en-US" sz="3600" b="1" u="sng" dirty="0">
                <a:latin typeface="Times New Roman" panose="02020603050405020304" pitchFamily="18" charset="0"/>
              </a:rPr>
              <a:t>SELF-CENTERED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Inordinate expectations on certain people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Self-absorbed &amp; or self-promoting relating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Competitive &amp; resentful if others get what I wanted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Dishonest about my motives &amp; defensive about my faults</a:t>
            </a:r>
          </a:p>
        </p:txBody>
      </p:sp>
      <p:sp>
        <p:nvSpPr>
          <p:cNvPr id="13" name="Right Arrow 5">
            <a:extLst>
              <a:ext uri="{FF2B5EF4-FFF2-40B4-BE49-F238E27FC236}">
                <a16:creationId xmlns:a16="http://schemas.microsoft.com/office/drawing/2014/main" xmlns="" id="{51B615AF-29FE-451E-A95A-20D183206D82}"/>
              </a:ext>
            </a:extLst>
          </p:cNvPr>
          <p:cNvSpPr/>
          <p:nvPr/>
        </p:nvSpPr>
        <p:spPr>
          <a:xfrm>
            <a:off x="5984875" y="3048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ight Arrow 6">
            <a:extLst>
              <a:ext uri="{FF2B5EF4-FFF2-40B4-BE49-F238E27FC236}">
                <a16:creationId xmlns:a16="http://schemas.microsoft.com/office/drawing/2014/main" xmlns="" id="{C3D34264-B444-4E33-9CEE-0F34795C3962}"/>
              </a:ext>
            </a:extLst>
          </p:cNvPr>
          <p:cNvSpPr/>
          <p:nvPr/>
        </p:nvSpPr>
        <p:spPr>
          <a:xfrm>
            <a:off x="5984875" y="4191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ight Arrow 7">
            <a:extLst>
              <a:ext uri="{FF2B5EF4-FFF2-40B4-BE49-F238E27FC236}">
                <a16:creationId xmlns:a16="http://schemas.microsoft.com/office/drawing/2014/main" xmlns="" id="{8100C8B8-DC5D-43F1-9C58-97DC2FF30306}"/>
              </a:ext>
            </a:extLst>
          </p:cNvPr>
          <p:cNvSpPr/>
          <p:nvPr/>
        </p:nvSpPr>
        <p:spPr>
          <a:xfrm>
            <a:off x="5984875" y="52578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xmlns="" id="{645D53A3-D21C-43CC-90DE-839F333AE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6137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4:1</a:t>
            </a:r>
            <a:r>
              <a:rPr lang="en-US" sz="3200" dirty="0"/>
              <a:t> What is the source of quarrels and conflicts among you? Is not the source your pleasures that wage war in your members? </a:t>
            </a:r>
            <a:r>
              <a:rPr lang="en-US" sz="3200" baseline="30000" dirty="0"/>
              <a:t>2</a:t>
            </a:r>
            <a:r>
              <a:rPr lang="en-US" sz="3200" dirty="0"/>
              <a:t> You lust and do not have; so you commit murder . . .</a:t>
            </a:r>
          </a:p>
        </p:txBody>
      </p:sp>
    </p:spTree>
    <p:extLst>
      <p:ext uri="{BB962C8B-B14F-4D97-AF65-F5344CB8AC3E}">
        <p14:creationId xmlns:p14="http://schemas.microsoft.com/office/powerpoint/2010/main" val="227111682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3:13 – 4:3</a:t>
            </a:r>
            <a:br>
              <a:rPr lang="en-US" sz="4400" dirty="0"/>
            </a:br>
            <a:r>
              <a:rPr lang="en-US" sz="4400" dirty="0"/>
              <a:t>Spirituality &amp; Our Relational Lives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cs typeface="Times New Roman" pitchFamily="18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xmlns="" id="{5246C016-18A5-4685-B569-A87C82E47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99" y="1781175"/>
            <a:ext cx="5759611" cy="49900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500"/>
              </a:lnSpc>
            </a:pPr>
            <a:r>
              <a:rPr lang="en-US" altLang="en-US" sz="3600" b="1" u="sng" dirty="0">
                <a:latin typeface="Times New Roman" panose="02020603050405020304" pitchFamily="18" charset="0"/>
              </a:rPr>
              <a:t>THE WISDOM FROM BELOW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“God is not good or wise – so reject Him or ignore Him”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“Trust your own thoughts &amp; desires - &amp; pursue your own way”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“Meet your core needs through other people &amp;/or things”</a:t>
            </a: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xmlns="" id="{97868834-1AFB-4C45-B806-73DE171E4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799" y="1781175"/>
            <a:ext cx="5759611" cy="5156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500"/>
              </a:lnSpc>
            </a:pPr>
            <a:r>
              <a:rPr lang="en-US" altLang="en-US" sz="3600" b="1" u="sng" dirty="0">
                <a:latin typeface="Times New Roman" panose="02020603050405020304" pitchFamily="18" charset="0"/>
              </a:rPr>
              <a:t>RELATIONAL POSTURE:</a:t>
            </a:r>
            <a:br>
              <a:rPr lang="en-US" altLang="en-US" sz="3600" b="1" u="sng" dirty="0">
                <a:latin typeface="Times New Roman" panose="02020603050405020304" pitchFamily="18" charset="0"/>
              </a:rPr>
            </a:br>
            <a:r>
              <a:rPr lang="en-US" altLang="en-US" sz="3600" b="1" u="sng" dirty="0">
                <a:latin typeface="Times New Roman" panose="02020603050405020304" pitchFamily="18" charset="0"/>
              </a:rPr>
              <a:t>SELF-CENTERED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Inordinate expectations on certain people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Self-absorbed &amp; or self-promoting relating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Competitive &amp; resentful if others get what I want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Dishonest about my motives &amp; defensive about my faults (Matt. 7:3)</a:t>
            </a:r>
          </a:p>
        </p:txBody>
      </p:sp>
      <p:sp>
        <p:nvSpPr>
          <p:cNvPr id="13" name="Right Arrow 5">
            <a:extLst>
              <a:ext uri="{FF2B5EF4-FFF2-40B4-BE49-F238E27FC236}">
                <a16:creationId xmlns:a16="http://schemas.microsoft.com/office/drawing/2014/main" xmlns="" id="{51B615AF-29FE-451E-A95A-20D183206D82}"/>
              </a:ext>
            </a:extLst>
          </p:cNvPr>
          <p:cNvSpPr/>
          <p:nvPr/>
        </p:nvSpPr>
        <p:spPr>
          <a:xfrm>
            <a:off x="5984875" y="3048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ight Arrow 6">
            <a:extLst>
              <a:ext uri="{FF2B5EF4-FFF2-40B4-BE49-F238E27FC236}">
                <a16:creationId xmlns:a16="http://schemas.microsoft.com/office/drawing/2014/main" xmlns="" id="{C3D34264-B444-4E33-9CEE-0F34795C3962}"/>
              </a:ext>
            </a:extLst>
          </p:cNvPr>
          <p:cNvSpPr/>
          <p:nvPr/>
        </p:nvSpPr>
        <p:spPr>
          <a:xfrm>
            <a:off x="5984875" y="4191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ight Arrow 7">
            <a:extLst>
              <a:ext uri="{FF2B5EF4-FFF2-40B4-BE49-F238E27FC236}">
                <a16:creationId xmlns:a16="http://schemas.microsoft.com/office/drawing/2014/main" xmlns="" id="{8100C8B8-DC5D-43F1-9C58-97DC2FF30306}"/>
              </a:ext>
            </a:extLst>
          </p:cNvPr>
          <p:cNvSpPr/>
          <p:nvPr/>
        </p:nvSpPr>
        <p:spPr>
          <a:xfrm>
            <a:off x="5984875" y="52578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xmlns="" id="{D2285EAC-D1CE-4E1D-B26A-033A86272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6137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14</a:t>
            </a:r>
            <a:r>
              <a:rPr lang="en-US" sz="3200" dirty="0"/>
              <a:t> But if you have bitter jealousy and selfish ambition in your heart, do not be arrogant and so </a:t>
            </a:r>
            <a:r>
              <a:rPr lang="en-US" sz="3200" u="sng" dirty="0"/>
              <a:t>lie against the truth</a:t>
            </a:r>
            <a:r>
              <a:rPr lang="en-US" sz="3200" dirty="0"/>
              <a:t>.</a:t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63949885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3:13 – 4:3</a:t>
            </a:r>
            <a:br>
              <a:rPr lang="en-US" sz="4400" dirty="0"/>
            </a:br>
            <a:r>
              <a:rPr lang="en-US" sz="4400" dirty="0"/>
              <a:t>Spirituality &amp; Our Relational Lives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You can move toward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a positive relational harvest . . .</a:t>
            </a: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. . . It starts by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changing the “wisdom”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by which you live</a:t>
            </a:r>
          </a:p>
        </p:txBody>
      </p:sp>
    </p:spTree>
    <p:extLst>
      <p:ext uri="{BB962C8B-B14F-4D97-AF65-F5344CB8AC3E}">
        <p14:creationId xmlns:p14="http://schemas.microsoft.com/office/powerpoint/2010/main" val="2637187965"/>
      </p:ext>
    </p:extLst>
  </p:cSld>
  <p:clrMapOvr>
    <a:masterClrMapping/>
  </p:clrMapOvr>
  <p:transition spd="med">
    <p:randomBa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3:13 – 4:3</a:t>
            </a:r>
            <a:br>
              <a:rPr lang="en-US" sz="4400" dirty="0"/>
            </a:br>
            <a:r>
              <a:rPr lang="en-US" sz="4400" dirty="0"/>
              <a:t>Spirituality &amp; Our Relational Lives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cs typeface="Times New Roman" pitchFamily="18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xmlns="" id="{5246C016-18A5-4685-B569-A87C82E47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99" y="1781175"/>
            <a:ext cx="5759611" cy="49900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500"/>
              </a:lnSpc>
            </a:pPr>
            <a:r>
              <a:rPr lang="en-US" altLang="en-US" sz="3600" b="1" u="sng" dirty="0">
                <a:latin typeface="Times New Roman" panose="02020603050405020304" pitchFamily="18" charset="0"/>
              </a:rPr>
              <a:t>THE WISDOM FROM ABOVE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“You are a rebel who deserves judgment – but I love you &amp; forgive you”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“I am good &amp; wise – so trust Me &amp; embrace My will for your life”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“Learn to depend on Me alone to meet your core needs”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4396AA9C-79DF-4123-9C8F-0509712B1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433102"/>
            <a:ext cx="5892800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 Cor. 1:30</a:t>
            </a:r>
            <a:r>
              <a:rPr lang="en-US" sz="3200" dirty="0"/>
              <a:t> But </a:t>
            </a:r>
            <a:r>
              <a:rPr lang="en-US" sz="3200" dirty="0" smtClean="0"/>
              <a:t>by God’s doing </a:t>
            </a:r>
            <a:r>
              <a:rPr lang="en-US" sz="3200" dirty="0"/>
              <a:t>you are in </a:t>
            </a:r>
            <a:r>
              <a:rPr lang="en-US" sz="3200" u="sng" dirty="0"/>
              <a:t>Christ Jesus, who became to us wisdom from God</a:t>
            </a:r>
            <a:r>
              <a:rPr lang="en-US" sz="3200" dirty="0"/>
              <a:t>: righteousness and sanctification, and redemption. </a:t>
            </a:r>
          </a:p>
        </p:txBody>
      </p:sp>
    </p:spTree>
    <p:extLst>
      <p:ext uri="{BB962C8B-B14F-4D97-AF65-F5344CB8AC3E}">
        <p14:creationId xmlns:p14="http://schemas.microsoft.com/office/powerpoint/2010/main" val="42404584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3:13 – 4:3</a:t>
            </a:r>
            <a:br>
              <a:rPr lang="en-US" sz="4400" dirty="0"/>
            </a:br>
            <a:r>
              <a:rPr lang="en-US" sz="4400" dirty="0"/>
              <a:t>Spirituality &amp; Our Relational Lives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cs typeface="Times New Roman" pitchFamily="18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xmlns="" id="{5246C016-18A5-4685-B569-A87C82E47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99" y="1781175"/>
            <a:ext cx="5759611" cy="49900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500"/>
              </a:lnSpc>
            </a:pPr>
            <a:r>
              <a:rPr lang="en-US" altLang="en-US" sz="3600" b="1" u="sng" dirty="0">
                <a:latin typeface="Times New Roman" panose="02020603050405020304" pitchFamily="18" charset="0"/>
              </a:rPr>
              <a:t>THE WISDOM FROM ABOVE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“You are a rebel who deserves judgment – but I love you &amp; forgive you”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“I am good &amp; wise – so trust Me &amp; embrace My will for your life”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“Learn to depend on Me alone to meet your core needs”</a:t>
            </a:r>
          </a:p>
        </p:txBody>
      </p:sp>
    </p:spTree>
    <p:extLst>
      <p:ext uri="{BB962C8B-B14F-4D97-AF65-F5344CB8AC3E}">
        <p14:creationId xmlns:p14="http://schemas.microsoft.com/office/powerpoint/2010/main" val="1286736498"/>
      </p:ext>
    </p:extLst>
  </p:cSld>
  <p:clrMapOvr>
    <a:masterClrMapping/>
  </p:clrMapOvr>
  <p:transition spd="med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3:13 – 4:3</a:t>
            </a:r>
            <a:br>
              <a:rPr lang="en-US" sz="4400" dirty="0"/>
            </a:br>
            <a:r>
              <a:rPr lang="en-US" sz="4400" dirty="0"/>
              <a:t>Spirituality &amp; Our Relational Lives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cs typeface="Times New Roman" pitchFamily="18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xmlns="" id="{5246C016-18A5-4685-B569-A87C82E47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99" y="1781175"/>
            <a:ext cx="5759611" cy="49900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500"/>
              </a:lnSpc>
            </a:pPr>
            <a:r>
              <a:rPr lang="en-US" altLang="en-US" sz="3600" b="1" u="sng" dirty="0">
                <a:latin typeface="Times New Roman" panose="02020603050405020304" pitchFamily="18" charset="0"/>
              </a:rPr>
              <a:t>THE WISDOM FROM ABOVE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“You are a rebel who deserves judgment – but I love you &amp; forgive you”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“I am good &amp; wise – so trust Me &amp; embrace My will for your life”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“Learn to depend on Me alone to meet your core needs”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xmlns="" id="{00AB9388-6D20-42DA-9505-1979D2B8A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799" y="1781175"/>
            <a:ext cx="5759611" cy="5156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500"/>
              </a:lnSpc>
            </a:pPr>
            <a:r>
              <a:rPr lang="en-US" altLang="en-US" sz="3600" b="1" u="sng" dirty="0">
                <a:latin typeface="Times New Roman" panose="02020603050405020304" pitchFamily="18" charset="0"/>
              </a:rPr>
              <a:t>RELATIONAL POSTURE:</a:t>
            </a:r>
            <a:br>
              <a:rPr lang="en-US" altLang="en-US" sz="3600" b="1" u="sng" dirty="0">
                <a:latin typeface="Times New Roman" panose="02020603050405020304" pitchFamily="18" charset="0"/>
              </a:rPr>
            </a:br>
            <a:r>
              <a:rPr lang="en-US" altLang="en-US" sz="3600" b="1" u="sng" dirty="0">
                <a:latin typeface="Times New Roman" panose="02020603050405020304" pitchFamily="18" charset="0"/>
              </a:rPr>
              <a:t>SELF-GIVING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Inordinate demands on certain people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Self-absorbed &amp; or self-promoting relating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Competitive &amp; resentful if others get what I wanted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Dishonest about my motives &amp; defensive about my faults (Matt. 7:3)</a:t>
            </a:r>
          </a:p>
        </p:txBody>
      </p:sp>
      <p:sp>
        <p:nvSpPr>
          <p:cNvPr id="9" name="Right Arrow 5">
            <a:extLst>
              <a:ext uri="{FF2B5EF4-FFF2-40B4-BE49-F238E27FC236}">
                <a16:creationId xmlns:a16="http://schemas.microsoft.com/office/drawing/2014/main" xmlns="" id="{6C3EA08E-4C24-4519-A9CF-5E47D4A646F2}"/>
              </a:ext>
            </a:extLst>
          </p:cNvPr>
          <p:cNvSpPr/>
          <p:nvPr/>
        </p:nvSpPr>
        <p:spPr>
          <a:xfrm>
            <a:off x="5984875" y="3048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ight Arrow 6">
            <a:extLst>
              <a:ext uri="{FF2B5EF4-FFF2-40B4-BE49-F238E27FC236}">
                <a16:creationId xmlns:a16="http://schemas.microsoft.com/office/drawing/2014/main" xmlns="" id="{B69F2D30-5A2D-4844-918D-02015759D70A}"/>
              </a:ext>
            </a:extLst>
          </p:cNvPr>
          <p:cNvSpPr/>
          <p:nvPr/>
        </p:nvSpPr>
        <p:spPr>
          <a:xfrm>
            <a:off x="5984875" y="4191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ight Arrow 7">
            <a:extLst>
              <a:ext uri="{FF2B5EF4-FFF2-40B4-BE49-F238E27FC236}">
                <a16:creationId xmlns:a16="http://schemas.microsoft.com/office/drawing/2014/main" xmlns="" id="{AF936509-763C-480C-94FF-3511EBDD33B2}"/>
              </a:ext>
            </a:extLst>
          </p:cNvPr>
          <p:cNvSpPr/>
          <p:nvPr/>
        </p:nvSpPr>
        <p:spPr>
          <a:xfrm>
            <a:off x="5984875" y="52578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xmlns="" id="{2F94BF77-F46D-4CE4-A488-9945D75E6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6137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17</a:t>
            </a:r>
            <a:r>
              <a:rPr lang="en-US" sz="3200" dirty="0"/>
              <a:t> But the wisdom from above is first pure, then peaceable, gentle, reasonable, full of mercy and good fruits, unwavering, without hypocrisy.</a:t>
            </a:r>
          </a:p>
        </p:txBody>
      </p:sp>
    </p:spTree>
    <p:extLst>
      <p:ext uri="{BB962C8B-B14F-4D97-AF65-F5344CB8AC3E}">
        <p14:creationId xmlns:p14="http://schemas.microsoft.com/office/powerpoint/2010/main" val="367216252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3:13 – 4:3</a:t>
            </a:r>
            <a:br>
              <a:rPr lang="en-US" sz="4400" dirty="0"/>
            </a:br>
            <a:r>
              <a:rPr lang="en-US" sz="4400" dirty="0"/>
              <a:t>Spirituality &amp; Our Relational Lives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cs typeface="Times New Roman" pitchFamily="18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xmlns="" id="{5246C016-18A5-4685-B569-A87C82E47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99" y="1781175"/>
            <a:ext cx="5759611" cy="49900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500"/>
              </a:lnSpc>
            </a:pPr>
            <a:r>
              <a:rPr lang="en-US" altLang="en-US" sz="3600" b="1" u="sng" dirty="0">
                <a:latin typeface="Times New Roman" panose="02020603050405020304" pitchFamily="18" charset="0"/>
              </a:rPr>
              <a:t>THE WISDOM FROM ABOVE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“You are a rebel who deserves judgment – but I love you &amp; forgive you”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“I am good &amp; wise – so trust Me &amp; embrace My will for your life”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“Learn to depend on Me alone to meet your core needs”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xmlns="" id="{00AB9388-6D20-42DA-9505-1979D2B8A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799" y="1781175"/>
            <a:ext cx="5759611" cy="5156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500"/>
              </a:lnSpc>
            </a:pPr>
            <a:r>
              <a:rPr lang="en-US" altLang="en-US" sz="3600" b="1" u="sng" dirty="0">
                <a:latin typeface="Times New Roman" panose="02020603050405020304" pitchFamily="18" charset="0"/>
              </a:rPr>
              <a:t>RELATIONAL POSTURE:</a:t>
            </a:r>
            <a:br>
              <a:rPr lang="en-US" altLang="en-US" sz="3600" b="1" u="sng" dirty="0">
                <a:latin typeface="Times New Roman" panose="02020603050405020304" pitchFamily="18" charset="0"/>
              </a:rPr>
            </a:br>
            <a:r>
              <a:rPr lang="en-US" altLang="en-US" sz="3600" b="1" u="sng" dirty="0">
                <a:latin typeface="Times New Roman" panose="02020603050405020304" pitchFamily="18" charset="0"/>
              </a:rPr>
              <a:t>SELF-GIVING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Honest – especially about faults, fears, etc. 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Forbearing weaknesses &amp; forgiving offenses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Not insisting on my rights; willing to yield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Operating on principle vs. partiality, prejudices, etc.</a:t>
            </a:r>
            <a:br>
              <a:rPr lang="en-US" altLang="en-US" sz="3600" b="1" dirty="0">
                <a:latin typeface="Times New Roman" panose="02020603050405020304" pitchFamily="18" charset="0"/>
              </a:rPr>
            </a:br>
            <a:endParaRPr lang="en-US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9" name="Right Arrow 5">
            <a:extLst>
              <a:ext uri="{FF2B5EF4-FFF2-40B4-BE49-F238E27FC236}">
                <a16:creationId xmlns:a16="http://schemas.microsoft.com/office/drawing/2014/main" xmlns="" id="{6C3EA08E-4C24-4519-A9CF-5E47D4A646F2}"/>
              </a:ext>
            </a:extLst>
          </p:cNvPr>
          <p:cNvSpPr/>
          <p:nvPr/>
        </p:nvSpPr>
        <p:spPr>
          <a:xfrm>
            <a:off x="5984875" y="3048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ight Arrow 6">
            <a:extLst>
              <a:ext uri="{FF2B5EF4-FFF2-40B4-BE49-F238E27FC236}">
                <a16:creationId xmlns:a16="http://schemas.microsoft.com/office/drawing/2014/main" xmlns="" id="{B69F2D30-5A2D-4844-918D-02015759D70A}"/>
              </a:ext>
            </a:extLst>
          </p:cNvPr>
          <p:cNvSpPr/>
          <p:nvPr/>
        </p:nvSpPr>
        <p:spPr>
          <a:xfrm>
            <a:off x="5984875" y="4191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ight Arrow 7">
            <a:extLst>
              <a:ext uri="{FF2B5EF4-FFF2-40B4-BE49-F238E27FC236}">
                <a16:creationId xmlns:a16="http://schemas.microsoft.com/office/drawing/2014/main" xmlns="" id="{AF936509-763C-480C-94FF-3511EBDD33B2}"/>
              </a:ext>
            </a:extLst>
          </p:cNvPr>
          <p:cNvSpPr/>
          <p:nvPr/>
        </p:nvSpPr>
        <p:spPr>
          <a:xfrm>
            <a:off x="5984875" y="52578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xmlns="" id="{2F94BF77-F46D-4CE4-A488-9945D75E6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6137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17</a:t>
            </a:r>
            <a:r>
              <a:rPr lang="en-US" sz="3200" dirty="0"/>
              <a:t> But the wisdom from above is first pure, then peaceable, gentle, reasonable, full of mercy and good fruits, </a:t>
            </a:r>
            <a:r>
              <a:rPr lang="en-US" sz="3200" u="sng" dirty="0"/>
              <a:t>unwavering</a:t>
            </a:r>
            <a:r>
              <a:rPr lang="en-US" sz="3200" dirty="0"/>
              <a:t>, without hypocrisy.</a:t>
            </a:r>
          </a:p>
        </p:txBody>
      </p:sp>
    </p:spTree>
    <p:extLst>
      <p:ext uri="{BB962C8B-B14F-4D97-AF65-F5344CB8AC3E}">
        <p14:creationId xmlns:p14="http://schemas.microsoft.com/office/powerpoint/2010/main" val="894487226"/>
      </p:ext>
    </p:extLst>
  </p:cSld>
  <p:clrMapOvr>
    <a:masterClrMapping/>
  </p:clrMapOvr>
  <p:transition spd="med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3:13 – 4:3</a:t>
            </a:r>
            <a:br>
              <a:rPr lang="en-US" sz="4400" dirty="0"/>
            </a:br>
            <a:r>
              <a:rPr lang="en-US" sz="4400" dirty="0"/>
              <a:t>Spirituality &amp; Our Relational Lives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sz="4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RELATIONAL PEACE &amp; WHOLENESS</a:t>
            </a: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endParaRPr lang="en-US" sz="44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sz="4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SELF-GIVING RELATIONAL POSTURE</a:t>
            </a: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endParaRPr lang="en-US" sz="44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sz="4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TRUST IN GOD’S LOVE &amp; WILL</a:t>
            </a:r>
          </a:p>
        </p:txBody>
      </p:sp>
      <p:sp>
        <p:nvSpPr>
          <p:cNvPr id="15" name="Down Arrow 3">
            <a:extLst>
              <a:ext uri="{FF2B5EF4-FFF2-40B4-BE49-F238E27FC236}">
                <a16:creationId xmlns:a16="http://schemas.microsoft.com/office/drawing/2014/main" xmlns="" id="{5A794199-E6DC-4956-8479-1772E652F345}"/>
              </a:ext>
            </a:extLst>
          </p:cNvPr>
          <p:cNvSpPr/>
          <p:nvPr/>
        </p:nvSpPr>
        <p:spPr>
          <a:xfrm rot="10800000">
            <a:off x="3571875" y="2362200"/>
            <a:ext cx="381000" cy="533400"/>
          </a:xfrm>
          <a:prstGeom prst="downArrow">
            <a:avLst>
              <a:gd name="adj1" fmla="val 50000"/>
              <a:gd name="adj2" fmla="val 53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Down Arrow 4">
            <a:extLst>
              <a:ext uri="{FF2B5EF4-FFF2-40B4-BE49-F238E27FC236}">
                <a16:creationId xmlns:a16="http://schemas.microsoft.com/office/drawing/2014/main" xmlns="" id="{608B5B85-8C83-4741-9465-E966D1402102}"/>
              </a:ext>
            </a:extLst>
          </p:cNvPr>
          <p:cNvSpPr/>
          <p:nvPr/>
        </p:nvSpPr>
        <p:spPr>
          <a:xfrm rot="10800000">
            <a:off x="3571875" y="3733800"/>
            <a:ext cx="381000" cy="533400"/>
          </a:xfrm>
          <a:prstGeom prst="downArrow">
            <a:avLst>
              <a:gd name="adj1" fmla="val 50000"/>
              <a:gd name="adj2" fmla="val 53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Down Arrow 5">
            <a:extLst>
              <a:ext uri="{FF2B5EF4-FFF2-40B4-BE49-F238E27FC236}">
                <a16:creationId xmlns:a16="http://schemas.microsoft.com/office/drawing/2014/main" xmlns="" id="{C6E91C89-0274-488A-9B4A-C3D929CC7E90}"/>
              </a:ext>
            </a:extLst>
          </p:cNvPr>
          <p:cNvSpPr/>
          <p:nvPr/>
        </p:nvSpPr>
        <p:spPr>
          <a:xfrm rot="10800000">
            <a:off x="5857875" y="2362200"/>
            <a:ext cx="381000" cy="533400"/>
          </a:xfrm>
          <a:prstGeom prst="downArrow">
            <a:avLst>
              <a:gd name="adj1" fmla="val 50000"/>
              <a:gd name="adj2" fmla="val 53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Down Arrow 6">
            <a:extLst>
              <a:ext uri="{FF2B5EF4-FFF2-40B4-BE49-F238E27FC236}">
                <a16:creationId xmlns:a16="http://schemas.microsoft.com/office/drawing/2014/main" xmlns="" id="{649A5423-8611-41DA-A973-B7B1A98DEFB1}"/>
              </a:ext>
            </a:extLst>
          </p:cNvPr>
          <p:cNvSpPr/>
          <p:nvPr/>
        </p:nvSpPr>
        <p:spPr>
          <a:xfrm rot="10800000">
            <a:off x="8067675" y="2362200"/>
            <a:ext cx="381000" cy="533400"/>
          </a:xfrm>
          <a:prstGeom prst="downArrow">
            <a:avLst>
              <a:gd name="adj1" fmla="val 50000"/>
              <a:gd name="adj2" fmla="val 53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Down Arrow 7">
            <a:extLst>
              <a:ext uri="{FF2B5EF4-FFF2-40B4-BE49-F238E27FC236}">
                <a16:creationId xmlns:a16="http://schemas.microsoft.com/office/drawing/2014/main" xmlns="" id="{9C652544-83E1-401F-B03A-3346F1920F92}"/>
              </a:ext>
            </a:extLst>
          </p:cNvPr>
          <p:cNvSpPr/>
          <p:nvPr/>
        </p:nvSpPr>
        <p:spPr>
          <a:xfrm rot="10800000">
            <a:off x="5857875" y="3733800"/>
            <a:ext cx="381000" cy="533400"/>
          </a:xfrm>
          <a:prstGeom prst="downArrow">
            <a:avLst>
              <a:gd name="adj1" fmla="val 50000"/>
              <a:gd name="adj2" fmla="val 53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Down Arrow 8">
            <a:extLst>
              <a:ext uri="{FF2B5EF4-FFF2-40B4-BE49-F238E27FC236}">
                <a16:creationId xmlns:a16="http://schemas.microsoft.com/office/drawing/2014/main" xmlns="" id="{C0D5E6E1-534F-4C47-9CE1-F95FDEDBD0A8}"/>
              </a:ext>
            </a:extLst>
          </p:cNvPr>
          <p:cNvSpPr/>
          <p:nvPr/>
        </p:nvSpPr>
        <p:spPr>
          <a:xfrm rot="10800000">
            <a:off x="8067675" y="3733800"/>
            <a:ext cx="381000" cy="533400"/>
          </a:xfrm>
          <a:prstGeom prst="downArrow">
            <a:avLst>
              <a:gd name="adj1" fmla="val 50000"/>
              <a:gd name="adj2" fmla="val 53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933328"/>
      </p:ext>
    </p:extLst>
  </p:cSld>
  <p:clrMapOvr>
    <a:masterClrMapping/>
  </p:clrMapOvr>
  <p:transition spd="slow">
    <p:wipe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3:13 – 4:3</a:t>
            </a:r>
            <a:br>
              <a:rPr lang="en-US" sz="4400" dirty="0"/>
            </a:br>
            <a:r>
              <a:rPr lang="en-US" sz="4400" dirty="0"/>
              <a:t>Spirituality &amp; Our Relational Lives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sz="4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RELATIONAL PEACE &amp; WHOLENESS</a:t>
            </a: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endParaRPr lang="en-US" sz="44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sz="4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SELF-GIVING RELATIONAL POSTURE</a:t>
            </a: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endParaRPr lang="en-US" sz="44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sz="4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TRUST IN GOD’S LOVE &amp; WILL</a:t>
            </a: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r>
              <a:rPr lang="en-US" sz="4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(Home churches provide the context </a:t>
            </a:r>
            <a:br>
              <a:rPr lang="en-US" sz="4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sz="4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for learning this wisdom </a:t>
            </a:r>
            <a:br>
              <a:rPr lang="en-US" sz="4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sz="4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&amp; practicing self-giving)</a:t>
            </a:r>
          </a:p>
        </p:txBody>
      </p:sp>
      <p:sp>
        <p:nvSpPr>
          <p:cNvPr id="15" name="Down Arrow 3">
            <a:extLst>
              <a:ext uri="{FF2B5EF4-FFF2-40B4-BE49-F238E27FC236}">
                <a16:creationId xmlns:a16="http://schemas.microsoft.com/office/drawing/2014/main" xmlns="" id="{5A794199-E6DC-4956-8479-1772E652F345}"/>
              </a:ext>
            </a:extLst>
          </p:cNvPr>
          <p:cNvSpPr/>
          <p:nvPr/>
        </p:nvSpPr>
        <p:spPr>
          <a:xfrm rot="10800000">
            <a:off x="3571875" y="2362200"/>
            <a:ext cx="381000" cy="533400"/>
          </a:xfrm>
          <a:prstGeom prst="downArrow">
            <a:avLst>
              <a:gd name="adj1" fmla="val 50000"/>
              <a:gd name="adj2" fmla="val 53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Down Arrow 4">
            <a:extLst>
              <a:ext uri="{FF2B5EF4-FFF2-40B4-BE49-F238E27FC236}">
                <a16:creationId xmlns:a16="http://schemas.microsoft.com/office/drawing/2014/main" xmlns="" id="{608B5B85-8C83-4741-9465-E966D1402102}"/>
              </a:ext>
            </a:extLst>
          </p:cNvPr>
          <p:cNvSpPr/>
          <p:nvPr/>
        </p:nvSpPr>
        <p:spPr>
          <a:xfrm rot="10800000">
            <a:off x="3571875" y="3733800"/>
            <a:ext cx="381000" cy="533400"/>
          </a:xfrm>
          <a:prstGeom prst="downArrow">
            <a:avLst>
              <a:gd name="adj1" fmla="val 50000"/>
              <a:gd name="adj2" fmla="val 53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Down Arrow 5">
            <a:extLst>
              <a:ext uri="{FF2B5EF4-FFF2-40B4-BE49-F238E27FC236}">
                <a16:creationId xmlns:a16="http://schemas.microsoft.com/office/drawing/2014/main" xmlns="" id="{C6E91C89-0274-488A-9B4A-C3D929CC7E90}"/>
              </a:ext>
            </a:extLst>
          </p:cNvPr>
          <p:cNvSpPr/>
          <p:nvPr/>
        </p:nvSpPr>
        <p:spPr>
          <a:xfrm rot="10800000">
            <a:off x="5857875" y="2362200"/>
            <a:ext cx="381000" cy="533400"/>
          </a:xfrm>
          <a:prstGeom prst="downArrow">
            <a:avLst>
              <a:gd name="adj1" fmla="val 50000"/>
              <a:gd name="adj2" fmla="val 53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Down Arrow 6">
            <a:extLst>
              <a:ext uri="{FF2B5EF4-FFF2-40B4-BE49-F238E27FC236}">
                <a16:creationId xmlns:a16="http://schemas.microsoft.com/office/drawing/2014/main" xmlns="" id="{649A5423-8611-41DA-A973-B7B1A98DEFB1}"/>
              </a:ext>
            </a:extLst>
          </p:cNvPr>
          <p:cNvSpPr/>
          <p:nvPr/>
        </p:nvSpPr>
        <p:spPr>
          <a:xfrm rot="10800000">
            <a:off x="8067675" y="2362200"/>
            <a:ext cx="381000" cy="533400"/>
          </a:xfrm>
          <a:prstGeom prst="downArrow">
            <a:avLst>
              <a:gd name="adj1" fmla="val 50000"/>
              <a:gd name="adj2" fmla="val 53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Down Arrow 7">
            <a:extLst>
              <a:ext uri="{FF2B5EF4-FFF2-40B4-BE49-F238E27FC236}">
                <a16:creationId xmlns:a16="http://schemas.microsoft.com/office/drawing/2014/main" xmlns="" id="{9C652544-83E1-401F-B03A-3346F1920F92}"/>
              </a:ext>
            </a:extLst>
          </p:cNvPr>
          <p:cNvSpPr/>
          <p:nvPr/>
        </p:nvSpPr>
        <p:spPr>
          <a:xfrm rot="10800000">
            <a:off x="5857875" y="3733800"/>
            <a:ext cx="381000" cy="533400"/>
          </a:xfrm>
          <a:prstGeom prst="downArrow">
            <a:avLst>
              <a:gd name="adj1" fmla="val 50000"/>
              <a:gd name="adj2" fmla="val 53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Down Arrow 8">
            <a:extLst>
              <a:ext uri="{FF2B5EF4-FFF2-40B4-BE49-F238E27FC236}">
                <a16:creationId xmlns:a16="http://schemas.microsoft.com/office/drawing/2014/main" xmlns="" id="{C0D5E6E1-534F-4C47-9CE1-F95FDEDBD0A8}"/>
              </a:ext>
            </a:extLst>
          </p:cNvPr>
          <p:cNvSpPr/>
          <p:nvPr/>
        </p:nvSpPr>
        <p:spPr>
          <a:xfrm rot="10800000">
            <a:off x="8067675" y="3733800"/>
            <a:ext cx="381000" cy="533400"/>
          </a:xfrm>
          <a:prstGeom prst="downArrow">
            <a:avLst>
              <a:gd name="adj1" fmla="val 50000"/>
              <a:gd name="adj2" fmla="val 53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908645"/>
      </p:ext>
    </p:extLst>
  </p:cSld>
  <p:clrMapOvr>
    <a:masterClrMapping/>
  </p:clrMapOvr>
  <p:transition spd="med"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endParaRPr lang="en-US" sz="4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94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James’ audience considered themselves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spiritual – but they were self-deceived . . .</a:t>
            </a: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. . . so he writes a blunt description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of authentic spirituality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to expose their self-deception</a:t>
            </a:r>
          </a:p>
        </p:txBody>
      </p:sp>
    </p:spTree>
    <p:extLst>
      <p:ext uri="{BB962C8B-B14F-4D97-AF65-F5344CB8AC3E}">
        <p14:creationId xmlns:p14="http://schemas.microsoft.com/office/powerpoint/2010/main" val="3551546561"/>
      </p:ext>
    </p:extLst>
  </p:cSld>
  <p:clrMapOvr>
    <a:masterClrMapping/>
  </p:clrMapOvr>
  <p:transition spd="med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3:13 – 4:3</a:t>
            </a:r>
            <a:br>
              <a:rPr lang="en-US" sz="4400" dirty="0"/>
            </a:br>
            <a:r>
              <a:rPr lang="en-US" sz="4400" dirty="0"/>
              <a:t>Spirituality &amp; Our Relational Lives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899BCD62-072D-4E90-BA5E-137703393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1728252"/>
            <a:ext cx="11785600" cy="460638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3:13</a:t>
            </a:r>
            <a:r>
              <a:rPr lang="en-US" sz="3200" dirty="0"/>
              <a:t> Who among you is wise and understanding? Let him show by his good behavior his deeds in the gentleness of wisdom. </a:t>
            </a:r>
            <a:r>
              <a:rPr lang="en-US" sz="3200" baseline="30000" dirty="0"/>
              <a:t>14</a:t>
            </a:r>
            <a:r>
              <a:rPr lang="en-US" sz="3200" dirty="0"/>
              <a:t> But if you have bitter jealousy and selfish ambition in your heart, do not be arrogant and so lie against the truth. </a:t>
            </a:r>
            <a:r>
              <a:rPr lang="en-US" sz="3200" baseline="30000" dirty="0"/>
              <a:t>15</a:t>
            </a:r>
            <a:r>
              <a:rPr lang="en-US" sz="3200" dirty="0"/>
              <a:t> This wisdom is not that which comes down from above, but is earthly, natural, demonic. </a:t>
            </a:r>
            <a:r>
              <a:rPr lang="en-US" sz="3200" baseline="30000" dirty="0"/>
              <a:t>16</a:t>
            </a:r>
            <a:r>
              <a:rPr lang="en-US" sz="3200" dirty="0"/>
              <a:t> For where jealousy and selfish ambition exist, there is disorder and every evil thing. </a:t>
            </a:r>
            <a:r>
              <a:rPr lang="en-US" sz="3200" baseline="30000" dirty="0"/>
              <a:t>17</a:t>
            </a:r>
            <a:r>
              <a:rPr lang="en-US" sz="3200" dirty="0"/>
              <a:t> But the wisdom from above is first pure, then peaceable, gentle, reasonable, full of mercy and good fruits, unwavering, without hypocrisy. </a:t>
            </a:r>
            <a:br>
              <a:rPr lang="en-US" sz="3200" dirty="0"/>
            </a:br>
            <a:r>
              <a:rPr lang="en-US" sz="3200" baseline="30000" dirty="0"/>
              <a:t>18</a:t>
            </a:r>
            <a:r>
              <a:rPr lang="en-US" sz="3200" dirty="0"/>
              <a:t> And the </a:t>
            </a:r>
            <a:r>
              <a:rPr lang="en-US" sz="3200" u="sng" dirty="0"/>
              <a:t>seed</a:t>
            </a:r>
            <a:r>
              <a:rPr lang="en-US" sz="3200" dirty="0"/>
              <a:t> whose </a:t>
            </a:r>
            <a:r>
              <a:rPr lang="en-US" sz="3200" u="sng" dirty="0"/>
              <a:t>fruit</a:t>
            </a:r>
            <a:r>
              <a:rPr lang="en-US" sz="3200" dirty="0"/>
              <a:t> is righteousness is </a:t>
            </a:r>
            <a:r>
              <a:rPr lang="en-US" sz="3200" u="sng" dirty="0"/>
              <a:t>sown</a:t>
            </a:r>
            <a:r>
              <a:rPr lang="en-US" sz="3200" dirty="0"/>
              <a:t> in peace by those who make peace. </a:t>
            </a:r>
          </a:p>
        </p:txBody>
      </p:sp>
    </p:spTree>
    <p:extLst>
      <p:ext uri="{BB962C8B-B14F-4D97-AF65-F5344CB8AC3E}">
        <p14:creationId xmlns:p14="http://schemas.microsoft.com/office/powerpoint/2010/main" val="3856694614"/>
      </p:ext>
    </p:extLst>
  </p:cSld>
  <p:clrMapOvr>
    <a:masterClrMapping/>
  </p:clrMapOvr>
  <p:transition spd="med"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3:13 – 4:3</a:t>
            </a:r>
            <a:br>
              <a:rPr lang="en-US" sz="4400" dirty="0"/>
            </a:br>
            <a:r>
              <a:rPr lang="en-US" sz="4400" dirty="0"/>
              <a:t>Spirituality &amp; Our Relational Lives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HARVEST (2 relational results)</a:t>
            </a: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SOWING (2 relational postures)</a:t>
            </a: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SEED (2 kinds of wisdom)</a:t>
            </a: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cs typeface="Times New Roman" pitchFamily="18" charset="0"/>
            </a:endParaRPr>
          </a:p>
        </p:txBody>
      </p:sp>
      <p:sp>
        <p:nvSpPr>
          <p:cNvPr id="15" name="Down Arrow 3">
            <a:extLst>
              <a:ext uri="{FF2B5EF4-FFF2-40B4-BE49-F238E27FC236}">
                <a16:creationId xmlns:a16="http://schemas.microsoft.com/office/drawing/2014/main" xmlns="" id="{5A794199-E6DC-4956-8479-1772E652F345}"/>
              </a:ext>
            </a:extLst>
          </p:cNvPr>
          <p:cNvSpPr/>
          <p:nvPr/>
        </p:nvSpPr>
        <p:spPr>
          <a:xfrm rot="10800000">
            <a:off x="3571875" y="2362200"/>
            <a:ext cx="381000" cy="533400"/>
          </a:xfrm>
          <a:prstGeom prst="downArrow">
            <a:avLst>
              <a:gd name="adj1" fmla="val 50000"/>
              <a:gd name="adj2" fmla="val 53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Down Arrow 4">
            <a:extLst>
              <a:ext uri="{FF2B5EF4-FFF2-40B4-BE49-F238E27FC236}">
                <a16:creationId xmlns:a16="http://schemas.microsoft.com/office/drawing/2014/main" xmlns="" id="{608B5B85-8C83-4741-9465-E966D1402102}"/>
              </a:ext>
            </a:extLst>
          </p:cNvPr>
          <p:cNvSpPr/>
          <p:nvPr/>
        </p:nvSpPr>
        <p:spPr>
          <a:xfrm rot="10800000">
            <a:off x="3571875" y="3733800"/>
            <a:ext cx="381000" cy="533400"/>
          </a:xfrm>
          <a:prstGeom prst="downArrow">
            <a:avLst>
              <a:gd name="adj1" fmla="val 50000"/>
              <a:gd name="adj2" fmla="val 53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Down Arrow 5">
            <a:extLst>
              <a:ext uri="{FF2B5EF4-FFF2-40B4-BE49-F238E27FC236}">
                <a16:creationId xmlns:a16="http://schemas.microsoft.com/office/drawing/2014/main" xmlns="" id="{C6E91C89-0274-488A-9B4A-C3D929CC7E90}"/>
              </a:ext>
            </a:extLst>
          </p:cNvPr>
          <p:cNvSpPr/>
          <p:nvPr/>
        </p:nvSpPr>
        <p:spPr>
          <a:xfrm rot="10800000">
            <a:off x="5857875" y="2362200"/>
            <a:ext cx="381000" cy="533400"/>
          </a:xfrm>
          <a:prstGeom prst="downArrow">
            <a:avLst>
              <a:gd name="adj1" fmla="val 50000"/>
              <a:gd name="adj2" fmla="val 53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Down Arrow 6">
            <a:extLst>
              <a:ext uri="{FF2B5EF4-FFF2-40B4-BE49-F238E27FC236}">
                <a16:creationId xmlns:a16="http://schemas.microsoft.com/office/drawing/2014/main" xmlns="" id="{649A5423-8611-41DA-A973-B7B1A98DEFB1}"/>
              </a:ext>
            </a:extLst>
          </p:cNvPr>
          <p:cNvSpPr/>
          <p:nvPr/>
        </p:nvSpPr>
        <p:spPr>
          <a:xfrm rot="10800000">
            <a:off x="8067675" y="2362200"/>
            <a:ext cx="381000" cy="533400"/>
          </a:xfrm>
          <a:prstGeom prst="downArrow">
            <a:avLst>
              <a:gd name="adj1" fmla="val 50000"/>
              <a:gd name="adj2" fmla="val 53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Down Arrow 7">
            <a:extLst>
              <a:ext uri="{FF2B5EF4-FFF2-40B4-BE49-F238E27FC236}">
                <a16:creationId xmlns:a16="http://schemas.microsoft.com/office/drawing/2014/main" xmlns="" id="{9C652544-83E1-401F-B03A-3346F1920F92}"/>
              </a:ext>
            </a:extLst>
          </p:cNvPr>
          <p:cNvSpPr/>
          <p:nvPr/>
        </p:nvSpPr>
        <p:spPr>
          <a:xfrm rot="10800000">
            <a:off x="5857875" y="3733800"/>
            <a:ext cx="381000" cy="533400"/>
          </a:xfrm>
          <a:prstGeom prst="downArrow">
            <a:avLst>
              <a:gd name="adj1" fmla="val 50000"/>
              <a:gd name="adj2" fmla="val 53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Down Arrow 8">
            <a:extLst>
              <a:ext uri="{FF2B5EF4-FFF2-40B4-BE49-F238E27FC236}">
                <a16:creationId xmlns:a16="http://schemas.microsoft.com/office/drawing/2014/main" xmlns="" id="{C0D5E6E1-534F-4C47-9CE1-F95FDEDBD0A8}"/>
              </a:ext>
            </a:extLst>
          </p:cNvPr>
          <p:cNvSpPr/>
          <p:nvPr/>
        </p:nvSpPr>
        <p:spPr>
          <a:xfrm rot="10800000">
            <a:off x="8067675" y="3733800"/>
            <a:ext cx="381000" cy="533400"/>
          </a:xfrm>
          <a:prstGeom prst="downArrow">
            <a:avLst>
              <a:gd name="adj1" fmla="val 50000"/>
              <a:gd name="adj2" fmla="val 53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820520"/>
      </p:ext>
    </p:extLst>
  </p:cSld>
  <p:clrMapOvr>
    <a:masterClrMapping/>
  </p:clrMapOvr>
  <p:transition spd="slow"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3:13 – 4:3</a:t>
            </a:r>
            <a:br>
              <a:rPr lang="en-US" sz="4400" dirty="0"/>
            </a:br>
            <a:r>
              <a:rPr lang="en-US" sz="4400" dirty="0"/>
              <a:t>Spirituality &amp; Our Relational Lives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cs typeface="Times New Roman" pitchFamily="18" charset="0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xmlns="" id="{3086A3B7-7253-4171-BEA1-E8F7221D9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0" y="1827213"/>
            <a:ext cx="5543550" cy="404822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500"/>
              </a:lnSpc>
            </a:pPr>
            <a:r>
              <a:rPr lang="en-US" altLang="en-US" sz="36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HARVEST OF PEACE &amp; RIGHTEOUSNESS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“Peace” - pattern of relational integration, stability &amp; closeness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“Righteousness” -spreading moral health, closeness &amp; wholeness through our relationships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xmlns="" id="{1BAFE1CB-86C5-4476-8228-EF99572BA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6137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18</a:t>
            </a:r>
            <a:r>
              <a:rPr lang="en-US" sz="3200" dirty="0"/>
              <a:t> And the seed whose fruit is </a:t>
            </a:r>
            <a:r>
              <a:rPr lang="en-US" sz="3200" u="sng" dirty="0"/>
              <a:t>righteousness</a:t>
            </a:r>
            <a:r>
              <a:rPr lang="en-US" sz="3200" dirty="0"/>
              <a:t> is sown in peace by those who make </a:t>
            </a:r>
            <a:r>
              <a:rPr lang="en-US" sz="3200" u="sng" dirty="0"/>
              <a:t>peace</a:t>
            </a:r>
            <a:r>
              <a:rPr lang="en-US" sz="3200" dirty="0"/>
              <a:t>.</a:t>
            </a:r>
          </a:p>
          <a:p>
            <a:pPr>
              <a:lnSpc>
                <a:spcPts val="32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4989905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3:13 – 4:3</a:t>
            </a:r>
            <a:br>
              <a:rPr lang="en-US" sz="4400" dirty="0"/>
            </a:br>
            <a:r>
              <a:rPr lang="en-US" sz="4400" dirty="0"/>
              <a:t>Spirituality &amp; Our Relational Lives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cs typeface="Times New Roman" pitchFamily="18" charset="0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xmlns="" id="{3086A3B7-7253-4171-BEA1-E8F7221D9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0" y="1827213"/>
            <a:ext cx="5543550" cy="404822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500"/>
              </a:lnSpc>
            </a:pPr>
            <a:r>
              <a:rPr lang="en-US" altLang="en-US" sz="36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HARVEST OF PEACE &amp; RIGHTEOUSNESS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“Peace” - pattern of relational integration, stability &amp; closeness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“Righteousness” -spreading moral health, closeness &amp; wholeness through our relationships</a:t>
            </a: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xmlns="" id="{5246C016-18A5-4685-B569-A87C82E47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99" y="1828800"/>
            <a:ext cx="5759611" cy="404822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500"/>
              </a:lnSpc>
            </a:pPr>
            <a:r>
              <a:rPr lang="en-US" altLang="en-US" sz="3600" b="1" u="sng" dirty="0">
                <a:latin typeface="Times New Roman" panose="02020603050405020304" pitchFamily="18" charset="0"/>
              </a:rPr>
              <a:t>HARVEST OF </a:t>
            </a:r>
            <a:br>
              <a:rPr lang="en-US" altLang="en-US" sz="3600" b="1" u="sng" dirty="0">
                <a:latin typeface="Times New Roman" panose="02020603050405020304" pitchFamily="18" charset="0"/>
              </a:rPr>
            </a:br>
            <a:r>
              <a:rPr lang="en-US" altLang="en-US" sz="3600" b="1" u="sng" dirty="0">
                <a:latin typeface="Times New Roman" panose="02020603050405020304" pitchFamily="18" charset="0"/>
              </a:rPr>
              <a:t>DISORDER &amp; EVIL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“Disorder” - pattern of chaotic, broken &amp;/or superficial relationships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“Every evil thing” - spreading emptiness &amp; moral damage through our relationships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7C739B64-EA3B-415B-BC5A-62EEB64F9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6137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16</a:t>
            </a:r>
            <a:r>
              <a:rPr lang="en-US" sz="3200" dirty="0"/>
              <a:t> For where jealousy and selfish ambition exist, there is </a:t>
            </a:r>
            <a:r>
              <a:rPr lang="en-US" sz="3200" u="sng" dirty="0"/>
              <a:t>disorder</a:t>
            </a:r>
            <a:r>
              <a:rPr lang="en-US" sz="3200" dirty="0"/>
              <a:t> and </a:t>
            </a:r>
            <a:r>
              <a:rPr lang="en-US" sz="3200" u="sng" dirty="0"/>
              <a:t>every evil thing</a:t>
            </a:r>
            <a:r>
              <a:rPr lang="en-US" sz="3200" dirty="0"/>
              <a:t>.</a:t>
            </a:r>
          </a:p>
          <a:p>
            <a:pPr>
              <a:lnSpc>
                <a:spcPts val="32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2389288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3:13 – 4:3</a:t>
            </a:r>
            <a:br>
              <a:rPr lang="en-US" sz="4400" dirty="0"/>
            </a:br>
            <a:r>
              <a:rPr lang="en-US" sz="4400" dirty="0"/>
              <a:t>Spirituality &amp; Our Relational Lives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cs typeface="Times New Roman" pitchFamily="18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xmlns="" id="{5246C016-18A5-4685-B569-A87C82E47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99" y="1781175"/>
            <a:ext cx="5759611" cy="49900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500"/>
              </a:lnSpc>
            </a:pPr>
            <a:r>
              <a:rPr lang="en-US" altLang="en-US" sz="3600" b="1" u="sng" dirty="0">
                <a:latin typeface="Times New Roman" panose="02020603050405020304" pitchFamily="18" charset="0"/>
              </a:rPr>
              <a:t>THE WISDOM FROM BELOW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“Do not trust that God is good or wise – I ignore or use Him”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“Trust your own thoughts &amp; desires - &amp; try to get </a:t>
            </a:r>
            <a:b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your own way”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“You need other people &amp;/or things to meet your core needs”</a:t>
            </a:r>
          </a:p>
        </p:txBody>
      </p:sp>
    </p:spTree>
    <p:extLst>
      <p:ext uri="{BB962C8B-B14F-4D97-AF65-F5344CB8AC3E}">
        <p14:creationId xmlns:p14="http://schemas.microsoft.com/office/powerpoint/2010/main" val="2835344853"/>
      </p:ext>
    </p:extLst>
  </p:cSld>
  <p:clrMapOvr>
    <a:masterClrMapping/>
  </p:clrMapOvr>
  <p:transition spd="med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3:13 – 4:3</a:t>
            </a:r>
            <a:br>
              <a:rPr lang="en-US" sz="4400" dirty="0"/>
            </a:br>
            <a:r>
              <a:rPr lang="en-US" sz="4400" dirty="0"/>
              <a:t>Spirituality &amp; Our Relational Lives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cs typeface="Times New Roman" pitchFamily="18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xmlns="" id="{5246C016-18A5-4685-B569-A87C82E47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99" y="1781175"/>
            <a:ext cx="5759611" cy="49900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500"/>
              </a:lnSpc>
            </a:pPr>
            <a:r>
              <a:rPr lang="en-US" altLang="en-US" sz="3600" b="1" u="sng" dirty="0">
                <a:latin typeface="Times New Roman" panose="02020603050405020304" pitchFamily="18" charset="0"/>
              </a:rPr>
              <a:t>THE WISDOM FROM BELOW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“God is not good or wise – so reject Him or ignore Him”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“Trust your own thoughts &amp; desires - &amp; pursue your own way”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“Meet your core needs through other people &amp;/or things”</a:t>
            </a:r>
          </a:p>
        </p:txBody>
      </p:sp>
    </p:spTree>
    <p:extLst>
      <p:ext uri="{BB962C8B-B14F-4D97-AF65-F5344CB8AC3E}">
        <p14:creationId xmlns:p14="http://schemas.microsoft.com/office/powerpoint/2010/main" val="571469673"/>
      </p:ext>
    </p:extLst>
  </p:cSld>
  <p:clrMapOvr>
    <a:masterClrMapping/>
  </p:clrMapOvr>
  <p:transition spd="med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3:13 – 4:3</a:t>
            </a:r>
            <a:br>
              <a:rPr lang="en-US" sz="4400" dirty="0"/>
            </a:br>
            <a:r>
              <a:rPr lang="en-US" sz="4400" dirty="0"/>
              <a:t>Spirituality &amp; Our Relational Lives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cs typeface="Times New Roman" pitchFamily="18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xmlns="" id="{5246C016-18A5-4685-B569-A87C82E47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99" y="1781175"/>
            <a:ext cx="5759611" cy="49900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500"/>
              </a:lnSpc>
            </a:pPr>
            <a:r>
              <a:rPr lang="en-US" altLang="en-US" sz="3600" b="1" u="sng" dirty="0">
                <a:latin typeface="Times New Roman" panose="02020603050405020304" pitchFamily="18" charset="0"/>
              </a:rPr>
              <a:t>THE WISDOM FROM BELOW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“God is not good or wise – so reject Him or ignore Him”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“Trust your own thoughts &amp; desires - &amp; pursue your own way”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Times New Roman" panose="02020603050405020304" pitchFamily="18" charset="0"/>
              </a:rPr>
              <a:t> “Meet your core needs through other people &amp;/or things”</a:t>
            </a: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xmlns="" id="{97868834-1AFB-4C45-B806-73DE171E4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799" y="1781175"/>
            <a:ext cx="5759611" cy="5156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3500"/>
              </a:lnSpc>
            </a:pPr>
            <a:r>
              <a:rPr lang="en-US" altLang="en-US" sz="3600" b="1" u="sng" dirty="0">
                <a:latin typeface="Times New Roman" panose="02020603050405020304" pitchFamily="18" charset="0"/>
              </a:rPr>
              <a:t>RELATIONAL POSTURE:</a:t>
            </a:r>
            <a:br>
              <a:rPr lang="en-US" altLang="en-US" sz="3600" b="1" u="sng" dirty="0">
                <a:latin typeface="Times New Roman" panose="02020603050405020304" pitchFamily="18" charset="0"/>
              </a:rPr>
            </a:br>
            <a:r>
              <a:rPr lang="en-US" altLang="en-US" sz="3600" b="1" u="sng" dirty="0">
                <a:latin typeface="Times New Roman" panose="02020603050405020304" pitchFamily="18" charset="0"/>
              </a:rPr>
              <a:t>SELF-CENTERED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Inordinate demands on certain people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Self-absorbed &amp; or self-promoting relating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Competitive &amp; resentful if others get what I wanted</a:t>
            </a:r>
          </a:p>
          <a:p>
            <a:pPr>
              <a:lnSpc>
                <a:spcPct val="7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Dishonest about my motives &amp; defensive about my faults</a:t>
            </a:r>
          </a:p>
        </p:txBody>
      </p:sp>
      <p:sp>
        <p:nvSpPr>
          <p:cNvPr id="13" name="Right Arrow 5">
            <a:extLst>
              <a:ext uri="{FF2B5EF4-FFF2-40B4-BE49-F238E27FC236}">
                <a16:creationId xmlns:a16="http://schemas.microsoft.com/office/drawing/2014/main" xmlns="" id="{51B615AF-29FE-451E-A95A-20D183206D82}"/>
              </a:ext>
            </a:extLst>
          </p:cNvPr>
          <p:cNvSpPr/>
          <p:nvPr/>
        </p:nvSpPr>
        <p:spPr>
          <a:xfrm>
            <a:off x="5984875" y="3048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ight Arrow 6">
            <a:extLst>
              <a:ext uri="{FF2B5EF4-FFF2-40B4-BE49-F238E27FC236}">
                <a16:creationId xmlns:a16="http://schemas.microsoft.com/office/drawing/2014/main" xmlns="" id="{C3D34264-B444-4E33-9CEE-0F34795C3962}"/>
              </a:ext>
            </a:extLst>
          </p:cNvPr>
          <p:cNvSpPr/>
          <p:nvPr/>
        </p:nvSpPr>
        <p:spPr>
          <a:xfrm>
            <a:off x="5984875" y="4191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ight Arrow 7">
            <a:extLst>
              <a:ext uri="{FF2B5EF4-FFF2-40B4-BE49-F238E27FC236}">
                <a16:creationId xmlns:a16="http://schemas.microsoft.com/office/drawing/2014/main" xmlns="" id="{8100C8B8-DC5D-43F1-9C58-97DC2FF30306}"/>
              </a:ext>
            </a:extLst>
          </p:cNvPr>
          <p:cNvSpPr/>
          <p:nvPr/>
        </p:nvSpPr>
        <p:spPr>
          <a:xfrm>
            <a:off x="5984875" y="52578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59203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956</Words>
  <Application>Microsoft Office PowerPoint</Application>
  <PresentationFormat>Widescreen</PresentationFormat>
  <Paragraphs>116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1_Default Design</vt:lpstr>
      <vt:lpstr>PowerPoint Presentation</vt:lpstr>
      <vt:lpstr>PowerPoint Presentation</vt:lpstr>
      <vt:lpstr>James 3:13 – 4:3 Spirituality &amp; Our Relational Lives</vt:lpstr>
      <vt:lpstr>James 3:13 – 4:3 Spirituality &amp; Our Relational Lives</vt:lpstr>
      <vt:lpstr>James 3:13 – 4:3 Spirituality &amp; Our Relational Lives</vt:lpstr>
      <vt:lpstr>James 3:13 – 4:3 Spirituality &amp; Our Relational Lives</vt:lpstr>
      <vt:lpstr>James 3:13 – 4:3 Spirituality &amp; Our Relational Lives</vt:lpstr>
      <vt:lpstr>James 3:13 – 4:3 Spirituality &amp; Our Relational Lives</vt:lpstr>
      <vt:lpstr>James 3:13 – 4:3 Spirituality &amp; Our Relational Lives</vt:lpstr>
      <vt:lpstr>James 3:13 – 4:3 Spirituality &amp; Our Relational Lives</vt:lpstr>
      <vt:lpstr>James 3:13 – 4:3 Spirituality &amp; Our Relational Lives</vt:lpstr>
      <vt:lpstr>James 3:13 – 4:3 Spirituality &amp; Our Relational Lives</vt:lpstr>
      <vt:lpstr>James 3:13 – 4:3 Spirituality &amp; Our Relational Lives</vt:lpstr>
      <vt:lpstr>James 3:13 – 4:3 Spirituality &amp; Our Relational Lives</vt:lpstr>
      <vt:lpstr>James 3:13 – 4:3 Spirituality &amp; Our Relational Lives</vt:lpstr>
      <vt:lpstr>James 3:13 – 4:3 Spirituality &amp; Our Relational Lives</vt:lpstr>
      <vt:lpstr>James 3:13 – 4:3 Spirituality &amp; Our Relational Lives</vt:lpstr>
      <vt:lpstr>James 3:13 – 4:3 Spirituality &amp; Our Relational Lives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2022-12-06T02:27:56Z</dcterms:created>
  <dcterms:modified xsi:type="dcterms:W3CDTF">2022-12-06T02:28:03Z</dcterms:modified>
</cp:coreProperties>
</file>