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7"/>
  </p:notesMasterIdLst>
  <p:sldIdLst>
    <p:sldId id="6226" r:id="rId2"/>
    <p:sldId id="6030" r:id="rId3"/>
    <p:sldId id="6259" r:id="rId4"/>
    <p:sldId id="6229" r:id="rId5"/>
    <p:sldId id="6261" r:id="rId6"/>
    <p:sldId id="6262" r:id="rId7"/>
    <p:sldId id="6288" r:id="rId8"/>
    <p:sldId id="6263" r:id="rId9"/>
    <p:sldId id="6264" r:id="rId10"/>
    <p:sldId id="6265" r:id="rId11"/>
    <p:sldId id="6285" r:id="rId12"/>
    <p:sldId id="6286" r:id="rId13"/>
    <p:sldId id="6236" r:id="rId14"/>
    <p:sldId id="6266" r:id="rId15"/>
    <p:sldId id="6287" r:id="rId16"/>
    <p:sldId id="6268" r:id="rId17"/>
    <p:sldId id="6269" r:id="rId18"/>
    <p:sldId id="6270" r:id="rId19"/>
    <p:sldId id="6271" r:id="rId20"/>
    <p:sldId id="6272" r:id="rId21"/>
    <p:sldId id="6273" r:id="rId22"/>
    <p:sldId id="6274" r:id="rId23"/>
    <p:sldId id="6275" r:id="rId24"/>
    <p:sldId id="6276" r:id="rId25"/>
    <p:sldId id="6277" r:id="rId26"/>
    <p:sldId id="6278" r:id="rId27"/>
    <p:sldId id="6279" r:id="rId28"/>
    <p:sldId id="6280" r:id="rId29"/>
    <p:sldId id="6251" r:id="rId30"/>
    <p:sldId id="6281" r:id="rId31"/>
    <p:sldId id="6289" r:id="rId32"/>
    <p:sldId id="6282" r:id="rId33"/>
    <p:sldId id="6283" r:id="rId34"/>
    <p:sldId id="6284" r:id="rId35"/>
    <p:sldId id="626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55" autoAdjust="0"/>
    <p:restoredTop sz="89165" autoAdjust="0"/>
  </p:normalViewPr>
  <p:slideViewPr>
    <p:cSldViewPr snapToGrid="0">
      <p:cViewPr varScale="1">
        <p:scale>
          <a:sx n="67" d="100"/>
          <a:sy n="67" d="100"/>
        </p:scale>
        <p:origin x="56" y="216"/>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sB" userId="804e3c20-7c2d-40b1-917b-9c567d554229" providerId="ADAL" clId="{90E48D0D-A7CF-4374-8B0B-8967EC300216}"/>
    <pc:docChg chg="undo custSel addSld delSld modSld">
      <pc:chgData name="AdamsB" userId="804e3c20-7c2d-40b1-917b-9c567d554229" providerId="ADAL" clId="{90E48D0D-A7CF-4374-8B0B-8967EC300216}" dt="2024-02-13T00:10:25.743" v="8650" actId="20577"/>
      <pc:docMkLst>
        <pc:docMk/>
      </pc:docMkLst>
      <pc:sldChg chg="modSp modAnim">
        <pc:chgData name="AdamsB" userId="804e3c20-7c2d-40b1-917b-9c567d554229" providerId="ADAL" clId="{90E48D0D-A7CF-4374-8B0B-8967EC300216}" dt="2024-02-12T20:31:04.175" v="8430"/>
        <pc:sldMkLst>
          <pc:docMk/>
          <pc:sldMk cId="2349548996" sldId="6030"/>
        </pc:sldMkLst>
        <pc:spChg chg="mod">
          <ac:chgData name="AdamsB" userId="804e3c20-7c2d-40b1-917b-9c567d554229" providerId="ADAL" clId="{90E48D0D-A7CF-4374-8B0B-8967EC300216}" dt="2024-02-12T17:00:57.373" v="281" actId="20577"/>
          <ac:spMkLst>
            <pc:docMk/>
            <pc:sldMk cId="2349548996" sldId="6030"/>
            <ac:spMk id="3" creationId="{00000000-0000-0000-0000-000000000000}"/>
          </ac:spMkLst>
        </pc:spChg>
        <pc:spChg chg="mod">
          <ac:chgData name="AdamsB" userId="804e3c20-7c2d-40b1-917b-9c567d554229" providerId="ADAL" clId="{90E48D0D-A7CF-4374-8B0B-8967EC300216}" dt="2024-02-12T17:00:19.270" v="33" actId="20577"/>
          <ac:spMkLst>
            <pc:docMk/>
            <pc:sldMk cId="2349548996" sldId="6030"/>
            <ac:spMk id="6146" creationId="{00000000-0000-0000-0000-000000000000}"/>
          </ac:spMkLst>
        </pc:spChg>
      </pc:sldChg>
      <pc:sldChg chg="modSp">
        <pc:chgData name="AdamsB" userId="804e3c20-7c2d-40b1-917b-9c567d554229" providerId="ADAL" clId="{90E48D0D-A7CF-4374-8B0B-8967EC300216}" dt="2024-02-12T17:00:14.471" v="31" actId="20577"/>
        <pc:sldMkLst>
          <pc:docMk/>
          <pc:sldMk cId="4076447911" sldId="6226"/>
        </pc:sldMkLst>
        <pc:spChg chg="mod">
          <ac:chgData name="AdamsB" userId="804e3c20-7c2d-40b1-917b-9c567d554229" providerId="ADAL" clId="{90E48D0D-A7CF-4374-8B0B-8967EC300216}" dt="2024-02-12T16:59:56.310" v="6" actId="20577"/>
          <ac:spMkLst>
            <pc:docMk/>
            <pc:sldMk cId="4076447911" sldId="6226"/>
            <ac:spMk id="4098" creationId="{00000000-0000-0000-0000-000000000000}"/>
          </ac:spMkLst>
        </pc:spChg>
        <pc:spChg chg="mod">
          <ac:chgData name="AdamsB" userId="804e3c20-7c2d-40b1-917b-9c567d554229" providerId="ADAL" clId="{90E48D0D-A7CF-4374-8B0B-8967EC300216}" dt="2024-02-12T17:00:14.471" v="31" actId="20577"/>
          <ac:spMkLst>
            <pc:docMk/>
            <pc:sldMk cId="4076447911" sldId="6226"/>
            <ac:spMk id="4100" creationId="{00000000-0000-0000-0000-000000000000}"/>
          </ac:spMkLst>
        </pc:spChg>
      </pc:sldChg>
      <pc:sldChg chg="del">
        <pc:chgData name="AdamsB" userId="804e3c20-7c2d-40b1-917b-9c567d554229" providerId="ADAL" clId="{90E48D0D-A7CF-4374-8B0B-8967EC300216}" dt="2024-02-12T17:01:08.840" v="319" actId="2696"/>
        <pc:sldMkLst>
          <pc:docMk/>
          <pc:sldMk cId="3910840933" sldId="6227"/>
        </pc:sldMkLst>
      </pc:sldChg>
      <pc:sldChg chg="del">
        <pc:chgData name="AdamsB" userId="804e3c20-7c2d-40b1-917b-9c567d554229" providerId="ADAL" clId="{90E48D0D-A7CF-4374-8B0B-8967EC300216}" dt="2024-02-12T17:04:38.135" v="330" actId="2696"/>
        <pc:sldMkLst>
          <pc:docMk/>
          <pc:sldMk cId="2961472027" sldId="6228"/>
        </pc:sldMkLst>
      </pc:sldChg>
      <pc:sldChg chg="addSp delSp modSp add del modAnim">
        <pc:chgData name="AdamsB" userId="804e3c20-7c2d-40b1-917b-9c567d554229" providerId="ADAL" clId="{90E48D0D-A7CF-4374-8B0B-8967EC300216}" dt="2024-02-12T20:40:54.180" v="8541" actId="166"/>
        <pc:sldMkLst>
          <pc:docMk/>
          <pc:sldMk cId="4210028373" sldId="6229"/>
        </pc:sldMkLst>
        <pc:spChg chg="del">
          <ac:chgData name="AdamsB" userId="804e3c20-7c2d-40b1-917b-9c567d554229" providerId="ADAL" clId="{90E48D0D-A7CF-4374-8B0B-8967EC300216}" dt="2024-02-12T17:04:30.764" v="326" actId="478"/>
          <ac:spMkLst>
            <pc:docMk/>
            <pc:sldMk cId="4210028373" sldId="6229"/>
            <ac:spMk id="2" creationId="{45523278-A4F2-BA32-DD74-7C6688C4FCA0}"/>
          </ac:spMkLst>
        </pc:spChg>
        <pc:spChg chg="del">
          <ac:chgData name="AdamsB" userId="804e3c20-7c2d-40b1-917b-9c567d554229" providerId="ADAL" clId="{90E48D0D-A7CF-4374-8B0B-8967EC300216}" dt="2024-02-12T17:04:31.730" v="327" actId="478"/>
          <ac:spMkLst>
            <pc:docMk/>
            <pc:sldMk cId="4210028373" sldId="6229"/>
            <ac:spMk id="3" creationId="{D797E6AD-0E00-7A7B-B91A-6071F30F7BA1}"/>
          </ac:spMkLst>
        </pc:spChg>
        <pc:spChg chg="add mod ord">
          <ac:chgData name="AdamsB" userId="804e3c20-7c2d-40b1-917b-9c567d554229" providerId="ADAL" clId="{90E48D0D-A7CF-4374-8B0B-8967EC300216}" dt="2024-02-12T20:40:54.180" v="8541" actId="166"/>
          <ac:spMkLst>
            <pc:docMk/>
            <pc:sldMk cId="4210028373" sldId="6229"/>
            <ac:spMk id="8" creationId="{51100FED-A76B-4152-9A05-9162A528A1CB}"/>
          </ac:spMkLst>
        </pc:spChg>
        <pc:spChg chg="add mod">
          <ac:chgData name="AdamsB" userId="804e3c20-7c2d-40b1-917b-9c567d554229" providerId="ADAL" clId="{90E48D0D-A7CF-4374-8B0B-8967EC300216}" dt="2024-02-12T20:33:15.939" v="8444" actId="208"/>
          <ac:spMkLst>
            <pc:docMk/>
            <pc:sldMk cId="4210028373" sldId="6229"/>
            <ac:spMk id="12" creationId="{E5B59242-F92C-4A3E-9F80-BB0068273700}"/>
          </ac:spMkLst>
        </pc:spChg>
        <pc:spChg chg="add mod">
          <ac:chgData name="AdamsB" userId="804e3c20-7c2d-40b1-917b-9c567d554229" providerId="ADAL" clId="{90E48D0D-A7CF-4374-8B0B-8967EC300216}" dt="2024-02-12T20:33:35.285" v="8448" actId="1076"/>
          <ac:spMkLst>
            <pc:docMk/>
            <pc:sldMk cId="4210028373" sldId="6229"/>
            <ac:spMk id="14" creationId="{13050AF1-F69D-4C7F-B451-F87DDE37F835}"/>
          </ac:spMkLst>
        </pc:spChg>
        <pc:picChg chg="add mod ord">
          <ac:chgData name="AdamsB" userId="804e3c20-7c2d-40b1-917b-9c567d554229" providerId="ADAL" clId="{90E48D0D-A7CF-4374-8B0B-8967EC300216}" dt="2024-02-12T20:40:00.936" v="8529" actId="1076"/>
          <ac:picMkLst>
            <pc:docMk/>
            <pc:sldMk cId="4210028373" sldId="6229"/>
            <ac:picMk id="6" creationId="{5C155D18-0662-4D6C-8042-E5B7D821B865}"/>
          </ac:picMkLst>
        </pc:picChg>
        <pc:picChg chg="del">
          <ac:chgData name="AdamsB" userId="804e3c20-7c2d-40b1-917b-9c567d554229" providerId="ADAL" clId="{90E48D0D-A7CF-4374-8B0B-8967EC300216}" dt="2024-02-12T17:03:09.482" v="322" actId="478"/>
          <ac:picMkLst>
            <pc:docMk/>
            <pc:sldMk cId="4210028373" sldId="6229"/>
            <ac:picMk id="2050" creationId="{3DF3B6A8-D153-C4B8-AC99-9D6C6210E5CB}"/>
          </ac:picMkLst>
        </pc:picChg>
        <pc:cxnChg chg="add del mod">
          <ac:chgData name="AdamsB" userId="804e3c20-7c2d-40b1-917b-9c567d554229" providerId="ADAL" clId="{90E48D0D-A7CF-4374-8B0B-8967EC300216}" dt="2024-02-12T20:32:40.034" v="8440" actId="478"/>
          <ac:cxnSpMkLst>
            <pc:docMk/>
            <pc:sldMk cId="4210028373" sldId="6229"/>
            <ac:cxnSpMk id="9" creationId="{0247B179-BEE6-4831-B1C1-DF9B0457D055}"/>
          </ac:cxnSpMkLst>
        </pc:cxnChg>
        <pc:cxnChg chg="add del mod">
          <ac:chgData name="AdamsB" userId="804e3c20-7c2d-40b1-917b-9c567d554229" providerId="ADAL" clId="{90E48D0D-A7CF-4374-8B0B-8967EC300216}" dt="2024-02-12T20:32:24.276" v="8439" actId="478"/>
          <ac:cxnSpMkLst>
            <pc:docMk/>
            <pc:sldMk cId="4210028373" sldId="6229"/>
            <ac:cxnSpMk id="11" creationId="{EE4D0768-A94C-475A-A5E6-E9336E2B89D6}"/>
          </ac:cxnSpMkLst>
        </pc:cxnChg>
        <pc:cxnChg chg="add del mod">
          <ac:chgData name="AdamsB" userId="804e3c20-7c2d-40b1-917b-9c567d554229" providerId="ADAL" clId="{90E48D0D-A7CF-4374-8B0B-8967EC300216}" dt="2024-02-12T20:34:30.899" v="8454" actId="478"/>
          <ac:cxnSpMkLst>
            <pc:docMk/>
            <pc:sldMk cId="4210028373" sldId="6229"/>
            <ac:cxnSpMk id="15" creationId="{1FD40182-DCFB-4214-BBA5-052408A99F77}"/>
          </ac:cxnSpMkLst>
        </pc:cxnChg>
        <pc:cxnChg chg="add mod">
          <ac:chgData name="AdamsB" userId="804e3c20-7c2d-40b1-917b-9c567d554229" providerId="ADAL" clId="{90E48D0D-A7CF-4374-8B0B-8967EC300216}" dt="2024-02-12T20:34:53.353" v="8457" actId="1582"/>
          <ac:cxnSpMkLst>
            <pc:docMk/>
            <pc:sldMk cId="4210028373" sldId="6229"/>
            <ac:cxnSpMk id="17" creationId="{5478EE20-D418-48CF-B1D8-A006230CC178}"/>
          </ac:cxnSpMkLst>
        </pc:cxnChg>
        <pc:cxnChg chg="add mod">
          <ac:chgData name="AdamsB" userId="804e3c20-7c2d-40b1-917b-9c567d554229" providerId="ADAL" clId="{90E48D0D-A7CF-4374-8B0B-8967EC300216}" dt="2024-02-12T20:35:03.482" v="8462" actId="14100"/>
          <ac:cxnSpMkLst>
            <pc:docMk/>
            <pc:sldMk cId="4210028373" sldId="6229"/>
            <ac:cxnSpMk id="19" creationId="{BB9D5648-B7FB-4CEE-87E8-2BEC9C18B45E}"/>
          </ac:cxnSpMkLst>
        </pc:cxnChg>
        <pc:cxnChg chg="add mod">
          <ac:chgData name="AdamsB" userId="804e3c20-7c2d-40b1-917b-9c567d554229" providerId="ADAL" clId="{90E48D0D-A7CF-4374-8B0B-8967EC300216}" dt="2024-02-12T20:40:36.144" v="8536" actId="208"/>
          <ac:cxnSpMkLst>
            <pc:docMk/>
            <pc:sldMk cId="4210028373" sldId="6229"/>
            <ac:cxnSpMk id="22" creationId="{AF7CB994-D9F9-40C3-B055-5170EE7FE5B3}"/>
          </ac:cxnSpMkLst>
        </pc:cxnChg>
      </pc:sldChg>
      <pc:sldChg chg="del">
        <pc:chgData name="AdamsB" userId="804e3c20-7c2d-40b1-917b-9c567d554229" providerId="ADAL" clId="{90E48D0D-A7CF-4374-8B0B-8967EC300216}" dt="2024-02-12T17:04:36.165" v="328" actId="2696"/>
        <pc:sldMkLst>
          <pc:docMk/>
          <pc:sldMk cId="903989695" sldId="6230"/>
        </pc:sldMkLst>
      </pc:sldChg>
      <pc:sldChg chg="del">
        <pc:chgData name="AdamsB" userId="804e3c20-7c2d-40b1-917b-9c567d554229" providerId="ADAL" clId="{90E48D0D-A7CF-4374-8B0B-8967EC300216}" dt="2024-02-12T17:04:37.733" v="329" actId="2696"/>
        <pc:sldMkLst>
          <pc:docMk/>
          <pc:sldMk cId="2893216752" sldId="6232"/>
        </pc:sldMkLst>
      </pc:sldChg>
      <pc:sldChg chg="add del">
        <pc:chgData name="AdamsB" userId="804e3c20-7c2d-40b1-917b-9c567d554229" providerId="ADAL" clId="{90E48D0D-A7CF-4374-8B0B-8967EC300216}" dt="2024-02-12T17:05:37.658" v="472" actId="2696"/>
        <pc:sldMkLst>
          <pc:docMk/>
          <pc:sldMk cId="2015258426" sldId="6233"/>
        </pc:sldMkLst>
      </pc:sldChg>
      <pc:sldChg chg="del">
        <pc:chgData name="AdamsB" userId="804e3c20-7c2d-40b1-917b-9c567d554229" providerId="ADAL" clId="{90E48D0D-A7CF-4374-8B0B-8967EC300216}" dt="2024-02-12T17:05:38.449" v="473" actId="2696"/>
        <pc:sldMkLst>
          <pc:docMk/>
          <pc:sldMk cId="3310465205" sldId="6234"/>
        </pc:sldMkLst>
      </pc:sldChg>
      <pc:sldChg chg="del">
        <pc:chgData name="AdamsB" userId="804e3c20-7c2d-40b1-917b-9c567d554229" providerId="ADAL" clId="{90E48D0D-A7CF-4374-8B0B-8967EC300216}" dt="2024-02-12T17:08:15.597" v="685" actId="2696"/>
        <pc:sldMkLst>
          <pc:docMk/>
          <pc:sldMk cId="81791832" sldId="6235"/>
        </pc:sldMkLst>
      </pc:sldChg>
      <pc:sldChg chg="addSp delSp modSp modAnim">
        <pc:chgData name="AdamsB" userId="804e3c20-7c2d-40b1-917b-9c567d554229" providerId="ADAL" clId="{90E48D0D-A7CF-4374-8B0B-8967EC300216}" dt="2024-02-12T20:37:10.404" v="8492"/>
        <pc:sldMkLst>
          <pc:docMk/>
          <pc:sldMk cId="2934587081" sldId="6236"/>
        </pc:sldMkLst>
        <pc:spChg chg="mod">
          <ac:chgData name="AdamsB" userId="804e3c20-7c2d-40b1-917b-9c567d554229" providerId="ADAL" clId="{90E48D0D-A7CF-4374-8B0B-8967EC300216}" dt="2024-02-12T17:06:25.135" v="657" actId="403"/>
          <ac:spMkLst>
            <pc:docMk/>
            <pc:sldMk cId="2934587081" sldId="6236"/>
            <ac:spMk id="6" creationId="{B641E505-B92C-6F5D-71C9-193BC56D75FE}"/>
          </ac:spMkLst>
        </pc:spChg>
        <pc:spChg chg="mod">
          <ac:chgData name="AdamsB" userId="804e3c20-7c2d-40b1-917b-9c567d554229" providerId="ADAL" clId="{90E48D0D-A7CF-4374-8B0B-8967EC300216}" dt="2024-02-12T17:06:58.951" v="678" actId="20577"/>
          <ac:spMkLst>
            <pc:docMk/>
            <pc:sldMk cId="2934587081" sldId="6236"/>
            <ac:spMk id="7" creationId="{C43C199D-472B-0550-E2FC-C99D345778C8}"/>
          </ac:spMkLst>
        </pc:spChg>
        <pc:picChg chg="add del">
          <ac:chgData name="AdamsB" userId="804e3c20-7c2d-40b1-917b-9c567d554229" providerId="ADAL" clId="{90E48D0D-A7CF-4374-8B0B-8967EC300216}" dt="2024-02-12T17:07:37.903" v="681" actId="478"/>
          <ac:picMkLst>
            <pc:docMk/>
            <pc:sldMk cId="2934587081" sldId="6236"/>
            <ac:picMk id="1026" creationId="{49F2CE50-3010-4C36-A80D-102BA2964037}"/>
          </ac:picMkLst>
        </pc:picChg>
        <pc:picChg chg="add mod">
          <ac:chgData name="AdamsB" userId="804e3c20-7c2d-40b1-917b-9c567d554229" providerId="ADAL" clId="{90E48D0D-A7CF-4374-8B0B-8967EC300216}" dt="2024-02-12T17:07:55.787" v="684" actId="14100"/>
          <ac:picMkLst>
            <pc:docMk/>
            <pc:sldMk cId="2934587081" sldId="6236"/>
            <ac:picMk id="1028" creationId="{DD079BA3-C947-4D98-8A8C-420FFE09078B}"/>
          </ac:picMkLst>
        </pc:picChg>
        <pc:picChg chg="del">
          <ac:chgData name="AdamsB" userId="804e3c20-7c2d-40b1-917b-9c567d554229" providerId="ADAL" clId="{90E48D0D-A7CF-4374-8B0B-8967EC300216}" dt="2024-02-12T17:07:33.834" v="679" actId="478"/>
          <ac:picMkLst>
            <pc:docMk/>
            <pc:sldMk cId="2934587081" sldId="6236"/>
            <ac:picMk id="3074" creationId="{8CFE057D-4047-EEF8-3BF3-D74237EEE587}"/>
          </ac:picMkLst>
        </pc:picChg>
      </pc:sldChg>
      <pc:sldChg chg="del">
        <pc:chgData name="AdamsB" userId="804e3c20-7c2d-40b1-917b-9c567d554229" providerId="ADAL" clId="{90E48D0D-A7CF-4374-8B0B-8967EC300216}" dt="2024-02-12T17:08:15.944" v="686" actId="2696"/>
        <pc:sldMkLst>
          <pc:docMk/>
          <pc:sldMk cId="827957421" sldId="6237"/>
        </pc:sldMkLst>
      </pc:sldChg>
      <pc:sldChg chg="del">
        <pc:chgData name="AdamsB" userId="804e3c20-7c2d-40b1-917b-9c567d554229" providerId="ADAL" clId="{90E48D0D-A7CF-4374-8B0B-8967EC300216}" dt="2024-02-12T17:08:16.165" v="687" actId="2696"/>
        <pc:sldMkLst>
          <pc:docMk/>
          <pc:sldMk cId="2405863116" sldId="6238"/>
        </pc:sldMkLst>
      </pc:sldChg>
      <pc:sldChg chg="del">
        <pc:chgData name="AdamsB" userId="804e3c20-7c2d-40b1-917b-9c567d554229" providerId="ADAL" clId="{90E48D0D-A7CF-4374-8B0B-8967EC300216}" dt="2024-02-12T17:08:16.404" v="688" actId="2696"/>
        <pc:sldMkLst>
          <pc:docMk/>
          <pc:sldMk cId="2124363180" sldId="6239"/>
        </pc:sldMkLst>
      </pc:sldChg>
      <pc:sldChg chg="del">
        <pc:chgData name="AdamsB" userId="804e3c20-7c2d-40b1-917b-9c567d554229" providerId="ADAL" clId="{90E48D0D-A7CF-4374-8B0B-8967EC300216}" dt="2024-02-12T17:08:16.653" v="689" actId="2696"/>
        <pc:sldMkLst>
          <pc:docMk/>
          <pc:sldMk cId="3243390626" sldId="6240"/>
        </pc:sldMkLst>
      </pc:sldChg>
      <pc:sldChg chg="del">
        <pc:chgData name="AdamsB" userId="804e3c20-7c2d-40b1-917b-9c567d554229" providerId="ADAL" clId="{90E48D0D-A7CF-4374-8B0B-8967EC300216}" dt="2024-02-12T17:08:17.246" v="690" actId="2696"/>
        <pc:sldMkLst>
          <pc:docMk/>
          <pc:sldMk cId="1067678592" sldId="6241"/>
        </pc:sldMkLst>
      </pc:sldChg>
      <pc:sldChg chg="del">
        <pc:chgData name="AdamsB" userId="804e3c20-7c2d-40b1-917b-9c567d554229" providerId="ADAL" clId="{90E48D0D-A7CF-4374-8B0B-8967EC300216}" dt="2024-02-12T17:08:17.511" v="691" actId="2696"/>
        <pc:sldMkLst>
          <pc:docMk/>
          <pc:sldMk cId="4276683208" sldId="6242"/>
        </pc:sldMkLst>
      </pc:sldChg>
      <pc:sldChg chg="del">
        <pc:chgData name="AdamsB" userId="804e3c20-7c2d-40b1-917b-9c567d554229" providerId="ADAL" clId="{90E48D0D-A7CF-4374-8B0B-8967EC300216}" dt="2024-02-12T17:08:18.753" v="695" actId="2696"/>
        <pc:sldMkLst>
          <pc:docMk/>
          <pc:sldMk cId="2119388964" sldId="6243"/>
        </pc:sldMkLst>
      </pc:sldChg>
      <pc:sldChg chg="del">
        <pc:chgData name="AdamsB" userId="804e3c20-7c2d-40b1-917b-9c567d554229" providerId="ADAL" clId="{90E48D0D-A7CF-4374-8B0B-8967EC300216}" dt="2024-02-12T17:08:18.978" v="696" actId="2696"/>
        <pc:sldMkLst>
          <pc:docMk/>
          <pc:sldMk cId="3279348286" sldId="6244"/>
        </pc:sldMkLst>
      </pc:sldChg>
      <pc:sldChg chg="del">
        <pc:chgData name="AdamsB" userId="804e3c20-7c2d-40b1-917b-9c567d554229" providerId="ADAL" clId="{90E48D0D-A7CF-4374-8B0B-8967EC300216}" dt="2024-02-12T17:08:19.307" v="697" actId="2696"/>
        <pc:sldMkLst>
          <pc:docMk/>
          <pc:sldMk cId="2562078300" sldId="6245"/>
        </pc:sldMkLst>
      </pc:sldChg>
      <pc:sldChg chg="del">
        <pc:chgData name="AdamsB" userId="804e3c20-7c2d-40b1-917b-9c567d554229" providerId="ADAL" clId="{90E48D0D-A7CF-4374-8B0B-8967EC300216}" dt="2024-02-12T17:08:19.511" v="698" actId="2696"/>
        <pc:sldMkLst>
          <pc:docMk/>
          <pc:sldMk cId="43454707" sldId="6246"/>
        </pc:sldMkLst>
      </pc:sldChg>
      <pc:sldChg chg="del">
        <pc:chgData name="AdamsB" userId="804e3c20-7c2d-40b1-917b-9c567d554229" providerId="ADAL" clId="{90E48D0D-A7CF-4374-8B0B-8967EC300216}" dt="2024-02-12T17:08:20.546" v="702" actId="2696"/>
        <pc:sldMkLst>
          <pc:docMk/>
          <pc:sldMk cId="1362953322" sldId="6247"/>
        </pc:sldMkLst>
      </pc:sldChg>
      <pc:sldChg chg="del">
        <pc:chgData name="AdamsB" userId="804e3c20-7c2d-40b1-917b-9c567d554229" providerId="ADAL" clId="{90E48D0D-A7CF-4374-8B0B-8967EC300216}" dt="2024-02-12T17:08:20.963" v="704" actId="2696"/>
        <pc:sldMkLst>
          <pc:docMk/>
          <pc:sldMk cId="1500877775" sldId="6248"/>
        </pc:sldMkLst>
      </pc:sldChg>
      <pc:sldChg chg="del">
        <pc:chgData name="AdamsB" userId="804e3c20-7c2d-40b1-917b-9c567d554229" providerId="ADAL" clId="{90E48D0D-A7CF-4374-8B0B-8967EC300216}" dt="2024-02-12T17:08:21.199" v="705" actId="2696"/>
        <pc:sldMkLst>
          <pc:docMk/>
          <pc:sldMk cId="2364361814" sldId="6249"/>
        </pc:sldMkLst>
      </pc:sldChg>
      <pc:sldChg chg="del">
        <pc:chgData name="AdamsB" userId="804e3c20-7c2d-40b1-917b-9c567d554229" providerId="ADAL" clId="{90E48D0D-A7CF-4374-8B0B-8967EC300216}" dt="2024-02-12T17:08:26.660" v="707" actId="2696"/>
        <pc:sldMkLst>
          <pc:docMk/>
          <pc:sldMk cId="2915314116" sldId="6250"/>
        </pc:sldMkLst>
      </pc:sldChg>
      <pc:sldChg chg="addSp delSp modSp modAnim">
        <pc:chgData name="AdamsB" userId="804e3c20-7c2d-40b1-917b-9c567d554229" providerId="ADAL" clId="{90E48D0D-A7CF-4374-8B0B-8967EC300216}" dt="2024-02-12T20:38:10.818" v="8515"/>
        <pc:sldMkLst>
          <pc:docMk/>
          <pc:sldMk cId="2294687355" sldId="6251"/>
        </pc:sldMkLst>
        <pc:spChg chg="mod">
          <ac:chgData name="AdamsB" userId="804e3c20-7c2d-40b1-917b-9c567d554229" providerId="ADAL" clId="{90E48D0D-A7CF-4374-8B0B-8967EC300216}" dt="2024-02-12T18:02:32.928" v="6089" actId="20577"/>
          <ac:spMkLst>
            <pc:docMk/>
            <pc:sldMk cId="2294687355" sldId="6251"/>
            <ac:spMk id="3" creationId="{A502F391-0DAD-10EF-C9CE-03E67563D505}"/>
          </ac:spMkLst>
        </pc:spChg>
        <pc:spChg chg="add del mod">
          <ac:chgData name="AdamsB" userId="804e3c20-7c2d-40b1-917b-9c567d554229" providerId="ADAL" clId="{90E48D0D-A7CF-4374-8B0B-8967EC300216}" dt="2024-02-12T18:02:44.813" v="6092" actId="478"/>
          <ac:spMkLst>
            <pc:docMk/>
            <pc:sldMk cId="2294687355" sldId="6251"/>
            <ac:spMk id="4" creationId="{016BED19-023F-482A-9266-5F2D6BB7B953}"/>
          </ac:spMkLst>
        </pc:spChg>
        <pc:spChg chg="add mod">
          <ac:chgData name="AdamsB" userId="804e3c20-7c2d-40b1-917b-9c567d554229" providerId="ADAL" clId="{90E48D0D-A7CF-4374-8B0B-8967EC300216}" dt="2024-02-12T18:03:24.259" v="6294" actId="313"/>
          <ac:spMkLst>
            <pc:docMk/>
            <pc:sldMk cId="2294687355" sldId="6251"/>
            <ac:spMk id="5" creationId="{4017303C-FC1E-4D86-9EC1-84355C6F0ECB}"/>
          </ac:spMkLst>
        </pc:spChg>
      </pc:sldChg>
      <pc:sldChg chg="del">
        <pc:chgData name="AdamsB" userId="804e3c20-7c2d-40b1-917b-9c567d554229" providerId="ADAL" clId="{90E48D0D-A7CF-4374-8B0B-8967EC300216}" dt="2024-02-12T17:08:18.042" v="692" actId="2696"/>
        <pc:sldMkLst>
          <pc:docMk/>
          <pc:sldMk cId="1253796681" sldId="6252"/>
        </pc:sldMkLst>
      </pc:sldChg>
      <pc:sldChg chg="del">
        <pc:chgData name="AdamsB" userId="804e3c20-7c2d-40b1-917b-9c567d554229" providerId="ADAL" clId="{90E48D0D-A7CF-4374-8B0B-8967EC300216}" dt="2024-02-12T17:08:18.314" v="693" actId="2696"/>
        <pc:sldMkLst>
          <pc:docMk/>
          <pc:sldMk cId="2114808156" sldId="6253"/>
        </pc:sldMkLst>
      </pc:sldChg>
      <pc:sldChg chg="del">
        <pc:chgData name="AdamsB" userId="804e3c20-7c2d-40b1-917b-9c567d554229" providerId="ADAL" clId="{90E48D0D-A7CF-4374-8B0B-8967EC300216}" dt="2024-02-12T17:08:18.532" v="694" actId="2696"/>
        <pc:sldMkLst>
          <pc:docMk/>
          <pc:sldMk cId="4228440785" sldId="6254"/>
        </pc:sldMkLst>
      </pc:sldChg>
      <pc:sldChg chg="del">
        <pc:chgData name="AdamsB" userId="804e3c20-7c2d-40b1-917b-9c567d554229" providerId="ADAL" clId="{90E48D0D-A7CF-4374-8B0B-8967EC300216}" dt="2024-02-12T17:08:19.732" v="699" actId="2696"/>
        <pc:sldMkLst>
          <pc:docMk/>
          <pc:sldMk cId="2568504683" sldId="6255"/>
        </pc:sldMkLst>
      </pc:sldChg>
      <pc:sldChg chg="del">
        <pc:chgData name="AdamsB" userId="804e3c20-7c2d-40b1-917b-9c567d554229" providerId="ADAL" clId="{90E48D0D-A7CF-4374-8B0B-8967EC300216}" dt="2024-02-12T17:08:20.126" v="700" actId="2696"/>
        <pc:sldMkLst>
          <pc:docMk/>
          <pc:sldMk cId="624506401" sldId="6256"/>
        </pc:sldMkLst>
      </pc:sldChg>
      <pc:sldChg chg="del">
        <pc:chgData name="AdamsB" userId="804e3c20-7c2d-40b1-917b-9c567d554229" providerId="ADAL" clId="{90E48D0D-A7CF-4374-8B0B-8967EC300216}" dt="2024-02-12T17:08:20.331" v="701" actId="2696"/>
        <pc:sldMkLst>
          <pc:docMk/>
          <pc:sldMk cId="1367587390" sldId="6257"/>
        </pc:sldMkLst>
      </pc:sldChg>
      <pc:sldChg chg="del">
        <pc:chgData name="AdamsB" userId="804e3c20-7c2d-40b1-917b-9c567d554229" providerId="ADAL" clId="{90E48D0D-A7CF-4374-8B0B-8967EC300216}" dt="2024-02-12T17:08:20.764" v="703" actId="2696"/>
        <pc:sldMkLst>
          <pc:docMk/>
          <pc:sldMk cId="1173215569" sldId="6258"/>
        </pc:sldMkLst>
      </pc:sldChg>
      <pc:sldChg chg="modSp add modAnim">
        <pc:chgData name="AdamsB" userId="804e3c20-7c2d-40b1-917b-9c567d554229" providerId="ADAL" clId="{90E48D0D-A7CF-4374-8B0B-8967EC300216}" dt="2024-02-12T20:31:07.259" v="8431"/>
        <pc:sldMkLst>
          <pc:docMk/>
          <pc:sldMk cId="2943185282" sldId="6259"/>
        </pc:sldMkLst>
        <pc:spChg chg="mod">
          <ac:chgData name="AdamsB" userId="804e3c20-7c2d-40b1-917b-9c567d554229" providerId="ADAL" clId="{90E48D0D-A7CF-4374-8B0B-8967EC300216}" dt="2024-02-12T17:01:07.048" v="318" actId="20577"/>
          <ac:spMkLst>
            <pc:docMk/>
            <pc:sldMk cId="2943185282" sldId="6259"/>
            <ac:spMk id="3" creationId="{00000000-0000-0000-0000-000000000000}"/>
          </ac:spMkLst>
        </pc:spChg>
      </pc:sldChg>
      <pc:sldChg chg="add modAnim">
        <pc:chgData name="AdamsB" userId="804e3c20-7c2d-40b1-917b-9c567d554229" providerId="ADAL" clId="{90E48D0D-A7CF-4374-8B0B-8967EC300216}" dt="2024-02-12T20:38:40.047" v="8521"/>
        <pc:sldMkLst>
          <pc:docMk/>
          <pc:sldMk cId="3584555431" sldId="6260"/>
        </pc:sldMkLst>
      </pc:sldChg>
      <pc:sldChg chg="modSp add modAnim">
        <pc:chgData name="AdamsB" userId="804e3c20-7c2d-40b1-917b-9c567d554229" providerId="ADAL" clId="{90E48D0D-A7CF-4374-8B0B-8967EC300216}" dt="2024-02-12T20:35:44.111" v="8470"/>
        <pc:sldMkLst>
          <pc:docMk/>
          <pc:sldMk cId="455178903" sldId="6261"/>
        </pc:sldMkLst>
        <pc:spChg chg="mod">
          <ac:chgData name="AdamsB" userId="804e3c20-7c2d-40b1-917b-9c567d554229" providerId="ADAL" clId="{90E48D0D-A7CF-4374-8B0B-8967EC300216}" dt="2024-02-12T17:09:26.091" v="971" actId="20577"/>
          <ac:spMkLst>
            <pc:docMk/>
            <pc:sldMk cId="455178903" sldId="6261"/>
            <ac:spMk id="3" creationId="{00000000-0000-0000-0000-000000000000}"/>
          </ac:spMkLst>
        </pc:spChg>
      </pc:sldChg>
      <pc:sldChg chg="addSp modSp add modAnim">
        <pc:chgData name="AdamsB" userId="804e3c20-7c2d-40b1-917b-9c567d554229" providerId="ADAL" clId="{90E48D0D-A7CF-4374-8B0B-8967EC300216}" dt="2024-02-12T20:36:01.870" v="8476"/>
        <pc:sldMkLst>
          <pc:docMk/>
          <pc:sldMk cId="3085858547" sldId="6262"/>
        </pc:sldMkLst>
        <pc:spChg chg="add mod">
          <ac:chgData name="AdamsB" userId="804e3c20-7c2d-40b1-917b-9c567d554229" providerId="ADAL" clId="{90E48D0D-A7CF-4374-8B0B-8967EC300216}" dt="2024-02-12T17:11:44.055" v="1540" actId="1076"/>
          <ac:spMkLst>
            <pc:docMk/>
            <pc:sldMk cId="3085858547" sldId="6262"/>
            <ac:spMk id="2" creationId="{62AFC22F-1EEA-46B2-A72F-271E4CD90844}"/>
          </ac:spMkLst>
        </pc:spChg>
        <pc:spChg chg="mod">
          <ac:chgData name="AdamsB" userId="804e3c20-7c2d-40b1-917b-9c567d554229" providerId="ADAL" clId="{90E48D0D-A7CF-4374-8B0B-8967EC300216}" dt="2024-02-12T17:10:45.723" v="1310" actId="20577"/>
          <ac:spMkLst>
            <pc:docMk/>
            <pc:sldMk cId="3085858547" sldId="6262"/>
            <ac:spMk id="3" creationId="{00000000-0000-0000-0000-000000000000}"/>
          </ac:spMkLst>
        </pc:spChg>
      </pc:sldChg>
      <pc:sldChg chg="modSp add modAnim">
        <pc:chgData name="AdamsB" userId="804e3c20-7c2d-40b1-917b-9c567d554229" providerId="ADAL" clId="{90E48D0D-A7CF-4374-8B0B-8967EC300216}" dt="2024-02-12T20:36:06.019" v="8477"/>
        <pc:sldMkLst>
          <pc:docMk/>
          <pc:sldMk cId="3115224560" sldId="6263"/>
        </pc:sldMkLst>
        <pc:spChg chg="mod">
          <ac:chgData name="AdamsB" userId="804e3c20-7c2d-40b1-917b-9c567d554229" providerId="ADAL" clId="{90E48D0D-A7CF-4374-8B0B-8967EC300216}" dt="2024-02-12T17:12:12.502" v="1716" actId="20577"/>
          <ac:spMkLst>
            <pc:docMk/>
            <pc:sldMk cId="3115224560" sldId="6263"/>
            <ac:spMk id="3" creationId="{00000000-0000-0000-0000-000000000000}"/>
          </ac:spMkLst>
        </pc:spChg>
      </pc:sldChg>
      <pc:sldChg chg="modSp add modAnim">
        <pc:chgData name="AdamsB" userId="804e3c20-7c2d-40b1-917b-9c567d554229" providerId="ADAL" clId="{90E48D0D-A7CF-4374-8B0B-8967EC300216}" dt="2024-02-12T20:36:09.680" v="8478"/>
        <pc:sldMkLst>
          <pc:docMk/>
          <pc:sldMk cId="1696292851" sldId="6264"/>
        </pc:sldMkLst>
        <pc:spChg chg="mod">
          <ac:chgData name="AdamsB" userId="804e3c20-7c2d-40b1-917b-9c567d554229" providerId="ADAL" clId="{90E48D0D-A7CF-4374-8B0B-8967EC300216}" dt="2024-02-12T17:13:30.120" v="1991" actId="20577"/>
          <ac:spMkLst>
            <pc:docMk/>
            <pc:sldMk cId="1696292851" sldId="6264"/>
            <ac:spMk id="3" creationId="{00000000-0000-0000-0000-000000000000}"/>
          </ac:spMkLst>
        </pc:spChg>
      </pc:sldChg>
      <pc:sldChg chg="addSp delSp modSp add modAnim">
        <pc:chgData name="AdamsB" userId="804e3c20-7c2d-40b1-917b-9c567d554229" providerId="ADAL" clId="{90E48D0D-A7CF-4374-8B0B-8967EC300216}" dt="2024-02-12T20:36:12.048" v="8479"/>
        <pc:sldMkLst>
          <pc:docMk/>
          <pc:sldMk cId="3289723737" sldId="6265"/>
        </pc:sldMkLst>
        <pc:spChg chg="add del mod">
          <ac:chgData name="AdamsB" userId="804e3c20-7c2d-40b1-917b-9c567d554229" providerId="ADAL" clId="{90E48D0D-A7CF-4374-8B0B-8967EC300216}" dt="2024-02-12T17:14:23.590" v="2197" actId="478"/>
          <ac:spMkLst>
            <pc:docMk/>
            <pc:sldMk cId="3289723737" sldId="6265"/>
            <ac:spMk id="2" creationId="{64CF700F-694A-416E-9F88-61F54160E3F5}"/>
          </ac:spMkLst>
        </pc:spChg>
        <pc:spChg chg="mod">
          <ac:chgData name="AdamsB" userId="804e3c20-7c2d-40b1-917b-9c567d554229" providerId="ADAL" clId="{90E48D0D-A7CF-4374-8B0B-8967EC300216}" dt="2024-02-12T17:14:03.618" v="2195" actId="20577"/>
          <ac:spMkLst>
            <pc:docMk/>
            <pc:sldMk cId="3289723737" sldId="6265"/>
            <ac:spMk id="3" creationId="{00000000-0000-0000-0000-000000000000}"/>
          </ac:spMkLst>
        </pc:spChg>
        <pc:spChg chg="add del mod">
          <ac:chgData name="AdamsB" userId="804e3c20-7c2d-40b1-917b-9c567d554229" providerId="ADAL" clId="{90E48D0D-A7CF-4374-8B0B-8967EC300216}" dt="2024-02-12T17:14:52.922" v="2240" actId="478"/>
          <ac:spMkLst>
            <pc:docMk/>
            <pc:sldMk cId="3289723737" sldId="6265"/>
            <ac:spMk id="5" creationId="{E5C10676-0824-4073-A114-9D9F3F6F5D5A}"/>
          </ac:spMkLst>
        </pc:spChg>
      </pc:sldChg>
      <pc:sldChg chg="modSp add modAnim">
        <pc:chgData name="AdamsB" userId="804e3c20-7c2d-40b1-917b-9c567d554229" providerId="ADAL" clId="{90E48D0D-A7CF-4374-8B0B-8967EC300216}" dt="2024-02-12T20:37:13.408" v="8493"/>
        <pc:sldMkLst>
          <pc:docMk/>
          <pc:sldMk cId="1501649029" sldId="6266"/>
        </pc:sldMkLst>
        <pc:spChg chg="mod">
          <ac:chgData name="AdamsB" userId="804e3c20-7c2d-40b1-917b-9c567d554229" providerId="ADAL" clId="{90E48D0D-A7CF-4374-8B0B-8967EC300216}" dt="2024-02-12T17:15:34.324" v="2385" actId="20577"/>
          <ac:spMkLst>
            <pc:docMk/>
            <pc:sldMk cId="1501649029" sldId="6266"/>
            <ac:spMk id="3" creationId="{00000000-0000-0000-0000-000000000000}"/>
          </ac:spMkLst>
        </pc:spChg>
      </pc:sldChg>
      <pc:sldChg chg="addSp modSp add modAnim">
        <pc:chgData name="AdamsB" userId="804e3c20-7c2d-40b1-917b-9c567d554229" providerId="ADAL" clId="{90E48D0D-A7CF-4374-8B0B-8967EC300216}" dt="2024-02-12T20:37:17.709" v="8495"/>
        <pc:sldMkLst>
          <pc:docMk/>
          <pc:sldMk cId="1304549369" sldId="6267"/>
        </pc:sldMkLst>
        <pc:spChg chg="mod">
          <ac:chgData name="AdamsB" userId="804e3c20-7c2d-40b1-917b-9c567d554229" providerId="ADAL" clId="{90E48D0D-A7CF-4374-8B0B-8967EC300216}" dt="2024-02-12T18:34:18.097" v="8421" actId="20577"/>
          <ac:spMkLst>
            <pc:docMk/>
            <pc:sldMk cId="1304549369" sldId="6267"/>
            <ac:spMk id="3" creationId="{00000000-0000-0000-0000-000000000000}"/>
          </ac:spMkLst>
        </pc:spChg>
        <pc:picChg chg="add mod">
          <ac:chgData name="AdamsB" userId="804e3c20-7c2d-40b1-917b-9c567d554229" providerId="ADAL" clId="{90E48D0D-A7CF-4374-8B0B-8967EC300216}" dt="2024-02-12T18:35:46.655" v="8423" actId="1076"/>
          <ac:picMkLst>
            <pc:docMk/>
            <pc:sldMk cId="1304549369" sldId="6267"/>
            <ac:picMk id="4" creationId="{91208A87-9438-487C-BF01-27FCAC8232F5}"/>
          </ac:picMkLst>
        </pc:picChg>
      </pc:sldChg>
      <pc:sldChg chg="modSp add modAnim">
        <pc:chgData name="AdamsB" userId="804e3c20-7c2d-40b1-917b-9c567d554229" providerId="ADAL" clId="{90E48D0D-A7CF-4374-8B0B-8967EC300216}" dt="2024-02-12T20:37:27.449" v="8497"/>
        <pc:sldMkLst>
          <pc:docMk/>
          <pc:sldMk cId="981691197" sldId="6268"/>
        </pc:sldMkLst>
        <pc:spChg chg="mod">
          <ac:chgData name="AdamsB" userId="804e3c20-7c2d-40b1-917b-9c567d554229" providerId="ADAL" clId="{90E48D0D-A7CF-4374-8B0B-8967EC300216}" dt="2024-02-12T17:50:54.267" v="2969" actId="20577"/>
          <ac:spMkLst>
            <pc:docMk/>
            <pc:sldMk cId="981691197" sldId="6268"/>
            <ac:spMk id="3" creationId="{00000000-0000-0000-0000-000000000000}"/>
          </ac:spMkLst>
        </pc:spChg>
      </pc:sldChg>
      <pc:sldChg chg="add del">
        <pc:chgData name="AdamsB" userId="804e3c20-7c2d-40b1-917b-9c567d554229" providerId="ADAL" clId="{90E48D0D-A7CF-4374-8B0B-8967EC300216}" dt="2024-02-12T17:51:05.376" v="2971" actId="2696"/>
        <pc:sldMkLst>
          <pc:docMk/>
          <pc:sldMk cId="1131165658" sldId="6269"/>
        </pc:sldMkLst>
      </pc:sldChg>
      <pc:sldChg chg="modSp add modAnim">
        <pc:chgData name="AdamsB" userId="804e3c20-7c2d-40b1-917b-9c567d554229" providerId="ADAL" clId="{90E48D0D-A7CF-4374-8B0B-8967EC300216}" dt="2024-02-12T20:37:30.401" v="8498"/>
        <pc:sldMkLst>
          <pc:docMk/>
          <pc:sldMk cId="1229994455" sldId="6269"/>
        </pc:sldMkLst>
        <pc:spChg chg="mod">
          <ac:chgData name="AdamsB" userId="804e3c20-7c2d-40b1-917b-9c567d554229" providerId="ADAL" clId="{90E48D0D-A7CF-4374-8B0B-8967EC300216}" dt="2024-02-12T17:51:47.083" v="3257" actId="20577"/>
          <ac:spMkLst>
            <pc:docMk/>
            <pc:sldMk cId="1229994455" sldId="6269"/>
            <ac:spMk id="3" creationId="{00000000-0000-0000-0000-000000000000}"/>
          </ac:spMkLst>
        </pc:spChg>
      </pc:sldChg>
      <pc:sldChg chg="modSp add modAnim">
        <pc:chgData name="AdamsB" userId="804e3c20-7c2d-40b1-917b-9c567d554229" providerId="ADAL" clId="{90E48D0D-A7CF-4374-8B0B-8967EC300216}" dt="2024-02-12T20:37:32.727" v="8499"/>
        <pc:sldMkLst>
          <pc:docMk/>
          <pc:sldMk cId="2757062361" sldId="6270"/>
        </pc:sldMkLst>
        <pc:spChg chg="mod">
          <ac:chgData name="AdamsB" userId="804e3c20-7c2d-40b1-917b-9c567d554229" providerId="ADAL" clId="{90E48D0D-A7CF-4374-8B0B-8967EC300216}" dt="2024-02-12T17:52:36.818" v="3541" actId="20577"/>
          <ac:spMkLst>
            <pc:docMk/>
            <pc:sldMk cId="2757062361" sldId="6270"/>
            <ac:spMk id="3" creationId="{00000000-0000-0000-0000-000000000000}"/>
          </ac:spMkLst>
        </pc:spChg>
      </pc:sldChg>
      <pc:sldChg chg="modSp add modAnim">
        <pc:chgData name="AdamsB" userId="804e3c20-7c2d-40b1-917b-9c567d554229" providerId="ADAL" clId="{90E48D0D-A7CF-4374-8B0B-8967EC300216}" dt="2024-02-12T20:37:36.512" v="8501"/>
        <pc:sldMkLst>
          <pc:docMk/>
          <pc:sldMk cId="4261888253" sldId="6271"/>
        </pc:sldMkLst>
        <pc:spChg chg="mod">
          <ac:chgData name="AdamsB" userId="804e3c20-7c2d-40b1-917b-9c567d554229" providerId="ADAL" clId="{90E48D0D-A7CF-4374-8B0B-8967EC300216}" dt="2024-02-12T17:52:53.967" v="3544" actId="207"/>
          <ac:spMkLst>
            <pc:docMk/>
            <pc:sldMk cId="4261888253" sldId="6271"/>
            <ac:spMk id="3" creationId="{00000000-0000-0000-0000-000000000000}"/>
          </ac:spMkLst>
        </pc:spChg>
      </pc:sldChg>
      <pc:sldChg chg="addSp modSp add modAnim">
        <pc:chgData name="AdamsB" userId="804e3c20-7c2d-40b1-917b-9c567d554229" providerId="ADAL" clId="{90E48D0D-A7CF-4374-8B0B-8967EC300216}" dt="2024-02-12T20:37:41.298" v="8503"/>
        <pc:sldMkLst>
          <pc:docMk/>
          <pc:sldMk cId="3264634078" sldId="6272"/>
        </pc:sldMkLst>
        <pc:spChg chg="add mod">
          <ac:chgData name="AdamsB" userId="804e3c20-7c2d-40b1-917b-9c567d554229" providerId="ADAL" clId="{90E48D0D-A7CF-4374-8B0B-8967EC300216}" dt="2024-02-12T17:56:18.646" v="4156" actId="12788"/>
          <ac:spMkLst>
            <pc:docMk/>
            <pc:sldMk cId="3264634078" sldId="6272"/>
            <ac:spMk id="2" creationId="{C9FABF5E-CCAD-45A7-9CDF-B75A0E631ADF}"/>
          </ac:spMkLst>
        </pc:spChg>
        <pc:spChg chg="mod">
          <ac:chgData name="AdamsB" userId="804e3c20-7c2d-40b1-917b-9c567d554229" providerId="ADAL" clId="{90E48D0D-A7CF-4374-8B0B-8967EC300216}" dt="2024-02-12T17:54:16.066" v="3898" actId="20577"/>
          <ac:spMkLst>
            <pc:docMk/>
            <pc:sldMk cId="3264634078" sldId="6272"/>
            <ac:spMk id="3" creationId="{00000000-0000-0000-0000-000000000000}"/>
          </ac:spMkLst>
        </pc:spChg>
      </pc:sldChg>
      <pc:sldChg chg="modSp add modAnim">
        <pc:chgData name="AdamsB" userId="804e3c20-7c2d-40b1-917b-9c567d554229" providerId="ADAL" clId="{90E48D0D-A7CF-4374-8B0B-8967EC300216}" dt="2024-02-12T20:37:43.982" v="8504"/>
        <pc:sldMkLst>
          <pc:docMk/>
          <pc:sldMk cId="430319444" sldId="6273"/>
        </pc:sldMkLst>
        <pc:spChg chg="mod">
          <ac:chgData name="AdamsB" userId="804e3c20-7c2d-40b1-917b-9c567d554229" providerId="ADAL" clId="{90E48D0D-A7CF-4374-8B0B-8967EC300216}" dt="2024-02-12T17:56:36.420" v="4229" actId="20577"/>
          <ac:spMkLst>
            <pc:docMk/>
            <pc:sldMk cId="430319444" sldId="6273"/>
            <ac:spMk id="3" creationId="{00000000-0000-0000-0000-000000000000}"/>
          </ac:spMkLst>
        </pc:spChg>
      </pc:sldChg>
      <pc:sldChg chg="modSp add modAnim">
        <pc:chgData name="AdamsB" userId="804e3c20-7c2d-40b1-917b-9c567d554229" providerId="ADAL" clId="{90E48D0D-A7CF-4374-8B0B-8967EC300216}" dt="2024-02-12T20:37:49.039" v="8505"/>
        <pc:sldMkLst>
          <pc:docMk/>
          <pc:sldMk cId="2960487837" sldId="6274"/>
        </pc:sldMkLst>
        <pc:spChg chg="mod">
          <ac:chgData name="AdamsB" userId="804e3c20-7c2d-40b1-917b-9c567d554229" providerId="ADAL" clId="{90E48D0D-A7CF-4374-8B0B-8967EC300216}" dt="2024-02-12T17:57:05.151" v="4404" actId="6549"/>
          <ac:spMkLst>
            <pc:docMk/>
            <pc:sldMk cId="2960487837" sldId="6274"/>
            <ac:spMk id="3" creationId="{00000000-0000-0000-0000-000000000000}"/>
          </ac:spMkLst>
        </pc:spChg>
      </pc:sldChg>
      <pc:sldChg chg="modSp add modAnim">
        <pc:chgData name="AdamsB" userId="804e3c20-7c2d-40b1-917b-9c567d554229" providerId="ADAL" clId="{90E48D0D-A7CF-4374-8B0B-8967EC300216}" dt="2024-02-12T20:37:51.026" v="8506"/>
        <pc:sldMkLst>
          <pc:docMk/>
          <pc:sldMk cId="118241949" sldId="6275"/>
        </pc:sldMkLst>
        <pc:spChg chg="mod">
          <ac:chgData name="AdamsB" userId="804e3c20-7c2d-40b1-917b-9c567d554229" providerId="ADAL" clId="{90E48D0D-A7CF-4374-8B0B-8967EC300216}" dt="2024-02-12T17:57:42.531" v="4666" actId="313"/>
          <ac:spMkLst>
            <pc:docMk/>
            <pc:sldMk cId="118241949" sldId="6275"/>
            <ac:spMk id="3" creationId="{00000000-0000-0000-0000-000000000000}"/>
          </ac:spMkLst>
        </pc:spChg>
      </pc:sldChg>
      <pc:sldChg chg="modSp add modAnim">
        <pc:chgData name="AdamsB" userId="804e3c20-7c2d-40b1-917b-9c567d554229" providerId="ADAL" clId="{90E48D0D-A7CF-4374-8B0B-8967EC300216}" dt="2024-02-12T20:37:53.305" v="8507"/>
        <pc:sldMkLst>
          <pc:docMk/>
          <pc:sldMk cId="2839160396" sldId="6276"/>
        </pc:sldMkLst>
        <pc:spChg chg="mod">
          <ac:chgData name="AdamsB" userId="804e3c20-7c2d-40b1-917b-9c567d554229" providerId="ADAL" clId="{90E48D0D-A7CF-4374-8B0B-8967EC300216}" dt="2024-02-12T17:58:13.994" v="4780" actId="20577"/>
          <ac:spMkLst>
            <pc:docMk/>
            <pc:sldMk cId="2839160396" sldId="6276"/>
            <ac:spMk id="3" creationId="{00000000-0000-0000-0000-000000000000}"/>
          </ac:spMkLst>
        </pc:spChg>
      </pc:sldChg>
      <pc:sldChg chg="modSp add modAnim">
        <pc:chgData name="AdamsB" userId="804e3c20-7c2d-40b1-917b-9c567d554229" providerId="ADAL" clId="{90E48D0D-A7CF-4374-8B0B-8967EC300216}" dt="2024-02-12T20:37:55.269" v="8508"/>
        <pc:sldMkLst>
          <pc:docMk/>
          <pc:sldMk cId="1006219226" sldId="6277"/>
        </pc:sldMkLst>
        <pc:spChg chg="mod">
          <ac:chgData name="AdamsB" userId="804e3c20-7c2d-40b1-917b-9c567d554229" providerId="ADAL" clId="{90E48D0D-A7CF-4374-8B0B-8967EC300216}" dt="2024-02-12T17:59:10.468" v="5170" actId="20577"/>
          <ac:spMkLst>
            <pc:docMk/>
            <pc:sldMk cId="1006219226" sldId="6277"/>
            <ac:spMk id="3" creationId="{00000000-0000-0000-0000-000000000000}"/>
          </ac:spMkLst>
        </pc:spChg>
      </pc:sldChg>
      <pc:sldChg chg="modSp add modAnim">
        <pc:chgData name="AdamsB" userId="804e3c20-7c2d-40b1-917b-9c567d554229" providerId="ADAL" clId="{90E48D0D-A7CF-4374-8B0B-8967EC300216}" dt="2024-02-12T20:37:58.288" v="8509"/>
        <pc:sldMkLst>
          <pc:docMk/>
          <pc:sldMk cId="3208794828" sldId="6278"/>
        </pc:sldMkLst>
        <pc:spChg chg="mod">
          <ac:chgData name="AdamsB" userId="804e3c20-7c2d-40b1-917b-9c567d554229" providerId="ADAL" clId="{90E48D0D-A7CF-4374-8B0B-8967EC300216}" dt="2024-02-12T17:59:47.924" v="5420" actId="20577"/>
          <ac:spMkLst>
            <pc:docMk/>
            <pc:sldMk cId="3208794828" sldId="6278"/>
            <ac:spMk id="3" creationId="{00000000-0000-0000-0000-000000000000}"/>
          </ac:spMkLst>
        </pc:spChg>
      </pc:sldChg>
      <pc:sldChg chg="modSp add modAnim">
        <pc:chgData name="AdamsB" userId="804e3c20-7c2d-40b1-917b-9c567d554229" providerId="ADAL" clId="{90E48D0D-A7CF-4374-8B0B-8967EC300216}" dt="2024-02-12T20:38:00.282" v="8510"/>
        <pc:sldMkLst>
          <pc:docMk/>
          <pc:sldMk cId="304804501" sldId="6279"/>
        </pc:sldMkLst>
        <pc:spChg chg="mod">
          <ac:chgData name="AdamsB" userId="804e3c20-7c2d-40b1-917b-9c567d554229" providerId="ADAL" clId="{90E48D0D-A7CF-4374-8B0B-8967EC300216}" dt="2024-02-12T18:00:31.988" v="5694" actId="20577"/>
          <ac:spMkLst>
            <pc:docMk/>
            <pc:sldMk cId="304804501" sldId="6279"/>
            <ac:spMk id="3" creationId="{00000000-0000-0000-0000-000000000000}"/>
          </ac:spMkLst>
        </pc:spChg>
      </pc:sldChg>
      <pc:sldChg chg="addSp modSp add modAnim">
        <pc:chgData name="AdamsB" userId="804e3c20-7c2d-40b1-917b-9c567d554229" providerId="ADAL" clId="{90E48D0D-A7CF-4374-8B0B-8967EC300216}" dt="2024-02-13T00:10:25.743" v="8650" actId="20577"/>
        <pc:sldMkLst>
          <pc:docMk/>
          <pc:sldMk cId="4139075203" sldId="6280"/>
        </pc:sldMkLst>
        <pc:spChg chg="add mod">
          <ac:chgData name="AdamsB" userId="804e3c20-7c2d-40b1-917b-9c567d554229" providerId="ADAL" clId="{90E48D0D-A7CF-4374-8B0B-8967EC300216}" dt="2024-02-13T00:10:25.743" v="8650" actId="20577"/>
          <ac:spMkLst>
            <pc:docMk/>
            <pc:sldMk cId="4139075203" sldId="6280"/>
            <ac:spMk id="2" creationId="{FC97EA13-7837-4EBF-8F2E-C324DD3F2699}"/>
          </ac:spMkLst>
        </pc:spChg>
        <pc:spChg chg="mod">
          <ac:chgData name="AdamsB" userId="804e3c20-7c2d-40b1-917b-9c567d554229" providerId="ADAL" clId="{90E48D0D-A7CF-4374-8B0B-8967EC300216}" dt="2024-02-12T18:01:14.403" v="5972" actId="20577"/>
          <ac:spMkLst>
            <pc:docMk/>
            <pc:sldMk cId="4139075203" sldId="6280"/>
            <ac:spMk id="3" creationId="{00000000-0000-0000-0000-000000000000}"/>
          </ac:spMkLst>
        </pc:spChg>
      </pc:sldChg>
      <pc:sldChg chg="addSp delSp modSp add delAnim modAnim">
        <pc:chgData name="AdamsB" userId="804e3c20-7c2d-40b1-917b-9c567d554229" providerId="ADAL" clId="{90E48D0D-A7CF-4374-8B0B-8967EC300216}" dt="2024-02-12T19:50:49.952" v="8429" actId="20577"/>
        <pc:sldMkLst>
          <pc:docMk/>
          <pc:sldMk cId="158750518" sldId="6281"/>
        </pc:sldMkLst>
        <pc:spChg chg="mod">
          <ac:chgData name="AdamsB" userId="804e3c20-7c2d-40b1-917b-9c567d554229" providerId="ADAL" clId="{90E48D0D-A7CF-4374-8B0B-8967EC300216}" dt="2024-02-12T18:04:14.902" v="6420" actId="20577"/>
          <ac:spMkLst>
            <pc:docMk/>
            <pc:sldMk cId="158750518" sldId="6281"/>
            <ac:spMk id="3" creationId="{A502F391-0DAD-10EF-C9CE-03E67563D505}"/>
          </ac:spMkLst>
        </pc:spChg>
        <pc:spChg chg="del">
          <ac:chgData name="AdamsB" userId="804e3c20-7c2d-40b1-917b-9c567d554229" providerId="ADAL" clId="{90E48D0D-A7CF-4374-8B0B-8967EC300216}" dt="2024-02-12T18:03:28.618" v="6296" actId="478"/>
          <ac:spMkLst>
            <pc:docMk/>
            <pc:sldMk cId="158750518" sldId="6281"/>
            <ac:spMk id="5" creationId="{4017303C-FC1E-4D86-9EC1-84355C6F0ECB}"/>
          </ac:spMkLst>
        </pc:spChg>
        <pc:spChg chg="add mod">
          <ac:chgData name="AdamsB" userId="804e3c20-7c2d-40b1-917b-9c567d554229" providerId="ADAL" clId="{90E48D0D-A7CF-4374-8B0B-8967EC300216}" dt="2024-02-12T19:50:49.952" v="8429" actId="20577"/>
          <ac:spMkLst>
            <pc:docMk/>
            <pc:sldMk cId="158750518" sldId="6281"/>
            <ac:spMk id="6" creationId="{12A0ADF5-D4FF-462D-B082-7D3C69C1325C}"/>
          </ac:spMkLst>
        </pc:spChg>
      </pc:sldChg>
      <pc:sldChg chg="addSp delSp modSp add delAnim modAnim">
        <pc:chgData name="AdamsB" userId="804e3c20-7c2d-40b1-917b-9c567d554229" providerId="ADAL" clId="{90E48D0D-A7CF-4374-8B0B-8967EC300216}" dt="2024-02-12T18:06:46.448" v="7112" actId="1076"/>
        <pc:sldMkLst>
          <pc:docMk/>
          <pc:sldMk cId="2920849803" sldId="6282"/>
        </pc:sldMkLst>
        <pc:spChg chg="mod">
          <ac:chgData name="AdamsB" userId="804e3c20-7c2d-40b1-917b-9c567d554229" providerId="ADAL" clId="{90E48D0D-A7CF-4374-8B0B-8967EC300216}" dt="2024-02-12T18:06:13.205" v="7006" actId="5793"/>
          <ac:spMkLst>
            <pc:docMk/>
            <pc:sldMk cId="2920849803" sldId="6282"/>
            <ac:spMk id="3" creationId="{A502F391-0DAD-10EF-C9CE-03E67563D505}"/>
          </ac:spMkLst>
        </pc:spChg>
        <pc:spChg chg="add mod">
          <ac:chgData name="AdamsB" userId="804e3c20-7c2d-40b1-917b-9c567d554229" providerId="ADAL" clId="{90E48D0D-A7CF-4374-8B0B-8967EC300216}" dt="2024-02-12T18:06:46.448" v="7112" actId="1076"/>
          <ac:spMkLst>
            <pc:docMk/>
            <pc:sldMk cId="2920849803" sldId="6282"/>
            <ac:spMk id="5" creationId="{928495A0-3555-4D71-B5CA-F0E006D639E5}"/>
          </ac:spMkLst>
        </pc:spChg>
        <pc:spChg chg="del">
          <ac:chgData name="AdamsB" userId="804e3c20-7c2d-40b1-917b-9c567d554229" providerId="ADAL" clId="{90E48D0D-A7CF-4374-8B0B-8967EC300216}" dt="2024-02-12T18:05:44.934" v="6868" actId="478"/>
          <ac:spMkLst>
            <pc:docMk/>
            <pc:sldMk cId="2920849803" sldId="6282"/>
            <ac:spMk id="6" creationId="{12A0ADF5-D4FF-462D-B082-7D3C69C1325C}"/>
          </ac:spMkLst>
        </pc:spChg>
      </pc:sldChg>
      <pc:sldChg chg="delSp modSp add delAnim modAnim">
        <pc:chgData name="AdamsB" userId="804e3c20-7c2d-40b1-917b-9c567d554229" providerId="ADAL" clId="{90E48D0D-A7CF-4374-8B0B-8967EC300216}" dt="2024-02-12T20:38:27.076" v="8518"/>
        <pc:sldMkLst>
          <pc:docMk/>
          <pc:sldMk cId="17504914" sldId="6283"/>
        </pc:sldMkLst>
        <pc:spChg chg="mod">
          <ac:chgData name="AdamsB" userId="804e3c20-7c2d-40b1-917b-9c567d554229" providerId="ADAL" clId="{90E48D0D-A7CF-4374-8B0B-8967EC300216}" dt="2024-02-12T19:08:18.870" v="8428" actId="20577"/>
          <ac:spMkLst>
            <pc:docMk/>
            <pc:sldMk cId="17504914" sldId="6283"/>
            <ac:spMk id="3" creationId="{A502F391-0DAD-10EF-C9CE-03E67563D505}"/>
          </ac:spMkLst>
        </pc:spChg>
        <pc:spChg chg="del">
          <ac:chgData name="AdamsB" userId="804e3c20-7c2d-40b1-917b-9c567d554229" providerId="ADAL" clId="{90E48D0D-A7CF-4374-8B0B-8967EC300216}" dt="2024-02-12T18:07:10.338" v="7114" actId="478"/>
          <ac:spMkLst>
            <pc:docMk/>
            <pc:sldMk cId="17504914" sldId="6283"/>
            <ac:spMk id="5" creationId="{4017303C-FC1E-4D86-9EC1-84355C6F0ECB}"/>
          </ac:spMkLst>
        </pc:spChg>
      </pc:sldChg>
      <pc:sldChg chg="addSp modSp add modAnim">
        <pc:chgData name="AdamsB" userId="804e3c20-7c2d-40b1-917b-9c567d554229" providerId="ADAL" clId="{90E48D0D-A7CF-4374-8B0B-8967EC300216}" dt="2024-02-12T20:38:33.773" v="8520"/>
        <pc:sldMkLst>
          <pc:docMk/>
          <pc:sldMk cId="1220938033" sldId="6284"/>
        </pc:sldMkLst>
        <pc:spChg chg="mod">
          <ac:chgData name="AdamsB" userId="804e3c20-7c2d-40b1-917b-9c567d554229" providerId="ADAL" clId="{90E48D0D-A7CF-4374-8B0B-8967EC300216}" dt="2024-02-12T18:08:32.509" v="7439" actId="20577"/>
          <ac:spMkLst>
            <pc:docMk/>
            <pc:sldMk cId="1220938033" sldId="6284"/>
            <ac:spMk id="3" creationId="{A502F391-0DAD-10EF-C9CE-03E67563D505}"/>
          </ac:spMkLst>
        </pc:spChg>
        <pc:spChg chg="add mod">
          <ac:chgData name="AdamsB" userId="804e3c20-7c2d-40b1-917b-9c567d554229" providerId="ADAL" clId="{90E48D0D-A7CF-4374-8B0B-8967EC300216}" dt="2024-02-12T18:09:08.284" v="7645" actId="313"/>
          <ac:spMkLst>
            <pc:docMk/>
            <pc:sldMk cId="1220938033" sldId="6284"/>
            <ac:spMk id="4" creationId="{ADAD3A50-CE96-4BBA-B7C9-55AAB9527009}"/>
          </ac:spMkLst>
        </pc:spChg>
      </pc:sldChg>
      <pc:sldChg chg="modSp add modTransition setBg modAnim">
        <pc:chgData name="AdamsB" userId="804e3c20-7c2d-40b1-917b-9c567d554229" providerId="ADAL" clId="{90E48D0D-A7CF-4374-8B0B-8967EC300216}" dt="2024-02-12T20:36:45.052" v="8486"/>
        <pc:sldMkLst>
          <pc:docMk/>
          <pc:sldMk cId="2091399799" sldId="6285"/>
        </pc:sldMkLst>
        <pc:spChg chg="mod">
          <ac:chgData name="AdamsB" userId="804e3c20-7c2d-40b1-917b-9c567d554229" providerId="ADAL" clId="{90E48D0D-A7CF-4374-8B0B-8967EC300216}" dt="2024-02-12T18:28:11.677" v="8418" actId="20577"/>
          <ac:spMkLst>
            <pc:docMk/>
            <pc:sldMk cId="2091399799" sldId="6285"/>
            <ac:spMk id="2" creationId="{27452964-9D11-4EC7-A093-F8F6D885EC9C}"/>
          </ac:spMkLst>
        </pc:spChg>
        <pc:spChg chg="mod">
          <ac:chgData name="AdamsB" userId="804e3c20-7c2d-40b1-917b-9c567d554229" providerId="ADAL" clId="{90E48D0D-A7CF-4374-8B0B-8967EC300216}" dt="2024-02-12T18:25:11.659" v="8042" actId="20577"/>
          <ac:spMkLst>
            <pc:docMk/>
            <pc:sldMk cId="2091399799" sldId="6285"/>
            <ac:spMk id="3" creationId="{F1027470-1985-4E34-8217-0F2A4ED55516}"/>
          </ac:spMkLst>
        </pc:spChg>
      </pc:sldChg>
      <pc:sldChg chg="modSp add modAnim">
        <pc:chgData name="AdamsB" userId="804e3c20-7c2d-40b1-917b-9c567d554229" providerId="ADAL" clId="{90E48D0D-A7CF-4374-8B0B-8967EC300216}" dt="2024-02-12T20:37:01.170" v="8489"/>
        <pc:sldMkLst>
          <pc:docMk/>
          <pc:sldMk cId="10049810" sldId="6286"/>
        </pc:sldMkLst>
        <pc:spChg chg="mod">
          <ac:chgData name="AdamsB" userId="804e3c20-7c2d-40b1-917b-9c567d554229" providerId="ADAL" clId="{90E48D0D-A7CF-4374-8B0B-8967EC300216}" dt="2024-02-12T18:27:23.054" v="8275" actId="20577"/>
          <ac:spMkLst>
            <pc:docMk/>
            <pc:sldMk cId="10049810" sldId="6286"/>
            <ac:spMk id="3" creationId="{F1027470-1985-4E34-8217-0F2A4ED55516}"/>
          </ac:spMkLst>
        </pc:spChg>
      </pc:sldChg>
      <pc:sldChg chg="add del setBg">
        <pc:chgData name="AdamsB" userId="804e3c20-7c2d-40b1-917b-9c567d554229" providerId="ADAL" clId="{90E48D0D-A7CF-4374-8B0B-8967EC300216}" dt="2024-02-12T18:25:17.052" v="8044"/>
        <pc:sldMkLst>
          <pc:docMk/>
          <pc:sldMk cId="2341780664" sldId="6286"/>
        </pc:sldMkLst>
      </pc:sldChg>
      <pc:sldChg chg="add del setBg">
        <pc:chgData name="AdamsB" userId="804e3c20-7c2d-40b1-917b-9c567d554229" providerId="ADAL" clId="{90E48D0D-A7CF-4374-8B0B-8967EC300216}" dt="2024-02-12T18:27:30.799" v="8277"/>
        <pc:sldMkLst>
          <pc:docMk/>
          <pc:sldMk cId="1380369390" sldId="6287"/>
        </pc:sldMkLst>
      </pc:sldChg>
      <pc:sldChg chg="modSp add del">
        <pc:chgData name="AdamsB" userId="804e3c20-7c2d-40b1-917b-9c567d554229" providerId="ADAL" clId="{90E48D0D-A7CF-4374-8B0B-8967EC300216}" dt="2024-02-12T18:28:29.505" v="8419" actId="2696"/>
        <pc:sldMkLst>
          <pc:docMk/>
          <pc:sldMk cId="2354854547" sldId="6287"/>
        </pc:sldMkLst>
        <pc:spChg chg="mod">
          <ac:chgData name="AdamsB" userId="804e3c20-7c2d-40b1-917b-9c567d554229" providerId="ADAL" clId="{90E48D0D-A7CF-4374-8B0B-8967EC300216}" dt="2024-02-12T18:27:43.913" v="8368" actId="20577"/>
          <ac:spMkLst>
            <pc:docMk/>
            <pc:sldMk cId="2354854547" sldId="6287"/>
            <ac:spMk id="3" creationId="{F1027470-1985-4E34-8217-0F2A4ED55516}"/>
          </ac:spMkLst>
        </pc:spChg>
      </pc:sldChg>
      <pc:sldChg chg="add modAnim">
        <pc:chgData name="AdamsB" userId="804e3c20-7c2d-40b1-917b-9c567d554229" providerId="ADAL" clId="{90E48D0D-A7CF-4374-8B0B-8967EC300216}" dt="2024-02-12T20:37:20.548" v="8496"/>
        <pc:sldMkLst>
          <pc:docMk/>
          <pc:sldMk cId="3689197615" sldId="628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2/20/2024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7341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15496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77114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71832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19984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28070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57493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952355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08562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36505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284805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715579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68671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806351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693535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34686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12232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41629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55992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87122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07880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92444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3606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2/20/2024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2/20/2024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2/20/2024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2/20/2024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2/20/2024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2/20/2024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2/20/2024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2/20/2024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2/20/2024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2/20/2024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2/20/2024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2/20/2024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4:1-42</a:t>
            </a:r>
            <a:endParaRPr lang="en-US" altLang="en-US" sz="8800" dirty="0">
              <a:latin typeface="Haettenschweiler" panose="020B0706040902060204" pitchFamily="34" charset="0"/>
            </a:endParaRPr>
          </a:p>
        </p:txBody>
      </p:sp>
      <p:sp>
        <p:nvSpPr>
          <p:cNvPr id="4100" name="TextBox 1"/>
          <p:cNvSpPr txBox="1">
            <a:spLocks noChangeArrowheads="1"/>
          </p:cNvSpPr>
          <p:nvPr/>
        </p:nvSpPr>
        <p:spPr bwMode="auto">
          <a:xfrm>
            <a:off x="2209800" y="472440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True Satisfaction</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fade">
                                      <p:cBhvr>
                                        <p:cTn id="7"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13</a:t>
            </a:r>
            <a:r>
              <a:rPr lang="en-US" dirty="0"/>
              <a:t>Jesus answered, “Everyone who drinks this water will be thirsty again,</a:t>
            </a:r>
          </a:p>
          <a:p>
            <a:pPr marL="0" indent="0">
              <a:buNone/>
            </a:pPr>
            <a:r>
              <a:rPr lang="en-US" baseline="30000" dirty="0"/>
              <a:t>14</a:t>
            </a:r>
            <a:r>
              <a:rPr lang="en-US" dirty="0"/>
              <a:t>but whoever drinks the water I give them will become in them a spring of water welling up to eternal life.</a:t>
            </a:r>
            <a:endParaRPr lang="en-US" baseline="30000" dirty="0"/>
          </a:p>
        </p:txBody>
      </p:sp>
    </p:spTree>
    <p:extLst>
      <p:ext uri="{BB962C8B-B14F-4D97-AF65-F5344CB8AC3E}">
        <p14:creationId xmlns:p14="http://schemas.microsoft.com/office/powerpoint/2010/main" val="32897237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100000">
              <a:srgbClr val="0070C0"/>
            </a:gs>
            <a:gs pos="13000">
              <a:schemeClr val="accent5">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452964-9D11-4EC7-A093-F8F6D885EC9C}"/>
              </a:ext>
            </a:extLst>
          </p:cNvPr>
          <p:cNvSpPr>
            <a:spLocks noGrp="1"/>
          </p:cNvSpPr>
          <p:nvPr>
            <p:ph type="title"/>
          </p:nvPr>
        </p:nvSpPr>
        <p:spPr/>
        <p:txBody>
          <a:bodyPr/>
          <a:lstStyle/>
          <a:p>
            <a:pPr algn="ctr"/>
            <a:r>
              <a:rPr lang="en-US" sz="11500" spc="300" dirty="0">
                <a:latin typeface="Haettenschweiler" panose="020B0706040902060204" pitchFamily="34" charset="0"/>
              </a:rPr>
              <a:t>SATISFACTION</a:t>
            </a:r>
            <a:endParaRPr lang="en-US" spc="300" dirty="0">
              <a:latin typeface="Haettenschweiler" panose="020B0706040902060204" pitchFamily="34" charset="0"/>
            </a:endParaRPr>
          </a:p>
        </p:txBody>
      </p:sp>
      <p:sp>
        <p:nvSpPr>
          <p:cNvPr id="3" name="Content Placeholder 2">
            <a:extLst>
              <a:ext uri="{FF2B5EF4-FFF2-40B4-BE49-F238E27FC236}">
                <a16:creationId xmlns="" xmlns:a16="http://schemas.microsoft.com/office/drawing/2014/main" id="{F1027470-1985-4E34-8217-0F2A4ED55516}"/>
              </a:ext>
            </a:extLst>
          </p:cNvPr>
          <p:cNvSpPr>
            <a:spLocks noGrp="1"/>
          </p:cNvSpPr>
          <p:nvPr>
            <p:ph idx="1"/>
          </p:nvPr>
        </p:nvSpPr>
        <p:spPr/>
        <p:txBody>
          <a:bodyPr/>
          <a:lstStyle/>
          <a:p>
            <a:r>
              <a:rPr lang="en-US" dirty="0"/>
              <a:t>We all have big questions about life </a:t>
            </a:r>
          </a:p>
          <a:p>
            <a:pPr lvl="1"/>
            <a:r>
              <a:rPr lang="en-US" dirty="0"/>
              <a:t>Who am I, and why am I here?</a:t>
            </a:r>
          </a:p>
          <a:p>
            <a:pPr lvl="1"/>
            <a:r>
              <a:rPr lang="en-US" dirty="0"/>
              <a:t>What was I made for?</a:t>
            </a:r>
          </a:p>
          <a:p>
            <a:pPr lvl="1"/>
            <a:r>
              <a:rPr lang="en-US" dirty="0"/>
              <a:t>How can I experience true happiness? Satisfaction? Fulfillment?</a:t>
            </a:r>
          </a:p>
          <a:p>
            <a:pPr lvl="1"/>
            <a:r>
              <a:rPr lang="en-US" dirty="0"/>
              <a:t>Why do I feel like there’s something missing in my life?</a:t>
            </a:r>
          </a:p>
        </p:txBody>
      </p:sp>
    </p:spTree>
    <p:extLst>
      <p:ext uri="{BB962C8B-B14F-4D97-AF65-F5344CB8AC3E}">
        <p14:creationId xmlns:p14="http://schemas.microsoft.com/office/powerpoint/2010/main" val="20913997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100000">
              <a:srgbClr val="0070C0"/>
            </a:gs>
            <a:gs pos="13000">
              <a:schemeClr val="accent5">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452964-9D11-4EC7-A093-F8F6D885EC9C}"/>
              </a:ext>
            </a:extLst>
          </p:cNvPr>
          <p:cNvSpPr>
            <a:spLocks noGrp="1"/>
          </p:cNvSpPr>
          <p:nvPr>
            <p:ph type="title"/>
          </p:nvPr>
        </p:nvSpPr>
        <p:spPr/>
        <p:txBody>
          <a:bodyPr/>
          <a:lstStyle/>
          <a:p>
            <a:pPr algn="ctr"/>
            <a:r>
              <a:rPr lang="en-US" sz="11500" spc="300" dirty="0">
                <a:latin typeface="Haettenschweiler" panose="020B0706040902060204" pitchFamily="34" charset="0"/>
              </a:rPr>
              <a:t>SATISFACTION</a:t>
            </a:r>
            <a:endParaRPr lang="en-US" spc="300" dirty="0">
              <a:latin typeface="Haettenschweiler" panose="020B0706040902060204" pitchFamily="34" charset="0"/>
            </a:endParaRPr>
          </a:p>
        </p:txBody>
      </p:sp>
      <p:sp>
        <p:nvSpPr>
          <p:cNvPr id="3" name="Content Placeholder 2">
            <a:extLst>
              <a:ext uri="{FF2B5EF4-FFF2-40B4-BE49-F238E27FC236}">
                <a16:creationId xmlns="" xmlns:a16="http://schemas.microsoft.com/office/drawing/2014/main" id="{F1027470-1985-4E34-8217-0F2A4ED55516}"/>
              </a:ext>
            </a:extLst>
          </p:cNvPr>
          <p:cNvSpPr>
            <a:spLocks noGrp="1"/>
          </p:cNvSpPr>
          <p:nvPr>
            <p:ph idx="1"/>
          </p:nvPr>
        </p:nvSpPr>
        <p:spPr/>
        <p:txBody>
          <a:bodyPr/>
          <a:lstStyle/>
          <a:p>
            <a:r>
              <a:rPr lang="en-US" dirty="0"/>
              <a:t>We all have big questions about life </a:t>
            </a:r>
          </a:p>
          <a:p>
            <a:r>
              <a:rPr lang="en-US" dirty="0"/>
              <a:t>The problem: we don’t have answers to fill that void</a:t>
            </a:r>
          </a:p>
          <a:p>
            <a:r>
              <a:rPr lang="en-US" dirty="0"/>
              <a:t>We take many routes to try to fill it</a:t>
            </a:r>
          </a:p>
          <a:p>
            <a:pPr lvl="1"/>
            <a:r>
              <a:rPr lang="en-US" dirty="0"/>
              <a:t>But none provide lasting satisfaction</a:t>
            </a:r>
          </a:p>
        </p:txBody>
      </p:sp>
    </p:spTree>
    <p:extLst>
      <p:ext uri="{BB962C8B-B14F-4D97-AF65-F5344CB8AC3E}">
        <p14:creationId xmlns:p14="http://schemas.microsoft.com/office/powerpoint/2010/main" val="100498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1" y="1915886"/>
            <a:ext cx="4876800" cy="4401205"/>
          </a:xfrm>
          <a:prstGeom prst="rect">
            <a:avLst/>
          </a:prstGeom>
          <a:noFill/>
          <a:ln w="25400">
            <a:noFill/>
          </a:ln>
        </p:spPr>
        <p:txBody>
          <a:bodyPr wrap="square" rtlCol="0">
            <a:spAutoFit/>
          </a:bodyPr>
          <a:lstStyle/>
          <a:p>
            <a:r>
              <a:rPr lang="en-US" sz="4000" dirty="0">
                <a:latin typeface="Garamond" pitchFamily="18" charset="0"/>
              </a:rPr>
              <a:t>If I find in myself desires which nothing in this world can satisfy, </a:t>
            </a:r>
          </a:p>
          <a:p>
            <a:r>
              <a:rPr lang="en-US" sz="4000" dirty="0">
                <a:latin typeface="Garamond" pitchFamily="18" charset="0"/>
              </a:rPr>
              <a:t>the only logical explanation is that I was made for another world.</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600438"/>
          </a:xfrm>
          <a:prstGeom prst="rect">
            <a:avLst/>
          </a:prstGeom>
          <a:noFill/>
          <a:ln w="25400">
            <a:noFill/>
          </a:ln>
        </p:spPr>
        <p:txBody>
          <a:bodyPr wrap="square" rtlCol="0">
            <a:spAutoFit/>
          </a:bodyPr>
          <a:lstStyle/>
          <a:p>
            <a:r>
              <a:rPr lang="en-US" sz="5000" dirty="0">
                <a:latin typeface="Perpetua" panose="02020502060401020303" pitchFamily="18" charset="0"/>
              </a:rPr>
              <a:t>C.S. Lewis</a:t>
            </a:r>
          </a:p>
          <a:p>
            <a:r>
              <a:rPr lang="en-US" sz="2400" dirty="0">
                <a:latin typeface="Perpetua" panose="02020502060401020303" pitchFamily="18" charset="0"/>
              </a:rPr>
              <a:t>(Christian author)</a:t>
            </a:r>
            <a:r>
              <a:rPr lang="en-US" sz="5000" dirty="0">
                <a:latin typeface="Perpetua" panose="02020502060401020303" pitchFamily="18" charset="0"/>
              </a:rPr>
              <a:t/>
            </a:r>
            <a:br>
              <a:rPr lang="en-US" sz="5000" dirty="0">
                <a:latin typeface="Perpetua" panose="02020502060401020303" pitchFamily="18" charset="0"/>
              </a:rPr>
            </a:br>
            <a:r>
              <a:rPr lang="en-US" sz="2400" i="1" dirty="0">
                <a:latin typeface="Perpetua" panose="02020502060401020303" pitchFamily="18" charset="0"/>
              </a:rPr>
              <a:t>Mere Christianity</a:t>
            </a:r>
            <a:endParaRPr lang="en-US" sz="5000" dirty="0">
              <a:latin typeface="Perpetua" panose="02020502060401020303" pitchFamily="18" charset="0"/>
            </a:endParaRPr>
          </a:p>
        </p:txBody>
      </p:sp>
    </p:spTree>
    <p:extLst>
      <p:ext uri="{BB962C8B-B14F-4D97-AF65-F5344CB8AC3E}">
        <p14:creationId xmlns:p14="http://schemas.microsoft.com/office/powerpoint/2010/main" val="29345870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15</a:t>
            </a:r>
            <a:r>
              <a:rPr lang="en-US" dirty="0"/>
              <a:t>The woman said to him, “Sir, give me this water so that I won’t get thirsty and have to keep coming here to draw water.” </a:t>
            </a:r>
            <a:endParaRPr lang="en-US" baseline="30000" dirty="0"/>
          </a:p>
        </p:txBody>
      </p:sp>
    </p:spTree>
    <p:extLst>
      <p:ext uri="{BB962C8B-B14F-4D97-AF65-F5344CB8AC3E}">
        <p14:creationId xmlns:p14="http://schemas.microsoft.com/office/powerpoint/2010/main" val="1501649029"/>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16</a:t>
            </a:r>
            <a:r>
              <a:rPr lang="en-US" dirty="0"/>
              <a:t>He told her, “Go, call your husband and come back.” </a:t>
            </a:r>
          </a:p>
          <a:p>
            <a:pPr marL="0" indent="0">
              <a:buNone/>
            </a:pPr>
            <a:r>
              <a:rPr lang="en-US" baseline="30000" dirty="0"/>
              <a:t>17</a:t>
            </a:r>
            <a:r>
              <a:rPr lang="en-US" dirty="0"/>
              <a:t>“I have no husband,” she replied. </a:t>
            </a:r>
          </a:p>
          <a:p>
            <a:pPr marL="0" indent="0">
              <a:buNone/>
            </a:pPr>
            <a:r>
              <a:rPr lang="en-US" dirty="0"/>
              <a:t>Jesus said to her, “You are right when you say you have no husband.</a:t>
            </a:r>
          </a:p>
          <a:p>
            <a:pPr marL="0" indent="0">
              <a:buNone/>
            </a:pPr>
            <a:r>
              <a:rPr lang="en-US" baseline="30000" dirty="0"/>
              <a:t>18</a:t>
            </a:r>
            <a:r>
              <a:rPr lang="en-US" dirty="0"/>
              <a:t>The fact is, you have had five husbands, and the man you have now is not your husband. What you have said is quite true.</a:t>
            </a:r>
            <a:endParaRPr lang="en-US" baseline="30000" dirty="0"/>
          </a:p>
        </p:txBody>
      </p:sp>
    </p:spTree>
    <p:extLst>
      <p:ext uri="{BB962C8B-B14F-4D97-AF65-F5344CB8AC3E}">
        <p14:creationId xmlns:p14="http://schemas.microsoft.com/office/powerpoint/2010/main" val="36891976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19</a:t>
            </a:r>
            <a:r>
              <a:rPr lang="en-US" dirty="0"/>
              <a:t>“Sir,” the woman said, “I can see that you are a prophet.</a:t>
            </a:r>
          </a:p>
          <a:p>
            <a:pPr marL="0" indent="0">
              <a:buNone/>
            </a:pPr>
            <a:r>
              <a:rPr lang="en-US" baseline="30000" dirty="0"/>
              <a:t>20</a:t>
            </a:r>
            <a:r>
              <a:rPr lang="en-US" dirty="0"/>
              <a:t>Our ancestors worshiped on this mountain, but you Jews claim that the place where we must worship is in Jerusalem.  </a:t>
            </a:r>
            <a:endParaRPr lang="en-US" baseline="30000" dirty="0"/>
          </a:p>
        </p:txBody>
      </p:sp>
    </p:spTree>
    <p:extLst>
      <p:ext uri="{BB962C8B-B14F-4D97-AF65-F5344CB8AC3E}">
        <p14:creationId xmlns:p14="http://schemas.microsoft.com/office/powerpoint/2010/main" val="9816911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21</a:t>
            </a:r>
            <a:r>
              <a:rPr lang="en-US" dirty="0"/>
              <a:t>“Woman,” Jesus replied, “believe me, a time is coming when you will worship the Father neither on this mountain nor in Jerusalem.</a:t>
            </a:r>
          </a:p>
          <a:p>
            <a:pPr marL="0" indent="0">
              <a:buNone/>
            </a:pPr>
            <a:r>
              <a:rPr lang="en-US" baseline="30000" dirty="0"/>
              <a:t>22</a:t>
            </a:r>
            <a:r>
              <a:rPr lang="en-US" dirty="0"/>
              <a:t>You Samaritans worship what you do not know; we worship what we do know, for salvation is from the Jews.</a:t>
            </a:r>
            <a:endParaRPr lang="en-US" baseline="30000" dirty="0"/>
          </a:p>
        </p:txBody>
      </p:sp>
    </p:spTree>
    <p:extLst>
      <p:ext uri="{BB962C8B-B14F-4D97-AF65-F5344CB8AC3E}">
        <p14:creationId xmlns:p14="http://schemas.microsoft.com/office/powerpoint/2010/main" val="12299944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23</a:t>
            </a:r>
            <a:r>
              <a:rPr lang="en-US" dirty="0"/>
              <a:t>Yet a time is coming and has now come when the true worshipers will worship the Father in the Spirit and in truth, for they are the kind of worshipers the Father seeks.</a:t>
            </a:r>
          </a:p>
          <a:p>
            <a:pPr marL="0" indent="0">
              <a:buNone/>
            </a:pPr>
            <a:r>
              <a:rPr lang="en-US" baseline="30000" dirty="0"/>
              <a:t>24</a:t>
            </a:r>
            <a:r>
              <a:rPr lang="en-US" dirty="0"/>
              <a:t>God is spirit, and his worshipers must worship in the Spirit and in truth. </a:t>
            </a:r>
            <a:endParaRPr lang="en-US" baseline="30000" dirty="0"/>
          </a:p>
        </p:txBody>
      </p:sp>
    </p:spTree>
    <p:extLst>
      <p:ext uri="{BB962C8B-B14F-4D97-AF65-F5344CB8AC3E}">
        <p14:creationId xmlns:p14="http://schemas.microsoft.com/office/powerpoint/2010/main" val="27570623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solidFill>
                  <a:schemeClr val="tx1">
                    <a:lumMod val="50000"/>
                  </a:schemeClr>
                </a:solidFill>
              </a:rPr>
              <a:t>23</a:t>
            </a:r>
            <a:r>
              <a:rPr lang="en-US" dirty="0">
                <a:solidFill>
                  <a:schemeClr val="tx1">
                    <a:lumMod val="50000"/>
                  </a:schemeClr>
                </a:solidFill>
              </a:rPr>
              <a:t>Yet a time is coming and has now come when the true worshipers will </a:t>
            </a:r>
            <a:r>
              <a:rPr lang="en-US" dirty="0"/>
              <a:t>worship the Father in the Spirit and in truth, </a:t>
            </a:r>
            <a:r>
              <a:rPr lang="en-US" dirty="0">
                <a:solidFill>
                  <a:schemeClr val="tx1">
                    <a:lumMod val="50000"/>
                  </a:schemeClr>
                </a:solidFill>
              </a:rPr>
              <a:t>for they are the kind of worshipers the Father seeks.</a:t>
            </a:r>
          </a:p>
          <a:p>
            <a:pPr marL="0" indent="0">
              <a:buNone/>
            </a:pPr>
            <a:r>
              <a:rPr lang="en-US" baseline="30000" dirty="0">
                <a:solidFill>
                  <a:schemeClr val="tx1">
                    <a:lumMod val="50000"/>
                  </a:schemeClr>
                </a:solidFill>
              </a:rPr>
              <a:t>24</a:t>
            </a:r>
            <a:r>
              <a:rPr lang="en-US" dirty="0">
                <a:solidFill>
                  <a:schemeClr val="tx1">
                    <a:lumMod val="50000"/>
                  </a:schemeClr>
                </a:solidFill>
              </a:rPr>
              <a:t>God is spirit, and his worshipers must </a:t>
            </a:r>
            <a:r>
              <a:rPr lang="en-US" dirty="0"/>
              <a:t>worship in the Spirit and in truth. </a:t>
            </a:r>
            <a:endParaRPr lang="en-US" baseline="30000" dirty="0"/>
          </a:p>
        </p:txBody>
      </p:sp>
    </p:spTree>
    <p:extLst>
      <p:ext uri="{BB962C8B-B14F-4D97-AF65-F5344CB8AC3E}">
        <p14:creationId xmlns:p14="http://schemas.microsoft.com/office/powerpoint/2010/main" val="4261888253"/>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1</a:t>
            </a:r>
            <a:r>
              <a:rPr lang="en-US" sz="3800" dirty="0">
                <a:latin typeface="Perpetua" panose="02020502060401020303" pitchFamily="18" charset="0"/>
              </a:rPr>
              <a:t>Now Jesus learned that the Pharisees had heard that he was gaining and baptizing more disciples than John –</a:t>
            </a:r>
          </a:p>
          <a:p>
            <a:pPr marL="0" indent="0">
              <a:buNone/>
            </a:pPr>
            <a:r>
              <a:rPr lang="en-US" baseline="30000" dirty="0"/>
              <a:t>2</a:t>
            </a:r>
            <a:r>
              <a:rPr lang="en-US" dirty="0"/>
              <a:t>although in fact it was not Jesus who baptized, but his disciples. </a:t>
            </a:r>
          </a:p>
          <a:p>
            <a:pPr marL="0" indent="0">
              <a:buNone/>
            </a:pPr>
            <a:r>
              <a:rPr lang="en-US" sz="3800" baseline="30000" dirty="0">
                <a:latin typeface="Perpetua" panose="02020502060401020303" pitchFamily="18" charset="0"/>
              </a:rPr>
              <a:t>3</a:t>
            </a:r>
            <a:r>
              <a:rPr lang="en-US" sz="3800" dirty="0">
                <a:latin typeface="Perpetua" panose="02020502060401020303" pitchFamily="18" charset="0"/>
              </a:rPr>
              <a:t>So he left Judea and went back once more to Galilee.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25</a:t>
            </a:r>
            <a:r>
              <a:rPr lang="en-US" dirty="0"/>
              <a:t>The woman said, “I know that Messiah” (called Christ) “is coming. When he comes, he will explain everything to us.”</a:t>
            </a:r>
          </a:p>
          <a:p>
            <a:pPr marL="0" indent="0">
              <a:buNone/>
            </a:pPr>
            <a:r>
              <a:rPr lang="en-US" baseline="30000" dirty="0"/>
              <a:t>26</a:t>
            </a:r>
            <a:r>
              <a:rPr lang="en-US" dirty="0"/>
              <a:t>Then Jesus declared, “I, the one speaking to you – I am he.”</a:t>
            </a:r>
          </a:p>
          <a:p>
            <a:pPr marL="0" indent="0">
              <a:buNone/>
            </a:pPr>
            <a:r>
              <a:rPr lang="en-US" baseline="30000" dirty="0"/>
              <a:t>28</a:t>
            </a:r>
            <a:r>
              <a:rPr lang="en-US" dirty="0"/>
              <a:t>Then, leaving her water jar, the woman went back to the town…</a:t>
            </a:r>
            <a:endParaRPr lang="en-US" baseline="30000" dirty="0"/>
          </a:p>
        </p:txBody>
      </p:sp>
      <p:sp>
        <p:nvSpPr>
          <p:cNvPr id="2" name="TextBox 1">
            <a:extLst>
              <a:ext uri="{FF2B5EF4-FFF2-40B4-BE49-F238E27FC236}">
                <a16:creationId xmlns="" xmlns:a16="http://schemas.microsoft.com/office/drawing/2014/main" id="{C9FABF5E-CCAD-45A7-9CDF-B75A0E631ADF}"/>
              </a:ext>
            </a:extLst>
          </p:cNvPr>
          <p:cNvSpPr txBox="1"/>
          <p:nvPr/>
        </p:nvSpPr>
        <p:spPr>
          <a:xfrm>
            <a:off x="2027208" y="4934309"/>
            <a:ext cx="8137585"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When you meet Christ, everything changes</a:t>
            </a:r>
          </a:p>
        </p:txBody>
      </p:sp>
    </p:spTree>
    <p:extLst>
      <p:ext uri="{BB962C8B-B14F-4D97-AF65-F5344CB8AC3E}">
        <p14:creationId xmlns:p14="http://schemas.microsoft.com/office/powerpoint/2010/main" val="32646340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28</a:t>
            </a:r>
            <a:r>
              <a:rPr lang="en-US" dirty="0"/>
              <a:t>Then, leaving her water jar, the woman went back to the town and said to the people,</a:t>
            </a:r>
          </a:p>
          <a:p>
            <a:pPr marL="0" indent="0">
              <a:buNone/>
            </a:pPr>
            <a:r>
              <a:rPr lang="en-US" baseline="30000" dirty="0"/>
              <a:t>29</a:t>
            </a:r>
            <a:r>
              <a:rPr lang="en-US" dirty="0"/>
              <a:t>“Come, see a man who told me everything I ever did. Could this be the Messiah?”</a:t>
            </a:r>
          </a:p>
          <a:p>
            <a:pPr marL="0" indent="0">
              <a:buNone/>
            </a:pPr>
            <a:r>
              <a:rPr lang="en-US" baseline="30000" dirty="0"/>
              <a:t>30</a:t>
            </a:r>
            <a:r>
              <a:rPr lang="en-US" dirty="0"/>
              <a:t>They came out of the town and made their way toward him.</a:t>
            </a:r>
            <a:endParaRPr lang="en-US" baseline="30000" dirty="0"/>
          </a:p>
        </p:txBody>
      </p:sp>
    </p:spTree>
    <p:extLst>
      <p:ext uri="{BB962C8B-B14F-4D97-AF65-F5344CB8AC3E}">
        <p14:creationId xmlns:p14="http://schemas.microsoft.com/office/powerpoint/2010/main" val="4303194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27</a:t>
            </a:r>
            <a:r>
              <a:rPr lang="en-US" dirty="0"/>
              <a:t>Just then his disciples returned and were surprised to find him talking with a woman. But no one asked, “What do you want?” or “Why are you talking with her?”</a:t>
            </a:r>
            <a:endParaRPr lang="en-US" baseline="30000" dirty="0"/>
          </a:p>
        </p:txBody>
      </p:sp>
    </p:spTree>
    <p:extLst>
      <p:ext uri="{BB962C8B-B14F-4D97-AF65-F5344CB8AC3E}">
        <p14:creationId xmlns:p14="http://schemas.microsoft.com/office/powerpoint/2010/main" val="2960487837"/>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31</a:t>
            </a:r>
            <a:r>
              <a:rPr lang="en-US" dirty="0"/>
              <a:t>Meanwhile his disciples urged him, “Rabbi, eat something.”</a:t>
            </a:r>
          </a:p>
          <a:p>
            <a:pPr marL="0" indent="0">
              <a:buNone/>
            </a:pPr>
            <a:r>
              <a:rPr lang="en-US" baseline="30000" dirty="0"/>
              <a:t>32</a:t>
            </a:r>
            <a:r>
              <a:rPr lang="en-US" dirty="0"/>
              <a:t>But he said to them, “I have food to eat that you know nothing about.”</a:t>
            </a:r>
          </a:p>
          <a:p>
            <a:pPr marL="0" indent="0">
              <a:buNone/>
            </a:pPr>
            <a:r>
              <a:rPr lang="en-US" baseline="30000" dirty="0"/>
              <a:t>33</a:t>
            </a:r>
            <a:r>
              <a:rPr lang="en-US" dirty="0"/>
              <a:t>Then his disciples said to each other, “Could someone have brought him food?”</a:t>
            </a:r>
            <a:endParaRPr lang="en-US" baseline="30000" dirty="0"/>
          </a:p>
        </p:txBody>
      </p:sp>
    </p:spTree>
    <p:extLst>
      <p:ext uri="{BB962C8B-B14F-4D97-AF65-F5344CB8AC3E}">
        <p14:creationId xmlns:p14="http://schemas.microsoft.com/office/powerpoint/2010/main" val="1182419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34</a:t>
            </a:r>
            <a:r>
              <a:rPr lang="en-US" dirty="0"/>
              <a:t>“My food,” said Jesus, “is to do the will of him who sent me and to finish his work.” </a:t>
            </a:r>
          </a:p>
          <a:p>
            <a:pPr marL="0" indent="0">
              <a:buNone/>
            </a:pPr>
            <a:endParaRPr lang="en-US" baseline="30000" dirty="0"/>
          </a:p>
        </p:txBody>
      </p:sp>
    </p:spTree>
    <p:extLst>
      <p:ext uri="{BB962C8B-B14F-4D97-AF65-F5344CB8AC3E}">
        <p14:creationId xmlns:p14="http://schemas.microsoft.com/office/powerpoint/2010/main" val="2839160396"/>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35</a:t>
            </a:r>
            <a:r>
              <a:rPr lang="en-US" dirty="0"/>
              <a:t>“Don’t you have a saying, ‘It’s still four months until harvest’? I tell you, open your eyes and look at the fields! They are ripe for harvest.</a:t>
            </a:r>
          </a:p>
          <a:p>
            <a:pPr marL="0" indent="0">
              <a:buNone/>
            </a:pPr>
            <a:r>
              <a:rPr lang="en-US" baseline="30000" dirty="0"/>
              <a:t>36</a:t>
            </a:r>
            <a:r>
              <a:rPr lang="en-US" dirty="0"/>
              <a:t>Even now the one who reaps draws a wage and harvests a crop for eternal life, so that the sower and the reaper may be glad together. </a:t>
            </a:r>
            <a:endParaRPr lang="en-US" baseline="30000" dirty="0"/>
          </a:p>
          <a:p>
            <a:pPr marL="0" indent="0">
              <a:buNone/>
            </a:pPr>
            <a:endParaRPr lang="en-US" baseline="30000" dirty="0"/>
          </a:p>
        </p:txBody>
      </p:sp>
    </p:spTree>
    <p:extLst>
      <p:ext uri="{BB962C8B-B14F-4D97-AF65-F5344CB8AC3E}">
        <p14:creationId xmlns:p14="http://schemas.microsoft.com/office/powerpoint/2010/main" val="10062192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37</a:t>
            </a:r>
            <a:r>
              <a:rPr lang="en-US" dirty="0"/>
              <a:t>Thus the saying, ‘One sows and another reaps’ is true.</a:t>
            </a:r>
          </a:p>
          <a:p>
            <a:pPr marL="0" indent="0">
              <a:buNone/>
            </a:pPr>
            <a:r>
              <a:rPr lang="en-US" baseline="30000" dirty="0"/>
              <a:t>38</a:t>
            </a:r>
            <a:r>
              <a:rPr lang="en-US" dirty="0"/>
              <a:t>I sent you to reap what you have not worked for. Others have done the hard work, and you have reaped the benefits of their labor.</a:t>
            </a:r>
            <a:endParaRPr lang="en-US" baseline="30000" dirty="0"/>
          </a:p>
          <a:p>
            <a:pPr marL="0" indent="0">
              <a:buNone/>
            </a:pPr>
            <a:endParaRPr lang="en-US" baseline="30000" dirty="0"/>
          </a:p>
        </p:txBody>
      </p:sp>
    </p:spTree>
    <p:extLst>
      <p:ext uri="{BB962C8B-B14F-4D97-AF65-F5344CB8AC3E}">
        <p14:creationId xmlns:p14="http://schemas.microsoft.com/office/powerpoint/2010/main" val="32087948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39</a:t>
            </a:r>
            <a:r>
              <a:rPr lang="en-US" dirty="0"/>
              <a:t>Many of the Samaritans from that town believed in him because of the woman’s testimony, “He told me everything I ever did.”</a:t>
            </a:r>
          </a:p>
          <a:p>
            <a:pPr marL="0" indent="0">
              <a:buNone/>
            </a:pPr>
            <a:r>
              <a:rPr lang="en-US" baseline="30000" dirty="0"/>
              <a:t>40</a:t>
            </a:r>
            <a:r>
              <a:rPr lang="en-US" dirty="0"/>
              <a:t>So when the Samaritans came to him, they urged him to stay with them, and he stayed two days. </a:t>
            </a:r>
            <a:endParaRPr lang="en-US" baseline="30000" dirty="0"/>
          </a:p>
          <a:p>
            <a:pPr marL="0" indent="0">
              <a:buNone/>
            </a:pPr>
            <a:endParaRPr lang="en-US" baseline="30000" dirty="0"/>
          </a:p>
        </p:txBody>
      </p:sp>
    </p:spTree>
    <p:extLst>
      <p:ext uri="{BB962C8B-B14F-4D97-AF65-F5344CB8AC3E}">
        <p14:creationId xmlns:p14="http://schemas.microsoft.com/office/powerpoint/2010/main" val="3048045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41</a:t>
            </a:r>
            <a:r>
              <a:rPr lang="en-US" dirty="0"/>
              <a:t>And because of his words many more became believers. </a:t>
            </a:r>
          </a:p>
          <a:p>
            <a:pPr marL="0" indent="0">
              <a:buNone/>
            </a:pPr>
            <a:r>
              <a:rPr lang="en-US" baseline="30000" dirty="0"/>
              <a:t>42</a:t>
            </a:r>
            <a:r>
              <a:rPr lang="en-US" dirty="0"/>
              <a:t>They said to the woman, “We no longer believe just because of what you said; now we have heard for ourselves, and we know that this man really is the Savior of the world.</a:t>
            </a:r>
            <a:endParaRPr lang="en-US" baseline="30000" dirty="0"/>
          </a:p>
          <a:p>
            <a:pPr marL="0" indent="0">
              <a:buNone/>
            </a:pPr>
            <a:endParaRPr lang="en-US" baseline="30000" dirty="0"/>
          </a:p>
        </p:txBody>
      </p:sp>
      <p:sp>
        <p:nvSpPr>
          <p:cNvPr id="2" name="TextBox 1">
            <a:extLst>
              <a:ext uri="{FF2B5EF4-FFF2-40B4-BE49-F238E27FC236}">
                <a16:creationId xmlns="" xmlns:a16="http://schemas.microsoft.com/office/drawing/2014/main" id="{FC97EA13-7837-4EBF-8F2E-C324DD3F2699}"/>
              </a:ext>
            </a:extLst>
          </p:cNvPr>
          <p:cNvSpPr txBox="1"/>
          <p:nvPr/>
        </p:nvSpPr>
        <p:spPr>
          <a:xfrm>
            <a:off x="633663" y="4630725"/>
            <a:ext cx="713873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This laid the groundwork for an even bigger revival later (Acts 8)</a:t>
            </a:r>
          </a:p>
        </p:txBody>
      </p:sp>
    </p:spTree>
    <p:extLst>
      <p:ext uri="{BB962C8B-B14F-4D97-AF65-F5344CB8AC3E}">
        <p14:creationId xmlns:p14="http://schemas.microsoft.com/office/powerpoint/2010/main" val="41390752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5DF6D4-FE0C-ED30-7666-2BBC5AF1AF1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 xmlns:a16="http://schemas.microsoft.com/office/drawing/2014/main" id="{A502F391-0DAD-10EF-C9CE-03E67563D505}"/>
              </a:ext>
            </a:extLst>
          </p:cNvPr>
          <p:cNvSpPr>
            <a:spLocks noGrp="1"/>
          </p:cNvSpPr>
          <p:nvPr>
            <p:ph idx="1"/>
          </p:nvPr>
        </p:nvSpPr>
        <p:spPr/>
        <p:txBody>
          <a:bodyPr/>
          <a:lstStyle/>
          <a:p>
            <a:pPr>
              <a:buFont typeface="Wingdings" panose="05000000000000000000" pitchFamily="2" charset="2"/>
              <a:buChar char="§"/>
            </a:pPr>
            <a:r>
              <a:rPr lang="en-US" dirty="0"/>
              <a:t>True satisfaction comes from knowing and following God</a:t>
            </a:r>
          </a:p>
          <a:p>
            <a:pPr lvl="1">
              <a:buFont typeface="Wingdings" panose="05000000000000000000" pitchFamily="2" charset="2"/>
              <a:buChar char="§"/>
            </a:pPr>
            <a:r>
              <a:rPr lang="en-US" dirty="0"/>
              <a:t>We all try to manufacture satisfaction</a:t>
            </a:r>
          </a:p>
        </p:txBody>
      </p:sp>
      <p:sp>
        <p:nvSpPr>
          <p:cNvPr id="5" name="TextBox 4">
            <a:extLst>
              <a:ext uri="{FF2B5EF4-FFF2-40B4-BE49-F238E27FC236}">
                <a16:creationId xmlns="" xmlns:a16="http://schemas.microsoft.com/office/drawing/2014/main" id="{4017303C-FC1E-4D86-9EC1-84355C6F0ECB}"/>
              </a:ext>
            </a:extLst>
          </p:cNvPr>
          <p:cNvSpPr txBox="1"/>
          <p:nvPr/>
        </p:nvSpPr>
        <p:spPr>
          <a:xfrm>
            <a:off x="322055" y="3411140"/>
            <a:ext cx="9023230"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Jeremiah 2:13 – “My people have committed two sins: They have forsaken me, the spring of living water, and have dug their own cisterns, broken cisterns that cannot hold water.”</a:t>
            </a:r>
          </a:p>
        </p:txBody>
      </p:sp>
    </p:spTree>
    <p:extLst>
      <p:ext uri="{BB962C8B-B14F-4D97-AF65-F5344CB8AC3E}">
        <p14:creationId xmlns:p14="http://schemas.microsoft.com/office/powerpoint/2010/main" val="22946873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Perpetua" panose="02020502060401020303" pitchFamily="18" charset="0"/>
              </a:rPr>
              <a:t>4</a:t>
            </a:r>
            <a:r>
              <a:rPr lang="en-US" sz="3800" dirty="0">
                <a:latin typeface="Perpetua" panose="02020502060401020303" pitchFamily="18" charset="0"/>
              </a:rPr>
              <a:t>Now he had to go through Samaria.</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943185282"/>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5DF6D4-FE0C-ED30-7666-2BBC5AF1AF1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 xmlns:a16="http://schemas.microsoft.com/office/drawing/2014/main" id="{A502F391-0DAD-10EF-C9CE-03E67563D505}"/>
              </a:ext>
            </a:extLst>
          </p:cNvPr>
          <p:cNvSpPr>
            <a:spLocks noGrp="1"/>
          </p:cNvSpPr>
          <p:nvPr>
            <p:ph idx="1"/>
          </p:nvPr>
        </p:nvSpPr>
        <p:spPr/>
        <p:txBody>
          <a:bodyPr/>
          <a:lstStyle/>
          <a:p>
            <a:pPr>
              <a:buFont typeface="Wingdings" panose="05000000000000000000" pitchFamily="2" charset="2"/>
              <a:buChar char="§"/>
            </a:pPr>
            <a:r>
              <a:rPr lang="en-US" dirty="0"/>
              <a:t>True satisfaction comes from knowing and following God</a:t>
            </a:r>
          </a:p>
          <a:p>
            <a:pPr lvl="1">
              <a:buFont typeface="Wingdings" panose="05000000000000000000" pitchFamily="2" charset="2"/>
              <a:buChar char="§"/>
            </a:pPr>
            <a:r>
              <a:rPr lang="en-US" dirty="0"/>
              <a:t>We all try to manufacture satisfaction </a:t>
            </a:r>
            <a:r>
              <a:rPr lang="en-US" sz="2800" dirty="0"/>
              <a:t>(Jer. 2:13)</a:t>
            </a:r>
          </a:p>
          <a:p>
            <a:pPr lvl="1">
              <a:buFont typeface="Wingdings" panose="05000000000000000000" pitchFamily="2" charset="2"/>
              <a:buChar char="§"/>
            </a:pPr>
            <a:r>
              <a:rPr lang="en-US" dirty="0"/>
              <a:t>You can have eternal satisfaction by starting a relationship with God </a:t>
            </a:r>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158750518"/>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5DF6D4-FE0C-ED30-7666-2BBC5AF1AF1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 xmlns:a16="http://schemas.microsoft.com/office/drawing/2014/main" id="{A502F391-0DAD-10EF-C9CE-03E67563D505}"/>
              </a:ext>
            </a:extLst>
          </p:cNvPr>
          <p:cNvSpPr>
            <a:spLocks noGrp="1"/>
          </p:cNvSpPr>
          <p:nvPr>
            <p:ph idx="1"/>
          </p:nvPr>
        </p:nvSpPr>
        <p:spPr/>
        <p:txBody>
          <a:bodyPr/>
          <a:lstStyle/>
          <a:p>
            <a:pPr>
              <a:buFont typeface="Wingdings" panose="05000000000000000000" pitchFamily="2" charset="2"/>
              <a:buChar char="§"/>
            </a:pPr>
            <a:r>
              <a:rPr lang="en-US" dirty="0"/>
              <a:t>True satisfaction comes from knowing and following God</a:t>
            </a:r>
          </a:p>
          <a:p>
            <a:pPr lvl="1">
              <a:buFont typeface="Wingdings" panose="05000000000000000000" pitchFamily="2" charset="2"/>
              <a:buChar char="§"/>
            </a:pPr>
            <a:r>
              <a:rPr lang="en-US" dirty="0"/>
              <a:t>We all try to manufacture satisfaction </a:t>
            </a:r>
            <a:r>
              <a:rPr lang="en-US" sz="2800" dirty="0"/>
              <a:t>(Jer. 2:13)</a:t>
            </a:r>
          </a:p>
          <a:p>
            <a:pPr lvl="1">
              <a:buFont typeface="Wingdings" panose="05000000000000000000" pitchFamily="2" charset="2"/>
              <a:buChar char="§"/>
            </a:pPr>
            <a:r>
              <a:rPr lang="en-US" dirty="0"/>
              <a:t>You can have eternal satisfaction by starting a relationship with God </a:t>
            </a:r>
          </a:p>
          <a:p>
            <a:pPr lvl="1">
              <a:buFont typeface="Wingdings" panose="05000000000000000000" pitchFamily="2" charset="2"/>
              <a:buChar char="§"/>
            </a:pPr>
            <a:endParaRPr lang="en-US" dirty="0"/>
          </a:p>
        </p:txBody>
      </p:sp>
      <p:sp>
        <p:nvSpPr>
          <p:cNvPr id="6" name="TextBox 5">
            <a:extLst>
              <a:ext uri="{FF2B5EF4-FFF2-40B4-BE49-F238E27FC236}">
                <a16:creationId xmlns="" xmlns:a16="http://schemas.microsoft.com/office/drawing/2014/main" id="{12A0ADF5-D4FF-462D-B082-7D3C69C1325C}"/>
              </a:ext>
            </a:extLst>
          </p:cNvPr>
          <p:cNvSpPr txBox="1"/>
          <p:nvPr/>
        </p:nvSpPr>
        <p:spPr>
          <a:xfrm>
            <a:off x="278922" y="2994746"/>
            <a:ext cx="11634156" cy="3600986"/>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John 7:37-39 – “Let anyone who is thirsty come to me and drink. Whoever believes in me, as Scripture has said, rivers of living water will flow from within them. By this he meant the Spirit, whom those who believed in him were later to receive. Up to that time, the Spirit had not been given since Jesus had not yet been glorified.</a:t>
            </a:r>
          </a:p>
        </p:txBody>
      </p:sp>
    </p:spTree>
    <p:extLst>
      <p:ext uri="{BB962C8B-B14F-4D97-AF65-F5344CB8AC3E}">
        <p14:creationId xmlns:p14="http://schemas.microsoft.com/office/powerpoint/2010/main" val="18521235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5DF6D4-FE0C-ED30-7666-2BBC5AF1AF1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 xmlns:a16="http://schemas.microsoft.com/office/drawing/2014/main" id="{A502F391-0DAD-10EF-C9CE-03E67563D505}"/>
              </a:ext>
            </a:extLst>
          </p:cNvPr>
          <p:cNvSpPr>
            <a:spLocks noGrp="1"/>
          </p:cNvSpPr>
          <p:nvPr>
            <p:ph idx="1"/>
          </p:nvPr>
        </p:nvSpPr>
        <p:spPr/>
        <p:txBody>
          <a:bodyPr/>
          <a:lstStyle/>
          <a:p>
            <a:pPr>
              <a:buFont typeface="Wingdings" panose="05000000000000000000" pitchFamily="2" charset="2"/>
              <a:buChar char="§"/>
            </a:pPr>
            <a:r>
              <a:rPr lang="en-US" dirty="0"/>
              <a:t>True satisfaction comes from knowing and following God</a:t>
            </a:r>
          </a:p>
          <a:p>
            <a:pPr lvl="1">
              <a:buFont typeface="Wingdings" panose="05000000000000000000" pitchFamily="2" charset="2"/>
              <a:buChar char="§"/>
            </a:pPr>
            <a:r>
              <a:rPr lang="en-US" dirty="0"/>
              <a:t>We all try to manufacture satisfaction </a:t>
            </a:r>
            <a:r>
              <a:rPr lang="en-US" sz="2800" dirty="0"/>
              <a:t>(Jer. 2:13)</a:t>
            </a:r>
          </a:p>
          <a:p>
            <a:pPr lvl="1">
              <a:buFont typeface="Wingdings" panose="05000000000000000000" pitchFamily="2" charset="2"/>
              <a:buChar char="§"/>
            </a:pPr>
            <a:r>
              <a:rPr lang="en-US" dirty="0"/>
              <a:t>You can have eternal satisfaction by starting a relationship with God </a:t>
            </a:r>
            <a:r>
              <a:rPr lang="en-US" sz="2800" dirty="0"/>
              <a:t>(John 7:37-39)</a:t>
            </a:r>
            <a:endParaRPr lang="en-US" dirty="0"/>
          </a:p>
          <a:p>
            <a:pPr lvl="1">
              <a:buFont typeface="Wingdings" panose="05000000000000000000" pitchFamily="2" charset="2"/>
              <a:buChar char="§"/>
            </a:pPr>
            <a:r>
              <a:rPr lang="en-US" dirty="0"/>
              <a:t>You experience that satisfaction daily by choosing to serve God </a:t>
            </a:r>
          </a:p>
          <a:p>
            <a:pPr lvl="1">
              <a:buFont typeface="Wingdings" panose="05000000000000000000" pitchFamily="2" charset="2"/>
              <a:buChar char="§"/>
            </a:pPr>
            <a:endParaRPr lang="en-US" dirty="0"/>
          </a:p>
        </p:txBody>
      </p:sp>
      <p:sp>
        <p:nvSpPr>
          <p:cNvPr id="5" name="TextBox 4">
            <a:extLst>
              <a:ext uri="{FF2B5EF4-FFF2-40B4-BE49-F238E27FC236}">
                <a16:creationId xmlns="" xmlns:a16="http://schemas.microsoft.com/office/drawing/2014/main" id="{928495A0-3555-4D71-B5CA-F0E006D639E5}"/>
              </a:ext>
            </a:extLst>
          </p:cNvPr>
          <p:cNvSpPr txBox="1"/>
          <p:nvPr/>
        </p:nvSpPr>
        <p:spPr>
          <a:xfrm>
            <a:off x="278922" y="5495222"/>
            <a:ext cx="11634156"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John 4:34 – “My food,” said Jesus, “is to do the will of him who sent me and to finish his work.”</a:t>
            </a:r>
          </a:p>
        </p:txBody>
      </p:sp>
    </p:spTree>
    <p:extLst>
      <p:ext uri="{BB962C8B-B14F-4D97-AF65-F5344CB8AC3E}">
        <p14:creationId xmlns:p14="http://schemas.microsoft.com/office/powerpoint/2010/main" val="29208498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5DF6D4-FE0C-ED30-7666-2BBC5AF1AF1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 xmlns:a16="http://schemas.microsoft.com/office/drawing/2014/main" id="{A502F391-0DAD-10EF-C9CE-03E67563D505}"/>
              </a:ext>
            </a:extLst>
          </p:cNvPr>
          <p:cNvSpPr>
            <a:spLocks noGrp="1"/>
          </p:cNvSpPr>
          <p:nvPr>
            <p:ph idx="1"/>
          </p:nvPr>
        </p:nvSpPr>
        <p:spPr/>
        <p:txBody>
          <a:bodyPr/>
          <a:lstStyle/>
          <a:p>
            <a:pPr>
              <a:buFont typeface="Wingdings" panose="05000000000000000000" pitchFamily="2" charset="2"/>
              <a:buChar char="§"/>
            </a:pPr>
            <a:r>
              <a:rPr lang="en-US" dirty="0"/>
              <a:t>True satisfaction comes from knowing and following God</a:t>
            </a:r>
          </a:p>
          <a:p>
            <a:pPr>
              <a:buFont typeface="Wingdings" panose="05000000000000000000" pitchFamily="2" charset="2"/>
              <a:buChar char="§"/>
            </a:pPr>
            <a:r>
              <a:rPr lang="en-US" dirty="0"/>
              <a:t>We have a lot of similarities with this woman</a:t>
            </a:r>
          </a:p>
          <a:p>
            <a:pPr lvl="1">
              <a:buFont typeface="Wingdings" panose="05000000000000000000" pitchFamily="2" charset="2"/>
              <a:buChar char="§"/>
            </a:pPr>
            <a:r>
              <a:rPr lang="en-US" dirty="0"/>
              <a:t>Whether you’re pursuing God or not, He’s pursuing you</a:t>
            </a:r>
          </a:p>
          <a:p>
            <a:pPr lvl="1">
              <a:buFont typeface="Wingdings" panose="05000000000000000000" pitchFamily="2" charset="2"/>
              <a:buChar char="§"/>
            </a:pPr>
            <a:r>
              <a:rPr lang="en-US" dirty="0"/>
              <a:t>Minimizing our need </a:t>
            </a:r>
          </a:p>
          <a:p>
            <a:pPr lvl="1">
              <a:buFont typeface="Wingdings" panose="05000000000000000000" pitchFamily="2" charset="2"/>
              <a:buChar char="§"/>
            </a:pPr>
            <a:r>
              <a:rPr lang="en-US" dirty="0"/>
              <a:t>Throwing up smoke screens </a:t>
            </a:r>
          </a:p>
        </p:txBody>
      </p:sp>
    </p:spTree>
    <p:extLst>
      <p:ext uri="{BB962C8B-B14F-4D97-AF65-F5344CB8AC3E}">
        <p14:creationId xmlns:p14="http://schemas.microsoft.com/office/powerpoint/2010/main" val="175049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5DF6D4-FE0C-ED30-7666-2BBC5AF1AF16}"/>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 xmlns:a16="http://schemas.microsoft.com/office/drawing/2014/main" id="{A502F391-0DAD-10EF-C9CE-03E67563D505}"/>
              </a:ext>
            </a:extLst>
          </p:cNvPr>
          <p:cNvSpPr>
            <a:spLocks noGrp="1"/>
          </p:cNvSpPr>
          <p:nvPr>
            <p:ph idx="1"/>
          </p:nvPr>
        </p:nvSpPr>
        <p:spPr/>
        <p:txBody>
          <a:bodyPr/>
          <a:lstStyle/>
          <a:p>
            <a:pPr>
              <a:buFont typeface="Wingdings" panose="05000000000000000000" pitchFamily="2" charset="2"/>
              <a:buChar char="§"/>
            </a:pPr>
            <a:r>
              <a:rPr lang="en-US" dirty="0"/>
              <a:t>True satisfaction comes from knowing and following God</a:t>
            </a:r>
          </a:p>
          <a:p>
            <a:pPr>
              <a:buFont typeface="Wingdings" panose="05000000000000000000" pitchFamily="2" charset="2"/>
              <a:buChar char="§"/>
            </a:pPr>
            <a:r>
              <a:rPr lang="en-US" dirty="0"/>
              <a:t>We have a lot of similarities with this woman</a:t>
            </a:r>
          </a:p>
          <a:p>
            <a:pPr>
              <a:buFont typeface="Wingdings" panose="05000000000000000000" pitchFamily="2" charset="2"/>
              <a:buChar char="§"/>
            </a:pPr>
            <a:r>
              <a:rPr lang="en-US" dirty="0"/>
              <a:t>You may be surprised by your sin, but Jesus never is </a:t>
            </a:r>
          </a:p>
          <a:p>
            <a:pPr lvl="1">
              <a:buFont typeface="Wingdings" panose="05000000000000000000" pitchFamily="2" charset="2"/>
              <a:buChar char="§"/>
            </a:pPr>
            <a:r>
              <a:rPr lang="en-US" dirty="0"/>
              <a:t>Everything changes when you meet the Messiah!</a:t>
            </a:r>
          </a:p>
        </p:txBody>
      </p:sp>
      <p:sp>
        <p:nvSpPr>
          <p:cNvPr id="4" name="TextBox 3">
            <a:extLst>
              <a:ext uri="{FF2B5EF4-FFF2-40B4-BE49-F238E27FC236}">
                <a16:creationId xmlns="" xmlns:a16="http://schemas.microsoft.com/office/drawing/2014/main" id="{ADAD3A50-CE96-4BBA-B7C9-55AAB9527009}"/>
              </a:ext>
            </a:extLst>
          </p:cNvPr>
          <p:cNvSpPr txBox="1"/>
          <p:nvPr/>
        </p:nvSpPr>
        <p:spPr>
          <a:xfrm>
            <a:off x="278922" y="4845932"/>
            <a:ext cx="11634156"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Revelation 3:20 – “Here I am! I stand at the door and knock. If anyone hears my voice and opens the door, I will come in and eat with that person, and they with me.”</a:t>
            </a:r>
          </a:p>
        </p:txBody>
      </p:sp>
    </p:spTree>
    <p:extLst>
      <p:ext uri="{BB962C8B-B14F-4D97-AF65-F5344CB8AC3E}">
        <p14:creationId xmlns:p14="http://schemas.microsoft.com/office/powerpoint/2010/main" val="12209380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4:1-42</a:t>
            </a:r>
            <a:endParaRPr lang="en-US" altLang="en-US" sz="8800" dirty="0">
              <a:latin typeface="Haettenschweiler" panose="020B0706040902060204" pitchFamily="34" charset="0"/>
            </a:endParaRPr>
          </a:p>
        </p:txBody>
      </p:sp>
      <p:sp>
        <p:nvSpPr>
          <p:cNvPr id="4100" name="TextBox 1"/>
          <p:cNvSpPr txBox="1">
            <a:spLocks noChangeArrowheads="1"/>
          </p:cNvSpPr>
          <p:nvPr/>
        </p:nvSpPr>
        <p:spPr bwMode="auto">
          <a:xfrm>
            <a:off x="2209800" y="472440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True Satisfaction</a:t>
            </a:r>
          </a:p>
        </p:txBody>
      </p:sp>
    </p:spTree>
    <p:extLst>
      <p:ext uri="{BB962C8B-B14F-4D97-AF65-F5344CB8AC3E}">
        <p14:creationId xmlns:p14="http://schemas.microsoft.com/office/powerpoint/2010/main" val="3584555431"/>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 xmlns:a16="http://schemas.microsoft.com/office/drawing/2014/main" id="{D85A0FE8-8D65-7CF8-588D-A06791FBBC14}"/>
              </a:ext>
            </a:extLst>
          </p:cNvPr>
          <p:cNvSpPr/>
          <p:nvPr/>
        </p:nvSpPr>
        <p:spPr>
          <a:xfrm>
            <a:off x="1208314" y="112079"/>
            <a:ext cx="1861457" cy="667828"/>
          </a:xfrm>
          <a:prstGeom prst="ellipse">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 xmlns:a16="http://schemas.microsoft.com/office/drawing/2014/main" id="{0078BE81-57B9-EF4C-874D-DCB65575778A}"/>
              </a:ext>
            </a:extLst>
          </p:cNvPr>
          <p:cNvSpPr/>
          <p:nvPr/>
        </p:nvSpPr>
        <p:spPr>
          <a:xfrm>
            <a:off x="9051472" y="5616180"/>
            <a:ext cx="1861457" cy="667828"/>
          </a:xfrm>
          <a:prstGeom prst="ellipse">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 xmlns:a16="http://schemas.microsoft.com/office/drawing/2014/main" id="{E5B59242-F92C-4A3E-9F80-BB0068273700}"/>
              </a:ext>
            </a:extLst>
          </p:cNvPr>
          <p:cNvSpPr/>
          <p:nvPr/>
        </p:nvSpPr>
        <p:spPr>
          <a:xfrm>
            <a:off x="5675971" y="4884234"/>
            <a:ext cx="1215483" cy="60216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 xmlns:a16="http://schemas.microsoft.com/office/drawing/2014/main" id="{13050AF1-F69D-4C7F-B451-F87DDE37F835}"/>
              </a:ext>
            </a:extLst>
          </p:cNvPr>
          <p:cNvSpPr/>
          <p:nvPr/>
        </p:nvSpPr>
        <p:spPr>
          <a:xfrm rot="19594593">
            <a:off x="6051396" y="335921"/>
            <a:ext cx="1215483" cy="60216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 xmlns:a16="http://schemas.microsoft.com/office/drawing/2014/main" id="{5478EE20-D418-48CF-B1D8-A006230CC178}"/>
              </a:ext>
            </a:extLst>
          </p:cNvPr>
          <p:cNvCxnSpPr/>
          <p:nvPr/>
        </p:nvCxnSpPr>
        <p:spPr>
          <a:xfrm flipH="1" flipV="1">
            <a:off x="4806176" y="4125951"/>
            <a:ext cx="869795" cy="75828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 xmlns:a16="http://schemas.microsoft.com/office/drawing/2014/main" id="{BB9D5648-B7FB-4CEE-87E8-2BEC9C18B45E}"/>
              </a:ext>
            </a:extLst>
          </p:cNvPr>
          <p:cNvCxnSpPr>
            <a:cxnSpLocks/>
          </p:cNvCxnSpPr>
          <p:nvPr/>
        </p:nvCxnSpPr>
        <p:spPr>
          <a:xfrm flipV="1">
            <a:off x="4806176" y="1029172"/>
            <a:ext cx="1179883" cy="299815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 xmlns:a16="http://schemas.microsoft.com/office/drawing/2014/main" id="{51100FED-A76B-4152-9A05-9162A528A1CB}"/>
              </a:ext>
            </a:extLst>
          </p:cNvPr>
          <p:cNvSpPr txBox="1"/>
          <p:nvPr/>
        </p:nvSpPr>
        <p:spPr>
          <a:xfrm>
            <a:off x="729458" y="878529"/>
            <a:ext cx="9023230"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Perpetua" panose="02020502060401020303" pitchFamily="18" charset="0"/>
              </a:rPr>
              <a:t>John 8:48 – The Jews answered him, “Aren’t we right in saying that you are a Samaritan and demon-possessed?”</a:t>
            </a:r>
          </a:p>
        </p:txBody>
      </p:sp>
    </p:spTree>
    <p:extLst>
      <p:ext uri="{BB962C8B-B14F-4D97-AF65-F5344CB8AC3E}">
        <p14:creationId xmlns:p14="http://schemas.microsoft.com/office/powerpoint/2010/main" val="421002837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right)">
                                      <p:cBhvr>
                                        <p:cTn id="17" dur="500"/>
                                        <p:tgtEl>
                                          <p:spTgt spid="17"/>
                                        </p:tgtEl>
                                      </p:cBhvr>
                                    </p:animEffect>
                                  </p:childTnLst>
                                </p:cTn>
                              </p:par>
                            </p:childTnLst>
                          </p:cTn>
                        </p:par>
                        <p:par>
                          <p:cTn id="18" fill="hold">
                            <p:stCondLst>
                              <p:cond delay="500"/>
                            </p:stCondLst>
                            <p:childTnLst>
                              <p:par>
                                <p:cTn id="19" presetID="22" presetClass="entr" presetSubtype="4"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down)">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5</a:t>
            </a:r>
            <a:r>
              <a:rPr lang="en-US" sz="3800" dirty="0">
                <a:latin typeface="Perpetua" panose="02020502060401020303" pitchFamily="18" charset="0"/>
              </a:rPr>
              <a:t>So he came to a town in Samaria called Sychar, near the plot of ground Jacob had given to his son Joseph.</a:t>
            </a:r>
          </a:p>
          <a:p>
            <a:pPr marL="0" indent="0">
              <a:buNone/>
            </a:pPr>
            <a:r>
              <a:rPr lang="en-US" baseline="30000" dirty="0"/>
              <a:t>6</a:t>
            </a:r>
            <a:r>
              <a:rPr lang="en-US" dirty="0"/>
              <a:t>Jacob’s well was there, and Jesus, tired as he was from his journey, sat down by the well. It was about noon.</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551789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7</a:t>
            </a:r>
            <a:r>
              <a:rPr lang="en-US" sz="3800" dirty="0">
                <a:latin typeface="Perpetua" panose="02020502060401020303" pitchFamily="18" charset="0"/>
              </a:rPr>
              <a:t>When a Samaritan woman came to draw water, Jesus said to her, “Will you give me a drink?”</a:t>
            </a:r>
          </a:p>
          <a:p>
            <a:pPr marL="0" indent="0">
              <a:buNone/>
            </a:pPr>
            <a:r>
              <a:rPr lang="en-US" baseline="30000" dirty="0"/>
              <a:t>8</a:t>
            </a:r>
            <a:r>
              <a:rPr lang="en-US" dirty="0"/>
              <a:t>(His disciples had gone into the town to buy food.)</a:t>
            </a:r>
          </a:p>
          <a:p>
            <a:pPr marL="0" indent="0">
              <a:buNone/>
            </a:pPr>
            <a:r>
              <a:rPr lang="en-US" baseline="30000" dirty="0"/>
              <a:t>9</a:t>
            </a:r>
            <a:r>
              <a:rPr lang="en-US" dirty="0"/>
              <a:t>The Samaritan woman said to him, “You are a Jew and I am a Samaritan woman. How can you ask me for a drink?” (For Jews do not associate with Samaritans.)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0858585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7</a:t>
            </a:r>
            <a:r>
              <a:rPr lang="en-US" sz="3800" dirty="0">
                <a:latin typeface="Perpetua" panose="02020502060401020303" pitchFamily="18" charset="0"/>
              </a:rPr>
              <a:t>When a Samaritan woman came to draw water, Jesus said to her, “Will you give me a drink?”</a:t>
            </a:r>
          </a:p>
          <a:p>
            <a:pPr marL="0" indent="0">
              <a:buNone/>
            </a:pPr>
            <a:r>
              <a:rPr lang="en-US" baseline="30000" dirty="0"/>
              <a:t>8</a:t>
            </a:r>
            <a:r>
              <a:rPr lang="en-US" dirty="0"/>
              <a:t>(His disciples had gone into the town to buy food.)</a:t>
            </a:r>
          </a:p>
          <a:p>
            <a:pPr marL="0" indent="0">
              <a:buNone/>
            </a:pPr>
            <a:r>
              <a:rPr lang="en-US" baseline="30000" dirty="0"/>
              <a:t>9</a:t>
            </a:r>
            <a:r>
              <a:rPr lang="en-US" dirty="0"/>
              <a:t>The Samaritan woman said to him, “You are a Jew and I am a Samaritan woman. How can you ask me for a drink?” (For Jews do not associate with Samaritans.) </a:t>
            </a:r>
            <a:endParaRPr lang="en-US" sz="3800" baseline="30000" dirty="0">
              <a:latin typeface="Perpetua" panose="02020502060401020303" pitchFamily="18" charset="0"/>
            </a:endParaRPr>
          </a:p>
        </p:txBody>
      </p:sp>
      <p:sp>
        <p:nvSpPr>
          <p:cNvPr id="2" name="TextBox 1">
            <a:extLst>
              <a:ext uri="{FF2B5EF4-FFF2-40B4-BE49-F238E27FC236}">
                <a16:creationId xmlns="" xmlns:a16="http://schemas.microsoft.com/office/drawing/2014/main" id="{62AFC22F-1EEA-46B2-A72F-271E4CD90844}"/>
              </a:ext>
            </a:extLst>
          </p:cNvPr>
          <p:cNvSpPr txBox="1"/>
          <p:nvPr/>
        </p:nvSpPr>
        <p:spPr>
          <a:xfrm>
            <a:off x="138023" y="3749694"/>
            <a:ext cx="9040483"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A few notable things about this interaction:</a:t>
            </a:r>
          </a:p>
          <a:p>
            <a:pPr marL="571500" indent="-571500" algn="l">
              <a:buFont typeface="Arial" panose="020B0604020202020204" pitchFamily="34" charset="0"/>
              <a:buChar char="•"/>
            </a:pPr>
            <a:r>
              <a:rPr lang="en-US" sz="3800" dirty="0">
                <a:latin typeface="Perpetua" panose="02020502060401020303" pitchFamily="18" charset="0"/>
              </a:rPr>
              <a:t>Jesus, a Jew, is speaking with a Samaritan</a:t>
            </a:r>
          </a:p>
          <a:p>
            <a:pPr marL="571500" indent="-571500" algn="l">
              <a:buFont typeface="Arial" panose="020B0604020202020204" pitchFamily="34" charset="0"/>
              <a:buChar char="•"/>
            </a:pPr>
            <a:r>
              <a:rPr lang="en-US" sz="3800" dirty="0">
                <a:latin typeface="Perpetua" panose="02020502060401020303" pitchFamily="18" charset="0"/>
              </a:rPr>
              <a:t>Jesus, a male rabbi, is speaking with a woman</a:t>
            </a:r>
          </a:p>
          <a:p>
            <a:pPr marL="571500" indent="-571500" algn="l">
              <a:buFont typeface="Arial" panose="020B0604020202020204" pitchFamily="34" charset="0"/>
              <a:buChar char="•"/>
            </a:pPr>
            <a:r>
              <a:rPr lang="en-US" sz="3800" dirty="0">
                <a:latin typeface="Perpetua" panose="02020502060401020303" pitchFamily="18" charset="0"/>
              </a:rPr>
              <a:t>The woman is traveling alone at an odd time of day</a:t>
            </a:r>
          </a:p>
        </p:txBody>
      </p:sp>
    </p:spTree>
    <p:extLst>
      <p:ext uri="{BB962C8B-B14F-4D97-AF65-F5344CB8AC3E}">
        <p14:creationId xmlns:p14="http://schemas.microsoft.com/office/powerpoint/2010/main" val="36774205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8" fill="hold" nodeType="with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500"/>
                                        <p:tgtEl>
                                          <p:spTgt spid="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left)">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wipe(left)">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wipe(left)">
                                      <p:cBhvr>
                                        <p:cTn id="35"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10</a:t>
            </a:r>
            <a:r>
              <a:rPr lang="en-US" sz="3800" dirty="0">
                <a:latin typeface="Perpetua" panose="02020502060401020303" pitchFamily="18" charset="0"/>
              </a:rPr>
              <a:t>Jesus answered her, “If you knew the gift of God and who it is that asks you for a drink, you would hav</a:t>
            </a:r>
            <a:r>
              <a:rPr lang="en-US" dirty="0"/>
              <a:t>e asked him and he would have given you living water.” </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3115224560"/>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11</a:t>
            </a:r>
            <a:r>
              <a:rPr lang="en-US" dirty="0"/>
              <a:t>“Sir,” the woman said, “you have nothing to draw with and the well is deep. Where can you get this living water?</a:t>
            </a:r>
          </a:p>
          <a:p>
            <a:pPr marL="0" indent="0">
              <a:buNone/>
            </a:pPr>
            <a:r>
              <a:rPr lang="en-US" sz="3800" baseline="30000" dirty="0">
                <a:latin typeface="Perpetua" panose="02020502060401020303" pitchFamily="18" charset="0"/>
              </a:rPr>
              <a:t>12</a:t>
            </a:r>
            <a:r>
              <a:rPr lang="en-US" sz="3800" dirty="0">
                <a:latin typeface="Perpetua" panose="02020502060401020303" pitchFamily="18" charset="0"/>
              </a:rPr>
              <a:t>Are you greater than our father Jacob, who gave us the well and drank from it himself, as did also his sons and his livestock?</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6962928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1725</Words>
  <Application>Microsoft Office PowerPoint</Application>
  <PresentationFormat>Widescreen</PresentationFormat>
  <Paragraphs>154</Paragraphs>
  <Slides>35</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AngsanaUPC</vt:lpstr>
      <vt:lpstr>Arial</vt:lpstr>
      <vt:lpstr>Calibri</vt:lpstr>
      <vt:lpstr>Garamond</vt:lpstr>
      <vt:lpstr>Haettenschweiler</vt:lpstr>
      <vt:lpstr>Perpetua</vt:lpstr>
      <vt:lpstr>Wingdings</vt:lpstr>
      <vt:lpstr>1_Office Theme</vt:lpstr>
      <vt:lpstr>JOHN 4:1-42</vt:lpstr>
      <vt:lpstr>John 4</vt:lpstr>
      <vt:lpstr>John 4</vt:lpstr>
      <vt:lpstr>PowerPoint Presentation</vt:lpstr>
      <vt:lpstr>John 4</vt:lpstr>
      <vt:lpstr>John 4</vt:lpstr>
      <vt:lpstr>John 4</vt:lpstr>
      <vt:lpstr>John 4</vt:lpstr>
      <vt:lpstr>John 4</vt:lpstr>
      <vt:lpstr>John 4</vt:lpstr>
      <vt:lpstr>SATISFACTION</vt:lpstr>
      <vt:lpstr>SATISFACTION</vt:lpstr>
      <vt:lpstr>PowerPoint Presentation</vt:lpstr>
      <vt:lpstr>John 4</vt:lpstr>
      <vt:lpstr>John 4</vt:lpstr>
      <vt:lpstr>John 4</vt:lpstr>
      <vt:lpstr>John 4</vt:lpstr>
      <vt:lpstr>John 4</vt:lpstr>
      <vt:lpstr>John 4</vt:lpstr>
      <vt:lpstr>John 4</vt:lpstr>
      <vt:lpstr>John 4</vt:lpstr>
      <vt:lpstr>John 4</vt:lpstr>
      <vt:lpstr>John 4</vt:lpstr>
      <vt:lpstr>John 4</vt:lpstr>
      <vt:lpstr>John 4</vt:lpstr>
      <vt:lpstr>John 4</vt:lpstr>
      <vt:lpstr>John 4</vt:lpstr>
      <vt:lpstr>John 4</vt:lpstr>
      <vt:lpstr>Application</vt:lpstr>
      <vt:lpstr>Application</vt:lpstr>
      <vt:lpstr>Application</vt:lpstr>
      <vt:lpstr>Application</vt:lpstr>
      <vt:lpstr>Application</vt:lpstr>
      <vt:lpstr>Application</vt:lpstr>
      <vt:lpstr>JOHN 4:1-42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2024-02-20T14:00:01Z</dcterms:created>
  <dcterms:modified xsi:type="dcterms:W3CDTF">2024-02-20T14:00:16Z</dcterms:modified>
</cp:coreProperties>
</file>