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4"/>
  </p:notesMasterIdLst>
  <p:sldIdLst>
    <p:sldId id="1555" r:id="rId2"/>
    <p:sldId id="1568" r:id="rId3"/>
    <p:sldId id="1564" r:id="rId4"/>
    <p:sldId id="1566" r:id="rId5"/>
    <p:sldId id="1567" r:id="rId6"/>
    <p:sldId id="1472" r:id="rId7"/>
    <p:sldId id="1473" r:id="rId8"/>
    <p:sldId id="1474" r:id="rId9"/>
    <p:sldId id="1579" r:id="rId10"/>
    <p:sldId id="1580" r:id="rId11"/>
    <p:sldId id="1581" r:id="rId12"/>
    <p:sldId id="1582" r:id="rId13"/>
    <p:sldId id="1583" r:id="rId14"/>
    <p:sldId id="1584" r:id="rId15"/>
    <p:sldId id="1585" r:id="rId16"/>
    <p:sldId id="1586" r:id="rId17"/>
    <p:sldId id="1587" r:id="rId18"/>
    <p:sldId id="1482" r:id="rId19"/>
    <p:sldId id="1483" r:id="rId20"/>
    <p:sldId id="1528" r:id="rId21"/>
    <p:sldId id="1588" r:id="rId22"/>
    <p:sldId id="1531" r:id="rId23"/>
    <p:sldId id="1532" r:id="rId24"/>
    <p:sldId id="1493" r:id="rId25"/>
    <p:sldId id="1520" r:id="rId26"/>
    <p:sldId id="1589" r:id="rId27"/>
    <p:sldId id="1590" r:id="rId28"/>
    <p:sldId id="1525" r:id="rId29"/>
    <p:sldId id="1576" r:id="rId30"/>
    <p:sldId id="1534" r:id="rId31"/>
    <p:sldId id="1497" r:id="rId32"/>
    <p:sldId id="1499" r:id="rId33"/>
    <p:sldId id="1500" r:id="rId34"/>
    <p:sldId id="1501" r:id="rId35"/>
    <p:sldId id="1591" r:id="rId36"/>
    <p:sldId id="1504" r:id="rId37"/>
    <p:sldId id="1592" r:id="rId38"/>
    <p:sldId id="1593" r:id="rId39"/>
    <p:sldId id="1507" r:id="rId40"/>
    <p:sldId id="1438" r:id="rId41"/>
    <p:sldId id="1510" r:id="rId42"/>
    <p:sldId id="1511" r:id="rId43"/>
    <p:sldId id="1512" r:id="rId44"/>
    <p:sldId id="1513" r:id="rId45"/>
    <p:sldId id="1514" r:id="rId46"/>
    <p:sldId id="1515" r:id="rId47"/>
    <p:sldId id="1516" r:id="rId48"/>
    <p:sldId id="1517" r:id="rId49"/>
    <p:sldId id="1594" r:id="rId50"/>
    <p:sldId id="1595" r:id="rId51"/>
    <p:sldId id="1596" r:id="rId52"/>
    <p:sldId id="977" r:id="rId53"/>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3E1C"/>
    <a:srgbClr val="4D2A1B"/>
    <a:srgbClr val="DCD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AFE71A-89A7-47A6-92D9-08ACD5A77C62}" v="49" dt="2023-04-24T14:19:18.1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98" autoAdjust="0"/>
    <p:restoredTop sz="93659" autoAdjust="0"/>
  </p:normalViewPr>
  <p:slideViewPr>
    <p:cSldViewPr>
      <p:cViewPr varScale="1">
        <p:scale>
          <a:sx n="67" d="100"/>
          <a:sy n="67" d="100"/>
        </p:scale>
        <p:origin x="40" y="29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63"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51AFE71A-89A7-47A6-92D9-08ACD5A77C62}"/>
    <pc:docChg chg="custSel addSld delSld modSld sldOrd">
      <pc:chgData name="FoustB" userId="036fd538-e6a0-4478-b832-b99ce6775b9a" providerId="ADAL" clId="{51AFE71A-89A7-47A6-92D9-08ACD5A77C62}" dt="2023-04-25T22:53:13.713" v="4137"/>
      <pc:docMkLst>
        <pc:docMk/>
      </pc:docMkLst>
      <pc:sldChg chg="addSp delSp modSp add del mod delAnim modAnim">
        <pc:chgData name="FoustB" userId="036fd538-e6a0-4478-b832-b99ce6775b9a" providerId="ADAL" clId="{51AFE71A-89A7-47A6-92D9-08ACD5A77C62}" dt="2023-04-25T22:01:49.660" v="3036" actId="47"/>
        <pc:sldMkLst>
          <pc:docMk/>
          <pc:sldMk cId="762264730" sldId="544"/>
        </pc:sldMkLst>
        <pc:spChg chg="add del mod">
          <ac:chgData name="FoustB" userId="036fd538-e6a0-4478-b832-b99ce6775b9a" providerId="ADAL" clId="{51AFE71A-89A7-47A6-92D9-08ACD5A77C62}" dt="2023-04-25T14:12:03.361" v="1134" actId="478"/>
          <ac:spMkLst>
            <pc:docMk/>
            <pc:sldMk cId="762264730" sldId="544"/>
            <ac:spMk id="2" creationId="{AEB6EC1D-6C5E-EF5F-EB7F-B6F5EA76D18E}"/>
          </ac:spMkLst>
        </pc:spChg>
        <pc:spChg chg="add mod">
          <ac:chgData name="FoustB" userId="036fd538-e6a0-4478-b832-b99ce6775b9a" providerId="ADAL" clId="{51AFE71A-89A7-47A6-92D9-08ACD5A77C62}" dt="2023-04-25T14:22:29.708" v="1265" actId="1076"/>
          <ac:spMkLst>
            <pc:docMk/>
            <pc:sldMk cId="762264730" sldId="544"/>
            <ac:spMk id="3" creationId="{7B271122-F1FF-A066-1B24-88E467938034}"/>
          </ac:spMkLst>
        </pc:spChg>
        <pc:spChg chg="del">
          <ac:chgData name="FoustB" userId="036fd538-e6a0-4478-b832-b99ce6775b9a" providerId="ADAL" clId="{51AFE71A-89A7-47A6-92D9-08ACD5A77C62}" dt="2023-04-24T16:09:11.806" v="533" actId="478"/>
          <ac:spMkLst>
            <pc:docMk/>
            <pc:sldMk cId="762264730" sldId="544"/>
            <ac:spMk id="7" creationId="{3591B03D-D654-4EFA-9CCC-AAD4DCB64486}"/>
          </ac:spMkLst>
        </pc:spChg>
        <pc:spChg chg="del">
          <ac:chgData name="FoustB" userId="036fd538-e6a0-4478-b832-b99ce6775b9a" providerId="ADAL" clId="{51AFE71A-89A7-47A6-92D9-08ACD5A77C62}" dt="2023-04-24T16:09:15.869" v="534" actId="478"/>
          <ac:spMkLst>
            <pc:docMk/>
            <pc:sldMk cId="762264730" sldId="544"/>
            <ac:spMk id="9" creationId="{3591B03D-D654-4EFA-9CCC-AAD4DCB64486}"/>
          </ac:spMkLst>
        </pc:spChg>
      </pc:sldChg>
      <pc:sldChg chg="addSp delSp modSp add del mod delAnim modAnim">
        <pc:chgData name="FoustB" userId="036fd538-e6a0-4478-b832-b99ce6775b9a" providerId="ADAL" clId="{51AFE71A-89A7-47A6-92D9-08ACD5A77C62}" dt="2023-04-25T22:03:17.254" v="3143" actId="47"/>
        <pc:sldMkLst>
          <pc:docMk/>
          <pc:sldMk cId="536881834" sldId="546"/>
        </pc:sldMkLst>
        <pc:spChg chg="add del mod">
          <ac:chgData name="FoustB" userId="036fd538-e6a0-4478-b832-b99ce6775b9a" providerId="ADAL" clId="{51AFE71A-89A7-47A6-92D9-08ACD5A77C62}" dt="2023-04-25T14:12:15.301" v="1137" actId="478"/>
          <ac:spMkLst>
            <pc:docMk/>
            <pc:sldMk cId="536881834" sldId="546"/>
            <ac:spMk id="2" creationId="{E1FEC90C-10F9-3ACE-D99E-906E4FB30AFC}"/>
          </ac:spMkLst>
        </pc:spChg>
        <pc:spChg chg="add mod">
          <ac:chgData name="FoustB" userId="036fd538-e6a0-4478-b832-b99ce6775b9a" providerId="ADAL" clId="{51AFE71A-89A7-47A6-92D9-08ACD5A77C62}" dt="2023-04-25T14:12:18.723" v="1139" actId="1076"/>
          <ac:spMkLst>
            <pc:docMk/>
            <pc:sldMk cId="536881834" sldId="546"/>
            <ac:spMk id="3" creationId="{7F7D4735-ACA9-821C-1606-3CC0C82A75C5}"/>
          </ac:spMkLst>
        </pc:spChg>
        <pc:spChg chg="del">
          <ac:chgData name="FoustB" userId="036fd538-e6a0-4478-b832-b99ce6775b9a" providerId="ADAL" clId="{51AFE71A-89A7-47A6-92D9-08ACD5A77C62}" dt="2023-04-24T16:09:47.092" v="536" actId="478"/>
          <ac:spMkLst>
            <pc:docMk/>
            <pc:sldMk cId="536881834" sldId="546"/>
            <ac:spMk id="7" creationId="{3591B03D-D654-4EFA-9CCC-AAD4DCB64486}"/>
          </ac:spMkLst>
        </pc:spChg>
        <pc:spChg chg="del">
          <ac:chgData name="FoustB" userId="036fd538-e6a0-4478-b832-b99ce6775b9a" providerId="ADAL" clId="{51AFE71A-89A7-47A6-92D9-08ACD5A77C62}" dt="2023-04-24T16:09:49.933" v="537" actId="478"/>
          <ac:spMkLst>
            <pc:docMk/>
            <pc:sldMk cId="536881834" sldId="546"/>
            <ac:spMk id="9" creationId="{3591B03D-D654-4EFA-9CCC-AAD4DCB64486}"/>
          </ac:spMkLst>
        </pc:spChg>
      </pc:sldChg>
      <pc:sldChg chg="addSp delSp modSp add del mod delAnim modAnim">
        <pc:chgData name="FoustB" userId="036fd538-e6a0-4478-b832-b99ce6775b9a" providerId="ADAL" clId="{51AFE71A-89A7-47A6-92D9-08ACD5A77C62}" dt="2023-04-25T22:05:34.156" v="3180" actId="47"/>
        <pc:sldMkLst>
          <pc:docMk/>
          <pc:sldMk cId="473424755" sldId="547"/>
        </pc:sldMkLst>
        <pc:spChg chg="add del mod">
          <ac:chgData name="FoustB" userId="036fd538-e6a0-4478-b832-b99ce6775b9a" providerId="ADAL" clId="{51AFE71A-89A7-47A6-92D9-08ACD5A77C62}" dt="2023-04-25T14:12:21.633" v="1140" actId="478"/>
          <ac:spMkLst>
            <pc:docMk/>
            <pc:sldMk cId="473424755" sldId="547"/>
            <ac:spMk id="2" creationId="{C4ED166A-1C27-4D52-7197-76CDE9EB4282}"/>
          </ac:spMkLst>
        </pc:spChg>
        <pc:spChg chg="add mod">
          <ac:chgData name="FoustB" userId="036fd538-e6a0-4478-b832-b99ce6775b9a" providerId="ADAL" clId="{51AFE71A-89A7-47A6-92D9-08ACD5A77C62}" dt="2023-04-25T14:12:21.987" v="1141"/>
          <ac:spMkLst>
            <pc:docMk/>
            <pc:sldMk cId="473424755" sldId="547"/>
            <ac:spMk id="3" creationId="{7E6989FB-93A5-2140-BC7E-38180496CBA4}"/>
          </ac:spMkLst>
        </pc:spChg>
      </pc:sldChg>
      <pc:sldChg chg="addSp delSp modSp add del mod delAnim modAnim">
        <pc:chgData name="FoustB" userId="036fd538-e6a0-4478-b832-b99ce6775b9a" providerId="ADAL" clId="{51AFE71A-89A7-47A6-92D9-08ACD5A77C62}" dt="2023-04-25T22:06:04.022" v="3190" actId="47"/>
        <pc:sldMkLst>
          <pc:docMk/>
          <pc:sldMk cId="1035447992" sldId="548"/>
        </pc:sldMkLst>
        <pc:spChg chg="add del mod">
          <ac:chgData name="FoustB" userId="036fd538-e6a0-4478-b832-b99ce6775b9a" providerId="ADAL" clId="{51AFE71A-89A7-47A6-92D9-08ACD5A77C62}" dt="2023-04-25T14:12:25.658" v="1142" actId="478"/>
          <ac:spMkLst>
            <pc:docMk/>
            <pc:sldMk cId="1035447992" sldId="548"/>
            <ac:spMk id="2" creationId="{C6D026E9-2AF3-4531-12F6-E266DA50DF11}"/>
          </ac:spMkLst>
        </pc:spChg>
        <pc:spChg chg="add mod">
          <ac:chgData name="FoustB" userId="036fd538-e6a0-4478-b832-b99ce6775b9a" providerId="ADAL" clId="{51AFE71A-89A7-47A6-92D9-08ACD5A77C62}" dt="2023-04-25T14:12:25.981" v="1143"/>
          <ac:spMkLst>
            <pc:docMk/>
            <pc:sldMk cId="1035447992" sldId="548"/>
            <ac:spMk id="3" creationId="{A5BBA871-354C-9D8A-BE83-C092FC1FB618}"/>
          </ac:spMkLst>
        </pc:spChg>
      </pc:sldChg>
      <pc:sldChg chg="addSp delSp modSp add del mod delAnim modAnim">
        <pc:chgData name="FoustB" userId="036fd538-e6a0-4478-b832-b99ce6775b9a" providerId="ADAL" clId="{51AFE71A-89A7-47A6-92D9-08ACD5A77C62}" dt="2023-04-25T22:07:34.391" v="3237" actId="47"/>
        <pc:sldMkLst>
          <pc:docMk/>
          <pc:sldMk cId="3543313997" sldId="549"/>
        </pc:sldMkLst>
        <pc:spChg chg="add del mod">
          <ac:chgData name="FoustB" userId="036fd538-e6a0-4478-b832-b99ce6775b9a" providerId="ADAL" clId="{51AFE71A-89A7-47A6-92D9-08ACD5A77C62}" dt="2023-04-25T14:12:29.906" v="1144" actId="478"/>
          <ac:spMkLst>
            <pc:docMk/>
            <pc:sldMk cId="3543313997" sldId="549"/>
            <ac:spMk id="2" creationId="{8136E4B3-C39F-A5F2-4CF7-6E50C6E134A6}"/>
          </ac:spMkLst>
        </pc:spChg>
        <pc:spChg chg="add del mod">
          <ac:chgData name="FoustB" userId="036fd538-e6a0-4478-b832-b99ce6775b9a" providerId="ADAL" clId="{51AFE71A-89A7-47A6-92D9-08ACD5A77C62}" dt="2023-04-25T22:06:18.585" v="3192" actId="478"/>
          <ac:spMkLst>
            <pc:docMk/>
            <pc:sldMk cId="3543313997" sldId="549"/>
            <ac:spMk id="3" creationId="{06EEB5AC-7A1F-B14E-62CA-86AF97B72A1F}"/>
          </ac:spMkLst>
        </pc:spChg>
      </pc:sldChg>
      <pc:sldChg chg="addSp delSp modSp add del mod delAnim modAnim">
        <pc:chgData name="FoustB" userId="036fd538-e6a0-4478-b832-b99ce6775b9a" providerId="ADAL" clId="{51AFE71A-89A7-47A6-92D9-08ACD5A77C62}" dt="2023-04-25T22:08:10.507" v="3238" actId="47"/>
        <pc:sldMkLst>
          <pc:docMk/>
          <pc:sldMk cId="1287292802" sldId="550"/>
        </pc:sldMkLst>
        <pc:spChg chg="add del mod">
          <ac:chgData name="FoustB" userId="036fd538-e6a0-4478-b832-b99ce6775b9a" providerId="ADAL" clId="{51AFE71A-89A7-47A6-92D9-08ACD5A77C62}" dt="2023-04-25T14:12:34.931" v="1146" actId="478"/>
          <ac:spMkLst>
            <pc:docMk/>
            <pc:sldMk cId="1287292802" sldId="550"/>
            <ac:spMk id="2" creationId="{036A2FF5-D0F1-E70B-A823-18D78367FA99}"/>
          </ac:spMkLst>
        </pc:spChg>
        <pc:spChg chg="add mod">
          <ac:chgData name="FoustB" userId="036fd538-e6a0-4478-b832-b99ce6775b9a" providerId="ADAL" clId="{51AFE71A-89A7-47A6-92D9-08ACD5A77C62}" dt="2023-04-25T14:12:35.249" v="1147"/>
          <ac:spMkLst>
            <pc:docMk/>
            <pc:sldMk cId="1287292802" sldId="550"/>
            <ac:spMk id="3" creationId="{2272F1B9-3A90-AAF7-3ADB-B1FCA6810868}"/>
          </ac:spMkLst>
        </pc:spChg>
      </pc:sldChg>
      <pc:sldChg chg="add del ord">
        <pc:chgData name="FoustB" userId="036fd538-e6a0-4478-b832-b99ce6775b9a" providerId="ADAL" clId="{51AFE71A-89A7-47A6-92D9-08ACD5A77C62}" dt="2023-04-25T22:53:07.698" v="4135" actId="47"/>
        <pc:sldMkLst>
          <pc:docMk/>
          <pc:sldMk cId="3274103862" sldId="564"/>
        </pc:sldMkLst>
      </pc:sldChg>
      <pc:sldChg chg="add del">
        <pc:chgData name="FoustB" userId="036fd538-e6a0-4478-b832-b99ce6775b9a" providerId="ADAL" clId="{51AFE71A-89A7-47A6-92D9-08ACD5A77C62}" dt="2023-04-25T14:10:49.440" v="1130" actId="47"/>
        <pc:sldMkLst>
          <pc:docMk/>
          <pc:sldMk cId="907159200" sldId="565"/>
        </pc:sldMkLst>
      </pc:sldChg>
      <pc:sldChg chg="delSp add del mod delAnim">
        <pc:chgData name="FoustB" userId="036fd538-e6a0-4478-b832-b99ce6775b9a" providerId="ADAL" clId="{51AFE71A-89A7-47A6-92D9-08ACD5A77C62}" dt="2023-04-25T22:51:31.006" v="4106" actId="47"/>
        <pc:sldMkLst>
          <pc:docMk/>
          <pc:sldMk cId="1516886343" sldId="566"/>
        </pc:sldMkLst>
        <pc:spChg chg="del">
          <ac:chgData name="FoustB" userId="036fd538-e6a0-4478-b832-b99ce6775b9a" providerId="ADAL" clId="{51AFE71A-89A7-47A6-92D9-08ACD5A77C62}" dt="2023-04-25T15:52:38.046" v="2654" actId="478"/>
          <ac:spMkLst>
            <pc:docMk/>
            <pc:sldMk cId="1516886343" sldId="566"/>
            <ac:spMk id="9" creationId="{3591B03D-D654-4EFA-9CCC-AAD4DCB64486}"/>
          </ac:spMkLst>
        </pc:spChg>
      </pc:sldChg>
      <pc:sldChg chg="add del">
        <pc:chgData name="FoustB" userId="036fd538-e6a0-4478-b832-b99ce6775b9a" providerId="ADAL" clId="{51AFE71A-89A7-47A6-92D9-08ACD5A77C62}" dt="2023-04-25T22:51:10.405" v="4102" actId="47"/>
        <pc:sldMkLst>
          <pc:docMk/>
          <pc:sldMk cId="2032908902" sldId="568"/>
        </pc:sldMkLst>
      </pc:sldChg>
      <pc:sldChg chg="ord">
        <pc:chgData name="FoustB" userId="036fd538-e6a0-4478-b832-b99ce6775b9a" providerId="ADAL" clId="{51AFE71A-89A7-47A6-92D9-08ACD5A77C62}" dt="2023-04-25T22:53:13.713" v="4137"/>
        <pc:sldMkLst>
          <pc:docMk/>
          <pc:sldMk cId="3509599237" sldId="977"/>
        </pc:sldMkLst>
      </pc:sldChg>
      <pc:sldChg chg="del">
        <pc:chgData name="FoustB" userId="036fd538-e6a0-4478-b832-b99ce6775b9a" providerId="ADAL" clId="{51AFE71A-89A7-47A6-92D9-08ACD5A77C62}" dt="2023-04-24T14:11:33.019" v="0" actId="47"/>
        <pc:sldMkLst>
          <pc:docMk/>
          <pc:sldMk cId="2042511906" sldId="1380"/>
        </pc:sldMkLst>
      </pc:sldChg>
      <pc:sldChg chg="del">
        <pc:chgData name="FoustB" userId="036fd538-e6a0-4478-b832-b99ce6775b9a" providerId="ADAL" clId="{51AFE71A-89A7-47A6-92D9-08ACD5A77C62}" dt="2023-04-24T14:11:33.019" v="0" actId="47"/>
        <pc:sldMkLst>
          <pc:docMk/>
          <pc:sldMk cId="2487938427" sldId="1384"/>
        </pc:sldMkLst>
      </pc:sldChg>
      <pc:sldChg chg="del">
        <pc:chgData name="FoustB" userId="036fd538-e6a0-4478-b832-b99ce6775b9a" providerId="ADAL" clId="{51AFE71A-89A7-47A6-92D9-08ACD5A77C62}" dt="2023-04-24T14:11:33.019" v="0" actId="47"/>
        <pc:sldMkLst>
          <pc:docMk/>
          <pc:sldMk cId="730918289" sldId="1386"/>
        </pc:sldMkLst>
      </pc:sldChg>
      <pc:sldChg chg="del">
        <pc:chgData name="FoustB" userId="036fd538-e6a0-4478-b832-b99ce6775b9a" providerId="ADAL" clId="{51AFE71A-89A7-47A6-92D9-08ACD5A77C62}" dt="2023-04-24T14:11:33.019" v="0" actId="47"/>
        <pc:sldMkLst>
          <pc:docMk/>
          <pc:sldMk cId="345045082" sldId="1387"/>
        </pc:sldMkLst>
      </pc:sldChg>
      <pc:sldChg chg="del">
        <pc:chgData name="FoustB" userId="036fd538-e6a0-4478-b832-b99ce6775b9a" providerId="ADAL" clId="{51AFE71A-89A7-47A6-92D9-08ACD5A77C62}" dt="2023-04-24T14:11:33.019" v="0" actId="47"/>
        <pc:sldMkLst>
          <pc:docMk/>
          <pc:sldMk cId="3975955066" sldId="1390"/>
        </pc:sldMkLst>
      </pc:sldChg>
      <pc:sldChg chg="del">
        <pc:chgData name="FoustB" userId="036fd538-e6a0-4478-b832-b99ce6775b9a" providerId="ADAL" clId="{51AFE71A-89A7-47A6-92D9-08ACD5A77C62}" dt="2023-04-24T14:11:33.019" v="0" actId="47"/>
        <pc:sldMkLst>
          <pc:docMk/>
          <pc:sldMk cId="2452517731" sldId="1391"/>
        </pc:sldMkLst>
      </pc:sldChg>
      <pc:sldChg chg="del">
        <pc:chgData name="FoustB" userId="036fd538-e6a0-4478-b832-b99ce6775b9a" providerId="ADAL" clId="{51AFE71A-89A7-47A6-92D9-08ACD5A77C62}" dt="2023-04-24T14:11:33.019" v="0" actId="47"/>
        <pc:sldMkLst>
          <pc:docMk/>
          <pc:sldMk cId="1584567603" sldId="1392"/>
        </pc:sldMkLst>
      </pc:sldChg>
      <pc:sldChg chg="del">
        <pc:chgData name="FoustB" userId="036fd538-e6a0-4478-b832-b99ce6775b9a" providerId="ADAL" clId="{51AFE71A-89A7-47A6-92D9-08ACD5A77C62}" dt="2023-04-24T14:11:33.019" v="0" actId="47"/>
        <pc:sldMkLst>
          <pc:docMk/>
          <pc:sldMk cId="3896925057" sldId="1393"/>
        </pc:sldMkLst>
      </pc:sldChg>
      <pc:sldChg chg="del">
        <pc:chgData name="FoustB" userId="036fd538-e6a0-4478-b832-b99ce6775b9a" providerId="ADAL" clId="{51AFE71A-89A7-47A6-92D9-08ACD5A77C62}" dt="2023-04-24T14:11:33.019" v="0" actId="47"/>
        <pc:sldMkLst>
          <pc:docMk/>
          <pc:sldMk cId="3219788082" sldId="1394"/>
        </pc:sldMkLst>
      </pc:sldChg>
      <pc:sldChg chg="del">
        <pc:chgData name="FoustB" userId="036fd538-e6a0-4478-b832-b99ce6775b9a" providerId="ADAL" clId="{51AFE71A-89A7-47A6-92D9-08ACD5A77C62}" dt="2023-04-24T14:11:33.019" v="0" actId="47"/>
        <pc:sldMkLst>
          <pc:docMk/>
          <pc:sldMk cId="1074117733" sldId="1395"/>
        </pc:sldMkLst>
      </pc:sldChg>
      <pc:sldChg chg="del">
        <pc:chgData name="FoustB" userId="036fd538-e6a0-4478-b832-b99ce6775b9a" providerId="ADAL" clId="{51AFE71A-89A7-47A6-92D9-08ACD5A77C62}" dt="2023-04-24T14:11:33.019" v="0" actId="47"/>
        <pc:sldMkLst>
          <pc:docMk/>
          <pc:sldMk cId="658342472" sldId="1396"/>
        </pc:sldMkLst>
      </pc:sldChg>
      <pc:sldChg chg="del">
        <pc:chgData name="FoustB" userId="036fd538-e6a0-4478-b832-b99ce6775b9a" providerId="ADAL" clId="{51AFE71A-89A7-47A6-92D9-08ACD5A77C62}" dt="2023-04-24T14:11:33.019" v="0" actId="47"/>
        <pc:sldMkLst>
          <pc:docMk/>
          <pc:sldMk cId="1472737763" sldId="1397"/>
        </pc:sldMkLst>
      </pc:sldChg>
      <pc:sldChg chg="del">
        <pc:chgData name="FoustB" userId="036fd538-e6a0-4478-b832-b99ce6775b9a" providerId="ADAL" clId="{51AFE71A-89A7-47A6-92D9-08ACD5A77C62}" dt="2023-04-24T14:11:33.019" v="0" actId="47"/>
        <pc:sldMkLst>
          <pc:docMk/>
          <pc:sldMk cId="3210785732" sldId="1398"/>
        </pc:sldMkLst>
      </pc:sldChg>
      <pc:sldChg chg="del">
        <pc:chgData name="FoustB" userId="036fd538-e6a0-4478-b832-b99ce6775b9a" providerId="ADAL" clId="{51AFE71A-89A7-47A6-92D9-08ACD5A77C62}" dt="2023-04-24T14:11:33.019" v="0" actId="47"/>
        <pc:sldMkLst>
          <pc:docMk/>
          <pc:sldMk cId="4119001023" sldId="1399"/>
        </pc:sldMkLst>
      </pc:sldChg>
      <pc:sldChg chg="del">
        <pc:chgData name="FoustB" userId="036fd538-e6a0-4478-b832-b99ce6775b9a" providerId="ADAL" clId="{51AFE71A-89A7-47A6-92D9-08ACD5A77C62}" dt="2023-04-24T14:11:33.019" v="0" actId="47"/>
        <pc:sldMkLst>
          <pc:docMk/>
          <pc:sldMk cId="3591666496" sldId="1400"/>
        </pc:sldMkLst>
      </pc:sldChg>
      <pc:sldChg chg="del">
        <pc:chgData name="FoustB" userId="036fd538-e6a0-4478-b832-b99ce6775b9a" providerId="ADAL" clId="{51AFE71A-89A7-47A6-92D9-08ACD5A77C62}" dt="2023-04-24T14:11:33.019" v="0" actId="47"/>
        <pc:sldMkLst>
          <pc:docMk/>
          <pc:sldMk cId="118535465" sldId="1406"/>
        </pc:sldMkLst>
      </pc:sldChg>
      <pc:sldChg chg="del">
        <pc:chgData name="FoustB" userId="036fd538-e6a0-4478-b832-b99ce6775b9a" providerId="ADAL" clId="{51AFE71A-89A7-47A6-92D9-08ACD5A77C62}" dt="2023-04-24T14:11:33.019" v="0" actId="47"/>
        <pc:sldMkLst>
          <pc:docMk/>
          <pc:sldMk cId="801251238" sldId="1447"/>
        </pc:sldMkLst>
      </pc:sldChg>
      <pc:sldChg chg="del">
        <pc:chgData name="FoustB" userId="036fd538-e6a0-4478-b832-b99ce6775b9a" providerId="ADAL" clId="{51AFE71A-89A7-47A6-92D9-08ACD5A77C62}" dt="2023-04-24T14:11:33.019" v="0" actId="47"/>
        <pc:sldMkLst>
          <pc:docMk/>
          <pc:sldMk cId="3141806483" sldId="1448"/>
        </pc:sldMkLst>
      </pc:sldChg>
      <pc:sldChg chg="del">
        <pc:chgData name="FoustB" userId="036fd538-e6a0-4478-b832-b99ce6775b9a" providerId="ADAL" clId="{51AFE71A-89A7-47A6-92D9-08ACD5A77C62}" dt="2023-04-24T14:11:33.019" v="0" actId="47"/>
        <pc:sldMkLst>
          <pc:docMk/>
          <pc:sldMk cId="341284909" sldId="1449"/>
        </pc:sldMkLst>
      </pc:sldChg>
      <pc:sldChg chg="del">
        <pc:chgData name="FoustB" userId="036fd538-e6a0-4478-b832-b99ce6775b9a" providerId="ADAL" clId="{51AFE71A-89A7-47A6-92D9-08ACD5A77C62}" dt="2023-04-24T14:11:33.019" v="0" actId="47"/>
        <pc:sldMkLst>
          <pc:docMk/>
          <pc:sldMk cId="3279069288" sldId="1450"/>
        </pc:sldMkLst>
      </pc:sldChg>
      <pc:sldChg chg="del">
        <pc:chgData name="FoustB" userId="036fd538-e6a0-4478-b832-b99ce6775b9a" providerId="ADAL" clId="{51AFE71A-89A7-47A6-92D9-08ACD5A77C62}" dt="2023-04-24T14:11:33.019" v="0" actId="47"/>
        <pc:sldMkLst>
          <pc:docMk/>
          <pc:sldMk cId="3579870335" sldId="1451"/>
        </pc:sldMkLst>
      </pc:sldChg>
      <pc:sldChg chg="del">
        <pc:chgData name="FoustB" userId="036fd538-e6a0-4478-b832-b99ce6775b9a" providerId="ADAL" clId="{51AFE71A-89A7-47A6-92D9-08ACD5A77C62}" dt="2023-04-24T14:11:33.019" v="0" actId="47"/>
        <pc:sldMkLst>
          <pc:docMk/>
          <pc:sldMk cId="441600617" sldId="1452"/>
        </pc:sldMkLst>
      </pc:sldChg>
      <pc:sldChg chg="del">
        <pc:chgData name="FoustB" userId="036fd538-e6a0-4478-b832-b99ce6775b9a" providerId="ADAL" clId="{51AFE71A-89A7-47A6-92D9-08ACD5A77C62}" dt="2023-04-24T14:11:33.019" v="0" actId="47"/>
        <pc:sldMkLst>
          <pc:docMk/>
          <pc:sldMk cId="1710705532" sldId="1453"/>
        </pc:sldMkLst>
      </pc:sldChg>
      <pc:sldChg chg="del">
        <pc:chgData name="FoustB" userId="036fd538-e6a0-4478-b832-b99ce6775b9a" providerId="ADAL" clId="{51AFE71A-89A7-47A6-92D9-08ACD5A77C62}" dt="2023-04-24T14:11:33.019" v="0" actId="47"/>
        <pc:sldMkLst>
          <pc:docMk/>
          <pc:sldMk cId="2364585131" sldId="1454"/>
        </pc:sldMkLst>
      </pc:sldChg>
      <pc:sldChg chg="del">
        <pc:chgData name="FoustB" userId="036fd538-e6a0-4478-b832-b99ce6775b9a" providerId="ADAL" clId="{51AFE71A-89A7-47A6-92D9-08ACD5A77C62}" dt="2023-04-24T14:11:33.019" v="0" actId="47"/>
        <pc:sldMkLst>
          <pc:docMk/>
          <pc:sldMk cId="2104167722" sldId="1455"/>
        </pc:sldMkLst>
      </pc:sldChg>
      <pc:sldChg chg="del">
        <pc:chgData name="FoustB" userId="036fd538-e6a0-4478-b832-b99ce6775b9a" providerId="ADAL" clId="{51AFE71A-89A7-47A6-92D9-08ACD5A77C62}" dt="2023-04-24T14:11:33.019" v="0" actId="47"/>
        <pc:sldMkLst>
          <pc:docMk/>
          <pc:sldMk cId="2685730853" sldId="1456"/>
        </pc:sldMkLst>
      </pc:sldChg>
      <pc:sldChg chg="del">
        <pc:chgData name="FoustB" userId="036fd538-e6a0-4478-b832-b99ce6775b9a" providerId="ADAL" clId="{51AFE71A-89A7-47A6-92D9-08ACD5A77C62}" dt="2023-04-24T14:11:33.019" v="0" actId="47"/>
        <pc:sldMkLst>
          <pc:docMk/>
          <pc:sldMk cId="433804568" sldId="1457"/>
        </pc:sldMkLst>
      </pc:sldChg>
      <pc:sldChg chg="del">
        <pc:chgData name="FoustB" userId="036fd538-e6a0-4478-b832-b99ce6775b9a" providerId="ADAL" clId="{51AFE71A-89A7-47A6-92D9-08ACD5A77C62}" dt="2023-04-24T14:11:33.019" v="0" actId="47"/>
        <pc:sldMkLst>
          <pc:docMk/>
          <pc:sldMk cId="1266721916" sldId="1458"/>
        </pc:sldMkLst>
      </pc:sldChg>
      <pc:sldChg chg="del">
        <pc:chgData name="FoustB" userId="036fd538-e6a0-4478-b832-b99ce6775b9a" providerId="ADAL" clId="{51AFE71A-89A7-47A6-92D9-08ACD5A77C62}" dt="2023-04-24T14:11:33.019" v="0" actId="47"/>
        <pc:sldMkLst>
          <pc:docMk/>
          <pc:sldMk cId="1788924153" sldId="1459"/>
        </pc:sldMkLst>
      </pc:sldChg>
      <pc:sldChg chg="del">
        <pc:chgData name="FoustB" userId="036fd538-e6a0-4478-b832-b99ce6775b9a" providerId="ADAL" clId="{51AFE71A-89A7-47A6-92D9-08ACD5A77C62}" dt="2023-04-24T14:11:33.019" v="0" actId="47"/>
        <pc:sldMkLst>
          <pc:docMk/>
          <pc:sldMk cId="2666400258" sldId="1460"/>
        </pc:sldMkLst>
      </pc:sldChg>
      <pc:sldChg chg="del">
        <pc:chgData name="FoustB" userId="036fd538-e6a0-4478-b832-b99ce6775b9a" providerId="ADAL" clId="{51AFE71A-89A7-47A6-92D9-08ACD5A77C62}" dt="2023-04-24T14:11:33.019" v="0" actId="47"/>
        <pc:sldMkLst>
          <pc:docMk/>
          <pc:sldMk cId="2671153609" sldId="1461"/>
        </pc:sldMkLst>
      </pc:sldChg>
      <pc:sldChg chg="del">
        <pc:chgData name="FoustB" userId="036fd538-e6a0-4478-b832-b99ce6775b9a" providerId="ADAL" clId="{51AFE71A-89A7-47A6-92D9-08ACD5A77C62}" dt="2023-04-24T14:11:33.019" v="0" actId="47"/>
        <pc:sldMkLst>
          <pc:docMk/>
          <pc:sldMk cId="2802619993" sldId="1462"/>
        </pc:sldMkLst>
      </pc:sldChg>
      <pc:sldChg chg="del">
        <pc:chgData name="FoustB" userId="036fd538-e6a0-4478-b832-b99ce6775b9a" providerId="ADAL" clId="{51AFE71A-89A7-47A6-92D9-08ACD5A77C62}" dt="2023-04-24T14:11:33.019" v="0" actId="47"/>
        <pc:sldMkLst>
          <pc:docMk/>
          <pc:sldMk cId="3393114681" sldId="1463"/>
        </pc:sldMkLst>
      </pc:sldChg>
      <pc:sldChg chg="del">
        <pc:chgData name="FoustB" userId="036fd538-e6a0-4478-b832-b99ce6775b9a" providerId="ADAL" clId="{51AFE71A-89A7-47A6-92D9-08ACD5A77C62}" dt="2023-04-24T14:11:33.019" v="0" actId="47"/>
        <pc:sldMkLst>
          <pc:docMk/>
          <pc:sldMk cId="795237803" sldId="1464"/>
        </pc:sldMkLst>
      </pc:sldChg>
      <pc:sldChg chg="del">
        <pc:chgData name="FoustB" userId="036fd538-e6a0-4478-b832-b99ce6775b9a" providerId="ADAL" clId="{51AFE71A-89A7-47A6-92D9-08ACD5A77C62}" dt="2023-04-24T14:11:33.019" v="0" actId="47"/>
        <pc:sldMkLst>
          <pc:docMk/>
          <pc:sldMk cId="716777120" sldId="1465"/>
        </pc:sldMkLst>
      </pc:sldChg>
      <pc:sldChg chg="del">
        <pc:chgData name="FoustB" userId="036fd538-e6a0-4478-b832-b99ce6775b9a" providerId="ADAL" clId="{51AFE71A-89A7-47A6-92D9-08ACD5A77C62}" dt="2023-04-24T14:11:33.019" v="0" actId="47"/>
        <pc:sldMkLst>
          <pc:docMk/>
          <pc:sldMk cId="1293127918" sldId="1466"/>
        </pc:sldMkLst>
      </pc:sldChg>
      <pc:sldChg chg="del">
        <pc:chgData name="FoustB" userId="036fd538-e6a0-4478-b832-b99ce6775b9a" providerId="ADAL" clId="{51AFE71A-89A7-47A6-92D9-08ACD5A77C62}" dt="2023-04-24T14:11:33.019" v="0" actId="47"/>
        <pc:sldMkLst>
          <pc:docMk/>
          <pc:sldMk cId="3743429902" sldId="1467"/>
        </pc:sldMkLst>
      </pc:sldChg>
      <pc:sldChg chg="del">
        <pc:chgData name="FoustB" userId="036fd538-e6a0-4478-b832-b99ce6775b9a" providerId="ADAL" clId="{51AFE71A-89A7-47A6-92D9-08ACD5A77C62}" dt="2023-04-24T14:11:33.019" v="0" actId="47"/>
        <pc:sldMkLst>
          <pc:docMk/>
          <pc:sldMk cId="1945809961" sldId="1470"/>
        </pc:sldMkLst>
      </pc:sldChg>
      <pc:sldChg chg="addSp delSp modSp mod">
        <pc:chgData name="FoustB" userId="036fd538-e6a0-4478-b832-b99ce6775b9a" providerId="ADAL" clId="{51AFE71A-89A7-47A6-92D9-08ACD5A77C62}" dt="2023-04-25T19:30:05.306" v="2792" actId="14100"/>
        <pc:sldMkLst>
          <pc:docMk/>
          <pc:sldMk cId="90675278" sldId="1472"/>
        </pc:sldMkLst>
        <pc:spChg chg="add mod">
          <ac:chgData name="FoustB" userId="036fd538-e6a0-4478-b832-b99ce6775b9a" providerId="ADAL" clId="{51AFE71A-89A7-47A6-92D9-08ACD5A77C62}" dt="2023-04-24T14:16:35.954" v="85"/>
          <ac:spMkLst>
            <pc:docMk/>
            <pc:sldMk cId="90675278" sldId="1472"/>
            <ac:spMk id="2" creationId="{AFF6FB7D-4DBA-EDD9-9A0E-E8A99A635B32}"/>
          </ac:spMkLst>
        </pc:spChg>
        <pc:spChg chg="del">
          <ac:chgData name="FoustB" userId="036fd538-e6a0-4478-b832-b99ce6775b9a" providerId="ADAL" clId="{51AFE71A-89A7-47A6-92D9-08ACD5A77C62}" dt="2023-04-24T14:16:35.625" v="84" actId="478"/>
          <ac:spMkLst>
            <pc:docMk/>
            <pc:sldMk cId="90675278" sldId="1472"/>
            <ac:spMk id="5" creationId="{00000000-0000-0000-0000-000000000000}"/>
          </ac:spMkLst>
        </pc:spChg>
        <pc:spChg chg="mod">
          <ac:chgData name="FoustB" userId="036fd538-e6a0-4478-b832-b99ce6775b9a" providerId="ADAL" clId="{51AFE71A-89A7-47A6-92D9-08ACD5A77C62}" dt="2023-04-25T19:30:05.306" v="2792" actId="14100"/>
          <ac:spMkLst>
            <pc:docMk/>
            <pc:sldMk cId="90675278" sldId="1472"/>
            <ac:spMk id="7" creationId="{00000000-0000-0000-0000-000000000000}"/>
          </ac:spMkLst>
        </pc:spChg>
        <pc:spChg chg="del">
          <ac:chgData name="FoustB" userId="036fd538-e6a0-4478-b832-b99ce6775b9a" providerId="ADAL" clId="{51AFE71A-89A7-47A6-92D9-08ACD5A77C62}" dt="2023-04-24T14:16:25.392" v="83" actId="478"/>
          <ac:spMkLst>
            <pc:docMk/>
            <pc:sldMk cId="90675278" sldId="1472"/>
            <ac:spMk id="11" creationId="{00000000-0000-0000-0000-000000000000}"/>
          </ac:spMkLst>
        </pc:spChg>
      </pc:sldChg>
      <pc:sldChg chg="addSp delSp modSp mod delAnim modAnim">
        <pc:chgData name="FoustB" userId="036fd538-e6a0-4478-b832-b99ce6775b9a" providerId="ADAL" clId="{51AFE71A-89A7-47A6-92D9-08ACD5A77C62}" dt="2023-04-25T19:30:17.274" v="2795" actId="115"/>
        <pc:sldMkLst>
          <pc:docMk/>
          <pc:sldMk cId="453480924" sldId="1473"/>
        </pc:sldMkLst>
        <pc:spChg chg="add mod">
          <ac:chgData name="FoustB" userId="036fd538-e6a0-4478-b832-b99ce6775b9a" providerId="ADAL" clId="{51AFE71A-89A7-47A6-92D9-08ACD5A77C62}" dt="2023-04-24T14:16:41.201" v="87"/>
          <ac:spMkLst>
            <pc:docMk/>
            <pc:sldMk cId="453480924" sldId="1473"/>
            <ac:spMk id="2" creationId="{28D3BC09-10C3-EFDA-D8DF-9A1AAC0D93C3}"/>
          </ac:spMkLst>
        </pc:spChg>
        <pc:spChg chg="add mod">
          <ac:chgData name="FoustB" userId="036fd538-e6a0-4478-b832-b99ce6775b9a" providerId="ADAL" clId="{51AFE71A-89A7-47A6-92D9-08ACD5A77C62}" dt="2023-04-25T19:16:53.745" v="2661" actId="207"/>
          <ac:spMkLst>
            <pc:docMk/>
            <pc:sldMk cId="453480924" sldId="1473"/>
            <ac:spMk id="3" creationId="{8C088B35-5AD6-0C7F-B174-BD36301AA05F}"/>
          </ac:spMkLst>
        </pc:spChg>
        <pc:spChg chg="add del mod">
          <ac:chgData name="FoustB" userId="036fd538-e6a0-4478-b832-b99ce6775b9a" providerId="ADAL" clId="{51AFE71A-89A7-47A6-92D9-08ACD5A77C62}" dt="2023-04-25T19:17:40.733" v="2662" actId="478"/>
          <ac:spMkLst>
            <pc:docMk/>
            <pc:sldMk cId="453480924" sldId="1473"/>
            <ac:spMk id="4" creationId="{B43E36D8-4D99-31D9-C905-358B7C047196}"/>
          </ac:spMkLst>
        </pc:spChg>
        <pc:spChg chg="del">
          <ac:chgData name="FoustB" userId="036fd538-e6a0-4478-b832-b99ce6775b9a" providerId="ADAL" clId="{51AFE71A-89A7-47A6-92D9-08ACD5A77C62}" dt="2023-04-24T14:16:40.847" v="86" actId="478"/>
          <ac:spMkLst>
            <pc:docMk/>
            <pc:sldMk cId="453480924" sldId="1473"/>
            <ac:spMk id="5" creationId="{00000000-0000-0000-0000-000000000000}"/>
          </ac:spMkLst>
        </pc:spChg>
        <pc:spChg chg="add mod">
          <ac:chgData name="FoustB" userId="036fd538-e6a0-4478-b832-b99ce6775b9a" providerId="ADAL" clId="{51AFE71A-89A7-47A6-92D9-08ACD5A77C62}" dt="2023-04-25T19:18:35.160" v="2679" actId="1076"/>
          <ac:spMkLst>
            <pc:docMk/>
            <pc:sldMk cId="453480924" sldId="1473"/>
            <ac:spMk id="5" creationId="{B9A198F1-AFD8-6EEF-A4FA-E454CAF9F4CC}"/>
          </ac:spMkLst>
        </pc:spChg>
        <pc:spChg chg="del">
          <ac:chgData name="FoustB" userId="036fd538-e6a0-4478-b832-b99ce6775b9a" providerId="ADAL" clId="{51AFE71A-89A7-47A6-92D9-08ACD5A77C62}" dt="2023-04-25T19:19:03.372" v="2690" actId="478"/>
          <ac:spMkLst>
            <pc:docMk/>
            <pc:sldMk cId="453480924" sldId="1473"/>
            <ac:spMk id="7" creationId="{00000000-0000-0000-0000-000000000000}"/>
          </ac:spMkLst>
        </pc:spChg>
        <pc:spChg chg="add del mod">
          <ac:chgData name="FoustB" userId="036fd538-e6a0-4478-b832-b99ce6775b9a" providerId="ADAL" clId="{51AFE71A-89A7-47A6-92D9-08ACD5A77C62}" dt="2023-04-25T19:30:14.513" v="2793" actId="478"/>
          <ac:spMkLst>
            <pc:docMk/>
            <pc:sldMk cId="453480924" sldId="1473"/>
            <ac:spMk id="8" creationId="{93B6AE2A-6998-CB4B-357F-7F85870CC405}"/>
          </ac:spMkLst>
        </pc:spChg>
        <pc:spChg chg="add mod">
          <ac:chgData name="FoustB" userId="036fd538-e6a0-4478-b832-b99ce6775b9a" providerId="ADAL" clId="{51AFE71A-89A7-47A6-92D9-08ACD5A77C62}" dt="2023-04-25T19:30:17.274" v="2795" actId="115"/>
          <ac:spMkLst>
            <pc:docMk/>
            <pc:sldMk cId="453480924" sldId="1473"/>
            <ac:spMk id="9" creationId="{DA9C876E-573F-6B1E-FEF0-541ED8125C94}"/>
          </ac:spMkLst>
        </pc:spChg>
        <pc:spChg chg="del">
          <ac:chgData name="FoustB" userId="036fd538-e6a0-4478-b832-b99ce6775b9a" providerId="ADAL" clId="{51AFE71A-89A7-47A6-92D9-08ACD5A77C62}" dt="2023-04-24T14:24:05.726" v="149" actId="478"/>
          <ac:spMkLst>
            <pc:docMk/>
            <pc:sldMk cId="453480924" sldId="1473"/>
            <ac:spMk id="11" creationId="{00000000-0000-0000-0000-000000000000}"/>
          </ac:spMkLst>
        </pc:spChg>
      </pc:sldChg>
      <pc:sldChg chg="addSp delSp modSp mod delAnim modAnim">
        <pc:chgData name="FoustB" userId="036fd538-e6a0-4478-b832-b99ce6775b9a" providerId="ADAL" clId="{51AFE71A-89A7-47A6-92D9-08ACD5A77C62}" dt="2023-04-25T21:56:07.456" v="2803" actId="1076"/>
        <pc:sldMkLst>
          <pc:docMk/>
          <pc:sldMk cId="1486045265" sldId="1474"/>
        </pc:sldMkLst>
        <pc:spChg chg="add mod">
          <ac:chgData name="FoustB" userId="036fd538-e6a0-4478-b832-b99ce6775b9a" providerId="ADAL" clId="{51AFE71A-89A7-47A6-92D9-08ACD5A77C62}" dt="2023-04-24T14:16:45.581" v="89"/>
          <ac:spMkLst>
            <pc:docMk/>
            <pc:sldMk cId="1486045265" sldId="1474"/>
            <ac:spMk id="2" creationId="{EFED8C91-950F-062C-7EDF-49CCED8EFFF9}"/>
          </ac:spMkLst>
        </pc:spChg>
        <pc:spChg chg="add mod ord">
          <ac:chgData name="FoustB" userId="036fd538-e6a0-4478-b832-b99ce6775b9a" providerId="ADAL" clId="{51AFE71A-89A7-47A6-92D9-08ACD5A77C62}" dt="2023-04-25T21:56:07.456" v="2803" actId="1076"/>
          <ac:spMkLst>
            <pc:docMk/>
            <pc:sldMk cId="1486045265" sldId="1474"/>
            <ac:spMk id="3" creationId="{D21A0B9A-83E8-C01F-BC76-7875BFFF9F66}"/>
          </ac:spMkLst>
        </pc:spChg>
        <pc:spChg chg="add del mod ord">
          <ac:chgData name="FoustB" userId="036fd538-e6a0-4478-b832-b99ce6775b9a" providerId="ADAL" clId="{51AFE71A-89A7-47A6-92D9-08ACD5A77C62}" dt="2023-04-25T19:30:34.004" v="2799" actId="478"/>
          <ac:spMkLst>
            <pc:docMk/>
            <pc:sldMk cId="1486045265" sldId="1474"/>
            <ac:spMk id="4" creationId="{C97A9FF1-4347-6DC9-16AF-6A361CA2B792}"/>
          </ac:spMkLst>
        </pc:spChg>
        <pc:spChg chg="del">
          <ac:chgData name="FoustB" userId="036fd538-e6a0-4478-b832-b99ce6775b9a" providerId="ADAL" clId="{51AFE71A-89A7-47A6-92D9-08ACD5A77C62}" dt="2023-04-24T14:16:45.257" v="88" actId="478"/>
          <ac:spMkLst>
            <pc:docMk/>
            <pc:sldMk cId="1486045265" sldId="1474"/>
            <ac:spMk id="5" creationId="{00000000-0000-0000-0000-000000000000}"/>
          </ac:spMkLst>
        </pc:spChg>
        <pc:spChg chg="add mod">
          <ac:chgData name="FoustB" userId="036fd538-e6a0-4478-b832-b99ce6775b9a" providerId="ADAL" clId="{51AFE71A-89A7-47A6-92D9-08ACD5A77C62}" dt="2023-04-25T19:25:35.640" v="2762" actId="1076"/>
          <ac:spMkLst>
            <pc:docMk/>
            <pc:sldMk cId="1486045265" sldId="1474"/>
            <ac:spMk id="5" creationId="{4F66C758-E870-E39C-B27B-103D7D685AC4}"/>
          </ac:spMkLst>
        </pc:spChg>
        <pc:spChg chg="del">
          <ac:chgData name="FoustB" userId="036fd538-e6a0-4478-b832-b99ce6775b9a" providerId="ADAL" clId="{51AFE71A-89A7-47A6-92D9-08ACD5A77C62}" dt="2023-04-25T19:19:29.440" v="2696" actId="478"/>
          <ac:spMkLst>
            <pc:docMk/>
            <pc:sldMk cId="1486045265" sldId="1474"/>
            <ac:spMk id="7" creationId="{00000000-0000-0000-0000-000000000000}"/>
          </ac:spMkLst>
        </pc:spChg>
        <pc:spChg chg="del mod ord">
          <ac:chgData name="FoustB" userId="036fd538-e6a0-4478-b832-b99ce6775b9a" providerId="ADAL" clId="{51AFE71A-89A7-47A6-92D9-08ACD5A77C62}" dt="2023-04-25T19:23:28.901" v="2731" actId="478"/>
          <ac:spMkLst>
            <pc:docMk/>
            <pc:sldMk cId="1486045265" sldId="1474"/>
            <ac:spMk id="8" creationId="{00000000-0000-0000-0000-000000000000}"/>
          </ac:spMkLst>
        </pc:spChg>
        <pc:spChg chg="del mod">
          <ac:chgData name="FoustB" userId="036fd538-e6a0-4478-b832-b99ce6775b9a" providerId="ADAL" clId="{51AFE71A-89A7-47A6-92D9-08ACD5A77C62}" dt="2023-04-25T19:21:52.498" v="2718" actId="478"/>
          <ac:spMkLst>
            <pc:docMk/>
            <pc:sldMk cId="1486045265" sldId="1474"/>
            <ac:spMk id="9" creationId="{00000000-0000-0000-0000-000000000000}"/>
          </ac:spMkLst>
        </pc:spChg>
        <pc:spChg chg="add mod">
          <ac:chgData name="FoustB" userId="036fd538-e6a0-4478-b832-b99ce6775b9a" providerId="ADAL" clId="{51AFE71A-89A7-47A6-92D9-08ACD5A77C62}" dt="2023-04-25T19:25:04.256" v="2753" actId="1076"/>
          <ac:spMkLst>
            <pc:docMk/>
            <pc:sldMk cId="1486045265" sldId="1474"/>
            <ac:spMk id="10" creationId="{F62C56AB-1B9A-8D96-0817-AF18BBF8CAB4}"/>
          </ac:spMkLst>
        </pc:spChg>
        <pc:spChg chg="del">
          <ac:chgData name="FoustB" userId="036fd538-e6a0-4478-b832-b99ce6775b9a" providerId="ADAL" clId="{51AFE71A-89A7-47A6-92D9-08ACD5A77C62}" dt="2023-04-24T14:24:09.658" v="150" actId="478"/>
          <ac:spMkLst>
            <pc:docMk/>
            <pc:sldMk cId="1486045265" sldId="1474"/>
            <ac:spMk id="11" creationId="{00000000-0000-0000-0000-000000000000}"/>
          </ac:spMkLst>
        </pc:spChg>
        <pc:spChg chg="add mod">
          <ac:chgData name="FoustB" userId="036fd538-e6a0-4478-b832-b99ce6775b9a" providerId="ADAL" clId="{51AFE71A-89A7-47A6-92D9-08ACD5A77C62}" dt="2023-04-25T19:26:29.810" v="2769" actId="14100"/>
          <ac:spMkLst>
            <pc:docMk/>
            <pc:sldMk cId="1486045265" sldId="1474"/>
            <ac:spMk id="11" creationId="{BB5CBB8C-C40C-641D-1BEF-647E76B8947C}"/>
          </ac:spMkLst>
        </pc:spChg>
        <pc:spChg chg="add mod">
          <ac:chgData name="FoustB" userId="036fd538-e6a0-4478-b832-b99ce6775b9a" providerId="ADAL" clId="{51AFE71A-89A7-47A6-92D9-08ACD5A77C62}" dt="2023-04-25T19:30:34.452" v="2800"/>
          <ac:spMkLst>
            <pc:docMk/>
            <pc:sldMk cId="1486045265" sldId="1474"/>
            <ac:spMk id="12" creationId="{36E28954-2B9D-F890-0911-B13A5F4A421A}"/>
          </ac:spMkLst>
        </pc:spChg>
        <pc:picChg chg="mod">
          <ac:chgData name="FoustB" userId="036fd538-e6a0-4478-b832-b99ce6775b9a" providerId="ADAL" clId="{51AFE71A-89A7-47A6-92D9-08ACD5A77C62}" dt="2023-04-25T19:20:37.066" v="2707" actId="167"/>
          <ac:picMkLst>
            <pc:docMk/>
            <pc:sldMk cId="1486045265" sldId="1474"/>
            <ac:picMk id="6" creationId="{00000000-0000-0000-0000-000000000000}"/>
          </ac:picMkLst>
        </pc:picChg>
      </pc:sldChg>
      <pc:sldChg chg="addSp delSp modSp del mod delAnim modAnim">
        <pc:chgData name="FoustB" userId="036fd538-e6a0-4478-b832-b99ce6775b9a" providerId="ADAL" clId="{51AFE71A-89A7-47A6-92D9-08ACD5A77C62}" dt="2023-04-25T22:14:40.780" v="3440" actId="47"/>
        <pc:sldMkLst>
          <pc:docMk/>
          <pc:sldMk cId="1797265034" sldId="1476"/>
        </pc:sldMkLst>
        <pc:spChg chg="add mod">
          <ac:chgData name="FoustB" userId="036fd538-e6a0-4478-b832-b99ce6775b9a" providerId="ADAL" clId="{51AFE71A-89A7-47A6-92D9-08ACD5A77C62}" dt="2023-04-24T14:16:55.499" v="91"/>
          <ac:spMkLst>
            <pc:docMk/>
            <pc:sldMk cId="1797265034" sldId="1476"/>
            <ac:spMk id="2" creationId="{B09A974C-A66B-E94D-B607-CBCD04594697}"/>
          </ac:spMkLst>
        </pc:spChg>
        <pc:spChg chg="add del mod">
          <ac:chgData name="FoustB" userId="036fd538-e6a0-4478-b832-b99ce6775b9a" providerId="ADAL" clId="{51AFE71A-89A7-47A6-92D9-08ACD5A77C62}" dt="2023-04-25T14:28:58.645" v="1295" actId="478"/>
          <ac:spMkLst>
            <pc:docMk/>
            <pc:sldMk cId="1797265034" sldId="1476"/>
            <ac:spMk id="3" creationId="{1F149970-A28E-94F8-3111-E9AC5BFED5A1}"/>
          </ac:spMkLst>
        </pc:spChg>
        <pc:spChg chg="add mod ord">
          <ac:chgData name="FoustB" userId="036fd538-e6a0-4478-b832-b99ce6775b9a" providerId="ADAL" clId="{51AFE71A-89A7-47A6-92D9-08ACD5A77C62}" dt="2023-04-25T14:32:11.380" v="1312" actId="1076"/>
          <ac:spMkLst>
            <pc:docMk/>
            <pc:sldMk cId="1797265034" sldId="1476"/>
            <ac:spMk id="4" creationId="{433D6BBF-9D25-937A-6D80-F16C329FE976}"/>
          </ac:spMkLst>
        </pc:spChg>
        <pc:spChg chg="del">
          <ac:chgData name="FoustB" userId="036fd538-e6a0-4478-b832-b99ce6775b9a" providerId="ADAL" clId="{51AFE71A-89A7-47A6-92D9-08ACD5A77C62}" dt="2023-04-24T14:16:55.197" v="90" actId="478"/>
          <ac:spMkLst>
            <pc:docMk/>
            <pc:sldMk cId="1797265034" sldId="1476"/>
            <ac:spMk id="5" creationId="{00000000-0000-0000-0000-000000000000}"/>
          </ac:spMkLst>
        </pc:spChg>
        <pc:spChg chg="add mod">
          <ac:chgData name="FoustB" userId="036fd538-e6a0-4478-b832-b99ce6775b9a" providerId="ADAL" clId="{51AFE71A-89A7-47A6-92D9-08ACD5A77C62}" dt="2023-04-25T14:12:38.960" v="1149"/>
          <ac:spMkLst>
            <pc:docMk/>
            <pc:sldMk cId="1797265034" sldId="1476"/>
            <ac:spMk id="5" creationId="{1889288A-0C11-4263-ACFC-6CA8D3E4A5E4}"/>
          </ac:spMkLst>
        </pc:spChg>
        <pc:spChg chg="mod">
          <ac:chgData name="FoustB" userId="036fd538-e6a0-4478-b832-b99ce6775b9a" providerId="ADAL" clId="{51AFE71A-89A7-47A6-92D9-08ACD5A77C62}" dt="2023-04-24T16:15:04.573" v="772" actId="1076"/>
          <ac:spMkLst>
            <pc:docMk/>
            <pc:sldMk cId="1797265034" sldId="1476"/>
            <ac:spMk id="8" creationId="{00000000-0000-0000-0000-000000000000}"/>
          </ac:spMkLst>
        </pc:spChg>
        <pc:spChg chg="add del mod">
          <ac:chgData name="FoustB" userId="036fd538-e6a0-4478-b832-b99ce6775b9a" providerId="ADAL" clId="{51AFE71A-89A7-47A6-92D9-08ACD5A77C62}" dt="2023-04-25T14:12:38.612" v="1148" actId="478"/>
          <ac:spMkLst>
            <pc:docMk/>
            <pc:sldMk cId="1797265034" sldId="1476"/>
            <ac:spMk id="9" creationId="{A269154E-BBD1-713B-F000-D708A6D07B84}"/>
          </ac:spMkLst>
        </pc:spChg>
        <pc:spChg chg="del mod">
          <ac:chgData name="FoustB" userId="036fd538-e6a0-4478-b832-b99ce6775b9a" providerId="ADAL" clId="{51AFE71A-89A7-47A6-92D9-08ACD5A77C62}" dt="2023-04-24T16:12:20.347" v="666" actId="478"/>
          <ac:spMkLst>
            <pc:docMk/>
            <pc:sldMk cId="1797265034" sldId="1476"/>
            <ac:spMk id="10" creationId="{00000000-0000-0000-0000-000000000000}"/>
          </ac:spMkLst>
        </pc:spChg>
        <pc:spChg chg="add mod">
          <ac:chgData name="FoustB" userId="036fd538-e6a0-4478-b832-b99ce6775b9a" providerId="ADAL" clId="{51AFE71A-89A7-47A6-92D9-08ACD5A77C62}" dt="2023-04-25T14:29:44.969" v="1305" actId="20577"/>
          <ac:spMkLst>
            <pc:docMk/>
            <pc:sldMk cId="1797265034" sldId="1476"/>
            <ac:spMk id="10" creationId="{5AA00089-D6C5-2613-EB38-785C7B885654}"/>
          </ac:spMkLst>
        </pc:spChg>
        <pc:spChg chg="del">
          <ac:chgData name="FoustB" userId="036fd538-e6a0-4478-b832-b99ce6775b9a" providerId="ADAL" clId="{51AFE71A-89A7-47A6-92D9-08ACD5A77C62}" dt="2023-04-24T14:24:13.021" v="151" actId="478"/>
          <ac:spMkLst>
            <pc:docMk/>
            <pc:sldMk cId="1797265034" sldId="1476"/>
            <ac:spMk id="11" creationId="{00000000-0000-0000-0000-000000000000}"/>
          </ac:spMkLst>
        </pc:spChg>
        <pc:spChg chg="add mod">
          <ac:chgData name="FoustB" userId="036fd538-e6a0-4478-b832-b99ce6775b9a" providerId="ADAL" clId="{51AFE71A-89A7-47A6-92D9-08ACD5A77C62}" dt="2023-04-25T14:32:04.314" v="1310" actId="1076"/>
          <ac:spMkLst>
            <pc:docMk/>
            <pc:sldMk cId="1797265034" sldId="1476"/>
            <ac:spMk id="11" creationId="{0715C9DD-CD1D-0F58-93E6-A297C0EACBD9}"/>
          </ac:spMkLst>
        </pc:spChg>
        <pc:spChg chg="add mod">
          <ac:chgData name="FoustB" userId="036fd538-e6a0-4478-b832-b99ce6775b9a" providerId="ADAL" clId="{51AFE71A-89A7-47A6-92D9-08ACD5A77C62}" dt="2023-04-25T14:29:37.026" v="1302" actId="1076"/>
          <ac:spMkLst>
            <pc:docMk/>
            <pc:sldMk cId="1797265034" sldId="1476"/>
            <ac:spMk id="12" creationId="{5560BA5A-92B8-354C-8B06-07B14B66620C}"/>
          </ac:spMkLst>
        </pc:spChg>
      </pc:sldChg>
      <pc:sldChg chg="addSp delSp modSp del mod delAnim">
        <pc:chgData name="FoustB" userId="036fd538-e6a0-4478-b832-b99ce6775b9a" providerId="ADAL" clId="{51AFE71A-89A7-47A6-92D9-08ACD5A77C62}" dt="2023-04-24T16:15:40.138" v="779" actId="47"/>
        <pc:sldMkLst>
          <pc:docMk/>
          <pc:sldMk cId="3391821560" sldId="1478"/>
        </pc:sldMkLst>
        <pc:spChg chg="add mod">
          <ac:chgData name="FoustB" userId="036fd538-e6a0-4478-b832-b99ce6775b9a" providerId="ADAL" clId="{51AFE71A-89A7-47A6-92D9-08ACD5A77C62}" dt="2023-04-24T14:17:02.748" v="93"/>
          <ac:spMkLst>
            <pc:docMk/>
            <pc:sldMk cId="3391821560" sldId="1478"/>
            <ac:spMk id="2" creationId="{82D59C86-83E0-EB63-9CD7-300B45646503}"/>
          </ac:spMkLst>
        </pc:spChg>
        <pc:spChg chg="del">
          <ac:chgData name="FoustB" userId="036fd538-e6a0-4478-b832-b99ce6775b9a" providerId="ADAL" clId="{51AFE71A-89A7-47A6-92D9-08ACD5A77C62}" dt="2023-04-24T14:17:02.385" v="92" actId="478"/>
          <ac:spMkLst>
            <pc:docMk/>
            <pc:sldMk cId="3391821560" sldId="1478"/>
            <ac:spMk id="5" creationId="{00000000-0000-0000-0000-000000000000}"/>
          </ac:spMkLst>
        </pc:spChg>
        <pc:spChg chg="del">
          <ac:chgData name="FoustB" userId="036fd538-e6a0-4478-b832-b99ce6775b9a" providerId="ADAL" clId="{51AFE71A-89A7-47A6-92D9-08ACD5A77C62}" dt="2023-04-24T14:48:48.439" v="153" actId="478"/>
          <ac:spMkLst>
            <pc:docMk/>
            <pc:sldMk cId="3391821560" sldId="1478"/>
            <ac:spMk id="11" creationId="{00000000-0000-0000-0000-000000000000}"/>
          </ac:spMkLst>
        </pc:spChg>
        <pc:spChg chg="mod">
          <ac:chgData name="FoustB" userId="036fd538-e6a0-4478-b832-b99ce6775b9a" providerId="ADAL" clId="{51AFE71A-89A7-47A6-92D9-08ACD5A77C62}" dt="2023-04-24T14:54:10.714" v="410" actId="14100"/>
          <ac:spMkLst>
            <pc:docMk/>
            <pc:sldMk cId="3391821560" sldId="1478"/>
            <ac:spMk id="13" creationId="{00000000-0000-0000-0000-000000000000}"/>
          </ac:spMkLst>
        </pc:spChg>
        <pc:spChg chg="del">
          <ac:chgData name="FoustB" userId="036fd538-e6a0-4478-b832-b99ce6775b9a" providerId="ADAL" clId="{51AFE71A-89A7-47A6-92D9-08ACD5A77C62}" dt="2023-04-24T14:52:12.253" v="252" actId="478"/>
          <ac:spMkLst>
            <pc:docMk/>
            <pc:sldMk cId="3391821560" sldId="1478"/>
            <ac:spMk id="14" creationId="{00000000-0000-0000-0000-000000000000}"/>
          </ac:spMkLst>
        </pc:spChg>
        <pc:picChg chg="mod">
          <ac:chgData name="FoustB" userId="036fd538-e6a0-4478-b832-b99ce6775b9a" providerId="ADAL" clId="{51AFE71A-89A7-47A6-92D9-08ACD5A77C62}" dt="2023-04-24T14:48:51.121" v="154" actId="167"/>
          <ac:picMkLst>
            <pc:docMk/>
            <pc:sldMk cId="3391821560" sldId="1478"/>
            <ac:picMk id="6" creationId="{00000000-0000-0000-0000-000000000000}"/>
          </ac:picMkLst>
        </pc:picChg>
        <pc:picChg chg="ord">
          <ac:chgData name="FoustB" userId="036fd538-e6a0-4478-b832-b99ce6775b9a" providerId="ADAL" clId="{51AFE71A-89A7-47A6-92D9-08ACD5A77C62}" dt="2023-04-24T14:48:45.223" v="152" actId="167"/>
          <ac:picMkLst>
            <pc:docMk/>
            <pc:sldMk cId="3391821560" sldId="1478"/>
            <ac:picMk id="9" creationId="{00000000-0000-0000-0000-000000000000}"/>
          </ac:picMkLst>
        </pc:picChg>
      </pc:sldChg>
      <pc:sldChg chg="addSp delSp modSp mod">
        <pc:chgData name="FoustB" userId="036fd538-e6a0-4478-b832-b99ce6775b9a" providerId="ADAL" clId="{51AFE71A-89A7-47A6-92D9-08ACD5A77C62}" dt="2023-04-24T14:17:14.031" v="97"/>
        <pc:sldMkLst>
          <pc:docMk/>
          <pc:sldMk cId="4124651313" sldId="1480"/>
        </pc:sldMkLst>
        <pc:spChg chg="add mod">
          <ac:chgData name="FoustB" userId="036fd538-e6a0-4478-b832-b99ce6775b9a" providerId="ADAL" clId="{51AFE71A-89A7-47A6-92D9-08ACD5A77C62}" dt="2023-04-24T14:17:14.031" v="97"/>
          <ac:spMkLst>
            <pc:docMk/>
            <pc:sldMk cId="4124651313" sldId="1480"/>
            <ac:spMk id="2" creationId="{A4E7942F-FF86-5315-1802-784F6909E41A}"/>
          </ac:spMkLst>
        </pc:spChg>
        <pc:spChg chg="del">
          <ac:chgData name="FoustB" userId="036fd538-e6a0-4478-b832-b99ce6775b9a" providerId="ADAL" clId="{51AFE71A-89A7-47A6-92D9-08ACD5A77C62}" dt="2023-04-24T14:17:13.205" v="96" actId="478"/>
          <ac:spMkLst>
            <pc:docMk/>
            <pc:sldMk cId="4124651313" sldId="1480"/>
            <ac:spMk id="5" creationId="{00000000-0000-0000-0000-000000000000}"/>
          </ac:spMkLst>
        </pc:spChg>
      </pc:sldChg>
      <pc:sldChg chg="addSp delSp modSp del mod">
        <pc:chgData name="FoustB" userId="036fd538-e6a0-4478-b832-b99ce6775b9a" providerId="ADAL" clId="{51AFE71A-89A7-47A6-92D9-08ACD5A77C62}" dt="2023-04-25T22:21:57.901" v="3522" actId="47"/>
        <pc:sldMkLst>
          <pc:docMk/>
          <pc:sldMk cId="3357310705" sldId="1481"/>
        </pc:sldMkLst>
        <pc:spChg chg="add mod">
          <ac:chgData name="FoustB" userId="036fd538-e6a0-4478-b832-b99ce6775b9a" providerId="ADAL" clId="{51AFE71A-89A7-47A6-92D9-08ACD5A77C62}" dt="2023-04-24T14:17:18.404" v="99"/>
          <ac:spMkLst>
            <pc:docMk/>
            <pc:sldMk cId="3357310705" sldId="1481"/>
            <ac:spMk id="2" creationId="{ACBB1F86-3E48-399F-8650-9B63377258F9}"/>
          </ac:spMkLst>
        </pc:spChg>
        <pc:spChg chg="del">
          <ac:chgData name="FoustB" userId="036fd538-e6a0-4478-b832-b99ce6775b9a" providerId="ADAL" clId="{51AFE71A-89A7-47A6-92D9-08ACD5A77C62}" dt="2023-04-24T14:17:18.073" v="98" actId="478"/>
          <ac:spMkLst>
            <pc:docMk/>
            <pc:sldMk cId="3357310705" sldId="1481"/>
            <ac:spMk id="5" creationId="{00000000-0000-0000-0000-000000000000}"/>
          </ac:spMkLst>
        </pc:spChg>
      </pc:sldChg>
      <pc:sldChg chg="addSp delSp modSp mod">
        <pc:chgData name="FoustB" userId="036fd538-e6a0-4478-b832-b99ce6775b9a" providerId="ADAL" clId="{51AFE71A-89A7-47A6-92D9-08ACD5A77C62}" dt="2023-04-24T14:17:26.124" v="101"/>
        <pc:sldMkLst>
          <pc:docMk/>
          <pc:sldMk cId="3373502874" sldId="1482"/>
        </pc:sldMkLst>
        <pc:spChg chg="add mod">
          <ac:chgData name="FoustB" userId="036fd538-e6a0-4478-b832-b99ce6775b9a" providerId="ADAL" clId="{51AFE71A-89A7-47A6-92D9-08ACD5A77C62}" dt="2023-04-24T14:17:26.124" v="101"/>
          <ac:spMkLst>
            <pc:docMk/>
            <pc:sldMk cId="3373502874" sldId="1482"/>
            <ac:spMk id="2" creationId="{D2DCA54E-E7D1-508F-2D36-273E068112EC}"/>
          </ac:spMkLst>
        </pc:spChg>
        <pc:spChg chg="del">
          <ac:chgData name="FoustB" userId="036fd538-e6a0-4478-b832-b99ce6775b9a" providerId="ADAL" clId="{51AFE71A-89A7-47A6-92D9-08ACD5A77C62}" dt="2023-04-24T14:17:25.607" v="100" actId="478"/>
          <ac:spMkLst>
            <pc:docMk/>
            <pc:sldMk cId="3373502874" sldId="1482"/>
            <ac:spMk id="5" creationId="{00000000-0000-0000-0000-000000000000}"/>
          </ac:spMkLst>
        </pc:spChg>
      </pc:sldChg>
      <pc:sldChg chg="addSp delSp modSp mod">
        <pc:chgData name="FoustB" userId="036fd538-e6a0-4478-b832-b99ce6775b9a" providerId="ADAL" clId="{51AFE71A-89A7-47A6-92D9-08ACD5A77C62}" dt="2023-04-24T14:17:31.762" v="103"/>
        <pc:sldMkLst>
          <pc:docMk/>
          <pc:sldMk cId="2323857988" sldId="1483"/>
        </pc:sldMkLst>
        <pc:spChg chg="add mod">
          <ac:chgData name="FoustB" userId="036fd538-e6a0-4478-b832-b99ce6775b9a" providerId="ADAL" clId="{51AFE71A-89A7-47A6-92D9-08ACD5A77C62}" dt="2023-04-24T14:17:31.762" v="103"/>
          <ac:spMkLst>
            <pc:docMk/>
            <pc:sldMk cId="2323857988" sldId="1483"/>
            <ac:spMk id="2" creationId="{EB1DEE80-0503-6229-BC63-73DEA54E5063}"/>
          </ac:spMkLst>
        </pc:spChg>
        <pc:spChg chg="del">
          <ac:chgData name="FoustB" userId="036fd538-e6a0-4478-b832-b99ce6775b9a" providerId="ADAL" clId="{51AFE71A-89A7-47A6-92D9-08ACD5A77C62}" dt="2023-04-24T14:17:31.439" v="102" actId="478"/>
          <ac:spMkLst>
            <pc:docMk/>
            <pc:sldMk cId="2323857988" sldId="1483"/>
            <ac:spMk id="5" creationId="{00000000-0000-0000-0000-000000000000}"/>
          </ac:spMkLst>
        </pc:spChg>
      </pc:sldChg>
      <pc:sldChg chg="addSp delSp modSp mod">
        <pc:chgData name="FoustB" userId="036fd538-e6a0-4478-b832-b99ce6775b9a" providerId="ADAL" clId="{51AFE71A-89A7-47A6-92D9-08ACD5A77C62}" dt="2023-04-25T22:30:48.303" v="3671" actId="478"/>
        <pc:sldMkLst>
          <pc:docMk/>
          <pc:sldMk cId="2048439220" sldId="1493"/>
        </pc:sldMkLst>
        <pc:spChg chg="add mod">
          <ac:chgData name="FoustB" userId="036fd538-e6a0-4478-b832-b99ce6775b9a" providerId="ADAL" clId="{51AFE71A-89A7-47A6-92D9-08ACD5A77C62}" dt="2023-04-24T14:17:56.402" v="113"/>
          <ac:spMkLst>
            <pc:docMk/>
            <pc:sldMk cId="2048439220" sldId="1493"/>
            <ac:spMk id="2" creationId="{1CC484AD-BB56-B0AF-4FCB-25E13FDCB453}"/>
          </ac:spMkLst>
        </pc:spChg>
        <pc:spChg chg="add mod">
          <ac:chgData name="FoustB" userId="036fd538-e6a0-4478-b832-b99ce6775b9a" providerId="ADAL" clId="{51AFE71A-89A7-47A6-92D9-08ACD5A77C62}" dt="2023-04-25T22:30:46.413" v="3670"/>
          <ac:spMkLst>
            <pc:docMk/>
            <pc:sldMk cId="2048439220" sldId="1493"/>
            <ac:spMk id="3" creationId="{CFB7C8DD-D144-D46A-2641-D410DCB87737}"/>
          </ac:spMkLst>
        </pc:spChg>
        <pc:spChg chg="del">
          <ac:chgData name="FoustB" userId="036fd538-e6a0-4478-b832-b99ce6775b9a" providerId="ADAL" clId="{51AFE71A-89A7-47A6-92D9-08ACD5A77C62}" dt="2023-04-24T14:17:56.124" v="112" actId="478"/>
          <ac:spMkLst>
            <pc:docMk/>
            <pc:sldMk cId="2048439220" sldId="1493"/>
            <ac:spMk id="5" creationId="{00000000-0000-0000-0000-000000000000}"/>
          </ac:spMkLst>
        </pc:spChg>
        <pc:spChg chg="del">
          <ac:chgData name="FoustB" userId="036fd538-e6a0-4478-b832-b99ce6775b9a" providerId="ADAL" clId="{51AFE71A-89A7-47A6-92D9-08ACD5A77C62}" dt="2023-04-25T22:25:43.468" v="3620" actId="478"/>
          <ac:spMkLst>
            <pc:docMk/>
            <pc:sldMk cId="2048439220" sldId="1493"/>
            <ac:spMk id="8" creationId="{00000000-0000-0000-0000-000000000000}"/>
          </ac:spMkLst>
        </pc:spChg>
        <pc:spChg chg="del">
          <ac:chgData name="FoustB" userId="036fd538-e6a0-4478-b832-b99ce6775b9a" providerId="ADAL" clId="{51AFE71A-89A7-47A6-92D9-08ACD5A77C62}" dt="2023-04-25T22:25:40.722" v="3619" actId="478"/>
          <ac:spMkLst>
            <pc:docMk/>
            <pc:sldMk cId="2048439220" sldId="1493"/>
            <ac:spMk id="9" creationId="{00000000-0000-0000-0000-000000000000}"/>
          </ac:spMkLst>
        </pc:spChg>
        <pc:spChg chg="del">
          <ac:chgData name="FoustB" userId="036fd538-e6a0-4478-b832-b99ce6775b9a" providerId="ADAL" clId="{51AFE71A-89A7-47A6-92D9-08ACD5A77C62}" dt="2023-04-25T22:30:48.303" v="3671" actId="478"/>
          <ac:spMkLst>
            <pc:docMk/>
            <pc:sldMk cId="2048439220" sldId="1493"/>
            <ac:spMk id="10" creationId="{00000000-0000-0000-0000-000000000000}"/>
          </ac:spMkLst>
        </pc:spChg>
      </pc:sldChg>
      <pc:sldChg chg="addSp delSp modSp del mod">
        <pc:chgData name="FoustB" userId="036fd538-e6a0-4478-b832-b99ce6775b9a" providerId="ADAL" clId="{51AFE71A-89A7-47A6-92D9-08ACD5A77C62}" dt="2023-04-25T15:24:40.501" v="1915" actId="47"/>
        <pc:sldMkLst>
          <pc:docMk/>
          <pc:sldMk cId="2961025166" sldId="1495"/>
        </pc:sldMkLst>
        <pc:spChg chg="add mod">
          <ac:chgData name="FoustB" userId="036fd538-e6a0-4478-b832-b99ce6775b9a" providerId="ADAL" clId="{51AFE71A-89A7-47A6-92D9-08ACD5A77C62}" dt="2023-04-24T14:18:20.348" v="121"/>
          <ac:spMkLst>
            <pc:docMk/>
            <pc:sldMk cId="2961025166" sldId="1495"/>
            <ac:spMk id="2" creationId="{24BB8444-83F6-E135-A4BA-5012F0F05CE1}"/>
          </ac:spMkLst>
        </pc:spChg>
        <pc:spChg chg="del">
          <ac:chgData name="FoustB" userId="036fd538-e6a0-4478-b832-b99ce6775b9a" providerId="ADAL" clId="{51AFE71A-89A7-47A6-92D9-08ACD5A77C62}" dt="2023-04-24T14:18:20.063" v="120" actId="478"/>
          <ac:spMkLst>
            <pc:docMk/>
            <pc:sldMk cId="2961025166" sldId="1495"/>
            <ac:spMk id="5" creationId="{00000000-0000-0000-0000-000000000000}"/>
          </ac:spMkLst>
        </pc:spChg>
      </pc:sldChg>
      <pc:sldChg chg="addSp delSp modSp mod delAnim modAnim">
        <pc:chgData name="FoustB" userId="036fd538-e6a0-4478-b832-b99ce6775b9a" providerId="ADAL" clId="{51AFE71A-89A7-47A6-92D9-08ACD5A77C62}" dt="2023-04-25T22:38:08.445" v="3778" actId="1076"/>
        <pc:sldMkLst>
          <pc:docMk/>
          <pc:sldMk cId="3423606114" sldId="1497"/>
        </pc:sldMkLst>
        <pc:spChg chg="add mod">
          <ac:chgData name="FoustB" userId="036fd538-e6a0-4478-b832-b99ce6775b9a" providerId="ADAL" clId="{51AFE71A-89A7-47A6-92D9-08ACD5A77C62}" dt="2023-04-24T14:18:29.085" v="125"/>
          <ac:spMkLst>
            <pc:docMk/>
            <pc:sldMk cId="3423606114" sldId="1497"/>
            <ac:spMk id="2" creationId="{3F582E1E-C757-BC22-F0B6-B46B396E99E3}"/>
          </ac:spMkLst>
        </pc:spChg>
        <pc:spChg chg="add mod">
          <ac:chgData name="FoustB" userId="036fd538-e6a0-4478-b832-b99ce6775b9a" providerId="ADAL" clId="{51AFE71A-89A7-47A6-92D9-08ACD5A77C62}" dt="2023-04-25T22:31:58.747" v="3680"/>
          <ac:spMkLst>
            <pc:docMk/>
            <pc:sldMk cId="3423606114" sldId="1497"/>
            <ac:spMk id="3" creationId="{F1F97453-C603-0951-E596-27C78D8FED04}"/>
          </ac:spMkLst>
        </pc:spChg>
        <pc:spChg chg="add mod">
          <ac:chgData name="FoustB" userId="036fd538-e6a0-4478-b832-b99ce6775b9a" providerId="ADAL" clId="{51AFE71A-89A7-47A6-92D9-08ACD5A77C62}" dt="2023-04-25T22:38:08.445" v="3778" actId="1076"/>
          <ac:spMkLst>
            <pc:docMk/>
            <pc:sldMk cId="3423606114" sldId="1497"/>
            <ac:spMk id="4" creationId="{589A1D4F-4447-ACAC-2D96-04D7705224BB}"/>
          </ac:spMkLst>
        </pc:spChg>
        <pc:spChg chg="del">
          <ac:chgData name="FoustB" userId="036fd538-e6a0-4478-b832-b99ce6775b9a" providerId="ADAL" clId="{51AFE71A-89A7-47A6-92D9-08ACD5A77C62}" dt="2023-04-24T14:18:28.808" v="124" actId="478"/>
          <ac:spMkLst>
            <pc:docMk/>
            <pc:sldMk cId="3423606114" sldId="1497"/>
            <ac:spMk id="5" creationId="{00000000-0000-0000-0000-000000000000}"/>
          </ac:spMkLst>
        </pc:spChg>
        <pc:spChg chg="del mod">
          <ac:chgData name="FoustB" userId="036fd538-e6a0-4478-b832-b99ce6775b9a" providerId="ADAL" clId="{51AFE71A-89A7-47A6-92D9-08ACD5A77C62}" dt="2023-04-25T22:38:02.496" v="3776" actId="478"/>
          <ac:spMkLst>
            <pc:docMk/>
            <pc:sldMk cId="3423606114" sldId="1497"/>
            <ac:spMk id="11" creationId="{00000000-0000-0000-0000-000000000000}"/>
          </ac:spMkLst>
        </pc:spChg>
        <pc:picChg chg="mod">
          <ac:chgData name="FoustB" userId="036fd538-e6a0-4478-b832-b99ce6775b9a" providerId="ADAL" clId="{51AFE71A-89A7-47A6-92D9-08ACD5A77C62}" dt="2023-04-25T22:32:02.619" v="3682" actId="1076"/>
          <ac:picMkLst>
            <pc:docMk/>
            <pc:sldMk cId="3423606114" sldId="1497"/>
            <ac:picMk id="6" creationId="{00000000-0000-0000-0000-000000000000}"/>
          </ac:picMkLst>
        </pc:picChg>
      </pc:sldChg>
      <pc:sldChg chg="addSp delSp modSp mod modAnim">
        <pc:chgData name="FoustB" userId="036fd538-e6a0-4478-b832-b99ce6775b9a" providerId="ADAL" clId="{51AFE71A-89A7-47A6-92D9-08ACD5A77C62}" dt="2023-04-25T22:41:09.423" v="3802" actId="1076"/>
        <pc:sldMkLst>
          <pc:docMk/>
          <pc:sldMk cId="167248106" sldId="1499"/>
        </pc:sldMkLst>
        <pc:spChg chg="add mod">
          <ac:chgData name="FoustB" userId="036fd538-e6a0-4478-b832-b99ce6775b9a" providerId="ADAL" clId="{51AFE71A-89A7-47A6-92D9-08ACD5A77C62}" dt="2023-04-24T14:18:33.820" v="127"/>
          <ac:spMkLst>
            <pc:docMk/>
            <pc:sldMk cId="167248106" sldId="1499"/>
            <ac:spMk id="2" creationId="{9D138329-0517-AB7B-6AA9-19E86F6D9849}"/>
          </ac:spMkLst>
        </pc:spChg>
        <pc:spChg chg="add mod">
          <ac:chgData name="FoustB" userId="036fd538-e6a0-4478-b832-b99ce6775b9a" providerId="ADAL" clId="{51AFE71A-89A7-47A6-92D9-08ACD5A77C62}" dt="2023-04-25T22:32:06.863" v="3684"/>
          <ac:spMkLst>
            <pc:docMk/>
            <pc:sldMk cId="167248106" sldId="1499"/>
            <ac:spMk id="3" creationId="{370C30AE-1E23-E75A-0336-5D1039A6BD48}"/>
          </ac:spMkLst>
        </pc:spChg>
        <pc:spChg chg="add mod">
          <ac:chgData name="FoustB" userId="036fd538-e6a0-4478-b832-b99ce6775b9a" providerId="ADAL" clId="{51AFE71A-89A7-47A6-92D9-08ACD5A77C62}" dt="2023-04-25T22:38:15.708" v="3780"/>
          <ac:spMkLst>
            <pc:docMk/>
            <pc:sldMk cId="167248106" sldId="1499"/>
            <ac:spMk id="4" creationId="{C457FD41-0049-82A3-B020-6E7AA100E9A3}"/>
          </ac:spMkLst>
        </pc:spChg>
        <pc:spChg chg="del">
          <ac:chgData name="FoustB" userId="036fd538-e6a0-4478-b832-b99ce6775b9a" providerId="ADAL" clId="{51AFE71A-89A7-47A6-92D9-08ACD5A77C62}" dt="2023-04-24T14:18:33.511" v="126" actId="478"/>
          <ac:spMkLst>
            <pc:docMk/>
            <pc:sldMk cId="167248106" sldId="1499"/>
            <ac:spMk id="5" creationId="{00000000-0000-0000-0000-000000000000}"/>
          </ac:spMkLst>
        </pc:spChg>
        <pc:spChg chg="del mod">
          <ac:chgData name="FoustB" userId="036fd538-e6a0-4478-b832-b99ce6775b9a" providerId="ADAL" clId="{51AFE71A-89A7-47A6-92D9-08ACD5A77C62}" dt="2023-04-25T22:38:15.346" v="3779" actId="478"/>
          <ac:spMkLst>
            <pc:docMk/>
            <pc:sldMk cId="167248106" sldId="1499"/>
            <ac:spMk id="11" creationId="{00000000-0000-0000-0000-000000000000}"/>
          </ac:spMkLst>
        </pc:spChg>
        <pc:picChg chg="mod">
          <ac:chgData name="FoustB" userId="036fd538-e6a0-4478-b832-b99ce6775b9a" providerId="ADAL" clId="{51AFE71A-89A7-47A6-92D9-08ACD5A77C62}" dt="2023-04-25T22:41:09.423" v="3802" actId="1076"/>
          <ac:picMkLst>
            <pc:docMk/>
            <pc:sldMk cId="167248106" sldId="1499"/>
            <ac:picMk id="6" creationId="{00000000-0000-0000-0000-000000000000}"/>
          </ac:picMkLst>
        </pc:picChg>
      </pc:sldChg>
      <pc:sldChg chg="addSp delSp modSp mod delAnim modAnim">
        <pc:chgData name="FoustB" userId="036fd538-e6a0-4478-b832-b99ce6775b9a" providerId="ADAL" clId="{51AFE71A-89A7-47A6-92D9-08ACD5A77C62}" dt="2023-04-25T22:39:00.682" v="3791"/>
        <pc:sldMkLst>
          <pc:docMk/>
          <pc:sldMk cId="221597880" sldId="1500"/>
        </pc:sldMkLst>
        <pc:spChg chg="add mod">
          <ac:chgData name="FoustB" userId="036fd538-e6a0-4478-b832-b99ce6775b9a" providerId="ADAL" clId="{51AFE71A-89A7-47A6-92D9-08ACD5A77C62}" dt="2023-04-24T14:18:41.273" v="129"/>
          <ac:spMkLst>
            <pc:docMk/>
            <pc:sldMk cId="221597880" sldId="1500"/>
            <ac:spMk id="2" creationId="{0EF85C8A-BB11-87B7-C745-5E99B93D548C}"/>
          </ac:spMkLst>
        </pc:spChg>
        <pc:spChg chg="add mod">
          <ac:chgData name="FoustB" userId="036fd538-e6a0-4478-b832-b99ce6775b9a" providerId="ADAL" clId="{51AFE71A-89A7-47A6-92D9-08ACD5A77C62}" dt="2023-04-25T22:32:17.112" v="3689"/>
          <ac:spMkLst>
            <pc:docMk/>
            <pc:sldMk cId="221597880" sldId="1500"/>
            <ac:spMk id="3" creationId="{26A3DEDC-F1C6-89A4-6627-4449A7DFF236}"/>
          </ac:spMkLst>
        </pc:spChg>
        <pc:spChg chg="add mod">
          <ac:chgData name="FoustB" userId="036fd538-e6a0-4478-b832-b99ce6775b9a" providerId="ADAL" clId="{51AFE71A-89A7-47A6-92D9-08ACD5A77C62}" dt="2023-04-25T22:38:49.499" v="3789" actId="1076"/>
          <ac:spMkLst>
            <pc:docMk/>
            <pc:sldMk cId="221597880" sldId="1500"/>
            <ac:spMk id="4" creationId="{E0C64796-9DB0-F836-AD4A-DCB8715C7E99}"/>
          </ac:spMkLst>
        </pc:spChg>
        <pc:spChg chg="del">
          <ac:chgData name="FoustB" userId="036fd538-e6a0-4478-b832-b99ce6775b9a" providerId="ADAL" clId="{51AFE71A-89A7-47A6-92D9-08ACD5A77C62}" dt="2023-04-24T14:18:40.972" v="128" actId="478"/>
          <ac:spMkLst>
            <pc:docMk/>
            <pc:sldMk cId="221597880" sldId="1500"/>
            <ac:spMk id="5" creationId="{00000000-0000-0000-0000-000000000000}"/>
          </ac:spMkLst>
        </pc:spChg>
        <pc:spChg chg="add mod">
          <ac:chgData name="FoustB" userId="036fd538-e6a0-4478-b832-b99ce6775b9a" providerId="ADAL" clId="{51AFE71A-89A7-47A6-92D9-08ACD5A77C62}" dt="2023-04-25T22:38:46.360" v="3788" actId="1076"/>
          <ac:spMkLst>
            <pc:docMk/>
            <pc:sldMk cId="221597880" sldId="1500"/>
            <ac:spMk id="5" creationId="{20AF47A9-BCBB-9E20-7525-1EC031E3C889}"/>
          </ac:spMkLst>
        </pc:spChg>
        <pc:spChg chg="del mod">
          <ac:chgData name="FoustB" userId="036fd538-e6a0-4478-b832-b99ce6775b9a" providerId="ADAL" clId="{51AFE71A-89A7-47A6-92D9-08ACD5A77C62}" dt="2023-04-25T22:38:38.608" v="3786" actId="478"/>
          <ac:spMkLst>
            <pc:docMk/>
            <pc:sldMk cId="221597880" sldId="1500"/>
            <ac:spMk id="11" creationId="{00000000-0000-0000-0000-000000000000}"/>
          </ac:spMkLst>
        </pc:spChg>
      </pc:sldChg>
      <pc:sldChg chg="addSp delSp modSp mod modAnim">
        <pc:chgData name="FoustB" userId="036fd538-e6a0-4478-b832-b99ce6775b9a" providerId="ADAL" clId="{51AFE71A-89A7-47A6-92D9-08ACD5A77C62}" dt="2023-04-25T22:39:19.540" v="3794"/>
        <pc:sldMkLst>
          <pc:docMk/>
          <pc:sldMk cId="1730128633" sldId="1501"/>
        </pc:sldMkLst>
        <pc:spChg chg="add mod">
          <ac:chgData name="FoustB" userId="036fd538-e6a0-4478-b832-b99ce6775b9a" providerId="ADAL" clId="{51AFE71A-89A7-47A6-92D9-08ACD5A77C62}" dt="2023-04-24T14:18:45.684" v="131"/>
          <ac:spMkLst>
            <pc:docMk/>
            <pc:sldMk cId="1730128633" sldId="1501"/>
            <ac:spMk id="2" creationId="{11AD4F6F-6161-6B69-EC4C-190FDC5BDF17}"/>
          </ac:spMkLst>
        </pc:spChg>
        <pc:spChg chg="add del mod">
          <ac:chgData name="FoustB" userId="036fd538-e6a0-4478-b832-b99ce6775b9a" providerId="ADAL" clId="{51AFE71A-89A7-47A6-92D9-08ACD5A77C62}" dt="2023-04-25T22:32:21.724" v="3691"/>
          <ac:spMkLst>
            <pc:docMk/>
            <pc:sldMk cId="1730128633" sldId="1501"/>
            <ac:spMk id="3" creationId="{ACD54C14-D3A4-497A-0B11-505FF3AF1E9F}"/>
          </ac:spMkLst>
        </pc:spChg>
        <pc:spChg chg="add mod">
          <ac:chgData name="FoustB" userId="036fd538-e6a0-4478-b832-b99ce6775b9a" providerId="ADAL" clId="{51AFE71A-89A7-47A6-92D9-08ACD5A77C62}" dt="2023-04-25T22:32:28.288" v="3695"/>
          <ac:spMkLst>
            <pc:docMk/>
            <pc:sldMk cId="1730128633" sldId="1501"/>
            <ac:spMk id="4" creationId="{955AEBFE-6583-2265-C32F-797ED98BB536}"/>
          </ac:spMkLst>
        </pc:spChg>
        <pc:spChg chg="del">
          <ac:chgData name="FoustB" userId="036fd538-e6a0-4478-b832-b99ce6775b9a" providerId="ADAL" clId="{51AFE71A-89A7-47A6-92D9-08ACD5A77C62}" dt="2023-04-24T14:18:45.330" v="130" actId="478"/>
          <ac:spMkLst>
            <pc:docMk/>
            <pc:sldMk cId="1730128633" sldId="1501"/>
            <ac:spMk id="5" creationId="{00000000-0000-0000-0000-000000000000}"/>
          </ac:spMkLst>
        </pc:spChg>
        <pc:spChg chg="add mod">
          <ac:chgData name="FoustB" userId="036fd538-e6a0-4478-b832-b99ce6775b9a" providerId="ADAL" clId="{51AFE71A-89A7-47A6-92D9-08ACD5A77C62}" dt="2023-04-25T22:39:17.797" v="3793"/>
          <ac:spMkLst>
            <pc:docMk/>
            <pc:sldMk cId="1730128633" sldId="1501"/>
            <ac:spMk id="5" creationId="{52E9EE2F-9E57-6983-C716-FE79DD8C42A3}"/>
          </ac:spMkLst>
        </pc:spChg>
        <pc:spChg chg="add mod">
          <ac:chgData name="FoustB" userId="036fd538-e6a0-4478-b832-b99ce6775b9a" providerId="ADAL" clId="{51AFE71A-89A7-47A6-92D9-08ACD5A77C62}" dt="2023-04-25T22:39:17.797" v="3793"/>
          <ac:spMkLst>
            <pc:docMk/>
            <pc:sldMk cId="1730128633" sldId="1501"/>
            <ac:spMk id="8" creationId="{5CE022D5-35BA-6366-77CE-C28A795942FE}"/>
          </ac:spMkLst>
        </pc:spChg>
        <pc:spChg chg="del mod">
          <ac:chgData name="FoustB" userId="036fd538-e6a0-4478-b832-b99ce6775b9a" providerId="ADAL" clId="{51AFE71A-89A7-47A6-92D9-08ACD5A77C62}" dt="2023-04-25T22:39:17.465" v="3792" actId="478"/>
          <ac:spMkLst>
            <pc:docMk/>
            <pc:sldMk cId="1730128633" sldId="1501"/>
            <ac:spMk id="11" creationId="{00000000-0000-0000-0000-000000000000}"/>
          </ac:spMkLst>
        </pc:spChg>
        <pc:picChg chg="mod">
          <ac:chgData name="FoustB" userId="036fd538-e6a0-4478-b832-b99ce6775b9a" providerId="ADAL" clId="{51AFE71A-89A7-47A6-92D9-08ACD5A77C62}" dt="2023-04-25T22:32:24.462" v="3693" actId="1076"/>
          <ac:picMkLst>
            <pc:docMk/>
            <pc:sldMk cId="1730128633" sldId="1501"/>
            <ac:picMk id="6" creationId="{00000000-0000-0000-0000-000000000000}"/>
          </ac:picMkLst>
        </pc:picChg>
      </pc:sldChg>
      <pc:sldChg chg="addSp delSp modSp del mod">
        <pc:chgData name="FoustB" userId="036fd538-e6a0-4478-b832-b99ce6775b9a" providerId="ADAL" clId="{51AFE71A-89A7-47A6-92D9-08ACD5A77C62}" dt="2023-04-25T22:42:02.367" v="3812" actId="47"/>
        <pc:sldMkLst>
          <pc:docMk/>
          <pc:sldMk cId="3608984146" sldId="1502"/>
        </pc:sldMkLst>
        <pc:spChg chg="add mod">
          <ac:chgData name="FoustB" userId="036fd538-e6a0-4478-b832-b99ce6775b9a" providerId="ADAL" clId="{51AFE71A-89A7-47A6-92D9-08ACD5A77C62}" dt="2023-04-24T14:18:55.477" v="135"/>
          <ac:spMkLst>
            <pc:docMk/>
            <pc:sldMk cId="3608984146" sldId="1502"/>
            <ac:spMk id="2" creationId="{8687D387-4514-B0F2-2606-CDB32B981432}"/>
          </ac:spMkLst>
        </pc:spChg>
        <pc:spChg chg="add mod">
          <ac:chgData name="FoustB" userId="036fd538-e6a0-4478-b832-b99ce6775b9a" providerId="ADAL" clId="{51AFE71A-89A7-47A6-92D9-08ACD5A77C62}" dt="2023-04-25T22:32:38.045" v="3699"/>
          <ac:spMkLst>
            <pc:docMk/>
            <pc:sldMk cId="3608984146" sldId="1502"/>
            <ac:spMk id="3" creationId="{714123AF-3C22-F069-F37D-33E35BB7A574}"/>
          </ac:spMkLst>
        </pc:spChg>
        <pc:spChg chg="del">
          <ac:chgData name="FoustB" userId="036fd538-e6a0-4478-b832-b99ce6775b9a" providerId="ADAL" clId="{51AFE71A-89A7-47A6-92D9-08ACD5A77C62}" dt="2023-04-24T14:18:55.193" v="134" actId="478"/>
          <ac:spMkLst>
            <pc:docMk/>
            <pc:sldMk cId="3608984146" sldId="1502"/>
            <ac:spMk id="5" creationId="{00000000-0000-0000-0000-000000000000}"/>
          </ac:spMkLst>
        </pc:spChg>
        <pc:spChg chg="mod">
          <ac:chgData name="FoustB" userId="036fd538-e6a0-4478-b832-b99ce6775b9a" providerId="ADAL" clId="{51AFE71A-89A7-47A6-92D9-08ACD5A77C62}" dt="2023-04-25T22:32:37.349" v="3698" actId="1076"/>
          <ac:spMkLst>
            <pc:docMk/>
            <pc:sldMk cId="3608984146" sldId="1502"/>
            <ac:spMk id="9" creationId="{00000000-0000-0000-0000-000000000000}"/>
          </ac:spMkLst>
        </pc:spChg>
      </pc:sldChg>
      <pc:sldChg chg="addSp delSp modSp mod modAnim">
        <pc:chgData name="FoustB" userId="036fd538-e6a0-4478-b832-b99ce6775b9a" providerId="ADAL" clId="{51AFE71A-89A7-47A6-92D9-08ACD5A77C62}" dt="2023-04-25T22:42:25.776" v="3815" actId="1076"/>
        <pc:sldMkLst>
          <pc:docMk/>
          <pc:sldMk cId="2079998275" sldId="1504"/>
        </pc:sldMkLst>
        <pc:spChg chg="add mod">
          <ac:chgData name="FoustB" userId="036fd538-e6a0-4478-b832-b99ce6775b9a" providerId="ADAL" clId="{51AFE71A-89A7-47A6-92D9-08ACD5A77C62}" dt="2023-04-24T14:18:49.655" v="133"/>
          <ac:spMkLst>
            <pc:docMk/>
            <pc:sldMk cId="2079998275" sldId="1504"/>
            <ac:spMk id="2" creationId="{1E4647CC-23BB-557F-D497-9BE8A9A423D0}"/>
          </ac:spMkLst>
        </pc:spChg>
        <pc:spChg chg="add mod">
          <ac:chgData name="FoustB" userId="036fd538-e6a0-4478-b832-b99ce6775b9a" providerId="ADAL" clId="{51AFE71A-89A7-47A6-92D9-08ACD5A77C62}" dt="2023-04-25T22:32:33.301" v="3697"/>
          <ac:spMkLst>
            <pc:docMk/>
            <pc:sldMk cId="2079998275" sldId="1504"/>
            <ac:spMk id="3" creationId="{278E0F01-FF19-60CC-4E57-4992168508AB}"/>
          </ac:spMkLst>
        </pc:spChg>
        <pc:spChg chg="add del mod">
          <ac:chgData name="FoustB" userId="036fd538-e6a0-4478-b832-b99ce6775b9a" providerId="ADAL" clId="{51AFE71A-89A7-47A6-92D9-08ACD5A77C62}" dt="2023-04-25T22:41:18.156" v="3803" actId="478"/>
          <ac:spMkLst>
            <pc:docMk/>
            <pc:sldMk cId="2079998275" sldId="1504"/>
            <ac:spMk id="4" creationId="{8AEFBC31-A0DC-B1EC-BEB4-4619998625EF}"/>
          </ac:spMkLst>
        </pc:spChg>
        <pc:spChg chg="del">
          <ac:chgData name="FoustB" userId="036fd538-e6a0-4478-b832-b99ce6775b9a" providerId="ADAL" clId="{51AFE71A-89A7-47A6-92D9-08ACD5A77C62}" dt="2023-04-24T14:18:49.323" v="132" actId="478"/>
          <ac:spMkLst>
            <pc:docMk/>
            <pc:sldMk cId="2079998275" sldId="1504"/>
            <ac:spMk id="5" creationId="{00000000-0000-0000-0000-000000000000}"/>
          </ac:spMkLst>
        </pc:spChg>
        <pc:spChg chg="add del mod">
          <ac:chgData name="FoustB" userId="036fd538-e6a0-4478-b832-b99ce6775b9a" providerId="ADAL" clId="{51AFE71A-89A7-47A6-92D9-08ACD5A77C62}" dt="2023-04-25T22:41:19.665" v="3804" actId="478"/>
          <ac:spMkLst>
            <pc:docMk/>
            <pc:sldMk cId="2079998275" sldId="1504"/>
            <ac:spMk id="5" creationId="{23F4D3B4-B919-C349-9EDD-A6BAC5C4D59D}"/>
          </ac:spMkLst>
        </pc:spChg>
        <pc:spChg chg="mod">
          <ac:chgData name="FoustB" userId="036fd538-e6a0-4478-b832-b99ce6775b9a" providerId="ADAL" clId="{51AFE71A-89A7-47A6-92D9-08ACD5A77C62}" dt="2023-04-25T22:41:23.021" v="3805" actId="1076"/>
          <ac:spMkLst>
            <pc:docMk/>
            <pc:sldMk cId="2079998275" sldId="1504"/>
            <ac:spMk id="8" creationId="{00000000-0000-0000-0000-000000000000}"/>
          </ac:spMkLst>
        </pc:spChg>
        <pc:spChg chg="add mod">
          <ac:chgData name="FoustB" userId="036fd538-e6a0-4478-b832-b99ce6775b9a" providerId="ADAL" clId="{51AFE71A-89A7-47A6-92D9-08ACD5A77C62}" dt="2023-04-25T22:42:25.776" v="3815" actId="1076"/>
          <ac:spMkLst>
            <pc:docMk/>
            <pc:sldMk cId="2079998275" sldId="1504"/>
            <ac:spMk id="9" creationId="{B7643EBA-0F23-0303-9176-1F99F7010320}"/>
          </ac:spMkLst>
        </pc:spChg>
        <pc:spChg chg="del mod">
          <ac:chgData name="FoustB" userId="036fd538-e6a0-4478-b832-b99ce6775b9a" providerId="ADAL" clId="{51AFE71A-89A7-47A6-92D9-08ACD5A77C62}" dt="2023-04-25T22:39:27.779" v="3795" actId="478"/>
          <ac:spMkLst>
            <pc:docMk/>
            <pc:sldMk cId="2079998275" sldId="1504"/>
            <ac:spMk id="11" creationId="{00000000-0000-0000-0000-000000000000}"/>
          </ac:spMkLst>
        </pc:spChg>
        <pc:picChg chg="mod">
          <ac:chgData name="FoustB" userId="036fd538-e6a0-4478-b832-b99ce6775b9a" providerId="ADAL" clId="{51AFE71A-89A7-47A6-92D9-08ACD5A77C62}" dt="2023-04-25T22:39:31.722" v="3798" actId="1076"/>
          <ac:picMkLst>
            <pc:docMk/>
            <pc:sldMk cId="2079998275" sldId="1504"/>
            <ac:picMk id="6" creationId="{00000000-0000-0000-0000-000000000000}"/>
          </ac:picMkLst>
        </pc:picChg>
      </pc:sldChg>
      <pc:sldChg chg="addSp delSp modSp del mod">
        <pc:chgData name="FoustB" userId="036fd538-e6a0-4478-b832-b99ce6775b9a" providerId="ADAL" clId="{51AFE71A-89A7-47A6-92D9-08ACD5A77C62}" dt="2023-04-25T22:43:22.211" v="3823" actId="47"/>
        <pc:sldMkLst>
          <pc:docMk/>
          <pc:sldMk cId="4222532333" sldId="1505"/>
        </pc:sldMkLst>
        <pc:spChg chg="add mod">
          <ac:chgData name="FoustB" userId="036fd538-e6a0-4478-b832-b99ce6775b9a" providerId="ADAL" clId="{51AFE71A-89A7-47A6-92D9-08ACD5A77C62}" dt="2023-04-24T14:18:59.621" v="137"/>
          <ac:spMkLst>
            <pc:docMk/>
            <pc:sldMk cId="4222532333" sldId="1505"/>
            <ac:spMk id="2" creationId="{E8CAC0EB-D77A-59DC-1693-E0E3430B42BA}"/>
          </ac:spMkLst>
        </pc:spChg>
        <pc:spChg chg="add mod">
          <ac:chgData name="FoustB" userId="036fd538-e6a0-4478-b832-b99ce6775b9a" providerId="ADAL" clId="{51AFE71A-89A7-47A6-92D9-08ACD5A77C62}" dt="2023-04-25T22:32:44.231" v="3700"/>
          <ac:spMkLst>
            <pc:docMk/>
            <pc:sldMk cId="4222532333" sldId="1505"/>
            <ac:spMk id="3" creationId="{0DB8FAA1-87A5-7C92-2965-EE4F3ABF11B5}"/>
          </ac:spMkLst>
        </pc:spChg>
        <pc:spChg chg="del">
          <ac:chgData name="FoustB" userId="036fd538-e6a0-4478-b832-b99ce6775b9a" providerId="ADAL" clId="{51AFE71A-89A7-47A6-92D9-08ACD5A77C62}" dt="2023-04-24T14:18:59.336" v="136" actId="478"/>
          <ac:spMkLst>
            <pc:docMk/>
            <pc:sldMk cId="4222532333" sldId="1505"/>
            <ac:spMk id="5" creationId="{00000000-0000-0000-0000-000000000000}"/>
          </ac:spMkLst>
        </pc:spChg>
      </pc:sldChg>
      <pc:sldChg chg="addSp delSp modSp del mod">
        <pc:chgData name="FoustB" userId="036fd538-e6a0-4478-b832-b99ce6775b9a" providerId="ADAL" clId="{51AFE71A-89A7-47A6-92D9-08ACD5A77C62}" dt="2023-04-25T22:46:48.666" v="4036" actId="47"/>
        <pc:sldMkLst>
          <pc:docMk/>
          <pc:sldMk cId="4148270817" sldId="1506"/>
        </pc:sldMkLst>
        <pc:spChg chg="add mod">
          <ac:chgData name="FoustB" userId="036fd538-e6a0-4478-b832-b99ce6775b9a" providerId="ADAL" clId="{51AFE71A-89A7-47A6-92D9-08ACD5A77C62}" dt="2023-04-24T14:19:04.080" v="139"/>
          <ac:spMkLst>
            <pc:docMk/>
            <pc:sldMk cId="4148270817" sldId="1506"/>
            <ac:spMk id="2" creationId="{B9093DE4-902A-A817-4B25-1035D50A5F59}"/>
          </ac:spMkLst>
        </pc:spChg>
        <pc:spChg chg="add mod">
          <ac:chgData name="FoustB" userId="036fd538-e6a0-4478-b832-b99ce6775b9a" providerId="ADAL" clId="{51AFE71A-89A7-47A6-92D9-08ACD5A77C62}" dt="2023-04-25T15:49:03.058" v="2652" actId="20577"/>
          <ac:spMkLst>
            <pc:docMk/>
            <pc:sldMk cId="4148270817" sldId="1506"/>
            <ac:spMk id="3" creationId="{BB2139E4-7042-6528-C5FA-975B6CBAD782}"/>
          </ac:spMkLst>
        </pc:spChg>
        <pc:spChg chg="add del mod">
          <ac:chgData name="FoustB" userId="036fd538-e6a0-4478-b832-b99ce6775b9a" providerId="ADAL" clId="{51AFE71A-89A7-47A6-92D9-08ACD5A77C62}" dt="2023-04-25T15:49:05.214" v="2653" actId="478"/>
          <ac:spMkLst>
            <pc:docMk/>
            <pc:sldMk cId="4148270817" sldId="1506"/>
            <ac:spMk id="4" creationId="{7303B4E0-F882-361C-22D8-9D6BBBF3114F}"/>
          </ac:spMkLst>
        </pc:spChg>
        <pc:spChg chg="del">
          <ac:chgData name="FoustB" userId="036fd538-e6a0-4478-b832-b99ce6775b9a" providerId="ADAL" clId="{51AFE71A-89A7-47A6-92D9-08ACD5A77C62}" dt="2023-04-24T14:19:03.802" v="138" actId="478"/>
          <ac:spMkLst>
            <pc:docMk/>
            <pc:sldMk cId="4148270817" sldId="1506"/>
            <ac:spMk id="5" creationId="{00000000-0000-0000-0000-000000000000}"/>
          </ac:spMkLst>
        </pc:spChg>
        <pc:spChg chg="add mod">
          <ac:chgData name="FoustB" userId="036fd538-e6a0-4478-b832-b99ce6775b9a" providerId="ADAL" clId="{51AFE71A-89A7-47A6-92D9-08ACD5A77C62}" dt="2023-04-25T15:48:24.195" v="2522" actId="20577"/>
          <ac:spMkLst>
            <pc:docMk/>
            <pc:sldMk cId="4148270817" sldId="1506"/>
            <ac:spMk id="5" creationId="{ADF15F0F-CF92-6220-655F-412B129C8011}"/>
          </ac:spMkLst>
        </pc:spChg>
      </pc:sldChg>
      <pc:sldChg chg="addSp delSp modSp mod modAnim">
        <pc:chgData name="FoustB" userId="036fd538-e6a0-4478-b832-b99ce6775b9a" providerId="ADAL" clId="{51AFE71A-89A7-47A6-92D9-08ACD5A77C62}" dt="2023-04-25T22:48:25.117" v="4043" actId="207"/>
        <pc:sldMkLst>
          <pc:docMk/>
          <pc:sldMk cId="1234828884" sldId="1507"/>
        </pc:sldMkLst>
        <pc:spChg chg="add mod">
          <ac:chgData name="FoustB" userId="036fd538-e6a0-4478-b832-b99ce6775b9a" providerId="ADAL" clId="{51AFE71A-89A7-47A6-92D9-08ACD5A77C62}" dt="2023-04-24T14:19:10.097" v="141"/>
          <ac:spMkLst>
            <pc:docMk/>
            <pc:sldMk cId="1234828884" sldId="1507"/>
            <ac:spMk id="2" creationId="{49232648-C340-B4E7-7F5E-F4C8A208BB72}"/>
          </ac:spMkLst>
        </pc:spChg>
        <pc:spChg chg="add mod">
          <ac:chgData name="FoustB" userId="036fd538-e6a0-4478-b832-b99ce6775b9a" providerId="ADAL" clId="{51AFE71A-89A7-47A6-92D9-08ACD5A77C62}" dt="2023-04-25T22:47:56.235" v="4040" actId="1076"/>
          <ac:spMkLst>
            <pc:docMk/>
            <pc:sldMk cId="1234828884" sldId="1507"/>
            <ac:spMk id="3" creationId="{FB5D5944-7881-92F3-99E3-DEEEB7B70AAD}"/>
          </ac:spMkLst>
        </pc:spChg>
        <pc:spChg chg="add mod">
          <ac:chgData name="FoustB" userId="036fd538-e6a0-4478-b832-b99ce6775b9a" providerId="ADAL" clId="{51AFE71A-89A7-47A6-92D9-08ACD5A77C62}" dt="2023-04-25T22:48:25.117" v="4043" actId="207"/>
          <ac:spMkLst>
            <pc:docMk/>
            <pc:sldMk cId="1234828884" sldId="1507"/>
            <ac:spMk id="4" creationId="{80364AAC-5601-BA7F-1EFC-090882C74CCD}"/>
          </ac:spMkLst>
        </pc:spChg>
        <pc:spChg chg="del">
          <ac:chgData name="FoustB" userId="036fd538-e6a0-4478-b832-b99ce6775b9a" providerId="ADAL" clId="{51AFE71A-89A7-47A6-92D9-08ACD5A77C62}" dt="2023-04-24T14:19:09.833" v="140" actId="478"/>
          <ac:spMkLst>
            <pc:docMk/>
            <pc:sldMk cId="1234828884" sldId="1507"/>
            <ac:spMk id="5" creationId="{00000000-0000-0000-0000-000000000000}"/>
          </ac:spMkLst>
        </pc:spChg>
      </pc:sldChg>
      <pc:sldChg chg="addSp delSp modSp del mod">
        <pc:chgData name="FoustB" userId="036fd538-e6a0-4478-b832-b99ce6775b9a" providerId="ADAL" clId="{51AFE71A-89A7-47A6-92D9-08ACD5A77C62}" dt="2023-04-25T22:48:29.127" v="4044" actId="47"/>
        <pc:sldMkLst>
          <pc:docMk/>
          <pc:sldMk cId="935322557" sldId="1508"/>
        </pc:sldMkLst>
        <pc:spChg chg="add mod">
          <ac:chgData name="FoustB" userId="036fd538-e6a0-4478-b832-b99ce6775b9a" providerId="ADAL" clId="{51AFE71A-89A7-47A6-92D9-08ACD5A77C62}" dt="2023-04-24T14:19:14.230" v="143"/>
          <ac:spMkLst>
            <pc:docMk/>
            <pc:sldMk cId="935322557" sldId="1508"/>
            <ac:spMk id="2" creationId="{A26D97BF-89EB-6FF7-866C-C5C8A8B8E174}"/>
          </ac:spMkLst>
        </pc:spChg>
        <pc:spChg chg="del">
          <ac:chgData name="FoustB" userId="036fd538-e6a0-4478-b832-b99ce6775b9a" providerId="ADAL" clId="{51AFE71A-89A7-47A6-92D9-08ACD5A77C62}" dt="2023-04-24T14:19:13.945" v="142" actId="478"/>
          <ac:spMkLst>
            <pc:docMk/>
            <pc:sldMk cId="935322557" sldId="1508"/>
            <ac:spMk id="5" creationId="{00000000-0000-0000-0000-000000000000}"/>
          </ac:spMkLst>
        </pc:spChg>
      </pc:sldChg>
      <pc:sldChg chg="addSp delSp modSp del mod">
        <pc:chgData name="FoustB" userId="036fd538-e6a0-4478-b832-b99ce6775b9a" providerId="ADAL" clId="{51AFE71A-89A7-47A6-92D9-08ACD5A77C62}" dt="2023-04-25T14:11:46.332" v="1131" actId="47"/>
        <pc:sldMkLst>
          <pc:docMk/>
          <pc:sldMk cId="1441662385" sldId="1509"/>
        </pc:sldMkLst>
        <pc:spChg chg="add mod">
          <ac:chgData name="FoustB" userId="036fd538-e6a0-4478-b832-b99ce6775b9a" providerId="ADAL" clId="{51AFE71A-89A7-47A6-92D9-08ACD5A77C62}" dt="2023-04-24T16:25:55.038" v="1008" actId="20577"/>
          <ac:spMkLst>
            <pc:docMk/>
            <pc:sldMk cId="1441662385" sldId="1509"/>
            <ac:spMk id="2" creationId="{0C7E116C-11CE-5C7D-EFDB-AC94390FA466}"/>
          </ac:spMkLst>
        </pc:spChg>
        <pc:spChg chg="del">
          <ac:chgData name="FoustB" userId="036fd538-e6a0-4478-b832-b99ce6775b9a" providerId="ADAL" clId="{51AFE71A-89A7-47A6-92D9-08ACD5A77C62}" dt="2023-04-24T14:19:17.918" v="144" actId="478"/>
          <ac:spMkLst>
            <pc:docMk/>
            <pc:sldMk cId="1441662385" sldId="1509"/>
            <ac:spMk id="5" creationId="{00000000-0000-0000-0000-000000000000}"/>
          </ac:spMkLst>
        </pc:spChg>
        <pc:spChg chg="mod">
          <ac:chgData name="FoustB" userId="036fd538-e6a0-4478-b832-b99ce6775b9a" providerId="ADAL" clId="{51AFE71A-89A7-47A6-92D9-08ACD5A77C62}" dt="2023-04-24T16:26:32.243" v="1109" actId="1076"/>
          <ac:spMkLst>
            <pc:docMk/>
            <pc:sldMk cId="1441662385" sldId="1509"/>
            <ac:spMk id="11" creationId="{00000000-0000-0000-0000-000000000000}"/>
          </ac:spMkLst>
        </pc:spChg>
      </pc:sldChg>
      <pc:sldChg chg="modSp mod">
        <pc:chgData name="FoustB" userId="036fd538-e6a0-4478-b832-b99ce6775b9a" providerId="ADAL" clId="{51AFE71A-89A7-47A6-92D9-08ACD5A77C62}" dt="2023-04-25T15:54:28.446" v="2655" actId="6549"/>
        <pc:sldMkLst>
          <pc:docMk/>
          <pc:sldMk cId="844609718" sldId="1514"/>
        </pc:sldMkLst>
        <pc:spChg chg="mod">
          <ac:chgData name="FoustB" userId="036fd538-e6a0-4478-b832-b99ce6775b9a" providerId="ADAL" clId="{51AFE71A-89A7-47A6-92D9-08ACD5A77C62}" dt="2023-04-25T15:54:28.446" v="2655" actId="6549"/>
          <ac:spMkLst>
            <pc:docMk/>
            <pc:sldMk cId="844609718" sldId="1514"/>
            <ac:spMk id="6" creationId="{00000000-0000-0000-0000-000000000000}"/>
          </ac:spMkLst>
        </pc:spChg>
      </pc:sldChg>
      <pc:sldChg chg="addSp delSp modSp del mod">
        <pc:chgData name="FoustB" userId="036fd538-e6a0-4478-b832-b99ce6775b9a" providerId="ADAL" clId="{51AFE71A-89A7-47A6-92D9-08ACD5A77C62}" dt="2023-04-25T15:39:18.321" v="1938" actId="47"/>
        <pc:sldMkLst>
          <pc:docMk/>
          <pc:sldMk cId="2537316398" sldId="1519"/>
        </pc:sldMkLst>
        <pc:spChg chg="add mod">
          <ac:chgData name="FoustB" userId="036fd538-e6a0-4478-b832-b99ce6775b9a" providerId="ADAL" clId="{51AFE71A-89A7-47A6-92D9-08ACD5A77C62}" dt="2023-04-24T14:18:16.155" v="119"/>
          <ac:spMkLst>
            <pc:docMk/>
            <pc:sldMk cId="2537316398" sldId="1519"/>
            <ac:spMk id="2" creationId="{1EA9B14C-5277-3E51-1A16-F38D510FA1A3}"/>
          </ac:spMkLst>
        </pc:spChg>
        <pc:spChg chg="add mod">
          <ac:chgData name="FoustB" userId="036fd538-e6a0-4478-b832-b99ce6775b9a" providerId="ADAL" clId="{51AFE71A-89A7-47A6-92D9-08ACD5A77C62}" dt="2023-04-25T15:28:55.720" v="1917" actId="688"/>
          <ac:spMkLst>
            <pc:docMk/>
            <pc:sldMk cId="2537316398" sldId="1519"/>
            <ac:spMk id="3" creationId="{E5276A4E-C482-5ECB-5C74-F5BD247809DB}"/>
          </ac:spMkLst>
        </pc:spChg>
        <pc:spChg chg="del">
          <ac:chgData name="FoustB" userId="036fd538-e6a0-4478-b832-b99ce6775b9a" providerId="ADAL" clId="{51AFE71A-89A7-47A6-92D9-08ACD5A77C62}" dt="2023-04-24T14:18:15.859" v="118" actId="478"/>
          <ac:spMkLst>
            <pc:docMk/>
            <pc:sldMk cId="2537316398" sldId="1519"/>
            <ac:spMk id="5" creationId="{00000000-0000-0000-0000-000000000000}"/>
          </ac:spMkLst>
        </pc:spChg>
        <pc:spChg chg="del">
          <ac:chgData name="FoustB" userId="036fd538-e6a0-4478-b832-b99ce6775b9a" providerId="ADAL" clId="{51AFE71A-89A7-47A6-92D9-08ACD5A77C62}" dt="2023-04-25T15:38:51.714" v="1936" actId="478"/>
          <ac:spMkLst>
            <pc:docMk/>
            <pc:sldMk cId="2537316398" sldId="1519"/>
            <ac:spMk id="9" creationId="{00000000-0000-0000-0000-000000000000}"/>
          </ac:spMkLst>
        </pc:spChg>
        <pc:spChg chg="mod">
          <ac:chgData name="FoustB" userId="036fd538-e6a0-4478-b832-b99ce6775b9a" providerId="ADAL" clId="{51AFE71A-89A7-47A6-92D9-08ACD5A77C62}" dt="2023-04-25T15:28:51.770" v="1916" actId="688"/>
          <ac:spMkLst>
            <pc:docMk/>
            <pc:sldMk cId="2537316398" sldId="1519"/>
            <ac:spMk id="10" creationId="{00000000-0000-0000-0000-000000000000}"/>
          </ac:spMkLst>
        </pc:spChg>
      </pc:sldChg>
      <pc:sldChg chg="addSp delSp modSp mod delAnim modAnim">
        <pc:chgData name="FoustB" userId="036fd538-e6a0-4478-b832-b99ce6775b9a" providerId="ADAL" clId="{51AFE71A-89A7-47A6-92D9-08ACD5A77C62}" dt="2023-04-25T22:34:47.586" v="3742" actId="115"/>
        <pc:sldMkLst>
          <pc:docMk/>
          <pc:sldMk cId="93590882" sldId="1520"/>
        </pc:sldMkLst>
        <pc:spChg chg="add mod">
          <ac:chgData name="FoustB" userId="036fd538-e6a0-4478-b832-b99ce6775b9a" providerId="ADAL" clId="{51AFE71A-89A7-47A6-92D9-08ACD5A77C62}" dt="2023-04-24T14:18:04.644" v="115"/>
          <ac:spMkLst>
            <pc:docMk/>
            <pc:sldMk cId="93590882" sldId="1520"/>
            <ac:spMk id="2" creationId="{07863091-9E44-9CF2-586D-2CB91FB86384}"/>
          </ac:spMkLst>
        </pc:spChg>
        <pc:spChg chg="add del mod">
          <ac:chgData name="FoustB" userId="036fd538-e6a0-4478-b832-b99ce6775b9a" providerId="ADAL" clId="{51AFE71A-89A7-47A6-92D9-08ACD5A77C62}" dt="2023-04-25T15:37:13.627" v="1919" actId="478"/>
          <ac:spMkLst>
            <pc:docMk/>
            <pc:sldMk cId="93590882" sldId="1520"/>
            <ac:spMk id="3" creationId="{0A0A0BE9-4DDA-E162-50CE-3FF679BFA8F2}"/>
          </ac:spMkLst>
        </pc:spChg>
        <pc:spChg chg="add mod">
          <ac:chgData name="FoustB" userId="036fd538-e6a0-4478-b832-b99ce6775b9a" providerId="ADAL" clId="{51AFE71A-89A7-47A6-92D9-08ACD5A77C62}" dt="2023-04-25T22:31:31.736" v="3673"/>
          <ac:spMkLst>
            <pc:docMk/>
            <pc:sldMk cId="93590882" sldId="1520"/>
            <ac:spMk id="3" creationId="{82079BB2-B4D0-0DA7-AF16-4C8B54285650}"/>
          </ac:spMkLst>
        </pc:spChg>
        <pc:spChg chg="add mod">
          <ac:chgData name="FoustB" userId="036fd538-e6a0-4478-b832-b99ce6775b9a" providerId="ADAL" clId="{51AFE71A-89A7-47A6-92D9-08ACD5A77C62}" dt="2023-04-25T22:34:47.586" v="3742" actId="115"/>
          <ac:spMkLst>
            <pc:docMk/>
            <pc:sldMk cId="93590882" sldId="1520"/>
            <ac:spMk id="4" creationId="{1A7F55F2-6F29-4543-EEA6-68E11C02FA30}"/>
          </ac:spMkLst>
        </pc:spChg>
        <pc:spChg chg="del">
          <ac:chgData name="FoustB" userId="036fd538-e6a0-4478-b832-b99ce6775b9a" providerId="ADAL" clId="{51AFE71A-89A7-47A6-92D9-08ACD5A77C62}" dt="2023-04-24T14:18:04.375" v="114" actId="478"/>
          <ac:spMkLst>
            <pc:docMk/>
            <pc:sldMk cId="93590882" sldId="1520"/>
            <ac:spMk id="5" creationId="{00000000-0000-0000-0000-000000000000}"/>
          </ac:spMkLst>
        </pc:spChg>
        <pc:spChg chg="del">
          <ac:chgData name="FoustB" userId="036fd538-e6a0-4478-b832-b99ce6775b9a" providerId="ADAL" clId="{51AFE71A-89A7-47A6-92D9-08ACD5A77C62}" dt="2023-04-25T22:25:50.231" v="3622" actId="478"/>
          <ac:spMkLst>
            <pc:docMk/>
            <pc:sldMk cId="93590882" sldId="1520"/>
            <ac:spMk id="8" creationId="{00000000-0000-0000-0000-000000000000}"/>
          </ac:spMkLst>
        </pc:spChg>
        <pc:spChg chg="del">
          <ac:chgData name="FoustB" userId="036fd538-e6a0-4478-b832-b99ce6775b9a" providerId="ADAL" clId="{51AFE71A-89A7-47A6-92D9-08ACD5A77C62}" dt="2023-04-25T22:25:47.007" v="3621" actId="478"/>
          <ac:spMkLst>
            <pc:docMk/>
            <pc:sldMk cId="93590882" sldId="1520"/>
            <ac:spMk id="9" creationId="{00000000-0000-0000-0000-000000000000}"/>
          </ac:spMkLst>
        </pc:spChg>
        <pc:spChg chg="mod">
          <ac:chgData name="FoustB" userId="036fd538-e6a0-4478-b832-b99ce6775b9a" providerId="ADAL" clId="{51AFE71A-89A7-47A6-92D9-08ACD5A77C62}" dt="2023-04-25T22:34:29.507" v="3739" actId="1035"/>
          <ac:spMkLst>
            <pc:docMk/>
            <pc:sldMk cId="93590882" sldId="1520"/>
            <ac:spMk id="11" creationId="{00000000-0000-0000-0000-000000000000}"/>
          </ac:spMkLst>
        </pc:spChg>
        <pc:picChg chg="mod">
          <ac:chgData name="FoustB" userId="036fd538-e6a0-4478-b832-b99ce6775b9a" providerId="ADAL" clId="{51AFE71A-89A7-47A6-92D9-08ACD5A77C62}" dt="2023-04-25T22:33:20.373" v="3704" actId="1076"/>
          <ac:picMkLst>
            <pc:docMk/>
            <pc:sldMk cId="93590882" sldId="1520"/>
            <ac:picMk id="6" creationId="{00000000-0000-0000-0000-000000000000}"/>
          </ac:picMkLst>
        </pc:picChg>
      </pc:sldChg>
      <pc:sldChg chg="del">
        <pc:chgData name="FoustB" userId="036fd538-e6a0-4478-b832-b99ce6775b9a" providerId="ADAL" clId="{51AFE71A-89A7-47A6-92D9-08ACD5A77C62}" dt="2023-04-24T14:11:33.019" v="0" actId="47"/>
        <pc:sldMkLst>
          <pc:docMk/>
          <pc:sldMk cId="1943832287" sldId="1521"/>
        </pc:sldMkLst>
      </pc:sldChg>
      <pc:sldChg chg="addSp delSp modSp mod modAnim">
        <pc:chgData name="FoustB" userId="036fd538-e6a0-4478-b832-b99ce6775b9a" providerId="ADAL" clId="{51AFE71A-89A7-47A6-92D9-08ACD5A77C62}" dt="2023-04-25T22:36:14.887" v="3764" actId="14100"/>
        <pc:sldMkLst>
          <pc:docMk/>
          <pc:sldMk cId="3997167493" sldId="1525"/>
        </pc:sldMkLst>
        <pc:spChg chg="add mod">
          <ac:chgData name="FoustB" userId="036fd538-e6a0-4478-b832-b99ce6775b9a" providerId="ADAL" clId="{51AFE71A-89A7-47A6-92D9-08ACD5A77C62}" dt="2023-04-24T14:18:12.414" v="117"/>
          <ac:spMkLst>
            <pc:docMk/>
            <pc:sldMk cId="3997167493" sldId="1525"/>
            <ac:spMk id="2" creationId="{1B882B5B-DAAA-D5A5-EE94-4C8DDFF2674E}"/>
          </ac:spMkLst>
        </pc:spChg>
        <pc:spChg chg="add mod">
          <ac:chgData name="FoustB" userId="036fd538-e6a0-4478-b832-b99ce6775b9a" providerId="ADAL" clId="{51AFE71A-89A7-47A6-92D9-08ACD5A77C62}" dt="2023-04-25T22:36:14.887" v="3764" actId="14100"/>
          <ac:spMkLst>
            <pc:docMk/>
            <pc:sldMk cId="3997167493" sldId="1525"/>
            <ac:spMk id="3" creationId="{94B44B5F-09B2-8631-AD6F-33F20DA83A31}"/>
          </ac:spMkLst>
        </pc:spChg>
        <pc:spChg chg="add mod">
          <ac:chgData name="FoustB" userId="036fd538-e6a0-4478-b832-b99ce6775b9a" providerId="ADAL" clId="{51AFE71A-89A7-47A6-92D9-08ACD5A77C62}" dt="2023-04-25T22:31:52.307" v="3677"/>
          <ac:spMkLst>
            <pc:docMk/>
            <pc:sldMk cId="3997167493" sldId="1525"/>
            <ac:spMk id="4" creationId="{EF20C332-B844-E38E-1161-0C2A52EC5326}"/>
          </ac:spMkLst>
        </pc:spChg>
        <pc:spChg chg="del">
          <ac:chgData name="FoustB" userId="036fd538-e6a0-4478-b832-b99ce6775b9a" providerId="ADAL" clId="{51AFE71A-89A7-47A6-92D9-08ACD5A77C62}" dt="2023-04-24T14:18:12.113" v="116" actId="478"/>
          <ac:spMkLst>
            <pc:docMk/>
            <pc:sldMk cId="3997167493" sldId="1525"/>
            <ac:spMk id="5" creationId="{00000000-0000-0000-0000-000000000000}"/>
          </ac:spMkLst>
        </pc:spChg>
        <pc:spChg chg="del">
          <ac:chgData name="FoustB" userId="036fd538-e6a0-4478-b832-b99ce6775b9a" providerId="ADAL" clId="{51AFE71A-89A7-47A6-92D9-08ACD5A77C62}" dt="2023-04-25T15:38:33.433" v="1931" actId="478"/>
          <ac:spMkLst>
            <pc:docMk/>
            <pc:sldMk cId="3997167493" sldId="1525"/>
            <ac:spMk id="8" creationId="{00000000-0000-0000-0000-000000000000}"/>
          </ac:spMkLst>
        </pc:spChg>
        <pc:spChg chg="del">
          <ac:chgData name="FoustB" userId="036fd538-e6a0-4478-b832-b99ce6775b9a" providerId="ADAL" clId="{51AFE71A-89A7-47A6-92D9-08ACD5A77C62}" dt="2023-04-25T15:38:30.569" v="1930" actId="478"/>
          <ac:spMkLst>
            <pc:docMk/>
            <pc:sldMk cId="3997167493" sldId="1525"/>
            <ac:spMk id="9" creationId="{00000000-0000-0000-0000-000000000000}"/>
          </ac:spMkLst>
        </pc:spChg>
        <pc:spChg chg="mod">
          <ac:chgData name="FoustB" userId="036fd538-e6a0-4478-b832-b99ce6775b9a" providerId="ADAL" clId="{51AFE71A-89A7-47A6-92D9-08ACD5A77C62}" dt="2023-04-25T22:36:09.472" v="3763" actId="1076"/>
          <ac:spMkLst>
            <pc:docMk/>
            <pc:sldMk cId="3997167493" sldId="1525"/>
            <ac:spMk id="10" creationId="{00000000-0000-0000-0000-000000000000}"/>
          </ac:spMkLst>
        </pc:spChg>
      </pc:sldChg>
      <pc:sldChg chg="addSp delSp modSp del mod">
        <pc:chgData name="FoustB" userId="036fd538-e6a0-4478-b832-b99ce6775b9a" providerId="ADAL" clId="{51AFE71A-89A7-47A6-92D9-08ACD5A77C62}" dt="2023-04-24T16:17:43.896" v="826" actId="47"/>
        <pc:sldMkLst>
          <pc:docMk/>
          <pc:sldMk cId="1225001837" sldId="1526"/>
        </pc:sldMkLst>
        <pc:spChg chg="add mod">
          <ac:chgData name="FoustB" userId="036fd538-e6a0-4478-b832-b99ce6775b9a" providerId="ADAL" clId="{51AFE71A-89A7-47A6-92D9-08ACD5A77C62}" dt="2023-04-24T14:17:09.233" v="95"/>
          <ac:spMkLst>
            <pc:docMk/>
            <pc:sldMk cId="1225001837" sldId="1526"/>
            <ac:spMk id="2" creationId="{C6EDE73D-C7E2-D5F1-EF2C-E0B8ED93F80D}"/>
          </ac:spMkLst>
        </pc:spChg>
        <pc:spChg chg="del">
          <ac:chgData name="FoustB" userId="036fd538-e6a0-4478-b832-b99ce6775b9a" providerId="ADAL" clId="{51AFE71A-89A7-47A6-92D9-08ACD5A77C62}" dt="2023-04-24T14:17:08.917" v="94" actId="478"/>
          <ac:spMkLst>
            <pc:docMk/>
            <pc:sldMk cId="1225001837" sldId="1526"/>
            <ac:spMk id="5" creationId="{00000000-0000-0000-0000-000000000000}"/>
          </ac:spMkLst>
        </pc:spChg>
      </pc:sldChg>
      <pc:sldChg chg="addSp delSp modSp mod modAnim">
        <pc:chgData name="FoustB" userId="036fd538-e6a0-4478-b832-b99ce6775b9a" providerId="ADAL" clId="{51AFE71A-89A7-47A6-92D9-08ACD5A77C62}" dt="2023-04-25T22:30:08.269" v="3660"/>
        <pc:sldMkLst>
          <pc:docMk/>
          <pc:sldMk cId="699536691" sldId="1528"/>
        </pc:sldMkLst>
        <pc:spChg chg="add mod">
          <ac:chgData name="FoustB" userId="036fd538-e6a0-4478-b832-b99ce6775b9a" providerId="ADAL" clId="{51AFE71A-89A7-47A6-92D9-08ACD5A77C62}" dt="2023-04-24T14:17:35.872" v="105"/>
          <ac:spMkLst>
            <pc:docMk/>
            <pc:sldMk cId="699536691" sldId="1528"/>
            <ac:spMk id="2" creationId="{C57C4DD6-EC08-F862-D6D5-BB4F1469C05D}"/>
          </ac:spMkLst>
        </pc:spChg>
        <pc:spChg chg="add mod">
          <ac:chgData name="FoustB" userId="036fd538-e6a0-4478-b832-b99ce6775b9a" providerId="ADAL" clId="{51AFE71A-89A7-47A6-92D9-08ACD5A77C62}" dt="2023-04-25T22:29:46.621" v="3657" actId="115"/>
          <ac:spMkLst>
            <pc:docMk/>
            <pc:sldMk cId="699536691" sldId="1528"/>
            <ac:spMk id="3" creationId="{490A97EE-2126-4AB4-3637-DF53CBE056E6}"/>
          </ac:spMkLst>
        </pc:spChg>
        <pc:spChg chg="del">
          <ac:chgData name="FoustB" userId="036fd538-e6a0-4478-b832-b99ce6775b9a" providerId="ADAL" clId="{51AFE71A-89A7-47A6-92D9-08ACD5A77C62}" dt="2023-04-24T14:17:35.571" v="104" actId="478"/>
          <ac:spMkLst>
            <pc:docMk/>
            <pc:sldMk cId="699536691" sldId="1528"/>
            <ac:spMk id="5" creationId="{00000000-0000-0000-0000-000000000000}"/>
          </ac:spMkLst>
        </pc:spChg>
        <pc:spChg chg="del mod">
          <ac:chgData name="FoustB" userId="036fd538-e6a0-4478-b832-b99ce6775b9a" providerId="ADAL" clId="{51AFE71A-89A7-47A6-92D9-08ACD5A77C62}" dt="2023-04-25T22:29:39.480" v="3652" actId="478"/>
          <ac:spMkLst>
            <pc:docMk/>
            <pc:sldMk cId="699536691" sldId="1528"/>
            <ac:spMk id="12" creationId="{00000000-0000-0000-0000-000000000000}"/>
          </ac:spMkLst>
        </pc:spChg>
        <pc:spChg chg="mod">
          <ac:chgData name="FoustB" userId="036fd538-e6a0-4478-b832-b99ce6775b9a" providerId="ADAL" clId="{51AFE71A-89A7-47A6-92D9-08ACD5A77C62}" dt="2023-04-25T22:28:55.440" v="3643" actId="1076"/>
          <ac:spMkLst>
            <pc:docMk/>
            <pc:sldMk cId="699536691" sldId="1528"/>
            <ac:spMk id="13" creationId="{00000000-0000-0000-0000-000000000000}"/>
          </ac:spMkLst>
        </pc:spChg>
        <pc:spChg chg="mod">
          <ac:chgData name="FoustB" userId="036fd538-e6a0-4478-b832-b99ce6775b9a" providerId="ADAL" clId="{51AFE71A-89A7-47A6-92D9-08ACD5A77C62}" dt="2023-04-25T22:27:44.976" v="3632" actId="113"/>
          <ac:spMkLst>
            <pc:docMk/>
            <pc:sldMk cId="699536691" sldId="1528"/>
            <ac:spMk id="14" creationId="{00000000-0000-0000-0000-000000000000}"/>
          </ac:spMkLst>
        </pc:spChg>
      </pc:sldChg>
      <pc:sldChg chg="addSp delSp modSp mod">
        <pc:chgData name="FoustB" userId="036fd538-e6a0-4478-b832-b99ce6775b9a" providerId="ADAL" clId="{51AFE71A-89A7-47A6-92D9-08ACD5A77C62}" dt="2023-04-25T22:30:35.721" v="3665" actId="478"/>
        <pc:sldMkLst>
          <pc:docMk/>
          <pc:sldMk cId="1305773171" sldId="1530"/>
        </pc:sldMkLst>
        <pc:spChg chg="add mod">
          <ac:chgData name="FoustB" userId="036fd538-e6a0-4478-b832-b99ce6775b9a" providerId="ADAL" clId="{51AFE71A-89A7-47A6-92D9-08ACD5A77C62}" dt="2023-04-24T14:17:42.551" v="107"/>
          <ac:spMkLst>
            <pc:docMk/>
            <pc:sldMk cId="1305773171" sldId="1530"/>
            <ac:spMk id="2" creationId="{EB3D007C-3659-91E3-68AA-4E0314E1E5E0}"/>
          </ac:spMkLst>
        </pc:spChg>
        <pc:spChg chg="add del mod">
          <ac:chgData name="FoustB" userId="036fd538-e6a0-4478-b832-b99ce6775b9a" providerId="ADAL" clId="{51AFE71A-89A7-47A6-92D9-08ACD5A77C62}" dt="2023-04-25T22:25:26.484" v="3616" actId="478"/>
          <ac:spMkLst>
            <pc:docMk/>
            <pc:sldMk cId="1305773171" sldId="1530"/>
            <ac:spMk id="3" creationId="{D0C4F3C8-2B41-99FB-A7D1-8F673B42C77C}"/>
          </ac:spMkLst>
        </pc:spChg>
        <pc:spChg chg="add mod">
          <ac:chgData name="FoustB" userId="036fd538-e6a0-4478-b832-b99ce6775b9a" providerId="ADAL" clId="{51AFE71A-89A7-47A6-92D9-08ACD5A77C62}" dt="2023-04-25T22:30:33.747" v="3664"/>
          <ac:spMkLst>
            <pc:docMk/>
            <pc:sldMk cId="1305773171" sldId="1530"/>
            <ac:spMk id="4" creationId="{4D2781AC-F5AC-ABED-0A3F-CD4779C344FA}"/>
          </ac:spMkLst>
        </pc:spChg>
        <pc:spChg chg="del">
          <ac:chgData name="FoustB" userId="036fd538-e6a0-4478-b832-b99ce6775b9a" providerId="ADAL" clId="{51AFE71A-89A7-47A6-92D9-08ACD5A77C62}" dt="2023-04-24T14:17:42.235" v="106" actId="478"/>
          <ac:spMkLst>
            <pc:docMk/>
            <pc:sldMk cId="1305773171" sldId="1530"/>
            <ac:spMk id="5" creationId="{00000000-0000-0000-0000-000000000000}"/>
          </ac:spMkLst>
        </pc:spChg>
        <pc:spChg chg="del">
          <ac:chgData name="FoustB" userId="036fd538-e6a0-4478-b832-b99ce6775b9a" providerId="ADAL" clId="{51AFE71A-89A7-47A6-92D9-08ACD5A77C62}" dt="2023-04-25T22:23:35.709" v="3601" actId="478"/>
          <ac:spMkLst>
            <pc:docMk/>
            <pc:sldMk cId="1305773171" sldId="1530"/>
            <ac:spMk id="12" creationId="{00000000-0000-0000-0000-000000000000}"/>
          </ac:spMkLst>
        </pc:spChg>
        <pc:spChg chg="del">
          <ac:chgData name="FoustB" userId="036fd538-e6a0-4478-b832-b99ce6775b9a" providerId="ADAL" clId="{51AFE71A-89A7-47A6-92D9-08ACD5A77C62}" dt="2023-04-25T22:30:35.721" v="3665" actId="478"/>
          <ac:spMkLst>
            <pc:docMk/>
            <pc:sldMk cId="1305773171" sldId="1530"/>
            <ac:spMk id="13" creationId="{00000000-0000-0000-0000-000000000000}"/>
          </ac:spMkLst>
        </pc:spChg>
      </pc:sldChg>
      <pc:sldChg chg="addSp delSp modSp mod">
        <pc:chgData name="FoustB" userId="036fd538-e6a0-4478-b832-b99ce6775b9a" providerId="ADAL" clId="{51AFE71A-89A7-47A6-92D9-08ACD5A77C62}" dt="2023-04-25T22:30:40.096" v="3667" actId="478"/>
        <pc:sldMkLst>
          <pc:docMk/>
          <pc:sldMk cId="1666276350" sldId="1531"/>
        </pc:sldMkLst>
        <pc:spChg chg="add mod">
          <ac:chgData name="FoustB" userId="036fd538-e6a0-4478-b832-b99ce6775b9a" providerId="ADAL" clId="{51AFE71A-89A7-47A6-92D9-08ACD5A77C62}" dt="2023-04-24T14:17:46.292" v="109"/>
          <ac:spMkLst>
            <pc:docMk/>
            <pc:sldMk cId="1666276350" sldId="1531"/>
            <ac:spMk id="2" creationId="{9BF46E16-9297-03A6-71E3-A69D5156B4AA}"/>
          </ac:spMkLst>
        </pc:spChg>
        <pc:spChg chg="add del mod">
          <ac:chgData name="FoustB" userId="036fd538-e6a0-4478-b832-b99ce6775b9a" providerId="ADAL" clId="{51AFE71A-89A7-47A6-92D9-08ACD5A77C62}" dt="2023-04-25T22:25:30.903" v="3617" actId="478"/>
          <ac:spMkLst>
            <pc:docMk/>
            <pc:sldMk cId="1666276350" sldId="1531"/>
            <ac:spMk id="3" creationId="{B9C842D1-528F-0D59-3973-137971231EF3}"/>
          </ac:spMkLst>
        </pc:spChg>
        <pc:spChg chg="add mod">
          <ac:chgData name="FoustB" userId="036fd538-e6a0-4478-b832-b99ce6775b9a" providerId="ADAL" clId="{51AFE71A-89A7-47A6-92D9-08ACD5A77C62}" dt="2023-04-25T22:30:38.060" v="3666"/>
          <ac:spMkLst>
            <pc:docMk/>
            <pc:sldMk cId="1666276350" sldId="1531"/>
            <ac:spMk id="4" creationId="{5E4DAD73-6D88-9526-5802-0C0193BE5D64}"/>
          </ac:spMkLst>
        </pc:spChg>
        <pc:spChg chg="del">
          <ac:chgData name="FoustB" userId="036fd538-e6a0-4478-b832-b99ce6775b9a" providerId="ADAL" clId="{51AFE71A-89A7-47A6-92D9-08ACD5A77C62}" dt="2023-04-24T14:17:46.076" v="108" actId="478"/>
          <ac:spMkLst>
            <pc:docMk/>
            <pc:sldMk cId="1666276350" sldId="1531"/>
            <ac:spMk id="5" creationId="{00000000-0000-0000-0000-000000000000}"/>
          </ac:spMkLst>
        </pc:spChg>
        <pc:spChg chg="del">
          <ac:chgData name="FoustB" userId="036fd538-e6a0-4478-b832-b99ce6775b9a" providerId="ADAL" clId="{51AFE71A-89A7-47A6-92D9-08ACD5A77C62}" dt="2023-04-25T22:24:15.809" v="3605" actId="478"/>
          <ac:spMkLst>
            <pc:docMk/>
            <pc:sldMk cId="1666276350" sldId="1531"/>
            <ac:spMk id="12" creationId="{00000000-0000-0000-0000-000000000000}"/>
          </ac:spMkLst>
        </pc:spChg>
        <pc:spChg chg="del">
          <ac:chgData name="FoustB" userId="036fd538-e6a0-4478-b832-b99ce6775b9a" providerId="ADAL" clId="{51AFE71A-89A7-47A6-92D9-08ACD5A77C62}" dt="2023-04-25T22:30:40.096" v="3667" actId="478"/>
          <ac:spMkLst>
            <pc:docMk/>
            <pc:sldMk cId="1666276350" sldId="1531"/>
            <ac:spMk id="13" creationId="{00000000-0000-0000-0000-000000000000}"/>
          </ac:spMkLst>
        </pc:spChg>
      </pc:sldChg>
      <pc:sldChg chg="addSp delSp modSp mod">
        <pc:chgData name="FoustB" userId="036fd538-e6a0-4478-b832-b99ce6775b9a" providerId="ADAL" clId="{51AFE71A-89A7-47A6-92D9-08ACD5A77C62}" dt="2023-04-25T22:30:44.161" v="3669" actId="478"/>
        <pc:sldMkLst>
          <pc:docMk/>
          <pc:sldMk cId="1271768901" sldId="1532"/>
        </pc:sldMkLst>
        <pc:spChg chg="add mod">
          <ac:chgData name="FoustB" userId="036fd538-e6a0-4478-b832-b99ce6775b9a" providerId="ADAL" clId="{51AFE71A-89A7-47A6-92D9-08ACD5A77C62}" dt="2023-04-24T14:17:50.869" v="111"/>
          <ac:spMkLst>
            <pc:docMk/>
            <pc:sldMk cId="1271768901" sldId="1532"/>
            <ac:spMk id="2" creationId="{A236260A-641C-2F0A-6A48-765DD9F464F4}"/>
          </ac:spMkLst>
        </pc:spChg>
        <pc:spChg chg="add del mod">
          <ac:chgData name="FoustB" userId="036fd538-e6a0-4478-b832-b99ce6775b9a" providerId="ADAL" clId="{51AFE71A-89A7-47A6-92D9-08ACD5A77C62}" dt="2023-04-25T22:25:35.045" v="3618" actId="478"/>
          <ac:spMkLst>
            <pc:docMk/>
            <pc:sldMk cId="1271768901" sldId="1532"/>
            <ac:spMk id="3" creationId="{2974A91B-24DD-308A-8F85-64A9B02F82FF}"/>
          </ac:spMkLst>
        </pc:spChg>
        <pc:spChg chg="add mod">
          <ac:chgData name="FoustB" userId="036fd538-e6a0-4478-b832-b99ce6775b9a" providerId="ADAL" clId="{51AFE71A-89A7-47A6-92D9-08ACD5A77C62}" dt="2023-04-25T22:30:42.302" v="3668"/>
          <ac:spMkLst>
            <pc:docMk/>
            <pc:sldMk cId="1271768901" sldId="1532"/>
            <ac:spMk id="4" creationId="{B35B2D64-045F-5084-ED93-C390EAD8FFB7}"/>
          </ac:spMkLst>
        </pc:spChg>
        <pc:spChg chg="del">
          <ac:chgData name="FoustB" userId="036fd538-e6a0-4478-b832-b99ce6775b9a" providerId="ADAL" clId="{51AFE71A-89A7-47A6-92D9-08ACD5A77C62}" dt="2023-04-24T14:17:50.574" v="110" actId="478"/>
          <ac:spMkLst>
            <pc:docMk/>
            <pc:sldMk cId="1271768901" sldId="1532"/>
            <ac:spMk id="5" creationId="{00000000-0000-0000-0000-000000000000}"/>
          </ac:spMkLst>
        </pc:spChg>
        <pc:spChg chg="del">
          <ac:chgData name="FoustB" userId="036fd538-e6a0-4478-b832-b99ce6775b9a" providerId="ADAL" clId="{51AFE71A-89A7-47A6-92D9-08ACD5A77C62}" dt="2023-04-25T22:24:22.345" v="3607" actId="478"/>
          <ac:spMkLst>
            <pc:docMk/>
            <pc:sldMk cId="1271768901" sldId="1532"/>
            <ac:spMk id="12" creationId="{00000000-0000-0000-0000-000000000000}"/>
          </ac:spMkLst>
        </pc:spChg>
        <pc:spChg chg="del">
          <ac:chgData name="FoustB" userId="036fd538-e6a0-4478-b832-b99ce6775b9a" providerId="ADAL" clId="{51AFE71A-89A7-47A6-92D9-08ACD5A77C62}" dt="2023-04-25T22:30:44.161" v="3669" actId="478"/>
          <ac:spMkLst>
            <pc:docMk/>
            <pc:sldMk cId="1271768901" sldId="1532"/>
            <ac:spMk id="13" creationId="{00000000-0000-0000-0000-000000000000}"/>
          </ac:spMkLst>
        </pc:spChg>
      </pc:sldChg>
      <pc:sldChg chg="addSp delSp modSp mod modAnim">
        <pc:chgData name="FoustB" userId="036fd538-e6a0-4478-b832-b99ce6775b9a" providerId="ADAL" clId="{51AFE71A-89A7-47A6-92D9-08ACD5A77C62}" dt="2023-04-25T22:37:19.958" v="3772" actId="207"/>
        <pc:sldMkLst>
          <pc:docMk/>
          <pc:sldMk cId="3286867048" sldId="1534"/>
        </pc:sldMkLst>
        <pc:spChg chg="add mod">
          <ac:chgData name="FoustB" userId="036fd538-e6a0-4478-b832-b99ce6775b9a" providerId="ADAL" clId="{51AFE71A-89A7-47A6-92D9-08ACD5A77C62}" dt="2023-04-24T14:18:24.943" v="123"/>
          <ac:spMkLst>
            <pc:docMk/>
            <pc:sldMk cId="3286867048" sldId="1534"/>
            <ac:spMk id="2" creationId="{8BBB76E9-ED1D-3CB1-C683-DE65189F9257}"/>
          </ac:spMkLst>
        </pc:spChg>
        <pc:spChg chg="add del mod">
          <ac:chgData name="FoustB" userId="036fd538-e6a0-4478-b832-b99ce6775b9a" providerId="ADAL" clId="{51AFE71A-89A7-47A6-92D9-08ACD5A77C62}" dt="2023-04-25T22:37:01.303" v="3769" actId="478"/>
          <ac:spMkLst>
            <pc:docMk/>
            <pc:sldMk cId="3286867048" sldId="1534"/>
            <ac:spMk id="3" creationId="{4D0EF7C7-F792-069B-CB46-14117FA25E26}"/>
          </ac:spMkLst>
        </pc:spChg>
        <pc:spChg chg="add mod">
          <ac:chgData name="FoustB" userId="036fd538-e6a0-4478-b832-b99ce6775b9a" providerId="ADAL" clId="{51AFE71A-89A7-47A6-92D9-08ACD5A77C62}" dt="2023-04-25T22:37:19.958" v="3772" actId="207"/>
          <ac:spMkLst>
            <pc:docMk/>
            <pc:sldMk cId="3286867048" sldId="1534"/>
            <ac:spMk id="4" creationId="{B445ABC1-234A-59B8-B43C-DE697C62F5E0}"/>
          </ac:spMkLst>
        </pc:spChg>
        <pc:spChg chg="del">
          <ac:chgData name="FoustB" userId="036fd538-e6a0-4478-b832-b99ce6775b9a" providerId="ADAL" clId="{51AFE71A-89A7-47A6-92D9-08ACD5A77C62}" dt="2023-04-24T14:18:24.659" v="122" actId="478"/>
          <ac:spMkLst>
            <pc:docMk/>
            <pc:sldMk cId="3286867048" sldId="1534"/>
            <ac:spMk id="5" creationId="{00000000-0000-0000-0000-000000000000}"/>
          </ac:spMkLst>
        </pc:spChg>
        <pc:spChg chg="add mod">
          <ac:chgData name="FoustB" userId="036fd538-e6a0-4478-b832-b99ce6775b9a" providerId="ADAL" clId="{51AFE71A-89A7-47A6-92D9-08ACD5A77C62}" dt="2023-04-25T22:31:56.777" v="3679"/>
          <ac:spMkLst>
            <pc:docMk/>
            <pc:sldMk cId="3286867048" sldId="1534"/>
            <ac:spMk id="5" creationId="{AD4121E6-4860-51CC-01D0-3E148A37B648}"/>
          </ac:spMkLst>
        </pc:spChg>
        <pc:spChg chg="del">
          <ac:chgData name="FoustB" userId="036fd538-e6a0-4478-b832-b99ce6775b9a" providerId="ADAL" clId="{51AFE71A-89A7-47A6-92D9-08ACD5A77C62}" dt="2023-04-25T15:39:27.235" v="1940" actId="478"/>
          <ac:spMkLst>
            <pc:docMk/>
            <pc:sldMk cId="3286867048" sldId="1534"/>
            <ac:spMk id="8" creationId="{00000000-0000-0000-0000-000000000000}"/>
          </ac:spMkLst>
        </pc:spChg>
        <pc:spChg chg="add mod">
          <ac:chgData name="FoustB" userId="036fd538-e6a0-4478-b832-b99ce6775b9a" providerId="ADAL" clId="{51AFE71A-89A7-47A6-92D9-08ACD5A77C62}" dt="2023-04-25T22:37:01.751" v="3770"/>
          <ac:spMkLst>
            <pc:docMk/>
            <pc:sldMk cId="3286867048" sldId="1534"/>
            <ac:spMk id="8" creationId="{BFA1C4E4-8BCD-A2A6-536B-3EAAE4F11508}"/>
          </ac:spMkLst>
        </pc:spChg>
        <pc:spChg chg="del">
          <ac:chgData name="FoustB" userId="036fd538-e6a0-4478-b832-b99ce6775b9a" providerId="ADAL" clId="{51AFE71A-89A7-47A6-92D9-08ACD5A77C62}" dt="2023-04-25T15:39:24.896" v="1939" actId="478"/>
          <ac:spMkLst>
            <pc:docMk/>
            <pc:sldMk cId="3286867048" sldId="1534"/>
            <ac:spMk id="9" creationId="{00000000-0000-0000-0000-000000000000}"/>
          </ac:spMkLst>
        </pc:spChg>
        <pc:spChg chg="del">
          <ac:chgData name="FoustB" userId="036fd538-e6a0-4478-b832-b99ce6775b9a" providerId="ADAL" clId="{51AFE71A-89A7-47A6-92D9-08ACD5A77C62}" dt="2023-04-25T15:39:42.735" v="1944" actId="478"/>
          <ac:spMkLst>
            <pc:docMk/>
            <pc:sldMk cId="3286867048" sldId="1534"/>
            <ac:spMk id="11" creationId="{00000000-0000-0000-0000-000000000000}"/>
          </ac:spMkLst>
        </pc:spChg>
      </pc:sldChg>
      <pc:sldChg chg="del">
        <pc:chgData name="FoustB" userId="036fd538-e6a0-4478-b832-b99ce6775b9a" providerId="ADAL" clId="{51AFE71A-89A7-47A6-92D9-08ACD5A77C62}" dt="2023-04-24T14:11:33.019" v="0" actId="47"/>
        <pc:sldMkLst>
          <pc:docMk/>
          <pc:sldMk cId="678332102" sldId="1536"/>
        </pc:sldMkLst>
      </pc:sldChg>
      <pc:sldChg chg="del">
        <pc:chgData name="FoustB" userId="036fd538-e6a0-4478-b832-b99ce6775b9a" providerId="ADAL" clId="{51AFE71A-89A7-47A6-92D9-08ACD5A77C62}" dt="2023-04-24T14:11:33.019" v="0" actId="47"/>
        <pc:sldMkLst>
          <pc:docMk/>
          <pc:sldMk cId="1793636208" sldId="1537"/>
        </pc:sldMkLst>
      </pc:sldChg>
      <pc:sldChg chg="del">
        <pc:chgData name="FoustB" userId="036fd538-e6a0-4478-b832-b99ce6775b9a" providerId="ADAL" clId="{51AFE71A-89A7-47A6-92D9-08ACD5A77C62}" dt="2023-04-24T14:16:13.894" v="82" actId="47"/>
        <pc:sldMkLst>
          <pc:docMk/>
          <pc:sldMk cId="1122550670" sldId="1538"/>
        </pc:sldMkLst>
      </pc:sldChg>
      <pc:sldChg chg="del">
        <pc:chgData name="FoustB" userId="036fd538-e6a0-4478-b832-b99ce6775b9a" providerId="ADAL" clId="{51AFE71A-89A7-47A6-92D9-08ACD5A77C62}" dt="2023-04-24T14:11:37.413" v="3" actId="47"/>
        <pc:sldMkLst>
          <pc:docMk/>
          <pc:sldMk cId="3425291923" sldId="1539"/>
        </pc:sldMkLst>
      </pc:sldChg>
      <pc:sldChg chg="del">
        <pc:chgData name="FoustB" userId="036fd538-e6a0-4478-b832-b99ce6775b9a" providerId="ADAL" clId="{51AFE71A-89A7-47A6-92D9-08ACD5A77C62}" dt="2023-04-24T14:11:35.123" v="1" actId="47"/>
        <pc:sldMkLst>
          <pc:docMk/>
          <pc:sldMk cId="667275062" sldId="1540"/>
        </pc:sldMkLst>
      </pc:sldChg>
      <pc:sldChg chg="del">
        <pc:chgData name="FoustB" userId="036fd538-e6a0-4478-b832-b99ce6775b9a" providerId="ADAL" clId="{51AFE71A-89A7-47A6-92D9-08ACD5A77C62}" dt="2023-04-24T14:11:33.019" v="0" actId="47"/>
        <pc:sldMkLst>
          <pc:docMk/>
          <pc:sldMk cId="3740351083" sldId="1541"/>
        </pc:sldMkLst>
      </pc:sldChg>
      <pc:sldChg chg="del">
        <pc:chgData name="FoustB" userId="036fd538-e6a0-4478-b832-b99ce6775b9a" providerId="ADAL" clId="{51AFE71A-89A7-47A6-92D9-08ACD5A77C62}" dt="2023-04-24T14:11:33.019" v="0" actId="47"/>
        <pc:sldMkLst>
          <pc:docMk/>
          <pc:sldMk cId="1865530142" sldId="1542"/>
        </pc:sldMkLst>
      </pc:sldChg>
      <pc:sldChg chg="del">
        <pc:chgData name="FoustB" userId="036fd538-e6a0-4478-b832-b99ce6775b9a" providerId="ADAL" clId="{51AFE71A-89A7-47A6-92D9-08ACD5A77C62}" dt="2023-04-24T14:11:33.019" v="0" actId="47"/>
        <pc:sldMkLst>
          <pc:docMk/>
          <pc:sldMk cId="4185053997" sldId="1543"/>
        </pc:sldMkLst>
      </pc:sldChg>
      <pc:sldChg chg="del">
        <pc:chgData name="FoustB" userId="036fd538-e6a0-4478-b832-b99ce6775b9a" providerId="ADAL" clId="{51AFE71A-89A7-47A6-92D9-08ACD5A77C62}" dt="2023-04-24T14:11:33.019" v="0" actId="47"/>
        <pc:sldMkLst>
          <pc:docMk/>
          <pc:sldMk cId="2162834438" sldId="1544"/>
        </pc:sldMkLst>
      </pc:sldChg>
      <pc:sldChg chg="del">
        <pc:chgData name="FoustB" userId="036fd538-e6a0-4478-b832-b99ce6775b9a" providerId="ADAL" clId="{51AFE71A-89A7-47A6-92D9-08ACD5A77C62}" dt="2023-04-24T14:11:33.019" v="0" actId="47"/>
        <pc:sldMkLst>
          <pc:docMk/>
          <pc:sldMk cId="81446387" sldId="1545"/>
        </pc:sldMkLst>
      </pc:sldChg>
      <pc:sldChg chg="del">
        <pc:chgData name="FoustB" userId="036fd538-e6a0-4478-b832-b99ce6775b9a" providerId="ADAL" clId="{51AFE71A-89A7-47A6-92D9-08ACD5A77C62}" dt="2023-04-24T14:11:33.019" v="0" actId="47"/>
        <pc:sldMkLst>
          <pc:docMk/>
          <pc:sldMk cId="2282561866" sldId="1546"/>
        </pc:sldMkLst>
      </pc:sldChg>
      <pc:sldChg chg="del">
        <pc:chgData name="FoustB" userId="036fd538-e6a0-4478-b832-b99ce6775b9a" providerId="ADAL" clId="{51AFE71A-89A7-47A6-92D9-08ACD5A77C62}" dt="2023-04-24T14:11:33.019" v="0" actId="47"/>
        <pc:sldMkLst>
          <pc:docMk/>
          <pc:sldMk cId="4072915230" sldId="1547"/>
        </pc:sldMkLst>
      </pc:sldChg>
      <pc:sldChg chg="del">
        <pc:chgData name="FoustB" userId="036fd538-e6a0-4478-b832-b99ce6775b9a" providerId="ADAL" clId="{51AFE71A-89A7-47A6-92D9-08ACD5A77C62}" dt="2023-04-24T14:11:33.019" v="0" actId="47"/>
        <pc:sldMkLst>
          <pc:docMk/>
          <pc:sldMk cId="1093372586" sldId="1548"/>
        </pc:sldMkLst>
      </pc:sldChg>
      <pc:sldChg chg="del">
        <pc:chgData name="FoustB" userId="036fd538-e6a0-4478-b832-b99ce6775b9a" providerId="ADAL" clId="{51AFE71A-89A7-47A6-92D9-08ACD5A77C62}" dt="2023-04-24T14:11:33.019" v="0" actId="47"/>
        <pc:sldMkLst>
          <pc:docMk/>
          <pc:sldMk cId="3681763876" sldId="1550"/>
        </pc:sldMkLst>
      </pc:sldChg>
      <pc:sldChg chg="del">
        <pc:chgData name="FoustB" userId="036fd538-e6a0-4478-b832-b99ce6775b9a" providerId="ADAL" clId="{51AFE71A-89A7-47A6-92D9-08ACD5A77C62}" dt="2023-04-24T14:11:33.019" v="0" actId="47"/>
        <pc:sldMkLst>
          <pc:docMk/>
          <pc:sldMk cId="2138958449" sldId="1551"/>
        </pc:sldMkLst>
      </pc:sldChg>
      <pc:sldChg chg="del">
        <pc:chgData name="FoustB" userId="036fd538-e6a0-4478-b832-b99ce6775b9a" providerId="ADAL" clId="{51AFE71A-89A7-47A6-92D9-08ACD5A77C62}" dt="2023-04-24T14:11:33.019" v="0" actId="47"/>
        <pc:sldMkLst>
          <pc:docMk/>
          <pc:sldMk cId="30074617" sldId="1552"/>
        </pc:sldMkLst>
      </pc:sldChg>
      <pc:sldChg chg="del">
        <pc:chgData name="FoustB" userId="036fd538-e6a0-4478-b832-b99ce6775b9a" providerId="ADAL" clId="{51AFE71A-89A7-47A6-92D9-08ACD5A77C62}" dt="2023-04-24T14:11:37.175" v="2" actId="47"/>
        <pc:sldMkLst>
          <pc:docMk/>
          <pc:sldMk cId="3808609005" sldId="1553"/>
        </pc:sldMkLst>
      </pc:sldChg>
      <pc:sldChg chg="del">
        <pc:chgData name="FoustB" userId="036fd538-e6a0-4478-b832-b99ce6775b9a" providerId="ADAL" clId="{51AFE71A-89A7-47A6-92D9-08ACD5A77C62}" dt="2023-04-24T14:11:33.019" v="0" actId="47"/>
        <pc:sldMkLst>
          <pc:docMk/>
          <pc:sldMk cId="695445759" sldId="1554"/>
        </pc:sldMkLst>
      </pc:sldChg>
      <pc:sldChg chg="addSp delSp modSp mod">
        <pc:chgData name="FoustB" userId="036fd538-e6a0-4478-b832-b99ce6775b9a" providerId="ADAL" clId="{51AFE71A-89A7-47A6-92D9-08ACD5A77C62}" dt="2023-04-25T14:13:04.475" v="1158" actId="478"/>
        <pc:sldMkLst>
          <pc:docMk/>
          <pc:sldMk cId="3316780657" sldId="1555"/>
        </pc:sldMkLst>
        <pc:spChg chg="add mod">
          <ac:chgData name="FoustB" userId="036fd538-e6a0-4478-b832-b99ce6775b9a" providerId="ADAL" clId="{51AFE71A-89A7-47A6-92D9-08ACD5A77C62}" dt="2023-04-24T14:12:18.546" v="51" actId="1076"/>
          <ac:spMkLst>
            <pc:docMk/>
            <pc:sldMk cId="3316780657" sldId="1555"/>
            <ac:spMk id="2" creationId="{CDF6D264-A621-CB74-BF4C-DFA7353175E3}"/>
          </ac:spMkLst>
        </pc:spChg>
        <pc:spChg chg="add del mod">
          <ac:chgData name="FoustB" userId="036fd538-e6a0-4478-b832-b99ce6775b9a" providerId="ADAL" clId="{51AFE71A-89A7-47A6-92D9-08ACD5A77C62}" dt="2023-04-25T14:13:04.475" v="1158" actId="478"/>
          <ac:spMkLst>
            <pc:docMk/>
            <pc:sldMk cId="3316780657" sldId="1555"/>
            <ac:spMk id="3" creationId="{6CE92B03-2179-81E6-EAC1-26FB903FDF46}"/>
          </ac:spMkLst>
        </pc:spChg>
        <pc:spChg chg="mod">
          <ac:chgData name="FoustB" userId="036fd538-e6a0-4478-b832-b99ce6775b9a" providerId="ADAL" clId="{51AFE71A-89A7-47A6-92D9-08ACD5A77C62}" dt="2023-04-24T14:12:14.921" v="50" actId="1076"/>
          <ac:spMkLst>
            <pc:docMk/>
            <pc:sldMk cId="3316780657" sldId="1555"/>
            <ac:spMk id="4" creationId="{00000000-0000-0000-0000-000000000000}"/>
          </ac:spMkLst>
        </pc:spChg>
        <pc:spChg chg="mod">
          <ac:chgData name="FoustB" userId="036fd538-e6a0-4478-b832-b99ce6775b9a" providerId="ADAL" clId="{51AFE71A-89A7-47A6-92D9-08ACD5A77C62}" dt="2023-04-24T14:12:29.170" v="55" actId="6549"/>
          <ac:spMkLst>
            <pc:docMk/>
            <pc:sldMk cId="3316780657" sldId="1555"/>
            <ac:spMk id="5" creationId="{00000000-0000-0000-0000-000000000000}"/>
          </ac:spMkLst>
        </pc:spChg>
        <pc:picChg chg="mod">
          <ac:chgData name="FoustB" userId="036fd538-e6a0-4478-b832-b99ce6775b9a" providerId="ADAL" clId="{51AFE71A-89A7-47A6-92D9-08ACD5A77C62}" dt="2023-04-24T14:12:12.652" v="49" actId="1076"/>
          <ac:picMkLst>
            <pc:docMk/>
            <pc:sldMk cId="3316780657" sldId="1555"/>
            <ac:picMk id="6" creationId="{00000000-0000-0000-0000-000000000000}"/>
          </ac:picMkLst>
        </pc:picChg>
      </pc:sldChg>
      <pc:sldChg chg="del">
        <pc:chgData name="FoustB" userId="036fd538-e6a0-4478-b832-b99ce6775b9a" providerId="ADAL" clId="{51AFE71A-89A7-47A6-92D9-08ACD5A77C62}" dt="2023-04-24T14:15:17.338" v="76" actId="47"/>
        <pc:sldMkLst>
          <pc:docMk/>
          <pc:sldMk cId="2264106145" sldId="1557"/>
        </pc:sldMkLst>
      </pc:sldChg>
      <pc:sldChg chg="del">
        <pc:chgData name="FoustB" userId="036fd538-e6a0-4478-b832-b99ce6775b9a" providerId="ADAL" clId="{51AFE71A-89A7-47A6-92D9-08ACD5A77C62}" dt="2023-04-24T14:15:18.243" v="77" actId="47"/>
        <pc:sldMkLst>
          <pc:docMk/>
          <pc:sldMk cId="2901177473" sldId="1558"/>
        </pc:sldMkLst>
      </pc:sldChg>
      <pc:sldChg chg="del">
        <pc:chgData name="FoustB" userId="036fd538-e6a0-4478-b832-b99ce6775b9a" providerId="ADAL" clId="{51AFE71A-89A7-47A6-92D9-08ACD5A77C62}" dt="2023-04-24T14:15:18.842" v="78" actId="47"/>
        <pc:sldMkLst>
          <pc:docMk/>
          <pc:sldMk cId="94538851" sldId="1559"/>
        </pc:sldMkLst>
      </pc:sldChg>
      <pc:sldChg chg="del">
        <pc:chgData name="FoustB" userId="036fd538-e6a0-4478-b832-b99ce6775b9a" providerId="ADAL" clId="{51AFE71A-89A7-47A6-92D9-08ACD5A77C62}" dt="2023-04-24T14:15:19.767" v="79" actId="47"/>
        <pc:sldMkLst>
          <pc:docMk/>
          <pc:sldMk cId="3064360210" sldId="1560"/>
        </pc:sldMkLst>
      </pc:sldChg>
      <pc:sldChg chg="del">
        <pc:chgData name="FoustB" userId="036fd538-e6a0-4478-b832-b99ce6775b9a" providerId="ADAL" clId="{51AFE71A-89A7-47A6-92D9-08ACD5A77C62}" dt="2023-04-24T14:11:33.019" v="0" actId="47"/>
        <pc:sldMkLst>
          <pc:docMk/>
          <pc:sldMk cId="3448305273" sldId="1562"/>
        </pc:sldMkLst>
      </pc:sldChg>
      <pc:sldChg chg="del">
        <pc:chgData name="FoustB" userId="036fd538-e6a0-4478-b832-b99ce6775b9a" providerId="ADAL" clId="{51AFE71A-89A7-47A6-92D9-08ACD5A77C62}" dt="2023-04-24T14:15:11.622" v="75" actId="47"/>
        <pc:sldMkLst>
          <pc:docMk/>
          <pc:sldMk cId="1627535129" sldId="1563"/>
        </pc:sldMkLst>
      </pc:sldChg>
      <pc:sldChg chg="delSp modSp add mod delAnim modAnim">
        <pc:chgData name="FoustB" userId="036fd538-e6a0-4478-b832-b99ce6775b9a" providerId="ADAL" clId="{51AFE71A-89A7-47A6-92D9-08ACD5A77C62}" dt="2023-04-24T14:14:09.030" v="62"/>
        <pc:sldMkLst>
          <pc:docMk/>
          <pc:sldMk cId="3383978877" sldId="1564"/>
        </pc:sldMkLst>
        <pc:spChg chg="mod">
          <ac:chgData name="FoustB" userId="036fd538-e6a0-4478-b832-b99ce6775b9a" providerId="ADAL" clId="{51AFE71A-89A7-47A6-92D9-08ACD5A77C62}" dt="2023-04-24T14:13:57.838" v="60" actId="403"/>
          <ac:spMkLst>
            <pc:docMk/>
            <pc:sldMk cId="3383978877" sldId="1564"/>
            <ac:spMk id="5" creationId="{00000000-0000-0000-0000-000000000000}"/>
          </ac:spMkLst>
        </pc:spChg>
        <pc:spChg chg="del">
          <ac:chgData name="FoustB" userId="036fd538-e6a0-4478-b832-b99ce6775b9a" providerId="ADAL" clId="{51AFE71A-89A7-47A6-92D9-08ACD5A77C62}" dt="2023-04-24T14:13:44.271" v="57" actId="478"/>
          <ac:spMkLst>
            <pc:docMk/>
            <pc:sldMk cId="3383978877" sldId="1564"/>
            <ac:spMk id="8" creationId="{00000000-0000-0000-0000-000000000000}"/>
          </ac:spMkLst>
        </pc:spChg>
      </pc:sldChg>
      <pc:sldChg chg="modSp add del modAnim">
        <pc:chgData name="FoustB" userId="036fd538-e6a0-4478-b832-b99ce6775b9a" providerId="ADAL" clId="{51AFE71A-89A7-47A6-92D9-08ACD5A77C62}" dt="2023-04-24T14:21:24.680" v="148" actId="47"/>
        <pc:sldMkLst>
          <pc:docMk/>
          <pc:sldMk cId="1391461780" sldId="1565"/>
        </pc:sldMkLst>
        <pc:spChg chg="mod">
          <ac:chgData name="FoustB" userId="036fd538-e6a0-4478-b832-b99ce6775b9a" providerId="ADAL" clId="{51AFE71A-89A7-47A6-92D9-08ACD5A77C62}" dt="2023-04-24T14:14:38.794" v="68" actId="115"/>
          <ac:spMkLst>
            <pc:docMk/>
            <pc:sldMk cId="1391461780" sldId="1565"/>
            <ac:spMk id="7" creationId="{00000000-0000-0000-0000-000000000000}"/>
          </ac:spMkLst>
        </pc:spChg>
      </pc:sldChg>
      <pc:sldChg chg="modSp add mod">
        <pc:chgData name="FoustB" userId="036fd538-e6a0-4478-b832-b99ce6775b9a" providerId="ADAL" clId="{51AFE71A-89A7-47A6-92D9-08ACD5A77C62}" dt="2023-04-24T14:14:49.104" v="71" actId="115"/>
        <pc:sldMkLst>
          <pc:docMk/>
          <pc:sldMk cId="3031653372" sldId="1566"/>
        </pc:sldMkLst>
        <pc:spChg chg="mod">
          <ac:chgData name="FoustB" userId="036fd538-e6a0-4478-b832-b99ce6775b9a" providerId="ADAL" clId="{51AFE71A-89A7-47A6-92D9-08ACD5A77C62}" dt="2023-04-24T14:14:49.104" v="71" actId="115"/>
          <ac:spMkLst>
            <pc:docMk/>
            <pc:sldMk cId="3031653372" sldId="1566"/>
            <ac:spMk id="7" creationId="{00000000-0000-0000-0000-000000000000}"/>
          </ac:spMkLst>
        </pc:spChg>
      </pc:sldChg>
      <pc:sldChg chg="addSp modSp add modAnim">
        <pc:chgData name="FoustB" userId="036fd538-e6a0-4478-b832-b99ce6775b9a" providerId="ADAL" clId="{51AFE71A-89A7-47A6-92D9-08ACD5A77C62}" dt="2023-04-24T14:15:09.385" v="74"/>
        <pc:sldMkLst>
          <pc:docMk/>
          <pc:sldMk cId="490139667" sldId="1567"/>
        </pc:sldMkLst>
        <pc:spChg chg="add mod">
          <ac:chgData name="FoustB" userId="036fd538-e6a0-4478-b832-b99ce6775b9a" providerId="ADAL" clId="{51AFE71A-89A7-47A6-92D9-08ACD5A77C62}" dt="2023-04-24T14:15:00.063" v="73"/>
          <ac:spMkLst>
            <pc:docMk/>
            <pc:sldMk cId="490139667" sldId="1567"/>
            <ac:spMk id="2" creationId="{8EA4727D-B548-8371-5341-678FF56FA2DD}"/>
          </ac:spMkLst>
        </pc:spChg>
      </pc:sldChg>
      <pc:sldChg chg="delSp add mod">
        <pc:chgData name="FoustB" userId="036fd538-e6a0-4478-b832-b99ce6775b9a" providerId="ADAL" clId="{51AFE71A-89A7-47A6-92D9-08ACD5A77C62}" dt="2023-04-24T14:21:17.366" v="147" actId="478"/>
        <pc:sldMkLst>
          <pc:docMk/>
          <pc:sldMk cId="1192413219" sldId="1568"/>
        </pc:sldMkLst>
        <pc:spChg chg="del">
          <ac:chgData name="FoustB" userId="036fd538-e6a0-4478-b832-b99ce6775b9a" providerId="ADAL" clId="{51AFE71A-89A7-47A6-92D9-08ACD5A77C62}" dt="2023-04-24T14:21:17.366" v="147" actId="478"/>
          <ac:spMkLst>
            <pc:docMk/>
            <pc:sldMk cId="1192413219" sldId="1568"/>
            <ac:spMk id="5" creationId="{00000000-0000-0000-0000-000000000000}"/>
          </ac:spMkLst>
        </pc:spChg>
      </pc:sldChg>
      <pc:sldChg chg="add del modAnim">
        <pc:chgData name="FoustB" userId="036fd538-e6a0-4478-b832-b99ce6775b9a" providerId="ADAL" clId="{51AFE71A-89A7-47A6-92D9-08ACD5A77C62}" dt="2023-04-24T16:17:14.177" v="823" actId="47"/>
        <pc:sldMkLst>
          <pc:docMk/>
          <pc:sldMk cId="2886266323" sldId="1569"/>
        </pc:sldMkLst>
      </pc:sldChg>
      <pc:sldChg chg="addSp delSp modSp add mod delAnim modAnim">
        <pc:chgData name="FoustB" userId="036fd538-e6a0-4478-b832-b99ce6775b9a" providerId="ADAL" clId="{51AFE71A-89A7-47A6-92D9-08ACD5A77C62}" dt="2023-04-25T19:30:25.257" v="2798" actId="115"/>
        <pc:sldMkLst>
          <pc:docMk/>
          <pc:sldMk cId="715131187" sldId="1570"/>
        </pc:sldMkLst>
        <pc:spChg chg="add del mod">
          <ac:chgData name="FoustB" userId="036fd538-e6a0-4478-b832-b99ce6775b9a" providerId="ADAL" clId="{51AFE71A-89A7-47A6-92D9-08ACD5A77C62}" dt="2023-04-25T19:30:21.348" v="2796" actId="478"/>
          <ac:spMkLst>
            <pc:docMk/>
            <pc:sldMk cId="715131187" sldId="1570"/>
            <ac:spMk id="3" creationId="{CC7E5CFB-06C8-C546-3CA2-1E8E9934BA2F}"/>
          </ac:spMkLst>
        </pc:spChg>
        <pc:spChg chg="del">
          <ac:chgData name="FoustB" userId="036fd538-e6a0-4478-b832-b99ce6775b9a" providerId="ADAL" clId="{51AFE71A-89A7-47A6-92D9-08ACD5A77C62}" dt="2023-04-24T15:29:02.697" v="485" actId="478"/>
          <ac:spMkLst>
            <pc:docMk/>
            <pc:sldMk cId="715131187" sldId="1570"/>
            <ac:spMk id="3" creationId="{D21A0B9A-83E8-C01F-BC76-7875BFFF9F66}"/>
          </ac:spMkLst>
        </pc:spChg>
        <pc:spChg chg="add mod">
          <ac:chgData name="FoustB" userId="036fd538-e6a0-4478-b832-b99ce6775b9a" providerId="ADAL" clId="{51AFE71A-89A7-47A6-92D9-08ACD5A77C62}" dt="2023-04-25T19:26:35.503" v="2771"/>
          <ac:spMkLst>
            <pc:docMk/>
            <pc:sldMk cId="715131187" sldId="1570"/>
            <ac:spMk id="4" creationId="{F2566EA0-9DE0-2F62-9050-52BA10658776}"/>
          </ac:spMkLst>
        </pc:spChg>
        <pc:spChg chg="add mod">
          <ac:chgData name="FoustB" userId="036fd538-e6a0-4478-b832-b99ce6775b9a" providerId="ADAL" clId="{51AFE71A-89A7-47A6-92D9-08ACD5A77C62}" dt="2023-04-25T19:30:25.257" v="2798" actId="115"/>
          <ac:spMkLst>
            <pc:docMk/>
            <pc:sldMk cId="715131187" sldId="1570"/>
            <ac:spMk id="5" creationId="{2B248E29-5B4F-2889-4D32-9BCE00EBE41C}"/>
          </ac:spMkLst>
        </pc:spChg>
        <pc:spChg chg="del">
          <ac:chgData name="FoustB" userId="036fd538-e6a0-4478-b832-b99ce6775b9a" providerId="ADAL" clId="{51AFE71A-89A7-47A6-92D9-08ACD5A77C62}" dt="2023-04-25T19:19:10.689" v="2693" actId="478"/>
          <ac:spMkLst>
            <pc:docMk/>
            <pc:sldMk cId="715131187" sldId="1570"/>
            <ac:spMk id="7" creationId="{00000000-0000-0000-0000-000000000000}"/>
          </ac:spMkLst>
        </pc:spChg>
        <pc:spChg chg="del mod">
          <ac:chgData name="FoustB" userId="036fd538-e6a0-4478-b832-b99ce6775b9a" providerId="ADAL" clId="{51AFE71A-89A7-47A6-92D9-08ACD5A77C62}" dt="2023-04-25T19:26:35.087" v="2770" actId="478"/>
          <ac:spMkLst>
            <pc:docMk/>
            <pc:sldMk cId="715131187" sldId="1570"/>
            <ac:spMk id="8" creationId="{00000000-0000-0000-0000-000000000000}"/>
          </ac:spMkLst>
        </pc:spChg>
        <pc:spChg chg="del">
          <ac:chgData name="FoustB" userId="036fd538-e6a0-4478-b832-b99ce6775b9a" providerId="ADAL" clId="{51AFE71A-89A7-47A6-92D9-08ACD5A77C62}" dt="2023-04-24T15:29:03.530" v="486" actId="478"/>
          <ac:spMkLst>
            <pc:docMk/>
            <pc:sldMk cId="715131187" sldId="1570"/>
            <ac:spMk id="9" creationId="{00000000-0000-0000-0000-000000000000}"/>
          </ac:spMkLst>
        </pc:spChg>
      </pc:sldChg>
      <pc:sldChg chg="addSp delSp modSp add del mod delAnim modAnim">
        <pc:chgData name="FoustB" userId="036fd538-e6a0-4478-b832-b99ce6775b9a" providerId="ADAL" clId="{51AFE71A-89A7-47A6-92D9-08ACD5A77C62}" dt="2023-04-25T14:30:14.597" v="1308" actId="47"/>
        <pc:sldMkLst>
          <pc:docMk/>
          <pc:sldMk cId="3441956838" sldId="1571"/>
        </pc:sldMkLst>
        <pc:spChg chg="del">
          <ac:chgData name="FoustB" userId="036fd538-e6a0-4478-b832-b99ce6775b9a" providerId="ADAL" clId="{51AFE71A-89A7-47A6-92D9-08ACD5A77C62}" dt="2023-04-24T16:12:24.171" v="667" actId="478"/>
          <ac:spMkLst>
            <pc:docMk/>
            <pc:sldMk cId="3441956838" sldId="1571"/>
            <ac:spMk id="4" creationId="{433D6BBF-9D25-937A-6D80-F16C329FE976}"/>
          </ac:spMkLst>
        </pc:spChg>
        <pc:spChg chg="add mod">
          <ac:chgData name="FoustB" userId="036fd538-e6a0-4478-b832-b99ce6775b9a" providerId="ADAL" clId="{51AFE71A-89A7-47A6-92D9-08ACD5A77C62}" dt="2023-04-25T14:12:42.769" v="1151"/>
          <ac:spMkLst>
            <pc:docMk/>
            <pc:sldMk cId="3441956838" sldId="1571"/>
            <ac:spMk id="4" creationId="{DBBCE902-0D65-114A-AC93-546361E76450}"/>
          </ac:spMkLst>
        </pc:spChg>
        <pc:spChg chg="add mod">
          <ac:chgData name="FoustB" userId="036fd538-e6a0-4478-b832-b99ce6775b9a" providerId="ADAL" clId="{51AFE71A-89A7-47A6-92D9-08ACD5A77C62}" dt="2023-04-24T16:18:57.561" v="839" actId="20577"/>
          <ac:spMkLst>
            <pc:docMk/>
            <pc:sldMk cId="3441956838" sldId="1571"/>
            <ac:spMk id="5" creationId="{7BEE3050-AD5B-F50D-D0E4-B1D22A36A94D}"/>
          </ac:spMkLst>
        </pc:spChg>
        <pc:spChg chg="add del mod">
          <ac:chgData name="FoustB" userId="036fd538-e6a0-4478-b832-b99ce6775b9a" providerId="ADAL" clId="{51AFE71A-89A7-47A6-92D9-08ACD5A77C62}" dt="2023-04-25T14:12:42.399" v="1150" actId="478"/>
          <ac:spMkLst>
            <pc:docMk/>
            <pc:sldMk cId="3441956838" sldId="1571"/>
            <ac:spMk id="9" creationId="{5FBB3749-FB95-3457-EC5E-819DA1C5BDEA}"/>
          </ac:spMkLst>
        </pc:spChg>
        <pc:spChg chg="del">
          <ac:chgData name="FoustB" userId="036fd538-e6a0-4478-b832-b99ce6775b9a" providerId="ADAL" clId="{51AFE71A-89A7-47A6-92D9-08ACD5A77C62}" dt="2023-04-24T16:15:21.979" v="778" actId="478"/>
          <ac:spMkLst>
            <pc:docMk/>
            <pc:sldMk cId="3441956838" sldId="1571"/>
            <ac:spMk id="10" creationId="{00000000-0000-0000-0000-000000000000}"/>
          </ac:spMkLst>
        </pc:spChg>
        <pc:spChg chg="add mod">
          <ac:chgData name="FoustB" userId="036fd538-e6a0-4478-b832-b99ce6775b9a" providerId="ADAL" clId="{51AFE71A-89A7-47A6-92D9-08ACD5A77C62}" dt="2023-04-24T16:19:18.147" v="845" actId="1076"/>
          <ac:spMkLst>
            <pc:docMk/>
            <pc:sldMk cId="3441956838" sldId="1571"/>
            <ac:spMk id="11" creationId="{B4A87719-D2D4-F80B-8124-1E737F726F16}"/>
          </ac:spMkLst>
        </pc:spChg>
      </pc:sldChg>
      <pc:sldChg chg="addSp delSp modSp add del mod delAnim modAnim">
        <pc:chgData name="FoustB" userId="036fd538-e6a0-4478-b832-b99ce6775b9a" providerId="ADAL" clId="{51AFE71A-89A7-47A6-92D9-08ACD5A77C62}" dt="2023-04-25T22:19:56.827" v="3501" actId="47"/>
        <pc:sldMkLst>
          <pc:docMk/>
          <pc:sldMk cId="3305791102" sldId="1572"/>
        </pc:sldMkLst>
        <pc:spChg chg="del">
          <ac:chgData name="FoustB" userId="036fd538-e6a0-4478-b832-b99ce6775b9a" providerId="ADAL" clId="{51AFE71A-89A7-47A6-92D9-08ACD5A77C62}" dt="2023-04-25T14:30:18.067" v="1309" actId="478"/>
          <ac:spMkLst>
            <pc:docMk/>
            <pc:sldMk cId="3305791102" sldId="1572"/>
            <ac:spMk id="3" creationId="{1F149970-A28E-94F8-3111-E9AC5BFED5A1}"/>
          </ac:spMkLst>
        </pc:spChg>
        <pc:spChg chg="add mod">
          <ac:chgData name="FoustB" userId="036fd538-e6a0-4478-b832-b99ce6775b9a" providerId="ADAL" clId="{51AFE71A-89A7-47A6-92D9-08ACD5A77C62}" dt="2023-04-24T16:17:02.614" v="821" actId="1076"/>
          <ac:spMkLst>
            <pc:docMk/>
            <pc:sldMk cId="3305791102" sldId="1572"/>
            <ac:spMk id="4" creationId="{047C45E7-E309-6B23-BC3E-04717D1BB287}"/>
          </ac:spMkLst>
        </pc:spChg>
        <pc:spChg chg="del">
          <ac:chgData name="FoustB" userId="036fd538-e6a0-4478-b832-b99ce6775b9a" providerId="ADAL" clId="{51AFE71A-89A7-47A6-92D9-08ACD5A77C62}" dt="2023-04-25T14:32:15.645" v="1313" actId="478"/>
          <ac:spMkLst>
            <pc:docMk/>
            <pc:sldMk cId="3305791102" sldId="1572"/>
            <ac:spMk id="7" creationId="{00000000-0000-0000-0000-000000000000}"/>
          </ac:spMkLst>
        </pc:spChg>
        <pc:spChg chg="del">
          <ac:chgData name="FoustB" userId="036fd538-e6a0-4478-b832-b99ce6775b9a" providerId="ADAL" clId="{51AFE71A-89A7-47A6-92D9-08ACD5A77C62}" dt="2023-04-25T14:12:46.246" v="1152" actId="478"/>
          <ac:spMkLst>
            <pc:docMk/>
            <pc:sldMk cId="3305791102" sldId="1572"/>
            <ac:spMk id="9" creationId="{5FBB3749-FB95-3457-EC5E-819DA1C5BDEA}"/>
          </ac:spMkLst>
        </pc:spChg>
        <pc:spChg chg="add mod">
          <ac:chgData name="FoustB" userId="036fd538-e6a0-4478-b832-b99ce6775b9a" providerId="ADAL" clId="{51AFE71A-89A7-47A6-92D9-08ACD5A77C62}" dt="2023-04-24T16:17:11.518" v="822"/>
          <ac:spMkLst>
            <pc:docMk/>
            <pc:sldMk cId="3305791102" sldId="1572"/>
            <ac:spMk id="10" creationId="{DA1E484E-3389-CC38-3538-4803F97EFA68}"/>
          </ac:spMkLst>
        </pc:spChg>
        <pc:spChg chg="add mod">
          <ac:chgData name="FoustB" userId="036fd538-e6a0-4478-b832-b99ce6775b9a" providerId="ADAL" clId="{51AFE71A-89A7-47A6-92D9-08ACD5A77C62}" dt="2023-04-25T14:12:46.594" v="1153"/>
          <ac:spMkLst>
            <pc:docMk/>
            <pc:sldMk cId="3305791102" sldId="1572"/>
            <ac:spMk id="11" creationId="{A84CFDD8-BCE2-4588-78FF-ED59D4FE4549}"/>
          </ac:spMkLst>
        </pc:spChg>
        <pc:spChg chg="add mod">
          <ac:chgData name="FoustB" userId="036fd538-e6a0-4478-b832-b99ce6775b9a" providerId="ADAL" clId="{51AFE71A-89A7-47A6-92D9-08ACD5A77C62}" dt="2023-04-25T14:32:15.961" v="1314"/>
          <ac:spMkLst>
            <pc:docMk/>
            <pc:sldMk cId="3305791102" sldId="1572"/>
            <ac:spMk id="12" creationId="{CEB7AA58-456E-CA2D-2431-4A354DDE42EC}"/>
          </ac:spMkLst>
        </pc:spChg>
      </pc:sldChg>
      <pc:sldChg chg="addSp delSp modSp add del mod delAnim modAnim">
        <pc:chgData name="FoustB" userId="036fd538-e6a0-4478-b832-b99ce6775b9a" providerId="ADAL" clId="{51AFE71A-89A7-47A6-92D9-08ACD5A77C62}" dt="2023-04-25T22:21:31.945" v="3520" actId="47"/>
        <pc:sldMkLst>
          <pc:docMk/>
          <pc:sldMk cId="3998601062" sldId="1573"/>
        </pc:sldMkLst>
        <pc:spChg chg="del">
          <ac:chgData name="FoustB" userId="036fd538-e6a0-4478-b832-b99ce6775b9a" providerId="ADAL" clId="{51AFE71A-89A7-47A6-92D9-08ACD5A77C62}" dt="2023-04-25T14:32:21.292" v="1315" actId="478"/>
          <ac:spMkLst>
            <pc:docMk/>
            <pc:sldMk cId="3998601062" sldId="1573"/>
            <ac:spMk id="7" creationId="{00000000-0000-0000-0000-000000000000}"/>
          </ac:spMkLst>
        </pc:spChg>
        <pc:spChg chg="del">
          <ac:chgData name="FoustB" userId="036fd538-e6a0-4478-b832-b99ce6775b9a" providerId="ADAL" clId="{51AFE71A-89A7-47A6-92D9-08ACD5A77C62}" dt="2023-04-25T14:12:50.043" v="1154" actId="478"/>
          <ac:spMkLst>
            <pc:docMk/>
            <pc:sldMk cId="3998601062" sldId="1573"/>
            <ac:spMk id="9" creationId="{5FBB3749-FB95-3457-EC5E-819DA1C5BDEA}"/>
          </ac:spMkLst>
        </pc:spChg>
        <pc:spChg chg="add mod">
          <ac:chgData name="FoustB" userId="036fd538-e6a0-4478-b832-b99ce6775b9a" providerId="ADAL" clId="{51AFE71A-89A7-47A6-92D9-08ACD5A77C62}" dt="2023-04-24T16:17:28.675" v="825"/>
          <ac:spMkLst>
            <pc:docMk/>
            <pc:sldMk cId="3998601062" sldId="1573"/>
            <ac:spMk id="11" creationId="{15E5886A-E840-662E-C31A-D83E5A2A132A}"/>
          </ac:spMkLst>
        </pc:spChg>
        <pc:spChg chg="add mod">
          <ac:chgData name="FoustB" userId="036fd538-e6a0-4478-b832-b99ce6775b9a" providerId="ADAL" clId="{51AFE71A-89A7-47A6-92D9-08ACD5A77C62}" dt="2023-04-25T14:12:50.503" v="1155"/>
          <ac:spMkLst>
            <pc:docMk/>
            <pc:sldMk cId="3998601062" sldId="1573"/>
            <ac:spMk id="12" creationId="{72794C09-0C83-14C2-7AF3-FAA3FA5C4C34}"/>
          </ac:spMkLst>
        </pc:spChg>
        <pc:spChg chg="add del mod">
          <ac:chgData name="FoustB" userId="036fd538-e6a0-4478-b832-b99ce6775b9a" providerId="ADAL" clId="{51AFE71A-89A7-47A6-92D9-08ACD5A77C62}" dt="2023-04-24T16:18:30.051" v="829" actId="478"/>
          <ac:spMkLst>
            <pc:docMk/>
            <pc:sldMk cId="3998601062" sldId="1573"/>
            <ac:spMk id="12" creationId="{A1B1A799-3677-6686-25A8-52F7814B4E67}"/>
          </ac:spMkLst>
        </pc:spChg>
        <pc:spChg chg="add mod">
          <ac:chgData name="FoustB" userId="036fd538-e6a0-4478-b832-b99ce6775b9a" providerId="ADAL" clId="{51AFE71A-89A7-47A6-92D9-08ACD5A77C62}" dt="2023-04-25T14:32:24.918" v="1316" actId="1076"/>
          <ac:spMkLst>
            <pc:docMk/>
            <pc:sldMk cId="3998601062" sldId="1573"/>
            <ac:spMk id="13" creationId="{3AEE9853-8936-BADA-5EDC-FC72970731DC}"/>
          </ac:spMkLst>
        </pc:spChg>
      </pc:sldChg>
      <pc:sldChg chg="addSp delSp modSp add del mod modAnim">
        <pc:chgData name="FoustB" userId="036fd538-e6a0-4478-b832-b99ce6775b9a" providerId="ADAL" clId="{51AFE71A-89A7-47A6-92D9-08ACD5A77C62}" dt="2023-04-25T14:33:02.972" v="1325" actId="47"/>
        <pc:sldMkLst>
          <pc:docMk/>
          <pc:sldMk cId="1173946965" sldId="1574"/>
        </pc:sldMkLst>
        <pc:spChg chg="del">
          <ac:chgData name="FoustB" userId="036fd538-e6a0-4478-b832-b99ce6775b9a" providerId="ADAL" clId="{51AFE71A-89A7-47A6-92D9-08ACD5A77C62}" dt="2023-04-25T14:12:54.028" v="1156" actId="478"/>
          <ac:spMkLst>
            <pc:docMk/>
            <pc:sldMk cId="1173946965" sldId="1574"/>
            <ac:spMk id="9" creationId="{5FBB3749-FB95-3457-EC5E-819DA1C5BDEA}"/>
          </ac:spMkLst>
        </pc:spChg>
        <pc:spChg chg="add mod ord">
          <ac:chgData name="FoustB" userId="036fd538-e6a0-4478-b832-b99ce6775b9a" providerId="ADAL" clId="{51AFE71A-89A7-47A6-92D9-08ACD5A77C62}" dt="2023-04-24T16:21:51.463" v="979" actId="20577"/>
          <ac:spMkLst>
            <pc:docMk/>
            <pc:sldMk cId="1173946965" sldId="1574"/>
            <ac:spMk id="12" creationId="{A011B1E9-8F78-CCE6-917F-C196DC751ADA}"/>
          </ac:spMkLst>
        </pc:spChg>
        <pc:spChg chg="add mod">
          <ac:chgData name="FoustB" userId="036fd538-e6a0-4478-b832-b99ce6775b9a" providerId="ADAL" clId="{51AFE71A-89A7-47A6-92D9-08ACD5A77C62}" dt="2023-04-25T14:12:54.382" v="1157"/>
          <ac:spMkLst>
            <pc:docMk/>
            <pc:sldMk cId="1173946965" sldId="1574"/>
            <ac:spMk id="14" creationId="{29AF0CCD-1856-345F-C04E-A5AEB986EF15}"/>
          </ac:spMkLst>
        </pc:spChg>
        <pc:picChg chg="mod">
          <ac:chgData name="FoustB" userId="036fd538-e6a0-4478-b832-b99ce6775b9a" providerId="ADAL" clId="{51AFE71A-89A7-47A6-92D9-08ACD5A77C62}" dt="2023-04-24T16:21:27.834" v="851" actId="1076"/>
          <ac:picMkLst>
            <pc:docMk/>
            <pc:sldMk cId="1173946965" sldId="1574"/>
            <ac:picMk id="6" creationId="{00000000-0000-0000-0000-000000000000}"/>
          </ac:picMkLst>
        </pc:picChg>
      </pc:sldChg>
      <pc:sldChg chg="addSp delSp modSp add del mod modAnim">
        <pc:chgData name="FoustB" userId="036fd538-e6a0-4478-b832-b99ce6775b9a" providerId="ADAL" clId="{51AFE71A-89A7-47A6-92D9-08ACD5A77C62}" dt="2023-04-25T22:21:37.714" v="3521" actId="47"/>
        <pc:sldMkLst>
          <pc:docMk/>
          <pc:sldMk cId="1110483392" sldId="1575"/>
        </pc:sldMkLst>
        <pc:spChg chg="del">
          <ac:chgData name="FoustB" userId="036fd538-e6a0-4478-b832-b99ce6775b9a" providerId="ADAL" clId="{51AFE71A-89A7-47A6-92D9-08ACD5A77C62}" dt="2023-04-25T14:32:57.112" v="1323" actId="478"/>
          <ac:spMkLst>
            <pc:docMk/>
            <pc:sldMk cId="1110483392" sldId="1575"/>
            <ac:spMk id="3" creationId="{1F149970-A28E-94F8-3111-E9AC5BFED5A1}"/>
          </ac:spMkLst>
        </pc:spChg>
        <pc:spChg chg="add mod">
          <ac:chgData name="FoustB" userId="036fd538-e6a0-4478-b832-b99ce6775b9a" providerId="ADAL" clId="{51AFE71A-89A7-47A6-92D9-08ACD5A77C62}" dt="2023-04-25T14:33:00.689" v="1324" actId="1076"/>
          <ac:spMkLst>
            <pc:docMk/>
            <pc:sldMk cId="1110483392" sldId="1575"/>
            <ac:spMk id="7" creationId="{64F64E20-E730-99C3-76DD-C5ABC89A4A02}"/>
          </ac:spMkLst>
        </pc:spChg>
        <pc:spChg chg="del">
          <ac:chgData name="FoustB" userId="036fd538-e6a0-4478-b832-b99ce6775b9a" providerId="ADAL" clId="{51AFE71A-89A7-47A6-92D9-08ACD5A77C62}" dt="2023-04-25T14:32:51.165" v="1318" actId="478"/>
          <ac:spMkLst>
            <pc:docMk/>
            <pc:sldMk cId="1110483392" sldId="1575"/>
            <ac:spMk id="11" creationId="{15E5886A-E840-662E-C31A-D83E5A2A132A}"/>
          </ac:spMkLst>
        </pc:spChg>
      </pc:sldChg>
      <pc:sldChg chg="addSp delSp modSp add mod delAnim modAnim">
        <pc:chgData name="FoustB" userId="036fd538-e6a0-4478-b832-b99ce6775b9a" providerId="ADAL" clId="{51AFE71A-89A7-47A6-92D9-08ACD5A77C62}" dt="2023-04-25T22:36:45.152" v="3768" actId="1076"/>
        <pc:sldMkLst>
          <pc:docMk/>
          <pc:sldMk cId="2564533096" sldId="1576"/>
        </pc:sldMkLst>
        <pc:spChg chg="mod">
          <ac:chgData name="FoustB" userId="036fd538-e6a0-4478-b832-b99ce6775b9a" providerId="ADAL" clId="{51AFE71A-89A7-47A6-92D9-08ACD5A77C62}" dt="2023-04-25T22:36:45.152" v="3768" actId="1076"/>
          <ac:spMkLst>
            <pc:docMk/>
            <pc:sldMk cId="2564533096" sldId="1576"/>
            <ac:spMk id="3" creationId="{94B44B5F-09B2-8631-AD6F-33F20DA83A31}"/>
          </ac:spMkLst>
        </pc:spChg>
        <pc:spChg chg="add del mod">
          <ac:chgData name="FoustB" userId="036fd538-e6a0-4478-b832-b99ce6775b9a" providerId="ADAL" clId="{51AFE71A-89A7-47A6-92D9-08ACD5A77C62}" dt="2023-04-25T15:39:55.304" v="1946" actId="478"/>
          <ac:spMkLst>
            <pc:docMk/>
            <pc:sldMk cId="2564533096" sldId="1576"/>
            <ac:spMk id="4" creationId="{80E317CB-845B-63AE-0077-179DCF03006C}"/>
          </ac:spMkLst>
        </pc:spChg>
        <pc:spChg chg="add mod">
          <ac:chgData name="FoustB" userId="036fd538-e6a0-4478-b832-b99ce6775b9a" providerId="ADAL" clId="{51AFE71A-89A7-47A6-92D9-08ACD5A77C62}" dt="2023-04-25T22:31:54.582" v="3678"/>
          <ac:spMkLst>
            <pc:docMk/>
            <pc:sldMk cId="2564533096" sldId="1576"/>
            <ac:spMk id="4" creationId="{9C46A5AC-AF01-85A9-B920-800069809233}"/>
          </ac:spMkLst>
        </pc:spChg>
        <pc:spChg chg="del">
          <ac:chgData name="FoustB" userId="036fd538-e6a0-4478-b832-b99ce6775b9a" providerId="ADAL" clId="{51AFE71A-89A7-47A6-92D9-08ACD5A77C62}" dt="2023-04-25T15:38:44.044" v="1935" actId="478"/>
          <ac:spMkLst>
            <pc:docMk/>
            <pc:sldMk cId="2564533096" sldId="1576"/>
            <ac:spMk id="8" creationId="{00000000-0000-0000-0000-000000000000}"/>
          </ac:spMkLst>
        </pc:spChg>
        <pc:spChg chg="del">
          <ac:chgData name="FoustB" userId="036fd538-e6a0-4478-b832-b99ce6775b9a" providerId="ADAL" clId="{51AFE71A-89A7-47A6-92D9-08ACD5A77C62}" dt="2023-04-25T15:38:41.617" v="1934" actId="478"/>
          <ac:spMkLst>
            <pc:docMk/>
            <pc:sldMk cId="2564533096" sldId="1576"/>
            <ac:spMk id="9" creationId="{00000000-0000-0000-0000-000000000000}"/>
          </ac:spMkLst>
        </pc:spChg>
        <pc:spChg chg="del">
          <ac:chgData name="FoustB" userId="036fd538-e6a0-4478-b832-b99ce6775b9a" providerId="ADAL" clId="{51AFE71A-89A7-47A6-92D9-08ACD5A77C62}" dt="2023-04-25T14:51:03.591" v="1550" actId="478"/>
          <ac:spMkLst>
            <pc:docMk/>
            <pc:sldMk cId="2564533096" sldId="1576"/>
            <ac:spMk id="10" creationId="{00000000-0000-0000-0000-000000000000}"/>
          </ac:spMkLst>
        </pc:spChg>
      </pc:sldChg>
      <pc:sldChg chg="addSp delSp modSp add del mod modAnim">
        <pc:chgData name="FoustB" userId="036fd538-e6a0-4478-b832-b99ce6775b9a" providerId="ADAL" clId="{51AFE71A-89A7-47A6-92D9-08ACD5A77C62}" dt="2023-04-25T22:35:25.864" v="3755" actId="47"/>
        <pc:sldMkLst>
          <pc:docMk/>
          <pc:sldMk cId="4221083565" sldId="1577"/>
        </pc:sldMkLst>
        <pc:spChg chg="mod">
          <ac:chgData name="FoustB" userId="036fd538-e6a0-4478-b832-b99ce6775b9a" providerId="ADAL" clId="{51AFE71A-89A7-47A6-92D9-08ACD5A77C62}" dt="2023-04-25T15:37:34.959" v="1928" actId="1076"/>
          <ac:spMkLst>
            <pc:docMk/>
            <pc:sldMk cId="4221083565" sldId="1577"/>
            <ac:spMk id="3" creationId="{0A0A0BE9-4DDA-E162-50CE-3FF679BFA8F2}"/>
          </ac:spMkLst>
        </pc:spChg>
        <pc:spChg chg="add mod">
          <ac:chgData name="FoustB" userId="036fd538-e6a0-4478-b832-b99ce6775b9a" providerId="ADAL" clId="{51AFE71A-89A7-47A6-92D9-08ACD5A77C62}" dt="2023-04-25T22:31:44.685" v="3676"/>
          <ac:spMkLst>
            <pc:docMk/>
            <pc:sldMk cId="4221083565" sldId="1577"/>
            <ac:spMk id="4" creationId="{133ADFB0-D29E-7D3F-0A8F-C06542B83B47}"/>
          </ac:spMkLst>
        </pc:spChg>
        <pc:spChg chg="del">
          <ac:chgData name="FoustB" userId="036fd538-e6a0-4478-b832-b99ce6775b9a" providerId="ADAL" clId="{51AFE71A-89A7-47A6-92D9-08ACD5A77C62}" dt="2023-04-25T15:37:31.983" v="1927" actId="478"/>
          <ac:spMkLst>
            <pc:docMk/>
            <pc:sldMk cId="4221083565" sldId="1577"/>
            <ac:spMk id="9" creationId="{00000000-0000-0000-0000-000000000000}"/>
          </ac:spMkLst>
        </pc:spChg>
      </pc:sldChg>
      <pc:sldChg chg="addSp delSp modSp add del mod">
        <pc:chgData name="FoustB" userId="036fd538-e6a0-4478-b832-b99ce6775b9a" providerId="ADAL" clId="{51AFE71A-89A7-47A6-92D9-08ACD5A77C62}" dt="2023-04-25T22:31:39.208" v="3675" actId="47"/>
        <pc:sldMkLst>
          <pc:docMk/>
          <pc:sldMk cId="1174704389" sldId="1578"/>
        </pc:sldMkLst>
        <pc:spChg chg="add mod">
          <ac:chgData name="FoustB" userId="036fd538-e6a0-4478-b832-b99ce6775b9a" providerId="ADAL" clId="{51AFE71A-89A7-47A6-92D9-08ACD5A77C62}" dt="2023-04-25T22:31:33.672" v="3674"/>
          <ac:spMkLst>
            <pc:docMk/>
            <pc:sldMk cId="1174704389" sldId="1578"/>
            <ac:spMk id="3" creationId="{9A6A7101-2517-62B8-DB9E-C87483AF29C3}"/>
          </ac:spMkLst>
        </pc:spChg>
        <pc:spChg chg="del">
          <ac:chgData name="FoustB" userId="036fd538-e6a0-4478-b832-b99ce6775b9a" providerId="ADAL" clId="{51AFE71A-89A7-47A6-92D9-08ACD5A77C62}" dt="2023-04-25T22:26:12.393" v="3624" actId="478"/>
          <ac:spMkLst>
            <pc:docMk/>
            <pc:sldMk cId="1174704389" sldId="1578"/>
            <ac:spMk id="8" creationId="{00000000-0000-0000-0000-000000000000}"/>
          </ac:spMkLst>
        </pc:spChg>
        <pc:spChg chg="del mod">
          <ac:chgData name="FoustB" userId="036fd538-e6a0-4478-b832-b99ce6775b9a" providerId="ADAL" clId="{51AFE71A-89A7-47A6-92D9-08ACD5A77C62}" dt="2023-04-25T22:26:09.684" v="3623" actId="478"/>
          <ac:spMkLst>
            <pc:docMk/>
            <pc:sldMk cId="1174704389" sldId="1578"/>
            <ac:spMk id="9" creationId="{00000000-0000-0000-0000-000000000000}"/>
          </ac:spMkLst>
        </pc:spChg>
      </pc:sldChg>
      <pc:sldChg chg="add del">
        <pc:chgData name="FoustB" userId="036fd538-e6a0-4478-b832-b99ce6775b9a" providerId="ADAL" clId="{51AFE71A-89A7-47A6-92D9-08ACD5A77C62}" dt="2023-04-25T21:56:38.916" v="2805"/>
        <pc:sldMkLst>
          <pc:docMk/>
          <pc:sldMk cId="2066989104" sldId="1579"/>
        </pc:sldMkLst>
      </pc:sldChg>
      <pc:sldChg chg="addSp delSp modSp add mod delAnim modAnim">
        <pc:chgData name="FoustB" userId="036fd538-e6a0-4478-b832-b99ce6775b9a" providerId="ADAL" clId="{51AFE71A-89A7-47A6-92D9-08ACD5A77C62}" dt="2023-04-25T22:00:09.076" v="3020"/>
        <pc:sldMkLst>
          <pc:docMk/>
          <pc:sldMk cId="3633218385" sldId="1579"/>
        </pc:sldMkLst>
        <pc:spChg chg="del">
          <ac:chgData name="FoustB" userId="036fd538-e6a0-4478-b832-b99ce6775b9a" providerId="ADAL" clId="{51AFE71A-89A7-47A6-92D9-08ACD5A77C62}" dt="2023-04-25T21:56:55.508" v="2807" actId="478"/>
          <ac:spMkLst>
            <pc:docMk/>
            <pc:sldMk cId="3633218385" sldId="1579"/>
            <ac:spMk id="3" creationId="{D21A0B9A-83E8-C01F-BC76-7875BFFF9F66}"/>
          </ac:spMkLst>
        </pc:spChg>
        <pc:spChg chg="add mod">
          <ac:chgData name="FoustB" userId="036fd538-e6a0-4478-b832-b99ce6775b9a" providerId="ADAL" clId="{51AFE71A-89A7-47A6-92D9-08ACD5A77C62}" dt="2023-04-25T21:59:13.420" v="2899" actId="1035"/>
          <ac:spMkLst>
            <pc:docMk/>
            <pc:sldMk cId="3633218385" sldId="1579"/>
            <ac:spMk id="4" creationId="{AF264FCA-5C91-FE27-33B6-DBBF414BC723}"/>
          </ac:spMkLst>
        </pc:spChg>
        <pc:spChg chg="del">
          <ac:chgData name="FoustB" userId="036fd538-e6a0-4478-b832-b99ce6775b9a" providerId="ADAL" clId="{51AFE71A-89A7-47A6-92D9-08ACD5A77C62}" dt="2023-04-25T21:56:57.604" v="2808" actId="478"/>
          <ac:spMkLst>
            <pc:docMk/>
            <pc:sldMk cId="3633218385" sldId="1579"/>
            <ac:spMk id="5" creationId="{4F66C758-E870-E39C-B27B-103D7D685AC4}"/>
          </ac:spMkLst>
        </pc:spChg>
        <pc:spChg chg="add mod">
          <ac:chgData name="FoustB" userId="036fd538-e6a0-4478-b832-b99ce6775b9a" providerId="ADAL" clId="{51AFE71A-89A7-47A6-92D9-08ACD5A77C62}" dt="2023-04-25T22:00:03.676" v="3019" actId="1038"/>
          <ac:spMkLst>
            <pc:docMk/>
            <pc:sldMk cId="3633218385" sldId="1579"/>
            <ac:spMk id="7" creationId="{F82C2D3F-0E8F-02EC-22AE-8C6769E4A3D1}"/>
          </ac:spMkLst>
        </pc:spChg>
        <pc:spChg chg="mod">
          <ac:chgData name="FoustB" userId="036fd538-e6a0-4478-b832-b99ce6775b9a" providerId="ADAL" clId="{51AFE71A-89A7-47A6-92D9-08ACD5A77C62}" dt="2023-04-25T21:57:31.411" v="2879" actId="1037"/>
          <ac:spMkLst>
            <pc:docMk/>
            <pc:sldMk cId="3633218385" sldId="1579"/>
            <ac:spMk id="11" creationId="{BB5CBB8C-C40C-641D-1BEF-647E76B8947C}"/>
          </ac:spMkLst>
        </pc:spChg>
      </pc:sldChg>
      <pc:sldChg chg="addSp delSp modSp add mod delAnim modAnim">
        <pc:chgData name="FoustB" userId="036fd538-e6a0-4478-b832-b99ce6775b9a" providerId="ADAL" clId="{51AFE71A-89A7-47A6-92D9-08ACD5A77C62}" dt="2023-04-25T22:01:40.120" v="3035" actId="478"/>
        <pc:sldMkLst>
          <pc:docMk/>
          <pc:sldMk cId="1050478684" sldId="1580"/>
        </pc:sldMkLst>
        <pc:spChg chg="del">
          <ac:chgData name="FoustB" userId="036fd538-e6a0-4478-b832-b99ce6775b9a" providerId="ADAL" clId="{51AFE71A-89A7-47A6-92D9-08ACD5A77C62}" dt="2023-04-25T22:00:18.847" v="3022" actId="478"/>
          <ac:spMkLst>
            <pc:docMk/>
            <pc:sldMk cId="1050478684" sldId="1580"/>
            <ac:spMk id="4" creationId="{AF264FCA-5C91-FE27-33B6-DBBF414BC723}"/>
          </ac:spMkLst>
        </pc:spChg>
        <pc:spChg chg="add del mod">
          <ac:chgData name="FoustB" userId="036fd538-e6a0-4478-b832-b99ce6775b9a" providerId="ADAL" clId="{51AFE71A-89A7-47A6-92D9-08ACD5A77C62}" dt="2023-04-25T22:01:40.120" v="3035" actId="478"/>
          <ac:spMkLst>
            <pc:docMk/>
            <pc:sldMk cId="1050478684" sldId="1580"/>
            <ac:spMk id="5" creationId="{8D5BFBAB-ABB0-3467-461A-417649A377AD}"/>
          </ac:spMkLst>
        </pc:spChg>
        <pc:spChg chg="ord">
          <ac:chgData name="FoustB" userId="036fd538-e6a0-4478-b832-b99ce6775b9a" providerId="ADAL" clId="{51AFE71A-89A7-47A6-92D9-08ACD5A77C62}" dt="2023-04-25T22:01:34.659" v="3034" actId="166"/>
          <ac:spMkLst>
            <pc:docMk/>
            <pc:sldMk cId="1050478684" sldId="1580"/>
            <ac:spMk id="7" creationId="{F82C2D3F-0E8F-02EC-22AE-8C6769E4A3D1}"/>
          </ac:spMkLst>
        </pc:spChg>
        <pc:picChg chg="add mod ord modCrop">
          <ac:chgData name="FoustB" userId="036fd538-e6a0-4478-b832-b99ce6775b9a" providerId="ADAL" clId="{51AFE71A-89A7-47A6-92D9-08ACD5A77C62}" dt="2023-04-25T22:00:49.912" v="3027" actId="732"/>
          <ac:picMkLst>
            <pc:docMk/>
            <pc:sldMk cId="1050478684" sldId="1580"/>
            <ac:picMk id="3" creationId="{383B54D8-E232-26ED-662B-672060D62CF7}"/>
          </ac:picMkLst>
        </pc:picChg>
        <pc:picChg chg="mod">
          <ac:chgData name="FoustB" userId="036fd538-e6a0-4478-b832-b99ce6775b9a" providerId="ADAL" clId="{51AFE71A-89A7-47A6-92D9-08ACD5A77C62}" dt="2023-04-25T22:00:24.941" v="3025" actId="167"/>
          <ac:picMkLst>
            <pc:docMk/>
            <pc:sldMk cId="1050478684" sldId="1580"/>
            <ac:picMk id="6" creationId="{00000000-0000-0000-0000-000000000000}"/>
          </ac:picMkLst>
        </pc:picChg>
      </pc:sldChg>
      <pc:sldChg chg="addSp modSp add mod modAnim">
        <pc:chgData name="FoustB" userId="036fd538-e6a0-4478-b832-b99ce6775b9a" providerId="ADAL" clId="{51AFE71A-89A7-47A6-92D9-08ACD5A77C62}" dt="2023-04-25T22:05:21.229" v="3178" actId="1076"/>
        <pc:sldMkLst>
          <pc:docMk/>
          <pc:sldMk cId="717732489" sldId="1581"/>
        </pc:sldMkLst>
        <pc:spChg chg="add mod">
          <ac:chgData name="FoustB" userId="036fd538-e6a0-4478-b832-b99ce6775b9a" providerId="ADAL" clId="{51AFE71A-89A7-47A6-92D9-08ACD5A77C62}" dt="2023-04-25T22:05:21.229" v="3178" actId="1076"/>
          <ac:spMkLst>
            <pc:docMk/>
            <pc:sldMk cId="717732489" sldId="1581"/>
            <ac:spMk id="4" creationId="{359BE91A-CB33-52DB-AEAE-1A774E2F2462}"/>
          </ac:spMkLst>
        </pc:spChg>
        <pc:spChg chg="mod">
          <ac:chgData name="FoustB" userId="036fd538-e6a0-4478-b832-b99ce6775b9a" providerId="ADAL" clId="{51AFE71A-89A7-47A6-92D9-08ACD5A77C62}" dt="2023-04-25T22:03:46.593" v="3144" actId="1076"/>
          <ac:spMkLst>
            <pc:docMk/>
            <pc:sldMk cId="717732489" sldId="1581"/>
            <ac:spMk id="7" creationId="{F82C2D3F-0E8F-02EC-22AE-8C6769E4A3D1}"/>
          </ac:spMkLst>
        </pc:spChg>
      </pc:sldChg>
      <pc:sldChg chg="add del">
        <pc:chgData name="FoustB" userId="036fd538-e6a0-4478-b832-b99ce6775b9a" providerId="ADAL" clId="{51AFE71A-89A7-47A6-92D9-08ACD5A77C62}" dt="2023-04-25T22:01:58.551" v="3038"/>
        <pc:sldMkLst>
          <pc:docMk/>
          <pc:sldMk cId="2096237622" sldId="1581"/>
        </pc:sldMkLst>
      </pc:sldChg>
      <pc:sldChg chg="modSp add modAnim">
        <pc:chgData name="FoustB" userId="036fd538-e6a0-4478-b832-b99ce6775b9a" providerId="ADAL" clId="{51AFE71A-89A7-47A6-92D9-08ACD5A77C62}" dt="2023-04-25T22:05:54.134" v="3189" actId="6549"/>
        <pc:sldMkLst>
          <pc:docMk/>
          <pc:sldMk cId="3068607453" sldId="1582"/>
        </pc:sldMkLst>
        <pc:spChg chg="mod">
          <ac:chgData name="FoustB" userId="036fd538-e6a0-4478-b832-b99ce6775b9a" providerId="ADAL" clId="{51AFE71A-89A7-47A6-92D9-08ACD5A77C62}" dt="2023-04-25T22:05:54.134" v="3189" actId="6549"/>
          <ac:spMkLst>
            <pc:docMk/>
            <pc:sldMk cId="3068607453" sldId="1582"/>
            <ac:spMk id="4" creationId="{359BE91A-CB33-52DB-AEAE-1A774E2F2462}"/>
          </ac:spMkLst>
        </pc:spChg>
      </pc:sldChg>
      <pc:sldChg chg="modSp add mod">
        <pc:chgData name="FoustB" userId="036fd538-e6a0-4478-b832-b99ce6775b9a" providerId="ADAL" clId="{51AFE71A-89A7-47A6-92D9-08ACD5A77C62}" dt="2023-04-25T22:07:22.373" v="3236" actId="14100"/>
        <pc:sldMkLst>
          <pc:docMk/>
          <pc:sldMk cId="2157410627" sldId="1583"/>
        </pc:sldMkLst>
        <pc:spChg chg="mod">
          <ac:chgData name="FoustB" userId="036fd538-e6a0-4478-b832-b99ce6775b9a" providerId="ADAL" clId="{51AFE71A-89A7-47A6-92D9-08ACD5A77C62}" dt="2023-04-25T22:07:22.373" v="3236" actId="14100"/>
          <ac:spMkLst>
            <pc:docMk/>
            <pc:sldMk cId="2157410627" sldId="1583"/>
            <ac:spMk id="4" creationId="{359BE91A-CB33-52DB-AEAE-1A774E2F2462}"/>
          </ac:spMkLst>
        </pc:spChg>
      </pc:sldChg>
      <pc:sldChg chg="addSp delSp modSp add mod delAnim modAnim">
        <pc:chgData name="FoustB" userId="036fd538-e6a0-4478-b832-b99ce6775b9a" providerId="ADAL" clId="{51AFE71A-89A7-47A6-92D9-08ACD5A77C62}" dt="2023-04-25T22:19:37.725" v="3499" actId="14100"/>
        <pc:sldMkLst>
          <pc:docMk/>
          <pc:sldMk cId="3700188591" sldId="1584"/>
        </pc:sldMkLst>
        <pc:spChg chg="del">
          <ac:chgData name="FoustB" userId="036fd538-e6a0-4478-b832-b99ce6775b9a" providerId="ADAL" clId="{51AFE71A-89A7-47A6-92D9-08ACD5A77C62}" dt="2023-04-25T22:08:25.501" v="3240" actId="478"/>
          <ac:spMkLst>
            <pc:docMk/>
            <pc:sldMk cId="3700188591" sldId="1584"/>
            <ac:spMk id="4" creationId="{359BE91A-CB33-52DB-AEAE-1A774E2F2462}"/>
          </ac:spMkLst>
        </pc:spChg>
        <pc:spChg chg="add del mod">
          <ac:chgData name="FoustB" userId="036fd538-e6a0-4478-b832-b99ce6775b9a" providerId="ADAL" clId="{51AFE71A-89A7-47A6-92D9-08ACD5A77C62}" dt="2023-04-25T22:12:54.654" v="3417" actId="478"/>
          <ac:spMkLst>
            <pc:docMk/>
            <pc:sldMk cId="3700188591" sldId="1584"/>
            <ac:spMk id="5" creationId="{1D17E4BC-CB4D-B0E5-83B5-AD7F02E7FCC5}"/>
          </ac:spMkLst>
        </pc:spChg>
        <pc:spChg chg="mod">
          <ac:chgData name="FoustB" userId="036fd538-e6a0-4478-b832-b99ce6775b9a" providerId="ADAL" clId="{51AFE71A-89A7-47A6-92D9-08ACD5A77C62}" dt="2023-04-25T22:19:37.725" v="3499" actId="14100"/>
          <ac:spMkLst>
            <pc:docMk/>
            <pc:sldMk cId="3700188591" sldId="1584"/>
            <ac:spMk id="7" creationId="{F82C2D3F-0E8F-02EC-22AE-8C6769E4A3D1}"/>
          </ac:spMkLst>
        </pc:spChg>
        <pc:spChg chg="add mod">
          <ac:chgData name="FoustB" userId="036fd538-e6a0-4478-b832-b99ce6775b9a" providerId="ADAL" clId="{51AFE71A-89A7-47A6-92D9-08ACD5A77C62}" dt="2023-04-25T22:12:55.278" v="3418"/>
          <ac:spMkLst>
            <pc:docMk/>
            <pc:sldMk cId="3700188591" sldId="1584"/>
            <ac:spMk id="8" creationId="{8B157DEC-8676-4E64-71FB-2BABF3BC8D2D}"/>
          </ac:spMkLst>
        </pc:spChg>
        <pc:spChg chg="mod">
          <ac:chgData name="FoustB" userId="036fd538-e6a0-4478-b832-b99ce6775b9a" providerId="ADAL" clId="{51AFE71A-89A7-47A6-92D9-08ACD5A77C62}" dt="2023-04-25T22:08:55.717" v="3293" actId="255"/>
          <ac:spMkLst>
            <pc:docMk/>
            <pc:sldMk cId="3700188591" sldId="1584"/>
            <ac:spMk id="11" creationId="{BB5CBB8C-C40C-641D-1BEF-647E76B8947C}"/>
          </ac:spMkLst>
        </pc:spChg>
        <pc:picChg chg="del">
          <ac:chgData name="FoustB" userId="036fd538-e6a0-4478-b832-b99ce6775b9a" providerId="ADAL" clId="{51AFE71A-89A7-47A6-92D9-08ACD5A77C62}" dt="2023-04-25T22:08:26.719" v="3241" actId="478"/>
          <ac:picMkLst>
            <pc:docMk/>
            <pc:sldMk cId="3700188591" sldId="1584"/>
            <ac:picMk id="3" creationId="{383B54D8-E232-26ED-662B-672060D62CF7}"/>
          </ac:picMkLst>
        </pc:picChg>
      </pc:sldChg>
      <pc:sldChg chg="addSp delSp modSp add mod modAnim">
        <pc:chgData name="FoustB" userId="036fd538-e6a0-4478-b832-b99ce6775b9a" providerId="ADAL" clId="{51AFE71A-89A7-47A6-92D9-08ACD5A77C62}" dt="2023-04-25T22:19:33.422" v="3498" actId="14100"/>
        <pc:sldMkLst>
          <pc:docMk/>
          <pc:sldMk cId="3775887828" sldId="1585"/>
        </pc:sldMkLst>
        <pc:spChg chg="add mod">
          <ac:chgData name="FoustB" userId="036fd538-e6a0-4478-b832-b99ce6775b9a" providerId="ADAL" clId="{51AFE71A-89A7-47A6-92D9-08ACD5A77C62}" dt="2023-04-25T22:14:27.427" v="3437" actId="1036"/>
          <ac:spMkLst>
            <pc:docMk/>
            <pc:sldMk cId="3775887828" sldId="1585"/>
            <ac:spMk id="3" creationId="{022BD252-63C5-844F-D14A-3CDCE6441272}"/>
          </ac:spMkLst>
        </pc:spChg>
        <pc:spChg chg="add mod">
          <ac:chgData name="FoustB" userId="036fd538-e6a0-4478-b832-b99ce6775b9a" providerId="ADAL" clId="{51AFE71A-89A7-47A6-92D9-08ACD5A77C62}" dt="2023-04-25T22:14:32.759" v="3439" actId="1036"/>
          <ac:spMkLst>
            <pc:docMk/>
            <pc:sldMk cId="3775887828" sldId="1585"/>
            <ac:spMk id="4" creationId="{E9E40737-48C1-BA9C-CA78-E873AC2B3050}"/>
          </ac:spMkLst>
        </pc:spChg>
        <pc:spChg chg="mod">
          <ac:chgData name="FoustB" userId="036fd538-e6a0-4478-b832-b99ce6775b9a" providerId="ADAL" clId="{51AFE71A-89A7-47A6-92D9-08ACD5A77C62}" dt="2023-04-25T22:12:49.807" v="3416" actId="207"/>
          <ac:spMkLst>
            <pc:docMk/>
            <pc:sldMk cId="3775887828" sldId="1585"/>
            <ac:spMk id="5" creationId="{1D17E4BC-CB4D-B0E5-83B5-AD7F02E7FCC5}"/>
          </ac:spMkLst>
        </pc:spChg>
        <pc:spChg chg="mod">
          <ac:chgData name="FoustB" userId="036fd538-e6a0-4478-b832-b99ce6775b9a" providerId="ADAL" clId="{51AFE71A-89A7-47A6-92D9-08ACD5A77C62}" dt="2023-04-25T22:19:33.422" v="3498" actId="14100"/>
          <ac:spMkLst>
            <pc:docMk/>
            <pc:sldMk cId="3775887828" sldId="1585"/>
            <ac:spMk id="7" creationId="{F82C2D3F-0E8F-02EC-22AE-8C6769E4A3D1}"/>
          </ac:spMkLst>
        </pc:spChg>
        <pc:spChg chg="del">
          <ac:chgData name="FoustB" userId="036fd538-e6a0-4478-b832-b99ce6775b9a" providerId="ADAL" clId="{51AFE71A-89A7-47A6-92D9-08ACD5A77C62}" dt="2023-04-25T22:12:10.183" v="3413" actId="478"/>
          <ac:spMkLst>
            <pc:docMk/>
            <pc:sldMk cId="3775887828" sldId="1585"/>
            <ac:spMk id="12" creationId="{36E28954-2B9D-F890-0911-B13A5F4A421A}"/>
          </ac:spMkLst>
        </pc:spChg>
      </pc:sldChg>
      <pc:sldChg chg="addSp delSp modSp add mod delAnim modAnim">
        <pc:chgData name="FoustB" userId="036fd538-e6a0-4478-b832-b99ce6775b9a" providerId="ADAL" clId="{51AFE71A-89A7-47A6-92D9-08ACD5A77C62}" dt="2023-04-25T22:19:43.482" v="3500"/>
        <pc:sldMkLst>
          <pc:docMk/>
          <pc:sldMk cId="1593003584" sldId="1586"/>
        </pc:sldMkLst>
        <pc:spChg chg="del">
          <ac:chgData name="FoustB" userId="036fd538-e6a0-4478-b832-b99ce6775b9a" providerId="ADAL" clId="{51AFE71A-89A7-47A6-92D9-08ACD5A77C62}" dt="2023-04-25T22:18:29.877" v="3442" actId="478"/>
          <ac:spMkLst>
            <pc:docMk/>
            <pc:sldMk cId="1593003584" sldId="1586"/>
            <ac:spMk id="4" creationId="{E9E40737-48C1-BA9C-CA78-E873AC2B3050}"/>
          </ac:spMkLst>
        </pc:spChg>
        <pc:spChg chg="mod">
          <ac:chgData name="FoustB" userId="036fd538-e6a0-4478-b832-b99ce6775b9a" providerId="ADAL" clId="{51AFE71A-89A7-47A6-92D9-08ACD5A77C62}" dt="2023-04-25T22:18:37.314" v="3444" actId="207"/>
          <ac:spMkLst>
            <pc:docMk/>
            <pc:sldMk cId="1593003584" sldId="1586"/>
            <ac:spMk id="5" creationId="{1D17E4BC-CB4D-B0E5-83B5-AD7F02E7FCC5}"/>
          </ac:spMkLst>
        </pc:spChg>
        <pc:spChg chg="mod">
          <ac:chgData name="FoustB" userId="036fd538-e6a0-4478-b832-b99ce6775b9a" providerId="ADAL" clId="{51AFE71A-89A7-47A6-92D9-08ACD5A77C62}" dt="2023-04-25T22:19:28.285" v="3497" actId="14100"/>
          <ac:spMkLst>
            <pc:docMk/>
            <pc:sldMk cId="1593003584" sldId="1586"/>
            <ac:spMk id="7" creationId="{F82C2D3F-0E8F-02EC-22AE-8C6769E4A3D1}"/>
          </ac:spMkLst>
        </pc:spChg>
        <pc:spChg chg="add mod">
          <ac:chgData name="FoustB" userId="036fd538-e6a0-4478-b832-b99ce6775b9a" providerId="ADAL" clId="{51AFE71A-89A7-47A6-92D9-08ACD5A77C62}" dt="2023-04-25T22:19:24.681" v="3496" actId="1076"/>
          <ac:spMkLst>
            <pc:docMk/>
            <pc:sldMk cId="1593003584" sldId="1586"/>
            <ac:spMk id="8" creationId="{3C44A347-EB04-AE5A-CE79-7FCFF3C85A6D}"/>
          </ac:spMkLst>
        </pc:spChg>
      </pc:sldChg>
      <pc:sldChg chg="addSp modSp add mod modAnim">
        <pc:chgData name="FoustB" userId="036fd538-e6a0-4478-b832-b99ce6775b9a" providerId="ADAL" clId="{51AFE71A-89A7-47A6-92D9-08ACD5A77C62}" dt="2023-04-25T22:21:29.853" v="3519"/>
        <pc:sldMkLst>
          <pc:docMk/>
          <pc:sldMk cId="439403936" sldId="1587"/>
        </pc:sldMkLst>
        <pc:spChg chg="mod">
          <ac:chgData name="FoustB" userId="036fd538-e6a0-4478-b832-b99ce6775b9a" providerId="ADAL" clId="{51AFE71A-89A7-47A6-92D9-08ACD5A77C62}" dt="2023-04-25T22:20:21.850" v="3503" actId="115"/>
          <ac:spMkLst>
            <pc:docMk/>
            <pc:sldMk cId="439403936" sldId="1587"/>
            <ac:spMk id="3" creationId="{022BD252-63C5-844F-D14A-3CDCE6441272}"/>
          </ac:spMkLst>
        </pc:spChg>
        <pc:spChg chg="add mod">
          <ac:chgData name="FoustB" userId="036fd538-e6a0-4478-b832-b99ce6775b9a" providerId="ADAL" clId="{51AFE71A-89A7-47A6-92D9-08ACD5A77C62}" dt="2023-04-25T22:21:27.616" v="3518" actId="1076"/>
          <ac:spMkLst>
            <pc:docMk/>
            <pc:sldMk cId="439403936" sldId="1587"/>
            <ac:spMk id="4" creationId="{AC8EFE12-D9B8-5BDA-E177-FC25E2019718}"/>
          </ac:spMkLst>
        </pc:spChg>
      </pc:sldChg>
      <pc:sldChg chg="addSp delSp modSp add mod modAnim">
        <pc:chgData name="FoustB" userId="036fd538-e6a0-4478-b832-b99ce6775b9a" providerId="ADAL" clId="{51AFE71A-89A7-47A6-92D9-08ACD5A77C62}" dt="2023-04-25T22:31:10.911" v="3672"/>
        <pc:sldMkLst>
          <pc:docMk/>
          <pc:sldMk cId="1844020803" sldId="1588"/>
        </pc:sldMkLst>
        <pc:spChg chg="add mod">
          <ac:chgData name="FoustB" userId="036fd538-e6a0-4478-b832-b99ce6775b9a" providerId="ADAL" clId="{51AFE71A-89A7-47A6-92D9-08ACD5A77C62}" dt="2023-04-25T22:27:57.880" v="3634"/>
          <ac:spMkLst>
            <pc:docMk/>
            <pc:sldMk cId="1844020803" sldId="1588"/>
            <ac:spMk id="3" creationId="{8ACDD8D9-898D-33D6-1B49-08816F29B235}"/>
          </ac:spMkLst>
        </pc:spChg>
        <pc:spChg chg="add mod">
          <ac:chgData name="FoustB" userId="036fd538-e6a0-4478-b832-b99ce6775b9a" providerId="ADAL" clId="{51AFE71A-89A7-47A6-92D9-08ACD5A77C62}" dt="2023-04-25T22:30:22.834" v="3661"/>
          <ac:spMkLst>
            <pc:docMk/>
            <pc:sldMk cId="1844020803" sldId="1588"/>
            <ac:spMk id="4" creationId="{BD1714E3-C8E7-DE49-5EA6-2A05C5C6274E}"/>
          </ac:spMkLst>
        </pc:spChg>
        <pc:spChg chg="mod">
          <ac:chgData name="FoustB" userId="036fd538-e6a0-4478-b832-b99ce6775b9a" providerId="ADAL" clId="{51AFE71A-89A7-47A6-92D9-08ACD5A77C62}" dt="2023-04-25T22:29:11.856" v="3649" actId="1036"/>
          <ac:spMkLst>
            <pc:docMk/>
            <pc:sldMk cId="1844020803" sldId="1588"/>
            <ac:spMk id="12" creationId="{00000000-0000-0000-0000-000000000000}"/>
          </ac:spMkLst>
        </pc:spChg>
        <pc:spChg chg="del">
          <ac:chgData name="FoustB" userId="036fd538-e6a0-4478-b832-b99ce6775b9a" providerId="ADAL" clId="{51AFE71A-89A7-47A6-92D9-08ACD5A77C62}" dt="2023-04-25T22:30:26.875" v="3663" actId="478"/>
          <ac:spMkLst>
            <pc:docMk/>
            <pc:sldMk cId="1844020803" sldId="1588"/>
            <ac:spMk id="13" creationId="{00000000-0000-0000-0000-000000000000}"/>
          </ac:spMkLst>
        </pc:spChg>
        <pc:spChg chg="del">
          <ac:chgData name="FoustB" userId="036fd538-e6a0-4478-b832-b99ce6775b9a" providerId="ADAL" clId="{51AFE71A-89A7-47A6-92D9-08ACD5A77C62}" dt="2023-04-25T22:27:57.132" v="3633" actId="478"/>
          <ac:spMkLst>
            <pc:docMk/>
            <pc:sldMk cId="1844020803" sldId="1588"/>
            <ac:spMk id="14" creationId="{00000000-0000-0000-0000-000000000000}"/>
          </ac:spMkLst>
        </pc:spChg>
      </pc:sldChg>
      <pc:sldChg chg="modSp add modAnim">
        <pc:chgData name="FoustB" userId="036fd538-e6a0-4478-b832-b99ce6775b9a" providerId="ADAL" clId="{51AFE71A-89A7-47A6-92D9-08ACD5A77C62}" dt="2023-04-25T22:35:12.744" v="3751" actId="207"/>
        <pc:sldMkLst>
          <pc:docMk/>
          <pc:sldMk cId="2554405441" sldId="1589"/>
        </pc:sldMkLst>
        <pc:spChg chg="mod">
          <ac:chgData name="FoustB" userId="036fd538-e6a0-4478-b832-b99ce6775b9a" providerId="ADAL" clId="{51AFE71A-89A7-47A6-92D9-08ACD5A77C62}" dt="2023-04-25T22:35:12.744" v="3751" actId="207"/>
          <ac:spMkLst>
            <pc:docMk/>
            <pc:sldMk cId="2554405441" sldId="1589"/>
            <ac:spMk id="4" creationId="{1A7F55F2-6F29-4543-EEA6-68E11C02FA30}"/>
          </ac:spMkLst>
        </pc:spChg>
      </pc:sldChg>
      <pc:sldChg chg="modSp add mod">
        <pc:chgData name="FoustB" userId="036fd538-e6a0-4478-b832-b99ce6775b9a" providerId="ADAL" clId="{51AFE71A-89A7-47A6-92D9-08ACD5A77C62}" dt="2023-04-25T22:35:19.163" v="3754" actId="207"/>
        <pc:sldMkLst>
          <pc:docMk/>
          <pc:sldMk cId="2109097399" sldId="1590"/>
        </pc:sldMkLst>
        <pc:spChg chg="mod">
          <ac:chgData name="FoustB" userId="036fd538-e6a0-4478-b832-b99ce6775b9a" providerId="ADAL" clId="{51AFE71A-89A7-47A6-92D9-08ACD5A77C62}" dt="2023-04-25T22:35:19.163" v="3754" actId="207"/>
          <ac:spMkLst>
            <pc:docMk/>
            <pc:sldMk cId="2109097399" sldId="1590"/>
            <ac:spMk id="4" creationId="{1A7F55F2-6F29-4543-EEA6-68E11C02FA30}"/>
          </ac:spMkLst>
        </pc:spChg>
      </pc:sldChg>
      <pc:sldChg chg="addSp delSp modSp add mod">
        <pc:chgData name="FoustB" userId="036fd538-e6a0-4478-b832-b99ce6775b9a" providerId="ADAL" clId="{51AFE71A-89A7-47A6-92D9-08ACD5A77C62}" dt="2023-04-25T22:41:38.517" v="3808"/>
        <pc:sldMkLst>
          <pc:docMk/>
          <pc:sldMk cId="116764382" sldId="1591"/>
        </pc:sldMkLst>
        <pc:spChg chg="add mod">
          <ac:chgData name="FoustB" userId="036fd538-e6a0-4478-b832-b99ce6775b9a" providerId="ADAL" clId="{51AFE71A-89A7-47A6-92D9-08ACD5A77C62}" dt="2023-04-25T22:41:38.517" v="3808"/>
          <ac:spMkLst>
            <pc:docMk/>
            <pc:sldMk cId="116764382" sldId="1591"/>
            <ac:spMk id="3" creationId="{01096DA1-3C09-EB30-31BE-6F63888C5F5F}"/>
          </ac:spMkLst>
        </pc:spChg>
        <pc:spChg chg="del">
          <ac:chgData name="FoustB" userId="036fd538-e6a0-4478-b832-b99ce6775b9a" providerId="ADAL" clId="{51AFE71A-89A7-47A6-92D9-08ACD5A77C62}" dt="2023-04-25T22:41:38.249" v="3807" actId="478"/>
          <ac:spMkLst>
            <pc:docMk/>
            <pc:sldMk cId="116764382" sldId="1591"/>
            <ac:spMk id="7" creationId="{00000000-0000-0000-0000-000000000000}"/>
          </ac:spMkLst>
        </pc:spChg>
      </pc:sldChg>
      <pc:sldChg chg="addSp modSp add mod modAnim">
        <pc:chgData name="FoustB" userId="036fd538-e6a0-4478-b832-b99ce6775b9a" providerId="ADAL" clId="{51AFE71A-89A7-47A6-92D9-08ACD5A77C62}" dt="2023-04-25T22:52:21.967" v="4121" actId="20577"/>
        <pc:sldMkLst>
          <pc:docMk/>
          <pc:sldMk cId="1889935237" sldId="1592"/>
        </pc:sldMkLst>
        <pc:spChg chg="add mod">
          <ac:chgData name="FoustB" userId="036fd538-e6a0-4478-b832-b99ce6775b9a" providerId="ADAL" clId="{51AFE71A-89A7-47A6-92D9-08ACD5A77C62}" dt="2023-04-25T22:52:21.967" v="4121" actId="20577"/>
          <ac:spMkLst>
            <pc:docMk/>
            <pc:sldMk cId="1889935237" sldId="1592"/>
            <ac:spMk id="4" creationId="{7CE8AF9D-D385-FEA4-3EA2-203895E68BEE}"/>
          </ac:spMkLst>
        </pc:spChg>
      </pc:sldChg>
      <pc:sldChg chg="addSp delSp modSp add mod delAnim modAnim">
        <pc:chgData name="FoustB" userId="036fd538-e6a0-4478-b832-b99ce6775b9a" providerId="ADAL" clId="{51AFE71A-89A7-47A6-92D9-08ACD5A77C62}" dt="2023-04-25T22:46:43.647" v="4035"/>
        <pc:sldMkLst>
          <pc:docMk/>
          <pc:sldMk cId="1059227524" sldId="1593"/>
        </pc:sldMkLst>
        <pc:spChg chg="add mod">
          <ac:chgData name="FoustB" userId="036fd538-e6a0-4478-b832-b99ce6775b9a" providerId="ADAL" clId="{51AFE71A-89A7-47A6-92D9-08ACD5A77C62}" dt="2023-04-25T22:46:30.127" v="4031" actId="1036"/>
          <ac:spMkLst>
            <pc:docMk/>
            <pc:sldMk cId="1059227524" sldId="1593"/>
            <ac:spMk id="4" creationId="{3A2C39A0-AA07-2B19-B527-15C5A8F227DF}"/>
          </ac:spMkLst>
        </pc:spChg>
        <pc:spChg chg="add del mod">
          <ac:chgData name="FoustB" userId="036fd538-e6a0-4478-b832-b99ce6775b9a" providerId="ADAL" clId="{51AFE71A-89A7-47A6-92D9-08ACD5A77C62}" dt="2023-04-25T22:46:10.373" v="4024" actId="478"/>
          <ac:spMkLst>
            <pc:docMk/>
            <pc:sldMk cId="1059227524" sldId="1593"/>
            <ac:spMk id="5" creationId="{725ED231-EB8E-E585-A050-82627DD5C2BC}"/>
          </ac:spMkLst>
        </pc:spChg>
        <pc:spChg chg="del">
          <ac:chgData name="FoustB" userId="036fd538-e6a0-4478-b832-b99ce6775b9a" providerId="ADAL" clId="{51AFE71A-89A7-47A6-92D9-08ACD5A77C62}" dt="2023-04-25T22:43:45.475" v="3825" actId="478"/>
          <ac:spMkLst>
            <pc:docMk/>
            <pc:sldMk cId="1059227524" sldId="1593"/>
            <ac:spMk id="8" creationId="{00000000-0000-0000-0000-000000000000}"/>
          </ac:spMkLst>
        </pc:spChg>
        <pc:spChg chg="del">
          <ac:chgData name="FoustB" userId="036fd538-e6a0-4478-b832-b99ce6775b9a" providerId="ADAL" clId="{51AFE71A-89A7-47A6-92D9-08ACD5A77C62}" dt="2023-04-25T22:43:47.558" v="3826" actId="478"/>
          <ac:spMkLst>
            <pc:docMk/>
            <pc:sldMk cId="1059227524" sldId="1593"/>
            <ac:spMk id="9" creationId="{B7643EBA-0F23-0303-9176-1F99F7010320}"/>
          </ac:spMkLst>
        </pc:spChg>
        <pc:spChg chg="add mod">
          <ac:chgData name="FoustB" userId="036fd538-e6a0-4478-b832-b99ce6775b9a" providerId="ADAL" clId="{51AFE71A-89A7-47A6-92D9-08ACD5A77C62}" dt="2023-04-25T22:46:28.491" v="4030" actId="1036"/>
          <ac:spMkLst>
            <pc:docMk/>
            <pc:sldMk cId="1059227524" sldId="1593"/>
            <ac:spMk id="10" creationId="{9D8361CF-0E7E-2068-41E9-3622C85E0301}"/>
          </ac:spMkLst>
        </pc:spChg>
        <pc:spChg chg="add mod">
          <ac:chgData name="FoustB" userId="036fd538-e6a0-4478-b832-b99ce6775b9a" providerId="ADAL" clId="{51AFE71A-89A7-47A6-92D9-08ACD5A77C62}" dt="2023-04-25T22:46:24.549" v="4028" actId="207"/>
          <ac:spMkLst>
            <pc:docMk/>
            <pc:sldMk cId="1059227524" sldId="1593"/>
            <ac:spMk id="11" creationId="{1B5A946F-9BDB-F4C2-C9A3-0EE5FF4462A3}"/>
          </ac:spMkLst>
        </pc:spChg>
      </pc:sldChg>
      <pc:sldChg chg="addSp delSp modSp add mod modAnim">
        <pc:chgData name="FoustB" userId="036fd538-e6a0-4478-b832-b99ce6775b9a" providerId="ADAL" clId="{51AFE71A-89A7-47A6-92D9-08ACD5A77C62}" dt="2023-04-25T22:50:55.388" v="4096"/>
        <pc:sldMkLst>
          <pc:docMk/>
          <pc:sldMk cId="471162217" sldId="1594"/>
        </pc:sldMkLst>
        <pc:spChg chg="del">
          <ac:chgData name="FoustB" userId="036fd538-e6a0-4478-b832-b99ce6775b9a" providerId="ADAL" clId="{51AFE71A-89A7-47A6-92D9-08ACD5A77C62}" dt="2023-04-25T22:49:58.366" v="4080" actId="478"/>
          <ac:spMkLst>
            <pc:docMk/>
            <pc:sldMk cId="471162217" sldId="1594"/>
            <ac:spMk id="2" creationId="{CDF6D264-A621-CB74-BF4C-DFA7353175E3}"/>
          </ac:spMkLst>
        </pc:spChg>
        <pc:spChg chg="add mod">
          <ac:chgData name="FoustB" userId="036fd538-e6a0-4478-b832-b99ce6775b9a" providerId="ADAL" clId="{51AFE71A-89A7-47A6-92D9-08ACD5A77C62}" dt="2023-04-25T22:50:31.932" v="4089" actId="20577"/>
          <ac:spMkLst>
            <pc:docMk/>
            <pc:sldMk cId="471162217" sldId="1594"/>
            <ac:spMk id="3" creationId="{7817BB49-738D-3F83-D7E0-D69890EA6FBB}"/>
          </ac:spMkLst>
        </pc:spChg>
        <pc:spChg chg="del">
          <ac:chgData name="FoustB" userId="036fd538-e6a0-4478-b832-b99ce6775b9a" providerId="ADAL" clId="{51AFE71A-89A7-47A6-92D9-08ACD5A77C62}" dt="2023-04-25T22:49:55.202" v="4079" actId="478"/>
          <ac:spMkLst>
            <pc:docMk/>
            <pc:sldMk cId="471162217" sldId="1594"/>
            <ac:spMk id="4" creationId="{00000000-0000-0000-0000-000000000000}"/>
          </ac:spMkLst>
        </pc:spChg>
        <pc:spChg chg="mod">
          <ac:chgData name="FoustB" userId="036fd538-e6a0-4478-b832-b99ce6775b9a" providerId="ADAL" clId="{51AFE71A-89A7-47A6-92D9-08ACD5A77C62}" dt="2023-04-25T22:49:44.859" v="4078" actId="404"/>
          <ac:spMkLst>
            <pc:docMk/>
            <pc:sldMk cId="471162217" sldId="1594"/>
            <ac:spMk id="5" creationId="{00000000-0000-0000-0000-000000000000}"/>
          </ac:spMkLst>
        </pc:spChg>
      </pc:sldChg>
      <pc:sldChg chg="modSp add modAnim">
        <pc:chgData name="FoustB" userId="036fd538-e6a0-4478-b832-b99ce6775b9a" providerId="ADAL" clId="{51AFE71A-89A7-47A6-92D9-08ACD5A77C62}" dt="2023-04-25T22:51:53.100" v="4110" actId="403"/>
        <pc:sldMkLst>
          <pc:docMk/>
          <pc:sldMk cId="102681923" sldId="1595"/>
        </pc:sldMkLst>
        <pc:spChg chg="mod">
          <ac:chgData name="FoustB" userId="036fd538-e6a0-4478-b832-b99ce6775b9a" providerId="ADAL" clId="{51AFE71A-89A7-47A6-92D9-08ACD5A77C62}" dt="2023-04-25T22:51:53.100" v="4110" actId="403"/>
          <ac:spMkLst>
            <pc:docMk/>
            <pc:sldMk cId="102681923" sldId="1595"/>
            <ac:spMk id="3" creationId="{7817BB49-738D-3F83-D7E0-D69890EA6FBB}"/>
          </ac:spMkLst>
        </pc:spChg>
      </pc:sldChg>
      <pc:sldChg chg="addSp modSp add mod modAnim">
        <pc:chgData name="FoustB" userId="036fd538-e6a0-4478-b832-b99ce6775b9a" providerId="ADAL" clId="{51AFE71A-89A7-47A6-92D9-08ACD5A77C62}" dt="2023-04-25T22:53:03.541" v="4134"/>
        <pc:sldMkLst>
          <pc:docMk/>
          <pc:sldMk cId="799945256" sldId="1596"/>
        </pc:sldMkLst>
        <pc:spChg chg="add mod">
          <ac:chgData name="FoustB" userId="036fd538-e6a0-4478-b832-b99ce6775b9a" providerId="ADAL" clId="{51AFE71A-89A7-47A6-92D9-08ACD5A77C62}" dt="2023-04-25T22:53:02.617" v="4133" actId="1076"/>
          <ac:spMkLst>
            <pc:docMk/>
            <pc:sldMk cId="799945256" sldId="1596"/>
            <ac:spMk id="2" creationId="{0114B356-1922-6473-6B59-8D7C98DEA677}"/>
          </ac:spMkLst>
        </pc:spChg>
        <pc:spChg chg="mod">
          <ac:chgData name="FoustB" userId="036fd538-e6a0-4478-b832-b99ce6775b9a" providerId="ADAL" clId="{51AFE71A-89A7-47A6-92D9-08ACD5A77C62}" dt="2023-04-25T22:51:48.541" v="4109" actId="403"/>
          <ac:spMkLst>
            <pc:docMk/>
            <pc:sldMk cId="799945256" sldId="1596"/>
            <ac:spMk id="3" creationId="{7817BB49-738D-3F83-D7E0-D69890EA6FB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5/8/2023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5/8/2023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5/8/2023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5/8/2023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5/8/2023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5/8/2023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5/8/2023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5/8/2023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5/8/2023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5/8/2023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5/8/2023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5/8/2023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5/8/2023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701675"/>
            <a:ext cx="76962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 2:18-25</a:t>
            </a:r>
          </a:p>
        </p:txBody>
      </p:sp>
      <p:sp>
        <p:nvSpPr>
          <p:cNvPr id="4" name="Rectangle 3"/>
          <p:cNvSpPr/>
          <p:nvPr/>
        </p:nvSpPr>
        <p:spPr>
          <a:xfrm>
            <a:off x="152400" y="4152901"/>
            <a:ext cx="105156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 (Part 2)</a:t>
            </a:r>
          </a:p>
        </p:txBody>
      </p:sp>
      <p:sp>
        <p:nvSpPr>
          <p:cNvPr id="2" name="Rectangle 1">
            <a:extLst>
              <a:ext uri="{FF2B5EF4-FFF2-40B4-BE49-F238E27FC236}">
                <a16:creationId xmlns:a16="http://schemas.microsoft.com/office/drawing/2014/main" xmlns="" id="{CDF6D264-A621-CB74-BF4C-DFA7353175E3}"/>
              </a:ext>
            </a:extLst>
          </p:cNvPr>
          <p:cNvSpPr/>
          <p:nvPr/>
        </p:nvSpPr>
        <p:spPr>
          <a:xfrm>
            <a:off x="2971800" y="5524500"/>
            <a:ext cx="10515600" cy="1066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Suffering Unjustly</a:t>
            </a:r>
          </a:p>
        </p:txBody>
      </p:sp>
    </p:spTree>
    <p:extLst>
      <p:ext uri="{BB962C8B-B14F-4D97-AF65-F5344CB8AC3E}">
        <p14:creationId xmlns:p14="http://schemas.microsoft.com/office/powerpoint/2010/main" val="331678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Then why isn’t Peter calling them to resist?</a:t>
            </a:r>
          </a:p>
        </p:txBody>
      </p:sp>
      <p:sp>
        <p:nvSpPr>
          <p:cNvPr id="12" name="Rectangle 11">
            <a:extLst>
              <a:ext uri="{FF2B5EF4-FFF2-40B4-BE49-F238E27FC236}">
                <a16:creationId xmlns:a16="http://schemas.microsoft.com/office/drawing/2014/main" xmlns="" id="{36E28954-2B9D-F890-0911-B13A5F4A421A}"/>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a:t>
            </a:r>
            <a:r>
              <a:rPr lang="en-US" sz="3200" b="1" u="sng" dirty="0"/>
              <a:t>be submissive to your masters with all respect</a:t>
            </a:r>
            <a:r>
              <a:rPr lang="en-US" sz="3200" b="1" dirty="0"/>
              <a: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342900" y="4489807"/>
            <a:ext cx="11544300" cy="74865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For first century Christians, revolt was not a realistic option</a:t>
            </a:r>
          </a:p>
        </p:txBody>
      </p:sp>
    </p:spTree>
    <p:extLst>
      <p:ext uri="{BB962C8B-B14F-4D97-AF65-F5344CB8AC3E}">
        <p14:creationId xmlns:p14="http://schemas.microsoft.com/office/powerpoint/2010/main" val="1050478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Then why isn’t Peter calling them to resist?</a:t>
            </a:r>
          </a:p>
        </p:txBody>
      </p:sp>
      <p:sp>
        <p:nvSpPr>
          <p:cNvPr id="12" name="Rectangle 11">
            <a:extLst>
              <a:ext uri="{FF2B5EF4-FFF2-40B4-BE49-F238E27FC236}">
                <a16:creationId xmlns:a16="http://schemas.microsoft.com/office/drawing/2014/main" xmlns="" id="{36E28954-2B9D-F890-0911-B13A5F4A421A}"/>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a:t>
            </a:r>
            <a:r>
              <a:rPr lang="en-US" sz="3200" b="1" u="sng" dirty="0"/>
              <a:t>be submissive to your masters with all respect</a:t>
            </a:r>
            <a:r>
              <a:rPr lang="en-US" sz="3200" b="1" dirty="0"/>
              <a: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152400" y="4189288"/>
            <a:ext cx="9639300" cy="104746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Instead we see a subversive approach: </a:t>
            </a:r>
          </a:p>
          <a:p>
            <a:pPr algn="ctr" fontAlgn="auto">
              <a:spcBef>
                <a:spcPts val="0"/>
              </a:spcBef>
              <a:spcAft>
                <a:spcPts val="0"/>
              </a:spcAft>
              <a:defRPr/>
            </a:pPr>
            <a:r>
              <a:rPr lang="en-US" sz="3600" b="1" dirty="0"/>
              <a:t>Christianity undermined slavery from within </a:t>
            </a:r>
          </a:p>
        </p:txBody>
      </p:sp>
      <p:sp>
        <p:nvSpPr>
          <p:cNvPr id="4" name="Rectangle 3">
            <a:extLst>
              <a:ext uri="{FF2B5EF4-FFF2-40B4-BE49-F238E27FC236}">
                <a16:creationId xmlns:a16="http://schemas.microsoft.com/office/drawing/2014/main" xmlns="" id="{359BE91A-CB33-52DB-AEAE-1A774E2F2462}"/>
              </a:ext>
            </a:extLst>
          </p:cNvPr>
          <p:cNvSpPr/>
          <p:nvPr/>
        </p:nvSpPr>
        <p:spPr>
          <a:xfrm>
            <a:off x="10274" y="2390008"/>
            <a:ext cx="12192000" cy="1659963"/>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Philemon 1:8 </a:t>
            </a:r>
            <a:r>
              <a:rPr lang="en-US" sz="3200" dirty="0">
                <a:solidFill>
                  <a:schemeClr val="tx1"/>
                </a:solidFill>
              </a:rPr>
              <a:t>I could demand it in the name of Christ because it is the right thing for you to do.  </a:t>
            </a:r>
            <a:r>
              <a:rPr lang="en-US" sz="3200" b="1" baseline="30000" dirty="0">
                <a:solidFill>
                  <a:schemeClr val="tx1"/>
                </a:solidFill>
              </a:rPr>
              <a:t>9</a:t>
            </a:r>
            <a:r>
              <a:rPr lang="en-US" sz="3200" dirty="0">
                <a:solidFill>
                  <a:schemeClr val="tx1"/>
                </a:solidFill>
              </a:rPr>
              <a:t> But because of our love, I prefer to simply ask you.  Consider this as a request from me …</a:t>
            </a:r>
          </a:p>
        </p:txBody>
      </p:sp>
    </p:spTree>
    <p:extLst>
      <p:ext uri="{BB962C8B-B14F-4D97-AF65-F5344CB8AC3E}">
        <p14:creationId xmlns:p14="http://schemas.microsoft.com/office/powerpoint/2010/main" val="71773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Then why isn’t Peter calling them to resist?</a:t>
            </a:r>
          </a:p>
        </p:txBody>
      </p:sp>
      <p:sp>
        <p:nvSpPr>
          <p:cNvPr id="12" name="Rectangle 11">
            <a:extLst>
              <a:ext uri="{FF2B5EF4-FFF2-40B4-BE49-F238E27FC236}">
                <a16:creationId xmlns:a16="http://schemas.microsoft.com/office/drawing/2014/main" xmlns="" id="{36E28954-2B9D-F890-0911-B13A5F4A421A}"/>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a:t>
            </a:r>
            <a:r>
              <a:rPr lang="en-US" sz="3200" b="1" u="sng" dirty="0"/>
              <a:t>be submissive to your masters with all respect</a:t>
            </a:r>
            <a:r>
              <a:rPr lang="en-US" sz="3200" b="1" dirty="0"/>
              <a: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152400" y="4189288"/>
            <a:ext cx="9639300" cy="104746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Instead we see a subversive approach: </a:t>
            </a:r>
          </a:p>
          <a:p>
            <a:pPr algn="ctr" fontAlgn="auto">
              <a:spcBef>
                <a:spcPts val="0"/>
              </a:spcBef>
              <a:spcAft>
                <a:spcPts val="0"/>
              </a:spcAft>
              <a:defRPr/>
            </a:pPr>
            <a:r>
              <a:rPr lang="en-US" sz="3600" b="1" dirty="0"/>
              <a:t>Christianity undermined slavery from within </a:t>
            </a:r>
          </a:p>
        </p:txBody>
      </p:sp>
      <p:sp>
        <p:nvSpPr>
          <p:cNvPr id="4" name="Rectangle 3">
            <a:extLst>
              <a:ext uri="{FF2B5EF4-FFF2-40B4-BE49-F238E27FC236}">
                <a16:creationId xmlns:a16="http://schemas.microsoft.com/office/drawing/2014/main" xmlns="" id="{359BE91A-CB33-52DB-AEAE-1A774E2F2462}"/>
              </a:ext>
            </a:extLst>
          </p:cNvPr>
          <p:cNvSpPr/>
          <p:nvPr/>
        </p:nvSpPr>
        <p:spPr>
          <a:xfrm>
            <a:off x="10274" y="2390008"/>
            <a:ext cx="12192000" cy="1659963"/>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Philemon 1:16</a:t>
            </a:r>
            <a:r>
              <a:rPr lang="en-US" sz="3200" dirty="0">
                <a:solidFill>
                  <a:schemeClr val="tx1"/>
                </a:solidFill>
              </a:rPr>
              <a:t> He is no longer like a slave to you.  He is more than a slave, for he is a beloved brother, especially to me.  Now he will mean much more to you, both as a man and as a brother in the Lord. </a:t>
            </a:r>
          </a:p>
        </p:txBody>
      </p:sp>
    </p:spTree>
    <p:extLst>
      <p:ext uri="{BB962C8B-B14F-4D97-AF65-F5344CB8AC3E}">
        <p14:creationId xmlns:p14="http://schemas.microsoft.com/office/powerpoint/2010/main" val="3068607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Then why isn’t Peter calling them to resist?</a:t>
            </a:r>
          </a:p>
        </p:txBody>
      </p:sp>
      <p:sp>
        <p:nvSpPr>
          <p:cNvPr id="12" name="Rectangle 11">
            <a:extLst>
              <a:ext uri="{FF2B5EF4-FFF2-40B4-BE49-F238E27FC236}">
                <a16:creationId xmlns:a16="http://schemas.microsoft.com/office/drawing/2014/main" xmlns="" id="{36E28954-2B9D-F890-0911-B13A5F4A421A}"/>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a:t>
            </a:r>
            <a:r>
              <a:rPr lang="en-US" sz="3200" b="1" u="sng" dirty="0"/>
              <a:t>be submissive to your masters with all respect</a:t>
            </a:r>
            <a:r>
              <a:rPr lang="en-US" sz="3200" b="1" dirty="0"/>
              <a: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152400" y="4189288"/>
            <a:ext cx="9639300" cy="1047466"/>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Instead we see a subversive approach: </a:t>
            </a:r>
          </a:p>
          <a:p>
            <a:pPr algn="ctr" fontAlgn="auto">
              <a:spcBef>
                <a:spcPts val="0"/>
              </a:spcBef>
              <a:spcAft>
                <a:spcPts val="0"/>
              </a:spcAft>
              <a:defRPr/>
            </a:pPr>
            <a:r>
              <a:rPr lang="en-US" sz="3600" b="1" dirty="0"/>
              <a:t>Christianity undermined slavery from within </a:t>
            </a:r>
          </a:p>
        </p:txBody>
      </p:sp>
      <p:sp>
        <p:nvSpPr>
          <p:cNvPr id="4" name="Rectangle 3">
            <a:extLst>
              <a:ext uri="{FF2B5EF4-FFF2-40B4-BE49-F238E27FC236}">
                <a16:creationId xmlns:a16="http://schemas.microsoft.com/office/drawing/2014/main" xmlns="" id="{359BE91A-CB33-52DB-AEAE-1A774E2F2462}"/>
              </a:ext>
            </a:extLst>
          </p:cNvPr>
          <p:cNvSpPr/>
          <p:nvPr/>
        </p:nvSpPr>
        <p:spPr>
          <a:xfrm>
            <a:off x="-10274" y="2460528"/>
            <a:ext cx="12192000" cy="277622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1 Corinthians 7:21</a:t>
            </a:r>
            <a:r>
              <a:rPr lang="en-US" sz="3200" dirty="0">
                <a:solidFill>
                  <a:schemeClr val="tx1"/>
                </a:solidFill>
              </a:rPr>
              <a:t>Are you a slave? don’t let that worry you – but if you get a chance to be free, take it.  </a:t>
            </a:r>
            <a:r>
              <a:rPr lang="en-US" sz="3200" b="1" baseline="30000" dirty="0">
                <a:solidFill>
                  <a:schemeClr val="tx1"/>
                </a:solidFill>
              </a:rPr>
              <a:t>22</a:t>
            </a:r>
            <a:r>
              <a:rPr lang="en-US" sz="3200" dirty="0">
                <a:solidFill>
                  <a:schemeClr val="tx1"/>
                </a:solidFill>
              </a:rPr>
              <a:t> and remember, if you were a slave when the Lord called you, you are now free in the Lord.  And if you were free when the Lord called you, you are now a slave of Christ. </a:t>
            </a:r>
            <a:r>
              <a:rPr lang="en-US" sz="3200" b="1" baseline="30000" dirty="0">
                <a:solidFill>
                  <a:schemeClr val="tx1"/>
                </a:solidFill>
              </a:rPr>
              <a:t>23</a:t>
            </a:r>
            <a:r>
              <a:rPr lang="en-US" sz="3200" dirty="0">
                <a:solidFill>
                  <a:schemeClr val="tx1"/>
                </a:solidFill>
              </a:rPr>
              <a:t> God paid a high price for you, so don’t be enslaved by the world.”</a:t>
            </a:r>
          </a:p>
        </p:txBody>
      </p:sp>
    </p:spTree>
    <p:extLst>
      <p:ext uri="{BB962C8B-B14F-4D97-AF65-F5344CB8AC3E}">
        <p14:creationId xmlns:p14="http://schemas.microsoft.com/office/powerpoint/2010/main" val="2157410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400" b="1" i="1" dirty="0"/>
              <a:t>Why does Peter tell them to be submissive?</a:t>
            </a:r>
          </a:p>
        </p:txBody>
      </p:sp>
      <p:sp>
        <p:nvSpPr>
          <p:cNvPr id="12" name="Rectangle 11">
            <a:extLst>
              <a:ext uri="{FF2B5EF4-FFF2-40B4-BE49-F238E27FC236}">
                <a16:creationId xmlns:a16="http://schemas.microsoft.com/office/drawing/2014/main" xmlns="" id="{36E28954-2B9D-F890-0911-B13A5F4A421A}"/>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a:t>
            </a:r>
            <a:r>
              <a:rPr lang="en-US" sz="3200" b="1" u="sng" dirty="0"/>
              <a:t>be submissive to your masters with all respect</a:t>
            </a:r>
            <a:r>
              <a:rPr lang="en-US" sz="3200" b="1" dirty="0"/>
              <a: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7467600" y="1868836"/>
            <a:ext cx="4610100" cy="76371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That rocked the boat…</a:t>
            </a:r>
          </a:p>
        </p:txBody>
      </p:sp>
      <p:sp>
        <p:nvSpPr>
          <p:cNvPr id="8" name="Rounded Rectangular Callout 7">
            <a:extLst>
              <a:ext uri="{FF2B5EF4-FFF2-40B4-BE49-F238E27FC236}">
                <a16:creationId xmlns:a16="http://schemas.microsoft.com/office/drawing/2014/main" xmlns="" id="{8B157DEC-8676-4E64-71FB-2BABF3BC8D2D}"/>
              </a:ext>
            </a:extLst>
          </p:cNvPr>
          <p:cNvSpPr/>
          <p:nvPr/>
        </p:nvSpPr>
        <p:spPr>
          <a:xfrm>
            <a:off x="152400" y="2492668"/>
            <a:ext cx="6705600" cy="1450324"/>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42950" indent="-742950" fontAlgn="auto">
              <a:spcBef>
                <a:spcPts val="0"/>
              </a:spcBef>
              <a:spcAft>
                <a:spcPts val="0"/>
              </a:spcAft>
              <a:buAutoNum type="arabicParenR"/>
              <a:defRPr/>
            </a:pPr>
            <a:r>
              <a:rPr lang="en-US" sz="4000" b="1" dirty="0"/>
              <a:t>To refute slander</a:t>
            </a:r>
          </a:p>
          <a:p>
            <a:pPr marL="742950" indent="-742950" fontAlgn="auto">
              <a:spcBef>
                <a:spcPts val="0"/>
              </a:spcBef>
              <a:spcAft>
                <a:spcPts val="0"/>
              </a:spcAft>
              <a:buAutoNum type="arabicParenR"/>
              <a:defRPr/>
            </a:pPr>
            <a:r>
              <a:rPr lang="en-US" sz="4000" b="1" dirty="0">
                <a:solidFill>
                  <a:schemeClr val="tx2">
                    <a:lumMod val="50000"/>
                  </a:schemeClr>
                </a:solidFill>
              </a:rPr>
              <a:t>Because we’re on mission</a:t>
            </a:r>
          </a:p>
        </p:txBody>
      </p:sp>
    </p:spTree>
    <p:extLst>
      <p:ext uri="{BB962C8B-B14F-4D97-AF65-F5344CB8AC3E}">
        <p14:creationId xmlns:p14="http://schemas.microsoft.com/office/powerpoint/2010/main" val="370018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400" b="1" i="1" dirty="0"/>
              <a:t>Why does Peter tell them to be submissive?</a:t>
            </a: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7467600" y="1868836"/>
            <a:ext cx="4610100" cy="76371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That rocked the boat…</a:t>
            </a:r>
          </a:p>
        </p:txBody>
      </p:sp>
      <p:sp>
        <p:nvSpPr>
          <p:cNvPr id="5" name="Rounded Rectangular Callout 7">
            <a:extLst>
              <a:ext uri="{FF2B5EF4-FFF2-40B4-BE49-F238E27FC236}">
                <a16:creationId xmlns:a16="http://schemas.microsoft.com/office/drawing/2014/main" xmlns="" id="{1D17E4BC-CB4D-B0E5-83B5-AD7F02E7FCC5}"/>
              </a:ext>
            </a:extLst>
          </p:cNvPr>
          <p:cNvSpPr/>
          <p:nvPr/>
        </p:nvSpPr>
        <p:spPr>
          <a:xfrm>
            <a:off x="152400" y="2492668"/>
            <a:ext cx="6705600" cy="1450324"/>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42950" indent="-742950" fontAlgn="auto">
              <a:spcBef>
                <a:spcPts val="0"/>
              </a:spcBef>
              <a:spcAft>
                <a:spcPts val="0"/>
              </a:spcAft>
              <a:buAutoNum type="arabicParenR"/>
              <a:defRPr/>
            </a:pPr>
            <a:r>
              <a:rPr lang="en-US" sz="4000" b="1" dirty="0"/>
              <a:t>To refute slander</a:t>
            </a:r>
          </a:p>
          <a:p>
            <a:pPr marL="742950" indent="-742950" fontAlgn="auto">
              <a:spcBef>
                <a:spcPts val="0"/>
              </a:spcBef>
              <a:spcAft>
                <a:spcPts val="0"/>
              </a:spcAft>
              <a:buAutoNum type="arabicParenR"/>
              <a:defRPr/>
            </a:pPr>
            <a:r>
              <a:rPr lang="en-US" sz="4000" b="1" dirty="0">
                <a:solidFill>
                  <a:schemeClr val="tx2">
                    <a:lumMod val="50000"/>
                  </a:schemeClr>
                </a:solidFill>
              </a:rPr>
              <a:t>Because we’re on mission</a:t>
            </a:r>
          </a:p>
        </p:txBody>
      </p:sp>
      <p:sp>
        <p:nvSpPr>
          <p:cNvPr id="3" name="Rectangle 2">
            <a:extLst>
              <a:ext uri="{FF2B5EF4-FFF2-40B4-BE49-F238E27FC236}">
                <a16:creationId xmlns:a16="http://schemas.microsoft.com/office/drawing/2014/main" xmlns="" id="{022BD252-63C5-844F-D14A-3CDCE6441272}"/>
              </a:ext>
            </a:extLst>
          </p:cNvPr>
          <p:cNvSpPr/>
          <p:nvPr/>
        </p:nvSpPr>
        <p:spPr>
          <a:xfrm>
            <a:off x="0" y="5037575"/>
            <a:ext cx="12192000" cy="1668025"/>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2:12 </a:t>
            </a:r>
            <a:r>
              <a:rPr lang="en-US" sz="3200" b="1" dirty="0">
                <a:solidFill>
                  <a:schemeClr val="bg1"/>
                </a:solidFill>
              </a:rPr>
              <a:t>Keep your behavior excellent among the Gentiles,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4" name="Rounded Rectangular Callout 12">
            <a:extLst>
              <a:ext uri="{FF2B5EF4-FFF2-40B4-BE49-F238E27FC236}">
                <a16:creationId xmlns:a16="http://schemas.microsoft.com/office/drawing/2014/main" xmlns="" id="{E9E40737-48C1-BA9C-CA78-E873AC2B3050}"/>
              </a:ext>
            </a:extLst>
          </p:cNvPr>
          <p:cNvSpPr/>
          <p:nvPr/>
        </p:nvSpPr>
        <p:spPr>
          <a:xfrm>
            <a:off x="152400" y="3586918"/>
            <a:ext cx="11775743" cy="1366082"/>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Peter is not describing how God wants the world to be, he is giving practical wisdom for navigating a broken world</a:t>
            </a:r>
          </a:p>
        </p:txBody>
      </p:sp>
    </p:spTree>
    <p:extLst>
      <p:ext uri="{BB962C8B-B14F-4D97-AF65-F5344CB8AC3E}">
        <p14:creationId xmlns:p14="http://schemas.microsoft.com/office/powerpoint/2010/main" val="377588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400" b="1" i="1" dirty="0"/>
              <a:t>Why does Peter tell them to be submissive?</a:t>
            </a: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7467600" y="1868836"/>
            <a:ext cx="4648200" cy="76371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That rocked the boat…</a:t>
            </a:r>
          </a:p>
        </p:txBody>
      </p:sp>
      <p:sp>
        <p:nvSpPr>
          <p:cNvPr id="5" name="Rounded Rectangular Callout 7">
            <a:extLst>
              <a:ext uri="{FF2B5EF4-FFF2-40B4-BE49-F238E27FC236}">
                <a16:creationId xmlns:a16="http://schemas.microsoft.com/office/drawing/2014/main" xmlns="" id="{1D17E4BC-CB4D-B0E5-83B5-AD7F02E7FCC5}"/>
              </a:ext>
            </a:extLst>
          </p:cNvPr>
          <p:cNvSpPr/>
          <p:nvPr/>
        </p:nvSpPr>
        <p:spPr>
          <a:xfrm>
            <a:off x="152400" y="2492668"/>
            <a:ext cx="6705600" cy="1450324"/>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42950" indent="-742950" fontAlgn="auto">
              <a:spcBef>
                <a:spcPts val="0"/>
              </a:spcBef>
              <a:spcAft>
                <a:spcPts val="0"/>
              </a:spcAft>
              <a:buAutoNum type="arabicParenR"/>
              <a:defRPr/>
            </a:pPr>
            <a:r>
              <a:rPr lang="en-US" sz="4000" b="1" dirty="0"/>
              <a:t>To refute slander</a:t>
            </a:r>
          </a:p>
          <a:p>
            <a:pPr marL="742950" indent="-742950" fontAlgn="auto">
              <a:spcBef>
                <a:spcPts val="0"/>
              </a:spcBef>
              <a:spcAft>
                <a:spcPts val="0"/>
              </a:spcAft>
              <a:buAutoNum type="arabicParenR"/>
              <a:defRPr/>
            </a:pPr>
            <a:r>
              <a:rPr lang="en-US" sz="4000" b="1" dirty="0">
                <a:solidFill>
                  <a:schemeClr val="bg1"/>
                </a:solidFill>
              </a:rPr>
              <a:t>Because we’re on mission</a:t>
            </a:r>
          </a:p>
        </p:txBody>
      </p:sp>
      <p:sp>
        <p:nvSpPr>
          <p:cNvPr id="3" name="Rectangle 2">
            <a:extLst>
              <a:ext uri="{FF2B5EF4-FFF2-40B4-BE49-F238E27FC236}">
                <a16:creationId xmlns:a16="http://schemas.microsoft.com/office/drawing/2014/main" xmlns="" id="{022BD252-63C5-844F-D14A-3CDCE6441272}"/>
              </a:ext>
            </a:extLst>
          </p:cNvPr>
          <p:cNvSpPr/>
          <p:nvPr/>
        </p:nvSpPr>
        <p:spPr>
          <a:xfrm>
            <a:off x="0" y="5037575"/>
            <a:ext cx="12192000" cy="1668025"/>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2:12 </a:t>
            </a:r>
            <a:r>
              <a:rPr lang="en-US" sz="3200" b="1" dirty="0">
                <a:solidFill>
                  <a:schemeClr val="bg1"/>
                </a:solidFill>
              </a:rPr>
              <a:t>Keep your behavior excellent among the Gentiles,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8" name="Rounded Rectangular Callout 7">
            <a:extLst>
              <a:ext uri="{FF2B5EF4-FFF2-40B4-BE49-F238E27FC236}">
                <a16:creationId xmlns:a16="http://schemas.microsoft.com/office/drawing/2014/main" xmlns="" id="{3C44A347-EB04-AE5A-CE79-7FCFF3C85A6D}"/>
              </a:ext>
            </a:extLst>
          </p:cNvPr>
          <p:cNvSpPr/>
          <p:nvPr/>
        </p:nvSpPr>
        <p:spPr>
          <a:xfrm>
            <a:off x="7457754" y="2763828"/>
            <a:ext cx="4648200" cy="1179164"/>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The best way to overcome slavery…</a:t>
            </a:r>
          </a:p>
        </p:txBody>
      </p:sp>
    </p:spTree>
    <p:extLst>
      <p:ext uri="{BB962C8B-B14F-4D97-AF65-F5344CB8AC3E}">
        <p14:creationId xmlns:p14="http://schemas.microsoft.com/office/powerpoint/2010/main" val="159300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400" b="1" i="1" dirty="0"/>
              <a:t>Why does Peter tell them to be submissive?</a:t>
            </a: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7467600" y="1868836"/>
            <a:ext cx="4648200" cy="763711"/>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That rocked the boat…</a:t>
            </a:r>
          </a:p>
        </p:txBody>
      </p:sp>
      <p:sp>
        <p:nvSpPr>
          <p:cNvPr id="5" name="Rounded Rectangular Callout 7">
            <a:extLst>
              <a:ext uri="{FF2B5EF4-FFF2-40B4-BE49-F238E27FC236}">
                <a16:creationId xmlns:a16="http://schemas.microsoft.com/office/drawing/2014/main" xmlns="" id="{1D17E4BC-CB4D-B0E5-83B5-AD7F02E7FCC5}"/>
              </a:ext>
            </a:extLst>
          </p:cNvPr>
          <p:cNvSpPr/>
          <p:nvPr/>
        </p:nvSpPr>
        <p:spPr>
          <a:xfrm>
            <a:off x="152400" y="2492668"/>
            <a:ext cx="6705600" cy="1450324"/>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742950" indent="-742950" fontAlgn="auto">
              <a:spcBef>
                <a:spcPts val="0"/>
              </a:spcBef>
              <a:spcAft>
                <a:spcPts val="0"/>
              </a:spcAft>
              <a:buAutoNum type="arabicParenR"/>
              <a:defRPr/>
            </a:pPr>
            <a:r>
              <a:rPr lang="en-US" sz="4000" b="1" dirty="0"/>
              <a:t>To refute slander</a:t>
            </a:r>
          </a:p>
          <a:p>
            <a:pPr marL="742950" indent="-742950" fontAlgn="auto">
              <a:spcBef>
                <a:spcPts val="0"/>
              </a:spcBef>
              <a:spcAft>
                <a:spcPts val="0"/>
              </a:spcAft>
              <a:buAutoNum type="arabicParenR"/>
              <a:defRPr/>
            </a:pPr>
            <a:r>
              <a:rPr lang="en-US" sz="4000" b="1" dirty="0">
                <a:solidFill>
                  <a:schemeClr val="bg1"/>
                </a:solidFill>
              </a:rPr>
              <a:t>Because we’re on mission</a:t>
            </a:r>
          </a:p>
        </p:txBody>
      </p:sp>
      <p:sp>
        <p:nvSpPr>
          <p:cNvPr id="3" name="Rectangle 2">
            <a:extLst>
              <a:ext uri="{FF2B5EF4-FFF2-40B4-BE49-F238E27FC236}">
                <a16:creationId xmlns:a16="http://schemas.microsoft.com/office/drawing/2014/main" xmlns="" id="{022BD252-63C5-844F-D14A-3CDCE6441272}"/>
              </a:ext>
            </a:extLst>
          </p:cNvPr>
          <p:cNvSpPr/>
          <p:nvPr/>
        </p:nvSpPr>
        <p:spPr>
          <a:xfrm>
            <a:off x="0" y="5037575"/>
            <a:ext cx="12192000" cy="1668025"/>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2:12 </a:t>
            </a:r>
            <a:r>
              <a:rPr lang="en-US" sz="3200" b="1" dirty="0">
                <a:solidFill>
                  <a:schemeClr val="bg1"/>
                </a:solidFill>
              </a:rPr>
              <a:t>Keep your behavior excellent among the Gentiles, so that in the thing in which they slander you as evildoers, they may because of your good deeds, </a:t>
            </a:r>
            <a:r>
              <a:rPr lang="en-US" sz="3200" b="1" u="sng" dirty="0">
                <a:solidFill>
                  <a:schemeClr val="bg1"/>
                </a:solidFill>
              </a:rPr>
              <a:t>as they observe them, glorify God in the day of visitation</a:t>
            </a:r>
            <a:r>
              <a:rPr lang="en-US" sz="3200" b="1" dirty="0">
                <a:solidFill>
                  <a:schemeClr val="bg1"/>
                </a:solidFill>
              </a:rPr>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8" name="Rounded Rectangular Callout 7">
            <a:extLst>
              <a:ext uri="{FF2B5EF4-FFF2-40B4-BE49-F238E27FC236}">
                <a16:creationId xmlns:a16="http://schemas.microsoft.com/office/drawing/2014/main" xmlns="" id="{3C44A347-EB04-AE5A-CE79-7FCFF3C85A6D}"/>
              </a:ext>
            </a:extLst>
          </p:cNvPr>
          <p:cNvSpPr/>
          <p:nvPr/>
        </p:nvSpPr>
        <p:spPr>
          <a:xfrm>
            <a:off x="7457754" y="2763828"/>
            <a:ext cx="4648200" cy="1179164"/>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The best way to overcome slavery…</a:t>
            </a:r>
          </a:p>
        </p:txBody>
      </p:sp>
      <p:sp>
        <p:nvSpPr>
          <p:cNvPr id="4" name="Rectangle 3">
            <a:extLst>
              <a:ext uri="{FF2B5EF4-FFF2-40B4-BE49-F238E27FC236}">
                <a16:creationId xmlns:a16="http://schemas.microsoft.com/office/drawing/2014/main" xmlns="" id="{AC8EFE12-D9B8-5BDA-E177-FC25E2019718}"/>
              </a:ext>
            </a:extLst>
          </p:cNvPr>
          <p:cNvSpPr/>
          <p:nvPr/>
        </p:nvSpPr>
        <p:spPr>
          <a:xfrm>
            <a:off x="0" y="2375514"/>
            <a:ext cx="7696200" cy="2537238"/>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baseline="30000" dirty="0">
                <a:solidFill>
                  <a:schemeClr val="tx1"/>
                </a:solidFill>
              </a:rPr>
              <a:t>Titus 2:9</a:t>
            </a:r>
            <a:r>
              <a:rPr lang="en-US" sz="3000" b="1" dirty="0">
                <a:solidFill>
                  <a:schemeClr val="tx1"/>
                </a:solidFill>
              </a:rPr>
              <a:t> </a:t>
            </a:r>
            <a:r>
              <a:rPr lang="en-US" sz="3000" dirty="0">
                <a:solidFill>
                  <a:schemeClr val="tx1"/>
                </a:solidFill>
              </a:rPr>
              <a:t>Urge </a:t>
            </a:r>
            <a:r>
              <a:rPr lang="en-US" sz="3000" dirty="0" err="1">
                <a:solidFill>
                  <a:schemeClr val="tx1"/>
                </a:solidFill>
              </a:rPr>
              <a:t>bondslaves</a:t>
            </a:r>
            <a:r>
              <a:rPr lang="en-US" sz="3000" dirty="0">
                <a:solidFill>
                  <a:schemeClr val="tx1"/>
                </a:solidFill>
              </a:rPr>
              <a:t> to be subject to their own masters in everything, to be well-pleasing, not argumentative, </a:t>
            </a:r>
            <a:r>
              <a:rPr lang="en-US" sz="3000" b="1" baseline="30000" dirty="0">
                <a:solidFill>
                  <a:schemeClr val="tx1"/>
                </a:solidFill>
              </a:rPr>
              <a:t>10</a:t>
            </a:r>
            <a:r>
              <a:rPr lang="en-US" sz="3000" dirty="0">
                <a:solidFill>
                  <a:schemeClr val="tx1"/>
                </a:solidFill>
              </a:rPr>
              <a:t> not pilfering, but showing all good faith so that they will adorn the doctrine of God our savior in every respect.” </a:t>
            </a:r>
          </a:p>
        </p:txBody>
      </p:sp>
    </p:spTree>
    <p:extLst>
      <p:ext uri="{BB962C8B-B14F-4D97-AF65-F5344CB8AC3E}">
        <p14:creationId xmlns:p14="http://schemas.microsoft.com/office/powerpoint/2010/main" val="43940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be submissive to your masters with all respect, </a:t>
            </a:r>
            <a:r>
              <a:rPr lang="en-US" sz="3200" b="1" u="sng" dirty="0"/>
              <a:t>not only to those who are good and gentle, but also to those who are unreasonable</a:t>
            </a:r>
            <a:r>
              <a:rPr lang="en-US" sz="3200" b="1" dirty="0"/>
              <a:t>.</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8" name="Rounded Rectangular Callout 7"/>
          <p:cNvSpPr/>
          <p:nvPr/>
        </p:nvSpPr>
        <p:spPr>
          <a:xfrm>
            <a:off x="304800" y="1097606"/>
            <a:ext cx="7657531"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Maybe this has been bothering you …</a:t>
            </a:r>
          </a:p>
        </p:txBody>
      </p:sp>
      <p:sp>
        <p:nvSpPr>
          <p:cNvPr id="2" name="Rectangle 1">
            <a:extLst>
              <a:ext uri="{FF2B5EF4-FFF2-40B4-BE49-F238E27FC236}">
                <a16:creationId xmlns:a16="http://schemas.microsoft.com/office/drawing/2014/main" xmlns="" id="{D2DCA54E-E7D1-508F-2D36-273E068112EC}"/>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Tree>
    <p:extLst>
      <p:ext uri="{BB962C8B-B14F-4D97-AF65-F5344CB8AC3E}">
        <p14:creationId xmlns:p14="http://schemas.microsoft.com/office/powerpoint/2010/main" val="3373502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be submissive to your masters with all respect, </a:t>
            </a:r>
            <a:r>
              <a:rPr lang="en-US" sz="3200" b="1" u="sng" dirty="0"/>
              <a:t>not only to those who are good and gentle, but also to those who are unreasonable</a:t>
            </a:r>
            <a:r>
              <a:rPr lang="en-US" sz="3200" b="1" dirty="0"/>
              <a:t>.</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8" name="Rounded Rectangular Callout 7"/>
          <p:cNvSpPr/>
          <p:nvPr/>
        </p:nvSpPr>
        <p:spPr>
          <a:xfrm>
            <a:off x="1332363" y="1295400"/>
            <a:ext cx="95250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Doing good is all well and good, but what about when doing good means </a:t>
            </a:r>
            <a:r>
              <a:rPr lang="en-US" sz="3600" b="1" i="1" dirty="0"/>
              <a:t>suffering unjustly?</a:t>
            </a:r>
          </a:p>
        </p:txBody>
      </p:sp>
      <p:sp>
        <p:nvSpPr>
          <p:cNvPr id="9" name="Rounded Rectangular Callout 8"/>
          <p:cNvSpPr/>
          <p:nvPr/>
        </p:nvSpPr>
        <p:spPr>
          <a:xfrm>
            <a:off x="-2438400" y="2719983"/>
            <a:ext cx="95250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wait, but wait”</a:t>
            </a:r>
            <a:endParaRPr lang="en-US" sz="3600" b="1" i="1" dirty="0"/>
          </a:p>
        </p:txBody>
      </p:sp>
      <p:sp>
        <p:nvSpPr>
          <p:cNvPr id="2" name="Rectangle 1">
            <a:extLst>
              <a:ext uri="{FF2B5EF4-FFF2-40B4-BE49-F238E27FC236}">
                <a16:creationId xmlns:a16="http://schemas.microsoft.com/office/drawing/2014/main" xmlns="" id="{EB1DEE80-0503-6229-BC63-73DEA54E5063}"/>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Tree>
    <p:extLst>
      <p:ext uri="{BB962C8B-B14F-4D97-AF65-F5344CB8AC3E}">
        <p14:creationId xmlns:p14="http://schemas.microsoft.com/office/powerpoint/2010/main" val="232385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a:t>
            </a:r>
            <a:r>
              <a:rPr lang="en-US" sz="3200" b="1" u="sng" dirty="0">
                <a:solidFill>
                  <a:schemeClr val="bg1"/>
                </a:solidFill>
              </a:rPr>
              <a:t>so that in the thing in which they slander you as evildoers</a:t>
            </a:r>
            <a:r>
              <a:rPr lang="en-US" sz="3200" b="1" dirty="0">
                <a:solidFill>
                  <a:schemeClr val="bg1"/>
                </a:solidFill>
              </a:rPr>
              <a:t>,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11924132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be submissive to your masters with all respect, </a:t>
            </a:r>
            <a:r>
              <a:rPr lang="en-US" sz="3200" b="1" u="sng" dirty="0"/>
              <a:t>not only to those who are good and gentle, but also to those who are unreasonable</a:t>
            </a:r>
            <a:r>
              <a:rPr lang="en-US" sz="3200" b="1" dirty="0"/>
              <a:t>.</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3" name="Rounded Rectangular Callout 12"/>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14" name="Rectangle 13"/>
          <p:cNvSpPr/>
          <p:nvPr/>
        </p:nvSpPr>
        <p:spPr>
          <a:xfrm>
            <a:off x="115437" y="4290751"/>
            <a:ext cx="12000363" cy="241484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Matt 5:39</a:t>
            </a:r>
            <a:r>
              <a:rPr lang="en-US" sz="3200" b="1" dirty="0">
                <a:solidFill>
                  <a:schemeClr val="tx1"/>
                </a:solidFill>
              </a:rPr>
              <a:t> </a:t>
            </a:r>
            <a:r>
              <a:rPr lang="en-US" sz="3200" dirty="0">
                <a:solidFill>
                  <a:schemeClr val="tx1"/>
                </a:solidFill>
              </a:rPr>
              <a:t>Jesus: If someone slaps you on the right cheek, offer the other cheek also.  </a:t>
            </a:r>
            <a:r>
              <a:rPr lang="en-US" sz="3200" b="1" baseline="30000" dirty="0">
                <a:solidFill>
                  <a:schemeClr val="tx1"/>
                </a:solidFill>
              </a:rPr>
              <a:t>40</a:t>
            </a:r>
            <a:r>
              <a:rPr lang="en-US" sz="3200" b="1" dirty="0">
                <a:solidFill>
                  <a:schemeClr val="tx1"/>
                </a:solidFill>
              </a:rPr>
              <a:t> </a:t>
            </a:r>
            <a:r>
              <a:rPr lang="en-US" sz="3200" dirty="0">
                <a:solidFill>
                  <a:schemeClr val="tx1"/>
                </a:solidFill>
              </a:rPr>
              <a:t>If you are sued in court and your shirt is taken from you, give your coat too. </a:t>
            </a:r>
            <a:r>
              <a:rPr lang="en-US" sz="3200" b="1" baseline="30000" dirty="0">
                <a:solidFill>
                  <a:schemeClr val="tx1"/>
                </a:solidFill>
              </a:rPr>
              <a:t>41</a:t>
            </a:r>
            <a:r>
              <a:rPr lang="en-US" sz="3200" dirty="0">
                <a:solidFill>
                  <a:schemeClr val="tx1"/>
                </a:solidFill>
              </a:rPr>
              <a:t> If a soldier demands that you carry his gear for a mile, carry it two miles... </a:t>
            </a:r>
            <a:r>
              <a:rPr lang="en-US" sz="3200" b="1" baseline="30000" dirty="0">
                <a:solidFill>
                  <a:schemeClr val="tx1"/>
                </a:solidFill>
              </a:rPr>
              <a:t>43</a:t>
            </a:r>
            <a:r>
              <a:rPr lang="en-US" sz="3200" dirty="0">
                <a:solidFill>
                  <a:schemeClr val="tx1"/>
                </a:solidFill>
              </a:rPr>
              <a:t> but I say love your enemies!</a:t>
            </a:r>
          </a:p>
        </p:txBody>
      </p:sp>
      <p:sp>
        <p:nvSpPr>
          <p:cNvPr id="2" name="Rectangle 1">
            <a:extLst>
              <a:ext uri="{FF2B5EF4-FFF2-40B4-BE49-F238E27FC236}">
                <a16:creationId xmlns:a16="http://schemas.microsoft.com/office/drawing/2014/main" xmlns="" id="{C57C4DD6-EC08-F862-D6D5-BB4F1469C05D}"/>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ectangle 2">
            <a:extLst>
              <a:ext uri="{FF2B5EF4-FFF2-40B4-BE49-F238E27FC236}">
                <a16:creationId xmlns:a16="http://schemas.microsoft.com/office/drawing/2014/main" xmlns="" id="{490A97EE-2126-4AB4-3637-DF53CBE056E6}"/>
              </a:ext>
            </a:extLst>
          </p:cNvPr>
          <p:cNvSpPr/>
          <p:nvPr/>
        </p:nvSpPr>
        <p:spPr>
          <a:xfrm>
            <a:off x="27579" y="1981200"/>
            <a:ext cx="12176078" cy="2057400"/>
          </a:xfrm>
          <a:prstGeom prst="rect">
            <a:avLst/>
          </a:prstGeom>
          <a:solidFill>
            <a:schemeClr val="tx1">
              <a:alpha val="67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3:8</a:t>
            </a:r>
            <a:r>
              <a:rPr lang="en-US" sz="3200" baseline="30000" dirty="0">
                <a:solidFill>
                  <a:schemeClr val="bg1"/>
                </a:solidFill>
              </a:rPr>
              <a:t> </a:t>
            </a:r>
            <a:r>
              <a:rPr lang="en-US" sz="3200" dirty="0">
                <a:solidFill>
                  <a:schemeClr val="bg1"/>
                </a:solidFill>
              </a:rPr>
              <a:t>To sum up, all of you be harmonious, sympathetic, brotherly, </a:t>
            </a:r>
          </a:p>
          <a:p>
            <a:r>
              <a:rPr lang="en-US" sz="3200" dirty="0">
                <a:solidFill>
                  <a:schemeClr val="bg1"/>
                </a:solidFill>
              </a:rPr>
              <a:t>kindhearted, and humble in spirit; </a:t>
            </a:r>
            <a:r>
              <a:rPr lang="en-US" sz="3200" b="1" baseline="30000" dirty="0">
                <a:solidFill>
                  <a:schemeClr val="bg1"/>
                </a:solidFill>
              </a:rPr>
              <a:t>9</a:t>
            </a:r>
            <a:r>
              <a:rPr lang="en-US" sz="3200" baseline="30000" dirty="0">
                <a:solidFill>
                  <a:schemeClr val="bg1"/>
                </a:solidFill>
              </a:rPr>
              <a:t> </a:t>
            </a:r>
            <a:r>
              <a:rPr lang="en-US" sz="3200" b="1" u="sng" dirty="0">
                <a:solidFill>
                  <a:schemeClr val="bg1"/>
                </a:solidFill>
              </a:rPr>
              <a:t>not returning evil for evil or insult for insult, but giving a blessing instead</a:t>
            </a:r>
            <a:r>
              <a:rPr lang="en-US" sz="3200" dirty="0">
                <a:solidFill>
                  <a:schemeClr val="bg1"/>
                </a:solidFill>
              </a:rPr>
              <a:t>; for you were called for the very purpose that you might inherit a blessing.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69953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be submissive to your masters with all respect, </a:t>
            </a:r>
            <a:r>
              <a:rPr lang="en-US" sz="3200" b="1" u="sng" dirty="0"/>
              <a:t>not only to those who are good and gentle, but also to those who are unreasonable</a:t>
            </a:r>
            <a:r>
              <a:rPr lang="en-US" sz="3200" b="1" dirty="0"/>
              <a:t>.</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2" name="Rectangle 11"/>
          <p:cNvSpPr/>
          <p:nvPr/>
        </p:nvSpPr>
        <p:spPr>
          <a:xfrm>
            <a:off x="27579" y="1981200"/>
            <a:ext cx="12176078" cy="2057400"/>
          </a:xfrm>
          <a:prstGeom prst="rect">
            <a:avLst/>
          </a:prstGeom>
          <a:solidFill>
            <a:schemeClr val="tx1">
              <a:alpha val="67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Peter 3:8</a:t>
            </a:r>
            <a:r>
              <a:rPr lang="en-US" sz="3200" baseline="30000" dirty="0">
                <a:solidFill>
                  <a:schemeClr val="bg1"/>
                </a:solidFill>
              </a:rPr>
              <a:t> </a:t>
            </a:r>
            <a:r>
              <a:rPr lang="en-US" sz="3200" dirty="0">
                <a:solidFill>
                  <a:schemeClr val="bg1"/>
                </a:solidFill>
              </a:rPr>
              <a:t>To sum up, all of you be harmonious, sympathetic, brotherly, </a:t>
            </a:r>
          </a:p>
          <a:p>
            <a:r>
              <a:rPr lang="en-US" sz="3200" dirty="0">
                <a:solidFill>
                  <a:schemeClr val="bg1"/>
                </a:solidFill>
              </a:rPr>
              <a:t>kindhearted, and humble in spirit; </a:t>
            </a:r>
            <a:r>
              <a:rPr lang="en-US" sz="3200" b="1" baseline="30000" dirty="0">
                <a:solidFill>
                  <a:schemeClr val="bg1"/>
                </a:solidFill>
              </a:rPr>
              <a:t>9</a:t>
            </a:r>
            <a:r>
              <a:rPr lang="en-US" sz="3200" baseline="30000" dirty="0">
                <a:solidFill>
                  <a:schemeClr val="bg1"/>
                </a:solidFill>
              </a:rPr>
              <a:t> </a:t>
            </a:r>
            <a:r>
              <a:rPr lang="en-US" sz="3200" dirty="0">
                <a:solidFill>
                  <a:schemeClr val="bg1"/>
                </a:solidFill>
              </a:rPr>
              <a:t>not returning evil for evil or insult for insult, but giving a blessing instead; </a:t>
            </a:r>
            <a:r>
              <a:rPr lang="en-US" sz="3200" b="1" u="sng" dirty="0">
                <a:solidFill>
                  <a:schemeClr val="bg1"/>
                </a:solidFill>
              </a:rPr>
              <a:t>for you were called for the very purpose that you might inherit a blessing.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C57C4DD6-EC08-F862-D6D5-BB4F1469C05D}"/>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ectangle 2">
            <a:extLst>
              <a:ext uri="{FF2B5EF4-FFF2-40B4-BE49-F238E27FC236}">
                <a16:creationId xmlns:a16="http://schemas.microsoft.com/office/drawing/2014/main" xmlns="" id="{8ACDD8D9-898D-33D6-1B49-08816F29B235}"/>
              </a:ext>
            </a:extLst>
          </p:cNvPr>
          <p:cNvSpPr/>
          <p:nvPr/>
        </p:nvSpPr>
        <p:spPr>
          <a:xfrm>
            <a:off x="115437" y="4290751"/>
            <a:ext cx="12000363" cy="2414849"/>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Matt 5:39</a:t>
            </a:r>
            <a:r>
              <a:rPr lang="en-US" sz="3200" b="1" dirty="0">
                <a:solidFill>
                  <a:schemeClr val="tx1"/>
                </a:solidFill>
              </a:rPr>
              <a:t> </a:t>
            </a:r>
            <a:r>
              <a:rPr lang="en-US" sz="3200" dirty="0">
                <a:solidFill>
                  <a:schemeClr val="tx1"/>
                </a:solidFill>
              </a:rPr>
              <a:t>Jesus: If someone slaps you on the right cheek, offer the other cheek also.  </a:t>
            </a:r>
            <a:r>
              <a:rPr lang="en-US" sz="3200" b="1" baseline="30000" dirty="0">
                <a:solidFill>
                  <a:schemeClr val="tx1"/>
                </a:solidFill>
              </a:rPr>
              <a:t>40</a:t>
            </a:r>
            <a:r>
              <a:rPr lang="en-US" sz="3200" b="1" dirty="0">
                <a:solidFill>
                  <a:schemeClr val="tx1"/>
                </a:solidFill>
              </a:rPr>
              <a:t> </a:t>
            </a:r>
            <a:r>
              <a:rPr lang="en-US" sz="3200" dirty="0">
                <a:solidFill>
                  <a:schemeClr val="tx1"/>
                </a:solidFill>
              </a:rPr>
              <a:t>If you are sued in court and your shirt is taken from you, give your coat too. </a:t>
            </a:r>
            <a:r>
              <a:rPr lang="en-US" sz="3200" b="1" baseline="30000" dirty="0">
                <a:solidFill>
                  <a:schemeClr val="tx1"/>
                </a:solidFill>
              </a:rPr>
              <a:t>41</a:t>
            </a:r>
            <a:r>
              <a:rPr lang="en-US" sz="3200" dirty="0">
                <a:solidFill>
                  <a:schemeClr val="tx1"/>
                </a:solidFill>
              </a:rPr>
              <a:t> If a soldier demands that you carry his gear for a mile, carry it two miles... </a:t>
            </a:r>
            <a:r>
              <a:rPr lang="en-US" sz="3200" b="1" baseline="30000" dirty="0">
                <a:solidFill>
                  <a:schemeClr val="tx1"/>
                </a:solidFill>
              </a:rPr>
              <a:t>43</a:t>
            </a:r>
            <a:r>
              <a:rPr lang="en-US" sz="3200" dirty="0">
                <a:solidFill>
                  <a:schemeClr val="tx1"/>
                </a:solidFill>
              </a:rPr>
              <a:t> but I say love your enemies!</a:t>
            </a:r>
          </a:p>
        </p:txBody>
      </p:sp>
      <p:sp>
        <p:nvSpPr>
          <p:cNvPr id="4" name="Rounded Rectangular Callout 12">
            <a:extLst>
              <a:ext uri="{FF2B5EF4-FFF2-40B4-BE49-F238E27FC236}">
                <a16:creationId xmlns:a16="http://schemas.microsoft.com/office/drawing/2014/main" xmlns="" id="{BD1714E3-C8E7-DE49-5EA6-2A05C5C6274E}"/>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Tree>
    <p:extLst>
      <p:ext uri="{BB962C8B-B14F-4D97-AF65-F5344CB8AC3E}">
        <p14:creationId xmlns:p14="http://schemas.microsoft.com/office/powerpoint/2010/main" val="1844020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dirty="0"/>
              <a:t>For this finds favor, if for the sake of conscience toward God a person </a:t>
            </a:r>
            <a:r>
              <a:rPr lang="en-US" sz="3200" b="1" u="sng" dirty="0"/>
              <a:t>bears up under sorrows when suffering unjustly</a:t>
            </a:r>
            <a:r>
              <a:rPr lang="en-US" sz="3200" b="1" dirty="0"/>
              <a:t>. </a:t>
            </a:r>
            <a:r>
              <a:rPr lang="en-US" sz="3200" b="1" baseline="30000" dirty="0"/>
              <a:t>20 </a:t>
            </a:r>
            <a:r>
              <a:rPr lang="en-US" sz="3200" b="1" dirty="0"/>
              <a:t>For what credit is there if, when you sin and are harshly treated, you endure it with patience? But if </a:t>
            </a:r>
            <a:r>
              <a:rPr lang="en-US" sz="3200" b="1" u="sng" dirty="0"/>
              <a:t>when you do what is right and suffer for it you patiently endure it</a:t>
            </a:r>
            <a:r>
              <a:rPr lang="en-US" sz="3200" b="1" dirty="0"/>
              <a:t>, this finds favor with God.</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9BF46E16-9297-03A6-71E3-A69D5156B4AA}"/>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4" name="Rounded Rectangular Callout 12">
            <a:extLst>
              <a:ext uri="{FF2B5EF4-FFF2-40B4-BE49-F238E27FC236}">
                <a16:creationId xmlns:a16="http://schemas.microsoft.com/office/drawing/2014/main" xmlns="" id="{5E4DAD73-6D88-9526-5802-0C0193BE5D64}"/>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Tree>
    <p:extLst>
      <p:ext uri="{BB962C8B-B14F-4D97-AF65-F5344CB8AC3E}">
        <p14:creationId xmlns:p14="http://schemas.microsoft.com/office/powerpoint/2010/main" val="16662763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dirty="0"/>
              <a:t>For this finds favor, if </a:t>
            </a:r>
            <a:r>
              <a:rPr lang="en-US" sz="3200" b="1" u="sng" dirty="0"/>
              <a:t>for the sake of conscience toward God </a:t>
            </a:r>
            <a:r>
              <a:rPr lang="en-US" sz="3200" b="1" dirty="0"/>
              <a:t>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patiently endure it, this finds favor with God.</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A236260A-641C-2F0A-6A48-765DD9F464F4}"/>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4" name="Rounded Rectangular Callout 12">
            <a:extLst>
              <a:ext uri="{FF2B5EF4-FFF2-40B4-BE49-F238E27FC236}">
                <a16:creationId xmlns:a16="http://schemas.microsoft.com/office/drawing/2014/main" xmlns="" id="{B35B2D64-045F-5084-ED93-C390EAD8FFB7}"/>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Tree>
    <p:extLst>
      <p:ext uri="{BB962C8B-B14F-4D97-AF65-F5344CB8AC3E}">
        <p14:creationId xmlns:p14="http://schemas.microsoft.com/office/powerpoint/2010/main" val="1271768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u="sng" dirty="0"/>
              <a:t>For this finds favor</a:t>
            </a:r>
            <a:r>
              <a:rPr lang="en-US" sz="3200" b="1" dirty="0"/>
              <a:t>, if for the sake of conscience toward God 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patiently endure it, </a:t>
            </a:r>
            <a:r>
              <a:rPr lang="en-US" sz="3200" b="1" u="sng" dirty="0"/>
              <a:t>this finds favor with God</a:t>
            </a:r>
            <a:r>
              <a:rPr lang="en-US" sz="3200" b="1" dirty="0"/>
              <a:t>.</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1CC484AD-BB56-B0AF-4FCB-25E13FDCB453}"/>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CFB7C8DD-D144-D46A-2641-D410DCB87737}"/>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Tree>
    <p:extLst>
      <p:ext uri="{BB962C8B-B14F-4D97-AF65-F5344CB8AC3E}">
        <p14:creationId xmlns:p14="http://schemas.microsoft.com/office/powerpoint/2010/main" val="2048439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u="sng" dirty="0"/>
              <a:t>For this finds favor</a:t>
            </a:r>
            <a:r>
              <a:rPr lang="en-US" sz="3200" b="1" dirty="0"/>
              <a:t>, if for the sake of conscience toward God 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patiently endure it, </a:t>
            </a:r>
            <a:r>
              <a:rPr lang="en-US" sz="3200" b="1" u="sng" dirty="0"/>
              <a:t>this finds favor with God</a:t>
            </a:r>
            <a:r>
              <a:rPr lang="en-US" sz="3200" b="1" dirty="0"/>
              <a:t>.</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1" name="Rounded Rectangular Callout 10"/>
          <p:cNvSpPr/>
          <p:nvPr/>
        </p:nvSpPr>
        <p:spPr>
          <a:xfrm>
            <a:off x="137698" y="1828800"/>
            <a:ext cx="11759820"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When you choose to endure injustice for His sake, God takes notice</a:t>
            </a:r>
          </a:p>
        </p:txBody>
      </p:sp>
      <p:sp>
        <p:nvSpPr>
          <p:cNvPr id="2" name="Rectangle 1">
            <a:extLst>
              <a:ext uri="{FF2B5EF4-FFF2-40B4-BE49-F238E27FC236}">
                <a16:creationId xmlns:a16="http://schemas.microsoft.com/office/drawing/2014/main" xmlns="" id="{07863091-9E44-9CF2-586D-2CB91FB86384}"/>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82079BB2-B4D0-0DA7-AF16-4C8B54285650}"/>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4" name="Rectangle 3">
            <a:extLst>
              <a:ext uri="{FF2B5EF4-FFF2-40B4-BE49-F238E27FC236}">
                <a16:creationId xmlns:a16="http://schemas.microsoft.com/office/drawing/2014/main" xmlns="" id="{1A7F55F2-6F29-4543-EEA6-68E11C02FA30}"/>
              </a:ext>
            </a:extLst>
          </p:cNvPr>
          <p:cNvSpPr/>
          <p:nvPr/>
        </p:nvSpPr>
        <p:spPr>
          <a:xfrm>
            <a:off x="0" y="2572029"/>
            <a:ext cx="12190863" cy="16383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Ephesians 6:</a:t>
            </a:r>
            <a:r>
              <a:rPr lang="en-US" sz="3200" b="1" i="0" baseline="30000" dirty="0">
                <a:solidFill>
                  <a:srgbClr val="000000"/>
                </a:solidFill>
                <a:effectLst/>
              </a:rPr>
              <a:t>7 </a:t>
            </a:r>
            <a:r>
              <a:rPr lang="en-US" sz="3200" b="1" i="0" u="sng" dirty="0">
                <a:solidFill>
                  <a:srgbClr val="002060"/>
                </a:solidFill>
                <a:effectLst/>
              </a:rPr>
              <a:t>With good will render service</a:t>
            </a:r>
            <a:r>
              <a:rPr lang="en-US" sz="3200" b="0" i="0" dirty="0">
                <a:solidFill>
                  <a:srgbClr val="000000"/>
                </a:solidFill>
                <a:effectLst/>
              </a:rPr>
              <a:t>, as to the Lord, and not to men,  </a:t>
            </a:r>
            <a:r>
              <a:rPr lang="en-US" sz="3200" b="1" i="0" baseline="30000" dirty="0">
                <a:solidFill>
                  <a:srgbClr val="000000"/>
                </a:solidFill>
                <a:effectLst/>
              </a:rPr>
              <a:t>8 </a:t>
            </a:r>
            <a:r>
              <a:rPr lang="en-US" sz="3200" b="0" i="0" dirty="0">
                <a:solidFill>
                  <a:srgbClr val="000000"/>
                </a:solidFill>
                <a:effectLst/>
              </a:rPr>
              <a:t>knowing that whatever good thing each one does, this he will receive back from the Lord, whether slave or free.</a:t>
            </a:r>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9359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u="sng" dirty="0"/>
              <a:t>For this finds favor</a:t>
            </a:r>
            <a:r>
              <a:rPr lang="en-US" sz="3200" b="1" dirty="0"/>
              <a:t>, if for the sake of conscience toward God 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patiently endure it, </a:t>
            </a:r>
            <a:r>
              <a:rPr lang="en-US" sz="3200" b="1" u="sng" dirty="0"/>
              <a:t>this finds favor with God</a:t>
            </a:r>
            <a:r>
              <a:rPr lang="en-US" sz="3200" b="1" dirty="0"/>
              <a:t>.</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1" name="Rounded Rectangular Callout 10"/>
          <p:cNvSpPr/>
          <p:nvPr/>
        </p:nvSpPr>
        <p:spPr>
          <a:xfrm>
            <a:off x="137698" y="1828800"/>
            <a:ext cx="11759820"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When you choose to endure injustice for His sake, God takes notice</a:t>
            </a:r>
          </a:p>
        </p:txBody>
      </p:sp>
      <p:sp>
        <p:nvSpPr>
          <p:cNvPr id="2" name="Rectangle 1">
            <a:extLst>
              <a:ext uri="{FF2B5EF4-FFF2-40B4-BE49-F238E27FC236}">
                <a16:creationId xmlns:a16="http://schemas.microsoft.com/office/drawing/2014/main" xmlns="" id="{07863091-9E44-9CF2-586D-2CB91FB86384}"/>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82079BB2-B4D0-0DA7-AF16-4C8B54285650}"/>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4" name="Rectangle 3">
            <a:extLst>
              <a:ext uri="{FF2B5EF4-FFF2-40B4-BE49-F238E27FC236}">
                <a16:creationId xmlns:a16="http://schemas.microsoft.com/office/drawing/2014/main" xmlns="" id="{1A7F55F2-6F29-4543-EEA6-68E11C02FA30}"/>
              </a:ext>
            </a:extLst>
          </p:cNvPr>
          <p:cNvSpPr/>
          <p:nvPr/>
        </p:nvSpPr>
        <p:spPr>
          <a:xfrm>
            <a:off x="0" y="2572029"/>
            <a:ext cx="12190863" cy="16383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Ephesians 6:</a:t>
            </a:r>
            <a:r>
              <a:rPr lang="en-US" sz="3200" b="1" i="0" baseline="30000" dirty="0">
                <a:solidFill>
                  <a:srgbClr val="000000"/>
                </a:solidFill>
                <a:effectLst/>
              </a:rPr>
              <a:t>7 </a:t>
            </a:r>
            <a:r>
              <a:rPr lang="en-US" sz="3200" i="0" dirty="0">
                <a:solidFill>
                  <a:schemeClr val="tx1"/>
                </a:solidFill>
                <a:effectLst/>
              </a:rPr>
              <a:t>With good will render service</a:t>
            </a:r>
            <a:r>
              <a:rPr lang="en-US" sz="3200" b="0" i="0" dirty="0">
                <a:solidFill>
                  <a:srgbClr val="000000"/>
                </a:solidFill>
                <a:effectLst/>
              </a:rPr>
              <a:t>, </a:t>
            </a:r>
            <a:r>
              <a:rPr lang="en-US" sz="3200" b="1" i="0" u="sng" dirty="0">
                <a:solidFill>
                  <a:srgbClr val="002060"/>
                </a:solidFill>
                <a:effectLst/>
              </a:rPr>
              <a:t>as to the Lord, and not to men</a:t>
            </a:r>
            <a:r>
              <a:rPr lang="en-US" sz="3200" b="0" i="0" dirty="0">
                <a:solidFill>
                  <a:srgbClr val="000000"/>
                </a:solidFill>
                <a:effectLst/>
              </a:rPr>
              <a:t>,  </a:t>
            </a:r>
            <a:r>
              <a:rPr lang="en-US" sz="3200" b="1" i="0" baseline="30000" dirty="0">
                <a:solidFill>
                  <a:srgbClr val="000000"/>
                </a:solidFill>
                <a:effectLst/>
              </a:rPr>
              <a:t>8 </a:t>
            </a:r>
            <a:r>
              <a:rPr lang="en-US" sz="3200" b="0" i="0" dirty="0">
                <a:solidFill>
                  <a:srgbClr val="000000"/>
                </a:solidFill>
                <a:effectLst/>
              </a:rPr>
              <a:t>knowing that whatever good thing each one does, this he will receive back from the Lord, whether slave or free.</a:t>
            </a:r>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25544054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u="sng" dirty="0"/>
              <a:t>For this finds favor</a:t>
            </a:r>
            <a:r>
              <a:rPr lang="en-US" sz="3200" b="1" dirty="0"/>
              <a:t>, if for the sake of conscience toward God 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patiently endure it, </a:t>
            </a:r>
            <a:r>
              <a:rPr lang="en-US" sz="3200" b="1" u="sng" dirty="0"/>
              <a:t>this finds favor with God</a:t>
            </a:r>
            <a:r>
              <a:rPr lang="en-US" sz="3200" b="1" dirty="0"/>
              <a:t>.</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1" name="Rounded Rectangular Callout 10"/>
          <p:cNvSpPr/>
          <p:nvPr/>
        </p:nvSpPr>
        <p:spPr>
          <a:xfrm>
            <a:off x="137698" y="1828800"/>
            <a:ext cx="11759820"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When you choose to endure injustice for His sake, God takes notice</a:t>
            </a:r>
          </a:p>
        </p:txBody>
      </p:sp>
      <p:sp>
        <p:nvSpPr>
          <p:cNvPr id="2" name="Rectangle 1">
            <a:extLst>
              <a:ext uri="{FF2B5EF4-FFF2-40B4-BE49-F238E27FC236}">
                <a16:creationId xmlns:a16="http://schemas.microsoft.com/office/drawing/2014/main" xmlns="" id="{07863091-9E44-9CF2-586D-2CB91FB86384}"/>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82079BB2-B4D0-0DA7-AF16-4C8B54285650}"/>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4" name="Rectangle 3">
            <a:extLst>
              <a:ext uri="{FF2B5EF4-FFF2-40B4-BE49-F238E27FC236}">
                <a16:creationId xmlns:a16="http://schemas.microsoft.com/office/drawing/2014/main" xmlns="" id="{1A7F55F2-6F29-4543-EEA6-68E11C02FA30}"/>
              </a:ext>
            </a:extLst>
          </p:cNvPr>
          <p:cNvSpPr/>
          <p:nvPr/>
        </p:nvSpPr>
        <p:spPr>
          <a:xfrm>
            <a:off x="0" y="2572029"/>
            <a:ext cx="12190863" cy="16383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Ephesians 6:</a:t>
            </a:r>
            <a:r>
              <a:rPr lang="en-US" sz="3200" b="1" i="0" baseline="30000" dirty="0">
                <a:solidFill>
                  <a:srgbClr val="000000"/>
                </a:solidFill>
                <a:effectLst/>
              </a:rPr>
              <a:t>7 </a:t>
            </a:r>
            <a:r>
              <a:rPr lang="en-US" sz="3200" i="0" dirty="0">
                <a:solidFill>
                  <a:schemeClr val="tx1"/>
                </a:solidFill>
                <a:effectLst/>
              </a:rPr>
              <a:t>With good will render service</a:t>
            </a:r>
            <a:r>
              <a:rPr lang="en-US" sz="3200" b="0" i="0" dirty="0">
                <a:solidFill>
                  <a:srgbClr val="000000"/>
                </a:solidFill>
                <a:effectLst/>
              </a:rPr>
              <a:t>, as to the Lord, and not to men,  </a:t>
            </a:r>
            <a:r>
              <a:rPr lang="en-US" sz="3200" b="1" i="0" baseline="30000" dirty="0">
                <a:solidFill>
                  <a:srgbClr val="000000"/>
                </a:solidFill>
                <a:effectLst/>
              </a:rPr>
              <a:t>8 </a:t>
            </a:r>
            <a:r>
              <a:rPr lang="en-US" sz="3200" b="1" i="0" u="sng" dirty="0">
                <a:solidFill>
                  <a:srgbClr val="002060"/>
                </a:solidFill>
                <a:effectLst/>
              </a:rPr>
              <a:t>knowing that whatever good thing each one does, this he will receive back from the Lord</a:t>
            </a:r>
            <a:r>
              <a:rPr lang="en-US" sz="3200" b="0" i="0" dirty="0">
                <a:solidFill>
                  <a:srgbClr val="000000"/>
                </a:solidFill>
                <a:effectLst/>
              </a:rPr>
              <a:t>, whether slave or free.</a:t>
            </a:r>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2109097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u="sng" dirty="0"/>
              <a:t>For this finds favor</a:t>
            </a:r>
            <a:r>
              <a:rPr lang="en-US" sz="3200" b="1" dirty="0"/>
              <a:t>, if for the sake of conscience toward God 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patiently endure it, </a:t>
            </a:r>
            <a:r>
              <a:rPr lang="en-US" sz="3200" b="1" u="sng" dirty="0"/>
              <a:t>this finds favor with God</a:t>
            </a:r>
            <a:r>
              <a:rPr lang="en-US" sz="3200" b="1" dirty="0"/>
              <a:t>.</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0" name="Rounded Rectangular Callout 9"/>
          <p:cNvSpPr/>
          <p:nvPr/>
        </p:nvSpPr>
        <p:spPr>
          <a:xfrm>
            <a:off x="445827" y="3404245"/>
            <a:ext cx="11288973"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You are exchanging the favor of men for the favor of God</a:t>
            </a:r>
          </a:p>
        </p:txBody>
      </p:sp>
      <p:sp>
        <p:nvSpPr>
          <p:cNvPr id="2" name="Rectangle 1">
            <a:extLst>
              <a:ext uri="{FF2B5EF4-FFF2-40B4-BE49-F238E27FC236}">
                <a16:creationId xmlns:a16="http://schemas.microsoft.com/office/drawing/2014/main" xmlns="" id="{1B882B5B-DAAA-D5A5-EE94-4C8DDFF2674E}"/>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9">
            <a:extLst>
              <a:ext uri="{FF2B5EF4-FFF2-40B4-BE49-F238E27FC236}">
                <a16:creationId xmlns:a16="http://schemas.microsoft.com/office/drawing/2014/main" xmlns="" id="{94B44B5F-09B2-8631-AD6F-33F20DA83A31}"/>
              </a:ext>
            </a:extLst>
          </p:cNvPr>
          <p:cNvSpPr/>
          <p:nvPr/>
        </p:nvSpPr>
        <p:spPr>
          <a:xfrm>
            <a:off x="445827" y="1814479"/>
            <a:ext cx="11288973" cy="1138474"/>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When you choose to endure what is not fair for his sake, God says “I saw that and I am going to pay you back”</a:t>
            </a:r>
          </a:p>
        </p:txBody>
      </p:sp>
      <p:sp>
        <p:nvSpPr>
          <p:cNvPr id="4" name="Rounded Rectangular Callout 12">
            <a:extLst>
              <a:ext uri="{FF2B5EF4-FFF2-40B4-BE49-F238E27FC236}">
                <a16:creationId xmlns:a16="http://schemas.microsoft.com/office/drawing/2014/main" xmlns="" id="{EF20C332-B844-E38E-1161-0C2A52EC5326}"/>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Tree>
    <p:extLst>
      <p:ext uri="{BB962C8B-B14F-4D97-AF65-F5344CB8AC3E}">
        <p14:creationId xmlns:p14="http://schemas.microsoft.com/office/powerpoint/2010/main" val="399716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u="sng" dirty="0"/>
              <a:t>For this finds favor</a:t>
            </a:r>
            <a:r>
              <a:rPr lang="en-US" sz="3200" b="1" dirty="0"/>
              <a:t>, if for the sake of conscience toward God 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patiently endure it, </a:t>
            </a:r>
            <a:r>
              <a:rPr lang="en-US" sz="3200" b="1" u="sng" dirty="0"/>
              <a:t>this finds favor with God</a:t>
            </a:r>
            <a:r>
              <a:rPr lang="en-US" sz="3200" b="1" dirty="0"/>
              <a:t>.</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1B882B5B-DAAA-D5A5-EE94-4C8DDFF2674E}"/>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9">
            <a:extLst>
              <a:ext uri="{FF2B5EF4-FFF2-40B4-BE49-F238E27FC236}">
                <a16:creationId xmlns:a16="http://schemas.microsoft.com/office/drawing/2014/main" xmlns="" id="{94B44B5F-09B2-8631-AD6F-33F20DA83A31}"/>
              </a:ext>
            </a:extLst>
          </p:cNvPr>
          <p:cNvSpPr/>
          <p:nvPr/>
        </p:nvSpPr>
        <p:spPr>
          <a:xfrm>
            <a:off x="990600" y="2057400"/>
            <a:ext cx="9677400"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And this is why it is difficult: it is an act of </a:t>
            </a:r>
            <a:r>
              <a:rPr lang="en-US" sz="3600" b="1" i="1" dirty="0"/>
              <a:t>faith</a:t>
            </a:r>
          </a:p>
        </p:txBody>
      </p:sp>
      <p:sp>
        <p:nvSpPr>
          <p:cNvPr id="4" name="Rounded Rectangular Callout 12">
            <a:extLst>
              <a:ext uri="{FF2B5EF4-FFF2-40B4-BE49-F238E27FC236}">
                <a16:creationId xmlns:a16="http://schemas.microsoft.com/office/drawing/2014/main" xmlns="" id="{9C46A5AC-AF01-85A9-B920-800069809233}"/>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Tree>
    <p:extLst>
      <p:ext uri="{BB962C8B-B14F-4D97-AF65-F5344CB8AC3E}">
        <p14:creationId xmlns:p14="http://schemas.microsoft.com/office/powerpoint/2010/main" val="256453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u="sng" dirty="0">
                <a:solidFill>
                  <a:schemeClr val="bg1"/>
                </a:solidFill>
              </a:rPr>
              <a:t>Keep your behavior excellent among the Gentiles</a:t>
            </a:r>
            <a:r>
              <a:rPr lang="en-US" sz="3200" b="1" dirty="0">
                <a:solidFill>
                  <a:schemeClr val="bg1"/>
                </a:solidFill>
              </a:rPr>
              <a:t>, so that in the thing in which they slander you as evildoers, they may because of your good deeds, as they observe them, glorify God in the day of visitation.</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Tree>
    <p:extLst>
      <p:ext uri="{BB962C8B-B14F-4D97-AF65-F5344CB8AC3E}">
        <p14:creationId xmlns:p14="http://schemas.microsoft.com/office/powerpoint/2010/main" val="338397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a:t>
            </a:r>
            <a:r>
              <a:rPr lang="en-US" sz="3200" b="1" baseline="30000" dirty="0"/>
              <a:t>19 </a:t>
            </a:r>
            <a:r>
              <a:rPr lang="en-US" sz="3200" b="1" dirty="0"/>
              <a:t>For this finds favor, if for the sake of conscience toward God a person bears up under sorrows when suffering unjustly. </a:t>
            </a:r>
            <a:r>
              <a:rPr lang="en-US" sz="3200" b="1" baseline="30000" dirty="0"/>
              <a:t>20 </a:t>
            </a:r>
            <a:r>
              <a:rPr lang="en-US" sz="3200" b="1" dirty="0"/>
              <a:t>For what credit is there if, when you sin and are harshly treated, you endure it with patience? But if when you do what is right and suffer for it you </a:t>
            </a:r>
            <a:r>
              <a:rPr lang="en-US" sz="3200" b="1" u="sng" dirty="0"/>
              <a:t>patiently</a:t>
            </a:r>
            <a:r>
              <a:rPr lang="en-US" sz="3200" b="1" dirty="0"/>
              <a:t> endure it, this finds favor with God.</a:t>
            </a: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8BBB76E9-ED1D-3CB1-C683-DE65189F9257}"/>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4" name="Rounded Rectangular Callout 10">
            <a:extLst>
              <a:ext uri="{FF2B5EF4-FFF2-40B4-BE49-F238E27FC236}">
                <a16:creationId xmlns:a16="http://schemas.microsoft.com/office/drawing/2014/main" xmlns="" id="{B445ABC1-234A-59B8-B43C-DE697C62F5E0}"/>
              </a:ext>
            </a:extLst>
          </p:cNvPr>
          <p:cNvSpPr/>
          <p:nvPr/>
        </p:nvSpPr>
        <p:spPr>
          <a:xfrm>
            <a:off x="212678" y="3276600"/>
            <a:ext cx="11734800"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 Would you rather get even with them or get a blessing from God?</a:t>
            </a:r>
          </a:p>
        </p:txBody>
      </p:sp>
      <p:sp>
        <p:nvSpPr>
          <p:cNvPr id="5" name="Rounded Rectangular Callout 12">
            <a:extLst>
              <a:ext uri="{FF2B5EF4-FFF2-40B4-BE49-F238E27FC236}">
                <a16:creationId xmlns:a16="http://schemas.microsoft.com/office/drawing/2014/main" xmlns="" id="{AD4121E6-4860-51CC-01D0-3E148A37B648}"/>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8" name="Rounded Rectangular Callout 9">
            <a:extLst>
              <a:ext uri="{FF2B5EF4-FFF2-40B4-BE49-F238E27FC236}">
                <a16:creationId xmlns:a16="http://schemas.microsoft.com/office/drawing/2014/main" xmlns="" id="{BFA1C4E4-8BCD-A2A6-536B-3EAAE4F11508}"/>
              </a:ext>
            </a:extLst>
          </p:cNvPr>
          <p:cNvSpPr/>
          <p:nvPr/>
        </p:nvSpPr>
        <p:spPr>
          <a:xfrm>
            <a:off x="990600" y="2057400"/>
            <a:ext cx="9677400"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And this is why it is difficult: it is an act of </a:t>
            </a:r>
            <a:r>
              <a:rPr lang="en-US" sz="3600" b="1" i="1" dirty="0"/>
              <a:t>faith</a:t>
            </a:r>
          </a:p>
        </p:txBody>
      </p:sp>
    </p:spTree>
    <p:extLst>
      <p:ext uri="{BB962C8B-B14F-4D97-AF65-F5344CB8AC3E}">
        <p14:creationId xmlns:p14="http://schemas.microsoft.com/office/powerpoint/2010/main" val="328686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u="sng" dirty="0"/>
              <a:t>For you have been called for this purpose</a:t>
            </a:r>
            <a:r>
              <a:rPr lang="en-US" sz="3000" b="1" dirty="0"/>
              <a:t>, since Christ also suffered for you, leaving you an example for you to follow in His steps,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but kept entrusting Himself to Him who judges righteously;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3F582E1E-C757-BC22-F0B6-B46B396E99E3}"/>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F1F97453-C603-0951-E596-27C78D8FED04}"/>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5" name="Rounded Rectangular Callout 10">
            <a:extLst>
              <a:ext uri="{FF2B5EF4-FFF2-40B4-BE49-F238E27FC236}">
                <a16:creationId xmlns:a16="http://schemas.microsoft.com/office/drawing/2014/main" xmlns="" id="{AFA0FCD3-46F3-9319-49A1-3FF3215ED067}"/>
              </a:ext>
            </a:extLst>
          </p:cNvPr>
          <p:cNvSpPr/>
          <p:nvPr/>
        </p:nvSpPr>
        <p:spPr>
          <a:xfrm>
            <a:off x="1325539" y="1913627"/>
            <a:ext cx="8855122"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This is part of the mission he has for you</a:t>
            </a:r>
          </a:p>
        </p:txBody>
      </p:sp>
    </p:spTree>
    <p:extLst>
      <p:ext uri="{BB962C8B-B14F-4D97-AF65-F5344CB8AC3E}">
        <p14:creationId xmlns:p14="http://schemas.microsoft.com/office/powerpoint/2010/main" val="342360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for you, </a:t>
            </a:r>
            <a:r>
              <a:rPr lang="en-US" sz="3000" b="1" u="sng" dirty="0"/>
              <a:t>leaving you an example for you to follow in His steps</a:t>
            </a:r>
            <a:r>
              <a:rPr lang="en-US" sz="3000" b="1" dirty="0"/>
              <a:t>,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but kept entrusting Himself to Him who judges righteously;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9D138329-0517-AB7B-6AA9-19E86F6D984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370C30AE-1E23-E75A-0336-5D1039A6BD48}"/>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5" name="Rounded Rectangular Callout 10">
            <a:extLst>
              <a:ext uri="{FF2B5EF4-FFF2-40B4-BE49-F238E27FC236}">
                <a16:creationId xmlns:a16="http://schemas.microsoft.com/office/drawing/2014/main" xmlns="" id="{F22BAD7D-5283-D68B-528A-EF4A2B3DE395}"/>
              </a:ext>
            </a:extLst>
          </p:cNvPr>
          <p:cNvSpPr/>
          <p:nvPr/>
        </p:nvSpPr>
        <p:spPr>
          <a:xfrm>
            <a:off x="1325539" y="1913627"/>
            <a:ext cx="8855122"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This is part of the mission he has for you</a:t>
            </a:r>
          </a:p>
        </p:txBody>
      </p:sp>
    </p:spTree>
    <p:extLst>
      <p:ext uri="{BB962C8B-B14F-4D97-AF65-F5344CB8AC3E}">
        <p14:creationId xmlns:p14="http://schemas.microsoft.com/office/powerpoint/2010/main" val="167248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for you, </a:t>
            </a:r>
            <a:r>
              <a:rPr lang="en-US" sz="3000" b="1" u="sng" dirty="0"/>
              <a:t>leaving you an example for you to follow in His steps</a:t>
            </a:r>
            <a:r>
              <a:rPr lang="en-US" sz="3000" b="1" dirty="0"/>
              <a:t>,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but kept entrusting Himself to Him who judges righteously;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0EF85C8A-BB11-87B7-C745-5E99B93D548C}"/>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26A3DEDC-F1C6-89A4-6627-4449A7DFF236}"/>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4" name="Rounded Rectangular Callout 10">
            <a:extLst>
              <a:ext uri="{FF2B5EF4-FFF2-40B4-BE49-F238E27FC236}">
                <a16:creationId xmlns:a16="http://schemas.microsoft.com/office/drawing/2014/main" xmlns="" id="{E0C64796-9DB0-F836-AD4A-DCB8715C7E99}"/>
              </a:ext>
            </a:extLst>
          </p:cNvPr>
          <p:cNvSpPr/>
          <p:nvPr/>
        </p:nvSpPr>
        <p:spPr>
          <a:xfrm>
            <a:off x="1325539" y="1913627"/>
            <a:ext cx="8855122"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This is part of the mission he has for you</a:t>
            </a:r>
          </a:p>
        </p:txBody>
      </p:sp>
      <p:sp>
        <p:nvSpPr>
          <p:cNvPr id="5" name="Rounded Rectangular Callout 10">
            <a:extLst>
              <a:ext uri="{FF2B5EF4-FFF2-40B4-BE49-F238E27FC236}">
                <a16:creationId xmlns:a16="http://schemas.microsoft.com/office/drawing/2014/main" xmlns="" id="{20AF47A9-BCBB-9E20-7525-1EC031E3C889}"/>
              </a:ext>
            </a:extLst>
          </p:cNvPr>
          <p:cNvSpPr/>
          <p:nvPr/>
        </p:nvSpPr>
        <p:spPr>
          <a:xfrm>
            <a:off x="3200400" y="2784281"/>
            <a:ext cx="5105400"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Jesus our example</a:t>
            </a:r>
          </a:p>
        </p:txBody>
      </p:sp>
    </p:spTree>
    <p:extLst>
      <p:ext uri="{BB962C8B-B14F-4D97-AF65-F5344CB8AC3E}">
        <p14:creationId xmlns:p14="http://schemas.microsoft.com/office/powerpoint/2010/main" val="22159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for you, leaving you an example for you to follow in His steps, </a:t>
            </a:r>
            <a:r>
              <a:rPr lang="en-US" sz="3000" b="1" baseline="30000" dirty="0"/>
              <a:t>22</a:t>
            </a:r>
            <a:r>
              <a:rPr lang="en-US" sz="3000" b="1" dirty="0"/>
              <a:t> </a:t>
            </a:r>
            <a:r>
              <a:rPr lang="en-US" sz="3000" b="1" u="sng" cap="small" dirty="0"/>
              <a:t>who</a:t>
            </a:r>
            <a:r>
              <a:rPr lang="en-US" sz="3000" b="1" u="sng" dirty="0"/>
              <a:t> </a:t>
            </a:r>
            <a:r>
              <a:rPr lang="en-US" sz="3000" b="1" u="sng" cap="small" dirty="0"/>
              <a:t>committed no sin, nor was any deceit found in His mouth</a:t>
            </a:r>
            <a:r>
              <a:rPr lang="en-US" sz="3000" b="1" u="sng" dirty="0"/>
              <a:t>; </a:t>
            </a:r>
            <a:r>
              <a:rPr lang="en-US" sz="3000" b="1" u="sng" baseline="30000" dirty="0"/>
              <a:t>23 </a:t>
            </a:r>
            <a:r>
              <a:rPr lang="en-US" sz="3000" b="1" u="sng" dirty="0"/>
              <a:t>and while being reviled, He did not revile in return; while suffering, He uttered no threats</a:t>
            </a:r>
            <a:r>
              <a:rPr lang="en-US" sz="3000" b="1" dirty="0"/>
              <a:t>, but kept entrusting Himself to Him who judges righteously;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11AD4F6F-6161-6B69-EC4C-190FDC5BDF17}"/>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4" name="Rounded Rectangular Callout 12">
            <a:extLst>
              <a:ext uri="{FF2B5EF4-FFF2-40B4-BE49-F238E27FC236}">
                <a16:creationId xmlns:a16="http://schemas.microsoft.com/office/drawing/2014/main" xmlns="" id="{955AEBFE-6583-2265-C32F-797ED98BB536}"/>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5" name="Rounded Rectangular Callout 10">
            <a:extLst>
              <a:ext uri="{FF2B5EF4-FFF2-40B4-BE49-F238E27FC236}">
                <a16:creationId xmlns:a16="http://schemas.microsoft.com/office/drawing/2014/main" xmlns="" id="{52E9EE2F-9E57-6983-C716-FE79DD8C42A3}"/>
              </a:ext>
            </a:extLst>
          </p:cNvPr>
          <p:cNvSpPr/>
          <p:nvPr/>
        </p:nvSpPr>
        <p:spPr>
          <a:xfrm>
            <a:off x="1325539" y="1913627"/>
            <a:ext cx="8855122"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This is part of the mission he has for you</a:t>
            </a:r>
          </a:p>
        </p:txBody>
      </p:sp>
      <p:sp>
        <p:nvSpPr>
          <p:cNvPr id="8" name="Rounded Rectangular Callout 10">
            <a:extLst>
              <a:ext uri="{FF2B5EF4-FFF2-40B4-BE49-F238E27FC236}">
                <a16:creationId xmlns:a16="http://schemas.microsoft.com/office/drawing/2014/main" xmlns="" id="{5CE022D5-35BA-6366-77CE-C28A795942FE}"/>
              </a:ext>
            </a:extLst>
          </p:cNvPr>
          <p:cNvSpPr/>
          <p:nvPr/>
        </p:nvSpPr>
        <p:spPr>
          <a:xfrm>
            <a:off x="3200400" y="2784281"/>
            <a:ext cx="5105400"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Jesus our example</a:t>
            </a:r>
          </a:p>
        </p:txBody>
      </p:sp>
    </p:spTree>
    <p:extLst>
      <p:ext uri="{BB962C8B-B14F-4D97-AF65-F5344CB8AC3E}">
        <p14:creationId xmlns:p14="http://schemas.microsoft.com/office/powerpoint/2010/main" val="1730128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1AD4F6F-6161-6B69-EC4C-190FDC5BDF17}"/>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4" name="Rounded Rectangular Callout 12">
            <a:extLst>
              <a:ext uri="{FF2B5EF4-FFF2-40B4-BE49-F238E27FC236}">
                <a16:creationId xmlns:a16="http://schemas.microsoft.com/office/drawing/2014/main" xmlns="" id="{955AEBFE-6583-2265-C32F-797ED98BB536}"/>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5" name="Rounded Rectangular Callout 10">
            <a:extLst>
              <a:ext uri="{FF2B5EF4-FFF2-40B4-BE49-F238E27FC236}">
                <a16:creationId xmlns:a16="http://schemas.microsoft.com/office/drawing/2014/main" xmlns="" id="{52E9EE2F-9E57-6983-C716-FE79DD8C42A3}"/>
              </a:ext>
            </a:extLst>
          </p:cNvPr>
          <p:cNvSpPr/>
          <p:nvPr/>
        </p:nvSpPr>
        <p:spPr>
          <a:xfrm>
            <a:off x="1325539" y="1913627"/>
            <a:ext cx="8855122"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This is part of the mission he has for you</a:t>
            </a:r>
          </a:p>
        </p:txBody>
      </p:sp>
      <p:sp>
        <p:nvSpPr>
          <p:cNvPr id="8" name="Rounded Rectangular Callout 10">
            <a:extLst>
              <a:ext uri="{FF2B5EF4-FFF2-40B4-BE49-F238E27FC236}">
                <a16:creationId xmlns:a16="http://schemas.microsoft.com/office/drawing/2014/main" xmlns="" id="{5CE022D5-35BA-6366-77CE-C28A795942FE}"/>
              </a:ext>
            </a:extLst>
          </p:cNvPr>
          <p:cNvSpPr/>
          <p:nvPr/>
        </p:nvSpPr>
        <p:spPr>
          <a:xfrm>
            <a:off x="3200400" y="2784281"/>
            <a:ext cx="5105400" cy="685800"/>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Jesus our example</a:t>
            </a:r>
          </a:p>
        </p:txBody>
      </p:sp>
      <p:sp>
        <p:nvSpPr>
          <p:cNvPr id="3" name="Rectangle 2">
            <a:extLst>
              <a:ext uri="{FF2B5EF4-FFF2-40B4-BE49-F238E27FC236}">
                <a16:creationId xmlns:a16="http://schemas.microsoft.com/office/drawing/2014/main" xmlns="" id="{01096DA1-3C09-EB30-31BE-6F63888C5F5F}"/>
              </a:ext>
            </a:extLst>
          </p:cNvPr>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for you, leaving you an example for you to follow in His steps,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a:t>
            </a:r>
            <a:r>
              <a:rPr lang="en-US" sz="3000" b="1" u="sng" dirty="0"/>
              <a:t>but kept entrusting Himself to Him who judges righteously</a:t>
            </a:r>
            <a:r>
              <a:rPr lang="en-US" sz="3000" b="1"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116764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for you, leaving you an example for you to follow in His steps,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a:t>
            </a:r>
            <a:r>
              <a:rPr lang="en-US" sz="3000" b="1" u="sng" dirty="0"/>
              <a:t>but kept entrusting Himself to Him who judges righteously</a:t>
            </a:r>
            <a:r>
              <a:rPr lang="en-US" sz="3000" b="1"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8" name="Rounded Rectangular Callout 7"/>
          <p:cNvSpPr/>
          <p:nvPr/>
        </p:nvSpPr>
        <p:spPr>
          <a:xfrm>
            <a:off x="1783876" y="1971228"/>
            <a:ext cx="8621973"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Every injustice will be answered for before God</a:t>
            </a:r>
          </a:p>
        </p:txBody>
      </p:sp>
      <p:sp>
        <p:nvSpPr>
          <p:cNvPr id="2" name="Rectangle 1">
            <a:extLst>
              <a:ext uri="{FF2B5EF4-FFF2-40B4-BE49-F238E27FC236}">
                <a16:creationId xmlns:a16="http://schemas.microsoft.com/office/drawing/2014/main" xmlns="" id="{1E4647CC-23BB-557F-D497-9BE8A9A423D0}"/>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278E0F01-FF19-60CC-4E57-4992168508AB}"/>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9" name="Rounded Rectangular Callout 7">
            <a:extLst>
              <a:ext uri="{FF2B5EF4-FFF2-40B4-BE49-F238E27FC236}">
                <a16:creationId xmlns:a16="http://schemas.microsoft.com/office/drawing/2014/main" xmlns="" id="{B7643EBA-0F23-0303-9176-1F99F7010320}"/>
              </a:ext>
            </a:extLst>
          </p:cNvPr>
          <p:cNvSpPr/>
          <p:nvPr/>
        </p:nvSpPr>
        <p:spPr>
          <a:xfrm>
            <a:off x="1819836" y="3083729"/>
            <a:ext cx="8621973"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Defer justice to the One true Judge</a:t>
            </a:r>
          </a:p>
        </p:txBody>
      </p:sp>
    </p:spTree>
    <p:extLst>
      <p:ext uri="{BB962C8B-B14F-4D97-AF65-F5344CB8AC3E}">
        <p14:creationId xmlns:p14="http://schemas.microsoft.com/office/powerpoint/2010/main" val="207999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fire horizon"/>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1137"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for you, leaving you an example for you to follow in His steps,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a:t>
            </a:r>
            <a:r>
              <a:rPr lang="en-US" sz="3000" b="1" u="sng" dirty="0"/>
              <a:t>but kept entrusting Himself to Him who judges righteously</a:t>
            </a:r>
            <a:r>
              <a:rPr lang="en-US" sz="3000" b="1"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8" name="Rounded Rectangular Callout 7"/>
          <p:cNvSpPr/>
          <p:nvPr/>
        </p:nvSpPr>
        <p:spPr>
          <a:xfrm>
            <a:off x="1783876" y="1971228"/>
            <a:ext cx="8621973"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Every injustice will be answered for before God</a:t>
            </a:r>
          </a:p>
        </p:txBody>
      </p:sp>
      <p:sp>
        <p:nvSpPr>
          <p:cNvPr id="2" name="Rectangle 1">
            <a:extLst>
              <a:ext uri="{FF2B5EF4-FFF2-40B4-BE49-F238E27FC236}">
                <a16:creationId xmlns:a16="http://schemas.microsoft.com/office/drawing/2014/main" xmlns="" id="{1E4647CC-23BB-557F-D497-9BE8A9A423D0}"/>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278E0F01-FF19-60CC-4E57-4992168508AB}"/>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9" name="Rounded Rectangular Callout 7">
            <a:extLst>
              <a:ext uri="{FF2B5EF4-FFF2-40B4-BE49-F238E27FC236}">
                <a16:creationId xmlns:a16="http://schemas.microsoft.com/office/drawing/2014/main" xmlns="" id="{B7643EBA-0F23-0303-9176-1F99F7010320}"/>
              </a:ext>
            </a:extLst>
          </p:cNvPr>
          <p:cNvSpPr/>
          <p:nvPr/>
        </p:nvSpPr>
        <p:spPr>
          <a:xfrm>
            <a:off x="1819836" y="3083729"/>
            <a:ext cx="8621973" cy="709017"/>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Defer Justice to the One true Judge</a:t>
            </a:r>
          </a:p>
        </p:txBody>
      </p:sp>
      <p:sp>
        <p:nvSpPr>
          <p:cNvPr id="4" name="Rectangle 3">
            <a:extLst>
              <a:ext uri="{FF2B5EF4-FFF2-40B4-BE49-F238E27FC236}">
                <a16:creationId xmlns:a16="http://schemas.microsoft.com/office/drawing/2014/main" xmlns="" id="{7CE8AF9D-D385-FEA4-3EA2-203895E68BEE}"/>
              </a:ext>
            </a:extLst>
          </p:cNvPr>
          <p:cNvSpPr/>
          <p:nvPr/>
        </p:nvSpPr>
        <p:spPr>
          <a:xfrm>
            <a:off x="100124" y="1905000"/>
            <a:ext cx="11989476" cy="239082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baseline="30000" dirty="0">
                <a:solidFill>
                  <a:schemeClr val="tx1"/>
                </a:solidFill>
              </a:rPr>
              <a:t>Rom 12:19 </a:t>
            </a:r>
            <a:r>
              <a:rPr lang="en-US" sz="2800" dirty="0">
                <a:solidFill>
                  <a:schemeClr val="tx1"/>
                </a:solidFill>
              </a:rPr>
              <a:t>Dear friends, never take revenge. Leave that to the righteous anger of God. For the Scriptures say, “I will take revenge; I will pay them back,” says the  Lord. </a:t>
            </a:r>
            <a:r>
              <a:rPr lang="en-US" sz="2800" b="1" baseline="30000" dirty="0">
                <a:solidFill>
                  <a:schemeClr val="tx1"/>
                </a:solidFill>
              </a:rPr>
              <a:t>20 </a:t>
            </a:r>
            <a:r>
              <a:rPr lang="en-US" sz="2800" dirty="0">
                <a:solidFill>
                  <a:schemeClr val="tx1"/>
                </a:solidFill>
              </a:rPr>
              <a:t>Instead, “If your enemies are hungry, feed them. If they are thirsty, give them something to drink. In doing this, you will heap burning coals of shame on their heads.”</a:t>
            </a:r>
            <a:r>
              <a:rPr lang="en-US" sz="2800" b="1" baseline="30000" dirty="0">
                <a:solidFill>
                  <a:schemeClr val="tx1"/>
                </a:solidFill>
              </a:rPr>
              <a:t>21 </a:t>
            </a:r>
            <a:r>
              <a:rPr lang="en-US" sz="2800" dirty="0">
                <a:solidFill>
                  <a:schemeClr val="tx1"/>
                </a:solidFill>
              </a:rPr>
              <a:t>Don’t let evil conquer you, but conquer evil by doing good.</a:t>
            </a:r>
          </a:p>
        </p:txBody>
      </p:sp>
    </p:spTree>
    <p:extLst>
      <p:ext uri="{BB962C8B-B14F-4D97-AF65-F5344CB8AC3E}">
        <p14:creationId xmlns:p14="http://schemas.microsoft.com/office/powerpoint/2010/main" val="18899352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for you, leaving you an example for you to follow in His steps,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a:t>
            </a:r>
            <a:r>
              <a:rPr lang="en-US" sz="3000" b="1" u="sng" dirty="0"/>
              <a:t>but kept entrusting Himself to Him who judges righteously</a:t>
            </a:r>
            <a:r>
              <a:rPr lang="en-US" sz="3000" b="1" dirty="0"/>
              <a:t>;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1E4647CC-23BB-557F-D497-9BE8A9A423D0}"/>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12">
            <a:extLst>
              <a:ext uri="{FF2B5EF4-FFF2-40B4-BE49-F238E27FC236}">
                <a16:creationId xmlns:a16="http://schemas.microsoft.com/office/drawing/2014/main" xmlns="" id="{278E0F01-FF19-60CC-4E57-4992168508AB}"/>
              </a:ext>
            </a:extLst>
          </p:cNvPr>
          <p:cNvSpPr/>
          <p:nvPr/>
        </p:nvSpPr>
        <p:spPr>
          <a:xfrm>
            <a:off x="115437" y="1101918"/>
            <a:ext cx="6553200"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i="1" dirty="0"/>
              <a:t>How can he ask this of us?</a:t>
            </a:r>
          </a:p>
        </p:txBody>
      </p:sp>
      <p:sp>
        <p:nvSpPr>
          <p:cNvPr id="4" name="Rounded Rectangular Callout 9">
            <a:extLst>
              <a:ext uri="{FF2B5EF4-FFF2-40B4-BE49-F238E27FC236}">
                <a16:creationId xmlns:a16="http://schemas.microsoft.com/office/drawing/2014/main" xmlns="" id="{3A2C39A0-AA07-2B19-B527-15C5A8F227DF}"/>
              </a:ext>
            </a:extLst>
          </p:cNvPr>
          <p:cNvSpPr/>
          <p:nvPr/>
        </p:nvSpPr>
        <p:spPr>
          <a:xfrm>
            <a:off x="118981" y="1887135"/>
            <a:ext cx="8667307" cy="1237065"/>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You can live life contending to get everyone to treat you how you ought to be treated</a:t>
            </a:r>
            <a:endParaRPr lang="en-US" sz="3200" b="1" dirty="0"/>
          </a:p>
        </p:txBody>
      </p:sp>
      <p:sp>
        <p:nvSpPr>
          <p:cNvPr id="10" name="Rounded Rectangular Callout 9">
            <a:extLst>
              <a:ext uri="{FF2B5EF4-FFF2-40B4-BE49-F238E27FC236}">
                <a16:creationId xmlns:a16="http://schemas.microsoft.com/office/drawing/2014/main" xmlns="" id="{9D8361CF-0E7E-2068-41E9-3622C85E0301}"/>
              </a:ext>
            </a:extLst>
          </p:cNvPr>
          <p:cNvSpPr/>
          <p:nvPr/>
        </p:nvSpPr>
        <p:spPr>
          <a:xfrm>
            <a:off x="4343400" y="3301410"/>
            <a:ext cx="7653419" cy="813390"/>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But you’re going to be disappointed</a:t>
            </a:r>
            <a:endParaRPr lang="en-US" sz="3200" b="1" dirty="0"/>
          </a:p>
        </p:txBody>
      </p:sp>
      <p:sp>
        <p:nvSpPr>
          <p:cNvPr id="11" name="Rounded Rectangular Callout 9">
            <a:extLst>
              <a:ext uri="{FF2B5EF4-FFF2-40B4-BE49-F238E27FC236}">
                <a16:creationId xmlns:a16="http://schemas.microsoft.com/office/drawing/2014/main" xmlns="" id="{1B5A946F-9BDB-F4C2-C9A3-0EE5FF4462A3}"/>
              </a:ext>
            </a:extLst>
          </p:cNvPr>
          <p:cNvSpPr/>
          <p:nvPr/>
        </p:nvSpPr>
        <p:spPr>
          <a:xfrm>
            <a:off x="99488" y="4298212"/>
            <a:ext cx="11963400" cy="2331188"/>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And you’re going to miss out on the opportunity to follow in Jesus’s example, to give a blessing for a curse, and see God melt the hearts of his enemies</a:t>
            </a:r>
          </a:p>
        </p:txBody>
      </p:sp>
    </p:spTree>
    <p:extLst>
      <p:ext uri="{BB962C8B-B14F-4D97-AF65-F5344CB8AC3E}">
        <p14:creationId xmlns:p14="http://schemas.microsoft.com/office/powerpoint/2010/main" val="1059227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258573"/>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000" b="1" baseline="30000" dirty="0">
                <a:solidFill>
                  <a:schemeClr val="bg1"/>
                </a:solidFill>
              </a:rPr>
              <a:t>1 Pet 2:</a:t>
            </a:r>
            <a:r>
              <a:rPr lang="en-US" sz="3000" b="1" baseline="30000" dirty="0"/>
              <a:t>21 </a:t>
            </a:r>
            <a:r>
              <a:rPr lang="en-US" sz="3000" b="1" dirty="0"/>
              <a:t>For you have been called for this purpose, since Christ also suffered </a:t>
            </a:r>
            <a:r>
              <a:rPr lang="en-US" sz="3000" b="1" u="sng" dirty="0"/>
              <a:t>for you</a:t>
            </a:r>
            <a:r>
              <a:rPr lang="en-US" sz="3000" b="1" dirty="0"/>
              <a:t>, leaving you an example for you to follow in His steps, </a:t>
            </a:r>
            <a:r>
              <a:rPr lang="en-US" sz="3000" b="1" baseline="30000" dirty="0"/>
              <a:t>22</a:t>
            </a:r>
            <a:r>
              <a:rPr lang="en-US" sz="3000" b="1" dirty="0"/>
              <a:t> </a:t>
            </a:r>
            <a:r>
              <a:rPr lang="en-US" sz="3000" b="1" cap="small" dirty="0"/>
              <a:t>who</a:t>
            </a:r>
            <a:r>
              <a:rPr lang="en-US" sz="3000" b="1" dirty="0"/>
              <a:t> </a:t>
            </a:r>
            <a:r>
              <a:rPr lang="en-US" sz="3000" b="1" cap="small" dirty="0"/>
              <a:t>committed no sin, nor was any deceit found in His mouth</a:t>
            </a:r>
            <a:r>
              <a:rPr lang="en-US" sz="3000" b="1" dirty="0"/>
              <a:t>; </a:t>
            </a:r>
            <a:r>
              <a:rPr lang="en-US" sz="3000" b="1" baseline="30000" dirty="0"/>
              <a:t>23 </a:t>
            </a:r>
            <a:r>
              <a:rPr lang="en-US" sz="3000" b="1" dirty="0"/>
              <a:t>and while being reviled, He did not revile in return; while suffering, He uttered no threats, but kept entrusting Himself to Him who judges righteously; </a:t>
            </a:r>
            <a:r>
              <a:rPr lang="en-US" sz="31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11" name="Rounded Rectangular Callout 10"/>
          <p:cNvSpPr/>
          <p:nvPr/>
        </p:nvSpPr>
        <p:spPr>
          <a:xfrm>
            <a:off x="228601" y="1219200"/>
            <a:ext cx="10439399" cy="70901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After all, </a:t>
            </a:r>
            <a:r>
              <a:rPr lang="en-US" sz="3600" b="1" i="1" dirty="0"/>
              <a:t>loving your enemies </a:t>
            </a:r>
            <a:r>
              <a:rPr lang="en-US" sz="3600" b="1" dirty="0"/>
              <a:t>is what God did for you</a:t>
            </a:r>
          </a:p>
        </p:txBody>
      </p:sp>
      <p:sp>
        <p:nvSpPr>
          <p:cNvPr id="2" name="Rectangle 1">
            <a:extLst>
              <a:ext uri="{FF2B5EF4-FFF2-40B4-BE49-F238E27FC236}">
                <a16:creationId xmlns:a16="http://schemas.microsoft.com/office/drawing/2014/main" xmlns="" id="{49232648-C340-B4E7-7F5E-F4C8A208BB72}"/>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ounded Rectangular Callout 9">
            <a:extLst>
              <a:ext uri="{FF2B5EF4-FFF2-40B4-BE49-F238E27FC236}">
                <a16:creationId xmlns:a16="http://schemas.microsoft.com/office/drawing/2014/main" xmlns="" id="{FB5D5944-7881-92F3-99E3-DEEEB7B70AAD}"/>
              </a:ext>
            </a:extLst>
          </p:cNvPr>
          <p:cNvSpPr/>
          <p:nvPr/>
        </p:nvSpPr>
        <p:spPr>
          <a:xfrm>
            <a:off x="2667000" y="2057400"/>
            <a:ext cx="6205619" cy="779865"/>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Jesus suffered injustice for you</a:t>
            </a:r>
          </a:p>
        </p:txBody>
      </p:sp>
      <p:sp>
        <p:nvSpPr>
          <p:cNvPr id="4" name="Rounded Rectangular Callout 8">
            <a:extLst>
              <a:ext uri="{FF2B5EF4-FFF2-40B4-BE49-F238E27FC236}">
                <a16:creationId xmlns:a16="http://schemas.microsoft.com/office/drawing/2014/main" xmlns="" id="{80364AAC-5601-BA7F-1EFC-090882C74CCD}"/>
              </a:ext>
            </a:extLst>
          </p:cNvPr>
          <p:cNvSpPr/>
          <p:nvPr/>
        </p:nvSpPr>
        <p:spPr>
          <a:xfrm>
            <a:off x="723331" y="2986452"/>
            <a:ext cx="10706669" cy="1118845"/>
          </a:xfrm>
          <a:prstGeom prst="wedgeRoundRectCallout">
            <a:avLst>
              <a:gd name="adj1" fmla="val -21927"/>
              <a:gd name="adj2" fmla="val 49596"/>
              <a:gd name="adj3" fmla="val 16667"/>
            </a:avLst>
          </a:prstGeom>
          <a:solidFill>
            <a:schemeClr val="tx2">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b="1" dirty="0"/>
              <a:t>The underserved love of God equips us with a new capability, to voluntarily treat people better than they deserve</a:t>
            </a:r>
          </a:p>
        </p:txBody>
      </p:sp>
    </p:spTree>
    <p:extLst>
      <p:ext uri="{BB962C8B-B14F-4D97-AF65-F5344CB8AC3E}">
        <p14:creationId xmlns:p14="http://schemas.microsoft.com/office/powerpoint/2010/main" val="123482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a:t>
            </a:r>
            <a:r>
              <a:rPr lang="en-US" sz="3200" b="1" u="sng" dirty="0">
                <a:solidFill>
                  <a:schemeClr val="bg1"/>
                </a:solidFill>
              </a:rPr>
              <a:t>they may because of your good deeds, as they observe them, glorify God in the day of visitation</a:t>
            </a:r>
            <a:r>
              <a:rPr lang="en-US" sz="3200" b="1" dirty="0">
                <a:solidFill>
                  <a:schemeClr val="bg1"/>
                </a:solidFill>
              </a:rPr>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Tree>
    <p:extLst>
      <p:ext uri="{BB962C8B-B14F-4D97-AF65-F5344CB8AC3E}">
        <p14:creationId xmlns:p14="http://schemas.microsoft.com/office/powerpoint/2010/main" val="30316533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0"/>
            <a:ext cx="12192000" cy="6858000"/>
          </a:xfrm>
          <a:prstGeom prst="rect">
            <a:avLst/>
          </a:prstGeom>
          <a:noFill/>
          <a:ln>
            <a:noFill/>
          </a:ln>
        </p:spPr>
        <p:txBody>
          <a:bodyPr wrap="square">
            <a:noAutofit/>
          </a:bodyPr>
          <a:lstStyle/>
          <a:p>
            <a:endParaRPr lang="en-US" dirty="0">
              <a:solidFill>
                <a:schemeClr val="bg1"/>
              </a:solidFill>
              <a:latin typeface="+mn-lt"/>
            </a:endParaRPr>
          </a:p>
          <a:p>
            <a:r>
              <a:rPr lang="en-US" sz="3400" b="1" dirty="0">
                <a:solidFill>
                  <a:schemeClr val="bg1"/>
                </a:solidFill>
                <a:latin typeface="+mn-lt"/>
              </a:rPr>
              <a:t>“Nothing has done greater damage to our Christian testimony than our trying to be right and demanding right of others.  We become preoccupied with what is and what is not right.  We ask ourselves, Have we been justly or unjustly treated? And we think thus to vindicate our actions.  But that is not our standard. The whole question for us is one of cross-bearing.  You ask me, “Is it right for someone to strike my cheek?” I reply, “Of course not! But the question is, do you only want to be right?” As Christians our standard of living can never be “right or wrong,” but the Cross… “forgive one another as I have forgiven you.” “Right or wrong” is the principle of the  Gentiles and tax gatherers.  My life is to be governed by the principle of the Cross.</a:t>
            </a:r>
            <a:endParaRPr lang="en-US" sz="3400" b="1" dirty="0">
              <a:latin typeface="+mn-lt"/>
            </a:endParaRPr>
          </a:p>
          <a:p>
            <a:endParaRPr lang="en-US" sz="3600" dirty="0">
              <a:latin typeface="+mn-lt"/>
            </a:endParaRPr>
          </a:p>
        </p:txBody>
      </p:sp>
    </p:spTree>
    <p:extLst>
      <p:ext uri="{BB962C8B-B14F-4D97-AF65-F5344CB8AC3E}">
        <p14:creationId xmlns:p14="http://schemas.microsoft.com/office/powerpoint/2010/main" val="5541310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609600"/>
            <a:ext cx="5029200" cy="6248400"/>
          </a:xfrm>
          <a:prstGeom prst="rect">
            <a:avLst/>
          </a:prstGeom>
          <a:noFill/>
          <a:ln>
            <a:noFill/>
          </a:ln>
        </p:spPr>
        <p:txBody>
          <a:bodyPr wrap="square">
            <a:noAutofit/>
          </a:bodyPr>
          <a:lstStyle/>
          <a:p>
            <a:endParaRPr lang="en-US" dirty="0">
              <a:solidFill>
                <a:schemeClr val="bg1"/>
              </a:solidFill>
              <a:latin typeface="+mn-lt"/>
            </a:endParaRPr>
          </a:p>
          <a:p>
            <a:endParaRPr lang="en-US" sz="3400" b="1" dirty="0">
              <a:solidFill>
                <a:schemeClr val="bg1"/>
              </a:solidFill>
              <a:latin typeface="+mn-lt"/>
            </a:endParaRPr>
          </a:p>
          <a:p>
            <a:r>
              <a:rPr lang="en-US" sz="3400" b="1" dirty="0">
                <a:solidFill>
                  <a:schemeClr val="bg1"/>
                </a:solidFill>
                <a:latin typeface="+mn-lt"/>
              </a:rPr>
              <a:t>A brother in South China had a rice field in the middle of a hill.  In time of drought he used a waterwheel, worked by a treadmill, to lift water from the irrigation stream into his field.  </a:t>
            </a:r>
            <a:endParaRPr lang="en-US" sz="3400" b="1" dirty="0">
              <a:latin typeface="+mn-lt"/>
            </a:endParaRPr>
          </a:p>
          <a:p>
            <a:endParaRPr lang="en-US" sz="3600" dirty="0">
              <a:latin typeface="+mn-lt"/>
            </a:endParaRPr>
          </a:p>
        </p:txBody>
      </p:sp>
    </p:spTree>
    <p:extLst>
      <p:ext uri="{BB962C8B-B14F-4D97-AF65-F5344CB8AC3E}">
        <p14:creationId xmlns:p14="http://schemas.microsoft.com/office/powerpoint/2010/main" val="7615567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219200"/>
            <a:ext cx="5029200" cy="5638800"/>
          </a:xfrm>
          <a:prstGeom prst="rect">
            <a:avLst/>
          </a:prstGeom>
          <a:noFill/>
          <a:ln>
            <a:noFill/>
          </a:ln>
        </p:spPr>
        <p:txBody>
          <a:bodyPr wrap="square">
            <a:noAutofit/>
          </a:bodyPr>
          <a:lstStyle/>
          <a:p>
            <a:endParaRPr lang="en-US" dirty="0">
              <a:solidFill>
                <a:schemeClr val="bg1"/>
              </a:solidFill>
              <a:latin typeface="+mn-lt"/>
            </a:endParaRPr>
          </a:p>
          <a:p>
            <a:endParaRPr lang="en-US" sz="3400" b="1" dirty="0">
              <a:solidFill>
                <a:schemeClr val="bg1"/>
              </a:solidFill>
              <a:latin typeface="+mn-lt"/>
            </a:endParaRPr>
          </a:p>
          <a:p>
            <a:r>
              <a:rPr lang="en-US" sz="3400" b="1" dirty="0">
                <a:solidFill>
                  <a:schemeClr val="bg1"/>
                </a:solidFill>
                <a:latin typeface="+mn-lt"/>
              </a:rPr>
              <a:t>His neighbor has two fields below his, and, one night, made a breach in the dividing bank and drained off all his water. </a:t>
            </a:r>
            <a:endParaRPr lang="en-US" sz="3400" b="1" dirty="0">
              <a:latin typeface="+mn-lt"/>
            </a:endParaRPr>
          </a:p>
          <a:p>
            <a:endParaRPr lang="en-US" sz="3600" dirty="0">
              <a:latin typeface="+mn-lt"/>
            </a:endParaRPr>
          </a:p>
        </p:txBody>
      </p:sp>
    </p:spTree>
    <p:extLst>
      <p:ext uri="{BB962C8B-B14F-4D97-AF65-F5344CB8AC3E}">
        <p14:creationId xmlns:p14="http://schemas.microsoft.com/office/powerpoint/2010/main" val="23244613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219200"/>
            <a:ext cx="5029200" cy="5638800"/>
          </a:xfrm>
          <a:prstGeom prst="rect">
            <a:avLst/>
          </a:prstGeom>
          <a:noFill/>
          <a:ln>
            <a:noFill/>
          </a:ln>
        </p:spPr>
        <p:txBody>
          <a:bodyPr wrap="square">
            <a:noAutofit/>
          </a:bodyPr>
          <a:lstStyle/>
          <a:p>
            <a:endParaRPr lang="en-US" dirty="0">
              <a:solidFill>
                <a:schemeClr val="bg1"/>
              </a:solidFill>
              <a:latin typeface="+mn-lt"/>
            </a:endParaRPr>
          </a:p>
          <a:p>
            <a:endParaRPr lang="en-US" sz="3400" b="1" dirty="0">
              <a:solidFill>
                <a:schemeClr val="bg1"/>
              </a:solidFill>
              <a:latin typeface="+mn-lt"/>
            </a:endParaRPr>
          </a:p>
          <a:p>
            <a:r>
              <a:rPr lang="en-US" sz="3400" b="1" dirty="0">
                <a:solidFill>
                  <a:schemeClr val="bg1"/>
                </a:solidFill>
                <a:latin typeface="+mn-lt"/>
              </a:rPr>
              <a:t>When the brother repaired the breach and pumped in more water his neighbor did the same thing again, and this was repeated three or four times.   </a:t>
            </a:r>
            <a:endParaRPr lang="en-US" sz="3400" b="1" dirty="0">
              <a:latin typeface="+mn-lt"/>
            </a:endParaRPr>
          </a:p>
          <a:p>
            <a:endParaRPr lang="en-US" sz="3600" dirty="0">
              <a:latin typeface="+mn-lt"/>
            </a:endParaRPr>
          </a:p>
        </p:txBody>
      </p:sp>
    </p:spTree>
    <p:extLst>
      <p:ext uri="{BB962C8B-B14F-4D97-AF65-F5344CB8AC3E}">
        <p14:creationId xmlns:p14="http://schemas.microsoft.com/office/powerpoint/2010/main" val="33291816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60338"/>
            <a:ext cx="5029200" cy="6697662"/>
          </a:xfrm>
          <a:prstGeom prst="rect">
            <a:avLst/>
          </a:prstGeom>
          <a:noFill/>
          <a:ln>
            <a:noFill/>
          </a:ln>
        </p:spPr>
        <p:txBody>
          <a:bodyPr wrap="square">
            <a:noAutofit/>
          </a:bodyPr>
          <a:lstStyle/>
          <a:p>
            <a:r>
              <a:rPr lang="en-US" sz="3400" b="1" dirty="0">
                <a:solidFill>
                  <a:schemeClr val="bg1"/>
                </a:solidFill>
                <a:latin typeface="+mn-lt"/>
              </a:rPr>
              <a:t>So he consulted his brethren.  “I have tried to be patient and not to retaliate,” he said, “but is it </a:t>
            </a:r>
            <a:r>
              <a:rPr lang="en-US" sz="3400" b="1" i="1" dirty="0">
                <a:solidFill>
                  <a:schemeClr val="bg1"/>
                </a:solidFill>
                <a:latin typeface="+mn-lt"/>
              </a:rPr>
              <a:t>right</a:t>
            </a:r>
            <a:r>
              <a:rPr lang="en-US" sz="3400" b="1" dirty="0">
                <a:solidFill>
                  <a:schemeClr val="bg1"/>
                </a:solidFill>
                <a:latin typeface="+mn-lt"/>
              </a:rPr>
              <a:t>?” After they prayed together about it, one of them replied, “If we only try to do the right thing, surely we are very poor Christians.  We have to do something more than what is right.”</a:t>
            </a:r>
            <a:endParaRPr lang="en-US" sz="3600" dirty="0">
              <a:latin typeface="+mn-lt"/>
            </a:endParaRPr>
          </a:p>
        </p:txBody>
      </p:sp>
    </p:spTree>
    <p:extLst>
      <p:ext uri="{BB962C8B-B14F-4D97-AF65-F5344CB8AC3E}">
        <p14:creationId xmlns:p14="http://schemas.microsoft.com/office/powerpoint/2010/main" val="32934795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609600"/>
            <a:ext cx="5029200" cy="6248400"/>
          </a:xfrm>
          <a:prstGeom prst="rect">
            <a:avLst/>
          </a:prstGeom>
          <a:noFill/>
          <a:ln>
            <a:noFill/>
          </a:ln>
        </p:spPr>
        <p:txBody>
          <a:bodyPr wrap="square">
            <a:noAutofit/>
          </a:bodyPr>
          <a:lstStyle/>
          <a:p>
            <a:r>
              <a:rPr lang="en-US" sz="3400" b="1" dirty="0">
                <a:solidFill>
                  <a:schemeClr val="bg1"/>
                </a:solidFill>
                <a:latin typeface="+mn-lt"/>
              </a:rPr>
              <a:t>The brother was much impressed.  Next morning he pumped water for the two fields below, and in the afternoon pumped water for his own field. </a:t>
            </a:r>
            <a:endParaRPr lang="en-US" sz="3600" dirty="0">
              <a:latin typeface="+mn-lt"/>
            </a:endParaRPr>
          </a:p>
        </p:txBody>
      </p:sp>
    </p:spTree>
    <p:extLst>
      <p:ext uri="{BB962C8B-B14F-4D97-AF65-F5344CB8AC3E}">
        <p14:creationId xmlns:p14="http://schemas.microsoft.com/office/powerpoint/2010/main" val="8446097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219199"/>
            <a:ext cx="5029200" cy="5867399"/>
          </a:xfrm>
          <a:prstGeom prst="rect">
            <a:avLst/>
          </a:prstGeom>
          <a:noFill/>
          <a:ln>
            <a:noFill/>
          </a:ln>
        </p:spPr>
        <p:txBody>
          <a:bodyPr wrap="square">
            <a:noAutofit/>
          </a:bodyPr>
          <a:lstStyle/>
          <a:p>
            <a:r>
              <a:rPr lang="en-US" sz="3400" b="1" dirty="0">
                <a:solidFill>
                  <a:schemeClr val="bg1"/>
                </a:solidFill>
                <a:latin typeface="+mn-lt"/>
              </a:rPr>
              <a:t>After that the water stayed in his own field.  His neighbor was so amazed at his action that he began to inquire the reason, and in course of time he, too, became a Christian.  </a:t>
            </a:r>
          </a:p>
          <a:p>
            <a:r>
              <a:rPr lang="en-US" sz="3600" dirty="0">
                <a:solidFill>
                  <a:schemeClr val="bg1"/>
                </a:solidFill>
              </a:rPr>
              <a:t> </a:t>
            </a:r>
            <a:endParaRPr lang="en-US" sz="3600" dirty="0"/>
          </a:p>
          <a:p>
            <a:endParaRPr lang="en-US" sz="3600" dirty="0">
              <a:latin typeface="+mn-lt"/>
            </a:endParaRPr>
          </a:p>
        </p:txBody>
      </p:sp>
    </p:spTree>
    <p:extLst>
      <p:ext uri="{BB962C8B-B14F-4D97-AF65-F5344CB8AC3E}">
        <p14:creationId xmlns:p14="http://schemas.microsoft.com/office/powerpoint/2010/main" val="1206283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1447800"/>
            <a:ext cx="5029200" cy="5638798"/>
          </a:xfrm>
          <a:prstGeom prst="rect">
            <a:avLst/>
          </a:prstGeom>
          <a:noFill/>
          <a:ln>
            <a:noFill/>
          </a:ln>
        </p:spPr>
        <p:txBody>
          <a:bodyPr wrap="square">
            <a:noAutofit/>
          </a:bodyPr>
          <a:lstStyle/>
          <a:p>
            <a:r>
              <a:rPr lang="en-US" sz="3400" b="1" dirty="0">
                <a:solidFill>
                  <a:schemeClr val="bg1"/>
                </a:solidFill>
                <a:latin typeface="+mn-lt"/>
              </a:rPr>
              <a:t>So my brethren don’t stand on your right.  Don’t feel that because you have gone the second mile you have done what is just.  The second mile is only typical of the third and forth.  </a:t>
            </a:r>
            <a:endParaRPr lang="en-US" sz="3400" b="1" dirty="0">
              <a:latin typeface="+mn-lt"/>
            </a:endParaRPr>
          </a:p>
          <a:p>
            <a:r>
              <a:rPr lang="en-US" sz="3600" dirty="0">
                <a:solidFill>
                  <a:schemeClr val="bg1"/>
                </a:solidFill>
              </a:rPr>
              <a:t> </a:t>
            </a:r>
            <a:endParaRPr lang="en-US" sz="3600" dirty="0"/>
          </a:p>
          <a:p>
            <a:endParaRPr lang="en-US" sz="3600" dirty="0">
              <a:latin typeface="+mn-lt"/>
            </a:endParaRPr>
          </a:p>
        </p:txBody>
      </p:sp>
    </p:spTree>
    <p:extLst>
      <p:ext uri="{BB962C8B-B14F-4D97-AF65-F5344CB8AC3E}">
        <p14:creationId xmlns:p14="http://schemas.microsoft.com/office/powerpoint/2010/main" val="24625966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AutoShape 10" descr="Displaying photo.JPG"/>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 name="TextBox 5"/>
          <p:cNvSpPr txBox="1"/>
          <p:nvPr/>
        </p:nvSpPr>
        <p:spPr>
          <a:xfrm>
            <a:off x="0" y="0"/>
            <a:ext cx="5029200" cy="7086598"/>
          </a:xfrm>
          <a:prstGeom prst="rect">
            <a:avLst/>
          </a:prstGeom>
          <a:noFill/>
          <a:ln>
            <a:noFill/>
          </a:ln>
        </p:spPr>
        <p:txBody>
          <a:bodyPr wrap="square">
            <a:noAutofit/>
          </a:bodyPr>
          <a:lstStyle/>
          <a:p>
            <a:r>
              <a:rPr lang="en-US" sz="3400" b="1" dirty="0">
                <a:solidFill>
                  <a:schemeClr val="bg1"/>
                </a:solidFill>
                <a:latin typeface="+mn-lt"/>
              </a:rPr>
              <a:t>The principle is that of conformity to Christ.  We have nothing to stand for, nothing to ask or demand.  We have only to give.  When the Lord Jesus died on the cross, he did not do so to defend our “rights”; it was grace that took him there.  Now, as his children, we try always to give others what is their due and more.  </a:t>
            </a:r>
            <a:endParaRPr lang="en-US" sz="3400" b="1" dirty="0">
              <a:latin typeface="+mn-lt"/>
            </a:endParaRPr>
          </a:p>
          <a:p>
            <a:r>
              <a:rPr lang="en-US" sz="3600" dirty="0">
                <a:solidFill>
                  <a:schemeClr val="bg1"/>
                </a:solidFill>
              </a:rPr>
              <a:t> </a:t>
            </a:r>
            <a:endParaRPr lang="en-US" sz="3600" dirty="0"/>
          </a:p>
          <a:p>
            <a:endParaRPr lang="en-US" sz="3600" dirty="0">
              <a:latin typeface="+mn-lt"/>
            </a:endParaRPr>
          </a:p>
        </p:txBody>
      </p:sp>
    </p:spTree>
    <p:extLst>
      <p:ext uri="{BB962C8B-B14F-4D97-AF65-F5344CB8AC3E}">
        <p14:creationId xmlns:p14="http://schemas.microsoft.com/office/powerpoint/2010/main" val="27476993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701675"/>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t>Promises for the Powerless</a:t>
            </a:r>
          </a:p>
        </p:txBody>
      </p:sp>
      <p:sp>
        <p:nvSpPr>
          <p:cNvPr id="3" name="TextBox 2">
            <a:extLst>
              <a:ext uri="{FF2B5EF4-FFF2-40B4-BE49-F238E27FC236}">
                <a16:creationId xmlns:a16="http://schemas.microsoft.com/office/drawing/2014/main" xmlns="" id="{7817BB49-738D-3F83-D7E0-D69890EA6FBB}"/>
              </a:ext>
            </a:extLst>
          </p:cNvPr>
          <p:cNvSpPr txBox="1"/>
          <p:nvPr/>
        </p:nvSpPr>
        <p:spPr>
          <a:xfrm>
            <a:off x="76200" y="4709775"/>
            <a:ext cx="11963400"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lgn="ctr"/>
            <a:r>
              <a:rPr lang="en-US" sz="4400" b="1" dirty="0">
                <a:solidFill>
                  <a:schemeClr val="bg1"/>
                </a:solidFill>
                <a:latin typeface="+mn-lt"/>
              </a:rPr>
              <a:t>Even when your circumstances in this world are hopeless, you yet have ultimate hope in Christ.  </a:t>
            </a:r>
          </a:p>
        </p:txBody>
      </p:sp>
    </p:spTree>
    <p:extLst>
      <p:ext uri="{BB962C8B-B14F-4D97-AF65-F5344CB8AC3E}">
        <p14:creationId xmlns:p14="http://schemas.microsoft.com/office/powerpoint/2010/main" val="47116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4876800"/>
            <a:ext cx="75438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Excellent Behavior</a:t>
            </a:r>
          </a:p>
        </p:txBody>
      </p:sp>
      <p:sp>
        <p:nvSpPr>
          <p:cNvPr id="7" name="Rectangle 6"/>
          <p:cNvSpPr/>
          <p:nvPr/>
        </p:nvSpPr>
        <p:spPr>
          <a:xfrm>
            <a:off x="0" y="4267199"/>
            <a:ext cx="12192000" cy="2599427"/>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bg1"/>
                </a:solidFill>
              </a:rPr>
              <a:t>1 Pet 2:11 </a:t>
            </a:r>
            <a:r>
              <a:rPr lang="en-US" sz="3200" b="1" dirty="0">
                <a:solidFill>
                  <a:schemeClr val="bg1"/>
                </a:solidFill>
              </a:rPr>
              <a:t>Beloved, I urge you as aliens and strangers to abstain from fleshly lusts which wage war against the soul. </a:t>
            </a:r>
            <a:r>
              <a:rPr lang="en-US" sz="3200" b="1" baseline="30000" dirty="0">
                <a:solidFill>
                  <a:schemeClr val="bg1"/>
                </a:solidFill>
              </a:rPr>
              <a:t>12 </a:t>
            </a:r>
            <a:r>
              <a:rPr lang="en-US" sz="3200" b="1" dirty="0">
                <a:solidFill>
                  <a:schemeClr val="bg1"/>
                </a:solidFill>
              </a:rPr>
              <a:t>Keep your behavior excellent among the Gentiles, so that in the thing in which they slander you as evildoers, </a:t>
            </a:r>
            <a:r>
              <a:rPr lang="en-US" sz="3200" b="1" u="sng" dirty="0">
                <a:solidFill>
                  <a:schemeClr val="bg1"/>
                </a:solidFill>
              </a:rPr>
              <a:t>they may because of your good deeds, as they observe them, glorify God in the day of visitation</a:t>
            </a:r>
            <a:r>
              <a:rPr lang="en-US" sz="3200" b="1" dirty="0">
                <a:solidFill>
                  <a:schemeClr val="bg1"/>
                </a:solidFill>
              </a:rPr>
              <a:t>.</a:t>
            </a:r>
          </a:p>
          <a:p>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5" name="Rectangle 4"/>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2" name="Rectangle 1">
            <a:extLst>
              <a:ext uri="{FF2B5EF4-FFF2-40B4-BE49-F238E27FC236}">
                <a16:creationId xmlns:a16="http://schemas.microsoft.com/office/drawing/2014/main" xmlns="" id="{8EA4727D-B548-8371-5341-678FF56FA2DD}"/>
              </a:ext>
            </a:extLst>
          </p:cNvPr>
          <p:cNvSpPr/>
          <p:nvPr/>
        </p:nvSpPr>
        <p:spPr>
          <a:xfrm>
            <a:off x="524838" y="2112169"/>
            <a:ext cx="111252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dirty="0"/>
              <a:t>1)   - The “</a:t>
            </a:r>
            <a:r>
              <a:rPr lang="en-US" sz="4000" b="1" i="1" dirty="0"/>
              <a:t>why</a:t>
            </a:r>
            <a:r>
              <a:rPr lang="en-US" sz="4000" b="1" dirty="0"/>
              <a:t>?”</a:t>
            </a:r>
          </a:p>
          <a:p>
            <a:r>
              <a:rPr lang="en-US" sz="4000" b="1" dirty="0"/>
              <a:t>       - a concrete example </a:t>
            </a:r>
          </a:p>
          <a:p>
            <a:pPr marL="742950" indent="-742950">
              <a:buAutoNum type="arabicParenR" startAt="2"/>
            </a:pPr>
            <a:r>
              <a:rPr lang="en-US" sz="4000" b="1" dirty="0"/>
              <a:t>- another example</a:t>
            </a:r>
          </a:p>
          <a:p>
            <a:r>
              <a:rPr lang="en-US" sz="4000" b="1" dirty="0"/>
              <a:t>       - “but wait but wait”</a:t>
            </a:r>
          </a:p>
          <a:p>
            <a:r>
              <a:rPr lang="en-US" sz="4000" b="1" dirty="0"/>
              <a:t>3)   - another example</a:t>
            </a:r>
          </a:p>
        </p:txBody>
      </p:sp>
    </p:spTree>
    <p:extLst>
      <p:ext uri="{BB962C8B-B14F-4D97-AF65-F5344CB8AC3E}">
        <p14:creationId xmlns:p14="http://schemas.microsoft.com/office/powerpoint/2010/main" val="49013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701675"/>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t>Promises for the Powerless</a:t>
            </a:r>
          </a:p>
        </p:txBody>
      </p:sp>
      <p:sp>
        <p:nvSpPr>
          <p:cNvPr id="3" name="TextBox 2">
            <a:extLst>
              <a:ext uri="{FF2B5EF4-FFF2-40B4-BE49-F238E27FC236}">
                <a16:creationId xmlns:a16="http://schemas.microsoft.com/office/drawing/2014/main" xmlns="" id="{7817BB49-738D-3F83-D7E0-D69890EA6FBB}"/>
              </a:ext>
            </a:extLst>
          </p:cNvPr>
          <p:cNvSpPr txBox="1"/>
          <p:nvPr/>
        </p:nvSpPr>
        <p:spPr>
          <a:xfrm>
            <a:off x="76200" y="4709775"/>
            <a:ext cx="11963400"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lgn="ctr"/>
            <a:r>
              <a:rPr lang="en-US" sz="4800" b="1" dirty="0">
                <a:solidFill>
                  <a:schemeClr val="bg1"/>
                </a:solidFill>
                <a:latin typeface="+mn-lt"/>
              </a:rPr>
              <a:t>Even when you suffer unjustly, you are promised ultimate justice in Christ.</a:t>
            </a:r>
          </a:p>
        </p:txBody>
      </p:sp>
    </p:spTree>
    <p:extLst>
      <p:ext uri="{BB962C8B-B14F-4D97-AF65-F5344CB8AC3E}">
        <p14:creationId xmlns:p14="http://schemas.microsoft.com/office/powerpoint/2010/main" val="10268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701675"/>
            <a:ext cx="12192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t>Promises for the Powerless</a:t>
            </a:r>
          </a:p>
        </p:txBody>
      </p:sp>
      <p:sp>
        <p:nvSpPr>
          <p:cNvPr id="3" name="TextBox 2">
            <a:extLst>
              <a:ext uri="{FF2B5EF4-FFF2-40B4-BE49-F238E27FC236}">
                <a16:creationId xmlns:a16="http://schemas.microsoft.com/office/drawing/2014/main" xmlns="" id="{7817BB49-738D-3F83-D7E0-D69890EA6FBB}"/>
              </a:ext>
            </a:extLst>
          </p:cNvPr>
          <p:cNvSpPr txBox="1"/>
          <p:nvPr/>
        </p:nvSpPr>
        <p:spPr>
          <a:xfrm>
            <a:off x="76200" y="4709775"/>
            <a:ext cx="11963400"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800" b="1" dirty="0">
                <a:solidFill>
                  <a:schemeClr val="bg1"/>
                </a:solidFill>
                <a:latin typeface="+mn-lt"/>
                <a:cs typeface="Arial"/>
              </a:rPr>
              <a:t>Even when you are powerless, you are yet incredibly powerful in Christ.</a:t>
            </a:r>
            <a:endParaRPr lang="en-US" sz="2400" dirty="0">
              <a:solidFill>
                <a:schemeClr val="bg1"/>
              </a:solidFill>
              <a:latin typeface="+mn-lt"/>
            </a:endParaRPr>
          </a:p>
        </p:txBody>
      </p:sp>
      <p:sp>
        <p:nvSpPr>
          <p:cNvPr id="2" name="Rectangle 1">
            <a:extLst>
              <a:ext uri="{FF2B5EF4-FFF2-40B4-BE49-F238E27FC236}">
                <a16:creationId xmlns:a16="http://schemas.microsoft.com/office/drawing/2014/main" xmlns="" id="{0114B356-1922-6473-6B59-8D7C98DEA677}"/>
              </a:ext>
            </a:extLst>
          </p:cNvPr>
          <p:cNvSpPr/>
          <p:nvPr/>
        </p:nvSpPr>
        <p:spPr>
          <a:xfrm>
            <a:off x="124953" y="2743200"/>
            <a:ext cx="11939476" cy="822325"/>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baseline="30000" dirty="0">
                <a:solidFill>
                  <a:schemeClr val="tx1"/>
                </a:solidFill>
              </a:rPr>
              <a:t>Rom 12:21 </a:t>
            </a:r>
            <a:r>
              <a:rPr lang="en-US" sz="3400" dirty="0">
                <a:solidFill>
                  <a:schemeClr val="tx1"/>
                </a:solidFill>
              </a:rPr>
              <a:t>Don’t let evil conquer you, but conquer evil by doing good.</a:t>
            </a:r>
          </a:p>
        </p:txBody>
      </p:sp>
    </p:spTree>
    <p:extLst>
      <p:ext uri="{BB962C8B-B14F-4D97-AF65-F5344CB8AC3E}">
        <p14:creationId xmlns:p14="http://schemas.microsoft.com/office/powerpoint/2010/main" val="79994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0" y="701675"/>
            <a:ext cx="5715000" cy="1203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t>1 Peter</a:t>
            </a:r>
          </a:p>
        </p:txBody>
      </p:sp>
      <p:sp>
        <p:nvSpPr>
          <p:cNvPr id="4" name="Rectangle 3"/>
          <p:cNvSpPr/>
          <p:nvPr/>
        </p:nvSpPr>
        <p:spPr>
          <a:xfrm>
            <a:off x="5715000" y="4876800"/>
            <a:ext cx="6553200" cy="16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i="1" dirty="0"/>
              <a:t>Next Time…</a:t>
            </a:r>
          </a:p>
        </p:txBody>
      </p:sp>
    </p:spTree>
    <p:extLst>
      <p:ext uri="{BB962C8B-B14F-4D97-AF65-F5344CB8AC3E}">
        <p14:creationId xmlns:p14="http://schemas.microsoft.com/office/powerpoint/2010/main" val="350959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be submissive to your masters with all respect,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2" name="Rectangle 1">
            <a:extLst>
              <a:ext uri="{FF2B5EF4-FFF2-40B4-BE49-F238E27FC236}">
                <a16:creationId xmlns:a16="http://schemas.microsoft.com/office/drawing/2014/main" xmlns="" id="{AFF6FB7D-4DBA-EDD9-9A0E-E8A99A635B32}"/>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Tree>
    <p:extLst>
      <p:ext uri="{BB962C8B-B14F-4D97-AF65-F5344CB8AC3E}">
        <p14:creationId xmlns:p14="http://schemas.microsoft.com/office/powerpoint/2010/main" val="90675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8D3BC09-10C3-EFDA-D8DF-9A1AAC0D93C3}"/>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3" name="Rectangle 2">
            <a:extLst>
              <a:ext uri="{FF2B5EF4-FFF2-40B4-BE49-F238E27FC236}">
                <a16:creationId xmlns:a16="http://schemas.microsoft.com/office/drawing/2014/main" xmlns="" id="{8C088B35-5AD6-0C7F-B174-BD36301AA05F}"/>
              </a:ext>
            </a:extLst>
          </p:cNvPr>
          <p:cNvSpPr/>
          <p:nvPr/>
        </p:nvSpPr>
        <p:spPr>
          <a:xfrm>
            <a:off x="304800" y="1143000"/>
            <a:ext cx="11430000" cy="130402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4400" b="1" i="1" dirty="0"/>
              <a:t>Slaves would be wondering how they should conduct themselves given their situation</a:t>
            </a:r>
            <a:endParaRPr lang="en-US" sz="4000" b="1" baseline="30000" dirty="0">
              <a:solidFill>
                <a:schemeClr val="tx1"/>
              </a:solidFill>
            </a:endParaRPr>
          </a:p>
        </p:txBody>
      </p:sp>
      <p:sp>
        <p:nvSpPr>
          <p:cNvPr id="5" name="Rectangle 4">
            <a:extLst>
              <a:ext uri="{FF2B5EF4-FFF2-40B4-BE49-F238E27FC236}">
                <a16:creationId xmlns:a16="http://schemas.microsoft.com/office/drawing/2014/main" xmlns="" id="{B9A198F1-AFD8-6EEF-A4FA-E454CAF9F4CC}"/>
              </a:ext>
            </a:extLst>
          </p:cNvPr>
          <p:cNvSpPr/>
          <p:nvPr/>
        </p:nvSpPr>
        <p:spPr>
          <a:xfrm>
            <a:off x="2667000" y="2802146"/>
            <a:ext cx="9344247" cy="1160253"/>
          </a:xfrm>
          <a:prstGeom prst="rect">
            <a:avLst/>
          </a:prstGeom>
          <a:solidFill>
            <a:schemeClr val="accent6">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1 Peter 2:16 </a:t>
            </a:r>
            <a:r>
              <a:rPr lang="en-US" sz="3200" dirty="0">
                <a:solidFill>
                  <a:schemeClr val="tx1"/>
                </a:solidFill>
              </a:rPr>
              <a:t>Act as free men, and do not use your freedom as a covering for evil, but use it as bondslaves of God. </a:t>
            </a:r>
            <a:endParaRPr lang="en-US" sz="3600"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9" name="Rectangle 8">
            <a:extLst>
              <a:ext uri="{FF2B5EF4-FFF2-40B4-BE49-F238E27FC236}">
                <a16:creationId xmlns:a16="http://schemas.microsoft.com/office/drawing/2014/main" xmlns="" id="{DA9C876E-573F-6B1E-FEF0-541ED8125C94}"/>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u="sng" dirty="0"/>
              <a:t>Servants</a:t>
            </a:r>
            <a:r>
              <a:rPr lang="en-US" sz="3200" b="1" dirty="0"/>
              <a:t>, be submissive to your masters with all respect,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Tree>
    <p:extLst>
      <p:ext uri="{BB962C8B-B14F-4D97-AF65-F5344CB8AC3E}">
        <p14:creationId xmlns:p14="http://schemas.microsoft.com/office/powerpoint/2010/main" val="45348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5" name="Rectangle 4">
            <a:extLst>
              <a:ext uri="{FF2B5EF4-FFF2-40B4-BE49-F238E27FC236}">
                <a16:creationId xmlns:a16="http://schemas.microsoft.com/office/drawing/2014/main" xmlns="" id="{4F66C758-E870-E39C-B27B-103D7D685AC4}"/>
              </a:ext>
            </a:extLst>
          </p:cNvPr>
          <p:cNvSpPr/>
          <p:nvPr/>
        </p:nvSpPr>
        <p:spPr>
          <a:xfrm>
            <a:off x="4229100" y="1827539"/>
            <a:ext cx="8001000" cy="2292424"/>
          </a:xfrm>
          <a:prstGeom prst="rect">
            <a:avLst/>
          </a:prstGeom>
          <a:solidFill>
            <a:schemeClr val="accent1">
              <a:lumMod val="5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en-US" sz="3200" b="1" dirty="0"/>
          </a:p>
          <a:p>
            <a:pPr marL="457200" indent="-457200">
              <a:buFont typeface="Arial" panose="020B0604020202020204" pitchFamily="34" charset="0"/>
              <a:buChar char="•"/>
            </a:pPr>
            <a:r>
              <a:rPr lang="en-US" sz="3200" b="1" dirty="0">
                <a:solidFill>
                  <a:schemeClr val="bg1"/>
                </a:solidFill>
              </a:rPr>
              <a:t>Radically progressive view of all people</a:t>
            </a:r>
          </a:p>
          <a:p>
            <a:pPr marL="457200" indent="-457200">
              <a:buFont typeface="Arial" panose="020B0604020202020204" pitchFamily="34" charset="0"/>
              <a:buChar char="•"/>
            </a:pPr>
            <a:r>
              <a:rPr lang="en-US" sz="3200" b="1" dirty="0">
                <a:solidFill>
                  <a:schemeClr val="bg1"/>
                </a:solidFill>
              </a:rPr>
              <a:t>All humans are created in the image of God</a:t>
            </a:r>
          </a:p>
          <a:p>
            <a:pPr marL="457200" indent="-457200">
              <a:buFont typeface="Arial" panose="020B0604020202020204" pitchFamily="34" charset="0"/>
              <a:buChar char="•"/>
            </a:pPr>
            <a:r>
              <a:rPr lang="en-US" sz="3200" b="1" dirty="0">
                <a:solidFill>
                  <a:schemeClr val="bg1"/>
                </a:solidFill>
              </a:rPr>
              <a:t>Gave His son for sake of all people</a:t>
            </a:r>
          </a:p>
          <a:p>
            <a:pPr marL="457200" indent="-457200">
              <a:buFont typeface="Arial" panose="020B0604020202020204" pitchFamily="34" charset="0"/>
              <a:buChar char="•"/>
            </a:pPr>
            <a:r>
              <a:rPr lang="en-US" sz="3200" b="1" dirty="0">
                <a:solidFill>
                  <a:schemeClr val="bg1"/>
                </a:solidFill>
              </a:rPr>
              <a:t>“Citizens of heaven,” “brothers and sisters” </a:t>
            </a:r>
            <a:endParaRPr lang="en-US" sz="3200" dirty="0">
              <a:solidFill>
                <a:schemeClr val="bg1"/>
              </a:solidFill>
            </a:endParaRPr>
          </a:p>
          <a:p>
            <a:pPr algn="ctr"/>
            <a:endParaRPr lang="en-US" dirty="0"/>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935123"/>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114300" y="1404384"/>
            <a:ext cx="41148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Is the Bible condoning slavery?</a:t>
            </a:r>
          </a:p>
        </p:txBody>
      </p:sp>
      <p:sp>
        <p:nvSpPr>
          <p:cNvPr id="12" name="Rectangle 11">
            <a:extLst>
              <a:ext uri="{FF2B5EF4-FFF2-40B4-BE49-F238E27FC236}">
                <a16:creationId xmlns:a16="http://schemas.microsoft.com/office/drawing/2014/main" xmlns="" id="{36E28954-2B9D-F890-0911-B13A5F4A421A}"/>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a:t>
            </a:r>
            <a:r>
              <a:rPr lang="en-US" sz="3200" b="1" u="sng" dirty="0"/>
              <a:t>be submissive to your masters with all respect</a:t>
            </a:r>
            <a:r>
              <a:rPr lang="en-US" sz="3200" b="1" dirty="0"/>
              <a: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3" name="Rectangle 2">
            <a:extLst>
              <a:ext uri="{FF2B5EF4-FFF2-40B4-BE49-F238E27FC236}">
                <a16:creationId xmlns:a16="http://schemas.microsoft.com/office/drawing/2014/main" xmlns="" id="{D21A0B9A-83E8-C01F-BC76-7875BFFF9F66}"/>
              </a:ext>
            </a:extLst>
          </p:cNvPr>
          <p:cNvSpPr/>
          <p:nvPr/>
        </p:nvSpPr>
        <p:spPr>
          <a:xfrm>
            <a:off x="114300" y="4072119"/>
            <a:ext cx="9829800" cy="1194254"/>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baseline="30000" dirty="0">
                <a:solidFill>
                  <a:schemeClr val="tx1"/>
                </a:solidFill>
              </a:rPr>
              <a:t>Galatians 3:28  </a:t>
            </a:r>
            <a:r>
              <a:rPr lang="en-US" sz="3200" dirty="0">
                <a:solidFill>
                  <a:schemeClr val="tx1"/>
                </a:solidFill>
              </a:rPr>
              <a:t>There is no longer Jew or Gentile,</a:t>
            </a:r>
            <a:r>
              <a:rPr lang="en-US" sz="3200" baseline="30000" dirty="0">
                <a:solidFill>
                  <a:schemeClr val="tx1"/>
                </a:solidFill>
              </a:rPr>
              <a:t> </a:t>
            </a:r>
            <a:r>
              <a:rPr lang="en-US" sz="3200" dirty="0">
                <a:solidFill>
                  <a:schemeClr val="tx1"/>
                </a:solidFill>
              </a:rPr>
              <a:t>slave or free, male and female. For you are all one in Christ Jesus. </a:t>
            </a:r>
          </a:p>
        </p:txBody>
      </p:sp>
    </p:spTree>
    <p:extLst>
      <p:ext uri="{BB962C8B-B14F-4D97-AF65-F5344CB8AC3E}">
        <p14:creationId xmlns:p14="http://schemas.microsoft.com/office/powerpoint/2010/main" val="1486045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FED8C91-950F-062C-7EDF-49CCED8EFFF9}"/>
              </a:ext>
            </a:extLst>
          </p:cNvPr>
          <p:cNvSpPr/>
          <p:nvPr/>
        </p:nvSpPr>
        <p:spPr>
          <a:xfrm>
            <a:off x="0" y="33337"/>
            <a:ext cx="12192000" cy="957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t>Show Christ to the world by what you </a:t>
            </a:r>
            <a:r>
              <a:rPr lang="en-US" sz="5400" b="1" i="1" dirty="0"/>
              <a:t>do</a:t>
            </a:r>
          </a:p>
        </p:txBody>
      </p:sp>
      <p:sp>
        <p:nvSpPr>
          <p:cNvPr id="10" name="Rounded Rectangular Callout 7">
            <a:extLst>
              <a:ext uri="{FF2B5EF4-FFF2-40B4-BE49-F238E27FC236}">
                <a16:creationId xmlns:a16="http://schemas.microsoft.com/office/drawing/2014/main" xmlns="" id="{F62C56AB-1B9A-8D96-0817-AF18BBF8CAB4}"/>
              </a:ext>
            </a:extLst>
          </p:cNvPr>
          <p:cNvSpPr/>
          <p:nvPr/>
        </p:nvSpPr>
        <p:spPr>
          <a:xfrm>
            <a:off x="4381500" y="1009675"/>
            <a:ext cx="7696200" cy="9572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dirty="0"/>
              <a:t>Christianity was a threat to slavery</a:t>
            </a:r>
          </a:p>
        </p:txBody>
      </p:sp>
      <p:sp>
        <p:nvSpPr>
          <p:cNvPr id="11" name="Rounded Rectangular Callout 7">
            <a:extLst>
              <a:ext uri="{FF2B5EF4-FFF2-40B4-BE49-F238E27FC236}">
                <a16:creationId xmlns:a16="http://schemas.microsoft.com/office/drawing/2014/main" xmlns="" id="{BB5CBB8C-C40C-641D-1BEF-647E76B8947C}"/>
              </a:ext>
            </a:extLst>
          </p:cNvPr>
          <p:cNvSpPr/>
          <p:nvPr/>
        </p:nvSpPr>
        <p:spPr>
          <a:xfrm>
            <a:off x="0" y="1404384"/>
            <a:ext cx="4457700" cy="84630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i="1" dirty="0"/>
              <a:t>Then why isn’t Peter calling them to resist?</a:t>
            </a:r>
          </a:p>
        </p:txBody>
      </p:sp>
      <p:sp>
        <p:nvSpPr>
          <p:cNvPr id="12" name="Rectangle 11">
            <a:extLst>
              <a:ext uri="{FF2B5EF4-FFF2-40B4-BE49-F238E27FC236}">
                <a16:creationId xmlns:a16="http://schemas.microsoft.com/office/drawing/2014/main" xmlns="" id="{36E28954-2B9D-F890-0911-B13A5F4A421A}"/>
              </a:ext>
            </a:extLst>
          </p:cNvPr>
          <p:cNvSpPr/>
          <p:nvPr/>
        </p:nvSpPr>
        <p:spPr>
          <a:xfrm>
            <a:off x="0" y="4953000"/>
            <a:ext cx="12192000" cy="1905000"/>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3200" b="1" baseline="30000" dirty="0">
              <a:solidFill>
                <a:schemeClr val="bg1"/>
              </a:solidFill>
            </a:endParaRPr>
          </a:p>
          <a:p>
            <a:r>
              <a:rPr lang="en-US" sz="3200" b="1" baseline="30000" dirty="0">
                <a:solidFill>
                  <a:schemeClr val="bg1"/>
                </a:solidFill>
              </a:rPr>
              <a:t>1 Pet 2:</a:t>
            </a:r>
            <a:r>
              <a:rPr lang="en-US" sz="3200" b="1" baseline="30000" dirty="0"/>
              <a:t>18 </a:t>
            </a:r>
            <a:r>
              <a:rPr lang="en-US" sz="3200" b="1" dirty="0"/>
              <a:t>Servants, </a:t>
            </a:r>
            <a:r>
              <a:rPr lang="en-US" sz="3200" b="1" u="sng" dirty="0"/>
              <a:t>be submissive to your masters with all respect</a:t>
            </a:r>
            <a:r>
              <a:rPr lang="en-US" sz="3200" b="1" dirty="0"/>
              <a:t>, not only to those who are good and gentle, but also to those who are  unreasonable.</a:t>
            </a:r>
            <a:endParaRPr lang="en-US" sz="3600" b="1" dirty="0">
              <a:solidFill>
                <a:schemeClr val="tx1"/>
              </a:solidFill>
            </a:endParaRPr>
          </a:p>
          <a:p>
            <a:r>
              <a:rPr lang="en-US" sz="3200" dirty="0">
                <a:solidFill>
                  <a:schemeClr val="tx1"/>
                </a:solidFill>
              </a:rPr>
              <a:t> </a:t>
            </a:r>
          </a:p>
          <a:p>
            <a:r>
              <a:rPr lang="en-US" sz="3200" dirty="0">
                <a:solidFill>
                  <a:schemeClr val="tx1"/>
                </a:solidFill>
              </a:rPr>
              <a:t> </a:t>
            </a:r>
          </a:p>
          <a:p>
            <a:r>
              <a:rPr lang="en-US" sz="3200" dirty="0">
                <a:solidFill>
                  <a:schemeClr val="tx1"/>
                </a:solidFill>
              </a:rPr>
              <a:t> </a:t>
            </a:r>
          </a:p>
          <a:p>
            <a:endParaRPr lang="en-US" sz="3200" b="1" baseline="30000" dirty="0">
              <a:solidFill>
                <a:schemeClr val="tx1"/>
              </a:solidFill>
            </a:endParaRPr>
          </a:p>
        </p:txBody>
      </p:sp>
      <p:sp>
        <p:nvSpPr>
          <p:cNvPr id="4" name="TextBox 3">
            <a:extLst>
              <a:ext uri="{FF2B5EF4-FFF2-40B4-BE49-F238E27FC236}">
                <a16:creationId xmlns:a16="http://schemas.microsoft.com/office/drawing/2014/main" xmlns="" id="{AF264FCA-5C91-FE27-33B6-DBBF414BC723}"/>
              </a:ext>
            </a:extLst>
          </p:cNvPr>
          <p:cNvSpPr txBox="1"/>
          <p:nvPr/>
        </p:nvSpPr>
        <p:spPr>
          <a:xfrm>
            <a:off x="201701" y="2362200"/>
            <a:ext cx="11834074" cy="2185214"/>
          </a:xfrm>
          <a:prstGeom prst="rect">
            <a:avLst/>
          </a:prstGeom>
          <a:solidFill>
            <a:schemeClr val="tx2">
              <a:lumMod val="50000"/>
            </a:schemeClr>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400" dirty="0">
                <a:solidFill>
                  <a:schemeClr val="bg1"/>
                </a:solidFill>
                <a:latin typeface="+mn-lt"/>
              </a:rPr>
              <a:t>“slavery was so much a part of life that hardly anyone thought about whether it might be illegitimate… It was considered an economic and practical necessity, and assumed part of life just as much as the birds and the trees.” 			- </a:t>
            </a:r>
            <a:r>
              <a:rPr lang="en-US" sz="3400" i="1" dirty="0">
                <a:solidFill>
                  <a:schemeClr val="bg1"/>
                </a:solidFill>
                <a:latin typeface="+mn-lt"/>
              </a:rPr>
              <a:t>Klyne Snodgrass</a:t>
            </a:r>
          </a:p>
        </p:txBody>
      </p:sp>
      <p:sp>
        <p:nvSpPr>
          <p:cNvPr id="7" name="Rounded Rectangular Callout 7">
            <a:extLst>
              <a:ext uri="{FF2B5EF4-FFF2-40B4-BE49-F238E27FC236}">
                <a16:creationId xmlns:a16="http://schemas.microsoft.com/office/drawing/2014/main" xmlns="" id="{F82C2D3F-0E8F-02EC-22AE-8C6769E4A3D1}"/>
              </a:ext>
            </a:extLst>
          </p:cNvPr>
          <p:cNvSpPr/>
          <p:nvPr/>
        </p:nvSpPr>
        <p:spPr>
          <a:xfrm>
            <a:off x="342900" y="4489807"/>
            <a:ext cx="11544300" cy="748659"/>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600" b="1" dirty="0"/>
              <a:t>For first century Christians, revolt was not a realistic option</a:t>
            </a:r>
          </a:p>
        </p:txBody>
      </p:sp>
    </p:spTree>
    <p:extLst>
      <p:ext uri="{BB962C8B-B14F-4D97-AF65-F5344CB8AC3E}">
        <p14:creationId xmlns:p14="http://schemas.microsoft.com/office/powerpoint/2010/main" val="363321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2269</Words>
  <Application>Microsoft Office PowerPoint</Application>
  <PresentationFormat>Widescreen</PresentationFormat>
  <Paragraphs>359</Paragraphs>
  <Slides>52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52</vt:i4>
      </vt:variant>
    </vt:vector>
  </HeadingPairs>
  <TitlesOfParts>
    <vt:vector size="5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2023-05-08T14:23:30Z</dcterms:created>
  <dcterms:modified xsi:type="dcterms:W3CDTF">2023-05-08T14:23:37Z</dcterms:modified>
</cp:coreProperties>
</file>