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handoutMasterIdLst>
    <p:handoutMasterId r:id="rId79"/>
  </p:handoutMasterIdLst>
  <p:sldIdLst>
    <p:sldId id="7081" r:id="rId2"/>
    <p:sldId id="1572" r:id="rId3"/>
    <p:sldId id="1257" r:id="rId4"/>
    <p:sldId id="2324" r:id="rId5"/>
    <p:sldId id="2410" r:id="rId6"/>
    <p:sldId id="2411" r:id="rId7"/>
    <p:sldId id="2412" r:id="rId8"/>
    <p:sldId id="2415" r:id="rId9"/>
    <p:sldId id="2416" r:id="rId10"/>
    <p:sldId id="2417" r:id="rId11"/>
    <p:sldId id="2419" r:id="rId12"/>
    <p:sldId id="2420" r:id="rId13"/>
    <p:sldId id="2421" r:id="rId14"/>
    <p:sldId id="2422" r:id="rId15"/>
    <p:sldId id="2423" r:id="rId16"/>
    <p:sldId id="7083" r:id="rId17"/>
    <p:sldId id="7086" r:id="rId18"/>
    <p:sldId id="2424" r:id="rId19"/>
    <p:sldId id="7084" r:id="rId20"/>
    <p:sldId id="7085" r:id="rId21"/>
    <p:sldId id="2425" r:id="rId22"/>
    <p:sldId id="2426" r:id="rId23"/>
    <p:sldId id="2429" r:id="rId24"/>
    <p:sldId id="2430" r:id="rId25"/>
    <p:sldId id="2431" r:id="rId26"/>
    <p:sldId id="2432" r:id="rId27"/>
    <p:sldId id="2433" r:id="rId28"/>
    <p:sldId id="7087" r:id="rId29"/>
    <p:sldId id="2434" r:id="rId30"/>
    <p:sldId id="2435" r:id="rId31"/>
    <p:sldId id="2436" r:id="rId32"/>
    <p:sldId id="2437" r:id="rId33"/>
    <p:sldId id="2438" r:id="rId34"/>
    <p:sldId id="2439" r:id="rId35"/>
    <p:sldId id="2357" r:id="rId36"/>
    <p:sldId id="2441" r:id="rId37"/>
    <p:sldId id="2445" r:id="rId38"/>
    <p:sldId id="7088" r:id="rId39"/>
    <p:sldId id="7089" r:id="rId40"/>
    <p:sldId id="2444" r:id="rId41"/>
    <p:sldId id="2446" r:id="rId42"/>
    <p:sldId id="2447" r:id="rId43"/>
    <p:sldId id="2448" r:id="rId44"/>
    <p:sldId id="2449" r:id="rId45"/>
    <p:sldId id="2450" r:id="rId46"/>
    <p:sldId id="2453" r:id="rId47"/>
    <p:sldId id="2454" r:id="rId48"/>
    <p:sldId id="2458" r:id="rId49"/>
    <p:sldId id="2459" r:id="rId50"/>
    <p:sldId id="2460" r:id="rId51"/>
    <p:sldId id="2461" r:id="rId52"/>
    <p:sldId id="2462" r:id="rId53"/>
    <p:sldId id="2463" r:id="rId54"/>
    <p:sldId id="2464" r:id="rId55"/>
    <p:sldId id="2465" r:id="rId56"/>
    <p:sldId id="2467" r:id="rId57"/>
    <p:sldId id="2468" r:id="rId58"/>
    <p:sldId id="2469" r:id="rId59"/>
    <p:sldId id="2470" r:id="rId60"/>
    <p:sldId id="7090" r:id="rId61"/>
    <p:sldId id="2471" r:id="rId62"/>
    <p:sldId id="2472" r:id="rId63"/>
    <p:sldId id="2473" r:id="rId64"/>
    <p:sldId id="2474" r:id="rId65"/>
    <p:sldId id="2476" r:id="rId66"/>
    <p:sldId id="2477" r:id="rId67"/>
    <p:sldId id="2478" r:id="rId68"/>
    <p:sldId id="2479" r:id="rId69"/>
    <p:sldId id="2480" r:id="rId70"/>
    <p:sldId id="2481" r:id="rId71"/>
    <p:sldId id="2482" r:id="rId72"/>
    <p:sldId id="7091" r:id="rId73"/>
    <p:sldId id="2483" r:id="rId74"/>
    <p:sldId id="2484" r:id="rId75"/>
    <p:sldId id="2485" r:id="rId76"/>
    <p:sldId id="7082" r:id="rId7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3C2710"/>
    <a:srgbClr val="7C4B21"/>
    <a:srgbClr val="67431B"/>
    <a:srgbClr val="34411B"/>
    <a:srgbClr val="005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43" autoAdjust="0"/>
    <p:restoredTop sz="95423" autoAdjust="0"/>
  </p:normalViewPr>
  <p:slideViewPr>
    <p:cSldViewPr>
      <p:cViewPr varScale="1">
        <p:scale>
          <a:sx n="67" d="100"/>
          <a:sy n="67" d="100"/>
        </p:scale>
        <p:origin x="796" y="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15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microsoft.com/office/2016/11/relationships/changesInfo" Target="changesInfos/changesInfo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ustB" userId="036fd538-e6a0-4478-b832-b99ce6775b9a" providerId="ADAL" clId="{3CC7D5E0-542B-4100-A136-75AC3528AE50}"/>
    <pc:docChg chg="undo custSel addSld delSld modSld sldOrd modMainMaster modNotesMaster">
      <pc:chgData name="FoustB" userId="036fd538-e6a0-4478-b832-b99ce6775b9a" providerId="ADAL" clId="{3CC7D5E0-542B-4100-A136-75AC3528AE50}" dt="2025-01-11T18:02:56.306" v="3363"/>
      <pc:docMkLst>
        <pc:docMk/>
      </pc:docMkLst>
      <pc:sldChg chg="modSp mod">
        <pc:chgData name="FoustB" userId="036fd538-e6a0-4478-b832-b99ce6775b9a" providerId="ADAL" clId="{3CC7D5E0-542B-4100-A136-75AC3528AE50}" dt="2025-01-06T19:27:44.952" v="127" actId="1076"/>
        <pc:sldMkLst>
          <pc:docMk/>
          <pc:sldMk cId="0" sldId="1257"/>
        </pc:sldMkLst>
        <pc:spChg chg="mod">
          <ac:chgData name="FoustB" userId="036fd538-e6a0-4478-b832-b99ce6775b9a" providerId="ADAL" clId="{3CC7D5E0-542B-4100-A136-75AC3528AE50}" dt="2025-01-06T19:27:44.952" v="127" actId="1076"/>
          <ac:spMkLst>
            <pc:docMk/>
            <pc:sldMk cId="0" sldId="1257"/>
            <ac:spMk id="10" creationId="{00000000-0000-0000-0000-000000000000}"/>
          </ac:spMkLst>
        </pc:spChg>
        <pc:picChg chg="mod modCrop">
          <ac:chgData name="FoustB" userId="036fd538-e6a0-4478-b832-b99ce6775b9a" providerId="ADAL" clId="{3CC7D5E0-542B-4100-A136-75AC3528AE50}" dt="2025-01-06T19:16:08.480" v="64" actId="732"/>
          <ac:picMkLst>
            <pc:docMk/>
            <pc:sldMk cId="0" sldId="1257"/>
            <ac:picMk id="4" creationId="{00000000-0000-0000-0000-000000000000}"/>
          </ac:picMkLst>
        </pc:picChg>
      </pc:sldChg>
      <pc:sldChg chg="delSp modSp mod">
        <pc:chgData name="FoustB" userId="036fd538-e6a0-4478-b832-b99ce6775b9a" providerId="ADAL" clId="{3CC7D5E0-542B-4100-A136-75AC3528AE50}" dt="2025-01-06T19:16:23.698" v="65" actId="1037"/>
        <pc:sldMkLst>
          <pc:docMk/>
          <pc:sldMk cId="0" sldId="1572"/>
        </pc:sldMkLst>
        <pc:spChg chg="mod">
          <ac:chgData name="FoustB" userId="036fd538-e6a0-4478-b832-b99ce6775b9a" providerId="ADAL" clId="{3CC7D5E0-542B-4100-A136-75AC3528AE50}" dt="2025-01-06T19:16:23.698" v="65" actId="1037"/>
          <ac:spMkLst>
            <pc:docMk/>
            <pc:sldMk cId="0" sldId="1572"/>
            <ac:spMk id="8" creationId="{00000000-0000-0000-0000-000000000000}"/>
          </ac:spMkLst>
        </pc:spChg>
        <pc:spChg chg="mod">
          <ac:chgData name="FoustB" userId="036fd538-e6a0-4478-b832-b99ce6775b9a" providerId="ADAL" clId="{3CC7D5E0-542B-4100-A136-75AC3528AE50}" dt="2025-01-06T18:50:32.561" v="55" actId="14100"/>
          <ac:spMkLst>
            <pc:docMk/>
            <pc:sldMk cId="0" sldId="1572"/>
            <ac:spMk id="10" creationId="{00000000-0000-0000-0000-000000000000}"/>
          </ac:spMkLst>
        </pc:spChg>
        <pc:picChg chg="mod modCrop">
          <ac:chgData name="FoustB" userId="036fd538-e6a0-4478-b832-b99ce6775b9a" providerId="ADAL" clId="{3CC7D5E0-542B-4100-A136-75AC3528AE50}" dt="2025-01-06T18:49:32.912" v="11" actId="18131"/>
          <ac:picMkLst>
            <pc:docMk/>
            <pc:sldMk cId="0" sldId="1572"/>
            <ac:picMk id="7" creationId="{00000000-0000-0000-0000-000000000000}"/>
          </ac:picMkLst>
        </pc:picChg>
      </pc:sldChg>
      <pc:sldChg chg="modSp del">
        <pc:chgData name="FoustB" userId="036fd538-e6a0-4478-b832-b99ce6775b9a" providerId="ADAL" clId="{3CC7D5E0-542B-4100-A136-75AC3528AE50}" dt="2025-01-07T00:49:16.179" v="3044" actId="47"/>
        <pc:sldMkLst>
          <pc:docMk/>
          <pc:sldMk cId="282639663" sldId="2165"/>
        </pc:sldMkLst>
      </pc:sldChg>
      <pc:sldChg chg="addSp delSp modSp mod delAnim">
        <pc:chgData name="FoustB" userId="036fd538-e6a0-4478-b832-b99ce6775b9a" providerId="ADAL" clId="{3CC7D5E0-542B-4100-A136-75AC3528AE50}" dt="2025-01-06T19:29:57.556" v="144" actId="207"/>
        <pc:sldMkLst>
          <pc:docMk/>
          <pc:sldMk cId="3025359645" sldId="2324"/>
        </pc:sldMkLst>
        <pc:spChg chg="mod">
          <ac:chgData name="FoustB" userId="036fd538-e6a0-4478-b832-b99ce6775b9a" providerId="ADAL" clId="{3CC7D5E0-542B-4100-A136-75AC3528AE50}" dt="2025-01-06T19:29:57.556" v="144" actId="207"/>
          <ac:spMkLst>
            <pc:docMk/>
            <pc:sldMk cId="3025359645" sldId="2324"/>
            <ac:spMk id="6" creationId="{00000000-0000-0000-0000-000000000000}"/>
          </ac:spMkLst>
        </pc:spChg>
        <pc:spChg chg="mod">
          <ac:chgData name="FoustB" userId="036fd538-e6a0-4478-b832-b99ce6775b9a" providerId="ADAL" clId="{3CC7D5E0-542B-4100-A136-75AC3528AE50}" dt="2025-01-06T19:28:05.505" v="130" actId="1076"/>
          <ac:spMkLst>
            <pc:docMk/>
            <pc:sldMk cId="3025359645" sldId="2324"/>
            <ac:spMk id="10" creationId="{00000000-0000-0000-0000-000000000000}"/>
          </ac:spMkLst>
        </pc:spChg>
        <pc:picChg chg="add mod ord">
          <ac:chgData name="FoustB" userId="036fd538-e6a0-4478-b832-b99ce6775b9a" providerId="ADAL" clId="{3CC7D5E0-542B-4100-A136-75AC3528AE50}" dt="2025-01-06T19:24:58.389" v="68" actId="167"/>
          <ac:picMkLst>
            <pc:docMk/>
            <pc:sldMk cId="3025359645" sldId="2324"/>
            <ac:picMk id="2" creationId="{E912C555-B5CC-2BE5-3CED-528913C65CC7}"/>
          </ac:picMkLst>
        </pc:picChg>
      </pc:sldChg>
      <pc:sldChg chg="addSp delSp modSp del mod">
        <pc:chgData name="FoustB" userId="036fd538-e6a0-4478-b832-b99ce6775b9a" providerId="ADAL" clId="{3CC7D5E0-542B-4100-A136-75AC3528AE50}" dt="2025-01-06T19:33:42.165" v="186" actId="47"/>
        <pc:sldMkLst>
          <pc:docMk/>
          <pc:sldMk cId="1950344598" sldId="2325"/>
        </pc:sldMkLst>
      </pc:sldChg>
      <pc:sldChg chg="addSp delSp modSp del mod">
        <pc:chgData name="FoustB" userId="036fd538-e6a0-4478-b832-b99ce6775b9a" providerId="ADAL" clId="{3CC7D5E0-542B-4100-A136-75AC3528AE50}" dt="2025-01-06T19:35:36.478" v="208" actId="47"/>
        <pc:sldMkLst>
          <pc:docMk/>
          <pc:sldMk cId="3411441724" sldId="2329"/>
        </pc:sldMkLst>
      </pc:sldChg>
      <pc:sldChg chg="addSp delSp modSp del mod">
        <pc:chgData name="FoustB" userId="036fd538-e6a0-4478-b832-b99ce6775b9a" providerId="ADAL" clId="{3CC7D5E0-542B-4100-A136-75AC3528AE50}" dt="2025-01-06T19:36:51.568" v="222" actId="47"/>
        <pc:sldMkLst>
          <pc:docMk/>
          <pc:sldMk cId="4031999274" sldId="2330"/>
        </pc:sldMkLst>
      </pc:sldChg>
      <pc:sldChg chg="addSp delSp modSp del mod">
        <pc:chgData name="FoustB" userId="036fd538-e6a0-4478-b832-b99ce6775b9a" providerId="ADAL" clId="{3CC7D5E0-542B-4100-A136-75AC3528AE50}" dt="2025-01-06T19:41:18.293" v="327" actId="47"/>
        <pc:sldMkLst>
          <pc:docMk/>
          <pc:sldMk cId="1139929529" sldId="2331"/>
        </pc:sldMkLst>
      </pc:sldChg>
      <pc:sldChg chg="addSp delSp modSp del mod">
        <pc:chgData name="FoustB" userId="036fd538-e6a0-4478-b832-b99ce6775b9a" providerId="ADAL" clId="{3CC7D5E0-542B-4100-A136-75AC3528AE50}" dt="2025-01-06T19:43:18.877" v="386" actId="47"/>
        <pc:sldMkLst>
          <pc:docMk/>
          <pc:sldMk cId="80089650" sldId="2332"/>
        </pc:sldMkLst>
      </pc:sldChg>
      <pc:sldChg chg="modSp del">
        <pc:chgData name="FoustB" userId="036fd538-e6a0-4478-b832-b99ce6775b9a" providerId="ADAL" clId="{3CC7D5E0-542B-4100-A136-75AC3528AE50}" dt="2025-01-06T19:45:48.733" v="408" actId="47"/>
        <pc:sldMkLst>
          <pc:docMk/>
          <pc:sldMk cId="2766410403" sldId="2333"/>
        </pc:sldMkLst>
      </pc:sldChg>
      <pc:sldChg chg="modSp del">
        <pc:chgData name="FoustB" userId="036fd538-e6a0-4478-b832-b99ce6775b9a" providerId="ADAL" clId="{3CC7D5E0-542B-4100-A136-75AC3528AE50}" dt="2025-01-06T19:47:41.364" v="444" actId="47"/>
        <pc:sldMkLst>
          <pc:docMk/>
          <pc:sldMk cId="3499733725" sldId="2334"/>
        </pc:sldMkLst>
      </pc:sldChg>
      <pc:sldChg chg="modSp del">
        <pc:chgData name="FoustB" userId="036fd538-e6a0-4478-b832-b99ce6775b9a" providerId="ADAL" clId="{3CC7D5E0-542B-4100-A136-75AC3528AE50}" dt="2025-01-06T19:58:26.975" v="639" actId="47"/>
        <pc:sldMkLst>
          <pc:docMk/>
          <pc:sldMk cId="3947086696" sldId="2335"/>
        </pc:sldMkLst>
      </pc:sldChg>
      <pc:sldChg chg="modSp del mod">
        <pc:chgData name="FoustB" userId="036fd538-e6a0-4478-b832-b99ce6775b9a" providerId="ADAL" clId="{3CC7D5E0-542B-4100-A136-75AC3528AE50}" dt="2025-01-06T20:02:35.006" v="700" actId="47"/>
        <pc:sldMkLst>
          <pc:docMk/>
          <pc:sldMk cId="2099052557" sldId="2341"/>
        </pc:sldMkLst>
      </pc:sldChg>
      <pc:sldChg chg="addSp delSp modSp del mod">
        <pc:chgData name="FoustB" userId="036fd538-e6a0-4478-b832-b99ce6775b9a" providerId="ADAL" clId="{3CC7D5E0-542B-4100-A136-75AC3528AE50}" dt="2025-01-06T20:51:53.762" v="942" actId="47"/>
        <pc:sldMkLst>
          <pc:docMk/>
          <pc:sldMk cId="378827619" sldId="2346"/>
        </pc:sldMkLst>
      </pc:sldChg>
      <pc:sldChg chg="addSp delSp modSp del mod">
        <pc:chgData name="FoustB" userId="036fd538-e6a0-4478-b832-b99ce6775b9a" providerId="ADAL" clId="{3CC7D5E0-542B-4100-A136-75AC3528AE50}" dt="2025-01-06T20:30:20.648" v="725" actId="47"/>
        <pc:sldMkLst>
          <pc:docMk/>
          <pc:sldMk cId="2914642530" sldId="2347"/>
        </pc:sldMkLst>
      </pc:sldChg>
      <pc:sldChg chg="addSp delSp modSp del mod">
        <pc:chgData name="FoustB" userId="036fd538-e6a0-4478-b832-b99ce6775b9a" providerId="ADAL" clId="{3CC7D5E0-542B-4100-A136-75AC3528AE50}" dt="2025-01-06T20:32:42.989" v="757" actId="47"/>
        <pc:sldMkLst>
          <pc:docMk/>
          <pc:sldMk cId="2797511014" sldId="2348"/>
        </pc:sldMkLst>
      </pc:sldChg>
      <pc:sldChg chg="addSp delSp modSp del mod">
        <pc:chgData name="FoustB" userId="036fd538-e6a0-4478-b832-b99ce6775b9a" providerId="ADAL" clId="{3CC7D5E0-542B-4100-A136-75AC3528AE50}" dt="2025-01-06T20:33:29.808" v="762" actId="47"/>
        <pc:sldMkLst>
          <pc:docMk/>
          <pc:sldMk cId="501194858" sldId="2349"/>
        </pc:sldMkLst>
      </pc:sldChg>
      <pc:sldChg chg="addSp delSp modSp del mod">
        <pc:chgData name="FoustB" userId="036fd538-e6a0-4478-b832-b99ce6775b9a" providerId="ADAL" clId="{3CC7D5E0-542B-4100-A136-75AC3528AE50}" dt="2025-01-06T20:33:31.327" v="763" actId="47"/>
        <pc:sldMkLst>
          <pc:docMk/>
          <pc:sldMk cId="4100814265" sldId="2350"/>
        </pc:sldMkLst>
      </pc:sldChg>
      <pc:sldChg chg="addSp delSp modSp del mod">
        <pc:chgData name="FoustB" userId="036fd538-e6a0-4478-b832-b99ce6775b9a" providerId="ADAL" clId="{3CC7D5E0-542B-4100-A136-75AC3528AE50}" dt="2025-01-06T20:35:58.513" v="814" actId="47"/>
        <pc:sldMkLst>
          <pc:docMk/>
          <pc:sldMk cId="4026608617" sldId="2351"/>
        </pc:sldMkLst>
      </pc:sldChg>
      <pc:sldChg chg="addSp delSp modSp del mod">
        <pc:chgData name="FoustB" userId="036fd538-e6a0-4478-b832-b99ce6775b9a" providerId="ADAL" clId="{3CC7D5E0-542B-4100-A136-75AC3528AE50}" dt="2025-01-06T20:51:56.541" v="943" actId="47"/>
        <pc:sldMkLst>
          <pc:docMk/>
          <pc:sldMk cId="3610399850" sldId="2352"/>
        </pc:sldMkLst>
      </pc:sldChg>
      <pc:sldChg chg="addSp delSp modSp del mod">
        <pc:chgData name="FoustB" userId="036fd538-e6a0-4478-b832-b99ce6775b9a" providerId="ADAL" clId="{3CC7D5E0-542B-4100-A136-75AC3528AE50}" dt="2025-01-06T20:53:18.389" v="945" actId="47"/>
        <pc:sldMkLst>
          <pc:docMk/>
          <pc:sldMk cId="3880326446" sldId="2354"/>
        </pc:sldMkLst>
      </pc:sldChg>
      <pc:sldChg chg="addSp delSp modSp del mod">
        <pc:chgData name="FoustB" userId="036fd538-e6a0-4478-b832-b99ce6775b9a" providerId="ADAL" clId="{3CC7D5E0-542B-4100-A136-75AC3528AE50}" dt="2025-01-06T20:53:16.003" v="944" actId="47"/>
        <pc:sldMkLst>
          <pc:docMk/>
          <pc:sldMk cId="4294558359" sldId="2355"/>
        </pc:sldMkLst>
      </pc:sldChg>
      <pc:sldChg chg="addSp delSp modSp del mod">
        <pc:chgData name="FoustB" userId="036fd538-e6a0-4478-b832-b99ce6775b9a" providerId="ADAL" clId="{3CC7D5E0-542B-4100-A136-75AC3528AE50}" dt="2025-01-06T20:53:20.055" v="946" actId="47"/>
        <pc:sldMkLst>
          <pc:docMk/>
          <pc:sldMk cId="3363057112" sldId="2356"/>
        </pc:sldMkLst>
      </pc:sldChg>
      <pc:sldChg chg="addSp delSp modSp mod delAnim modAnim">
        <pc:chgData name="FoustB" userId="036fd538-e6a0-4478-b832-b99ce6775b9a" providerId="ADAL" clId="{3CC7D5E0-542B-4100-A136-75AC3528AE50}" dt="2025-01-10T16:36:22.641" v="3219" actId="167"/>
        <pc:sldMkLst>
          <pc:docMk/>
          <pc:sldMk cId="3659214855" sldId="2357"/>
        </pc:sldMkLst>
        <pc:spChg chg="mod">
          <ac:chgData name="FoustB" userId="036fd538-e6a0-4478-b832-b99ce6775b9a" providerId="ADAL" clId="{3CC7D5E0-542B-4100-A136-75AC3528AE50}" dt="2025-01-06T20:56:59.147" v="969" actId="20577"/>
          <ac:spMkLst>
            <pc:docMk/>
            <pc:sldMk cId="3659214855" sldId="2357"/>
            <ac:spMk id="6" creationId="{00000000-0000-0000-0000-000000000000}"/>
          </ac:spMkLst>
        </pc:spChg>
        <pc:picChg chg="add mod ord">
          <ac:chgData name="FoustB" userId="036fd538-e6a0-4478-b832-b99ce6775b9a" providerId="ADAL" clId="{3CC7D5E0-542B-4100-A136-75AC3528AE50}" dt="2025-01-06T21:10:40.828" v="1142" actId="167"/>
          <ac:picMkLst>
            <pc:docMk/>
            <pc:sldMk cId="3659214855" sldId="2357"/>
            <ac:picMk id="2" creationId="{1D89F65D-B3BF-8CD7-4353-FEF86B3FED32}"/>
          </ac:picMkLst>
        </pc:picChg>
        <pc:picChg chg="add mod ord">
          <ac:chgData name="FoustB" userId="036fd538-e6a0-4478-b832-b99ce6775b9a" providerId="ADAL" clId="{3CC7D5E0-542B-4100-A136-75AC3528AE50}" dt="2025-01-10T16:36:22.641" v="3219" actId="167"/>
          <ac:picMkLst>
            <pc:docMk/>
            <pc:sldMk cId="3659214855" sldId="2357"/>
            <ac:picMk id="3" creationId="{058CCF24-4C5F-3148-116C-EBD8897CD7E3}"/>
          </ac:picMkLst>
        </pc:picChg>
      </pc:sldChg>
      <pc:sldChg chg="modSp del">
        <pc:chgData name="FoustB" userId="036fd538-e6a0-4478-b832-b99ce6775b9a" providerId="ADAL" clId="{3CC7D5E0-542B-4100-A136-75AC3528AE50}" dt="2025-01-06T20:59:47.596" v="997" actId="47"/>
        <pc:sldMkLst>
          <pc:docMk/>
          <pc:sldMk cId="1802658907" sldId="2358"/>
        </pc:sldMkLst>
      </pc:sldChg>
      <pc:sldChg chg="modSp del mod">
        <pc:chgData name="FoustB" userId="036fd538-e6a0-4478-b832-b99ce6775b9a" providerId="ADAL" clId="{3CC7D5E0-542B-4100-A136-75AC3528AE50}" dt="2025-01-06T21:05:37.775" v="1074" actId="47"/>
        <pc:sldMkLst>
          <pc:docMk/>
          <pc:sldMk cId="3166812306" sldId="2359"/>
        </pc:sldMkLst>
      </pc:sldChg>
      <pc:sldChg chg="modSp del">
        <pc:chgData name="FoustB" userId="036fd538-e6a0-4478-b832-b99ce6775b9a" providerId="ADAL" clId="{3CC7D5E0-542B-4100-A136-75AC3528AE50}" dt="2025-01-06T21:05:41.514" v="1075" actId="47"/>
        <pc:sldMkLst>
          <pc:docMk/>
          <pc:sldMk cId="211557347" sldId="2361"/>
        </pc:sldMkLst>
      </pc:sldChg>
      <pc:sldChg chg="modSp del">
        <pc:chgData name="FoustB" userId="036fd538-e6a0-4478-b832-b99ce6775b9a" providerId="ADAL" clId="{3CC7D5E0-542B-4100-A136-75AC3528AE50}" dt="2025-01-06T21:07:47.447" v="1117" actId="47"/>
        <pc:sldMkLst>
          <pc:docMk/>
          <pc:sldMk cId="4154868663" sldId="2362"/>
        </pc:sldMkLst>
      </pc:sldChg>
      <pc:sldChg chg="modSp del mod">
        <pc:chgData name="FoustB" userId="036fd538-e6a0-4478-b832-b99ce6775b9a" providerId="ADAL" clId="{3CC7D5E0-542B-4100-A136-75AC3528AE50}" dt="2025-01-06T21:13:48.233" v="1202" actId="47"/>
        <pc:sldMkLst>
          <pc:docMk/>
          <pc:sldMk cId="451281369" sldId="2363"/>
        </pc:sldMkLst>
      </pc:sldChg>
      <pc:sldChg chg="modSp del">
        <pc:chgData name="FoustB" userId="036fd538-e6a0-4478-b832-b99ce6775b9a" providerId="ADAL" clId="{3CC7D5E0-542B-4100-A136-75AC3528AE50}" dt="2025-01-06T23:09:12.236" v="1744" actId="47"/>
        <pc:sldMkLst>
          <pc:docMk/>
          <pc:sldMk cId="2074053144" sldId="2364"/>
        </pc:sldMkLst>
      </pc:sldChg>
      <pc:sldChg chg="modSp del">
        <pc:chgData name="FoustB" userId="036fd538-e6a0-4478-b832-b99ce6775b9a" providerId="ADAL" clId="{3CC7D5E0-542B-4100-A136-75AC3528AE50}" dt="2025-01-06T23:10:11.889" v="1753" actId="47"/>
        <pc:sldMkLst>
          <pc:docMk/>
          <pc:sldMk cId="1697019555" sldId="2365"/>
        </pc:sldMkLst>
      </pc:sldChg>
      <pc:sldChg chg="modSp del">
        <pc:chgData name="FoustB" userId="036fd538-e6a0-4478-b832-b99ce6775b9a" providerId="ADAL" clId="{3CC7D5E0-542B-4100-A136-75AC3528AE50}" dt="2025-01-06T21:14:38.389" v="1216" actId="47"/>
        <pc:sldMkLst>
          <pc:docMk/>
          <pc:sldMk cId="4248743224" sldId="2366"/>
        </pc:sldMkLst>
      </pc:sldChg>
      <pc:sldChg chg="modSp del">
        <pc:chgData name="FoustB" userId="036fd538-e6a0-4478-b832-b99ce6775b9a" providerId="ADAL" clId="{3CC7D5E0-542B-4100-A136-75AC3528AE50}" dt="2025-01-06T21:16:38.237" v="1233" actId="47"/>
        <pc:sldMkLst>
          <pc:docMk/>
          <pc:sldMk cId="616536803" sldId="2367"/>
        </pc:sldMkLst>
      </pc:sldChg>
      <pc:sldChg chg="modSp del">
        <pc:chgData name="FoustB" userId="036fd538-e6a0-4478-b832-b99ce6775b9a" providerId="ADAL" clId="{3CC7D5E0-542B-4100-A136-75AC3528AE50}" dt="2025-01-06T21:24:38.827" v="1321" actId="47"/>
        <pc:sldMkLst>
          <pc:docMk/>
          <pc:sldMk cId="1902787741" sldId="2368"/>
        </pc:sldMkLst>
      </pc:sldChg>
      <pc:sldChg chg="modSp del">
        <pc:chgData name="FoustB" userId="036fd538-e6a0-4478-b832-b99ce6775b9a" providerId="ADAL" clId="{3CC7D5E0-542B-4100-A136-75AC3528AE50}" dt="2025-01-06T21:33:58.139" v="1468" actId="47"/>
        <pc:sldMkLst>
          <pc:docMk/>
          <pc:sldMk cId="3443329059" sldId="2369"/>
        </pc:sldMkLst>
      </pc:sldChg>
      <pc:sldChg chg="modSp del">
        <pc:chgData name="FoustB" userId="036fd538-e6a0-4478-b832-b99ce6775b9a" providerId="ADAL" clId="{3CC7D5E0-542B-4100-A136-75AC3528AE50}" dt="2025-01-06T21:48:11.036" v="1685" actId="47"/>
        <pc:sldMkLst>
          <pc:docMk/>
          <pc:sldMk cId="436130796" sldId="2371"/>
        </pc:sldMkLst>
      </pc:sldChg>
      <pc:sldChg chg="modSp del ord">
        <pc:chgData name="FoustB" userId="036fd538-e6a0-4478-b832-b99ce6775b9a" providerId="ADAL" clId="{3CC7D5E0-542B-4100-A136-75AC3528AE50}" dt="2025-01-06T21:48:28.270" v="1689" actId="47"/>
        <pc:sldMkLst>
          <pc:docMk/>
          <pc:sldMk cId="3298400579" sldId="2372"/>
        </pc:sldMkLst>
      </pc:sldChg>
      <pc:sldChg chg="modSp del">
        <pc:chgData name="FoustB" userId="036fd538-e6a0-4478-b832-b99ce6775b9a" providerId="ADAL" clId="{3CC7D5E0-542B-4100-A136-75AC3528AE50}" dt="2025-01-06T21:48:11.616" v="1686" actId="47"/>
        <pc:sldMkLst>
          <pc:docMk/>
          <pc:sldMk cId="1343239014" sldId="2374"/>
        </pc:sldMkLst>
      </pc:sldChg>
      <pc:sldChg chg="modSp del mod">
        <pc:chgData name="FoustB" userId="036fd538-e6a0-4478-b832-b99ce6775b9a" providerId="ADAL" clId="{3CC7D5E0-542B-4100-A136-75AC3528AE50}" dt="2025-01-06T21:51:10.145" v="1727" actId="47"/>
        <pc:sldMkLst>
          <pc:docMk/>
          <pc:sldMk cId="2651102571" sldId="2375"/>
        </pc:sldMkLst>
      </pc:sldChg>
      <pc:sldChg chg="modSp del">
        <pc:chgData name="FoustB" userId="036fd538-e6a0-4478-b832-b99ce6775b9a" providerId="ADAL" clId="{3CC7D5E0-542B-4100-A136-75AC3528AE50}" dt="2025-01-06T23:50:52.432" v="1767" actId="47"/>
        <pc:sldMkLst>
          <pc:docMk/>
          <pc:sldMk cId="3544326998" sldId="2378"/>
        </pc:sldMkLst>
      </pc:sldChg>
      <pc:sldChg chg="modSp del">
        <pc:chgData name="FoustB" userId="036fd538-e6a0-4478-b832-b99ce6775b9a" providerId="ADAL" clId="{3CC7D5E0-542B-4100-A136-75AC3528AE50}" dt="2025-01-06T23:52:27.179" v="1832" actId="47"/>
        <pc:sldMkLst>
          <pc:docMk/>
          <pc:sldMk cId="3893164648" sldId="2379"/>
        </pc:sldMkLst>
      </pc:sldChg>
      <pc:sldChg chg="modSp del">
        <pc:chgData name="FoustB" userId="036fd538-e6a0-4478-b832-b99ce6775b9a" providerId="ADAL" clId="{3CC7D5E0-542B-4100-A136-75AC3528AE50}" dt="2025-01-06T23:53:30.266" v="1842" actId="47"/>
        <pc:sldMkLst>
          <pc:docMk/>
          <pc:sldMk cId="2226772158" sldId="2380"/>
        </pc:sldMkLst>
      </pc:sldChg>
      <pc:sldChg chg="modSp del">
        <pc:chgData name="FoustB" userId="036fd538-e6a0-4478-b832-b99ce6775b9a" providerId="ADAL" clId="{3CC7D5E0-542B-4100-A136-75AC3528AE50}" dt="2025-01-07T00:03:34.391" v="1936" actId="47"/>
        <pc:sldMkLst>
          <pc:docMk/>
          <pc:sldMk cId="2103352430" sldId="2383"/>
        </pc:sldMkLst>
      </pc:sldChg>
      <pc:sldChg chg="modSp del">
        <pc:chgData name="FoustB" userId="036fd538-e6a0-4478-b832-b99ce6775b9a" providerId="ADAL" clId="{3CC7D5E0-542B-4100-A136-75AC3528AE50}" dt="2025-01-07T00:11:25.523" v="1986" actId="47"/>
        <pc:sldMkLst>
          <pc:docMk/>
          <pc:sldMk cId="746214481" sldId="2384"/>
        </pc:sldMkLst>
      </pc:sldChg>
      <pc:sldChg chg="modSp del">
        <pc:chgData name="FoustB" userId="036fd538-e6a0-4478-b832-b99ce6775b9a" providerId="ADAL" clId="{3CC7D5E0-542B-4100-A136-75AC3528AE50}" dt="2025-01-06T23:58:15.572" v="1875" actId="47"/>
        <pc:sldMkLst>
          <pc:docMk/>
          <pc:sldMk cId="2267583327" sldId="2388"/>
        </pc:sldMkLst>
      </pc:sldChg>
      <pc:sldChg chg="modSp del">
        <pc:chgData name="FoustB" userId="036fd538-e6a0-4478-b832-b99ce6775b9a" providerId="ADAL" clId="{3CC7D5E0-542B-4100-A136-75AC3528AE50}" dt="2025-01-06T19:58:28.203" v="640" actId="47"/>
        <pc:sldMkLst>
          <pc:docMk/>
          <pc:sldMk cId="3911212128" sldId="2390"/>
        </pc:sldMkLst>
      </pc:sldChg>
      <pc:sldChg chg="modSp del">
        <pc:chgData name="FoustB" userId="036fd538-e6a0-4478-b832-b99ce6775b9a" providerId="ADAL" clId="{3CC7D5E0-542B-4100-A136-75AC3528AE50}" dt="2025-01-07T00:13:36.169" v="2111" actId="47"/>
        <pc:sldMkLst>
          <pc:docMk/>
          <pc:sldMk cId="1234335267" sldId="2392"/>
        </pc:sldMkLst>
      </pc:sldChg>
      <pc:sldChg chg="modSp del">
        <pc:chgData name="FoustB" userId="036fd538-e6a0-4478-b832-b99ce6775b9a" providerId="ADAL" clId="{3CC7D5E0-542B-4100-A136-75AC3528AE50}" dt="2025-01-07T00:14:58.323" v="2191" actId="47"/>
        <pc:sldMkLst>
          <pc:docMk/>
          <pc:sldMk cId="2210073071" sldId="2393"/>
        </pc:sldMkLst>
      </pc:sldChg>
      <pc:sldChg chg="modSp del">
        <pc:chgData name="FoustB" userId="036fd538-e6a0-4478-b832-b99ce6775b9a" providerId="ADAL" clId="{3CC7D5E0-542B-4100-A136-75AC3528AE50}" dt="2025-01-07T00:16:48.250" v="2212" actId="47"/>
        <pc:sldMkLst>
          <pc:docMk/>
          <pc:sldMk cId="2337015765" sldId="2394"/>
        </pc:sldMkLst>
      </pc:sldChg>
      <pc:sldChg chg="modSp del">
        <pc:chgData name="FoustB" userId="036fd538-e6a0-4478-b832-b99ce6775b9a" providerId="ADAL" clId="{3CC7D5E0-542B-4100-A136-75AC3528AE50}" dt="2025-01-07T00:18:14.344" v="2262" actId="47"/>
        <pc:sldMkLst>
          <pc:docMk/>
          <pc:sldMk cId="502288895" sldId="2395"/>
        </pc:sldMkLst>
      </pc:sldChg>
      <pc:sldChg chg="modSp del ord">
        <pc:chgData name="FoustB" userId="036fd538-e6a0-4478-b832-b99ce6775b9a" providerId="ADAL" clId="{3CC7D5E0-542B-4100-A136-75AC3528AE50}" dt="2025-01-07T00:35:19.528" v="2413" actId="47"/>
        <pc:sldMkLst>
          <pc:docMk/>
          <pc:sldMk cId="678407161" sldId="2396"/>
        </pc:sldMkLst>
      </pc:sldChg>
      <pc:sldChg chg="modSp del">
        <pc:chgData name="FoustB" userId="036fd538-e6a0-4478-b832-b99ce6775b9a" providerId="ADAL" clId="{3CC7D5E0-542B-4100-A136-75AC3528AE50}" dt="2025-01-07T00:49:13.927" v="3043" actId="47"/>
        <pc:sldMkLst>
          <pc:docMk/>
          <pc:sldMk cId="2151358311" sldId="2399"/>
        </pc:sldMkLst>
      </pc:sldChg>
      <pc:sldChg chg="addSp delSp modSp del mod">
        <pc:chgData name="FoustB" userId="036fd538-e6a0-4478-b832-b99ce6775b9a" providerId="ADAL" clId="{3CC7D5E0-542B-4100-A136-75AC3528AE50}" dt="2025-01-06T20:34:21.531" v="774" actId="47"/>
        <pc:sldMkLst>
          <pc:docMk/>
          <pc:sldMk cId="3824614627" sldId="2400"/>
        </pc:sldMkLst>
      </pc:sldChg>
      <pc:sldChg chg="modSp del">
        <pc:chgData name="FoustB" userId="036fd538-e6a0-4478-b832-b99ce6775b9a" providerId="ADAL" clId="{3CC7D5E0-542B-4100-A136-75AC3528AE50}" dt="2025-01-06T21:35:43.307" v="1522" actId="47"/>
        <pc:sldMkLst>
          <pc:docMk/>
          <pc:sldMk cId="607068089" sldId="2402"/>
        </pc:sldMkLst>
      </pc:sldChg>
      <pc:sldChg chg="modSp del">
        <pc:chgData name="FoustB" userId="036fd538-e6a0-4478-b832-b99ce6775b9a" providerId="ADAL" clId="{3CC7D5E0-542B-4100-A136-75AC3528AE50}" dt="2025-01-06T23:58:50.780" v="1886" actId="47"/>
        <pc:sldMkLst>
          <pc:docMk/>
          <pc:sldMk cId="3801615028" sldId="2403"/>
        </pc:sldMkLst>
      </pc:sldChg>
      <pc:sldChg chg="modSp del">
        <pc:chgData name="FoustB" userId="036fd538-e6a0-4478-b832-b99ce6775b9a" providerId="ADAL" clId="{3CC7D5E0-542B-4100-A136-75AC3528AE50}" dt="2025-01-07T00:41:18.477" v="2901" actId="47"/>
        <pc:sldMkLst>
          <pc:docMk/>
          <pc:sldMk cId="2768662026" sldId="2404"/>
        </pc:sldMkLst>
      </pc:sldChg>
      <pc:sldChg chg="modSp del">
        <pc:chgData name="FoustB" userId="036fd538-e6a0-4478-b832-b99ce6775b9a" providerId="ADAL" clId="{3CC7D5E0-542B-4100-A136-75AC3528AE50}" dt="2025-01-07T00:49:12.830" v="3042" actId="47"/>
        <pc:sldMkLst>
          <pc:docMk/>
          <pc:sldMk cId="3161708855" sldId="2405"/>
        </pc:sldMkLst>
      </pc:sldChg>
      <pc:sldChg chg="modSp del">
        <pc:chgData name="FoustB" userId="036fd538-e6a0-4478-b832-b99ce6775b9a" providerId="ADAL" clId="{3CC7D5E0-542B-4100-A136-75AC3528AE50}" dt="2025-01-07T00:49:18.667" v="3045" actId="47"/>
        <pc:sldMkLst>
          <pc:docMk/>
          <pc:sldMk cId="2296193092" sldId="2406"/>
        </pc:sldMkLst>
      </pc:sldChg>
      <pc:sldChg chg="modSp del">
        <pc:chgData name="FoustB" userId="036fd538-e6a0-4478-b832-b99ce6775b9a" providerId="ADAL" clId="{3CC7D5E0-542B-4100-A136-75AC3528AE50}" dt="2025-01-06T20:58:46.615" v="984" actId="47"/>
        <pc:sldMkLst>
          <pc:docMk/>
          <pc:sldMk cId="1343860486" sldId="2407"/>
        </pc:sldMkLst>
      </pc:sldChg>
      <pc:sldChg chg="addSp delSp modSp del mod">
        <pc:chgData name="FoustB" userId="036fd538-e6a0-4478-b832-b99ce6775b9a" providerId="ADAL" clId="{3CC7D5E0-542B-4100-A136-75AC3528AE50}" dt="2025-01-06T19:36:41.257" v="221" actId="47"/>
        <pc:sldMkLst>
          <pc:docMk/>
          <pc:sldMk cId="3066015681" sldId="2408"/>
        </pc:sldMkLst>
      </pc:sldChg>
      <pc:sldChg chg="addSp delSp modSp del mod">
        <pc:chgData name="FoustB" userId="036fd538-e6a0-4478-b832-b99ce6775b9a" providerId="ADAL" clId="{3CC7D5E0-542B-4100-A136-75AC3528AE50}" dt="2025-01-06T19:38:30.528" v="240" actId="47"/>
        <pc:sldMkLst>
          <pc:docMk/>
          <pc:sldMk cId="676392309" sldId="2409"/>
        </pc:sldMkLst>
      </pc:sldChg>
      <pc:sldChg chg="modSp add modAnim">
        <pc:chgData name="FoustB" userId="036fd538-e6a0-4478-b832-b99ce6775b9a" providerId="ADAL" clId="{3CC7D5E0-542B-4100-A136-75AC3528AE50}" dt="2025-01-06T19:30:33.509" v="149" actId="207"/>
        <pc:sldMkLst>
          <pc:docMk/>
          <pc:sldMk cId="2375767489" sldId="2410"/>
        </pc:sldMkLst>
        <pc:spChg chg="mod">
          <ac:chgData name="FoustB" userId="036fd538-e6a0-4478-b832-b99ce6775b9a" providerId="ADAL" clId="{3CC7D5E0-542B-4100-A136-75AC3528AE50}" dt="2025-01-06T19:30:33.509" v="149" actId="207"/>
          <ac:spMkLst>
            <pc:docMk/>
            <pc:sldMk cId="2375767489" sldId="2410"/>
            <ac:spMk id="6" creationId="{CC1ACDA5-66C8-47A7-C675-342FE8ADBBCB}"/>
          </ac:spMkLst>
        </pc:spChg>
      </pc:sldChg>
      <pc:sldChg chg="addSp modSp add mod modAnim">
        <pc:chgData name="FoustB" userId="036fd538-e6a0-4478-b832-b99ce6775b9a" providerId="ADAL" clId="{3CC7D5E0-542B-4100-A136-75AC3528AE50}" dt="2025-01-06T19:33:32.708" v="184" actId="1076"/>
        <pc:sldMkLst>
          <pc:docMk/>
          <pc:sldMk cId="3017391591" sldId="2411"/>
        </pc:sldMkLst>
        <pc:spChg chg="add mod">
          <ac:chgData name="FoustB" userId="036fd538-e6a0-4478-b832-b99ce6775b9a" providerId="ADAL" clId="{3CC7D5E0-542B-4100-A136-75AC3528AE50}" dt="2025-01-06T19:32:31" v="181" actId="14100"/>
          <ac:spMkLst>
            <pc:docMk/>
            <pc:sldMk cId="3017391591" sldId="2411"/>
            <ac:spMk id="3" creationId="{172F8676-BB7C-5E37-3A61-EB3574CB4DDC}"/>
          </ac:spMkLst>
        </pc:spChg>
        <pc:spChg chg="add mod">
          <ac:chgData name="FoustB" userId="036fd538-e6a0-4478-b832-b99ce6775b9a" providerId="ADAL" clId="{3CC7D5E0-542B-4100-A136-75AC3528AE50}" dt="2025-01-06T19:32:25.274" v="180" actId="14100"/>
          <ac:spMkLst>
            <pc:docMk/>
            <pc:sldMk cId="3017391591" sldId="2411"/>
            <ac:spMk id="4" creationId="{0E0140EE-AED8-20C4-1D1A-82E309402433}"/>
          </ac:spMkLst>
        </pc:spChg>
        <pc:spChg chg="add mod">
          <ac:chgData name="FoustB" userId="036fd538-e6a0-4478-b832-b99ce6775b9a" providerId="ADAL" clId="{3CC7D5E0-542B-4100-A136-75AC3528AE50}" dt="2025-01-06T19:33:32.708" v="184" actId="1076"/>
          <ac:spMkLst>
            <pc:docMk/>
            <pc:sldMk cId="3017391591" sldId="2411"/>
            <ac:spMk id="5" creationId="{2DDED5C8-F1FA-6B51-3EA4-2A2C8365F883}"/>
          </ac:spMkLst>
        </pc:spChg>
        <pc:spChg chg="mod">
          <ac:chgData name="FoustB" userId="036fd538-e6a0-4478-b832-b99ce6775b9a" providerId="ADAL" clId="{3CC7D5E0-542B-4100-A136-75AC3528AE50}" dt="2025-01-06T19:31:43.810" v="171" actId="1076"/>
          <ac:spMkLst>
            <pc:docMk/>
            <pc:sldMk cId="3017391591" sldId="2411"/>
            <ac:spMk id="10" creationId="{15B65170-E3AF-FD03-422A-D89216D7A56E}"/>
          </ac:spMkLst>
        </pc:spChg>
        <pc:picChg chg="mod">
          <ac:chgData name="FoustB" userId="036fd538-e6a0-4478-b832-b99ce6775b9a" providerId="ADAL" clId="{3CC7D5E0-542B-4100-A136-75AC3528AE50}" dt="2025-01-06T19:31:28.247" v="168" actId="1076"/>
          <ac:picMkLst>
            <pc:docMk/>
            <pc:sldMk cId="3017391591" sldId="2411"/>
            <ac:picMk id="2" creationId="{8BA662E9-3452-AB7C-F833-A1511342A6CC}"/>
          </ac:picMkLst>
        </pc:picChg>
      </pc:sldChg>
      <pc:sldChg chg="addSp delSp modSp add mod modAnim">
        <pc:chgData name="FoustB" userId="036fd538-e6a0-4478-b832-b99ce6775b9a" providerId="ADAL" clId="{3CC7D5E0-542B-4100-A136-75AC3528AE50}" dt="2025-01-06T19:36:09.549" v="209"/>
        <pc:sldMkLst>
          <pc:docMk/>
          <pc:sldMk cId="3659135579" sldId="2412"/>
        </pc:sldMkLst>
        <pc:spChg chg="add mod">
          <ac:chgData name="FoustB" userId="036fd538-e6a0-4478-b832-b99ce6775b9a" providerId="ADAL" clId="{3CC7D5E0-542B-4100-A136-75AC3528AE50}" dt="2025-01-06T19:35:21.517" v="207" actId="1076"/>
          <ac:spMkLst>
            <pc:docMk/>
            <pc:sldMk cId="3659135579" sldId="2412"/>
            <ac:spMk id="7" creationId="{1011AF12-3C48-F74D-EE13-3CABA5899A1A}"/>
          </ac:spMkLst>
        </pc:spChg>
      </pc:sldChg>
      <pc:sldChg chg="add">
        <pc:chgData name="FoustB" userId="036fd538-e6a0-4478-b832-b99ce6775b9a" providerId="ADAL" clId="{3CC7D5E0-542B-4100-A136-75AC3528AE50}" dt="2025-01-10T15:36:12.237" v="3092"/>
        <pc:sldMkLst>
          <pc:docMk/>
          <pc:sldMk cId="1695544319" sldId="2413"/>
        </pc:sldMkLst>
      </pc:sldChg>
      <pc:sldChg chg="addSp delSp modSp add del mod modAnim">
        <pc:chgData name="FoustB" userId="036fd538-e6a0-4478-b832-b99ce6775b9a" providerId="ADAL" clId="{3CC7D5E0-542B-4100-A136-75AC3528AE50}" dt="2025-01-10T15:36:09.079" v="3091" actId="2696"/>
        <pc:sldMkLst>
          <pc:docMk/>
          <pc:sldMk cId="2367555568" sldId="2413"/>
        </pc:sldMkLst>
      </pc:sldChg>
      <pc:sldChg chg="add">
        <pc:chgData name="FoustB" userId="036fd538-e6a0-4478-b832-b99ce6775b9a" providerId="ADAL" clId="{3CC7D5E0-542B-4100-A136-75AC3528AE50}" dt="2025-01-10T15:36:12.237" v="3092"/>
        <pc:sldMkLst>
          <pc:docMk/>
          <pc:sldMk cId="2365702355" sldId="2414"/>
        </pc:sldMkLst>
      </pc:sldChg>
      <pc:sldChg chg="addSp delSp modSp add del mod delAnim modAnim">
        <pc:chgData name="FoustB" userId="036fd538-e6a0-4478-b832-b99ce6775b9a" providerId="ADAL" clId="{3CC7D5E0-542B-4100-A136-75AC3528AE50}" dt="2025-01-10T15:36:09.079" v="3091" actId="2696"/>
        <pc:sldMkLst>
          <pc:docMk/>
          <pc:sldMk cId="4248194171" sldId="2414"/>
        </pc:sldMkLst>
      </pc:sldChg>
      <pc:sldChg chg="delSp modSp add mod delAnim modAnim">
        <pc:chgData name="FoustB" userId="036fd538-e6a0-4478-b832-b99ce6775b9a" providerId="ADAL" clId="{3CC7D5E0-542B-4100-A136-75AC3528AE50}" dt="2025-01-06T19:39:58.661" v="293"/>
        <pc:sldMkLst>
          <pc:docMk/>
          <pc:sldMk cId="1222722447" sldId="2415"/>
        </pc:sldMkLst>
        <pc:spChg chg="mod">
          <ac:chgData name="FoustB" userId="036fd538-e6a0-4478-b832-b99ce6775b9a" providerId="ADAL" clId="{3CC7D5E0-542B-4100-A136-75AC3528AE50}" dt="2025-01-06T19:39:25.530" v="254" actId="207"/>
          <ac:spMkLst>
            <pc:docMk/>
            <pc:sldMk cId="1222722447" sldId="2415"/>
            <ac:spMk id="6" creationId="{FB1BEBCD-3518-4ECB-9D23-90767786784D}"/>
          </ac:spMkLst>
        </pc:spChg>
        <pc:spChg chg="mod">
          <ac:chgData name="FoustB" userId="036fd538-e6a0-4478-b832-b99ce6775b9a" providerId="ADAL" clId="{3CC7D5E0-542B-4100-A136-75AC3528AE50}" dt="2025-01-06T19:39:56.418" v="291" actId="1076"/>
          <ac:spMkLst>
            <pc:docMk/>
            <pc:sldMk cId="1222722447" sldId="2415"/>
            <ac:spMk id="10" creationId="{6FCE5586-FCAB-1195-F70B-8328513EB582}"/>
          </ac:spMkLst>
        </pc:spChg>
        <pc:picChg chg="mod">
          <ac:chgData name="FoustB" userId="036fd538-e6a0-4478-b832-b99ce6775b9a" providerId="ADAL" clId="{3CC7D5E0-542B-4100-A136-75AC3528AE50}" dt="2025-01-06T19:39:53.653" v="290" actId="1076"/>
          <ac:picMkLst>
            <pc:docMk/>
            <pc:sldMk cId="1222722447" sldId="2415"/>
            <ac:picMk id="2" creationId="{2769F1FC-4380-C1B1-70CB-ED2683391087}"/>
          </ac:picMkLst>
        </pc:picChg>
      </pc:sldChg>
      <pc:sldChg chg="modSp add modAnim">
        <pc:chgData name="FoustB" userId="036fd538-e6a0-4478-b832-b99ce6775b9a" providerId="ADAL" clId="{3CC7D5E0-542B-4100-A136-75AC3528AE50}" dt="2025-01-06T19:40:26.990" v="301" actId="207"/>
        <pc:sldMkLst>
          <pc:docMk/>
          <pc:sldMk cId="3072018544" sldId="2416"/>
        </pc:sldMkLst>
        <pc:spChg chg="mod">
          <ac:chgData name="FoustB" userId="036fd538-e6a0-4478-b832-b99ce6775b9a" providerId="ADAL" clId="{3CC7D5E0-542B-4100-A136-75AC3528AE50}" dt="2025-01-06T19:40:26.990" v="301" actId="207"/>
          <ac:spMkLst>
            <pc:docMk/>
            <pc:sldMk cId="3072018544" sldId="2416"/>
            <ac:spMk id="6" creationId="{3AD870EA-AADB-C899-5E2C-9CC3F43A5D5D}"/>
          </ac:spMkLst>
        </pc:spChg>
      </pc:sldChg>
      <pc:sldChg chg="addSp modSp add mod modAnim">
        <pc:chgData name="FoustB" userId="036fd538-e6a0-4478-b832-b99ce6775b9a" providerId="ADAL" clId="{3CC7D5E0-542B-4100-A136-75AC3528AE50}" dt="2025-01-06T19:43:13.660" v="385"/>
        <pc:sldMkLst>
          <pc:docMk/>
          <pc:sldMk cId="1719587219" sldId="2417"/>
        </pc:sldMkLst>
        <pc:spChg chg="add mod">
          <ac:chgData name="FoustB" userId="036fd538-e6a0-4478-b832-b99ce6775b9a" providerId="ADAL" clId="{3CC7D5E0-542B-4100-A136-75AC3528AE50}" dt="2025-01-06T19:43:06.834" v="384" actId="14100"/>
          <ac:spMkLst>
            <pc:docMk/>
            <pc:sldMk cId="1719587219" sldId="2417"/>
            <ac:spMk id="3" creationId="{FFD81BD2-405B-994A-76F3-AAA05EFCECE0}"/>
          </ac:spMkLst>
        </pc:spChg>
        <pc:spChg chg="mod">
          <ac:chgData name="FoustB" userId="036fd538-e6a0-4478-b832-b99ce6775b9a" providerId="ADAL" clId="{3CC7D5E0-542B-4100-A136-75AC3528AE50}" dt="2025-01-06T19:41:09.319" v="326" actId="255"/>
          <ac:spMkLst>
            <pc:docMk/>
            <pc:sldMk cId="1719587219" sldId="2417"/>
            <ac:spMk id="6" creationId="{66732173-6E7C-95B2-F5EE-AB867BDF60B1}"/>
          </ac:spMkLst>
        </pc:spChg>
      </pc:sldChg>
      <pc:sldChg chg="delSp modSp add mod delAnim">
        <pc:chgData name="FoustB" userId="036fd538-e6a0-4478-b832-b99ce6775b9a" providerId="ADAL" clId="{3CC7D5E0-542B-4100-A136-75AC3528AE50}" dt="2025-01-06T19:45:36.030" v="406" actId="20577"/>
        <pc:sldMkLst>
          <pc:docMk/>
          <pc:sldMk cId="3636144536" sldId="2418"/>
        </pc:sldMkLst>
        <pc:spChg chg="mod">
          <ac:chgData name="FoustB" userId="036fd538-e6a0-4478-b832-b99ce6775b9a" providerId="ADAL" clId="{3CC7D5E0-542B-4100-A136-75AC3528AE50}" dt="2025-01-06T19:45:36.030" v="406" actId="20577"/>
          <ac:spMkLst>
            <pc:docMk/>
            <pc:sldMk cId="3636144536" sldId="2418"/>
            <ac:spMk id="6" creationId="{48996F93-3EEA-87AB-0741-6A5288CBAD52}"/>
          </ac:spMkLst>
        </pc:spChg>
      </pc:sldChg>
      <pc:sldChg chg="modSp add mod">
        <pc:chgData name="FoustB" userId="036fd538-e6a0-4478-b832-b99ce6775b9a" providerId="ADAL" clId="{3CC7D5E0-542B-4100-A136-75AC3528AE50}" dt="2025-01-10T15:47:08.618" v="3093" actId="20577"/>
        <pc:sldMkLst>
          <pc:docMk/>
          <pc:sldMk cId="872120514" sldId="2419"/>
        </pc:sldMkLst>
        <pc:spChg chg="mod">
          <ac:chgData name="FoustB" userId="036fd538-e6a0-4478-b832-b99ce6775b9a" providerId="ADAL" clId="{3CC7D5E0-542B-4100-A136-75AC3528AE50}" dt="2025-01-10T15:47:08.618" v="3093" actId="20577"/>
          <ac:spMkLst>
            <pc:docMk/>
            <pc:sldMk cId="872120514" sldId="2419"/>
            <ac:spMk id="6" creationId="{C72E6536-17B6-D9C8-E9BE-683047BB0DFB}"/>
          </ac:spMkLst>
        </pc:spChg>
      </pc:sldChg>
      <pc:sldChg chg="modSp add mod">
        <pc:chgData name="FoustB" userId="036fd538-e6a0-4478-b832-b99ce6775b9a" providerId="ADAL" clId="{3CC7D5E0-542B-4100-A136-75AC3528AE50}" dt="2025-01-10T15:48:20.504" v="3094" actId="20577"/>
        <pc:sldMkLst>
          <pc:docMk/>
          <pc:sldMk cId="3078543868" sldId="2420"/>
        </pc:sldMkLst>
        <pc:spChg chg="mod">
          <ac:chgData name="FoustB" userId="036fd538-e6a0-4478-b832-b99ce6775b9a" providerId="ADAL" clId="{3CC7D5E0-542B-4100-A136-75AC3528AE50}" dt="2025-01-10T15:48:20.504" v="3094" actId="20577"/>
          <ac:spMkLst>
            <pc:docMk/>
            <pc:sldMk cId="3078543868" sldId="2420"/>
            <ac:spMk id="6" creationId="{78B0FB62-14C9-D29F-6C6D-4613F37BEF97}"/>
          </ac:spMkLst>
        </pc:spChg>
      </pc:sldChg>
      <pc:sldChg chg="addSp delSp modSp add mod">
        <pc:chgData name="FoustB" userId="036fd538-e6a0-4478-b832-b99ce6775b9a" providerId="ADAL" clId="{3CC7D5E0-542B-4100-A136-75AC3528AE50}" dt="2025-01-10T15:49:24.422" v="3095" actId="20577"/>
        <pc:sldMkLst>
          <pc:docMk/>
          <pc:sldMk cId="4032796806" sldId="2421"/>
        </pc:sldMkLst>
        <pc:spChg chg="mod">
          <ac:chgData name="FoustB" userId="036fd538-e6a0-4478-b832-b99ce6775b9a" providerId="ADAL" clId="{3CC7D5E0-542B-4100-A136-75AC3528AE50}" dt="2025-01-10T15:49:24.422" v="3095" actId="20577"/>
          <ac:spMkLst>
            <pc:docMk/>
            <pc:sldMk cId="4032796806" sldId="2421"/>
            <ac:spMk id="6" creationId="{B4C5C408-6775-D1B7-6D51-FF4957B96629}"/>
          </ac:spMkLst>
        </pc:spChg>
      </pc:sldChg>
      <pc:sldChg chg="addSp modSp add mod modAnim">
        <pc:chgData name="FoustB" userId="036fd538-e6a0-4478-b832-b99ce6775b9a" providerId="ADAL" clId="{3CC7D5E0-542B-4100-A136-75AC3528AE50}" dt="2025-01-06T19:51:29.037" v="512"/>
        <pc:sldMkLst>
          <pc:docMk/>
          <pc:sldMk cId="2443961369" sldId="2422"/>
        </pc:sldMkLst>
        <pc:spChg chg="add mod">
          <ac:chgData name="FoustB" userId="036fd538-e6a0-4478-b832-b99ce6775b9a" providerId="ADAL" clId="{3CC7D5E0-542B-4100-A136-75AC3528AE50}" dt="2025-01-06T19:50:30.799" v="472" actId="1076"/>
          <ac:spMkLst>
            <pc:docMk/>
            <pc:sldMk cId="2443961369" sldId="2422"/>
            <ac:spMk id="3" creationId="{6794AFFB-BA0C-ACFC-57EB-AEAC9EB2CB73}"/>
          </ac:spMkLst>
        </pc:spChg>
        <pc:spChg chg="add mod">
          <ac:chgData name="FoustB" userId="036fd538-e6a0-4478-b832-b99ce6775b9a" providerId="ADAL" clId="{3CC7D5E0-542B-4100-A136-75AC3528AE50}" dt="2025-01-06T19:51:25.157" v="511" actId="14100"/>
          <ac:spMkLst>
            <pc:docMk/>
            <pc:sldMk cId="2443961369" sldId="2422"/>
            <ac:spMk id="4" creationId="{5825E478-D054-8D3B-34A2-1A636705FA89}"/>
          </ac:spMkLst>
        </pc:spChg>
        <pc:spChg chg="mod">
          <ac:chgData name="FoustB" userId="036fd538-e6a0-4478-b832-b99ce6775b9a" providerId="ADAL" clId="{3CC7D5E0-542B-4100-A136-75AC3528AE50}" dt="2025-01-06T19:49:11.478" v="455" actId="207"/>
          <ac:spMkLst>
            <pc:docMk/>
            <pc:sldMk cId="2443961369" sldId="2422"/>
            <ac:spMk id="6" creationId="{6283AF43-3362-E211-855B-7CE039B4895B}"/>
          </ac:spMkLst>
        </pc:spChg>
      </pc:sldChg>
      <pc:sldChg chg="modSp add mod modAnim">
        <pc:chgData name="FoustB" userId="036fd538-e6a0-4478-b832-b99ce6775b9a" providerId="ADAL" clId="{3CC7D5E0-542B-4100-A136-75AC3528AE50}" dt="2025-01-06T19:58:11.181" v="637" actId="1037"/>
        <pc:sldMkLst>
          <pc:docMk/>
          <pc:sldMk cId="3747645986" sldId="2423"/>
        </pc:sldMkLst>
        <pc:spChg chg="mod">
          <ac:chgData name="FoustB" userId="036fd538-e6a0-4478-b832-b99ce6775b9a" providerId="ADAL" clId="{3CC7D5E0-542B-4100-A136-75AC3528AE50}" dt="2025-01-06T19:58:11.181" v="637" actId="1037"/>
          <ac:spMkLst>
            <pc:docMk/>
            <pc:sldMk cId="3747645986" sldId="2423"/>
            <ac:spMk id="4" creationId="{C5A90C70-308A-36D1-9408-6C0F8BB35289}"/>
          </ac:spMkLst>
        </pc:spChg>
      </pc:sldChg>
      <pc:sldChg chg="addSp delSp modSp add mod modAnim">
        <pc:chgData name="FoustB" userId="036fd538-e6a0-4478-b832-b99ce6775b9a" providerId="ADAL" clId="{3CC7D5E0-542B-4100-A136-75AC3528AE50}" dt="2025-01-10T15:54:04.374" v="3115" actId="113"/>
        <pc:sldMkLst>
          <pc:docMk/>
          <pc:sldMk cId="115732081" sldId="2424"/>
        </pc:sldMkLst>
        <pc:spChg chg="mod">
          <ac:chgData name="FoustB" userId="036fd538-e6a0-4478-b832-b99ce6775b9a" providerId="ADAL" clId="{3CC7D5E0-542B-4100-A136-75AC3528AE50}" dt="2025-01-10T15:54:04.374" v="3115" actId="113"/>
          <ac:spMkLst>
            <pc:docMk/>
            <pc:sldMk cId="115732081" sldId="2424"/>
            <ac:spMk id="6" creationId="{32A86E9C-2BC2-C435-0525-90026FD26837}"/>
          </ac:spMkLst>
        </pc:spChg>
      </pc:sldChg>
      <pc:sldChg chg="modSp add mod">
        <pc:chgData name="FoustB" userId="036fd538-e6a0-4478-b832-b99ce6775b9a" providerId="ADAL" clId="{3CC7D5E0-542B-4100-A136-75AC3528AE50}" dt="2025-01-06T20:02:12.911" v="699" actId="207"/>
        <pc:sldMkLst>
          <pc:docMk/>
          <pc:sldMk cId="3802516747" sldId="2425"/>
        </pc:sldMkLst>
        <pc:spChg chg="mod">
          <ac:chgData name="FoustB" userId="036fd538-e6a0-4478-b832-b99ce6775b9a" providerId="ADAL" clId="{3CC7D5E0-542B-4100-A136-75AC3528AE50}" dt="2025-01-06T20:02:12.911" v="699" actId="207"/>
          <ac:spMkLst>
            <pc:docMk/>
            <pc:sldMk cId="3802516747" sldId="2425"/>
            <ac:spMk id="6" creationId="{3FD23583-8386-E3BC-DE51-0DB750272693}"/>
          </ac:spMkLst>
        </pc:spChg>
      </pc:sldChg>
      <pc:sldChg chg="addSp modSp add mod modAnim">
        <pc:chgData name="FoustB" userId="036fd538-e6a0-4478-b832-b99ce6775b9a" providerId="ADAL" clId="{3CC7D5E0-542B-4100-A136-75AC3528AE50}" dt="2025-01-10T15:57:48.785" v="3166"/>
        <pc:sldMkLst>
          <pc:docMk/>
          <pc:sldMk cId="3325221620" sldId="2426"/>
        </pc:sldMkLst>
        <pc:spChg chg="add mod">
          <ac:chgData name="FoustB" userId="036fd538-e6a0-4478-b832-b99ce6775b9a" providerId="ADAL" clId="{3CC7D5E0-542B-4100-A136-75AC3528AE50}" dt="2025-01-10T15:57:46.485" v="3165" actId="1076"/>
          <ac:spMkLst>
            <pc:docMk/>
            <pc:sldMk cId="3325221620" sldId="2426"/>
            <ac:spMk id="3" creationId="{875A7385-856F-D5EE-E995-C04DCC888024}"/>
          </ac:spMkLst>
        </pc:spChg>
        <pc:spChg chg="mod">
          <ac:chgData name="FoustB" userId="036fd538-e6a0-4478-b832-b99ce6775b9a" providerId="ADAL" clId="{3CC7D5E0-542B-4100-A136-75AC3528AE50}" dt="2025-01-06T20:00:44.616" v="679" actId="6549"/>
          <ac:spMkLst>
            <pc:docMk/>
            <pc:sldMk cId="3325221620" sldId="2426"/>
            <ac:spMk id="6" creationId="{2430E832-C97F-4AD3-95A9-7FE3ABE68057}"/>
          </ac:spMkLst>
        </pc:spChg>
      </pc:sldChg>
      <pc:sldChg chg="modSp add del mod">
        <pc:chgData name="FoustB" userId="036fd538-e6a0-4478-b832-b99ce6775b9a" providerId="ADAL" clId="{3CC7D5E0-542B-4100-A136-75AC3528AE50}" dt="2025-01-10T15:54:53.710" v="3131" actId="47"/>
        <pc:sldMkLst>
          <pc:docMk/>
          <pc:sldMk cId="2569427179" sldId="2427"/>
        </pc:sldMkLst>
      </pc:sldChg>
      <pc:sldChg chg="modSp add del mod">
        <pc:chgData name="FoustB" userId="036fd538-e6a0-4478-b832-b99ce6775b9a" providerId="ADAL" clId="{3CC7D5E0-542B-4100-A136-75AC3528AE50}" dt="2025-01-10T15:54:54.736" v="3132" actId="47"/>
        <pc:sldMkLst>
          <pc:docMk/>
          <pc:sldMk cId="3138948096" sldId="2428"/>
        </pc:sldMkLst>
      </pc:sldChg>
      <pc:sldChg chg="addSp delSp modSp add mod delAnim modAnim">
        <pc:chgData name="FoustB" userId="036fd538-e6a0-4478-b832-b99ce6775b9a" providerId="ADAL" clId="{3CC7D5E0-542B-4100-A136-75AC3528AE50}" dt="2025-01-06T20:31:00.805" v="727" actId="478"/>
        <pc:sldMkLst>
          <pc:docMk/>
          <pc:sldMk cId="2602392981" sldId="2429"/>
        </pc:sldMkLst>
        <pc:spChg chg="add mod">
          <ac:chgData name="FoustB" userId="036fd538-e6a0-4478-b832-b99ce6775b9a" providerId="ADAL" clId="{3CC7D5E0-542B-4100-A136-75AC3528AE50}" dt="2025-01-06T20:03:35.483" v="713" actId="207"/>
          <ac:spMkLst>
            <pc:docMk/>
            <pc:sldMk cId="2602392981" sldId="2429"/>
            <ac:spMk id="3" creationId="{622EE5DB-4B43-5BCC-7208-5F87F0E10E15}"/>
          </ac:spMkLst>
        </pc:spChg>
        <pc:spChg chg="add mod">
          <ac:chgData name="FoustB" userId="036fd538-e6a0-4478-b832-b99ce6775b9a" providerId="ADAL" clId="{3CC7D5E0-542B-4100-A136-75AC3528AE50}" dt="2025-01-06T20:04:06.779" v="720" actId="14100"/>
          <ac:spMkLst>
            <pc:docMk/>
            <pc:sldMk cId="2602392981" sldId="2429"/>
            <ac:spMk id="5" creationId="{8F02848A-F7EB-7D9B-1226-6A065A91A204}"/>
          </ac:spMkLst>
        </pc:spChg>
        <pc:spChg chg="add mod">
          <ac:chgData name="FoustB" userId="036fd538-e6a0-4478-b832-b99ce6775b9a" providerId="ADAL" clId="{3CC7D5E0-542B-4100-A136-75AC3528AE50}" dt="2025-01-06T20:04:19.066" v="724" actId="1076"/>
          <ac:spMkLst>
            <pc:docMk/>
            <pc:sldMk cId="2602392981" sldId="2429"/>
            <ac:spMk id="7" creationId="{33274F52-8F8E-5056-0868-EE8B4C920021}"/>
          </ac:spMkLst>
        </pc:spChg>
        <pc:spChg chg="add mod">
          <ac:chgData name="FoustB" userId="036fd538-e6a0-4478-b832-b99ce6775b9a" providerId="ADAL" clId="{3CC7D5E0-542B-4100-A136-75AC3528AE50}" dt="2025-01-06T20:04:15.489" v="723" actId="1076"/>
          <ac:spMkLst>
            <pc:docMk/>
            <pc:sldMk cId="2602392981" sldId="2429"/>
            <ac:spMk id="8" creationId="{0923EE96-B7E0-28D0-8C20-3F2891BD7F72}"/>
          </ac:spMkLst>
        </pc:spChg>
      </pc:sldChg>
      <pc:sldChg chg="addSp delSp modSp add mod modAnim">
        <pc:chgData name="FoustB" userId="036fd538-e6a0-4478-b832-b99ce6775b9a" providerId="ADAL" clId="{3CC7D5E0-542B-4100-A136-75AC3528AE50}" dt="2025-01-06T20:32:10.268" v="748"/>
        <pc:sldMkLst>
          <pc:docMk/>
          <pc:sldMk cId="3311073313" sldId="2430"/>
        </pc:sldMkLst>
        <pc:spChg chg="add mod">
          <ac:chgData name="FoustB" userId="036fd538-e6a0-4478-b832-b99ce6775b9a" providerId="ADAL" clId="{3CC7D5E0-542B-4100-A136-75AC3528AE50}" dt="2025-01-06T20:31:38.608" v="736"/>
          <ac:spMkLst>
            <pc:docMk/>
            <pc:sldMk cId="3311073313" sldId="2430"/>
            <ac:spMk id="4" creationId="{AB11FF3C-B7F8-8368-04D4-9D3A7455D7A6}"/>
          </ac:spMkLst>
        </pc:spChg>
        <pc:spChg chg="add mod">
          <ac:chgData name="FoustB" userId="036fd538-e6a0-4478-b832-b99ce6775b9a" providerId="ADAL" clId="{3CC7D5E0-542B-4100-A136-75AC3528AE50}" dt="2025-01-06T20:32:01.449" v="747" actId="1076"/>
          <ac:spMkLst>
            <pc:docMk/>
            <pc:sldMk cId="3311073313" sldId="2430"/>
            <ac:spMk id="6" creationId="{1A224EBE-B52A-3E2C-504B-8E4E2C95304B}"/>
          </ac:spMkLst>
        </pc:spChg>
      </pc:sldChg>
      <pc:sldChg chg="addSp delSp modSp add mod delAnim modAnim">
        <pc:chgData name="FoustB" userId="036fd538-e6a0-4478-b832-b99ce6775b9a" providerId="ADAL" clId="{3CC7D5E0-542B-4100-A136-75AC3528AE50}" dt="2025-01-06T20:32:39.901" v="756" actId="1076"/>
        <pc:sldMkLst>
          <pc:docMk/>
          <pc:sldMk cId="793309922" sldId="2431"/>
        </pc:sldMkLst>
        <pc:spChg chg="add mod">
          <ac:chgData name="FoustB" userId="036fd538-e6a0-4478-b832-b99ce6775b9a" providerId="ADAL" clId="{3CC7D5E0-542B-4100-A136-75AC3528AE50}" dt="2025-01-06T20:32:39.901" v="756" actId="1076"/>
          <ac:spMkLst>
            <pc:docMk/>
            <pc:sldMk cId="793309922" sldId="2431"/>
            <ac:spMk id="5" creationId="{D67B22B3-CFDA-F8D0-B438-5B9444C77B71}"/>
          </ac:spMkLst>
        </pc:spChg>
      </pc:sldChg>
      <pc:sldChg chg="addSp delSp modSp add mod delAnim modAnim">
        <pc:chgData name="FoustB" userId="036fd538-e6a0-4478-b832-b99ce6775b9a" providerId="ADAL" clId="{3CC7D5E0-542B-4100-A136-75AC3528AE50}" dt="2025-01-10T16:15:40.339" v="3195" actId="1076"/>
        <pc:sldMkLst>
          <pc:docMk/>
          <pc:sldMk cId="1004797909" sldId="2432"/>
        </pc:sldMkLst>
        <pc:spChg chg="add mod">
          <ac:chgData name="FoustB" userId="036fd538-e6a0-4478-b832-b99ce6775b9a" providerId="ADAL" clId="{3CC7D5E0-542B-4100-A136-75AC3528AE50}" dt="2025-01-06T20:33:00.015" v="761" actId="1076"/>
          <ac:spMkLst>
            <pc:docMk/>
            <pc:sldMk cId="1004797909" sldId="2432"/>
            <ac:spMk id="6" creationId="{C8DB44EF-81EA-CB77-F0C7-84A3E2BCFC34}"/>
          </ac:spMkLst>
        </pc:spChg>
        <pc:spChg chg="add mod">
          <ac:chgData name="FoustB" userId="036fd538-e6a0-4478-b832-b99ce6775b9a" providerId="ADAL" clId="{3CC7D5E0-542B-4100-A136-75AC3528AE50}" dt="2025-01-10T16:15:40.339" v="3195" actId="1076"/>
          <ac:spMkLst>
            <pc:docMk/>
            <pc:sldMk cId="1004797909" sldId="2432"/>
            <ac:spMk id="7" creationId="{31921F54-BAFB-95B0-5ABA-4F059C5E0B86}"/>
          </ac:spMkLst>
        </pc:spChg>
      </pc:sldChg>
      <pc:sldChg chg="addSp delSp modSp add mod delAnim modAnim">
        <pc:chgData name="FoustB" userId="036fd538-e6a0-4478-b832-b99ce6775b9a" providerId="ADAL" clId="{3CC7D5E0-542B-4100-A136-75AC3528AE50}" dt="2025-01-06T20:35:02.754" v="802"/>
        <pc:sldMkLst>
          <pc:docMk/>
          <pc:sldMk cId="1377726962" sldId="2433"/>
        </pc:sldMkLst>
        <pc:spChg chg="add mod">
          <ac:chgData name="FoustB" userId="036fd538-e6a0-4478-b832-b99ce6775b9a" providerId="ADAL" clId="{3CC7D5E0-542B-4100-A136-75AC3528AE50}" dt="2025-01-06T20:34:59.897" v="800" actId="14100"/>
          <ac:spMkLst>
            <pc:docMk/>
            <pc:sldMk cId="1377726962" sldId="2433"/>
            <ac:spMk id="5" creationId="{A345F7A2-BC5F-9146-396C-B5D56558DF82}"/>
          </ac:spMkLst>
        </pc:spChg>
      </pc:sldChg>
      <pc:sldChg chg="addSp modSp add mod modAnim">
        <pc:chgData name="FoustB" userId="036fd538-e6a0-4478-b832-b99ce6775b9a" providerId="ADAL" clId="{3CC7D5E0-542B-4100-A136-75AC3528AE50}" dt="2025-01-10T16:21:06.380" v="3212" actId="115"/>
        <pc:sldMkLst>
          <pc:docMk/>
          <pc:sldMk cId="171702451" sldId="2434"/>
        </pc:sldMkLst>
        <pc:spChg chg="mod">
          <ac:chgData name="FoustB" userId="036fd538-e6a0-4478-b832-b99ce6775b9a" providerId="ADAL" clId="{3CC7D5E0-542B-4100-A136-75AC3528AE50}" dt="2025-01-06T20:35:51.800" v="813" actId="207"/>
          <ac:spMkLst>
            <pc:docMk/>
            <pc:sldMk cId="171702451" sldId="2434"/>
            <ac:spMk id="3" creationId="{79C999CA-1B89-1B26-59FD-839E1AA1D09D}"/>
          </ac:spMkLst>
        </pc:spChg>
        <pc:spChg chg="add mod">
          <ac:chgData name="FoustB" userId="036fd538-e6a0-4478-b832-b99ce6775b9a" providerId="ADAL" clId="{3CC7D5E0-542B-4100-A136-75AC3528AE50}" dt="2025-01-10T16:21:06.380" v="3212" actId="115"/>
          <ac:spMkLst>
            <pc:docMk/>
            <pc:sldMk cId="171702451" sldId="2434"/>
            <ac:spMk id="4" creationId="{CE9F8470-310C-D839-5B11-A649DDCE88D7}"/>
          </ac:spMkLst>
        </pc:spChg>
        <pc:spChg chg="add mod">
          <ac:chgData name="FoustB" userId="036fd538-e6a0-4478-b832-b99ce6775b9a" providerId="ADAL" clId="{3CC7D5E0-542B-4100-A136-75AC3528AE50}" dt="2025-01-06T20:38:28.088" v="835" actId="1076"/>
          <ac:spMkLst>
            <pc:docMk/>
            <pc:sldMk cId="171702451" sldId="2434"/>
            <ac:spMk id="6" creationId="{7748AB20-A1D8-BAA1-E9D7-B3526ACB9ACA}"/>
          </ac:spMkLst>
        </pc:spChg>
      </pc:sldChg>
      <pc:sldChg chg="addSp delSp modSp add mod delAnim modAnim">
        <pc:chgData name="FoustB" userId="036fd538-e6a0-4478-b832-b99ce6775b9a" providerId="ADAL" clId="{3CC7D5E0-542B-4100-A136-75AC3528AE50}" dt="2025-01-10T16:25:25.852" v="3214"/>
        <pc:sldMkLst>
          <pc:docMk/>
          <pc:sldMk cId="1072923712" sldId="2435"/>
        </pc:sldMkLst>
        <pc:spChg chg="add mod">
          <ac:chgData name="FoustB" userId="036fd538-e6a0-4478-b832-b99ce6775b9a" providerId="ADAL" clId="{3CC7D5E0-542B-4100-A136-75AC3528AE50}" dt="2025-01-10T16:25:25.852" v="3214"/>
          <ac:spMkLst>
            <pc:docMk/>
            <pc:sldMk cId="1072923712" sldId="2435"/>
            <ac:spMk id="4" creationId="{19F89C14-A476-EE17-0E2E-464FA549C90B}"/>
          </ac:spMkLst>
        </pc:spChg>
        <pc:spChg chg="add mod">
          <ac:chgData name="FoustB" userId="036fd538-e6a0-4478-b832-b99ce6775b9a" providerId="ADAL" clId="{3CC7D5E0-542B-4100-A136-75AC3528AE50}" dt="2025-01-06T20:38:43.442" v="839" actId="1076"/>
          <ac:spMkLst>
            <pc:docMk/>
            <pc:sldMk cId="1072923712" sldId="2435"/>
            <ac:spMk id="7" creationId="{A87E4DCF-023D-EF0D-005F-01AB3BEF0088}"/>
          </ac:spMkLst>
        </pc:spChg>
        <pc:spChg chg="add del mod">
          <ac:chgData name="FoustB" userId="036fd538-e6a0-4478-b832-b99ce6775b9a" providerId="ADAL" clId="{3CC7D5E0-542B-4100-A136-75AC3528AE50}" dt="2025-01-10T16:25:25.520" v="3213" actId="478"/>
          <ac:spMkLst>
            <pc:docMk/>
            <pc:sldMk cId="1072923712" sldId="2435"/>
            <ac:spMk id="8" creationId="{1980E211-D3F3-E5E6-25EC-E983897D2BE9}"/>
          </ac:spMkLst>
        </pc:spChg>
      </pc:sldChg>
      <pc:sldChg chg="addSp delSp modSp add mod">
        <pc:chgData name="FoustB" userId="036fd538-e6a0-4478-b832-b99ce6775b9a" providerId="ADAL" clId="{3CC7D5E0-542B-4100-A136-75AC3528AE50}" dt="2025-01-10T16:25:31.415" v="3216"/>
        <pc:sldMkLst>
          <pc:docMk/>
          <pc:sldMk cId="3755136410" sldId="2436"/>
        </pc:sldMkLst>
        <pc:spChg chg="add mod">
          <ac:chgData name="FoustB" userId="036fd538-e6a0-4478-b832-b99ce6775b9a" providerId="ADAL" clId="{3CC7D5E0-542B-4100-A136-75AC3528AE50}" dt="2025-01-10T16:25:31.415" v="3216"/>
          <ac:spMkLst>
            <pc:docMk/>
            <pc:sldMk cId="3755136410" sldId="2436"/>
            <ac:spMk id="4" creationId="{E9EAF0B7-B483-C531-3A41-45BB6FAF59EA}"/>
          </ac:spMkLst>
        </pc:spChg>
        <pc:spChg chg="add del mod">
          <ac:chgData name="FoustB" userId="036fd538-e6a0-4478-b832-b99ce6775b9a" providerId="ADAL" clId="{3CC7D5E0-542B-4100-A136-75AC3528AE50}" dt="2025-01-10T16:25:30.989" v="3215" actId="478"/>
          <ac:spMkLst>
            <pc:docMk/>
            <pc:sldMk cId="3755136410" sldId="2436"/>
            <ac:spMk id="6" creationId="{9D486DA4-24C1-ED62-64FC-676579D0FA0D}"/>
          </ac:spMkLst>
        </pc:spChg>
        <pc:spChg chg="mod">
          <ac:chgData name="FoustB" userId="036fd538-e6a0-4478-b832-b99ce6775b9a" providerId="ADAL" clId="{3CC7D5E0-542B-4100-A136-75AC3528AE50}" dt="2025-01-06T20:39:04.537" v="869" actId="1076"/>
          <ac:spMkLst>
            <pc:docMk/>
            <pc:sldMk cId="3755136410" sldId="2436"/>
            <ac:spMk id="7" creationId="{F4666A77-FF19-B704-EED0-BDE156BD0CB1}"/>
          </ac:spMkLst>
        </pc:spChg>
      </pc:sldChg>
      <pc:sldChg chg="addSp delSp modSp add mod modAnim">
        <pc:chgData name="FoustB" userId="036fd538-e6a0-4478-b832-b99ce6775b9a" providerId="ADAL" clId="{3CC7D5E0-542B-4100-A136-75AC3528AE50}" dt="2025-01-06T20:44:03.472" v="933" actId="20577"/>
        <pc:sldMkLst>
          <pc:docMk/>
          <pc:sldMk cId="1324561834" sldId="2437"/>
        </pc:sldMkLst>
        <pc:spChg chg="add mod">
          <ac:chgData name="FoustB" userId="036fd538-e6a0-4478-b832-b99ce6775b9a" providerId="ADAL" clId="{3CC7D5E0-542B-4100-A136-75AC3528AE50}" dt="2025-01-06T20:44:03.472" v="933" actId="20577"/>
          <ac:spMkLst>
            <pc:docMk/>
            <pc:sldMk cId="1324561834" sldId="2437"/>
            <ac:spMk id="6" creationId="{16CE9C2F-F8DC-CB95-7657-CB5A52FA69C8}"/>
          </ac:spMkLst>
        </pc:spChg>
      </pc:sldChg>
      <pc:sldChg chg="modSp add mod">
        <pc:chgData name="FoustB" userId="036fd538-e6a0-4478-b832-b99ce6775b9a" providerId="ADAL" clId="{3CC7D5E0-542B-4100-A136-75AC3528AE50}" dt="2025-01-06T20:44:00.392" v="932" actId="20577"/>
        <pc:sldMkLst>
          <pc:docMk/>
          <pc:sldMk cId="3394227838" sldId="2438"/>
        </pc:sldMkLst>
        <pc:spChg chg="mod">
          <ac:chgData name="FoustB" userId="036fd538-e6a0-4478-b832-b99ce6775b9a" providerId="ADAL" clId="{3CC7D5E0-542B-4100-A136-75AC3528AE50}" dt="2025-01-06T20:44:00.392" v="932" actId="20577"/>
          <ac:spMkLst>
            <pc:docMk/>
            <pc:sldMk cId="3394227838" sldId="2438"/>
            <ac:spMk id="6" creationId="{33D64EB1-C73D-E231-5220-F85805198F38}"/>
          </ac:spMkLst>
        </pc:spChg>
      </pc:sldChg>
      <pc:sldChg chg="modSp add mod">
        <pc:chgData name="FoustB" userId="036fd538-e6a0-4478-b832-b99ce6775b9a" providerId="ADAL" clId="{3CC7D5E0-542B-4100-A136-75AC3528AE50}" dt="2025-01-06T20:44:27.220" v="941" actId="115"/>
        <pc:sldMkLst>
          <pc:docMk/>
          <pc:sldMk cId="4168134859" sldId="2439"/>
        </pc:sldMkLst>
        <pc:spChg chg="mod">
          <ac:chgData name="FoustB" userId="036fd538-e6a0-4478-b832-b99ce6775b9a" providerId="ADAL" clId="{3CC7D5E0-542B-4100-A136-75AC3528AE50}" dt="2025-01-06T20:44:27.220" v="941" actId="115"/>
          <ac:spMkLst>
            <pc:docMk/>
            <pc:sldMk cId="4168134859" sldId="2439"/>
            <ac:spMk id="6" creationId="{4A389204-CF8F-21B6-559F-5105C958E160}"/>
          </ac:spMkLst>
        </pc:spChg>
      </pc:sldChg>
      <pc:sldChg chg="modSp add del mod">
        <pc:chgData name="FoustB" userId="036fd538-e6a0-4478-b832-b99ce6775b9a" providerId="ADAL" clId="{3CC7D5E0-542B-4100-A136-75AC3528AE50}" dt="2025-01-06T20:57:12.298" v="971" actId="47"/>
        <pc:sldMkLst>
          <pc:docMk/>
          <pc:sldMk cId="2159509100" sldId="2440"/>
        </pc:sldMkLst>
      </pc:sldChg>
      <pc:sldChg chg="addSp delSp modSp add mod modAnim">
        <pc:chgData name="FoustB" userId="036fd538-e6a0-4478-b832-b99ce6775b9a" providerId="ADAL" clId="{3CC7D5E0-542B-4100-A136-75AC3528AE50}" dt="2025-01-06T21:11:19.291" v="1156" actId="1036"/>
        <pc:sldMkLst>
          <pc:docMk/>
          <pc:sldMk cId="1033200294" sldId="2441"/>
        </pc:sldMkLst>
        <pc:spChg chg="add mod">
          <ac:chgData name="FoustB" userId="036fd538-e6a0-4478-b832-b99ce6775b9a" providerId="ADAL" clId="{3CC7D5E0-542B-4100-A136-75AC3528AE50}" dt="2025-01-06T21:10:59.054" v="1149" actId="1036"/>
          <ac:spMkLst>
            <pc:docMk/>
            <pc:sldMk cId="1033200294" sldId="2441"/>
            <ac:spMk id="2" creationId="{4D604CC2-26FA-9F4A-E5F8-DF0144BBCBCD}"/>
          </ac:spMkLst>
        </pc:spChg>
        <pc:spChg chg="add mod">
          <ac:chgData name="FoustB" userId="036fd538-e6a0-4478-b832-b99ce6775b9a" providerId="ADAL" clId="{3CC7D5E0-542B-4100-A136-75AC3528AE50}" dt="2025-01-06T21:11:03.876" v="1155" actId="1036"/>
          <ac:spMkLst>
            <pc:docMk/>
            <pc:sldMk cId="1033200294" sldId="2441"/>
            <ac:spMk id="4" creationId="{BF072717-DD8D-DEC3-95D4-5008D76EA8F6}"/>
          </ac:spMkLst>
        </pc:spChg>
        <pc:spChg chg="add mod">
          <ac:chgData name="FoustB" userId="036fd538-e6a0-4478-b832-b99ce6775b9a" providerId="ADAL" clId="{3CC7D5E0-542B-4100-A136-75AC3528AE50}" dt="2025-01-06T21:11:03.876" v="1155" actId="1036"/>
          <ac:spMkLst>
            <pc:docMk/>
            <pc:sldMk cId="1033200294" sldId="2441"/>
            <ac:spMk id="5" creationId="{976C61AD-6CFA-BD13-265E-CB7CDE500FC5}"/>
          </ac:spMkLst>
        </pc:spChg>
        <pc:spChg chg="mod">
          <ac:chgData name="FoustB" userId="036fd538-e6a0-4478-b832-b99ce6775b9a" providerId="ADAL" clId="{3CC7D5E0-542B-4100-A136-75AC3528AE50}" dt="2025-01-06T20:56:55.282" v="968" actId="20577"/>
          <ac:spMkLst>
            <pc:docMk/>
            <pc:sldMk cId="1033200294" sldId="2441"/>
            <ac:spMk id="6" creationId="{4406BC8E-6632-7469-3298-5753923939E4}"/>
          </ac:spMkLst>
        </pc:spChg>
        <pc:spChg chg="add mod">
          <ac:chgData name="FoustB" userId="036fd538-e6a0-4478-b832-b99ce6775b9a" providerId="ADAL" clId="{3CC7D5E0-542B-4100-A136-75AC3528AE50}" dt="2025-01-06T21:11:19.291" v="1156" actId="1036"/>
          <ac:spMkLst>
            <pc:docMk/>
            <pc:sldMk cId="1033200294" sldId="2441"/>
            <ac:spMk id="7" creationId="{C7E0E458-936B-2675-F135-7291239B2F83}"/>
          </ac:spMkLst>
        </pc:spChg>
        <pc:picChg chg="add mod ord">
          <ac:chgData name="FoustB" userId="036fd538-e6a0-4478-b832-b99ce6775b9a" providerId="ADAL" clId="{3CC7D5E0-542B-4100-A136-75AC3528AE50}" dt="2025-01-06T21:10:33.468" v="1139" actId="167"/>
          <ac:picMkLst>
            <pc:docMk/>
            <pc:sldMk cId="1033200294" sldId="2441"/>
            <ac:picMk id="8" creationId="{9EB5F3A9-D7C0-28A0-0159-70B97E7F039C}"/>
          </ac:picMkLst>
        </pc:picChg>
      </pc:sldChg>
      <pc:sldChg chg="addSp modSp add del mod modAnim">
        <pc:chgData name="FoustB" userId="036fd538-e6a0-4478-b832-b99ce6775b9a" providerId="ADAL" clId="{3CC7D5E0-542B-4100-A136-75AC3528AE50}" dt="2025-01-06T21:05:19.632" v="1073" actId="47"/>
        <pc:sldMkLst>
          <pc:docMk/>
          <pc:sldMk cId="1161485242" sldId="2442"/>
        </pc:sldMkLst>
      </pc:sldChg>
      <pc:sldChg chg="delSp add del mod delAnim">
        <pc:chgData name="FoustB" userId="036fd538-e6a0-4478-b832-b99ce6775b9a" providerId="ADAL" clId="{3CC7D5E0-542B-4100-A136-75AC3528AE50}" dt="2025-01-06T21:04:35.729" v="1048" actId="47"/>
        <pc:sldMkLst>
          <pc:docMk/>
          <pc:sldMk cId="2955241905" sldId="2443"/>
        </pc:sldMkLst>
      </pc:sldChg>
      <pc:sldChg chg="addSp delSp modSp add mod ord delAnim modAnim">
        <pc:chgData name="FoustB" userId="036fd538-e6a0-4478-b832-b99ce6775b9a" providerId="ADAL" clId="{3CC7D5E0-542B-4100-A136-75AC3528AE50}" dt="2025-01-10T16:54:10.549" v="3232"/>
        <pc:sldMkLst>
          <pc:docMk/>
          <pc:sldMk cId="2702631332" sldId="2444"/>
        </pc:sldMkLst>
        <pc:spChg chg="mod">
          <ac:chgData name="FoustB" userId="036fd538-e6a0-4478-b832-b99ce6775b9a" providerId="ADAL" clId="{3CC7D5E0-542B-4100-A136-75AC3528AE50}" dt="2025-01-06T21:03:56.527" v="1043" actId="20577"/>
          <ac:spMkLst>
            <pc:docMk/>
            <pc:sldMk cId="2702631332" sldId="2444"/>
            <ac:spMk id="2" creationId="{EDEDDD7F-3CB2-26B3-1489-A278CD9B67D1}"/>
          </ac:spMkLst>
        </pc:spChg>
        <pc:spChg chg="add mod">
          <ac:chgData name="FoustB" userId="036fd538-e6a0-4478-b832-b99ce6775b9a" providerId="ADAL" clId="{3CC7D5E0-542B-4100-A136-75AC3528AE50}" dt="2025-01-10T16:54:10.549" v="3232"/>
          <ac:spMkLst>
            <pc:docMk/>
            <pc:sldMk cId="2702631332" sldId="2444"/>
            <ac:spMk id="3" creationId="{DCFA7689-D2A0-56E9-37B7-19318AD879AA}"/>
          </ac:spMkLst>
        </pc:spChg>
        <pc:spChg chg="add del mod">
          <ac:chgData name="FoustB" userId="036fd538-e6a0-4478-b832-b99ce6775b9a" providerId="ADAL" clId="{3CC7D5E0-542B-4100-A136-75AC3528AE50}" dt="2025-01-10T16:54:10.266" v="3231" actId="478"/>
          <ac:spMkLst>
            <pc:docMk/>
            <pc:sldMk cId="2702631332" sldId="2444"/>
            <ac:spMk id="7" creationId="{6EA753EF-70F4-242A-60BB-BF6CFABEAD2B}"/>
          </ac:spMkLst>
        </pc:spChg>
        <pc:spChg chg="add mod">
          <ac:chgData name="FoustB" userId="036fd538-e6a0-4478-b832-b99ce6775b9a" providerId="ADAL" clId="{3CC7D5E0-542B-4100-A136-75AC3528AE50}" dt="2025-01-06T21:12:53.565" v="1184" actId="1036"/>
          <ac:spMkLst>
            <pc:docMk/>
            <pc:sldMk cId="2702631332" sldId="2444"/>
            <ac:spMk id="9" creationId="{41FFA87E-4FC8-F068-E23C-40EF42FF2A84}"/>
          </ac:spMkLst>
        </pc:spChg>
        <pc:spChg chg="add mod">
          <ac:chgData name="FoustB" userId="036fd538-e6a0-4478-b832-b99ce6775b9a" providerId="ADAL" clId="{3CC7D5E0-542B-4100-A136-75AC3528AE50}" dt="2025-01-06T21:11:36.193" v="1163"/>
          <ac:spMkLst>
            <pc:docMk/>
            <pc:sldMk cId="2702631332" sldId="2444"/>
            <ac:spMk id="10" creationId="{953858A9-8D4C-42DD-652E-F3E399635EAC}"/>
          </ac:spMkLst>
        </pc:spChg>
        <pc:picChg chg="add mod ord">
          <ac:chgData name="FoustB" userId="036fd538-e6a0-4478-b832-b99ce6775b9a" providerId="ADAL" clId="{3CC7D5E0-542B-4100-A136-75AC3528AE50}" dt="2025-01-06T21:11:44.942" v="1167" actId="167"/>
          <ac:picMkLst>
            <pc:docMk/>
            <pc:sldMk cId="2702631332" sldId="2444"/>
            <ac:picMk id="11" creationId="{6B5569C1-ADB9-653C-F14B-B8590799A386}"/>
          </ac:picMkLst>
        </pc:picChg>
      </pc:sldChg>
      <pc:sldChg chg="delSp modSp add mod delAnim modAnim">
        <pc:chgData name="FoustB" userId="036fd538-e6a0-4478-b832-b99ce6775b9a" providerId="ADAL" clId="{3CC7D5E0-542B-4100-A136-75AC3528AE50}" dt="2025-01-06T21:11:25.443" v="1161" actId="1036"/>
        <pc:sldMkLst>
          <pc:docMk/>
          <pc:sldMk cId="1539431514" sldId="2445"/>
        </pc:sldMkLst>
        <pc:spChg chg="mod">
          <ac:chgData name="FoustB" userId="036fd538-e6a0-4478-b832-b99ce6775b9a" providerId="ADAL" clId="{3CC7D5E0-542B-4100-A136-75AC3528AE50}" dt="2025-01-06T21:11:25.443" v="1161" actId="1036"/>
          <ac:spMkLst>
            <pc:docMk/>
            <pc:sldMk cId="1539431514" sldId="2445"/>
            <ac:spMk id="2" creationId="{8A26190A-7850-1B9C-7A6E-706FD969C61E}"/>
          </ac:spMkLst>
        </pc:spChg>
        <pc:picChg chg="mod modCrop">
          <ac:chgData name="FoustB" userId="036fd538-e6a0-4478-b832-b99ce6775b9a" providerId="ADAL" clId="{3CC7D5E0-542B-4100-A136-75AC3528AE50}" dt="2025-01-06T21:09:58.333" v="1136" actId="1076"/>
          <ac:picMkLst>
            <pc:docMk/>
            <pc:sldMk cId="1539431514" sldId="2445"/>
            <ac:picMk id="3" creationId="{E5604D7B-6CFE-F494-77E1-B5F1EB687191}"/>
          </ac:picMkLst>
        </pc:picChg>
      </pc:sldChg>
      <pc:sldChg chg="addSp delSp modSp add mod delAnim modAnim">
        <pc:chgData name="FoustB" userId="036fd538-e6a0-4478-b832-b99ce6775b9a" providerId="ADAL" clId="{3CC7D5E0-542B-4100-A136-75AC3528AE50}" dt="2025-01-06T21:12:59.840" v="1187" actId="1035"/>
        <pc:sldMkLst>
          <pc:docMk/>
          <pc:sldMk cId="3657999895" sldId="2446"/>
        </pc:sldMkLst>
        <pc:spChg chg="add mod">
          <ac:chgData name="FoustB" userId="036fd538-e6a0-4478-b832-b99ce6775b9a" providerId="ADAL" clId="{3CC7D5E0-542B-4100-A136-75AC3528AE50}" dt="2025-01-06T21:12:59.840" v="1187" actId="1035"/>
          <ac:spMkLst>
            <pc:docMk/>
            <pc:sldMk cId="3657999895" sldId="2446"/>
            <ac:spMk id="4" creationId="{5E62521A-161C-2E25-C70C-F456373B4AFC}"/>
          </ac:spMkLst>
        </pc:spChg>
        <pc:spChg chg="add mod">
          <ac:chgData name="FoustB" userId="036fd538-e6a0-4478-b832-b99ce6775b9a" providerId="ADAL" clId="{3CC7D5E0-542B-4100-A136-75AC3528AE50}" dt="2025-01-06T21:12:07.639" v="1178"/>
          <ac:spMkLst>
            <pc:docMk/>
            <pc:sldMk cId="3657999895" sldId="2446"/>
            <ac:spMk id="6" creationId="{24FCE4B0-60C6-BF97-4409-4CDFDFF2E645}"/>
          </ac:spMkLst>
        </pc:spChg>
        <pc:spChg chg="mod">
          <ac:chgData name="FoustB" userId="036fd538-e6a0-4478-b832-b99ce6775b9a" providerId="ADAL" clId="{3CC7D5E0-542B-4100-A136-75AC3528AE50}" dt="2025-01-06T21:08:56.112" v="1132" actId="14100"/>
          <ac:spMkLst>
            <pc:docMk/>
            <pc:sldMk cId="3657999895" sldId="2446"/>
            <ac:spMk id="7" creationId="{04776F75-B69C-6562-4B03-A881B7D37067}"/>
          </ac:spMkLst>
        </pc:spChg>
        <pc:picChg chg="add mod ord">
          <ac:chgData name="FoustB" userId="036fd538-e6a0-4478-b832-b99ce6775b9a" providerId="ADAL" clId="{3CC7D5E0-542B-4100-A136-75AC3528AE50}" dt="2025-01-06T21:11:48.381" v="1170" actId="167"/>
          <ac:picMkLst>
            <pc:docMk/>
            <pc:sldMk cId="3657999895" sldId="2446"/>
            <ac:picMk id="5" creationId="{A63E570F-BAAC-7DA4-99CB-83CF3E53E897}"/>
          </ac:picMkLst>
        </pc:picChg>
      </pc:sldChg>
      <pc:sldChg chg="modSp add modAnim">
        <pc:chgData name="FoustB" userId="036fd538-e6a0-4478-b832-b99ce6775b9a" providerId="ADAL" clId="{3CC7D5E0-542B-4100-A136-75AC3528AE50}" dt="2025-01-06T21:13:29.891" v="1201" actId="207"/>
        <pc:sldMkLst>
          <pc:docMk/>
          <pc:sldMk cId="3355173367" sldId="2447"/>
        </pc:sldMkLst>
        <pc:spChg chg="mod">
          <ac:chgData name="FoustB" userId="036fd538-e6a0-4478-b832-b99ce6775b9a" providerId="ADAL" clId="{3CC7D5E0-542B-4100-A136-75AC3528AE50}" dt="2025-01-06T21:13:29.891" v="1201" actId="207"/>
          <ac:spMkLst>
            <pc:docMk/>
            <pc:sldMk cId="3355173367" sldId="2447"/>
            <ac:spMk id="7" creationId="{91A20E68-3B20-9CF2-A98A-29496A8A4781}"/>
          </ac:spMkLst>
        </pc:spChg>
      </pc:sldChg>
      <pc:sldChg chg="addSp delSp modSp add mod modAnim">
        <pc:chgData name="FoustB" userId="036fd538-e6a0-4478-b832-b99ce6775b9a" providerId="ADAL" clId="{3CC7D5E0-542B-4100-A136-75AC3528AE50}" dt="2025-01-06T21:14:33.482" v="1214" actId="404"/>
        <pc:sldMkLst>
          <pc:docMk/>
          <pc:sldMk cId="2987863922" sldId="2448"/>
        </pc:sldMkLst>
        <pc:spChg chg="add mod">
          <ac:chgData name="FoustB" userId="036fd538-e6a0-4478-b832-b99ce6775b9a" providerId="ADAL" clId="{3CC7D5E0-542B-4100-A136-75AC3528AE50}" dt="2025-01-06T21:14:33.482" v="1214" actId="404"/>
          <ac:spMkLst>
            <pc:docMk/>
            <pc:sldMk cId="2987863922" sldId="2448"/>
            <ac:spMk id="3" creationId="{DFAACD09-ECB4-6578-C9F1-58234793EE4A}"/>
          </ac:spMkLst>
        </pc:spChg>
      </pc:sldChg>
      <pc:sldChg chg="modSp add mod">
        <pc:chgData name="FoustB" userId="036fd538-e6a0-4478-b832-b99ce6775b9a" providerId="ADAL" clId="{3CC7D5E0-542B-4100-A136-75AC3528AE50}" dt="2025-01-06T21:14:56.927" v="1218" actId="14100"/>
        <pc:sldMkLst>
          <pc:docMk/>
          <pc:sldMk cId="2806353834" sldId="2449"/>
        </pc:sldMkLst>
        <pc:spChg chg="mod">
          <ac:chgData name="FoustB" userId="036fd538-e6a0-4478-b832-b99ce6775b9a" providerId="ADAL" clId="{3CC7D5E0-542B-4100-A136-75AC3528AE50}" dt="2025-01-06T21:14:56.927" v="1218" actId="14100"/>
          <ac:spMkLst>
            <pc:docMk/>
            <pc:sldMk cId="2806353834" sldId="2449"/>
            <ac:spMk id="3" creationId="{F793CA2C-1503-FED1-157F-19569F2A1DEF}"/>
          </ac:spMkLst>
        </pc:spChg>
      </pc:sldChg>
      <pc:sldChg chg="addSp delSp modSp add mod delAnim modAnim">
        <pc:chgData name="FoustB" userId="036fd538-e6a0-4478-b832-b99ce6775b9a" providerId="ADAL" clId="{3CC7D5E0-542B-4100-A136-75AC3528AE50}" dt="2025-01-06T21:21:35.919" v="1278" actId="478"/>
        <pc:sldMkLst>
          <pc:docMk/>
          <pc:sldMk cId="210386683" sldId="2450"/>
        </pc:sldMkLst>
        <pc:spChg chg="add mod">
          <ac:chgData name="FoustB" userId="036fd538-e6a0-4478-b832-b99ce6775b9a" providerId="ADAL" clId="{3CC7D5E0-542B-4100-A136-75AC3528AE50}" dt="2025-01-06T21:16:26.899" v="1231" actId="14100"/>
          <ac:spMkLst>
            <pc:docMk/>
            <pc:sldMk cId="210386683" sldId="2450"/>
            <ac:spMk id="4" creationId="{19899C12-ABC8-6BBF-9B8B-DA54495B9F11}"/>
          </ac:spMkLst>
        </pc:spChg>
        <pc:spChg chg="mod">
          <ac:chgData name="FoustB" userId="036fd538-e6a0-4478-b832-b99ce6775b9a" providerId="ADAL" clId="{3CC7D5E0-542B-4100-A136-75AC3528AE50}" dt="2025-01-06T21:15:26.530" v="1226" actId="207"/>
          <ac:spMkLst>
            <pc:docMk/>
            <pc:sldMk cId="210386683" sldId="2450"/>
            <ac:spMk id="7" creationId="{28C8F0E6-65F3-2F2F-9C7B-688E72B99796}"/>
          </ac:spMkLst>
        </pc:spChg>
        <pc:spChg chg="add mod">
          <ac:chgData name="FoustB" userId="036fd538-e6a0-4478-b832-b99ce6775b9a" providerId="ADAL" clId="{3CC7D5E0-542B-4100-A136-75AC3528AE50}" dt="2025-01-06T21:18:34.671" v="1248" actId="115"/>
          <ac:spMkLst>
            <pc:docMk/>
            <pc:sldMk cId="210386683" sldId="2450"/>
            <ac:spMk id="8" creationId="{4FDEF2B6-8619-770F-FBF9-531F2F4895FC}"/>
          </ac:spMkLst>
        </pc:spChg>
        <pc:spChg chg="add mod">
          <ac:chgData name="FoustB" userId="036fd538-e6a0-4478-b832-b99ce6775b9a" providerId="ADAL" clId="{3CC7D5E0-542B-4100-A136-75AC3528AE50}" dt="2025-01-06T21:21:01.183" v="1271" actId="1076"/>
          <ac:spMkLst>
            <pc:docMk/>
            <pc:sldMk cId="210386683" sldId="2450"/>
            <ac:spMk id="9" creationId="{8A2A7387-1CAC-AA67-8D8E-C29907A21611}"/>
          </ac:spMkLst>
        </pc:spChg>
        <pc:spChg chg="add mod">
          <ac:chgData name="FoustB" userId="036fd538-e6a0-4478-b832-b99ce6775b9a" providerId="ADAL" clId="{3CC7D5E0-542B-4100-A136-75AC3528AE50}" dt="2025-01-06T21:21:05.472" v="1272" actId="1076"/>
          <ac:spMkLst>
            <pc:docMk/>
            <pc:sldMk cId="210386683" sldId="2450"/>
            <ac:spMk id="10" creationId="{A986B503-8454-C24A-6949-9B93D70E486C}"/>
          </ac:spMkLst>
        </pc:spChg>
      </pc:sldChg>
      <pc:sldChg chg="add del">
        <pc:chgData name="FoustB" userId="036fd538-e6a0-4478-b832-b99ce6775b9a" providerId="ADAL" clId="{3CC7D5E0-542B-4100-A136-75AC3528AE50}" dt="2025-01-06T21:24:35.857" v="1320" actId="47"/>
        <pc:sldMkLst>
          <pc:docMk/>
          <pc:sldMk cId="3157095419" sldId="2451"/>
        </pc:sldMkLst>
      </pc:sldChg>
      <pc:sldChg chg="addSp modSp add del mod modAnim">
        <pc:chgData name="FoustB" userId="036fd538-e6a0-4478-b832-b99ce6775b9a" providerId="ADAL" clId="{3CC7D5E0-542B-4100-A136-75AC3528AE50}" dt="2025-01-06T21:24:34.606" v="1319" actId="47"/>
        <pc:sldMkLst>
          <pc:docMk/>
          <pc:sldMk cId="3956116481" sldId="2452"/>
        </pc:sldMkLst>
      </pc:sldChg>
      <pc:sldChg chg="addSp delSp modSp add mod delAnim modAnim">
        <pc:chgData name="FoustB" userId="036fd538-e6a0-4478-b832-b99ce6775b9a" providerId="ADAL" clId="{3CC7D5E0-542B-4100-A136-75AC3528AE50}" dt="2025-01-06T21:22:30.988" v="1293" actId="478"/>
        <pc:sldMkLst>
          <pc:docMk/>
          <pc:sldMk cId="1493973471" sldId="2453"/>
        </pc:sldMkLst>
        <pc:spChg chg="mod">
          <ac:chgData name="FoustB" userId="036fd538-e6a0-4478-b832-b99ce6775b9a" providerId="ADAL" clId="{3CC7D5E0-542B-4100-A136-75AC3528AE50}" dt="2025-01-06T21:21:52.978" v="1287" actId="115"/>
          <ac:spMkLst>
            <pc:docMk/>
            <pc:sldMk cId="1493973471" sldId="2453"/>
            <ac:spMk id="8" creationId="{EA9F7F1B-1248-78C2-C0E9-E327193D4BFC}"/>
          </ac:spMkLst>
        </pc:spChg>
        <pc:spChg chg="mod">
          <ac:chgData name="FoustB" userId="036fd538-e6a0-4478-b832-b99ce6775b9a" providerId="ADAL" clId="{3CC7D5E0-542B-4100-A136-75AC3528AE50}" dt="2025-01-06T21:21:56.797" v="1288" actId="1076"/>
          <ac:spMkLst>
            <pc:docMk/>
            <pc:sldMk cId="1493973471" sldId="2453"/>
            <ac:spMk id="11" creationId="{4592F002-2F37-75B8-B3A3-E23395EAB258}"/>
          </ac:spMkLst>
        </pc:spChg>
      </pc:sldChg>
      <pc:sldChg chg="delSp modSp add mod modAnim">
        <pc:chgData name="FoustB" userId="036fd538-e6a0-4478-b832-b99ce6775b9a" providerId="ADAL" clId="{3CC7D5E0-542B-4100-A136-75AC3528AE50}" dt="2025-01-06T21:23:14.424" v="1309"/>
        <pc:sldMkLst>
          <pc:docMk/>
          <pc:sldMk cId="2344811595" sldId="2454"/>
        </pc:sldMkLst>
        <pc:spChg chg="mod">
          <ac:chgData name="FoustB" userId="036fd538-e6a0-4478-b832-b99ce6775b9a" providerId="ADAL" clId="{3CC7D5E0-542B-4100-A136-75AC3528AE50}" dt="2025-01-06T21:23:07.471" v="1306" actId="1076"/>
          <ac:spMkLst>
            <pc:docMk/>
            <pc:sldMk cId="2344811595" sldId="2454"/>
            <ac:spMk id="12" creationId="{E4F96AC3-B25B-0078-226D-A9FEE07B1357}"/>
          </ac:spMkLst>
        </pc:spChg>
      </pc:sldChg>
      <pc:sldChg chg="new del ord">
        <pc:chgData name="FoustB" userId="036fd538-e6a0-4478-b832-b99ce6775b9a" providerId="ADAL" clId="{3CC7D5E0-542B-4100-A136-75AC3528AE50}" dt="2025-01-07T00:49:20.430" v="3048" actId="47"/>
        <pc:sldMkLst>
          <pc:docMk/>
          <pc:sldMk cId="452730137" sldId="2455"/>
        </pc:sldMkLst>
      </pc:sldChg>
      <pc:sldChg chg="new del">
        <pc:chgData name="FoustB" userId="036fd538-e6a0-4478-b832-b99ce6775b9a" providerId="ADAL" clId="{3CC7D5E0-542B-4100-A136-75AC3528AE50}" dt="2025-01-07T00:49:20.081" v="3047" actId="47"/>
        <pc:sldMkLst>
          <pc:docMk/>
          <pc:sldMk cId="1233244847" sldId="2456"/>
        </pc:sldMkLst>
      </pc:sldChg>
      <pc:sldChg chg="new del">
        <pc:chgData name="FoustB" userId="036fd538-e6a0-4478-b832-b99ce6775b9a" providerId="ADAL" clId="{3CC7D5E0-542B-4100-A136-75AC3528AE50}" dt="2025-01-07T00:49:19.789" v="3046" actId="47"/>
        <pc:sldMkLst>
          <pc:docMk/>
          <pc:sldMk cId="862962647" sldId="2457"/>
        </pc:sldMkLst>
      </pc:sldChg>
      <pc:sldChg chg="delSp modSp add mod modAnim">
        <pc:chgData name="FoustB" userId="036fd538-e6a0-4478-b832-b99ce6775b9a" providerId="ADAL" clId="{3CC7D5E0-542B-4100-A136-75AC3528AE50}" dt="2025-01-06T21:23:55.285" v="1318" actId="115"/>
        <pc:sldMkLst>
          <pc:docMk/>
          <pc:sldMk cId="1094972006" sldId="2458"/>
        </pc:sldMkLst>
        <pc:spChg chg="mod">
          <ac:chgData name="FoustB" userId="036fd538-e6a0-4478-b832-b99ce6775b9a" providerId="ADAL" clId="{3CC7D5E0-542B-4100-A136-75AC3528AE50}" dt="2025-01-06T21:23:55.285" v="1318" actId="115"/>
          <ac:spMkLst>
            <pc:docMk/>
            <pc:sldMk cId="1094972006" sldId="2458"/>
            <ac:spMk id="8" creationId="{7EA45F99-F00D-E9E5-7C06-44F3310F83B8}"/>
          </ac:spMkLst>
        </pc:spChg>
      </pc:sldChg>
      <pc:sldChg chg="addSp delSp modSp add mod modAnim">
        <pc:chgData name="FoustB" userId="036fd538-e6a0-4478-b832-b99ce6775b9a" providerId="ADAL" clId="{3CC7D5E0-542B-4100-A136-75AC3528AE50}" dt="2025-01-06T21:35:00.682" v="1515" actId="1036"/>
        <pc:sldMkLst>
          <pc:docMk/>
          <pc:sldMk cId="3663296136" sldId="2459"/>
        </pc:sldMkLst>
        <pc:spChg chg="add mod">
          <ac:chgData name="FoustB" userId="036fd538-e6a0-4478-b832-b99ce6775b9a" providerId="ADAL" clId="{3CC7D5E0-542B-4100-A136-75AC3528AE50}" dt="2025-01-06T21:33:07.699" v="1454" actId="1035"/>
          <ac:spMkLst>
            <pc:docMk/>
            <pc:sldMk cId="3663296136" sldId="2459"/>
            <ac:spMk id="4" creationId="{F18D2972-057E-C13A-6026-1127A558B4E5}"/>
          </ac:spMkLst>
        </pc:spChg>
        <pc:spChg chg="add mod">
          <ac:chgData name="FoustB" userId="036fd538-e6a0-4478-b832-b99ce6775b9a" providerId="ADAL" clId="{3CC7D5E0-542B-4100-A136-75AC3528AE50}" dt="2025-01-06T21:34:56.993" v="1514" actId="1036"/>
          <ac:spMkLst>
            <pc:docMk/>
            <pc:sldMk cId="3663296136" sldId="2459"/>
            <ac:spMk id="9" creationId="{E3C8A082-7C4E-2883-2941-1F2E7643DFEB}"/>
          </ac:spMkLst>
        </pc:spChg>
        <pc:spChg chg="add mod">
          <ac:chgData name="FoustB" userId="036fd538-e6a0-4478-b832-b99ce6775b9a" providerId="ADAL" clId="{3CC7D5E0-542B-4100-A136-75AC3528AE50}" dt="2025-01-06T21:35:00.682" v="1515" actId="1036"/>
          <ac:spMkLst>
            <pc:docMk/>
            <pc:sldMk cId="3663296136" sldId="2459"/>
            <ac:spMk id="10" creationId="{02C98C01-8768-36FD-6036-3F54BCA6C405}"/>
          </ac:spMkLst>
        </pc:spChg>
      </pc:sldChg>
      <pc:sldChg chg="addSp delSp modSp add mod delAnim modAnim">
        <pc:chgData name="FoustB" userId="036fd538-e6a0-4478-b832-b99ce6775b9a" providerId="ADAL" clId="{3CC7D5E0-542B-4100-A136-75AC3528AE50}" dt="2025-01-06T21:35:28.863" v="1521"/>
        <pc:sldMkLst>
          <pc:docMk/>
          <pc:sldMk cId="2524497820" sldId="2460"/>
        </pc:sldMkLst>
        <pc:spChg chg="add mod">
          <ac:chgData name="FoustB" userId="036fd538-e6a0-4478-b832-b99ce6775b9a" providerId="ADAL" clId="{3CC7D5E0-542B-4100-A136-75AC3528AE50}" dt="2025-01-06T21:35:23.619" v="1518" actId="1076"/>
          <ac:spMkLst>
            <pc:docMk/>
            <pc:sldMk cId="2524497820" sldId="2460"/>
            <ac:spMk id="8" creationId="{AE063ABA-084D-2D86-3B17-6DB16E2567A8}"/>
          </ac:spMkLst>
        </pc:spChg>
        <pc:spChg chg="mod">
          <ac:chgData name="FoustB" userId="036fd538-e6a0-4478-b832-b99ce6775b9a" providerId="ADAL" clId="{3CC7D5E0-542B-4100-A136-75AC3528AE50}" dt="2025-01-06T21:35:18.611" v="1517" actId="1076"/>
          <ac:spMkLst>
            <pc:docMk/>
            <pc:sldMk cId="2524497820" sldId="2460"/>
            <ac:spMk id="10" creationId="{5468E14F-AC8D-9EC4-7862-FD32C3C37539}"/>
          </ac:spMkLst>
        </pc:spChg>
      </pc:sldChg>
      <pc:sldChg chg="addSp delSp modSp add mod delAnim modAnim">
        <pc:chgData name="FoustB" userId="036fd538-e6a0-4478-b832-b99ce6775b9a" providerId="ADAL" clId="{3CC7D5E0-542B-4100-A136-75AC3528AE50}" dt="2025-01-06T21:42:50.790" v="1585"/>
        <pc:sldMkLst>
          <pc:docMk/>
          <pc:sldMk cId="1588241807" sldId="2461"/>
        </pc:sldMkLst>
        <pc:spChg chg="mod">
          <ac:chgData name="FoustB" userId="036fd538-e6a0-4478-b832-b99ce6775b9a" providerId="ADAL" clId="{3CC7D5E0-542B-4100-A136-75AC3528AE50}" dt="2025-01-06T21:36:57.027" v="1534" actId="207"/>
          <ac:spMkLst>
            <pc:docMk/>
            <pc:sldMk cId="1588241807" sldId="2461"/>
            <ac:spMk id="7" creationId="{7D583AF0-EBAD-EC43-B668-1D5BC7F15B53}"/>
          </ac:spMkLst>
        </pc:spChg>
        <pc:spChg chg="add mod">
          <ac:chgData name="FoustB" userId="036fd538-e6a0-4478-b832-b99ce6775b9a" providerId="ADAL" clId="{3CC7D5E0-542B-4100-A136-75AC3528AE50}" dt="2025-01-06T21:39:35.136" v="1544" actId="1076"/>
          <ac:spMkLst>
            <pc:docMk/>
            <pc:sldMk cId="1588241807" sldId="2461"/>
            <ac:spMk id="9" creationId="{BADB6C13-DEAD-F8D6-64FC-F5BE482714D3}"/>
          </ac:spMkLst>
        </pc:spChg>
        <pc:spChg chg="add mod">
          <ac:chgData name="FoustB" userId="036fd538-e6a0-4478-b832-b99ce6775b9a" providerId="ADAL" clId="{3CC7D5E0-542B-4100-A136-75AC3528AE50}" dt="2025-01-06T21:40:09.195" v="1549" actId="14100"/>
          <ac:spMkLst>
            <pc:docMk/>
            <pc:sldMk cId="1588241807" sldId="2461"/>
            <ac:spMk id="11" creationId="{F07FDBB6-CDB0-A580-8DA1-A9B420A39CAC}"/>
          </ac:spMkLst>
        </pc:spChg>
        <pc:picChg chg="add mod modCrop">
          <ac:chgData name="FoustB" userId="036fd538-e6a0-4478-b832-b99ce6775b9a" providerId="ADAL" clId="{3CC7D5E0-542B-4100-A136-75AC3528AE50}" dt="2025-01-06T21:39:04.360" v="1542" actId="732"/>
          <ac:picMkLst>
            <pc:docMk/>
            <pc:sldMk cId="1588241807" sldId="2461"/>
            <ac:picMk id="4" creationId="{055BBB98-2945-8AEC-48B8-1070283CBD85}"/>
          </ac:picMkLst>
        </pc:picChg>
      </pc:sldChg>
      <pc:sldChg chg="addSp modSp add mod modAnim">
        <pc:chgData name="FoustB" userId="036fd538-e6a0-4478-b832-b99ce6775b9a" providerId="ADAL" clId="{3CC7D5E0-542B-4100-A136-75AC3528AE50}" dt="2025-01-06T21:43:27.584" v="1590" actId="1076"/>
        <pc:sldMkLst>
          <pc:docMk/>
          <pc:sldMk cId="4065569449" sldId="2462"/>
        </pc:sldMkLst>
        <pc:spChg chg="add mod">
          <ac:chgData name="FoustB" userId="036fd538-e6a0-4478-b832-b99ce6775b9a" providerId="ADAL" clId="{3CC7D5E0-542B-4100-A136-75AC3528AE50}" dt="2025-01-06T21:41:08.673" v="1566" actId="14100"/>
          <ac:spMkLst>
            <pc:docMk/>
            <pc:sldMk cId="4065569449" sldId="2462"/>
            <ac:spMk id="3" creationId="{1EFE6EE8-4519-3DC2-F1F9-7CE6C3AB2106}"/>
          </ac:spMkLst>
        </pc:spChg>
        <pc:spChg chg="add mod">
          <ac:chgData name="FoustB" userId="036fd538-e6a0-4478-b832-b99ce6775b9a" providerId="ADAL" clId="{3CC7D5E0-542B-4100-A136-75AC3528AE50}" dt="2025-01-06T21:41:15.755" v="1569" actId="14100"/>
          <ac:spMkLst>
            <pc:docMk/>
            <pc:sldMk cId="4065569449" sldId="2462"/>
            <ac:spMk id="6" creationId="{DCD2125E-4C48-0B60-B740-E72B30C999A6}"/>
          </ac:spMkLst>
        </pc:spChg>
        <pc:spChg chg="mod">
          <ac:chgData name="FoustB" userId="036fd538-e6a0-4478-b832-b99ce6775b9a" providerId="ADAL" clId="{3CC7D5E0-542B-4100-A136-75AC3528AE50}" dt="2025-01-06T21:40:28.609" v="1559" actId="207"/>
          <ac:spMkLst>
            <pc:docMk/>
            <pc:sldMk cId="4065569449" sldId="2462"/>
            <ac:spMk id="7" creationId="{B5B18EC0-9032-5FDF-C8B5-5403A37E1DAC}"/>
          </ac:spMkLst>
        </pc:spChg>
        <pc:spChg chg="add mod">
          <ac:chgData name="FoustB" userId="036fd538-e6a0-4478-b832-b99ce6775b9a" providerId="ADAL" clId="{3CC7D5E0-542B-4100-A136-75AC3528AE50}" dt="2025-01-06T21:42:17.610" v="1581" actId="14100"/>
          <ac:spMkLst>
            <pc:docMk/>
            <pc:sldMk cId="4065569449" sldId="2462"/>
            <ac:spMk id="8" creationId="{0B880A7E-E016-719A-13ED-636B9B7CE000}"/>
          </ac:spMkLst>
        </pc:spChg>
        <pc:spChg chg="add mod">
          <ac:chgData name="FoustB" userId="036fd538-e6a0-4478-b832-b99ce6775b9a" providerId="ADAL" clId="{3CC7D5E0-542B-4100-A136-75AC3528AE50}" dt="2025-01-06T21:42:13.314" v="1580" actId="14100"/>
          <ac:spMkLst>
            <pc:docMk/>
            <pc:sldMk cId="4065569449" sldId="2462"/>
            <ac:spMk id="10" creationId="{6D0F4590-A27C-52A4-47F6-DD8B3DD72F21}"/>
          </ac:spMkLst>
        </pc:spChg>
        <pc:spChg chg="ord">
          <ac:chgData name="FoustB" userId="036fd538-e6a0-4478-b832-b99ce6775b9a" providerId="ADAL" clId="{3CC7D5E0-542B-4100-A136-75AC3528AE50}" dt="2025-01-06T21:41:26.063" v="1570" actId="166"/>
          <ac:spMkLst>
            <pc:docMk/>
            <pc:sldMk cId="4065569449" sldId="2462"/>
            <ac:spMk id="11" creationId="{52357F47-67F8-5D24-727C-8926B44814EA}"/>
          </ac:spMkLst>
        </pc:spChg>
        <pc:spChg chg="add mod">
          <ac:chgData name="FoustB" userId="036fd538-e6a0-4478-b832-b99ce6775b9a" providerId="ADAL" clId="{3CC7D5E0-542B-4100-A136-75AC3528AE50}" dt="2025-01-06T21:43:27.584" v="1590" actId="1076"/>
          <ac:spMkLst>
            <pc:docMk/>
            <pc:sldMk cId="4065569449" sldId="2462"/>
            <ac:spMk id="12" creationId="{9F5D3D75-42CE-479C-C010-671D21F347CD}"/>
          </ac:spMkLst>
        </pc:spChg>
      </pc:sldChg>
      <pc:sldChg chg="addSp delSp modSp add mod delAnim modAnim">
        <pc:chgData name="FoustB" userId="036fd538-e6a0-4478-b832-b99ce6775b9a" providerId="ADAL" clId="{3CC7D5E0-542B-4100-A136-75AC3528AE50}" dt="2025-01-06T21:48:01.973" v="1684" actId="1076"/>
        <pc:sldMkLst>
          <pc:docMk/>
          <pc:sldMk cId="2875486441" sldId="2463"/>
        </pc:sldMkLst>
        <pc:spChg chg="mod">
          <ac:chgData name="FoustB" userId="036fd538-e6a0-4478-b832-b99ce6775b9a" providerId="ADAL" clId="{3CC7D5E0-542B-4100-A136-75AC3528AE50}" dt="2025-01-06T21:44:20.507" v="1617" actId="1076"/>
          <ac:spMkLst>
            <pc:docMk/>
            <pc:sldMk cId="2875486441" sldId="2463"/>
            <ac:spMk id="3" creationId="{B05A8126-239D-D425-6FF1-A3FEC9CF68D1}"/>
          </ac:spMkLst>
        </pc:spChg>
        <pc:spChg chg="mod">
          <ac:chgData name="FoustB" userId="036fd538-e6a0-4478-b832-b99ce6775b9a" providerId="ADAL" clId="{3CC7D5E0-542B-4100-A136-75AC3528AE50}" dt="2025-01-06T21:43:48.137" v="1602" actId="207"/>
          <ac:spMkLst>
            <pc:docMk/>
            <pc:sldMk cId="2875486441" sldId="2463"/>
            <ac:spMk id="7" creationId="{95B62408-1A36-AD52-88F7-8D544E8E54D7}"/>
          </ac:spMkLst>
        </pc:spChg>
        <pc:spChg chg="add mod">
          <ac:chgData name="FoustB" userId="036fd538-e6a0-4478-b832-b99ce6775b9a" providerId="ADAL" clId="{3CC7D5E0-542B-4100-A136-75AC3528AE50}" dt="2025-01-06T21:46:20.982" v="1659" actId="14100"/>
          <ac:spMkLst>
            <pc:docMk/>
            <pc:sldMk cId="2875486441" sldId="2463"/>
            <ac:spMk id="13" creationId="{4FB14060-1CD5-6DDC-5283-D96CF3A3EEE0}"/>
          </ac:spMkLst>
        </pc:spChg>
        <pc:spChg chg="add mod">
          <ac:chgData name="FoustB" userId="036fd538-e6a0-4478-b832-b99ce6775b9a" providerId="ADAL" clId="{3CC7D5E0-542B-4100-A136-75AC3528AE50}" dt="2025-01-06T21:47:43.247" v="1678" actId="14100"/>
          <ac:spMkLst>
            <pc:docMk/>
            <pc:sldMk cId="2875486441" sldId="2463"/>
            <ac:spMk id="14" creationId="{C76E7307-B7DE-180B-7929-C92B4954F510}"/>
          </ac:spMkLst>
        </pc:spChg>
        <pc:spChg chg="add mod">
          <ac:chgData name="FoustB" userId="036fd538-e6a0-4478-b832-b99ce6775b9a" providerId="ADAL" clId="{3CC7D5E0-542B-4100-A136-75AC3528AE50}" dt="2025-01-06T21:46:17.609" v="1658" actId="14100"/>
          <ac:spMkLst>
            <pc:docMk/>
            <pc:sldMk cId="2875486441" sldId="2463"/>
            <ac:spMk id="15" creationId="{0DDC099C-8C6A-9620-B434-B8EDF31DAA26}"/>
          </ac:spMkLst>
        </pc:spChg>
        <pc:spChg chg="add mod">
          <ac:chgData name="FoustB" userId="036fd538-e6a0-4478-b832-b99ce6775b9a" providerId="ADAL" clId="{3CC7D5E0-542B-4100-A136-75AC3528AE50}" dt="2025-01-06T21:46:22.788" v="1660" actId="14100"/>
          <ac:spMkLst>
            <pc:docMk/>
            <pc:sldMk cId="2875486441" sldId="2463"/>
            <ac:spMk id="16" creationId="{1FE7417F-BC44-833F-29A8-48B5A6AFD1BF}"/>
          </ac:spMkLst>
        </pc:spChg>
        <pc:spChg chg="add mod">
          <ac:chgData name="FoustB" userId="036fd538-e6a0-4478-b832-b99ce6775b9a" providerId="ADAL" clId="{3CC7D5E0-542B-4100-A136-75AC3528AE50}" dt="2025-01-06T21:46:24.512" v="1661" actId="14100"/>
          <ac:spMkLst>
            <pc:docMk/>
            <pc:sldMk cId="2875486441" sldId="2463"/>
            <ac:spMk id="17" creationId="{DBF3079E-D697-06AC-BB56-02FF52EC008C}"/>
          </ac:spMkLst>
        </pc:spChg>
        <pc:spChg chg="add mod">
          <ac:chgData name="FoustB" userId="036fd538-e6a0-4478-b832-b99ce6775b9a" providerId="ADAL" clId="{3CC7D5E0-542B-4100-A136-75AC3528AE50}" dt="2025-01-06T21:46:27.172" v="1662" actId="14100"/>
          <ac:spMkLst>
            <pc:docMk/>
            <pc:sldMk cId="2875486441" sldId="2463"/>
            <ac:spMk id="18" creationId="{498A3E39-1DDB-B183-049F-90FBC5BB9F42}"/>
          </ac:spMkLst>
        </pc:spChg>
        <pc:spChg chg="add mod">
          <ac:chgData name="FoustB" userId="036fd538-e6a0-4478-b832-b99ce6775b9a" providerId="ADAL" clId="{3CC7D5E0-542B-4100-A136-75AC3528AE50}" dt="2025-01-06T21:46:34.403" v="1664" actId="1076"/>
          <ac:spMkLst>
            <pc:docMk/>
            <pc:sldMk cId="2875486441" sldId="2463"/>
            <ac:spMk id="19" creationId="{335BE991-EB30-A38D-6AE3-E1F4875A8176}"/>
          </ac:spMkLst>
        </pc:spChg>
        <pc:spChg chg="add mod">
          <ac:chgData name="FoustB" userId="036fd538-e6a0-4478-b832-b99ce6775b9a" providerId="ADAL" clId="{3CC7D5E0-542B-4100-A136-75AC3528AE50}" dt="2025-01-06T21:46:10.548" v="1656" actId="688"/>
          <ac:spMkLst>
            <pc:docMk/>
            <pc:sldMk cId="2875486441" sldId="2463"/>
            <ac:spMk id="20" creationId="{7ED4C324-4A7D-FC82-E5CA-22A926645AEB}"/>
          </ac:spMkLst>
        </pc:spChg>
        <pc:spChg chg="add mod">
          <ac:chgData name="FoustB" userId="036fd538-e6a0-4478-b832-b99ce6775b9a" providerId="ADAL" clId="{3CC7D5E0-542B-4100-A136-75AC3528AE50}" dt="2025-01-06T21:46:40.591" v="1667" actId="14100"/>
          <ac:spMkLst>
            <pc:docMk/>
            <pc:sldMk cId="2875486441" sldId="2463"/>
            <ac:spMk id="21" creationId="{6A5401EE-F312-F3A1-6692-B2A4D2EAB381}"/>
          </ac:spMkLst>
        </pc:spChg>
        <pc:spChg chg="add mod">
          <ac:chgData name="FoustB" userId="036fd538-e6a0-4478-b832-b99ce6775b9a" providerId="ADAL" clId="{3CC7D5E0-542B-4100-A136-75AC3528AE50}" dt="2025-01-06T21:46:38.772" v="1666" actId="14100"/>
          <ac:spMkLst>
            <pc:docMk/>
            <pc:sldMk cId="2875486441" sldId="2463"/>
            <ac:spMk id="22" creationId="{AB709F73-50D5-BC1D-2E70-60B7732CC9F6}"/>
          </ac:spMkLst>
        </pc:spChg>
        <pc:spChg chg="add mod">
          <ac:chgData name="FoustB" userId="036fd538-e6a0-4478-b832-b99ce6775b9a" providerId="ADAL" clId="{3CC7D5E0-542B-4100-A136-75AC3528AE50}" dt="2025-01-06T21:46:36.805" v="1665" actId="1076"/>
          <ac:spMkLst>
            <pc:docMk/>
            <pc:sldMk cId="2875486441" sldId="2463"/>
            <ac:spMk id="23" creationId="{C8E6B8F6-F2E4-3FDD-DB88-436247968D5D}"/>
          </ac:spMkLst>
        </pc:spChg>
        <pc:spChg chg="add mod">
          <ac:chgData name="FoustB" userId="036fd538-e6a0-4478-b832-b99ce6775b9a" providerId="ADAL" clId="{3CC7D5E0-542B-4100-A136-75AC3528AE50}" dt="2025-01-06T21:48:01.973" v="1684" actId="1076"/>
          <ac:spMkLst>
            <pc:docMk/>
            <pc:sldMk cId="2875486441" sldId="2463"/>
            <ac:spMk id="24" creationId="{13303D17-7146-AD61-4763-D4D5CB91B1CE}"/>
          </ac:spMkLst>
        </pc:spChg>
      </pc:sldChg>
      <pc:sldChg chg="addSp delSp modSp add mod delAnim modAnim">
        <pc:chgData name="FoustB" userId="036fd538-e6a0-4478-b832-b99ce6775b9a" providerId="ADAL" clId="{3CC7D5E0-542B-4100-A136-75AC3528AE50}" dt="2025-01-06T21:50:07.613" v="1726"/>
        <pc:sldMkLst>
          <pc:docMk/>
          <pc:sldMk cId="1813569322" sldId="2464"/>
        </pc:sldMkLst>
        <pc:spChg chg="add mod">
          <ac:chgData name="FoustB" userId="036fd538-e6a0-4478-b832-b99ce6775b9a" providerId="ADAL" clId="{3CC7D5E0-542B-4100-A136-75AC3528AE50}" dt="2025-01-06T21:49:27.093" v="1714" actId="1076"/>
          <ac:spMkLst>
            <pc:docMk/>
            <pc:sldMk cId="1813569322" sldId="2464"/>
            <ac:spMk id="12" creationId="{71A081ED-C0CA-B71F-21D1-DCBF24114905}"/>
          </ac:spMkLst>
        </pc:spChg>
        <pc:spChg chg="add mod">
          <ac:chgData name="FoustB" userId="036fd538-e6a0-4478-b832-b99ce6775b9a" providerId="ADAL" clId="{3CC7D5E0-542B-4100-A136-75AC3528AE50}" dt="2025-01-06T21:49:34.310" v="1717" actId="1076"/>
          <ac:spMkLst>
            <pc:docMk/>
            <pc:sldMk cId="1813569322" sldId="2464"/>
            <ac:spMk id="25" creationId="{9F5A987F-0FF6-A956-C345-DFDBFBE4C112}"/>
          </ac:spMkLst>
        </pc:spChg>
        <pc:spChg chg="add mod">
          <ac:chgData name="FoustB" userId="036fd538-e6a0-4478-b832-b99ce6775b9a" providerId="ADAL" clId="{3CC7D5E0-542B-4100-A136-75AC3528AE50}" dt="2025-01-06T21:49:50.093" v="1723" actId="1076"/>
          <ac:spMkLst>
            <pc:docMk/>
            <pc:sldMk cId="1813569322" sldId="2464"/>
            <ac:spMk id="26" creationId="{D2AD45A6-A2F3-8443-FFEB-C472FE2E9507}"/>
          </ac:spMkLst>
        </pc:spChg>
        <pc:spChg chg="add mod">
          <ac:chgData name="FoustB" userId="036fd538-e6a0-4478-b832-b99ce6775b9a" providerId="ADAL" clId="{3CC7D5E0-542B-4100-A136-75AC3528AE50}" dt="2025-01-06T21:49:47.021" v="1722" actId="1076"/>
          <ac:spMkLst>
            <pc:docMk/>
            <pc:sldMk cId="1813569322" sldId="2464"/>
            <ac:spMk id="27" creationId="{BA0098B8-3C2E-06DA-E522-45B4F53F3B09}"/>
          </ac:spMkLst>
        </pc:spChg>
        <pc:spChg chg="add mod">
          <ac:chgData name="FoustB" userId="036fd538-e6a0-4478-b832-b99ce6775b9a" providerId="ADAL" clId="{3CC7D5E0-542B-4100-A136-75AC3528AE50}" dt="2025-01-06T21:49:37.852" v="1718" actId="1076"/>
          <ac:spMkLst>
            <pc:docMk/>
            <pc:sldMk cId="1813569322" sldId="2464"/>
            <ac:spMk id="28" creationId="{3D19AD32-AF76-7133-7234-638643FD76CD}"/>
          </ac:spMkLst>
        </pc:spChg>
        <pc:spChg chg="add mod">
          <ac:chgData name="FoustB" userId="036fd538-e6a0-4478-b832-b99ce6775b9a" providerId="ADAL" clId="{3CC7D5E0-542B-4100-A136-75AC3528AE50}" dt="2025-01-06T21:49:40.598" v="1719" actId="1076"/>
          <ac:spMkLst>
            <pc:docMk/>
            <pc:sldMk cId="1813569322" sldId="2464"/>
            <ac:spMk id="29" creationId="{3648DBA2-65DF-12A9-8AA9-4CBC55BFF443}"/>
          </ac:spMkLst>
        </pc:spChg>
        <pc:spChg chg="add mod">
          <ac:chgData name="FoustB" userId="036fd538-e6a0-4478-b832-b99ce6775b9a" providerId="ADAL" clId="{3CC7D5E0-542B-4100-A136-75AC3528AE50}" dt="2025-01-06T21:49:58.150" v="1725" actId="1076"/>
          <ac:spMkLst>
            <pc:docMk/>
            <pc:sldMk cId="1813569322" sldId="2464"/>
            <ac:spMk id="30" creationId="{DD94E2DB-96BC-0F00-1685-D32BDE4CE0E1}"/>
          </ac:spMkLst>
        </pc:spChg>
        <pc:picChg chg="mod">
          <ac:chgData name="FoustB" userId="036fd538-e6a0-4478-b832-b99ce6775b9a" providerId="ADAL" clId="{3CC7D5E0-542B-4100-A136-75AC3528AE50}" dt="2025-01-06T21:49:44.087" v="1721" actId="1076"/>
          <ac:picMkLst>
            <pc:docMk/>
            <pc:sldMk cId="1813569322" sldId="2464"/>
            <ac:picMk id="5" creationId="{8D3880DB-6508-E952-3D43-77AA70DA2433}"/>
          </ac:picMkLst>
        </pc:picChg>
      </pc:sldChg>
      <pc:sldChg chg="addSp delSp modSp add mod delAnim modAnim">
        <pc:chgData name="FoustB" userId="036fd538-e6a0-4478-b832-b99ce6775b9a" providerId="ADAL" clId="{3CC7D5E0-542B-4100-A136-75AC3528AE50}" dt="2025-01-06T23:08:57.852" v="1742" actId="115"/>
        <pc:sldMkLst>
          <pc:docMk/>
          <pc:sldMk cId="3484253823" sldId="2465"/>
        </pc:sldMkLst>
        <pc:spChg chg="add mod">
          <ac:chgData name="FoustB" userId="036fd538-e6a0-4478-b832-b99ce6775b9a" providerId="ADAL" clId="{3CC7D5E0-542B-4100-A136-75AC3528AE50}" dt="2025-01-06T23:08:57.852" v="1742" actId="115"/>
          <ac:spMkLst>
            <pc:docMk/>
            <pc:sldMk cId="3484253823" sldId="2465"/>
            <ac:spMk id="3" creationId="{542CC714-7225-25A9-53EA-6AAB129C2A22}"/>
          </ac:spMkLst>
        </pc:spChg>
        <pc:spChg chg="add mod">
          <ac:chgData name="FoustB" userId="036fd538-e6a0-4478-b832-b99ce6775b9a" providerId="ADAL" clId="{3CC7D5E0-542B-4100-A136-75AC3528AE50}" dt="2025-01-06T23:08:45.188" v="1740"/>
          <ac:spMkLst>
            <pc:docMk/>
            <pc:sldMk cId="3484253823" sldId="2465"/>
            <ac:spMk id="4" creationId="{3E9E6496-6C73-E806-A550-85C0B92B174C}"/>
          </ac:spMkLst>
        </pc:spChg>
        <pc:picChg chg="add del">
          <ac:chgData name="FoustB" userId="036fd538-e6a0-4478-b832-b99ce6775b9a" providerId="ADAL" clId="{3CC7D5E0-542B-4100-A136-75AC3528AE50}" dt="2025-01-06T23:07:48.185" v="1731" actId="478"/>
          <ac:picMkLst>
            <pc:docMk/>
            <pc:sldMk cId="3484253823" sldId="2465"/>
            <ac:picMk id="5" creationId="{6A60E9E8-969B-18BA-FB99-C3617C5E5023}"/>
          </ac:picMkLst>
        </pc:picChg>
      </pc:sldChg>
      <pc:sldChg chg="addSp delSp modSp add del mod delAnim modAnim">
        <pc:chgData name="FoustB" userId="036fd538-e6a0-4478-b832-b99ce6775b9a" providerId="ADAL" clId="{3CC7D5E0-542B-4100-A136-75AC3528AE50}" dt="2025-01-06T23:52:24.874" v="1831" actId="47"/>
        <pc:sldMkLst>
          <pc:docMk/>
          <pc:sldMk cId="3498844352" sldId="2466"/>
        </pc:sldMkLst>
      </pc:sldChg>
      <pc:sldChg chg="addSp modSp add mod ord modAnim">
        <pc:chgData name="FoustB" userId="036fd538-e6a0-4478-b832-b99ce6775b9a" providerId="ADAL" clId="{3CC7D5E0-542B-4100-A136-75AC3528AE50}" dt="2025-01-06T23:51:39.541" v="1776" actId="1076"/>
        <pc:sldMkLst>
          <pc:docMk/>
          <pc:sldMk cId="1290365095" sldId="2467"/>
        </pc:sldMkLst>
        <pc:spChg chg="add mod">
          <ac:chgData name="FoustB" userId="036fd538-e6a0-4478-b832-b99ce6775b9a" providerId="ADAL" clId="{3CC7D5E0-542B-4100-A136-75AC3528AE50}" dt="2025-01-06T23:51:39.541" v="1776" actId="1076"/>
          <ac:spMkLst>
            <pc:docMk/>
            <pc:sldMk cId="1290365095" sldId="2467"/>
            <ac:spMk id="3" creationId="{A6C8E667-8A97-F976-EAB3-1B53856D57B8}"/>
          </ac:spMkLst>
        </pc:spChg>
        <pc:spChg chg="mod">
          <ac:chgData name="FoustB" userId="036fd538-e6a0-4478-b832-b99ce6775b9a" providerId="ADAL" clId="{3CC7D5E0-542B-4100-A136-75AC3528AE50}" dt="2025-01-06T23:51:13.155" v="1769" actId="14100"/>
          <ac:spMkLst>
            <pc:docMk/>
            <pc:sldMk cId="1290365095" sldId="2467"/>
            <ac:spMk id="9" creationId="{B653BDAD-1180-1E17-D85E-BBD1848A928B}"/>
          </ac:spMkLst>
        </pc:spChg>
        <pc:picChg chg="mod">
          <ac:chgData name="FoustB" userId="036fd538-e6a0-4478-b832-b99ce6775b9a" providerId="ADAL" clId="{3CC7D5E0-542B-4100-A136-75AC3528AE50}" dt="2025-01-06T23:51:33.043" v="1775" actId="1076"/>
          <ac:picMkLst>
            <pc:docMk/>
            <pc:sldMk cId="1290365095" sldId="2467"/>
            <ac:picMk id="5" creationId="{5A058498-AA5F-509B-2751-3DA85AEB46EE}"/>
          </ac:picMkLst>
        </pc:picChg>
      </pc:sldChg>
      <pc:sldChg chg="modSp add mod modAnim">
        <pc:chgData name="FoustB" userId="036fd538-e6a0-4478-b832-b99ce6775b9a" providerId="ADAL" clId="{3CC7D5E0-542B-4100-A136-75AC3528AE50}" dt="2025-01-06T23:52:22.715" v="1830" actId="1076"/>
        <pc:sldMkLst>
          <pc:docMk/>
          <pc:sldMk cId="3239164945" sldId="2468"/>
        </pc:sldMkLst>
        <pc:spChg chg="mod">
          <ac:chgData name="FoustB" userId="036fd538-e6a0-4478-b832-b99ce6775b9a" providerId="ADAL" clId="{3CC7D5E0-542B-4100-A136-75AC3528AE50}" dt="2025-01-06T23:52:22.715" v="1830" actId="1076"/>
          <ac:spMkLst>
            <pc:docMk/>
            <pc:sldMk cId="3239164945" sldId="2468"/>
            <ac:spMk id="9" creationId="{7F94E52F-CBC5-1F19-F3B0-2272D2298434}"/>
          </ac:spMkLst>
        </pc:spChg>
      </pc:sldChg>
      <pc:sldChg chg="addSp delSp modSp add mod delAnim modAnim">
        <pc:chgData name="FoustB" userId="036fd538-e6a0-4478-b832-b99ce6775b9a" providerId="ADAL" clId="{3CC7D5E0-542B-4100-A136-75AC3528AE50}" dt="2025-01-06T23:53:27.589" v="1841" actId="14100"/>
        <pc:sldMkLst>
          <pc:docMk/>
          <pc:sldMk cId="2014852408" sldId="2469"/>
        </pc:sldMkLst>
        <pc:spChg chg="add mod">
          <ac:chgData name="FoustB" userId="036fd538-e6a0-4478-b832-b99ce6775b9a" providerId="ADAL" clId="{3CC7D5E0-542B-4100-A136-75AC3528AE50}" dt="2025-01-06T23:53:27.589" v="1841" actId="14100"/>
          <ac:spMkLst>
            <pc:docMk/>
            <pc:sldMk cId="2014852408" sldId="2469"/>
            <ac:spMk id="10" creationId="{CC02DE95-E669-D079-CAC0-2DA7A9D44EB1}"/>
          </ac:spMkLst>
        </pc:spChg>
      </pc:sldChg>
      <pc:sldChg chg="addSp delSp modSp add mod delAnim modAnim">
        <pc:chgData name="FoustB" userId="036fd538-e6a0-4478-b832-b99ce6775b9a" providerId="ADAL" clId="{3CC7D5E0-542B-4100-A136-75AC3528AE50}" dt="2025-01-06T23:57:53.717" v="1874" actId="207"/>
        <pc:sldMkLst>
          <pc:docMk/>
          <pc:sldMk cId="955866613" sldId="2470"/>
        </pc:sldMkLst>
        <pc:spChg chg="add mod">
          <ac:chgData name="FoustB" userId="036fd538-e6a0-4478-b832-b99ce6775b9a" providerId="ADAL" clId="{3CC7D5E0-542B-4100-A136-75AC3528AE50}" dt="2025-01-06T23:54:16.160" v="1847" actId="14100"/>
          <ac:spMkLst>
            <pc:docMk/>
            <pc:sldMk cId="955866613" sldId="2470"/>
            <ac:spMk id="3" creationId="{49B19D27-38FB-E994-8704-2C8A388614DA}"/>
          </ac:spMkLst>
        </pc:spChg>
        <pc:spChg chg="add mod">
          <ac:chgData name="FoustB" userId="036fd538-e6a0-4478-b832-b99ce6775b9a" providerId="ADAL" clId="{3CC7D5E0-542B-4100-A136-75AC3528AE50}" dt="2025-01-06T23:54:52.768" v="1851" actId="1076"/>
          <ac:spMkLst>
            <pc:docMk/>
            <pc:sldMk cId="955866613" sldId="2470"/>
            <ac:spMk id="4" creationId="{E6A07001-FFC5-6C3E-1CE9-77BACBB97BFC}"/>
          </ac:spMkLst>
        </pc:spChg>
        <pc:spChg chg="add mod">
          <ac:chgData name="FoustB" userId="036fd538-e6a0-4478-b832-b99ce6775b9a" providerId="ADAL" clId="{3CC7D5E0-542B-4100-A136-75AC3528AE50}" dt="2025-01-06T23:55:58.050" v="1864" actId="14100"/>
          <ac:spMkLst>
            <pc:docMk/>
            <pc:sldMk cId="955866613" sldId="2470"/>
            <ac:spMk id="6" creationId="{C968D441-E61F-A5A3-A3B7-15522A2E3944}"/>
          </ac:spMkLst>
        </pc:spChg>
        <pc:spChg chg="add mod">
          <ac:chgData name="FoustB" userId="036fd538-e6a0-4478-b832-b99ce6775b9a" providerId="ADAL" clId="{3CC7D5E0-542B-4100-A136-75AC3528AE50}" dt="2025-01-06T23:56:14.304" v="1867" actId="14100"/>
          <ac:spMkLst>
            <pc:docMk/>
            <pc:sldMk cId="955866613" sldId="2470"/>
            <ac:spMk id="8" creationId="{7DBB9355-0314-DB48-7298-6B1433F85CD1}"/>
          </ac:spMkLst>
        </pc:spChg>
        <pc:spChg chg="add mod">
          <ac:chgData name="FoustB" userId="036fd538-e6a0-4478-b832-b99ce6775b9a" providerId="ADAL" clId="{3CC7D5E0-542B-4100-A136-75AC3528AE50}" dt="2025-01-06T23:54:44.674" v="1850" actId="1076"/>
          <ac:spMkLst>
            <pc:docMk/>
            <pc:sldMk cId="955866613" sldId="2470"/>
            <ac:spMk id="9" creationId="{C21B7F4B-752F-4FD7-8F33-57DB17AF3909}"/>
          </ac:spMkLst>
        </pc:spChg>
        <pc:spChg chg="add mod">
          <ac:chgData name="FoustB" userId="036fd538-e6a0-4478-b832-b99ce6775b9a" providerId="ADAL" clId="{3CC7D5E0-542B-4100-A136-75AC3528AE50}" dt="2025-01-06T23:54:25.393" v="1849" actId="14100"/>
          <ac:spMkLst>
            <pc:docMk/>
            <pc:sldMk cId="955866613" sldId="2470"/>
            <ac:spMk id="11" creationId="{0C02FC27-6158-8087-0F14-BE6AA1992CBB}"/>
          </ac:spMkLst>
        </pc:spChg>
        <pc:spChg chg="add mod">
          <ac:chgData name="FoustB" userId="036fd538-e6a0-4478-b832-b99ce6775b9a" providerId="ADAL" clId="{3CC7D5E0-542B-4100-A136-75AC3528AE50}" dt="2025-01-06T23:57:39.687" v="1872" actId="1076"/>
          <ac:spMkLst>
            <pc:docMk/>
            <pc:sldMk cId="955866613" sldId="2470"/>
            <ac:spMk id="12" creationId="{790311AC-53DF-6218-6789-C4FED4692A63}"/>
          </ac:spMkLst>
        </pc:spChg>
        <pc:spChg chg="add mod">
          <ac:chgData name="FoustB" userId="036fd538-e6a0-4478-b832-b99ce6775b9a" providerId="ADAL" clId="{3CC7D5E0-542B-4100-A136-75AC3528AE50}" dt="2025-01-06T23:57:53.717" v="1874" actId="207"/>
          <ac:spMkLst>
            <pc:docMk/>
            <pc:sldMk cId="955866613" sldId="2470"/>
            <ac:spMk id="13" creationId="{9AB86300-2825-65B8-CEB5-EFD67958E089}"/>
          </ac:spMkLst>
        </pc:spChg>
      </pc:sldChg>
      <pc:sldChg chg="addSp delSp modSp add mod ord delAnim modAnim">
        <pc:chgData name="FoustB" userId="036fd538-e6a0-4478-b832-b99ce6775b9a" providerId="ADAL" clId="{3CC7D5E0-542B-4100-A136-75AC3528AE50}" dt="2025-01-10T17:34:08.774" v="3312" actId="14100"/>
        <pc:sldMkLst>
          <pc:docMk/>
          <pc:sldMk cId="3601365472" sldId="2471"/>
        </pc:sldMkLst>
        <pc:spChg chg="add del mod">
          <ac:chgData name="FoustB" userId="036fd538-e6a0-4478-b832-b99ce6775b9a" providerId="ADAL" clId="{3CC7D5E0-542B-4100-A136-75AC3528AE50}" dt="2025-01-10T17:30:10.720" v="3234" actId="478"/>
          <ac:spMkLst>
            <pc:docMk/>
            <pc:sldMk cId="3601365472" sldId="2471"/>
            <ac:spMk id="10" creationId="{57B385B1-A091-3613-CDCE-D206D7091F77}"/>
          </ac:spMkLst>
        </pc:spChg>
        <pc:spChg chg="add mod">
          <ac:chgData name="FoustB" userId="036fd538-e6a0-4478-b832-b99ce6775b9a" providerId="ADAL" clId="{3CC7D5E0-542B-4100-A136-75AC3528AE50}" dt="2025-01-10T17:34:08.774" v="3312" actId="14100"/>
          <ac:spMkLst>
            <pc:docMk/>
            <pc:sldMk cId="3601365472" sldId="2471"/>
            <ac:spMk id="12" creationId="{2B0A1AC6-3168-5CA0-9621-705F48B6B376}"/>
          </ac:spMkLst>
        </pc:spChg>
      </pc:sldChg>
      <pc:sldChg chg="addSp delSp modSp add mod delAnim modAnim">
        <pc:chgData name="FoustB" userId="036fd538-e6a0-4478-b832-b99ce6775b9a" providerId="ADAL" clId="{3CC7D5E0-542B-4100-A136-75AC3528AE50}" dt="2025-01-07T00:01:27.702" v="1912" actId="1076"/>
        <pc:sldMkLst>
          <pc:docMk/>
          <pc:sldMk cId="1461287960" sldId="2472"/>
        </pc:sldMkLst>
        <pc:spChg chg="add mod">
          <ac:chgData name="FoustB" userId="036fd538-e6a0-4478-b832-b99ce6775b9a" providerId="ADAL" clId="{3CC7D5E0-542B-4100-A136-75AC3528AE50}" dt="2025-01-07T00:00:18.896" v="1897" actId="1035"/>
          <ac:spMkLst>
            <pc:docMk/>
            <pc:sldMk cId="1461287960" sldId="2472"/>
            <ac:spMk id="12" creationId="{C0221856-73A5-DE64-D3FD-8B53EE9ADD90}"/>
          </ac:spMkLst>
        </pc:spChg>
        <pc:spChg chg="add mod">
          <ac:chgData name="FoustB" userId="036fd538-e6a0-4478-b832-b99ce6775b9a" providerId="ADAL" clId="{3CC7D5E0-542B-4100-A136-75AC3528AE50}" dt="2025-01-07T00:01:11.366" v="1909" actId="14100"/>
          <ac:spMkLst>
            <pc:docMk/>
            <pc:sldMk cId="1461287960" sldId="2472"/>
            <ac:spMk id="13" creationId="{CC03DED8-C227-A5CB-7BAE-EA3360C382AF}"/>
          </ac:spMkLst>
        </pc:spChg>
        <pc:spChg chg="add mod">
          <ac:chgData name="FoustB" userId="036fd538-e6a0-4478-b832-b99ce6775b9a" providerId="ADAL" clId="{3CC7D5E0-542B-4100-A136-75AC3528AE50}" dt="2025-01-07T00:01:14.598" v="1910" actId="1036"/>
          <ac:spMkLst>
            <pc:docMk/>
            <pc:sldMk cId="1461287960" sldId="2472"/>
            <ac:spMk id="14" creationId="{C3D269AE-FAB7-6DF5-6732-5044B62A03EA}"/>
          </ac:spMkLst>
        </pc:spChg>
        <pc:spChg chg="add mod">
          <ac:chgData name="FoustB" userId="036fd538-e6a0-4478-b832-b99ce6775b9a" providerId="ADAL" clId="{3CC7D5E0-542B-4100-A136-75AC3528AE50}" dt="2025-01-07T00:00:42.322" v="1903" actId="1076"/>
          <ac:spMkLst>
            <pc:docMk/>
            <pc:sldMk cId="1461287960" sldId="2472"/>
            <ac:spMk id="15" creationId="{F87B73D7-087B-9CAA-3A72-74E9A8824208}"/>
          </ac:spMkLst>
        </pc:spChg>
        <pc:spChg chg="add mod">
          <ac:chgData name="FoustB" userId="036fd538-e6a0-4478-b832-b99ce6775b9a" providerId="ADAL" clId="{3CC7D5E0-542B-4100-A136-75AC3528AE50}" dt="2025-01-07T00:01:27.702" v="1912" actId="1076"/>
          <ac:spMkLst>
            <pc:docMk/>
            <pc:sldMk cId="1461287960" sldId="2472"/>
            <ac:spMk id="16" creationId="{4E8251EF-8542-2EF8-DCBC-98ED4CAD3EBE}"/>
          </ac:spMkLst>
        </pc:spChg>
      </pc:sldChg>
      <pc:sldChg chg="addSp modSp add mod modAnim">
        <pc:chgData name="FoustB" userId="036fd538-e6a0-4478-b832-b99ce6775b9a" providerId="ADAL" clId="{3CC7D5E0-542B-4100-A136-75AC3528AE50}" dt="2025-01-07T00:02:19.427" v="1927" actId="14100"/>
        <pc:sldMkLst>
          <pc:docMk/>
          <pc:sldMk cId="2654058851" sldId="2473"/>
        </pc:sldMkLst>
        <pc:spChg chg="add mod">
          <ac:chgData name="FoustB" userId="036fd538-e6a0-4478-b832-b99ce6775b9a" providerId="ADAL" clId="{3CC7D5E0-542B-4100-A136-75AC3528AE50}" dt="2025-01-07T00:02:19.427" v="1927" actId="14100"/>
          <ac:spMkLst>
            <pc:docMk/>
            <pc:sldMk cId="2654058851" sldId="2473"/>
            <ac:spMk id="3" creationId="{E28834BB-B40B-2E09-1DC9-1EB14C304F59}"/>
          </ac:spMkLst>
        </pc:spChg>
        <pc:spChg chg="mod">
          <ac:chgData name="FoustB" userId="036fd538-e6a0-4478-b832-b99ce6775b9a" providerId="ADAL" clId="{3CC7D5E0-542B-4100-A136-75AC3528AE50}" dt="2025-01-07T00:01:52.911" v="1924" actId="207"/>
          <ac:spMkLst>
            <pc:docMk/>
            <pc:sldMk cId="2654058851" sldId="2473"/>
            <ac:spMk id="7" creationId="{63CC9979-CB2B-E4B2-3CF8-C8E1205219E1}"/>
          </ac:spMkLst>
        </pc:spChg>
      </pc:sldChg>
      <pc:sldChg chg="modSp add modAnim">
        <pc:chgData name="FoustB" userId="036fd538-e6a0-4478-b832-b99ce6775b9a" providerId="ADAL" clId="{3CC7D5E0-542B-4100-A136-75AC3528AE50}" dt="2025-01-07T00:03:26.088" v="1935" actId="207"/>
        <pc:sldMkLst>
          <pc:docMk/>
          <pc:sldMk cId="2537668378" sldId="2474"/>
        </pc:sldMkLst>
        <pc:spChg chg="mod">
          <ac:chgData name="FoustB" userId="036fd538-e6a0-4478-b832-b99ce6775b9a" providerId="ADAL" clId="{3CC7D5E0-542B-4100-A136-75AC3528AE50}" dt="2025-01-07T00:03:26.088" v="1935" actId="207"/>
          <ac:spMkLst>
            <pc:docMk/>
            <pc:sldMk cId="2537668378" sldId="2474"/>
            <ac:spMk id="7" creationId="{ED4F0D42-AF55-1C98-3A5E-8ED2365C54FE}"/>
          </ac:spMkLst>
        </pc:spChg>
      </pc:sldChg>
      <pc:sldChg chg="addSp delSp modSp add del mod modAnim">
        <pc:chgData name="FoustB" userId="036fd538-e6a0-4478-b832-b99ce6775b9a" providerId="ADAL" clId="{3CC7D5E0-542B-4100-A136-75AC3528AE50}" dt="2025-01-10T15:08:44.835" v="3065" actId="47"/>
        <pc:sldMkLst>
          <pc:docMk/>
          <pc:sldMk cId="2412023997" sldId="2475"/>
        </pc:sldMkLst>
      </pc:sldChg>
      <pc:sldChg chg="addSp delSp modSp add mod delAnim modAnim">
        <pc:chgData name="FoustB" userId="036fd538-e6a0-4478-b832-b99ce6775b9a" providerId="ADAL" clId="{3CC7D5E0-542B-4100-A136-75AC3528AE50}" dt="2025-01-10T17:52:57.142" v="3329"/>
        <pc:sldMkLst>
          <pc:docMk/>
          <pc:sldMk cId="3227470871" sldId="2476"/>
        </pc:sldMkLst>
        <pc:spChg chg="add mod">
          <ac:chgData name="FoustB" userId="036fd538-e6a0-4478-b832-b99ce6775b9a" providerId="ADAL" clId="{3CC7D5E0-542B-4100-A136-75AC3528AE50}" dt="2025-01-10T17:51:48.544" v="3313" actId="115"/>
          <ac:spMkLst>
            <pc:docMk/>
            <pc:sldMk cId="3227470871" sldId="2476"/>
            <ac:spMk id="3" creationId="{B49A49DC-659F-A139-ECDA-3225AE357E2A}"/>
          </ac:spMkLst>
        </pc:spChg>
        <pc:spChg chg="del mod">
          <ac:chgData name="FoustB" userId="036fd538-e6a0-4478-b832-b99ce6775b9a" providerId="ADAL" clId="{3CC7D5E0-542B-4100-A136-75AC3528AE50}" dt="2025-01-10T17:52:49.125" v="3326" actId="478"/>
          <ac:spMkLst>
            <pc:docMk/>
            <pc:sldMk cId="3227470871" sldId="2476"/>
            <ac:spMk id="8" creationId="{FDE2779D-827E-096D-7B5E-CE70A6611B66}"/>
          </ac:spMkLst>
        </pc:spChg>
        <pc:spChg chg="mod">
          <ac:chgData name="FoustB" userId="036fd538-e6a0-4478-b832-b99ce6775b9a" providerId="ADAL" clId="{3CC7D5E0-542B-4100-A136-75AC3528AE50}" dt="2025-01-07T00:09:15.785" v="1965" actId="1076"/>
          <ac:spMkLst>
            <pc:docMk/>
            <pc:sldMk cId="3227470871" sldId="2476"/>
            <ac:spMk id="9" creationId="{D291ECCD-1E95-99D4-464F-0A21821255FC}"/>
          </ac:spMkLst>
        </pc:spChg>
        <pc:spChg chg="mod">
          <ac:chgData name="FoustB" userId="036fd538-e6a0-4478-b832-b99ce6775b9a" providerId="ADAL" clId="{3CC7D5E0-542B-4100-A136-75AC3528AE50}" dt="2025-01-07T00:09:23.015" v="1966" actId="1076"/>
          <ac:spMkLst>
            <pc:docMk/>
            <pc:sldMk cId="3227470871" sldId="2476"/>
            <ac:spMk id="10" creationId="{E32BC675-759A-0B10-D4B9-E220C88E1847}"/>
          </ac:spMkLst>
        </pc:spChg>
        <pc:spChg chg="mod">
          <ac:chgData name="FoustB" userId="036fd538-e6a0-4478-b832-b99ce6775b9a" providerId="ADAL" clId="{3CC7D5E0-542B-4100-A136-75AC3528AE50}" dt="2025-01-07T00:09:27.486" v="1967" actId="1076"/>
          <ac:spMkLst>
            <pc:docMk/>
            <pc:sldMk cId="3227470871" sldId="2476"/>
            <ac:spMk id="11" creationId="{ACF3BC6D-E409-F828-98F2-71327B9BFE9F}"/>
          </ac:spMkLst>
        </pc:spChg>
        <pc:spChg chg="add mod">
          <ac:chgData name="FoustB" userId="036fd538-e6a0-4478-b832-b99ce6775b9a" providerId="ADAL" clId="{3CC7D5E0-542B-4100-A136-75AC3528AE50}" dt="2025-01-10T17:52:49.527" v="3327"/>
          <ac:spMkLst>
            <pc:docMk/>
            <pc:sldMk cId="3227470871" sldId="2476"/>
            <ac:spMk id="12" creationId="{B1D816C5-AD69-8C0A-0F39-2A22E84F865D}"/>
          </ac:spMkLst>
        </pc:spChg>
        <pc:spChg chg="mod">
          <ac:chgData name="FoustB" userId="036fd538-e6a0-4478-b832-b99ce6775b9a" providerId="ADAL" clId="{3CC7D5E0-542B-4100-A136-75AC3528AE50}" dt="2025-01-07T00:09:32.729" v="1968" actId="1076"/>
          <ac:spMkLst>
            <pc:docMk/>
            <pc:sldMk cId="3227470871" sldId="2476"/>
            <ac:spMk id="17" creationId="{3026C4B5-A422-44D1-E682-4F5D30AC265E}"/>
          </ac:spMkLst>
        </pc:spChg>
        <pc:spChg chg="mod">
          <ac:chgData name="FoustB" userId="036fd538-e6a0-4478-b832-b99ce6775b9a" providerId="ADAL" clId="{3CC7D5E0-542B-4100-A136-75AC3528AE50}" dt="2025-01-07T00:09:41.914" v="1971" actId="1076"/>
          <ac:spMkLst>
            <pc:docMk/>
            <pc:sldMk cId="3227470871" sldId="2476"/>
            <ac:spMk id="18" creationId="{4C926D9A-AE3B-0DA0-29BD-EEFB0375E309}"/>
          </ac:spMkLst>
        </pc:spChg>
        <pc:spChg chg="mod">
          <ac:chgData name="FoustB" userId="036fd538-e6a0-4478-b832-b99ce6775b9a" providerId="ADAL" clId="{3CC7D5E0-542B-4100-A136-75AC3528AE50}" dt="2025-01-07T00:09:57.289" v="1978" actId="14100"/>
          <ac:spMkLst>
            <pc:docMk/>
            <pc:sldMk cId="3227470871" sldId="2476"/>
            <ac:spMk id="19" creationId="{4FD8113B-A5D3-C799-0D65-DF96A09535E0}"/>
          </ac:spMkLst>
        </pc:spChg>
        <pc:picChg chg="mod">
          <ac:chgData name="FoustB" userId="036fd538-e6a0-4478-b832-b99ce6775b9a" providerId="ADAL" clId="{3CC7D5E0-542B-4100-A136-75AC3528AE50}" dt="2025-01-07T00:09:36.864" v="1970" actId="1076"/>
          <ac:picMkLst>
            <pc:docMk/>
            <pc:sldMk cId="3227470871" sldId="2476"/>
            <ac:picMk id="4" creationId="{BB67DF10-0134-30B8-21EB-7E2B7034357A}"/>
          </ac:picMkLst>
        </pc:picChg>
      </pc:sldChg>
      <pc:sldChg chg="addSp delSp modSp add mod addAnim delAnim modAnim">
        <pc:chgData name="FoustB" userId="036fd538-e6a0-4478-b832-b99ce6775b9a" providerId="ADAL" clId="{3CC7D5E0-542B-4100-A136-75AC3528AE50}" dt="2025-01-10T17:52:39.884" v="3325" actId="14100"/>
        <pc:sldMkLst>
          <pc:docMk/>
          <pc:sldMk cId="654100863" sldId="2477"/>
        </pc:sldMkLst>
        <pc:spChg chg="mod">
          <ac:chgData name="FoustB" userId="036fd538-e6a0-4478-b832-b99ce6775b9a" providerId="ADAL" clId="{3CC7D5E0-542B-4100-A136-75AC3528AE50}" dt="2025-01-10T17:52:39.884" v="3325" actId="14100"/>
          <ac:spMkLst>
            <pc:docMk/>
            <pc:sldMk cId="654100863" sldId="2477"/>
            <ac:spMk id="8" creationId="{33FCCCBB-ACE1-C640-742D-C9AC5DC65069}"/>
          </ac:spMkLst>
        </pc:spChg>
        <pc:spChg chg="add mod">
          <ac:chgData name="FoustB" userId="036fd538-e6a0-4478-b832-b99ce6775b9a" providerId="ADAL" clId="{3CC7D5E0-542B-4100-A136-75AC3528AE50}" dt="2025-01-07T00:12:45.736" v="2094" actId="1036"/>
          <ac:spMkLst>
            <pc:docMk/>
            <pc:sldMk cId="654100863" sldId="2477"/>
            <ac:spMk id="12" creationId="{B091D701-2805-C1A2-3829-B5BBAF5C175D}"/>
          </ac:spMkLst>
        </pc:spChg>
        <pc:spChg chg="add mod">
          <ac:chgData name="FoustB" userId="036fd538-e6a0-4478-b832-b99ce6775b9a" providerId="ADAL" clId="{3CC7D5E0-542B-4100-A136-75AC3528AE50}" dt="2025-01-07T00:17:55.221" v="2261" actId="20577"/>
          <ac:spMkLst>
            <pc:docMk/>
            <pc:sldMk cId="654100863" sldId="2477"/>
            <ac:spMk id="13" creationId="{BA43C7AA-4E56-BBCC-E76E-B8D6725565FF}"/>
          </ac:spMkLst>
        </pc:spChg>
        <pc:spChg chg="add del">
          <ac:chgData name="FoustB" userId="036fd538-e6a0-4478-b832-b99ce6775b9a" providerId="ADAL" clId="{3CC7D5E0-542B-4100-A136-75AC3528AE50}" dt="2025-01-07T00:11:47.807" v="1990" actId="478"/>
          <ac:spMkLst>
            <pc:docMk/>
            <pc:sldMk cId="654100863" sldId="2477"/>
            <ac:spMk id="19" creationId="{39B69FDB-0611-F58A-226E-CCBFD1B466D6}"/>
          </ac:spMkLst>
        </pc:spChg>
      </pc:sldChg>
      <pc:sldChg chg="addSp delSp modSp add mod delAnim">
        <pc:chgData name="FoustB" userId="036fd538-e6a0-4478-b832-b99ce6775b9a" providerId="ADAL" clId="{3CC7D5E0-542B-4100-A136-75AC3528AE50}" dt="2025-01-07T00:14:37.110" v="2190" actId="478"/>
        <pc:sldMkLst>
          <pc:docMk/>
          <pc:sldMk cId="3629215143" sldId="2478"/>
        </pc:sldMkLst>
        <pc:spChg chg="mod">
          <ac:chgData name="FoustB" userId="036fd538-e6a0-4478-b832-b99ce6775b9a" providerId="ADAL" clId="{3CC7D5E0-542B-4100-A136-75AC3528AE50}" dt="2025-01-07T00:14:35.186" v="2189" actId="1076"/>
          <ac:spMkLst>
            <pc:docMk/>
            <pc:sldMk cId="3629215143" sldId="2478"/>
            <ac:spMk id="13" creationId="{0857BACB-B4CA-EF15-F60D-B506B3969291}"/>
          </ac:spMkLst>
        </pc:spChg>
        <pc:picChg chg="add del ord">
          <ac:chgData name="FoustB" userId="036fd538-e6a0-4478-b832-b99ce6775b9a" providerId="ADAL" clId="{3CC7D5E0-542B-4100-A136-75AC3528AE50}" dt="2025-01-07T00:14:07.411" v="2120" actId="167"/>
          <ac:picMkLst>
            <pc:docMk/>
            <pc:sldMk cId="3629215143" sldId="2478"/>
            <ac:picMk id="4" creationId="{99E00F08-E8E0-BF50-AD55-F67E190AF110}"/>
          </ac:picMkLst>
        </pc:picChg>
      </pc:sldChg>
      <pc:sldChg chg="addSp modSp add mod modAnim">
        <pc:chgData name="FoustB" userId="036fd538-e6a0-4478-b832-b99ce6775b9a" providerId="ADAL" clId="{3CC7D5E0-542B-4100-A136-75AC3528AE50}" dt="2025-01-11T18:02:56.306" v="3363"/>
        <pc:sldMkLst>
          <pc:docMk/>
          <pc:sldMk cId="3715088415" sldId="2479"/>
        </pc:sldMkLst>
        <pc:spChg chg="add mod">
          <ac:chgData name="FoustB" userId="036fd538-e6a0-4478-b832-b99ce6775b9a" providerId="ADAL" clId="{3CC7D5E0-542B-4100-A136-75AC3528AE50}" dt="2025-01-07T00:17:27.907" v="2258" actId="20577"/>
          <ac:spMkLst>
            <pc:docMk/>
            <pc:sldMk cId="3715088415" sldId="2479"/>
            <ac:spMk id="3" creationId="{809A7FF7-1EA6-F5C3-E134-0C53A4B31B3D}"/>
          </ac:spMkLst>
        </pc:spChg>
        <pc:spChg chg="mod">
          <ac:chgData name="FoustB" userId="036fd538-e6a0-4478-b832-b99ce6775b9a" providerId="ADAL" clId="{3CC7D5E0-542B-4100-A136-75AC3528AE50}" dt="2025-01-07T00:16:15.911" v="2210" actId="207"/>
          <ac:spMkLst>
            <pc:docMk/>
            <pc:sldMk cId="3715088415" sldId="2479"/>
            <ac:spMk id="7" creationId="{45E993F7-B504-57BA-62F3-165E174A93D2}"/>
          </ac:spMkLst>
        </pc:spChg>
        <pc:picChg chg="mod">
          <ac:chgData name="FoustB" userId="036fd538-e6a0-4478-b832-b99ce6775b9a" providerId="ADAL" clId="{3CC7D5E0-542B-4100-A136-75AC3528AE50}" dt="2025-01-07T00:17:06.902" v="2217" actId="1076"/>
          <ac:picMkLst>
            <pc:docMk/>
            <pc:sldMk cId="3715088415" sldId="2479"/>
            <ac:picMk id="4" creationId="{EB25570F-F9BC-A1D6-2DB1-227B0C0C0EDA}"/>
          </ac:picMkLst>
        </pc:picChg>
      </pc:sldChg>
      <pc:sldChg chg="add del">
        <pc:chgData name="FoustB" userId="036fd538-e6a0-4478-b832-b99ce6775b9a" providerId="ADAL" clId="{3CC7D5E0-542B-4100-A136-75AC3528AE50}" dt="2025-01-07T00:26:32.909" v="2264" actId="47"/>
        <pc:sldMkLst>
          <pc:docMk/>
          <pc:sldMk cId="728038909" sldId="2480"/>
        </pc:sldMkLst>
      </pc:sldChg>
      <pc:sldChg chg="delSp modSp add mod modAnim">
        <pc:chgData name="FoustB" userId="036fd538-e6a0-4478-b832-b99ce6775b9a" providerId="ADAL" clId="{3CC7D5E0-542B-4100-A136-75AC3528AE50}" dt="2025-01-10T15:10:24.316" v="3088" actId="255"/>
        <pc:sldMkLst>
          <pc:docMk/>
          <pc:sldMk cId="841328560" sldId="2480"/>
        </pc:sldMkLst>
        <pc:spChg chg="mod">
          <ac:chgData name="FoustB" userId="036fd538-e6a0-4478-b832-b99ce6775b9a" providerId="ADAL" clId="{3CC7D5E0-542B-4100-A136-75AC3528AE50}" dt="2025-01-10T15:10:24.316" v="3088" actId="255"/>
          <ac:spMkLst>
            <pc:docMk/>
            <pc:sldMk cId="841328560" sldId="2480"/>
            <ac:spMk id="7" creationId="{78795DB6-EFFF-2654-9F74-582987F5736F}"/>
          </ac:spMkLst>
        </pc:spChg>
        <pc:spChg chg="mod">
          <ac:chgData name="FoustB" userId="036fd538-e6a0-4478-b832-b99ce6775b9a" providerId="ADAL" clId="{3CC7D5E0-542B-4100-A136-75AC3528AE50}" dt="2025-01-10T15:10:16.924" v="3087" actId="6549"/>
          <ac:spMkLst>
            <pc:docMk/>
            <pc:sldMk cId="841328560" sldId="2480"/>
            <ac:spMk id="13" creationId="{6D65A3B7-FD17-38D5-04EF-CA5D01826B6C}"/>
          </ac:spMkLst>
        </pc:spChg>
      </pc:sldChg>
      <pc:sldChg chg="addSp delSp modSp add mod modAnim">
        <pc:chgData name="FoustB" userId="036fd538-e6a0-4478-b832-b99ce6775b9a" providerId="ADAL" clId="{3CC7D5E0-542B-4100-A136-75AC3528AE50}" dt="2025-01-10T15:10:40.869" v="3090"/>
        <pc:sldMkLst>
          <pc:docMk/>
          <pc:sldMk cId="1185289157" sldId="2481"/>
        </pc:sldMkLst>
        <pc:spChg chg="add mod">
          <ac:chgData name="FoustB" userId="036fd538-e6a0-4478-b832-b99ce6775b9a" providerId="ADAL" clId="{3CC7D5E0-542B-4100-A136-75AC3528AE50}" dt="2025-01-07T00:34:53.896" v="2407" actId="1076"/>
          <ac:spMkLst>
            <pc:docMk/>
            <pc:sldMk cId="1185289157" sldId="2481"/>
            <ac:spMk id="3" creationId="{D2CC7AB2-8E94-498E-BA46-7238B1186708}"/>
          </ac:spMkLst>
        </pc:spChg>
        <pc:spChg chg="add mod">
          <ac:chgData name="FoustB" userId="036fd538-e6a0-4478-b832-b99ce6775b9a" providerId="ADAL" clId="{3CC7D5E0-542B-4100-A136-75AC3528AE50}" dt="2025-01-10T15:10:40.869" v="3090"/>
          <ac:spMkLst>
            <pc:docMk/>
            <pc:sldMk cId="1185289157" sldId="2481"/>
            <ac:spMk id="5" creationId="{63251410-F2D6-34FC-D5AC-AA2637A5A903}"/>
          </ac:spMkLst>
        </pc:spChg>
        <pc:spChg chg="del">
          <ac:chgData name="FoustB" userId="036fd538-e6a0-4478-b832-b99ce6775b9a" providerId="ADAL" clId="{3CC7D5E0-542B-4100-A136-75AC3528AE50}" dt="2025-01-10T15:10:40.186" v="3089" actId="478"/>
          <ac:spMkLst>
            <pc:docMk/>
            <pc:sldMk cId="1185289157" sldId="2481"/>
            <ac:spMk id="7" creationId="{8FD2AD3F-89BB-5992-C0E3-D72B98BC7C67}"/>
          </ac:spMkLst>
        </pc:spChg>
        <pc:spChg chg="mod ord">
          <ac:chgData name="FoustB" userId="036fd538-e6a0-4478-b832-b99ce6775b9a" providerId="ADAL" clId="{3CC7D5E0-542B-4100-A136-75AC3528AE50}" dt="2025-01-07T00:34:33.440" v="2401" actId="167"/>
          <ac:spMkLst>
            <pc:docMk/>
            <pc:sldMk cId="1185289157" sldId="2481"/>
            <ac:spMk id="13" creationId="{5E677DB7-CBEF-5724-4D9B-7D01BE8F98CF}"/>
          </ac:spMkLst>
        </pc:spChg>
        <pc:picChg chg="ord">
          <ac:chgData name="FoustB" userId="036fd538-e6a0-4478-b832-b99ce6775b9a" providerId="ADAL" clId="{3CC7D5E0-542B-4100-A136-75AC3528AE50}" dt="2025-01-07T00:35:07.031" v="2412" actId="167"/>
          <ac:picMkLst>
            <pc:docMk/>
            <pc:sldMk cId="1185289157" sldId="2481"/>
            <ac:picMk id="4" creationId="{7667AC6E-DF8D-2CE7-99B3-48D84FBE640E}"/>
          </ac:picMkLst>
        </pc:picChg>
      </pc:sldChg>
      <pc:sldChg chg="addSp delSp modSp add mod delAnim modAnim">
        <pc:chgData name="FoustB" userId="036fd538-e6a0-4478-b832-b99ce6775b9a" providerId="ADAL" clId="{3CC7D5E0-542B-4100-A136-75AC3528AE50}" dt="2025-01-10T17:57:54.626" v="3350" actId="478"/>
        <pc:sldMkLst>
          <pc:docMk/>
          <pc:sldMk cId="1385034949" sldId="2482"/>
        </pc:sldMkLst>
        <pc:spChg chg="add del mod">
          <ac:chgData name="FoustB" userId="036fd538-e6a0-4478-b832-b99ce6775b9a" providerId="ADAL" clId="{3CC7D5E0-542B-4100-A136-75AC3528AE50}" dt="2025-01-10T17:57:54.626" v="3350" actId="478"/>
          <ac:spMkLst>
            <pc:docMk/>
            <pc:sldMk cId="1385034949" sldId="2482"/>
            <ac:spMk id="3" creationId="{0B49CDEE-DA47-4BDF-FDEE-D8310772C3C4}"/>
          </ac:spMkLst>
        </pc:spChg>
        <pc:spChg chg="add mod">
          <ac:chgData name="FoustB" userId="036fd538-e6a0-4478-b832-b99ce6775b9a" providerId="ADAL" clId="{3CC7D5E0-542B-4100-A136-75AC3528AE50}" dt="2025-01-10T17:56:30.848" v="3332"/>
          <ac:spMkLst>
            <pc:docMk/>
            <pc:sldMk cId="1385034949" sldId="2482"/>
            <ac:spMk id="4" creationId="{90A2EB80-D1D0-4D9C-395F-8E97093EA962}"/>
          </ac:spMkLst>
        </pc:spChg>
        <pc:spChg chg="add del mod">
          <ac:chgData name="FoustB" userId="036fd538-e6a0-4478-b832-b99ce6775b9a" providerId="ADAL" clId="{3CC7D5E0-542B-4100-A136-75AC3528AE50}" dt="2025-01-10T17:57:28.299" v="3344" actId="115"/>
          <ac:spMkLst>
            <pc:docMk/>
            <pc:sldMk cId="1385034949" sldId="2482"/>
            <ac:spMk id="7" creationId="{F0956FFE-DC14-9ECD-EB38-AE7AF56E81AB}"/>
          </ac:spMkLst>
        </pc:spChg>
        <pc:spChg chg="mod">
          <ac:chgData name="FoustB" userId="036fd538-e6a0-4478-b832-b99ce6775b9a" providerId="ADAL" clId="{3CC7D5E0-542B-4100-A136-75AC3528AE50}" dt="2025-01-07T00:38:27.230" v="2606" actId="1076"/>
          <ac:spMkLst>
            <pc:docMk/>
            <pc:sldMk cId="1385034949" sldId="2482"/>
            <ac:spMk id="16" creationId="{183A7EFA-B1A0-F0C1-4FF7-2CA1F2BE1290}"/>
          </ac:spMkLst>
        </pc:spChg>
      </pc:sldChg>
      <pc:sldChg chg="addSp delSp modSp add mod delAnim modAnim">
        <pc:chgData name="FoustB" userId="036fd538-e6a0-4478-b832-b99ce6775b9a" providerId="ADAL" clId="{3CC7D5E0-542B-4100-A136-75AC3528AE50}" dt="2025-01-10T17:58:24.846" v="3355"/>
        <pc:sldMkLst>
          <pc:docMk/>
          <pc:sldMk cId="1393397093" sldId="2483"/>
        </pc:sldMkLst>
        <pc:spChg chg="mod">
          <ac:chgData name="FoustB" userId="036fd538-e6a0-4478-b832-b99ce6775b9a" providerId="ADAL" clId="{3CC7D5E0-542B-4100-A136-75AC3528AE50}" dt="2025-01-07T00:40:47.944" v="2890" actId="1076"/>
          <ac:spMkLst>
            <pc:docMk/>
            <pc:sldMk cId="1393397093" sldId="2483"/>
            <ac:spMk id="3" creationId="{CCC37D29-FE35-5B9A-2BE5-170894EE66A2}"/>
          </ac:spMkLst>
        </pc:spChg>
        <pc:spChg chg="add mod">
          <ac:chgData name="FoustB" userId="036fd538-e6a0-4478-b832-b99ce6775b9a" providerId="ADAL" clId="{3CC7D5E0-542B-4100-A136-75AC3528AE50}" dt="2025-01-07T00:41:11.435" v="2900" actId="14100"/>
          <ac:spMkLst>
            <pc:docMk/>
            <pc:sldMk cId="1393397093" sldId="2483"/>
            <ac:spMk id="4" creationId="{71359C1A-D011-ABD2-04FC-FDAD78FCDB2E}"/>
          </ac:spMkLst>
        </pc:spChg>
        <pc:spChg chg="add mod">
          <ac:chgData name="FoustB" userId="036fd538-e6a0-4478-b832-b99ce6775b9a" providerId="ADAL" clId="{3CC7D5E0-542B-4100-A136-75AC3528AE50}" dt="2025-01-10T17:58:24.846" v="3355"/>
          <ac:spMkLst>
            <pc:docMk/>
            <pc:sldMk cId="1393397093" sldId="2483"/>
            <ac:spMk id="6" creationId="{B2E64C6A-6E18-BB04-032E-21BEC8F38978}"/>
          </ac:spMkLst>
        </pc:spChg>
        <pc:spChg chg="del mod">
          <ac:chgData name="FoustB" userId="036fd538-e6a0-4478-b832-b99ce6775b9a" providerId="ADAL" clId="{3CC7D5E0-542B-4100-A136-75AC3528AE50}" dt="2025-01-10T17:58:24.263" v="3354" actId="478"/>
          <ac:spMkLst>
            <pc:docMk/>
            <pc:sldMk cId="1393397093" sldId="2483"/>
            <ac:spMk id="7" creationId="{7CD9FA1E-31CD-CC8B-676C-19AA9E3978E1}"/>
          </ac:spMkLst>
        </pc:spChg>
      </pc:sldChg>
      <pc:sldChg chg="addSp delSp modSp add mod modAnim">
        <pc:chgData name="FoustB" userId="036fd538-e6a0-4478-b832-b99ce6775b9a" providerId="ADAL" clId="{3CC7D5E0-542B-4100-A136-75AC3528AE50}" dt="2025-01-10T17:59:46.853" v="3356"/>
        <pc:sldMkLst>
          <pc:docMk/>
          <pc:sldMk cId="331824079" sldId="2484"/>
        </pc:sldMkLst>
        <pc:spChg chg="add mod">
          <ac:chgData name="FoustB" userId="036fd538-e6a0-4478-b832-b99ce6775b9a" providerId="ADAL" clId="{3CC7D5E0-542B-4100-A136-75AC3528AE50}" dt="2025-01-07T00:48:03.664" v="3025"/>
          <ac:spMkLst>
            <pc:docMk/>
            <pc:sldMk cId="331824079" sldId="2484"/>
            <ac:spMk id="4" creationId="{A5F94267-EC24-1955-B755-59D0A0B5905A}"/>
          </ac:spMkLst>
        </pc:spChg>
        <pc:spChg chg="add mod">
          <ac:chgData name="FoustB" userId="036fd538-e6a0-4478-b832-b99ce6775b9a" providerId="ADAL" clId="{3CC7D5E0-542B-4100-A136-75AC3528AE50}" dt="2025-01-07T00:48:33.600" v="3034"/>
          <ac:spMkLst>
            <pc:docMk/>
            <pc:sldMk cId="331824079" sldId="2484"/>
            <ac:spMk id="5" creationId="{50A85120-431D-A91F-AFB9-CBA8EB96EEEF}"/>
          </ac:spMkLst>
        </pc:spChg>
        <pc:spChg chg="add mod">
          <ac:chgData name="FoustB" userId="036fd538-e6a0-4478-b832-b99ce6775b9a" providerId="ADAL" clId="{3CC7D5E0-542B-4100-A136-75AC3528AE50}" dt="2025-01-07T00:48:33.600" v="3034"/>
          <ac:spMkLst>
            <pc:docMk/>
            <pc:sldMk cId="331824079" sldId="2484"/>
            <ac:spMk id="6" creationId="{CAC1B16B-CD14-37AC-3C99-676E3BFD3585}"/>
          </ac:spMkLst>
        </pc:spChg>
        <pc:spChg chg="mod">
          <ac:chgData name="FoustB" userId="036fd538-e6a0-4478-b832-b99ce6775b9a" providerId="ADAL" clId="{3CC7D5E0-542B-4100-A136-75AC3528AE50}" dt="2025-01-07T00:43:36.517" v="2955" actId="404"/>
          <ac:spMkLst>
            <pc:docMk/>
            <pc:sldMk cId="331824079" sldId="2484"/>
            <ac:spMk id="8" creationId="{6B113250-15D2-BB6A-2F18-F5CDEA6832E4}"/>
          </ac:spMkLst>
        </pc:spChg>
        <pc:spChg chg="add mod">
          <ac:chgData name="FoustB" userId="036fd538-e6a0-4478-b832-b99ce6775b9a" providerId="ADAL" clId="{3CC7D5E0-542B-4100-A136-75AC3528AE50}" dt="2025-01-07T00:48:33.600" v="3034"/>
          <ac:spMkLst>
            <pc:docMk/>
            <pc:sldMk cId="331824079" sldId="2484"/>
            <ac:spMk id="9" creationId="{2F97CBA4-E868-61D6-F685-45943C74C9AF}"/>
          </ac:spMkLst>
        </pc:spChg>
      </pc:sldChg>
      <pc:sldChg chg="addSp delSp modSp add mod modAnim">
        <pc:chgData name="FoustB" userId="036fd538-e6a0-4478-b832-b99ce6775b9a" providerId="ADAL" clId="{3CC7D5E0-542B-4100-A136-75AC3528AE50}" dt="2025-01-10T18:00:23.176" v="3362"/>
        <pc:sldMkLst>
          <pc:docMk/>
          <pc:sldMk cId="845917911" sldId="2485"/>
        </pc:sldMkLst>
        <pc:spChg chg="add mod">
          <ac:chgData name="FoustB" userId="036fd538-e6a0-4478-b832-b99ce6775b9a" providerId="ADAL" clId="{3CC7D5E0-542B-4100-A136-75AC3528AE50}" dt="2025-01-10T18:00:12.172" v="3358"/>
          <ac:spMkLst>
            <pc:docMk/>
            <pc:sldMk cId="845917911" sldId="2485"/>
            <ac:spMk id="2" creationId="{573D5E5D-93CB-4AE0-65B6-5F21D80C02A0}"/>
          </ac:spMkLst>
        </pc:spChg>
        <pc:spChg chg="del">
          <ac:chgData name="FoustB" userId="036fd538-e6a0-4478-b832-b99ce6775b9a" providerId="ADAL" clId="{3CC7D5E0-542B-4100-A136-75AC3528AE50}" dt="2025-01-10T18:00:11.840" v="3357" actId="478"/>
          <ac:spMkLst>
            <pc:docMk/>
            <pc:sldMk cId="845917911" sldId="2485"/>
            <ac:spMk id="8" creationId="{AC874BAA-90C2-6FD6-4254-A76AAF0CE22C}"/>
          </ac:spMkLst>
        </pc:spChg>
        <pc:spChg chg="mod">
          <ac:chgData name="FoustB" userId="036fd538-e6a0-4478-b832-b99ce6775b9a" providerId="ADAL" clId="{3CC7D5E0-542B-4100-A136-75AC3528AE50}" dt="2025-01-07T00:42:43.798" v="2925" actId="1076"/>
          <ac:spMkLst>
            <pc:docMk/>
            <pc:sldMk cId="845917911" sldId="2485"/>
            <ac:spMk id="10" creationId="{926881FE-3CEA-8C7A-C6D2-39B17B880BED}"/>
          </ac:spMkLst>
        </pc:spChg>
      </pc:sldChg>
      <pc:sldChg chg="addSp delSp modSp new mod">
        <pc:chgData name="FoustB" userId="036fd538-e6a0-4478-b832-b99ce6775b9a" providerId="ADAL" clId="{3CC7D5E0-542B-4100-A136-75AC3528AE50}" dt="2025-01-07T00:50:12.189" v="3058" actId="14100"/>
        <pc:sldMkLst>
          <pc:docMk/>
          <pc:sldMk cId="1032779991" sldId="2486"/>
        </pc:sldMkLst>
        <pc:picChg chg="add mod">
          <ac:chgData name="FoustB" userId="036fd538-e6a0-4478-b832-b99ce6775b9a" providerId="ADAL" clId="{3CC7D5E0-542B-4100-A136-75AC3528AE50}" dt="2025-01-07T00:50:12.189" v="3058" actId="14100"/>
          <ac:picMkLst>
            <pc:docMk/>
            <pc:sldMk cId="1032779991" sldId="2486"/>
            <ac:picMk id="5" creationId="{3FE41337-A61C-B76A-45D1-8752BF6DD410}"/>
          </ac:picMkLst>
        </pc:picChg>
      </pc:sldChg>
      <pc:sldChg chg="addSp delSp modSp add del mod">
        <pc:chgData name="FoustB" userId="036fd538-e6a0-4478-b832-b99ce6775b9a" providerId="ADAL" clId="{3CC7D5E0-542B-4100-A136-75AC3528AE50}" dt="2025-01-07T00:49:04.636" v="3039" actId="47"/>
        <pc:sldMkLst>
          <pc:docMk/>
          <pc:sldMk cId="1311309673" sldId="2486"/>
        </pc:sldMkLst>
      </pc:sldChg>
      <pc:sldChg chg="modSp add del mod">
        <pc:chgData name="FoustB" userId="036fd538-e6a0-4478-b832-b99ce6775b9a" providerId="ADAL" clId="{3CC7D5E0-542B-4100-A136-75AC3528AE50}" dt="2025-01-07T00:49:05.692" v="3040" actId="47"/>
        <pc:sldMkLst>
          <pc:docMk/>
          <pc:sldMk cId="554378617" sldId="2487"/>
        </pc:sldMkLst>
      </pc:sldChg>
      <pc:sldChg chg="addSp delSp modSp new mod">
        <pc:chgData name="FoustB" userId="036fd538-e6a0-4478-b832-b99ce6775b9a" providerId="ADAL" clId="{3CC7D5E0-542B-4100-A136-75AC3528AE50}" dt="2025-01-07T00:50:24.397" v="3060" actId="14100"/>
        <pc:sldMkLst>
          <pc:docMk/>
          <pc:sldMk cId="726093796" sldId="2487"/>
        </pc:sldMkLst>
        <pc:picChg chg="add mod">
          <ac:chgData name="FoustB" userId="036fd538-e6a0-4478-b832-b99ce6775b9a" providerId="ADAL" clId="{3CC7D5E0-542B-4100-A136-75AC3528AE50}" dt="2025-01-07T00:50:24.397" v="3060" actId="14100"/>
          <ac:picMkLst>
            <pc:docMk/>
            <pc:sldMk cId="726093796" sldId="2487"/>
            <ac:picMk id="5" creationId="{89C2317F-17A0-948E-5761-607115C29BA8}"/>
          </ac:picMkLst>
        </pc:picChg>
      </pc:sldChg>
      <pc:sldChg chg="addSp modSp add del mod">
        <pc:chgData name="FoustB" userId="036fd538-e6a0-4478-b832-b99ce6775b9a" providerId="ADAL" clId="{3CC7D5E0-542B-4100-A136-75AC3528AE50}" dt="2025-01-07T00:49:06.229" v="3041" actId="47"/>
        <pc:sldMkLst>
          <pc:docMk/>
          <pc:sldMk cId="3531361749" sldId="2488"/>
        </pc:sldMkLst>
      </pc:sldChg>
      <pc:sldChg chg="add ord">
        <pc:chgData name="FoustB" userId="036fd538-e6a0-4478-b832-b99ce6775b9a" providerId="ADAL" clId="{3CC7D5E0-542B-4100-A136-75AC3528AE50}" dt="2025-01-07T00:50:58.070" v="3063"/>
        <pc:sldMkLst>
          <pc:docMk/>
          <pc:sldMk cId="2545056813" sldId="7081"/>
        </pc:sldMkLst>
      </pc:sldChg>
      <pc:sldChg chg="add">
        <pc:chgData name="FoustB" userId="036fd538-e6a0-4478-b832-b99ce6775b9a" providerId="ADAL" clId="{3CC7D5E0-542B-4100-A136-75AC3528AE50}" dt="2025-01-07T00:51:03.087" v="3064"/>
        <pc:sldMkLst>
          <pc:docMk/>
          <pc:sldMk cId="2172021816" sldId="7082"/>
        </pc:sldMkLst>
      </pc:sldChg>
      <pc:sldChg chg="modSp add mod">
        <pc:chgData name="FoustB" userId="036fd538-e6a0-4478-b832-b99ce6775b9a" providerId="ADAL" clId="{3CC7D5E0-542B-4100-A136-75AC3528AE50}" dt="2025-01-10T15:53:28.224" v="3103" actId="207"/>
        <pc:sldMkLst>
          <pc:docMk/>
          <pc:sldMk cId="1248451204" sldId="7083"/>
        </pc:sldMkLst>
        <pc:spChg chg="mod">
          <ac:chgData name="FoustB" userId="036fd538-e6a0-4478-b832-b99ce6775b9a" providerId="ADAL" clId="{3CC7D5E0-542B-4100-A136-75AC3528AE50}" dt="2025-01-10T15:53:28.224" v="3103" actId="207"/>
          <ac:spMkLst>
            <pc:docMk/>
            <pc:sldMk cId="1248451204" sldId="7083"/>
            <ac:spMk id="6" creationId="{C561DD62-2E4F-AFFF-4B6F-648BF3EB68A1}"/>
          </ac:spMkLst>
        </pc:spChg>
      </pc:sldChg>
      <pc:sldChg chg="modSp add mod">
        <pc:chgData name="FoustB" userId="036fd538-e6a0-4478-b832-b99ce6775b9a" providerId="ADAL" clId="{3CC7D5E0-542B-4100-A136-75AC3528AE50}" dt="2025-01-10T15:54:26.234" v="3123" actId="115"/>
        <pc:sldMkLst>
          <pc:docMk/>
          <pc:sldMk cId="2876049970" sldId="7084"/>
        </pc:sldMkLst>
        <pc:spChg chg="mod">
          <ac:chgData name="FoustB" userId="036fd538-e6a0-4478-b832-b99ce6775b9a" providerId="ADAL" clId="{3CC7D5E0-542B-4100-A136-75AC3528AE50}" dt="2025-01-10T15:54:26.234" v="3123" actId="115"/>
          <ac:spMkLst>
            <pc:docMk/>
            <pc:sldMk cId="2876049970" sldId="7084"/>
            <ac:spMk id="6" creationId="{19FA65A1-04FA-6B85-D40D-901CCC4345D0}"/>
          </ac:spMkLst>
        </pc:spChg>
      </pc:sldChg>
      <pc:sldChg chg="modSp add mod">
        <pc:chgData name="FoustB" userId="036fd538-e6a0-4478-b832-b99ce6775b9a" providerId="ADAL" clId="{3CC7D5E0-542B-4100-A136-75AC3528AE50}" dt="2025-01-10T15:54:49.856" v="3130" actId="207"/>
        <pc:sldMkLst>
          <pc:docMk/>
          <pc:sldMk cId="2118242266" sldId="7085"/>
        </pc:sldMkLst>
        <pc:spChg chg="mod">
          <ac:chgData name="FoustB" userId="036fd538-e6a0-4478-b832-b99ce6775b9a" providerId="ADAL" clId="{3CC7D5E0-542B-4100-A136-75AC3528AE50}" dt="2025-01-10T15:54:49.856" v="3130" actId="207"/>
          <ac:spMkLst>
            <pc:docMk/>
            <pc:sldMk cId="2118242266" sldId="7085"/>
            <ac:spMk id="6" creationId="{F6A5CACD-AA75-2293-D362-6275BB8414CD}"/>
          </ac:spMkLst>
        </pc:spChg>
      </pc:sldChg>
      <pc:sldChg chg="modSp add mod">
        <pc:chgData name="FoustB" userId="036fd538-e6a0-4478-b832-b99ce6775b9a" providerId="ADAL" clId="{3CC7D5E0-542B-4100-A136-75AC3528AE50}" dt="2025-01-10T15:56:00.970" v="3139" actId="207"/>
        <pc:sldMkLst>
          <pc:docMk/>
          <pc:sldMk cId="2531106167" sldId="7086"/>
        </pc:sldMkLst>
        <pc:spChg chg="mod">
          <ac:chgData name="FoustB" userId="036fd538-e6a0-4478-b832-b99ce6775b9a" providerId="ADAL" clId="{3CC7D5E0-542B-4100-A136-75AC3528AE50}" dt="2025-01-10T15:56:00.970" v="3139" actId="207"/>
          <ac:spMkLst>
            <pc:docMk/>
            <pc:sldMk cId="2531106167" sldId="7086"/>
            <ac:spMk id="6" creationId="{7F445323-1932-B1A0-2E97-2878F82B9D90}"/>
          </ac:spMkLst>
        </pc:spChg>
      </pc:sldChg>
      <pc:sldChg chg="modSp add mod modAnim">
        <pc:chgData name="FoustB" userId="036fd538-e6a0-4478-b832-b99ce6775b9a" providerId="ADAL" clId="{3CC7D5E0-542B-4100-A136-75AC3528AE50}" dt="2025-01-10T16:20:22.376" v="3208" actId="207"/>
        <pc:sldMkLst>
          <pc:docMk/>
          <pc:sldMk cId="1998313192" sldId="7087"/>
        </pc:sldMkLst>
        <pc:spChg chg="mod">
          <ac:chgData name="FoustB" userId="036fd538-e6a0-4478-b832-b99ce6775b9a" providerId="ADAL" clId="{3CC7D5E0-542B-4100-A136-75AC3528AE50}" dt="2025-01-10T16:20:22.376" v="3208" actId="207"/>
          <ac:spMkLst>
            <pc:docMk/>
            <pc:sldMk cId="1998313192" sldId="7087"/>
            <ac:spMk id="3" creationId="{D2C8333C-BE9D-04F0-448F-E311830A39FF}"/>
          </ac:spMkLst>
        </pc:spChg>
      </pc:sldChg>
      <pc:sldChg chg="delSp modSp add mod delAnim">
        <pc:chgData name="FoustB" userId="036fd538-e6a0-4478-b832-b99ce6775b9a" providerId="ADAL" clId="{3CC7D5E0-542B-4100-A136-75AC3528AE50}" dt="2025-01-10T16:53:33.413" v="3224" actId="478"/>
        <pc:sldMkLst>
          <pc:docMk/>
          <pc:sldMk cId="21046799" sldId="7088"/>
        </pc:sldMkLst>
        <pc:spChg chg="mod">
          <ac:chgData name="FoustB" userId="036fd538-e6a0-4478-b832-b99ce6775b9a" providerId="ADAL" clId="{3CC7D5E0-542B-4100-A136-75AC3528AE50}" dt="2025-01-10T16:53:31.155" v="3223" actId="207"/>
          <ac:spMkLst>
            <pc:docMk/>
            <pc:sldMk cId="21046799" sldId="7088"/>
            <ac:spMk id="7" creationId="{5E1D79C0-5FE1-82DC-EE73-BFE7F9535F4D}"/>
          </ac:spMkLst>
        </pc:spChg>
        <pc:spChg chg="del">
          <ac:chgData name="FoustB" userId="036fd538-e6a0-4478-b832-b99ce6775b9a" providerId="ADAL" clId="{3CC7D5E0-542B-4100-A136-75AC3528AE50}" dt="2025-01-10T16:53:33.413" v="3224" actId="478"/>
          <ac:spMkLst>
            <pc:docMk/>
            <pc:sldMk cId="21046799" sldId="7088"/>
            <ac:spMk id="9" creationId="{B2C95306-8274-3E7E-76BA-337B768E28B2}"/>
          </ac:spMkLst>
        </pc:spChg>
      </pc:sldChg>
      <pc:sldChg chg="add ord">
        <pc:chgData name="FoustB" userId="036fd538-e6a0-4478-b832-b99ce6775b9a" providerId="ADAL" clId="{3CC7D5E0-542B-4100-A136-75AC3528AE50}" dt="2025-01-10T16:54:03.317" v="3230"/>
        <pc:sldMkLst>
          <pc:docMk/>
          <pc:sldMk cId="4278346467" sldId="7089"/>
        </pc:sldMkLst>
      </pc:sldChg>
      <pc:sldChg chg="add modAnim">
        <pc:chgData name="FoustB" userId="036fd538-e6a0-4478-b832-b99ce6775b9a" providerId="ADAL" clId="{3CC7D5E0-542B-4100-A136-75AC3528AE50}" dt="2025-01-10T17:32:32.095" v="3308"/>
        <pc:sldMkLst>
          <pc:docMk/>
          <pc:sldMk cId="4207246576" sldId="7090"/>
        </pc:sldMkLst>
      </pc:sldChg>
      <pc:sldChg chg="modSp add mod modAnim">
        <pc:chgData name="FoustB" userId="036fd538-e6a0-4478-b832-b99ce6775b9a" providerId="ADAL" clId="{3CC7D5E0-542B-4100-A136-75AC3528AE50}" dt="2025-01-10T17:58:12.925" v="3353"/>
        <pc:sldMkLst>
          <pc:docMk/>
          <pc:sldMk cId="3034856277" sldId="7091"/>
        </pc:sldMkLst>
        <pc:spChg chg="mod">
          <ac:chgData name="FoustB" userId="036fd538-e6a0-4478-b832-b99ce6775b9a" providerId="ADAL" clId="{3CC7D5E0-542B-4100-A136-75AC3528AE50}" dt="2025-01-10T17:57:50.125" v="3349" actId="207"/>
          <ac:spMkLst>
            <pc:docMk/>
            <pc:sldMk cId="3034856277" sldId="7091"/>
            <ac:spMk id="7" creationId="{3B479309-6D83-4D37-CB62-8F0A8010A7B0}"/>
          </ac:spMkLst>
        </pc:spChg>
      </pc:sldChg>
      <pc:sldMasterChg chg="modSp modSldLayout">
        <pc:chgData name="FoustB" userId="036fd538-e6a0-4478-b832-b99ce6775b9a" providerId="ADAL" clId="{3CC7D5E0-542B-4100-A136-75AC3528AE50}" dt="2025-01-06T18:47:51.294" v="2"/>
        <pc:sldMasterMkLst>
          <pc:docMk/>
          <pc:sldMasterMk cId="0" sldId="2147483648"/>
        </pc:sldMasterMkLst>
        <pc:spChg chg="mod">
          <ac:chgData name="FoustB" userId="036fd538-e6a0-4478-b832-b99ce6775b9a" providerId="ADAL" clId="{3CC7D5E0-542B-4100-A136-75AC3528AE50}" dt="2025-01-06T18:47:51.294" v="2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FoustB" userId="036fd538-e6a0-4478-b832-b99ce6775b9a" providerId="ADAL" clId="{3CC7D5E0-542B-4100-A136-75AC3528AE50}" dt="2025-01-06T18:47:51.294" v="2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FoustB" userId="036fd538-e6a0-4478-b832-b99ce6775b9a" providerId="ADAL" clId="{3CC7D5E0-542B-4100-A136-75AC3528AE50}" dt="2025-01-06T18:47:51.294" v="2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FoustB" userId="036fd538-e6a0-4478-b832-b99ce6775b9a" providerId="ADAL" clId="{3CC7D5E0-542B-4100-A136-75AC3528AE50}" dt="2025-01-06T18:47:51.294" v="2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FoustB" userId="036fd538-e6a0-4478-b832-b99ce6775b9a" providerId="ADAL" clId="{3CC7D5E0-542B-4100-A136-75AC3528AE50}" dt="2025-01-06T18:47:51.294" v="2"/>
          <ac:spMkLst>
            <pc:docMk/>
            <pc:sldMasterMk cId="0" sldId="2147483648"/>
            <ac:spMk id="6" creationId="{00000000-0000-0000-0000-000000000000}"/>
          </ac:spMkLst>
        </pc:spChg>
        <pc:sldLayoutChg chg="modSp">
          <pc:chgData name="FoustB" userId="036fd538-e6a0-4478-b832-b99ce6775b9a" providerId="ADAL" clId="{3CC7D5E0-542B-4100-A136-75AC3528AE50}" dt="2025-01-06T18:47:51.294" v="2"/>
          <pc:sldLayoutMkLst>
            <pc:docMk/>
            <pc:sldMasterMk cId="0" sldId="2147483648"/>
            <pc:sldLayoutMk cId="0" sldId="2147483649"/>
          </pc:sldLayoutMkLst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</pc:sldLayoutChg>
        <pc:sldLayoutChg chg="modSp">
          <pc:chgData name="FoustB" userId="036fd538-e6a0-4478-b832-b99ce6775b9a" providerId="ADAL" clId="{3CC7D5E0-542B-4100-A136-75AC3528AE50}" dt="2025-01-06T18:47:51.294" v="2"/>
          <pc:sldLayoutMkLst>
            <pc:docMk/>
            <pc:sldMasterMk cId="0" sldId="2147483648"/>
            <pc:sldLayoutMk cId="0" sldId="2147483651"/>
          </pc:sldLayoutMkLst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</pc:sldLayoutChg>
        <pc:sldLayoutChg chg="modSp">
          <pc:chgData name="FoustB" userId="036fd538-e6a0-4478-b832-b99ce6775b9a" providerId="ADAL" clId="{3CC7D5E0-542B-4100-A136-75AC3528AE50}" dt="2025-01-06T18:47:51.294" v="2"/>
          <pc:sldLayoutMkLst>
            <pc:docMk/>
            <pc:sldMasterMk cId="0" sldId="2147483648"/>
            <pc:sldLayoutMk cId="0" sldId="2147483652"/>
          </pc:sldLayoutMkLst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</pc:sldLayoutChg>
        <pc:sldLayoutChg chg="modSp">
          <pc:chgData name="FoustB" userId="036fd538-e6a0-4478-b832-b99ce6775b9a" providerId="ADAL" clId="{3CC7D5E0-542B-4100-A136-75AC3528AE50}" dt="2025-01-06T18:47:51.294" v="2"/>
          <pc:sldLayoutMkLst>
            <pc:docMk/>
            <pc:sldMasterMk cId="0" sldId="2147483648"/>
            <pc:sldLayoutMk cId="0" sldId="2147483653"/>
          </pc:sldLayoutMkLst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</pc:sldLayoutChg>
        <pc:sldLayoutChg chg="modSp">
          <pc:chgData name="FoustB" userId="036fd538-e6a0-4478-b832-b99ce6775b9a" providerId="ADAL" clId="{3CC7D5E0-542B-4100-A136-75AC3528AE50}" dt="2025-01-06T18:47:51.294" v="2"/>
          <pc:sldLayoutMkLst>
            <pc:docMk/>
            <pc:sldMasterMk cId="0" sldId="2147483648"/>
            <pc:sldLayoutMk cId="0" sldId="2147483656"/>
          </pc:sldLayoutMkLst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</pc:sldLayoutChg>
        <pc:sldLayoutChg chg="modSp">
          <pc:chgData name="FoustB" userId="036fd538-e6a0-4478-b832-b99ce6775b9a" providerId="ADAL" clId="{3CC7D5E0-542B-4100-A136-75AC3528AE50}" dt="2025-01-06T18:47:51.294" v="2"/>
          <pc:sldLayoutMkLst>
            <pc:docMk/>
            <pc:sldMasterMk cId="0" sldId="2147483648"/>
            <pc:sldLayoutMk cId="0" sldId="2147483657"/>
          </pc:sldLayoutMkLst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</pc:sldLayoutChg>
        <pc:sldLayoutChg chg="modSp">
          <pc:chgData name="FoustB" userId="036fd538-e6a0-4478-b832-b99ce6775b9a" providerId="ADAL" clId="{3CC7D5E0-542B-4100-A136-75AC3528AE50}" dt="2025-01-06T18:47:51.294" v="2"/>
          <pc:sldLayoutMkLst>
            <pc:docMk/>
            <pc:sldMasterMk cId="0" sldId="2147483648"/>
            <pc:sldLayoutMk cId="0" sldId="2147483659"/>
          </pc:sldLayoutMkLst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FoustB" userId="036fd538-e6a0-4478-b832-b99ce6775b9a" providerId="ADAL" clId="{3CC7D5E0-542B-4100-A136-75AC3528AE50}" dt="2025-01-06T18:47:51.294" v="2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Ben Foust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B51A9-F30F-4443-8920-E48DA35118AB}" type="datetimeFigureOut">
              <a:rPr lang="en-US" smtClean="0"/>
              <a:pPr/>
              <a:t>1/20/2025</a:t>
            </a:fld>
            <a:endParaRPr lang="en-US" dirty="0"/>
          </a:p>
          <a:p>
            <a:r>
              <a:rPr lang="en-US" dirty="0"/>
              <a:t>Sunday AM – Café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6E2AC-58CB-4AA7-A907-96BB768BA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CF098-C625-45DD-8CB5-5E7BB529C93D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E04EB-DE03-482D-8573-6FF6F3F24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3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2B4D88-3A95-A654-15EA-6ACE15F5C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766813-8EE2-4E49-06B0-1163088B57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EBB131-FEF3-3104-DD7A-17A488D36C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470E2-F91F-32C4-9912-8CA2FBDC3E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6A3E5-9C27-4AF7-B645-157D8B1DD0C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56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75A44F-C19B-51DD-D352-93A17EE60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0BB9959F-B0FA-CFA8-366B-8F4B6ECAC40E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732173-6E7C-95B2-F5EE-AB867BDF60B1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Theophilus,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b="1" u="sng" dirty="0">
                <a:solidFill>
                  <a:srgbClr val="002060"/>
                </a:solidFill>
              </a:rPr>
              <a:t>until the day when He was taken </a:t>
            </a:r>
            <a:r>
              <a:rPr lang="en-US" sz="3500" b="1" u="sng" dirty="0">
                <a:solidFill>
                  <a:srgbClr val="002060"/>
                </a:solidFill>
              </a:rPr>
              <a:t>up to heaven, after He had by the Holy Spirit given orders to the </a:t>
            </a:r>
            <a:r>
              <a:rPr lang="en-US" sz="3600" b="1" u="sng" dirty="0">
                <a:solidFill>
                  <a:srgbClr val="002060"/>
                </a:solidFill>
              </a:rPr>
              <a:t>apostles whom He had chosen</a:t>
            </a:r>
            <a:r>
              <a:rPr lang="en-US" sz="3600" dirty="0"/>
              <a:t>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FFD81BD2-405B-994A-76F3-AAA05EFCECE0}"/>
              </a:ext>
            </a:extLst>
          </p:cNvPr>
          <p:cNvSpPr/>
          <p:nvPr/>
        </p:nvSpPr>
        <p:spPr>
          <a:xfrm>
            <a:off x="152400" y="3200400"/>
            <a:ext cx="6324600" cy="914400"/>
          </a:xfrm>
          <a:prstGeom prst="wedgeRectCallout">
            <a:avLst>
              <a:gd name="adj1" fmla="val -996"/>
              <a:gd name="adj2" fmla="val 100873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Describing the “Gospel of Luke” </a:t>
            </a:r>
          </a:p>
        </p:txBody>
      </p:sp>
    </p:spTree>
    <p:extLst>
      <p:ext uri="{BB962C8B-B14F-4D97-AF65-F5344CB8AC3E}">
        <p14:creationId xmlns:p14="http://schemas.microsoft.com/office/powerpoint/2010/main" val="171958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0E8A4D-C38E-2831-8509-C6B8BA38E4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A6FE97F9-70CC-CCC5-98F1-4451EF1783C0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2E6536-17B6-D9C8-E9BE-683047BB0DFB}"/>
              </a:ext>
            </a:extLst>
          </p:cNvPr>
          <p:cNvSpPr txBox="1"/>
          <p:nvPr/>
        </p:nvSpPr>
        <p:spPr>
          <a:xfrm>
            <a:off x="-53710" y="1752600"/>
            <a:ext cx="12242166" cy="51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Luke 24:36  </a:t>
            </a:r>
            <a:r>
              <a:rPr lang="en-US" sz="3600" dirty="0"/>
              <a:t>While they were telling these things, He Himself stood in their midst and said to them,  “Peace be to you.” </a:t>
            </a:r>
            <a:r>
              <a:rPr lang="en-US" sz="3600" b="1" baseline="30000" dirty="0"/>
              <a:t>37</a:t>
            </a:r>
            <a:r>
              <a:rPr lang="en-US" sz="3600" baseline="30000" dirty="0"/>
              <a:t> </a:t>
            </a:r>
            <a:r>
              <a:rPr lang="en-US" sz="3600" dirty="0"/>
              <a:t>But they were startled and frightened and thought that they were seeing a spirit. </a:t>
            </a:r>
            <a:r>
              <a:rPr lang="en-US" sz="3600" b="1" baseline="30000" dirty="0"/>
              <a:t>38</a:t>
            </a:r>
            <a:r>
              <a:rPr lang="en-US" sz="3600" baseline="30000" dirty="0"/>
              <a:t> </a:t>
            </a:r>
            <a:r>
              <a:rPr lang="en-US" sz="3600" dirty="0"/>
              <a:t>And He said to them, “Why are you troubled, and why do doubts arise in your hearts? </a:t>
            </a:r>
            <a:r>
              <a:rPr lang="en-US" sz="3600" b="1" baseline="30000" dirty="0"/>
              <a:t>39</a:t>
            </a:r>
            <a:r>
              <a:rPr lang="en-US" sz="3600" baseline="30000" dirty="0"/>
              <a:t> </a:t>
            </a:r>
            <a:r>
              <a:rPr lang="en-US" sz="3600" dirty="0"/>
              <a:t>See My hands and My feet, that it is I Myself; touch Me and see, for a spirit does not have flesh and bones as you see that I have.”  </a:t>
            </a:r>
            <a:r>
              <a:rPr lang="en-US" sz="3600" b="1" baseline="30000" dirty="0"/>
              <a:t>40</a:t>
            </a:r>
            <a:r>
              <a:rPr lang="en-US" sz="3600" baseline="30000" dirty="0"/>
              <a:t> </a:t>
            </a:r>
            <a:r>
              <a:rPr lang="en-US" sz="3600" dirty="0"/>
              <a:t>And when He had said this, He showed them His hands and His feet. </a:t>
            </a:r>
            <a:r>
              <a:rPr lang="en-US" sz="3600" b="1" baseline="30000" dirty="0"/>
              <a:t>41</a:t>
            </a:r>
            <a:r>
              <a:rPr lang="en-US" sz="3600" baseline="30000" dirty="0"/>
              <a:t> </a:t>
            </a:r>
            <a:r>
              <a:rPr lang="en-US" sz="3600" dirty="0"/>
              <a:t>While they still could not believe it because of their joy and amazement, He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72120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7978C0-977C-5682-AD73-8973F88C79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03321A16-336A-9796-3CED-890DF35DBC20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B0FB62-14C9-D29F-6C6D-4613F37BEF97}"/>
              </a:ext>
            </a:extLst>
          </p:cNvPr>
          <p:cNvSpPr txBox="1"/>
          <p:nvPr/>
        </p:nvSpPr>
        <p:spPr>
          <a:xfrm>
            <a:off x="-53710" y="1752600"/>
            <a:ext cx="12242166" cy="51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Luke 24:41 </a:t>
            </a:r>
            <a:r>
              <a:rPr lang="en-US" sz="3600" dirty="0"/>
              <a:t>said to them, “Have you anything here to eat?” </a:t>
            </a:r>
            <a:r>
              <a:rPr lang="en-US" sz="3600" b="1" baseline="30000" dirty="0"/>
              <a:t>42</a:t>
            </a:r>
            <a:r>
              <a:rPr lang="en-US" sz="3600" baseline="30000" dirty="0"/>
              <a:t> </a:t>
            </a:r>
            <a:r>
              <a:rPr lang="en-US" sz="3600" dirty="0"/>
              <a:t>They gave Him a piece of a broiled fish; </a:t>
            </a:r>
            <a:r>
              <a:rPr lang="en-US" sz="3600" b="1" baseline="30000" dirty="0"/>
              <a:t>43</a:t>
            </a:r>
            <a:r>
              <a:rPr lang="en-US" sz="3600" baseline="30000" dirty="0"/>
              <a:t> </a:t>
            </a:r>
            <a:r>
              <a:rPr lang="en-US" sz="3600" dirty="0"/>
              <a:t>and He took it and ate it before them. </a:t>
            </a:r>
            <a:r>
              <a:rPr lang="en-US" sz="3600" b="1" baseline="30000" dirty="0"/>
              <a:t>44</a:t>
            </a:r>
            <a:r>
              <a:rPr lang="en-US" sz="3600" baseline="30000" dirty="0"/>
              <a:t> </a:t>
            </a:r>
            <a:r>
              <a:rPr lang="en-US" sz="3600" dirty="0"/>
              <a:t>Now He said to them, “These are My words which I spoke to you while I was still with you, that all things which are written about Me in the Law of Moses and the Prophets and the Psalms must be fulfilled.” </a:t>
            </a:r>
            <a:r>
              <a:rPr lang="en-US" sz="3600" b="1" baseline="30000" dirty="0"/>
              <a:t>45</a:t>
            </a:r>
            <a:r>
              <a:rPr lang="en-US" sz="3600" baseline="30000" dirty="0"/>
              <a:t> </a:t>
            </a:r>
            <a:r>
              <a:rPr lang="en-US" sz="3600" b="1" u="sng" dirty="0">
                <a:solidFill>
                  <a:srgbClr val="002060"/>
                </a:solidFill>
              </a:rPr>
              <a:t>Then He opened their minds to understand the Scriptures</a:t>
            </a:r>
            <a:r>
              <a:rPr lang="en-US" sz="3600" dirty="0"/>
              <a:t>, </a:t>
            </a:r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8543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5742D5-7C03-9D0D-B394-F9D7A6DDAB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D610739F-6D05-6E1D-E555-79FECA9D44C8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C5C408-6775-D1B7-6D51-FF4957B96629}"/>
              </a:ext>
            </a:extLst>
          </p:cNvPr>
          <p:cNvSpPr txBox="1"/>
          <p:nvPr/>
        </p:nvSpPr>
        <p:spPr>
          <a:xfrm>
            <a:off x="-53710" y="1752600"/>
            <a:ext cx="12242166" cy="51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Luke 24:46</a:t>
            </a:r>
            <a:r>
              <a:rPr lang="en-US" sz="3600" baseline="30000" dirty="0"/>
              <a:t> </a:t>
            </a:r>
            <a:r>
              <a:rPr lang="en-US" sz="3600" dirty="0"/>
              <a:t>and He said to them, “Thus it is written, that the Christ would suffer and rise again from the dead the third day, </a:t>
            </a:r>
            <a:r>
              <a:rPr lang="en-US" sz="3600" b="1" baseline="30000" dirty="0"/>
              <a:t>47</a:t>
            </a:r>
            <a:r>
              <a:rPr lang="en-US" sz="3600" baseline="30000" dirty="0"/>
              <a:t> </a:t>
            </a:r>
            <a:r>
              <a:rPr lang="en-US" sz="3600" dirty="0"/>
              <a:t>and that repentance for forgiveness of sins would be proclaimed in His name to all the nations, beginning from Jerusalem. </a:t>
            </a:r>
            <a:r>
              <a:rPr lang="en-US" sz="3600" b="1" baseline="30000" dirty="0"/>
              <a:t>48</a:t>
            </a:r>
            <a:r>
              <a:rPr lang="en-US" sz="3600" baseline="30000" dirty="0"/>
              <a:t> </a:t>
            </a:r>
            <a:r>
              <a:rPr lang="en-US" sz="3600" dirty="0"/>
              <a:t>You are witnesses of these things. </a:t>
            </a:r>
            <a:r>
              <a:rPr lang="en-US" sz="3600" b="1" baseline="30000" dirty="0"/>
              <a:t>49</a:t>
            </a:r>
            <a:r>
              <a:rPr lang="en-US" sz="3600" baseline="30000" dirty="0"/>
              <a:t> </a:t>
            </a:r>
            <a:r>
              <a:rPr lang="en-US" sz="3600" dirty="0"/>
              <a:t>And behold, I am sending forth the promise of My Father upon you; but you are to stay in the city until you are clothed with power from on high.” </a:t>
            </a:r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32796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3910A-98A7-1EB3-34E0-DFCB69C23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B044F001-C050-F79C-A2B9-C70B7410E000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83AF43-3362-E211-855B-7CE039B4895B}"/>
              </a:ext>
            </a:extLst>
          </p:cNvPr>
          <p:cNvSpPr txBox="1"/>
          <p:nvPr/>
        </p:nvSpPr>
        <p:spPr>
          <a:xfrm>
            <a:off x="-53710" y="1752600"/>
            <a:ext cx="12242166" cy="51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Luke 24:50</a:t>
            </a:r>
            <a:r>
              <a:rPr lang="en-US" sz="3600" baseline="30000" dirty="0"/>
              <a:t> </a:t>
            </a:r>
            <a:r>
              <a:rPr lang="en-US" sz="3600" dirty="0"/>
              <a:t>And He led them out as far as Bethany, and He lifted up His hands and blessed them. </a:t>
            </a:r>
            <a:r>
              <a:rPr lang="en-US" sz="3600" b="1" baseline="30000" dirty="0"/>
              <a:t>51</a:t>
            </a:r>
            <a:r>
              <a:rPr lang="en-US" sz="3600" baseline="30000" dirty="0"/>
              <a:t> </a:t>
            </a:r>
            <a:r>
              <a:rPr lang="en-US" sz="3600" dirty="0"/>
              <a:t>While He was blessing them, He parted from them and was carried up into heaven. </a:t>
            </a:r>
            <a:r>
              <a:rPr lang="en-US" sz="3600" b="1" baseline="30000" dirty="0"/>
              <a:t>52</a:t>
            </a:r>
            <a:r>
              <a:rPr lang="en-US" sz="3600" baseline="30000" dirty="0"/>
              <a:t> </a:t>
            </a:r>
            <a:r>
              <a:rPr lang="en-US" sz="3600" dirty="0"/>
              <a:t>And they, after worshiping Him, returned to Jerusalem with great joy, </a:t>
            </a:r>
            <a:r>
              <a:rPr lang="en-US" sz="3600" b="1" baseline="30000" dirty="0"/>
              <a:t>53</a:t>
            </a:r>
            <a:r>
              <a:rPr lang="en-US" sz="3600" baseline="30000" dirty="0"/>
              <a:t> </a:t>
            </a:r>
            <a:r>
              <a:rPr lang="en-US" sz="3600" dirty="0"/>
              <a:t>and were continually in the temple praising God.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3" name="Rounded Rectangular Callout 5">
            <a:extLst>
              <a:ext uri="{FF2B5EF4-FFF2-40B4-BE49-F238E27FC236}">
                <a16:creationId xmlns:a16="http://schemas.microsoft.com/office/drawing/2014/main" id="{6794AFFB-BA0C-ACFC-57EB-AEAC9EB2CB73}"/>
              </a:ext>
            </a:extLst>
          </p:cNvPr>
          <p:cNvSpPr/>
          <p:nvPr/>
        </p:nvSpPr>
        <p:spPr>
          <a:xfrm>
            <a:off x="8066567" y="4648200"/>
            <a:ext cx="40386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tx1"/>
                </a:solidFill>
                <a:latin typeface="Algerian" panose="04020705040A02060702" pitchFamily="82" charset="0"/>
              </a:rPr>
              <a:t>THE END</a:t>
            </a:r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5825E478-D054-8D3B-34A2-1A636705FA89}"/>
              </a:ext>
            </a:extLst>
          </p:cNvPr>
          <p:cNvSpPr/>
          <p:nvPr/>
        </p:nvSpPr>
        <p:spPr>
          <a:xfrm>
            <a:off x="381000" y="5486400"/>
            <a:ext cx="5486400" cy="118601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i="1" dirty="0"/>
              <a:t>Now what?</a:t>
            </a:r>
          </a:p>
        </p:txBody>
      </p:sp>
    </p:spTree>
    <p:extLst>
      <p:ext uri="{BB962C8B-B14F-4D97-AF65-F5344CB8AC3E}">
        <p14:creationId xmlns:p14="http://schemas.microsoft.com/office/powerpoint/2010/main" val="244396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F22F79-7EC1-6416-30CA-E8424E0049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CDB157A1-C223-A9C5-B7A7-0C1E387AED70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A7C8ED-F6A4-192D-872A-E0C109150EA3}"/>
              </a:ext>
            </a:extLst>
          </p:cNvPr>
          <p:cNvSpPr txBox="1"/>
          <p:nvPr/>
        </p:nvSpPr>
        <p:spPr>
          <a:xfrm>
            <a:off x="-53710" y="1752600"/>
            <a:ext cx="12242166" cy="51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Luke 24:50</a:t>
            </a:r>
            <a:r>
              <a:rPr lang="en-US" sz="3600" baseline="30000" dirty="0"/>
              <a:t> </a:t>
            </a:r>
            <a:r>
              <a:rPr lang="en-US" sz="3600" dirty="0"/>
              <a:t>And He led them out as far as Bethany, and He lifted up His hands and blessed them. </a:t>
            </a:r>
            <a:r>
              <a:rPr lang="en-US" sz="3600" b="1" baseline="30000" dirty="0"/>
              <a:t>51</a:t>
            </a:r>
            <a:r>
              <a:rPr lang="en-US" sz="3600" baseline="30000" dirty="0"/>
              <a:t> </a:t>
            </a:r>
            <a:r>
              <a:rPr lang="en-US" sz="3600" dirty="0"/>
              <a:t>While He was blessing them, He parted from them and was carried up into heaven. </a:t>
            </a:r>
            <a:r>
              <a:rPr lang="en-US" sz="3600" b="1" baseline="30000" dirty="0"/>
              <a:t>52</a:t>
            </a:r>
            <a:r>
              <a:rPr lang="en-US" sz="3600" baseline="30000" dirty="0"/>
              <a:t> </a:t>
            </a:r>
            <a:r>
              <a:rPr lang="en-US" sz="3600" dirty="0"/>
              <a:t>And they, after worshiping Him, returned to Jerusalem with great joy, </a:t>
            </a:r>
            <a:r>
              <a:rPr lang="en-US" sz="3600" b="1" baseline="30000" dirty="0"/>
              <a:t>53</a:t>
            </a:r>
            <a:r>
              <a:rPr lang="en-US" sz="3600" baseline="30000" dirty="0"/>
              <a:t> </a:t>
            </a:r>
            <a:r>
              <a:rPr lang="en-US" sz="3600" dirty="0"/>
              <a:t>and were continually in the temple praising God.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3" name="Rounded Rectangular Callout 5">
            <a:extLst>
              <a:ext uri="{FF2B5EF4-FFF2-40B4-BE49-F238E27FC236}">
                <a16:creationId xmlns:a16="http://schemas.microsoft.com/office/drawing/2014/main" id="{27C0031C-0E21-6645-A9BF-D289C02ED3CA}"/>
              </a:ext>
            </a:extLst>
          </p:cNvPr>
          <p:cNvSpPr/>
          <p:nvPr/>
        </p:nvSpPr>
        <p:spPr>
          <a:xfrm>
            <a:off x="8066567" y="4648200"/>
            <a:ext cx="40386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tx1"/>
                </a:solidFill>
                <a:latin typeface="Algerian" panose="04020705040A02060702" pitchFamily="82" charset="0"/>
              </a:rPr>
              <a:t>THE END</a:t>
            </a:r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C5A90C70-308A-36D1-9408-6C0F8BB35289}"/>
              </a:ext>
            </a:extLst>
          </p:cNvPr>
          <p:cNvSpPr/>
          <p:nvPr/>
        </p:nvSpPr>
        <p:spPr>
          <a:xfrm>
            <a:off x="152400" y="5523614"/>
            <a:ext cx="9753600" cy="11819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Acts gives us the rest of the story, picking up exactly where the Book of Luke leaves off </a:t>
            </a:r>
          </a:p>
        </p:txBody>
      </p:sp>
    </p:spTree>
    <p:extLst>
      <p:ext uri="{BB962C8B-B14F-4D97-AF65-F5344CB8AC3E}">
        <p14:creationId xmlns:p14="http://schemas.microsoft.com/office/powerpoint/2010/main" val="374764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FC6813-44AE-1965-D58C-B89EBEC25A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97D7F53C-26EF-1D6A-E2E5-B1CB8F95E1FA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1DD62-2E4F-AFFF-4B6F-648BF3EB68A1}"/>
              </a:ext>
            </a:extLst>
          </p:cNvPr>
          <p:cNvSpPr txBox="1"/>
          <p:nvPr/>
        </p:nvSpPr>
        <p:spPr>
          <a:xfrm>
            <a:off x="-53710" y="1752600"/>
            <a:ext cx="12242166" cy="51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4000" b="1" dirty="0"/>
              <a:t>Acts 1:1</a:t>
            </a:r>
            <a:r>
              <a:rPr lang="en-US" sz="3600" baseline="30000" dirty="0"/>
              <a:t> </a:t>
            </a:r>
            <a:r>
              <a:rPr lang="en-US" sz="3600" dirty="0"/>
              <a:t>The first account I composed, Theophilus,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b="1" u="sng" dirty="0">
                <a:solidFill>
                  <a:srgbClr val="002060"/>
                </a:solidFill>
              </a:rPr>
              <a:t>until the day when He was taken up to heaven</a:t>
            </a:r>
            <a:r>
              <a:rPr lang="en-US" sz="3600" dirty="0"/>
              <a:t>, after He had by the Holy Spirit given orders to the apostles whom He had chosen. </a:t>
            </a:r>
          </a:p>
          <a:p>
            <a:endParaRPr lang="en-US" sz="3600" dirty="0"/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93674EBF-D9F1-F22E-FFC6-44A99293E590}"/>
              </a:ext>
            </a:extLst>
          </p:cNvPr>
          <p:cNvSpPr/>
          <p:nvPr/>
        </p:nvSpPr>
        <p:spPr>
          <a:xfrm>
            <a:off x="152400" y="5523614"/>
            <a:ext cx="9753600" cy="11819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Acts gives us the rest of the story, picking up exactly where the Book of Luke leaves off </a:t>
            </a:r>
          </a:p>
        </p:txBody>
      </p:sp>
    </p:spTree>
    <p:extLst>
      <p:ext uri="{BB962C8B-B14F-4D97-AF65-F5344CB8AC3E}">
        <p14:creationId xmlns:p14="http://schemas.microsoft.com/office/powerpoint/2010/main" val="1248451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8E2818-A65A-7041-E01A-5090041211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AD53B487-53FA-6D09-82A2-6ACE0766965C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445323-1932-B1A0-2E97-2878F82B9D90}"/>
              </a:ext>
            </a:extLst>
          </p:cNvPr>
          <p:cNvSpPr txBox="1"/>
          <p:nvPr/>
        </p:nvSpPr>
        <p:spPr>
          <a:xfrm>
            <a:off x="-53710" y="1752600"/>
            <a:ext cx="12242166" cy="51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4000" b="1" dirty="0"/>
              <a:t>Acts 1:1</a:t>
            </a:r>
            <a:r>
              <a:rPr lang="en-US" sz="3600" baseline="30000" dirty="0"/>
              <a:t> </a:t>
            </a:r>
            <a:r>
              <a:rPr lang="en-US" sz="3600" dirty="0"/>
              <a:t>The first account I composed, Theophilus,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</a:t>
            </a:r>
            <a:r>
              <a:rPr lang="en-US" sz="3600" b="1" u="sng" dirty="0">
                <a:solidFill>
                  <a:srgbClr val="002060"/>
                </a:solidFill>
              </a:rPr>
              <a:t>after He had by the Holy Spirit given orders to the apostles whom He had chosen</a:t>
            </a:r>
            <a:r>
              <a:rPr lang="en-US" sz="3600" dirty="0"/>
              <a:t>. </a:t>
            </a:r>
          </a:p>
          <a:p>
            <a:endParaRPr lang="en-US" sz="3600" dirty="0"/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C6114A8C-799A-88C7-CAEC-C5085323E4B7}"/>
              </a:ext>
            </a:extLst>
          </p:cNvPr>
          <p:cNvSpPr/>
          <p:nvPr/>
        </p:nvSpPr>
        <p:spPr>
          <a:xfrm>
            <a:off x="152400" y="5523614"/>
            <a:ext cx="9753600" cy="11819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Acts gives us the rest of the story, picking up exactly where the Book of Luke leaves off </a:t>
            </a:r>
          </a:p>
        </p:txBody>
      </p:sp>
    </p:spTree>
    <p:extLst>
      <p:ext uri="{BB962C8B-B14F-4D97-AF65-F5344CB8AC3E}">
        <p14:creationId xmlns:p14="http://schemas.microsoft.com/office/powerpoint/2010/main" val="2531106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CD8BD-1112-AE16-A19F-0A2CACCE07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C3FD0849-718A-49C7-EA91-870E4D13C87A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A86E9C-2BC2-C435-0525-90026FD26837}"/>
              </a:ext>
            </a:extLst>
          </p:cNvPr>
          <p:cNvSpPr txBox="1"/>
          <p:nvPr/>
        </p:nvSpPr>
        <p:spPr>
          <a:xfrm>
            <a:off x="-53710" y="1752600"/>
            <a:ext cx="12242166" cy="51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4000" b="1" dirty="0"/>
              <a:t>Acts 1:3</a:t>
            </a:r>
            <a:r>
              <a:rPr lang="en-US" sz="3600" baseline="30000" dirty="0"/>
              <a:t> </a:t>
            </a:r>
            <a:r>
              <a:rPr lang="en-US" sz="3600" dirty="0"/>
              <a:t> To</a:t>
            </a:r>
            <a:r>
              <a:rPr lang="en-US" sz="3600" b="1" baseline="30000" dirty="0"/>
              <a:t> </a:t>
            </a:r>
            <a:r>
              <a:rPr lang="en-US" sz="3600" dirty="0"/>
              <a:t>these He also </a:t>
            </a:r>
            <a:r>
              <a:rPr lang="en-US" sz="3600" b="1" u="sng" dirty="0">
                <a:solidFill>
                  <a:srgbClr val="002060"/>
                </a:solidFill>
              </a:rPr>
              <a:t>presented Himself alive after His suffering</a:t>
            </a:r>
            <a:r>
              <a:rPr lang="en-US" sz="3600" dirty="0"/>
              <a:t>, by many convincing proofs, appearing to them over a period of forty days and speaking of the things concerning the kingdom of God. </a:t>
            </a:r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70D18B21-39C3-444E-3587-92217DFF293D}"/>
              </a:ext>
            </a:extLst>
          </p:cNvPr>
          <p:cNvSpPr/>
          <p:nvPr/>
        </p:nvSpPr>
        <p:spPr>
          <a:xfrm>
            <a:off x="152400" y="5523614"/>
            <a:ext cx="9753600" cy="11819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Acts gives us the rest of the story, picking up exactly where the Book of Luke leaves off </a:t>
            </a:r>
          </a:p>
        </p:txBody>
      </p:sp>
    </p:spTree>
    <p:extLst>
      <p:ext uri="{BB962C8B-B14F-4D97-AF65-F5344CB8AC3E}">
        <p14:creationId xmlns:p14="http://schemas.microsoft.com/office/powerpoint/2010/main" val="115732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9A2F7-C597-A129-D9C1-3D93B13054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56F57763-9C4D-BF5F-CDEA-7D81A8954C10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FA65A1-04FA-6B85-D40D-901CCC4345D0}"/>
              </a:ext>
            </a:extLst>
          </p:cNvPr>
          <p:cNvSpPr txBox="1"/>
          <p:nvPr/>
        </p:nvSpPr>
        <p:spPr>
          <a:xfrm>
            <a:off x="-53710" y="1752600"/>
            <a:ext cx="12242166" cy="51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4000" b="1" dirty="0"/>
              <a:t>Acts 1:3</a:t>
            </a:r>
            <a:r>
              <a:rPr lang="en-US" sz="3600" baseline="30000" dirty="0"/>
              <a:t> </a:t>
            </a:r>
            <a:r>
              <a:rPr lang="en-US" sz="3600" dirty="0"/>
              <a:t> To</a:t>
            </a:r>
            <a:r>
              <a:rPr lang="en-US" sz="3600" b="1" baseline="30000" dirty="0"/>
              <a:t> </a:t>
            </a:r>
            <a:r>
              <a:rPr lang="en-US" sz="3600" dirty="0"/>
              <a:t>these He also presented Himself alive after His suffering, </a:t>
            </a:r>
            <a:r>
              <a:rPr lang="en-US" sz="3600" b="1" u="sng" dirty="0">
                <a:solidFill>
                  <a:srgbClr val="002060"/>
                </a:solidFill>
              </a:rPr>
              <a:t>by many convincing proofs, appearing to them over a period of forty days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dirty="0"/>
              <a:t>and speaking of the things concerning the kingdom of God. </a:t>
            </a:r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7813F8AB-667C-49E4-C607-19E685D9CF70}"/>
              </a:ext>
            </a:extLst>
          </p:cNvPr>
          <p:cNvSpPr/>
          <p:nvPr/>
        </p:nvSpPr>
        <p:spPr>
          <a:xfrm>
            <a:off x="152400" y="5523614"/>
            <a:ext cx="9753600" cy="11819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Acts gives us the rest of the story, picking up exactly where the Book of Luke leaves off </a:t>
            </a:r>
          </a:p>
        </p:txBody>
      </p:sp>
    </p:spTree>
    <p:extLst>
      <p:ext uri="{BB962C8B-B14F-4D97-AF65-F5344CB8AC3E}">
        <p14:creationId xmlns:p14="http://schemas.microsoft.com/office/powerpoint/2010/main" val="287604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686800" y="5486400"/>
            <a:ext cx="32766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1:1-8 </a:t>
            </a:r>
            <a:endParaRPr lang="en-US" sz="44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152400"/>
            <a:ext cx="92202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9600" b="1" dirty="0">
                <a:cs typeface="Andalus" pitchFamily="18" charset="-78"/>
              </a:rPr>
              <a:t>The Book of Acts</a:t>
            </a:r>
            <a:endParaRPr lang="en-US" sz="8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0F52D-F067-43B5-31AD-E4E5321BE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9D075D-9EA8-1D38-4762-BD78158EE2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5061FBD6-C911-D1C0-7C9F-EE50D4E1EAB2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A5CACD-AA75-2293-D362-6275BB8414CD}"/>
              </a:ext>
            </a:extLst>
          </p:cNvPr>
          <p:cNvSpPr txBox="1"/>
          <p:nvPr/>
        </p:nvSpPr>
        <p:spPr>
          <a:xfrm>
            <a:off x="-53710" y="1752600"/>
            <a:ext cx="12242166" cy="51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4000" b="1" dirty="0"/>
              <a:t>Acts 1:3</a:t>
            </a:r>
            <a:r>
              <a:rPr lang="en-US" sz="3600" baseline="30000" dirty="0"/>
              <a:t> </a:t>
            </a:r>
            <a:r>
              <a:rPr lang="en-US" sz="3600" dirty="0"/>
              <a:t> To</a:t>
            </a:r>
            <a:r>
              <a:rPr lang="en-US" sz="3600" b="1" baseline="30000" dirty="0"/>
              <a:t> </a:t>
            </a:r>
            <a:r>
              <a:rPr lang="en-US" sz="3600" dirty="0"/>
              <a:t>these He also presented Himself alive after His suffering, by many convincing proofs, appearing to them over a period of forty days </a:t>
            </a:r>
            <a:r>
              <a:rPr lang="en-US" sz="3600" b="1" u="sng" dirty="0">
                <a:solidFill>
                  <a:srgbClr val="002060"/>
                </a:solidFill>
              </a:rPr>
              <a:t>and speaking of the things concerning the kingdom of God. </a:t>
            </a:r>
          </a:p>
          <a:p>
            <a:endParaRPr lang="en-US" sz="3600" dirty="0"/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675220B8-B375-9A02-5C9E-A10D2029DB4B}"/>
              </a:ext>
            </a:extLst>
          </p:cNvPr>
          <p:cNvSpPr/>
          <p:nvPr/>
        </p:nvSpPr>
        <p:spPr>
          <a:xfrm>
            <a:off x="152400" y="5523614"/>
            <a:ext cx="9753600" cy="11819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Acts gives us the rest of the story, picking up exactly where the Book of Luke leaves off </a:t>
            </a:r>
          </a:p>
        </p:txBody>
      </p:sp>
    </p:spTree>
    <p:extLst>
      <p:ext uri="{BB962C8B-B14F-4D97-AF65-F5344CB8AC3E}">
        <p14:creationId xmlns:p14="http://schemas.microsoft.com/office/powerpoint/2010/main" val="2118242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93593-E46D-A129-0FEA-E6A5C81F4E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DFAFF214-84C8-FD31-AE43-546746F06E6C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D23583-8386-E3BC-DE51-0DB750272693}"/>
              </a:ext>
            </a:extLst>
          </p:cNvPr>
          <p:cNvSpPr txBox="1"/>
          <p:nvPr/>
        </p:nvSpPr>
        <p:spPr>
          <a:xfrm>
            <a:off x="-53710" y="1752600"/>
            <a:ext cx="12242166" cy="51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4000" b="1" dirty="0"/>
              <a:t>Acts 1:4</a:t>
            </a:r>
            <a:r>
              <a:rPr lang="en-US" sz="3600" baseline="30000" dirty="0"/>
              <a:t> </a:t>
            </a:r>
            <a:r>
              <a:rPr lang="en-US" sz="3600" dirty="0"/>
              <a:t> Gathering them together, He commanded them  </a:t>
            </a:r>
            <a:r>
              <a:rPr lang="en-US" sz="3600" dirty="0" err="1"/>
              <a:t>them</a:t>
            </a:r>
            <a:r>
              <a:rPr lang="en-US" sz="3600" dirty="0"/>
              <a:t> not to leave Jerusalem, but to </a:t>
            </a:r>
            <a:r>
              <a:rPr lang="en-US" sz="3600" b="1" u="sng" dirty="0">
                <a:solidFill>
                  <a:srgbClr val="002060"/>
                </a:solidFill>
              </a:rPr>
              <a:t>wait for what the Father had promised</a:t>
            </a:r>
            <a:r>
              <a:rPr lang="en-US" sz="3600" dirty="0"/>
              <a:t>, “Which,” He said, “you heard of from Me; </a:t>
            </a:r>
            <a:r>
              <a:rPr lang="en-US" sz="3600" b="1" baseline="30000" dirty="0"/>
              <a:t>5 </a:t>
            </a:r>
            <a:r>
              <a:rPr lang="en-US" sz="3600" dirty="0"/>
              <a:t>for John baptized with water, but you will be baptized with the Holy Spirit not many days from now.”</a:t>
            </a:r>
          </a:p>
          <a:p>
            <a:endParaRPr lang="en-US" sz="3600" dirty="0"/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ED715030-4EA9-BF15-AC21-20D3A07CCC9A}"/>
              </a:ext>
            </a:extLst>
          </p:cNvPr>
          <p:cNvSpPr/>
          <p:nvPr/>
        </p:nvSpPr>
        <p:spPr>
          <a:xfrm>
            <a:off x="152400" y="5523614"/>
            <a:ext cx="9753600" cy="11819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Acts gives us the rest of the story, picking up exactly where the Book of Luke leaves off </a:t>
            </a:r>
          </a:p>
        </p:txBody>
      </p:sp>
    </p:spTree>
    <p:extLst>
      <p:ext uri="{BB962C8B-B14F-4D97-AF65-F5344CB8AC3E}">
        <p14:creationId xmlns:p14="http://schemas.microsoft.com/office/powerpoint/2010/main" val="38025167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88723-B2FE-2B2F-9A6F-31F37D07D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3DCF9C00-8705-09F8-390E-75D49CE30A44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30E832-C97F-4AD3-95A9-7FE3ABE68057}"/>
              </a:ext>
            </a:extLst>
          </p:cNvPr>
          <p:cNvSpPr txBox="1"/>
          <p:nvPr/>
        </p:nvSpPr>
        <p:spPr>
          <a:xfrm>
            <a:off x="-53710" y="1752600"/>
            <a:ext cx="12242166" cy="51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4000" b="1" dirty="0"/>
              <a:t>Acts 1:9</a:t>
            </a:r>
            <a:r>
              <a:rPr lang="en-US" sz="3600" b="1" baseline="30000" dirty="0"/>
              <a:t> </a:t>
            </a:r>
            <a:r>
              <a:rPr lang="en-US" sz="3600" dirty="0"/>
              <a:t>And after He had said these things, He was lifted up while they were looking on, and a cloud received Him out of their sight.</a:t>
            </a:r>
            <a:endParaRPr lang="en-US" sz="3600" b="1" dirty="0"/>
          </a:p>
          <a:p>
            <a:endParaRPr lang="en-US" sz="3600" dirty="0"/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78D73E81-EF3F-C94F-2D2C-9F99BB82B1A9}"/>
              </a:ext>
            </a:extLst>
          </p:cNvPr>
          <p:cNvSpPr/>
          <p:nvPr/>
        </p:nvSpPr>
        <p:spPr>
          <a:xfrm>
            <a:off x="152400" y="5523614"/>
            <a:ext cx="9753600" cy="11819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Acts gives us the rest of the story, picking up exactly where the Book of Luke leaves off </a:t>
            </a: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875A7385-856F-D5EE-E995-C04DCC888024}"/>
              </a:ext>
            </a:extLst>
          </p:cNvPr>
          <p:cNvSpPr/>
          <p:nvPr/>
        </p:nvSpPr>
        <p:spPr>
          <a:xfrm>
            <a:off x="7467600" y="3199514"/>
            <a:ext cx="4419600" cy="8771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i="1" dirty="0"/>
              <a:t>This is a “recap” </a:t>
            </a:r>
          </a:p>
        </p:txBody>
      </p:sp>
    </p:spTree>
    <p:extLst>
      <p:ext uri="{BB962C8B-B14F-4D97-AF65-F5344CB8AC3E}">
        <p14:creationId xmlns:p14="http://schemas.microsoft.com/office/powerpoint/2010/main" val="332522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B345DF-C373-5802-8636-384023003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090A57A8-AEB2-526C-332F-77CDC4833009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2EE5DB-4B43-5BCC-7208-5F87F0E10E15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dirty="0" err="1"/>
              <a:t>Theophilus</a:t>
            </a:r>
            <a:r>
              <a:rPr lang="en-US" sz="3600" dirty="0"/>
              <a:t>, about all that Jesus </a:t>
            </a:r>
            <a:r>
              <a:rPr lang="en-US" sz="3600" b="1" u="sng" dirty="0">
                <a:solidFill>
                  <a:srgbClr val="002060"/>
                </a:solidFill>
              </a:rPr>
              <a:t>began</a:t>
            </a:r>
            <a:r>
              <a:rPr lang="en-US" sz="3600" dirty="0"/>
              <a:t>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b="1" u="sng" dirty="0">
                <a:solidFill>
                  <a:srgbClr val="002060"/>
                </a:solidFill>
              </a:rPr>
              <a:t>until the day</a:t>
            </a:r>
            <a:r>
              <a:rPr lang="en-US" sz="3600" dirty="0"/>
              <a:t>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5" name="Rounded Rectangular Callout 17">
            <a:extLst>
              <a:ext uri="{FF2B5EF4-FFF2-40B4-BE49-F238E27FC236}">
                <a16:creationId xmlns:a16="http://schemas.microsoft.com/office/drawing/2014/main" id="{8F02848A-F7EB-7D9B-1226-6A065A91A204}"/>
              </a:ext>
            </a:extLst>
          </p:cNvPr>
          <p:cNvSpPr/>
          <p:nvPr/>
        </p:nvSpPr>
        <p:spPr>
          <a:xfrm>
            <a:off x="361506" y="531139"/>
            <a:ext cx="6115493" cy="119612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Luke told us what Jesus </a:t>
            </a:r>
            <a:r>
              <a:rPr lang="en-US" sz="3600" b="1" i="1" dirty="0"/>
              <a:t>began</a:t>
            </a:r>
            <a:r>
              <a:rPr lang="en-US" sz="3600" b="1" dirty="0"/>
              <a:t> to do </a:t>
            </a:r>
            <a:r>
              <a:rPr lang="en-US" sz="3600" b="1" i="1" dirty="0"/>
              <a:t>until</a:t>
            </a:r>
            <a:r>
              <a:rPr lang="en-US" sz="3600" b="1" dirty="0"/>
              <a:t> His ascension</a:t>
            </a:r>
          </a:p>
        </p:txBody>
      </p:sp>
      <p:sp>
        <p:nvSpPr>
          <p:cNvPr id="7" name="Rounded Rectangular Callout 17">
            <a:extLst>
              <a:ext uri="{FF2B5EF4-FFF2-40B4-BE49-F238E27FC236}">
                <a16:creationId xmlns:a16="http://schemas.microsoft.com/office/drawing/2014/main" id="{33274F52-8F8E-5056-0868-EE8B4C920021}"/>
              </a:ext>
            </a:extLst>
          </p:cNvPr>
          <p:cNvSpPr/>
          <p:nvPr/>
        </p:nvSpPr>
        <p:spPr>
          <a:xfrm>
            <a:off x="1143000" y="1803462"/>
            <a:ext cx="8305800" cy="115112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Acts will tell us what Jesus </a:t>
            </a:r>
            <a:r>
              <a:rPr lang="en-US" sz="3600" b="1" i="1" dirty="0"/>
              <a:t>continued</a:t>
            </a:r>
            <a:r>
              <a:rPr lang="en-US" sz="3600" b="1" dirty="0"/>
              <a:t> to do </a:t>
            </a:r>
            <a:r>
              <a:rPr lang="en-US" sz="3600" b="1" i="1" dirty="0"/>
              <a:t>after</a:t>
            </a:r>
            <a:r>
              <a:rPr lang="en-US" sz="3600" b="1" dirty="0"/>
              <a:t> His ascension </a:t>
            </a:r>
          </a:p>
        </p:txBody>
      </p:sp>
      <p:sp>
        <p:nvSpPr>
          <p:cNvPr id="8" name="Rounded Rectangular Callout 17">
            <a:extLst>
              <a:ext uri="{FF2B5EF4-FFF2-40B4-BE49-F238E27FC236}">
                <a16:creationId xmlns:a16="http://schemas.microsoft.com/office/drawing/2014/main" id="{0923EE96-B7E0-28D0-8C20-3F2891BD7F72}"/>
              </a:ext>
            </a:extLst>
          </p:cNvPr>
          <p:cNvSpPr/>
          <p:nvPr/>
        </p:nvSpPr>
        <p:spPr>
          <a:xfrm>
            <a:off x="6400800" y="3030784"/>
            <a:ext cx="5562600" cy="123641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 next phase of God’s plan to redeem humanity</a:t>
            </a:r>
          </a:p>
        </p:txBody>
      </p:sp>
    </p:spTree>
    <p:extLst>
      <p:ext uri="{BB962C8B-B14F-4D97-AF65-F5344CB8AC3E}">
        <p14:creationId xmlns:p14="http://schemas.microsoft.com/office/powerpoint/2010/main" val="260239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C0CA54-7707-31B7-BC0F-AE9897B42D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5648F4-7198-35E7-2C18-A1C068310D30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dirty="0" err="1"/>
              <a:t>Theophilus</a:t>
            </a:r>
            <a:r>
              <a:rPr lang="en-US" sz="3600" dirty="0"/>
              <a:t>, about all that Jesus </a:t>
            </a:r>
            <a:r>
              <a:rPr lang="en-US" sz="3600" b="1" u="sng" dirty="0">
                <a:solidFill>
                  <a:srgbClr val="002060"/>
                </a:solidFill>
              </a:rPr>
              <a:t>began</a:t>
            </a:r>
            <a:r>
              <a:rPr lang="en-US" sz="3600" dirty="0"/>
              <a:t>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b="1" u="sng" dirty="0">
                <a:solidFill>
                  <a:srgbClr val="002060"/>
                </a:solidFill>
              </a:rPr>
              <a:t>until the day</a:t>
            </a:r>
            <a:r>
              <a:rPr lang="en-US" sz="3600" dirty="0"/>
              <a:t>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4" name="Rounded Rectangular Callout 5">
            <a:extLst>
              <a:ext uri="{FF2B5EF4-FFF2-40B4-BE49-F238E27FC236}">
                <a16:creationId xmlns:a16="http://schemas.microsoft.com/office/drawing/2014/main" id="{AB11FF3C-B7F8-8368-04D4-9D3A7455D7A6}"/>
              </a:ext>
            </a:extLst>
          </p:cNvPr>
          <p:cNvSpPr/>
          <p:nvPr/>
        </p:nvSpPr>
        <p:spPr>
          <a:xfrm>
            <a:off x="4724401" y="-76200"/>
            <a:ext cx="6248399" cy="1295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ACTS of …</a:t>
            </a: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1A224EBE-B52A-3E2C-504B-8E4E2C95304B}"/>
              </a:ext>
            </a:extLst>
          </p:cNvPr>
          <p:cNvSpPr/>
          <p:nvPr/>
        </p:nvSpPr>
        <p:spPr>
          <a:xfrm>
            <a:off x="6629400" y="1072353"/>
            <a:ext cx="5715000" cy="76066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CHRIST (cont.)</a:t>
            </a:r>
          </a:p>
        </p:txBody>
      </p:sp>
    </p:spTree>
    <p:extLst>
      <p:ext uri="{BB962C8B-B14F-4D97-AF65-F5344CB8AC3E}">
        <p14:creationId xmlns:p14="http://schemas.microsoft.com/office/powerpoint/2010/main" val="331107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C5FF57-DE72-C6E4-F8CE-36FE52B9A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0090D4-F3A6-7019-C392-01237922963C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dirty="0" err="1"/>
              <a:t>Theophilus</a:t>
            </a:r>
            <a:r>
              <a:rPr lang="en-US" sz="3600" dirty="0"/>
              <a:t>, about all that Jesus </a:t>
            </a:r>
            <a:r>
              <a:rPr lang="en-US" sz="3600" b="1" u="sng" dirty="0">
                <a:solidFill>
                  <a:srgbClr val="002060"/>
                </a:solidFill>
              </a:rPr>
              <a:t>began</a:t>
            </a:r>
            <a:r>
              <a:rPr lang="en-US" sz="3600" dirty="0"/>
              <a:t>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b="1" u="sng" dirty="0">
                <a:solidFill>
                  <a:srgbClr val="002060"/>
                </a:solidFill>
              </a:rPr>
              <a:t>until the day</a:t>
            </a:r>
            <a:r>
              <a:rPr lang="en-US" sz="3600" dirty="0"/>
              <a:t>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4" name="Rounded Rectangular Callout 5">
            <a:extLst>
              <a:ext uri="{FF2B5EF4-FFF2-40B4-BE49-F238E27FC236}">
                <a16:creationId xmlns:a16="http://schemas.microsoft.com/office/drawing/2014/main" id="{37966A65-CF26-F250-23E8-C478C23A57EC}"/>
              </a:ext>
            </a:extLst>
          </p:cNvPr>
          <p:cNvSpPr/>
          <p:nvPr/>
        </p:nvSpPr>
        <p:spPr>
          <a:xfrm>
            <a:off x="4724401" y="-76200"/>
            <a:ext cx="6248399" cy="1295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ACTS of …</a:t>
            </a:r>
          </a:p>
        </p:txBody>
      </p:sp>
      <p:sp>
        <p:nvSpPr>
          <p:cNvPr id="5" name="Rounded Rectangular Callout 5">
            <a:extLst>
              <a:ext uri="{FF2B5EF4-FFF2-40B4-BE49-F238E27FC236}">
                <a16:creationId xmlns:a16="http://schemas.microsoft.com/office/drawing/2014/main" id="{D67B22B3-CFDA-F8D0-B438-5B9444C77B71}"/>
              </a:ext>
            </a:extLst>
          </p:cNvPr>
          <p:cNvSpPr/>
          <p:nvPr/>
        </p:nvSpPr>
        <p:spPr>
          <a:xfrm>
            <a:off x="7315200" y="1063493"/>
            <a:ext cx="4800599" cy="76066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APOSTLES</a:t>
            </a:r>
          </a:p>
        </p:txBody>
      </p:sp>
    </p:spTree>
    <p:extLst>
      <p:ext uri="{BB962C8B-B14F-4D97-AF65-F5344CB8AC3E}">
        <p14:creationId xmlns:p14="http://schemas.microsoft.com/office/powerpoint/2010/main" val="79330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018612-7633-07D0-024C-EDF841097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C1B251-1A70-4EC6-7ACB-BD2C2C01A2F6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dirty="0" err="1"/>
              <a:t>Theophilus</a:t>
            </a:r>
            <a:r>
              <a:rPr lang="en-US" sz="3600" dirty="0"/>
              <a:t>, about all that Jesus </a:t>
            </a:r>
            <a:r>
              <a:rPr lang="en-US" sz="3600" b="1" u="sng" dirty="0">
                <a:solidFill>
                  <a:srgbClr val="002060"/>
                </a:solidFill>
              </a:rPr>
              <a:t>began</a:t>
            </a:r>
            <a:r>
              <a:rPr lang="en-US" sz="3600" dirty="0"/>
              <a:t>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b="1" u="sng" dirty="0">
                <a:solidFill>
                  <a:srgbClr val="002060"/>
                </a:solidFill>
              </a:rPr>
              <a:t>until the day</a:t>
            </a:r>
            <a:r>
              <a:rPr lang="en-US" sz="3600" dirty="0"/>
              <a:t>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4" name="Rounded Rectangular Callout 5">
            <a:extLst>
              <a:ext uri="{FF2B5EF4-FFF2-40B4-BE49-F238E27FC236}">
                <a16:creationId xmlns:a16="http://schemas.microsoft.com/office/drawing/2014/main" id="{792C5916-ED30-2386-4905-06429F39F68F}"/>
              </a:ext>
            </a:extLst>
          </p:cNvPr>
          <p:cNvSpPr/>
          <p:nvPr/>
        </p:nvSpPr>
        <p:spPr>
          <a:xfrm>
            <a:off x="4724401" y="-76200"/>
            <a:ext cx="6248399" cy="1295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ACTS of …</a:t>
            </a: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C8DB44EF-81EA-CB77-F0C7-84A3E2BCFC34}"/>
              </a:ext>
            </a:extLst>
          </p:cNvPr>
          <p:cNvSpPr/>
          <p:nvPr/>
        </p:nvSpPr>
        <p:spPr>
          <a:xfrm>
            <a:off x="7315200" y="1072353"/>
            <a:ext cx="4753708" cy="76066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HOLY SPIRIT</a:t>
            </a:r>
          </a:p>
        </p:txBody>
      </p:sp>
      <p:sp>
        <p:nvSpPr>
          <p:cNvPr id="7" name="Rounded Rectangular Callout 17">
            <a:extLst>
              <a:ext uri="{FF2B5EF4-FFF2-40B4-BE49-F238E27FC236}">
                <a16:creationId xmlns:a16="http://schemas.microsoft.com/office/drawing/2014/main" id="{31921F54-BAFB-95B0-5ABA-4F059C5E0B86}"/>
              </a:ext>
            </a:extLst>
          </p:cNvPr>
          <p:cNvSpPr/>
          <p:nvPr/>
        </p:nvSpPr>
        <p:spPr>
          <a:xfrm>
            <a:off x="457200" y="1910578"/>
            <a:ext cx="11078308" cy="22817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823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Major Theme in Acts: </a:t>
            </a:r>
          </a:p>
          <a:p>
            <a:pPr algn="ctr">
              <a:defRPr/>
            </a:pPr>
            <a:r>
              <a:rPr lang="en-US" sz="4800" b="1" dirty="0"/>
              <a:t>Jesus continues His ministry, through His apostles, by the power of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100479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D2B12-68CA-848B-81EE-FE63F3422E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74D40A-B1B7-9663-CA5E-68E001D67398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dirty="0" err="1"/>
              <a:t>Theophilus</a:t>
            </a:r>
            <a:r>
              <a:rPr lang="en-US" sz="3600" dirty="0"/>
              <a:t>, about all that Jesus </a:t>
            </a:r>
            <a:r>
              <a:rPr lang="en-US" sz="3600" b="1" u="sng" dirty="0">
                <a:solidFill>
                  <a:srgbClr val="002060"/>
                </a:solidFill>
              </a:rPr>
              <a:t>began</a:t>
            </a:r>
            <a:r>
              <a:rPr lang="en-US" sz="3600" dirty="0"/>
              <a:t>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b="1" u="sng" dirty="0">
                <a:solidFill>
                  <a:srgbClr val="002060"/>
                </a:solidFill>
              </a:rPr>
              <a:t>until the day</a:t>
            </a:r>
            <a:r>
              <a:rPr lang="en-US" sz="3600" dirty="0"/>
              <a:t>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5" name="Rounded Rectangular Callout 5">
            <a:extLst>
              <a:ext uri="{FF2B5EF4-FFF2-40B4-BE49-F238E27FC236}">
                <a16:creationId xmlns:a16="http://schemas.microsoft.com/office/drawing/2014/main" id="{A345F7A2-BC5F-9146-396C-B5D56558DF82}"/>
              </a:ext>
            </a:extLst>
          </p:cNvPr>
          <p:cNvSpPr/>
          <p:nvPr/>
        </p:nvSpPr>
        <p:spPr>
          <a:xfrm>
            <a:off x="6096000" y="152400"/>
            <a:ext cx="6019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Who is the audience?</a:t>
            </a:r>
          </a:p>
        </p:txBody>
      </p:sp>
    </p:spTree>
    <p:extLst>
      <p:ext uri="{BB962C8B-B14F-4D97-AF65-F5344CB8AC3E}">
        <p14:creationId xmlns:p14="http://schemas.microsoft.com/office/powerpoint/2010/main" val="137772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5C0827-3837-3EAE-0A3F-E5E226C936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C8333C-BE9D-04F0-448F-E311830A39FF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b="1" u="sng" dirty="0" err="1">
                <a:solidFill>
                  <a:srgbClr val="002060"/>
                </a:solidFill>
              </a:rPr>
              <a:t>Theophilus</a:t>
            </a:r>
            <a:r>
              <a:rPr lang="en-US" sz="3600" dirty="0"/>
              <a:t>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5" name="Rounded Rectangular Callout 5">
            <a:extLst>
              <a:ext uri="{FF2B5EF4-FFF2-40B4-BE49-F238E27FC236}">
                <a16:creationId xmlns:a16="http://schemas.microsoft.com/office/drawing/2014/main" id="{5A5413D9-45DA-0548-8530-B0AB16F3EE0C}"/>
              </a:ext>
            </a:extLst>
          </p:cNvPr>
          <p:cNvSpPr/>
          <p:nvPr/>
        </p:nvSpPr>
        <p:spPr>
          <a:xfrm>
            <a:off x="6096000" y="152400"/>
            <a:ext cx="6019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Who is the audience?</a:t>
            </a:r>
          </a:p>
        </p:txBody>
      </p:sp>
    </p:spTree>
    <p:extLst>
      <p:ext uri="{BB962C8B-B14F-4D97-AF65-F5344CB8AC3E}">
        <p14:creationId xmlns:p14="http://schemas.microsoft.com/office/powerpoint/2010/main" val="1998313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8D9605-B271-F069-B1F0-2D59DA359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C999CA-1B89-1B26-59FD-839E1AA1D09D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b="1" u="sng" dirty="0" err="1">
                <a:solidFill>
                  <a:srgbClr val="002060"/>
                </a:solidFill>
              </a:rPr>
              <a:t>Theophilus</a:t>
            </a:r>
            <a:r>
              <a:rPr lang="en-US" sz="3600" dirty="0"/>
              <a:t>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5" name="Rounded Rectangular Callout 5">
            <a:extLst>
              <a:ext uri="{FF2B5EF4-FFF2-40B4-BE49-F238E27FC236}">
                <a16:creationId xmlns:a16="http://schemas.microsoft.com/office/drawing/2014/main" id="{C73F42FC-27D5-5E3F-2D2C-396B4E6C29DA}"/>
              </a:ext>
            </a:extLst>
          </p:cNvPr>
          <p:cNvSpPr/>
          <p:nvPr/>
        </p:nvSpPr>
        <p:spPr>
          <a:xfrm>
            <a:off x="6096000" y="152400"/>
            <a:ext cx="6019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Who is the audience?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9F8470-310C-D839-5B11-A649DDCE88D7}"/>
              </a:ext>
            </a:extLst>
          </p:cNvPr>
          <p:cNvSpPr txBox="1"/>
          <p:nvPr/>
        </p:nvSpPr>
        <p:spPr>
          <a:xfrm>
            <a:off x="-50166" y="3124200"/>
            <a:ext cx="12238622" cy="3657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300" b="1" baseline="30000" dirty="0">
                <a:solidFill>
                  <a:schemeClr val="bg1"/>
                </a:solidFill>
              </a:rPr>
              <a:t>Luke 1:1 </a:t>
            </a:r>
            <a:r>
              <a:rPr lang="en-US" sz="3300" dirty="0">
                <a:solidFill>
                  <a:schemeClr val="bg1"/>
                </a:solidFill>
              </a:rPr>
              <a:t>Inasmuch as many have undertaken to compile an account of the things accomplished among us, </a:t>
            </a:r>
            <a:r>
              <a:rPr lang="en-US" sz="3300" b="1" baseline="30000" dirty="0">
                <a:solidFill>
                  <a:schemeClr val="bg1"/>
                </a:solidFill>
              </a:rPr>
              <a:t>2 </a:t>
            </a:r>
            <a:r>
              <a:rPr lang="en-US" sz="3300" dirty="0">
                <a:solidFill>
                  <a:schemeClr val="bg1"/>
                </a:solidFill>
              </a:rPr>
              <a:t>just as they were handed down to us by those who from the beginning were eyewitnesses and servants of the word, </a:t>
            </a:r>
            <a:r>
              <a:rPr lang="en-US" sz="3300" b="1" baseline="30000" dirty="0">
                <a:solidFill>
                  <a:schemeClr val="bg1"/>
                </a:solidFill>
              </a:rPr>
              <a:t>3 </a:t>
            </a:r>
            <a:r>
              <a:rPr lang="en-US" sz="3300" b="1" u="sng" dirty="0">
                <a:solidFill>
                  <a:schemeClr val="bg1"/>
                </a:solidFill>
              </a:rPr>
              <a:t>it seemed fitting for me</a:t>
            </a:r>
            <a:r>
              <a:rPr lang="en-US" sz="3300" dirty="0">
                <a:solidFill>
                  <a:schemeClr val="bg1"/>
                </a:solidFill>
              </a:rPr>
              <a:t> as well, having investigated everything carefully from the beginning, </a:t>
            </a:r>
            <a:r>
              <a:rPr lang="en-US" sz="3300" b="1" u="sng" dirty="0">
                <a:solidFill>
                  <a:schemeClr val="bg1"/>
                </a:solidFill>
              </a:rPr>
              <a:t>to write it out for you</a:t>
            </a:r>
            <a:r>
              <a:rPr lang="en-US" sz="3300" dirty="0">
                <a:solidFill>
                  <a:schemeClr val="bg1"/>
                </a:solidFill>
              </a:rPr>
              <a:t> in consecutive order, </a:t>
            </a:r>
            <a:r>
              <a:rPr lang="en-US" sz="3300" b="1" u="sng" dirty="0">
                <a:solidFill>
                  <a:schemeClr val="bg1"/>
                </a:solidFill>
              </a:rPr>
              <a:t>most excellent Theophilus</a:t>
            </a:r>
            <a:r>
              <a:rPr lang="en-US" sz="3300" dirty="0">
                <a:solidFill>
                  <a:schemeClr val="bg1"/>
                </a:solidFill>
              </a:rPr>
              <a:t>; </a:t>
            </a:r>
            <a:r>
              <a:rPr lang="en-US" sz="3300" b="1" baseline="30000" dirty="0">
                <a:solidFill>
                  <a:schemeClr val="bg1"/>
                </a:solidFill>
              </a:rPr>
              <a:t>4 </a:t>
            </a:r>
            <a:r>
              <a:rPr lang="en-US" sz="3300" dirty="0">
                <a:solidFill>
                  <a:schemeClr val="bg1"/>
                </a:solidFill>
              </a:rPr>
              <a:t>so that you may know the exact truth about the things you have been taught.</a:t>
            </a:r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7748AB20-A1D8-BAA1-E9D7-B3526ACB9ACA}"/>
              </a:ext>
            </a:extLst>
          </p:cNvPr>
          <p:cNvSpPr/>
          <p:nvPr/>
        </p:nvSpPr>
        <p:spPr>
          <a:xfrm>
            <a:off x="5334000" y="1143000"/>
            <a:ext cx="6597161" cy="6106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“most excellent lovers of God?”</a:t>
            </a:r>
          </a:p>
        </p:txBody>
      </p:sp>
    </p:spTree>
    <p:extLst>
      <p:ext uri="{BB962C8B-B14F-4D97-AF65-F5344CB8AC3E}">
        <p14:creationId xmlns:p14="http://schemas.microsoft.com/office/powerpoint/2010/main" val="17170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/>
          <p:cNvSpPr/>
          <p:nvPr/>
        </p:nvSpPr>
        <p:spPr>
          <a:xfrm>
            <a:off x="6781800" y="457200"/>
            <a:ext cx="5029199" cy="1295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A narrative account of the early Church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758AB5-9EC2-6A43-359F-9E660231F3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479F4E-2ABC-DD7A-EAFD-FB0B68A21006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b="1" u="sng" dirty="0" err="1">
                <a:solidFill>
                  <a:srgbClr val="002060"/>
                </a:solidFill>
              </a:rPr>
              <a:t>Theophilus</a:t>
            </a:r>
            <a:r>
              <a:rPr lang="en-US" sz="3600" dirty="0"/>
              <a:t>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5" name="Rounded Rectangular Callout 5">
            <a:extLst>
              <a:ext uri="{FF2B5EF4-FFF2-40B4-BE49-F238E27FC236}">
                <a16:creationId xmlns:a16="http://schemas.microsoft.com/office/drawing/2014/main" id="{EFCBB49C-7829-A43F-FD61-CD83F1903C43}"/>
              </a:ext>
            </a:extLst>
          </p:cNvPr>
          <p:cNvSpPr/>
          <p:nvPr/>
        </p:nvSpPr>
        <p:spPr>
          <a:xfrm>
            <a:off x="6096000" y="152400"/>
            <a:ext cx="6019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Who is the audience?</a:t>
            </a:r>
          </a:p>
        </p:txBody>
      </p:sp>
      <p:sp>
        <p:nvSpPr>
          <p:cNvPr id="7" name="Rounded Rectangular Callout 17">
            <a:extLst>
              <a:ext uri="{FF2B5EF4-FFF2-40B4-BE49-F238E27FC236}">
                <a16:creationId xmlns:a16="http://schemas.microsoft.com/office/drawing/2014/main" id="{A87E4DCF-023D-EF0D-005F-01AB3BEF0088}"/>
              </a:ext>
            </a:extLst>
          </p:cNvPr>
          <p:cNvSpPr/>
          <p:nvPr/>
        </p:nvSpPr>
        <p:spPr>
          <a:xfrm>
            <a:off x="5181600" y="1143000"/>
            <a:ext cx="6793522" cy="6106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/>
              <a:t>Commissioned by wealthy patron?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F89C14-A476-EE17-0E2E-464FA549C90B}"/>
              </a:ext>
            </a:extLst>
          </p:cNvPr>
          <p:cNvSpPr txBox="1"/>
          <p:nvPr/>
        </p:nvSpPr>
        <p:spPr>
          <a:xfrm>
            <a:off x="-50166" y="3124200"/>
            <a:ext cx="12238622" cy="3657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300" b="1" baseline="30000" dirty="0">
                <a:solidFill>
                  <a:schemeClr val="bg1"/>
                </a:solidFill>
              </a:rPr>
              <a:t>Luke 1:1 </a:t>
            </a:r>
            <a:r>
              <a:rPr lang="en-US" sz="3300" dirty="0">
                <a:solidFill>
                  <a:schemeClr val="bg1"/>
                </a:solidFill>
              </a:rPr>
              <a:t>Inasmuch as many have undertaken to compile an account of the things accomplished among us, </a:t>
            </a:r>
            <a:r>
              <a:rPr lang="en-US" sz="3300" b="1" baseline="30000" dirty="0">
                <a:solidFill>
                  <a:schemeClr val="bg1"/>
                </a:solidFill>
              </a:rPr>
              <a:t>2 </a:t>
            </a:r>
            <a:r>
              <a:rPr lang="en-US" sz="3300" dirty="0">
                <a:solidFill>
                  <a:schemeClr val="bg1"/>
                </a:solidFill>
              </a:rPr>
              <a:t>just as they were handed down to us by those who from the beginning were eyewitnesses and servants of the word, </a:t>
            </a:r>
            <a:r>
              <a:rPr lang="en-US" sz="3300" b="1" baseline="30000" dirty="0">
                <a:solidFill>
                  <a:schemeClr val="bg1"/>
                </a:solidFill>
              </a:rPr>
              <a:t>3 </a:t>
            </a:r>
            <a:r>
              <a:rPr lang="en-US" sz="3300" b="1" u="sng" dirty="0">
                <a:solidFill>
                  <a:schemeClr val="bg1"/>
                </a:solidFill>
              </a:rPr>
              <a:t>it seemed fitting for me</a:t>
            </a:r>
            <a:r>
              <a:rPr lang="en-US" sz="3300" dirty="0">
                <a:solidFill>
                  <a:schemeClr val="bg1"/>
                </a:solidFill>
              </a:rPr>
              <a:t> as well, having investigated everything carefully from the beginning, </a:t>
            </a:r>
            <a:r>
              <a:rPr lang="en-US" sz="3300" b="1" u="sng" dirty="0">
                <a:solidFill>
                  <a:schemeClr val="bg1"/>
                </a:solidFill>
              </a:rPr>
              <a:t>to write it out for you</a:t>
            </a:r>
            <a:r>
              <a:rPr lang="en-US" sz="3300" dirty="0">
                <a:solidFill>
                  <a:schemeClr val="bg1"/>
                </a:solidFill>
              </a:rPr>
              <a:t> in consecutive order, </a:t>
            </a:r>
            <a:r>
              <a:rPr lang="en-US" sz="3300" b="1" u="sng" dirty="0">
                <a:solidFill>
                  <a:schemeClr val="bg1"/>
                </a:solidFill>
              </a:rPr>
              <a:t>most excellent Theophilus</a:t>
            </a:r>
            <a:r>
              <a:rPr lang="en-US" sz="3300" dirty="0">
                <a:solidFill>
                  <a:schemeClr val="bg1"/>
                </a:solidFill>
              </a:rPr>
              <a:t>; </a:t>
            </a:r>
            <a:r>
              <a:rPr lang="en-US" sz="3300" b="1" baseline="30000" dirty="0">
                <a:solidFill>
                  <a:schemeClr val="bg1"/>
                </a:solidFill>
              </a:rPr>
              <a:t>4 </a:t>
            </a:r>
            <a:r>
              <a:rPr lang="en-US" sz="3300" dirty="0">
                <a:solidFill>
                  <a:schemeClr val="bg1"/>
                </a:solidFill>
              </a:rPr>
              <a:t>so that you may know the exact truth about the things you have been taught.</a:t>
            </a:r>
          </a:p>
        </p:txBody>
      </p:sp>
    </p:spTree>
    <p:extLst>
      <p:ext uri="{BB962C8B-B14F-4D97-AF65-F5344CB8AC3E}">
        <p14:creationId xmlns:p14="http://schemas.microsoft.com/office/powerpoint/2010/main" val="107292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29766-AD34-13AA-3305-5086CFC46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C4FB4B-5FF3-A1D9-91F7-AD2446DA0895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b="1" u="sng" dirty="0" err="1">
                <a:solidFill>
                  <a:srgbClr val="002060"/>
                </a:solidFill>
              </a:rPr>
              <a:t>Theophilus</a:t>
            </a:r>
            <a:r>
              <a:rPr lang="en-US" sz="3600" dirty="0"/>
              <a:t>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5" name="Rounded Rectangular Callout 5">
            <a:extLst>
              <a:ext uri="{FF2B5EF4-FFF2-40B4-BE49-F238E27FC236}">
                <a16:creationId xmlns:a16="http://schemas.microsoft.com/office/drawing/2014/main" id="{3F592633-71D7-F9B0-4DEB-7C7944AC1CAC}"/>
              </a:ext>
            </a:extLst>
          </p:cNvPr>
          <p:cNvSpPr/>
          <p:nvPr/>
        </p:nvSpPr>
        <p:spPr>
          <a:xfrm>
            <a:off x="6096000" y="152400"/>
            <a:ext cx="6019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Who is the audience?</a:t>
            </a:r>
          </a:p>
        </p:txBody>
      </p:sp>
      <p:sp>
        <p:nvSpPr>
          <p:cNvPr id="7" name="Rounded Rectangular Callout 17">
            <a:extLst>
              <a:ext uri="{FF2B5EF4-FFF2-40B4-BE49-F238E27FC236}">
                <a16:creationId xmlns:a16="http://schemas.microsoft.com/office/drawing/2014/main" id="{F4666A77-FF19-B704-EED0-BDE156BD0CB1}"/>
              </a:ext>
            </a:extLst>
          </p:cNvPr>
          <p:cNvSpPr/>
          <p:nvPr/>
        </p:nvSpPr>
        <p:spPr>
          <a:xfrm>
            <a:off x="7543800" y="1143000"/>
            <a:ext cx="4126522" cy="6106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/>
              <a:t>Legal brief?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EAF0B7-B483-C531-3A41-45BB6FAF59EA}"/>
              </a:ext>
            </a:extLst>
          </p:cNvPr>
          <p:cNvSpPr txBox="1"/>
          <p:nvPr/>
        </p:nvSpPr>
        <p:spPr>
          <a:xfrm>
            <a:off x="-50166" y="3124200"/>
            <a:ext cx="12238622" cy="3657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300" b="1" baseline="30000" dirty="0">
                <a:solidFill>
                  <a:schemeClr val="bg1"/>
                </a:solidFill>
              </a:rPr>
              <a:t>Luke 1:1 </a:t>
            </a:r>
            <a:r>
              <a:rPr lang="en-US" sz="3300" dirty="0">
                <a:solidFill>
                  <a:schemeClr val="bg1"/>
                </a:solidFill>
              </a:rPr>
              <a:t>Inasmuch as many have undertaken to compile an account of the things accomplished among us, </a:t>
            </a:r>
            <a:r>
              <a:rPr lang="en-US" sz="3300" b="1" baseline="30000" dirty="0">
                <a:solidFill>
                  <a:schemeClr val="bg1"/>
                </a:solidFill>
              </a:rPr>
              <a:t>2 </a:t>
            </a:r>
            <a:r>
              <a:rPr lang="en-US" sz="3300" dirty="0">
                <a:solidFill>
                  <a:schemeClr val="bg1"/>
                </a:solidFill>
              </a:rPr>
              <a:t>just as they were handed down to us by those who from the beginning were eyewitnesses and servants of the word, </a:t>
            </a:r>
            <a:r>
              <a:rPr lang="en-US" sz="3300" b="1" baseline="30000" dirty="0">
                <a:solidFill>
                  <a:schemeClr val="bg1"/>
                </a:solidFill>
              </a:rPr>
              <a:t>3 </a:t>
            </a:r>
            <a:r>
              <a:rPr lang="en-US" sz="3300" b="1" u="sng" dirty="0">
                <a:solidFill>
                  <a:schemeClr val="bg1"/>
                </a:solidFill>
              </a:rPr>
              <a:t>it seemed fitting for me</a:t>
            </a:r>
            <a:r>
              <a:rPr lang="en-US" sz="3300" dirty="0">
                <a:solidFill>
                  <a:schemeClr val="bg1"/>
                </a:solidFill>
              </a:rPr>
              <a:t> as well, having investigated everything carefully from the beginning, </a:t>
            </a:r>
            <a:r>
              <a:rPr lang="en-US" sz="3300" b="1" u="sng" dirty="0">
                <a:solidFill>
                  <a:schemeClr val="bg1"/>
                </a:solidFill>
              </a:rPr>
              <a:t>to write it out for you</a:t>
            </a:r>
            <a:r>
              <a:rPr lang="en-US" sz="3300" dirty="0">
                <a:solidFill>
                  <a:schemeClr val="bg1"/>
                </a:solidFill>
              </a:rPr>
              <a:t> in consecutive order, </a:t>
            </a:r>
            <a:r>
              <a:rPr lang="en-US" sz="3300" b="1" u="sng" dirty="0">
                <a:solidFill>
                  <a:schemeClr val="bg1"/>
                </a:solidFill>
              </a:rPr>
              <a:t>most excellent Theophilus</a:t>
            </a:r>
            <a:r>
              <a:rPr lang="en-US" sz="3300" dirty="0">
                <a:solidFill>
                  <a:schemeClr val="bg1"/>
                </a:solidFill>
              </a:rPr>
              <a:t>; </a:t>
            </a:r>
            <a:r>
              <a:rPr lang="en-US" sz="3300" b="1" baseline="30000" dirty="0">
                <a:solidFill>
                  <a:schemeClr val="bg1"/>
                </a:solidFill>
              </a:rPr>
              <a:t>4 </a:t>
            </a:r>
            <a:r>
              <a:rPr lang="en-US" sz="3300" dirty="0">
                <a:solidFill>
                  <a:schemeClr val="bg1"/>
                </a:solidFill>
              </a:rPr>
              <a:t>so that you may know the exact truth about the things you have been taught.</a:t>
            </a:r>
          </a:p>
        </p:txBody>
      </p:sp>
    </p:spTree>
    <p:extLst>
      <p:ext uri="{BB962C8B-B14F-4D97-AF65-F5344CB8AC3E}">
        <p14:creationId xmlns:p14="http://schemas.microsoft.com/office/powerpoint/2010/main" val="375513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71AD82-2C60-3E5D-D987-ABC51EB27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671FF6-9147-BC4B-8B99-445DADE99446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b="1" u="sng" dirty="0" err="1">
                <a:solidFill>
                  <a:srgbClr val="002060"/>
                </a:solidFill>
              </a:rPr>
              <a:t>Theophilus</a:t>
            </a:r>
            <a:r>
              <a:rPr lang="en-US" sz="3600" dirty="0"/>
              <a:t>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5" name="Rounded Rectangular Callout 5">
            <a:extLst>
              <a:ext uri="{FF2B5EF4-FFF2-40B4-BE49-F238E27FC236}">
                <a16:creationId xmlns:a16="http://schemas.microsoft.com/office/drawing/2014/main" id="{8C0D87D7-EA89-EE34-A2F7-99F473CD567F}"/>
              </a:ext>
            </a:extLst>
          </p:cNvPr>
          <p:cNvSpPr/>
          <p:nvPr/>
        </p:nvSpPr>
        <p:spPr>
          <a:xfrm>
            <a:off x="6096000" y="152400"/>
            <a:ext cx="6019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Who is the audience?</a:t>
            </a:r>
          </a:p>
        </p:txBody>
      </p:sp>
      <p:sp>
        <p:nvSpPr>
          <p:cNvPr id="7" name="Rounded Rectangular Callout 17">
            <a:extLst>
              <a:ext uri="{FF2B5EF4-FFF2-40B4-BE49-F238E27FC236}">
                <a16:creationId xmlns:a16="http://schemas.microsoft.com/office/drawing/2014/main" id="{5F1A7786-FA0D-08F4-4811-D2081D9BDA20}"/>
              </a:ext>
            </a:extLst>
          </p:cNvPr>
          <p:cNvSpPr/>
          <p:nvPr/>
        </p:nvSpPr>
        <p:spPr>
          <a:xfrm>
            <a:off x="7543800" y="1143000"/>
            <a:ext cx="4126522" cy="6106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/>
              <a:t>Legal brief?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CE9C2F-F8DC-CB95-7657-CB5A52FA69C8}"/>
              </a:ext>
            </a:extLst>
          </p:cNvPr>
          <p:cNvSpPr txBox="1"/>
          <p:nvPr/>
        </p:nvSpPr>
        <p:spPr>
          <a:xfrm>
            <a:off x="-50166" y="3124200"/>
            <a:ext cx="12238622" cy="3657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300" b="1" baseline="30000" dirty="0">
                <a:solidFill>
                  <a:schemeClr val="bg1"/>
                </a:solidFill>
              </a:rPr>
              <a:t>Luke 1:1 </a:t>
            </a:r>
            <a:r>
              <a:rPr lang="en-US" sz="3300" dirty="0">
                <a:solidFill>
                  <a:schemeClr val="bg1"/>
                </a:solidFill>
              </a:rPr>
              <a:t>Inasmuch as many have undertaken to </a:t>
            </a:r>
            <a:r>
              <a:rPr lang="en-US" sz="3300" b="1" u="sng" dirty="0">
                <a:solidFill>
                  <a:schemeClr val="bg1"/>
                </a:solidFill>
              </a:rPr>
              <a:t>compile an account of </a:t>
            </a:r>
            <a:r>
              <a:rPr lang="en-US" sz="3200" b="1" u="sng" dirty="0">
                <a:solidFill>
                  <a:schemeClr val="bg1"/>
                </a:solidFill>
              </a:rPr>
              <a:t>the things accomplished among us</a:t>
            </a:r>
            <a:r>
              <a:rPr lang="en-US" sz="3300" dirty="0">
                <a:solidFill>
                  <a:schemeClr val="bg1"/>
                </a:solidFill>
              </a:rPr>
              <a:t>, </a:t>
            </a:r>
            <a:r>
              <a:rPr lang="en-US" sz="3300" b="1" baseline="30000" dirty="0">
                <a:solidFill>
                  <a:schemeClr val="bg1"/>
                </a:solidFill>
              </a:rPr>
              <a:t>2 </a:t>
            </a:r>
            <a:r>
              <a:rPr lang="en-US" sz="3300" dirty="0">
                <a:solidFill>
                  <a:schemeClr val="bg1"/>
                </a:solidFill>
              </a:rPr>
              <a:t>just as they were handed down to us </a:t>
            </a:r>
            <a:r>
              <a:rPr lang="en-US" sz="3300" b="1" u="sng" dirty="0">
                <a:solidFill>
                  <a:schemeClr val="bg1"/>
                </a:solidFill>
              </a:rPr>
              <a:t>by those who from the beginning were eyewitnesses</a:t>
            </a:r>
            <a:r>
              <a:rPr lang="en-US" sz="3300" b="1" dirty="0">
                <a:solidFill>
                  <a:schemeClr val="bg1"/>
                </a:solidFill>
              </a:rPr>
              <a:t> </a:t>
            </a:r>
            <a:r>
              <a:rPr lang="en-US" sz="3300" dirty="0">
                <a:solidFill>
                  <a:schemeClr val="bg1"/>
                </a:solidFill>
              </a:rPr>
              <a:t>and servants of the word, </a:t>
            </a:r>
            <a:r>
              <a:rPr lang="en-US" sz="3300" b="1" baseline="30000" dirty="0">
                <a:solidFill>
                  <a:schemeClr val="bg1"/>
                </a:solidFill>
              </a:rPr>
              <a:t>3 </a:t>
            </a:r>
            <a:r>
              <a:rPr lang="en-US" sz="3300" dirty="0">
                <a:solidFill>
                  <a:schemeClr val="bg1"/>
                </a:solidFill>
              </a:rPr>
              <a:t>it seemed fitting for me as well, having investigated everything carefully from the beginning, to write it out for you in consecutive order, most excellent Theophilus; </a:t>
            </a:r>
            <a:r>
              <a:rPr lang="en-US" sz="3300" b="1" baseline="30000" dirty="0">
                <a:solidFill>
                  <a:schemeClr val="bg1"/>
                </a:solidFill>
              </a:rPr>
              <a:t>4 </a:t>
            </a:r>
            <a:r>
              <a:rPr lang="en-US" sz="3300" dirty="0">
                <a:solidFill>
                  <a:schemeClr val="bg1"/>
                </a:solidFill>
              </a:rPr>
              <a:t>so that you may know the exact truth about the things you have been taught.</a:t>
            </a:r>
          </a:p>
        </p:txBody>
      </p:sp>
    </p:spTree>
    <p:extLst>
      <p:ext uri="{BB962C8B-B14F-4D97-AF65-F5344CB8AC3E}">
        <p14:creationId xmlns:p14="http://schemas.microsoft.com/office/powerpoint/2010/main" val="13245618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D60A99-A0C2-CF98-FE2B-F939B2D357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E7EF41-290F-5A4F-E2B0-B75B5C2DF640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b="1" u="sng" dirty="0" err="1">
                <a:solidFill>
                  <a:srgbClr val="002060"/>
                </a:solidFill>
              </a:rPr>
              <a:t>Theophilus</a:t>
            </a:r>
            <a:r>
              <a:rPr lang="en-US" sz="3600" dirty="0"/>
              <a:t>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5" name="Rounded Rectangular Callout 5">
            <a:extLst>
              <a:ext uri="{FF2B5EF4-FFF2-40B4-BE49-F238E27FC236}">
                <a16:creationId xmlns:a16="http://schemas.microsoft.com/office/drawing/2014/main" id="{02A90B60-2105-699A-361A-BB511C57D15D}"/>
              </a:ext>
            </a:extLst>
          </p:cNvPr>
          <p:cNvSpPr/>
          <p:nvPr/>
        </p:nvSpPr>
        <p:spPr>
          <a:xfrm>
            <a:off x="6096000" y="152400"/>
            <a:ext cx="6019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Who is the audience?</a:t>
            </a:r>
          </a:p>
        </p:txBody>
      </p:sp>
      <p:sp>
        <p:nvSpPr>
          <p:cNvPr id="7" name="Rounded Rectangular Callout 17">
            <a:extLst>
              <a:ext uri="{FF2B5EF4-FFF2-40B4-BE49-F238E27FC236}">
                <a16:creationId xmlns:a16="http://schemas.microsoft.com/office/drawing/2014/main" id="{D95A439C-E144-A0D0-3D35-329DA080F4F6}"/>
              </a:ext>
            </a:extLst>
          </p:cNvPr>
          <p:cNvSpPr/>
          <p:nvPr/>
        </p:nvSpPr>
        <p:spPr>
          <a:xfrm>
            <a:off x="7543800" y="1143000"/>
            <a:ext cx="4126522" cy="6106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/>
              <a:t>Legal brief?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D64EB1-C73D-E231-5220-F85805198F38}"/>
              </a:ext>
            </a:extLst>
          </p:cNvPr>
          <p:cNvSpPr txBox="1"/>
          <p:nvPr/>
        </p:nvSpPr>
        <p:spPr>
          <a:xfrm>
            <a:off x="-50166" y="3124200"/>
            <a:ext cx="12238622" cy="3657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300" b="1" baseline="30000" dirty="0">
                <a:solidFill>
                  <a:schemeClr val="bg1"/>
                </a:solidFill>
              </a:rPr>
              <a:t>Luke 1:1 </a:t>
            </a:r>
            <a:r>
              <a:rPr lang="en-US" sz="3300" dirty="0">
                <a:solidFill>
                  <a:schemeClr val="bg1"/>
                </a:solidFill>
              </a:rPr>
              <a:t>Inasmuch as many have undertaken to compile an account of the things accomplished among us, </a:t>
            </a:r>
            <a:r>
              <a:rPr lang="en-US" sz="3300" b="1" baseline="30000" dirty="0">
                <a:solidFill>
                  <a:schemeClr val="bg1"/>
                </a:solidFill>
              </a:rPr>
              <a:t>2 </a:t>
            </a:r>
            <a:r>
              <a:rPr lang="en-US" sz="3300" dirty="0">
                <a:solidFill>
                  <a:schemeClr val="bg1"/>
                </a:solidFill>
              </a:rPr>
              <a:t>just as they were handed down to us by those who from the beginning were eyewitnesses and servants of the word, </a:t>
            </a:r>
            <a:r>
              <a:rPr lang="en-US" sz="3300" b="1" baseline="30000" dirty="0">
                <a:solidFill>
                  <a:schemeClr val="bg1"/>
                </a:solidFill>
              </a:rPr>
              <a:t>3 </a:t>
            </a:r>
            <a:r>
              <a:rPr lang="en-US" sz="3300" dirty="0">
                <a:solidFill>
                  <a:schemeClr val="bg1"/>
                </a:solidFill>
              </a:rPr>
              <a:t>it seemed fitting for me as well, </a:t>
            </a:r>
            <a:r>
              <a:rPr lang="en-US" sz="3300" b="1" u="sng" dirty="0">
                <a:solidFill>
                  <a:schemeClr val="bg1"/>
                </a:solidFill>
              </a:rPr>
              <a:t>having investigated everything carefully from the beginning</a:t>
            </a:r>
            <a:r>
              <a:rPr lang="en-US" sz="3300" dirty="0">
                <a:solidFill>
                  <a:schemeClr val="bg1"/>
                </a:solidFill>
              </a:rPr>
              <a:t>, to write it out for you in consecutive order, most excellent Theophilus; </a:t>
            </a:r>
            <a:r>
              <a:rPr lang="en-US" sz="3300" b="1" baseline="30000" dirty="0">
                <a:solidFill>
                  <a:schemeClr val="bg1"/>
                </a:solidFill>
              </a:rPr>
              <a:t>4 </a:t>
            </a:r>
            <a:r>
              <a:rPr lang="en-US" sz="3300" dirty="0">
                <a:solidFill>
                  <a:schemeClr val="bg1"/>
                </a:solidFill>
              </a:rPr>
              <a:t>so that you may know the exact truth about the things you have been taught.</a:t>
            </a:r>
          </a:p>
        </p:txBody>
      </p:sp>
    </p:spTree>
    <p:extLst>
      <p:ext uri="{BB962C8B-B14F-4D97-AF65-F5344CB8AC3E}">
        <p14:creationId xmlns:p14="http://schemas.microsoft.com/office/powerpoint/2010/main" val="33942278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9E11B-915F-CAC8-FD9E-2D2EA48EA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243611-E250-302F-5719-8ADAF07AD327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b="1" u="sng" dirty="0" err="1">
                <a:solidFill>
                  <a:srgbClr val="002060"/>
                </a:solidFill>
              </a:rPr>
              <a:t>Theophilus</a:t>
            </a:r>
            <a:r>
              <a:rPr lang="en-US" sz="3600" dirty="0"/>
              <a:t>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5" name="Rounded Rectangular Callout 5">
            <a:extLst>
              <a:ext uri="{FF2B5EF4-FFF2-40B4-BE49-F238E27FC236}">
                <a16:creationId xmlns:a16="http://schemas.microsoft.com/office/drawing/2014/main" id="{05B31738-E931-E74E-0E11-6ECA31B9D3B4}"/>
              </a:ext>
            </a:extLst>
          </p:cNvPr>
          <p:cNvSpPr/>
          <p:nvPr/>
        </p:nvSpPr>
        <p:spPr>
          <a:xfrm>
            <a:off x="6096000" y="152400"/>
            <a:ext cx="6019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Who is the audience?</a:t>
            </a:r>
          </a:p>
        </p:txBody>
      </p:sp>
      <p:sp>
        <p:nvSpPr>
          <p:cNvPr id="7" name="Rounded Rectangular Callout 17">
            <a:extLst>
              <a:ext uri="{FF2B5EF4-FFF2-40B4-BE49-F238E27FC236}">
                <a16:creationId xmlns:a16="http://schemas.microsoft.com/office/drawing/2014/main" id="{33596F68-AAAA-1B02-820E-E99F9944FE16}"/>
              </a:ext>
            </a:extLst>
          </p:cNvPr>
          <p:cNvSpPr/>
          <p:nvPr/>
        </p:nvSpPr>
        <p:spPr>
          <a:xfrm>
            <a:off x="7543800" y="1143000"/>
            <a:ext cx="4126522" cy="6106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/>
              <a:t>Legal brief?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389204-CF8F-21B6-559F-5105C958E160}"/>
              </a:ext>
            </a:extLst>
          </p:cNvPr>
          <p:cNvSpPr txBox="1"/>
          <p:nvPr/>
        </p:nvSpPr>
        <p:spPr>
          <a:xfrm>
            <a:off x="-50166" y="3124200"/>
            <a:ext cx="12238622" cy="3657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300" b="1" baseline="30000" dirty="0">
                <a:solidFill>
                  <a:schemeClr val="bg1"/>
                </a:solidFill>
              </a:rPr>
              <a:t>Luke 1:1 </a:t>
            </a:r>
            <a:r>
              <a:rPr lang="en-US" sz="3300" dirty="0">
                <a:solidFill>
                  <a:schemeClr val="bg1"/>
                </a:solidFill>
              </a:rPr>
              <a:t>Inasmuch as many have undertaken to compile an account of the things accomplished among us, </a:t>
            </a:r>
            <a:r>
              <a:rPr lang="en-US" sz="3300" b="1" baseline="30000" dirty="0">
                <a:solidFill>
                  <a:schemeClr val="bg1"/>
                </a:solidFill>
              </a:rPr>
              <a:t>2 </a:t>
            </a:r>
            <a:r>
              <a:rPr lang="en-US" sz="3300" dirty="0">
                <a:solidFill>
                  <a:schemeClr val="bg1"/>
                </a:solidFill>
              </a:rPr>
              <a:t>just as they were handed down to us by those who from the beginning were eyewitnesses and servants of the word, </a:t>
            </a:r>
            <a:r>
              <a:rPr lang="en-US" sz="3300" b="1" baseline="30000" dirty="0">
                <a:solidFill>
                  <a:schemeClr val="bg1"/>
                </a:solidFill>
              </a:rPr>
              <a:t>3 </a:t>
            </a:r>
            <a:r>
              <a:rPr lang="en-US" sz="3300" dirty="0">
                <a:solidFill>
                  <a:schemeClr val="bg1"/>
                </a:solidFill>
              </a:rPr>
              <a:t>it seemed fitting for me as well, having investigated everything carefully from the beginning, </a:t>
            </a:r>
            <a:r>
              <a:rPr lang="en-US" sz="3300" b="1" u="sng" dirty="0">
                <a:solidFill>
                  <a:schemeClr val="bg1"/>
                </a:solidFill>
              </a:rPr>
              <a:t>to write it out for you in consecutive order</a:t>
            </a:r>
            <a:r>
              <a:rPr lang="en-US" sz="3300" dirty="0">
                <a:solidFill>
                  <a:schemeClr val="bg1"/>
                </a:solidFill>
              </a:rPr>
              <a:t>, most excellent Theophilus; </a:t>
            </a:r>
            <a:r>
              <a:rPr lang="en-US" sz="3300" b="1" baseline="30000" dirty="0">
                <a:solidFill>
                  <a:schemeClr val="bg1"/>
                </a:solidFill>
              </a:rPr>
              <a:t>4 </a:t>
            </a:r>
            <a:r>
              <a:rPr lang="en-US" sz="3300" dirty="0">
                <a:solidFill>
                  <a:schemeClr val="bg1"/>
                </a:solidFill>
              </a:rPr>
              <a:t>so that you may know the exact truth about the things you have been taught.</a:t>
            </a:r>
          </a:p>
        </p:txBody>
      </p:sp>
    </p:spTree>
    <p:extLst>
      <p:ext uri="{BB962C8B-B14F-4D97-AF65-F5344CB8AC3E}">
        <p14:creationId xmlns:p14="http://schemas.microsoft.com/office/powerpoint/2010/main" val="41681348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4648200"/>
            <a:ext cx="12191999" cy="2218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1:6 </a:t>
            </a:r>
            <a:r>
              <a:rPr lang="en-US" sz="3400" dirty="0"/>
              <a:t>So when </a:t>
            </a:r>
            <a:r>
              <a:rPr lang="en-US" sz="3400" b="1" u="sng" dirty="0">
                <a:solidFill>
                  <a:srgbClr val="002060"/>
                </a:solidFill>
              </a:rPr>
              <a:t>they had come together</a:t>
            </a:r>
            <a:r>
              <a:rPr lang="en-US" sz="3400" dirty="0"/>
              <a:t>, they were asking Him, saying, “Lord, is it at this time You are restoring the kingdom to Israel?”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592148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FDE151-EA09-4797-3E64-6A4C73A689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06BC8E-6632-7469-3298-5753923939E4}"/>
              </a:ext>
            </a:extLst>
          </p:cNvPr>
          <p:cNvSpPr txBox="1"/>
          <p:nvPr/>
        </p:nvSpPr>
        <p:spPr>
          <a:xfrm>
            <a:off x="0" y="4648200"/>
            <a:ext cx="12191999" cy="2218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1:6 </a:t>
            </a:r>
            <a:r>
              <a:rPr lang="en-US" sz="3400" dirty="0"/>
              <a:t>So when they had come together, they were asking Him, saying, “</a:t>
            </a:r>
            <a:r>
              <a:rPr lang="en-US" sz="3400" b="1" u="sng" dirty="0">
                <a:solidFill>
                  <a:srgbClr val="002060"/>
                </a:solidFill>
              </a:rPr>
              <a:t>Lord, is it at this time You are restoring the kingdom to Israel?</a:t>
            </a:r>
            <a:r>
              <a:rPr lang="en-US" sz="3400" dirty="0"/>
              <a:t>” </a:t>
            </a:r>
            <a:endParaRPr lang="en-US" sz="3600" dirty="0"/>
          </a:p>
        </p:txBody>
      </p:sp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4D604CC2-26FA-9F4A-E5F8-DF0144BBCBCD}"/>
              </a:ext>
            </a:extLst>
          </p:cNvPr>
          <p:cNvSpPr/>
          <p:nvPr/>
        </p:nvSpPr>
        <p:spPr>
          <a:xfrm>
            <a:off x="228600" y="762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</a:rPr>
              <a:t>This is a reasonable question: </a:t>
            </a:r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BF072717-DD8D-DEC3-95D4-5008D76EA8F6}"/>
              </a:ext>
            </a:extLst>
          </p:cNvPr>
          <p:cNvSpPr/>
          <p:nvPr/>
        </p:nvSpPr>
        <p:spPr>
          <a:xfrm>
            <a:off x="7930662" y="114300"/>
            <a:ext cx="4032738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b="1" dirty="0">
                <a:solidFill>
                  <a:schemeClr val="bg1"/>
                </a:solidFill>
              </a:rPr>
              <a:t>1) Based on the present situation</a:t>
            </a:r>
          </a:p>
        </p:txBody>
      </p:sp>
      <p:sp>
        <p:nvSpPr>
          <p:cNvPr id="5" name="Rounded Rectangular Callout 17">
            <a:extLst>
              <a:ext uri="{FF2B5EF4-FFF2-40B4-BE49-F238E27FC236}">
                <a16:creationId xmlns:a16="http://schemas.microsoft.com/office/drawing/2014/main" id="{976C61AD-6CFA-BD13-265E-CB7CDE500FC5}"/>
              </a:ext>
            </a:extLst>
          </p:cNvPr>
          <p:cNvSpPr/>
          <p:nvPr/>
        </p:nvSpPr>
        <p:spPr>
          <a:xfrm>
            <a:off x="7930662" y="1396398"/>
            <a:ext cx="4032738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b="1" dirty="0">
                <a:solidFill>
                  <a:schemeClr val="bg1"/>
                </a:solidFill>
              </a:rPr>
              <a:t>2) OT predictions of the Messiah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E0E458-936B-2675-F135-7291239B2F83}"/>
              </a:ext>
            </a:extLst>
          </p:cNvPr>
          <p:cNvSpPr txBox="1"/>
          <p:nvPr/>
        </p:nvSpPr>
        <p:spPr>
          <a:xfrm>
            <a:off x="228600" y="1231599"/>
            <a:ext cx="7315200" cy="28832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Luke 24:20 </a:t>
            </a:r>
            <a:r>
              <a:rPr lang="en-US" sz="3600" dirty="0">
                <a:solidFill>
                  <a:schemeClr val="bg1"/>
                </a:solidFill>
              </a:rPr>
              <a:t>…the chief priests and our  rulers delivered Him to the sentence of death, and crucified Him. </a:t>
            </a:r>
            <a:r>
              <a:rPr lang="en-US" sz="3600" b="1" baseline="30000" dirty="0">
                <a:solidFill>
                  <a:schemeClr val="bg1"/>
                </a:solidFill>
              </a:rPr>
              <a:t>21 </a:t>
            </a:r>
            <a:r>
              <a:rPr lang="en-US" sz="3600" dirty="0">
                <a:solidFill>
                  <a:schemeClr val="bg1"/>
                </a:solidFill>
              </a:rPr>
              <a:t>But we were hoping that it was He who was going to redeem Israel. </a:t>
            </a:r>
          </a:p>
        </p:txBody>
      </p:sp>
    </p:spTree>
    <p:extLst>
      <p:ext uri="{BB962C8B-B14F-4D97-AF65-F5344CB8AC3E}">
        <p14:creationId xmlns:p14="http://schemas.microsoft.com/office/powerpoint/2010/main" val="103320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2C95A2-BFD4-C323-FFFA-28557A7A1C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B44A8B2-E307-20F5-8C12-AF06729D5C96}"/>
              </a:ext>
            </a:extLst>
          </p:cNvPr>
          <p:cNvSpPr txBox="1"/>
          <p:nvPr/>
        </p:nvSpPr>
        <p:spPr>
          <a:xfrm>
            <a:off x="0" y="4648200"/>
            <a:ext cx="12191999" cy="2218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1:6 </a:t>
            </a:r>
            <a:r>
              <a:rPr lang="en-US" sz="3400" dirty="0"/>
              <a:t>So when they had come together, they were asking Him, saying, “</a:t>
            </a:r>
            <a:r>
              <a:rPr lang="en-US" sz="3400" b="1" u="sng" dirty="0">
                <a:solidFill>
                  <a:srgbClr val="002060"/>
                </a:solidFill>
              </a:rPr>
              <a:t>Lord, is it at this time You are restoring the kingdom to Israel?</a:t>
            </a:r>
            <a:r>
              <a:rPr lang="en-US" sz="3400" dirty="0"/>
              <a:t>” </a:t>
            </a:r>
            <a:endParaRPr lang="en-US" sz="3600" dirty="0"/>
          </a:p>
        </p:txBody>
      </p:sp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8A26190A-7850-1B9C-7A6E-706FD969C61E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bg1"/>
                </a:solidFill>
              </a:rPr>
              <a:t>His answer: </a:t>
            </a:r>
          </a:p>
        </p:txBody>
      </p:sp>
    </p:spTree>
    <p:extLst>
      <p:ext uri="{BB962C8B-B14F-4D97-AF65-F5344CB8AC3E}">
        <p14:creationId xmlns:p14="http://schemas.microsoft.com/office/powerpoint/2010/main" val="153943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FBDAF-3641-863F-502C-43D4A901A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EFEA4897-78A3-C35D-5E59-F3C78A6FC47B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1D79C0-5FE1-82DC-EE73-BFE7F9535F4D}"/>
              </a:ext>
            </a:extLst>
          </p:cNvPr>
          <p:cNvSpPr txBox="1"/>
          <p:nvPr/>
        </p:nvSpPr>
        <p:spPr>
          <a:xfrm>
            <a:off x="0" y="4648200"/>
            <a:ext cx="12191999" cy="2218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1:6 </a:t>
            </a:r>
            <a:r>
              <a:rPr lang="en-US" sz="3400" dirty="0"/>
              <a:t>So when they had come together, they were asking Him, saying, “Lord, is it at this time You are restoring the kingdom to Israel?” </a:t>
            </a:r>
            <a:r>
              <a:rPr lang="en-US" sz="3400" b="1" baseline="30000" dirty="0"/>
              <a:t>7 </a:t>
            </a:r>
            <a:r>
              <a:rPr lang="en-US" sz="3400" b="1" u="sng" dirty="0">
                <a:solidFill>
                  <a:srgbClr val="002060"/>
                </a:solidFill>
              </a:rPr>
              <a:t>He said to them, “It is not for you to know </a:t>
            </a:r>
            <a:r>
              <a:rPr lang="en-US" sz="3400" dirty="0"/>
              <a:t>times or epochs which the Father has fixed by His own authority; </a:t>
            </a:r>
            <a:endParaRPr lang="en-US" sz="34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10" name="Rounded Rectangular Callout 17">
            <a:extLst>
              <a:ext uri="{FF2B5EF4-FFF2-40B4-BE49-F238E27FC236}">
                <a16:creationId xmlns:a16="http://schemas.microsoft.com/office/drawing/2014/main" id="{EB12B378-9CFA-54B9-E9F3-CB17912B42BE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bg1"/>
                </a:solidFill>
              </a:rPr>
              <a:t>His answer: </a:t>
            </a:r>
          </a:p>
        </p:txBody>
      </p:sp>
    </p:spTree>
    <p:extLst>
      <p:ext uri="{BB962C8B-B14F-4D97-AF65-F5344CB8AC3E}">
        <p14:creationId xmlns:p14="http://schemas.microsoft.com/office/powerpoint/2010/main" val="210467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CF298D-8812-0E9D-B226-267E5FFE77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4DBE598E-FA20-0B78-C362-3146FE789744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C4D5DF-9111-02B9-5909-9E0F5FA4D88F}"/>
              </a:ext>
            </a:extLst>
          </p:cNvPr>
          <p:cNvSpPr txBox="1"/>
          <p:nvPr/>
        </p:nvSpPr>
        <p:spPr>
          <a:xfrm>
            <a:off x="0" y="4648200"/>
            <a:ext cx="12191999" cy="2218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1:6 </a:t>
            </a:r>
            <a:r>
              <a:rPr lang="en-US" sz="3400" dirty="0"/>
              <a:t>So when they had come together, they were asking Him, saying, “Lord, is it at this time You are restoring the kingdom to Israel?” </a:t>
            </a:r>
            <a:r>
              <a:rPr lang="en-US" sz="3400" b="1" baseline="30000" dirty="0"/>
              <a:t>7 </a:t>
            </a:r>
            <a:r>
              <a:rPr lang="en-US" sz="3400" b="1" u="sng" dirty="0">
                <a:solidFill>
                  <a:srgbClr val="002060"/>
                </a:solidFill>
              </a:rPr>
              <a:t>He said to them, “It is not for you to know times or epochs which the Father has fixed by His own authority</a:t>
            </a:r>
            <a:r>
              <a:rPr lang="en-US" sz="3400" dirty="0"/>
              <a:t>; </a:t>
            </a:r>
            <a:endParaRPr lang="en-US" sz="34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9" name="Rounded Rectangular Callout 17">
            <a:extLst>
              <a:ext uri="{FF2B5EF4-FFF2-40B4-BE49-F238E27FC236}">
                <a16:creationId xmlns:a16="http://schemas.microsoft.com/office/drawing/2014/main" id="{BAFA65A7-C1CB-D821-2197-11DE6B6F49EF}"/>
              </a:ext>
            </a:extLst>
          </p:cNvPr>
          <p:cNvSpPr/>
          <p:nvPr/>
        </p:nvSpPr>
        <p:spPr>
          <a:xfrm>
            <a:off x="6705602" y="177198"/>
            <a:ext cx="5029199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What you’re asking about is not now</a:t>
            </a:r>
          </a:p>
        </p:txBody>
      </p:sp>
      <p:sp>
        <p:nvSpPr>
          <p:cNvPr id="10" name="Rounded Rectangular Callout 17">
            <a:extLst>
              <a:ext uri="{FF2B5EF4-FFF2-40B4-BE49-F238E27FC236}">
                <a16:creationId xmlns:a16="http://schemas.microsoft.com/office/drawing/2014/main" id="{BE6997C8-1ED3-08EF-AA85-DFB4B5927138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bg1"/>
                </a:solidFill>
              </a:rPr>
              <a:t>His answer: </a:t>
            </a:r>
          </a:p>
        </p:txBody>
      </p:sp>
    </p:spTree>
    <p:extLst>
      <p:ext uri="{BB962C8B-B14F-4D97-AF65-F5344CB8AC3E}">
        <p14:creationId xmlns:p14="http://schemas.microsoft.com/office/powerpoint/2010/main" val="427834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/>
          <p:cNvSpPr/>
          <p:nvPr/>
        </p:nvSpPr>
        <p:spPr>
          <a:xfrm>
            <a:off x="7315200" y="457200"/>
            <a:ext cx="4495799" cy="1295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Plays unique role in the New Testament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dirty="0" err="1"/>
              <a:t>Theophilus</a:t>
            </a:r>
            <a:r>
              <a:rPr lang="en-US" sz="3600" dirty="0"/>
              <a:t>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535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C7FD72-C82A-23B5-26E9-707FBFB395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EDEDDD7F-3CB2-26B3-1489-A278CD9B67D1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7">
            <a:extLst>
              <a:ext uri="{FF2B5EF4-FFF2-40B4-BE49-F238E27FC236}">
                <a16:creationId xmlns:a16="http://schemas.microsoft.com/office/drawing/2014/main" id="{41FFA87E-4FC8-F068-E23C-40EF42FF2A84}"/>
              </a:ext>
            </a:extLst>
          </p:cNvPr>
          <p:cNvSpPr/>
          <p:nvPr/>
        </p:nvSpPr>
        <p:spPr>
          <a:xfrm>
            <a:off x="6705602" y="177198"/>
            <a:ext cx="5029199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</a:rPr>
              <a:t>What you’re asking about is not now</a:t>
            </a:r>
          </a:p>
        </p:txBody>
      </p:sp>
      <p:sp>
        <p:nvSpPr>
          <p:cNvPr id="10" name="Rounded Rectangular Callout 17">
            <a:extLst>
              <a:ext uri="{FF2B5EF4-FFF2-40B4-BE49-F238E27FC236}">
                <a16:creationId xmlns:a16="http://schemas.microsoft.com/office/drawing/2014/main" id="{953858A9-8D4C-42DD-652E-F3E399635EAC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tx1"/>
                </a:solidFill>
              </a:rPr>
              <a:t>His answer: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FA7689-D2A0-56E9-37B7-19318AD879AA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b="1" u="sng" dirty="0">
                <a:solidFill>
                  <a:srgbClr val="002060"/>
                </a:solidFill>
              </a:rPr>
              <a:t>but</a:t>
            </a:r>
            <a:r>
              <a:rPr lang="en-US" sz="3400" dirty="0"/>
              <a:t> you will receive power when the Holy Spirit has come upon you; and you shall be My witnesses both in Jerusalem, and in all Judea and Samaria, and even to the remotest part of the earth.”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026313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D3C55-A521-6C6C-B15B-C5ADA22AA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54A0A49F-7E21-F2C7-307B-EA5AE38BB790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776F75-B69C-6562-4B03-A881B7D37067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b="1" u="sng" dirty="0">
                <a:solidFill>
                  <a:srgbClr val="002060"/>
                </a:solidFill>
              </a:rPr>
              <a:t>but</a:t>
            </a:r>
            <a:r>
              <a:rPr lang="en-US" sz="3400" dirty="0"/>
              <a:t> you will receive power when the Holy Spirit has come upon you; and you shall be My witnesses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5E62521A-161C-2E25-C70C-F456373B4AFC}"/>
              </a:ext>
            </a:extLst>
          </p:cNvPr>
          <p:cNvSpPr/>
          <p:nvPr/>
        </p:nvSpPr>
        <p:spPr>
          <a:xfrm>
            <a:off x="6916617" y="228600"/>
            <a:ext cx="4783018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BUT I’ll tell you what </a:t>
            </a:r>
            <a:r>
              <a:rPr lang="en-US" sz="4400" b="1" i="1" dirty="0">
                <a:solidFill>
                  <a:schemeClr val="bg1"/>
                </a:solidFill>
              </a:rPr>
              <a:t>is</a:t>
            </a:r>
            <a:r>
              <a:rPr lang="en-US" sz="4400" b="1" dirty="0">
                <a:solidFill>
                  <a:schemeClr val="bg1"/>
                </a:solidFill>
              </a:rPr>
              <a:t> now …</a:t>
            </a:r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24FCE4B0-60C6-BF97-4409-4CDFDFF2E645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bg1"/>
                </a:solidFill>
              </a:rPr>
              <a:t>His answer: </a:t>
            </a:r>
          </a:p>
        </p:txBody>
      </p:sp>
    </p:spTree>
    <p:extLst>
      <p:ext uri="{BB962C8B-B14F-4D97-AF65-F5344CB8AC3E}">
        <p14:creationId xmlns:p14="http://schemas.microsoft.com/office/powerpoint/2010/main" val="365799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FF9AAA-A34B-6BB5-0FC2-52287E2CC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2C379517-2DED-1CB3-287D-3A60F6505B4C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A20E68-3B20-9CF2-A98A-29496A8A4781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</a:t>
            </a:r>
            <a:r>
              <a:rPr lang="en-US" sz="3400" b="1" u="sng" dirty="0">
                <a:solidFill>
                  <a:srgbClr val="002060"/>
                </a:solidFill>
              </a:rPr>
              <a:t>you</a:t>
            </a:r>
            <a:r>
              <a:rPr lang="en-US" sz="3400" dirty="0"/>
              <a:t> will receive power when the Holy Spirit has come upon </a:t>
            </a:r>
            <a:r>
              <a:rPr lang="en-US" sz="3400" b="1" u="sng" dirty="0">
                <a:solidFill>
                  <a:srgbClr val="002060"/>
                </a:solidFill>
              </a:rPr>
              <a:t>you</a:t>
            </a:r>
            <a:r>
              <a:rPr lang="en-US" sz="3400" dirty="0"/>
              <a:t>; and </a:t>
            </a:r>
            <a:r>
              <a:rPr lang="en-US" sz="3400" b="1" u="sng" dirty="0">
                <a:solidFill>
                  <a:srgbClr val="002060"/>
                </a:solidFill>
              </a:rPr>
              <a:t>you</a:t>
            </a:r>
            <a:r>
              <a:rPr lang="en-US" sz="3400" dirty="0"/>
              <a:t> shall be My witnesses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89B0DF9A-8D49-3ACB-ABF8-6E1C03BBA31B}"/>
              </a:ext>
            </a:extLst>
          </p:cNvPr>
          <p:cNvSpPr/>
          <p:nvPr/>
        </p:nvSpPr>
        <p:spPr>
          <a:xfrm>
            <a:off x="6916617" y="228600"/>
            <a:ext cx="4783018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</a:rPr>
              <a:t>BUT I’ll tell you what </a:t>
            </a:r>
            <a:r>
              <a:rPr lang="en-US" sz="4400" b="1" i="1" dirty="0">
                <a:solidFill>
                  <a:schemeClr val="tx1"/>
                </a:solidFill>
              </a:rPr>
              <a:t>is</a:t>
            </a:r>
            <a:r>
              <a:rPr lang="en-US" sz="4400" b="1" dirty="0">
                <a:solidFill>
                  <a:schemeClr val="tx1"/>
                </a:solidFill>
              </a:rPr>
              <a:t> now …</a:t>
            </a:r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504C6CCC-DDDA-AEC2-E16C-09BFF6C71CE7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tx1"/>
                </a:solidFill>
              </a:rPr>
              <a:t>His answer: </a:t>
            </a:r>
          </a:p>
        </p:txBody>
      </p:sp>
    </p:spTree>
    <p:extLst>
      <p:ext uri="{BB962C8B-B14F-4D97-AF65-F5344CB8AC3E}">
        <p14:creationId xmlns:p14="http://schemas.microsoft.com/office/powerpoint/2010/main" val="33551733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2E6A1-565C-AC11-1BDD-7D16E2C02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D59DAA1E-0F7C-D7F0-5C46-DEBA40254ABF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A8FCAE-83DB-993F-049E-27CB31CBD972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</a:t>
            </a:r>
            <a:r>
              <a:rPr lang="en-US" sz="3400" b="1" u="sng" dirty="0">
                <a:solidFill>
                  <a:srgbClr val="002060"/>
                </a:solidFill>
              </a:rPr>
              <a:t>you</a:t>
            </a:r>
            <a:r>
              <a:rPr lang="en-US" sz="3400" dirty="0"/>
              <a:t> will receive power when the Holy Spirit has come upon </a:t>
            </a:r>
            <a:r>
              <a:rPr lang="en-US" sz="3400" b="1" u="sng" dirty="0">
                <a:solidFill>
                  <a:srgbClr val="002060"/>
                </a:solidFill>
              </a:rPr>
              <a:t>you</a:t>
            </a:r>
            <a:r>
              <a:rPr lang="en-US" sz="3400" dirty="0"/>
              <a:t>; and </a:t>
            </a:r>
            <a:r>
              <a:rPr lang="en-US" sz="3400" b="1" u="sng" dirty="0">
                <a:solidFill>
                  <a:srgbClr val="002060"/>
                </a:solidFill>
              </a:rPr>
              <a:t>you</a:t>
            </a:r>
            <a:r>
              <a:rPr lang="en-US" sz="3400" dirty="0"/>
              <a:t> shall be My witnesses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F3340A21-196C-8F0C-3F56-F8FB957E624E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bg1"/>
                </a:solidFill>
              </a:rPr>
              <a:t>His answer: </a:t>
            </a: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DFAACD09-ECB4-6578-C9F1-58234793EE4A}"/>
              </a:ext>
            </a:extLst>
          </p:cNvPr>
          <p:cNvSpPr/>
          <p:nvPr/>
        </p:nvSpPr>
        <p:spPr>
          <a:xfrm>
            <a:off x="6629400" y="240999"/>
            <a:ext cx="5240217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</a:rPr>
              <a:t>You’re asking what I am going to do …</a:t>
            </a:r>
          </a:p>
        </p:txBody>
      </p:sp>
    </p:spTree>
    <p:extLst>
      <p:ext uri="{BB962C8B-B14F-4D97-AF65-F5344CB8AC3E}">
        <p14:creationId xmlns:p14="http://schemas.microsoft.com/office/powerpoint/2010/main" val="298786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B53721-D8BC-2A25-ED14-C02DB039F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10C6DB86-41BE-FDF3-56B5-FF705B9C6106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BD25CE-4CDC-90A0-90EB-10521247D023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</a:t>
            </a:r>
            <a:r>
              <a:rPr lang="en-US" sz="3400" b="1" u="sng" dirty="0">
                <a:solidFill>
                  <a:srgbClr val="002060"/>
                </a:solidFill>
              </a:rPr>
              <a:t>you</a:t>
            </a:r>
            <a:r>
              <a:rPr lang="en-US" sz="3400" dirty="0"/>
              <a:t> will receive power when the Holy Spirit has come upon </a:t>
            </a:r>
            <a:r>
              <a:rPr lang="en-US" sz="3400" b="1" u="sng" dirty="0">
                <a:solidFill>
                  <a:srgbClr val="002060"/>
                </a:solidFill>
              </a:rPr>
              <a:t>you</a:t>
            </a:r>
            <a:r>
              <a:rPr lang="en-US" sz="3400" dirty="0"/>
              <a:t>; and </a:t>
            </a:r>
            <a:r>
              <a:rPr lang="en-US" sz="3400" b="1" u="sng" dirty="0">
                <a:solidFill>
                  <a:srgbClr val="002060"/>
                </a:solidFill>
              </a:rPr>
              <a:t>you</a:t>
            </a:r>
            <a:r>
              <a:rPr lang="en-US" sz="3400" dirty="0"/>
              <a:t> shall be My witnesses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D941CFE3-72C5-D382-1742-E738555ED1CC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bg1"/>
                </a:solidFill>
              </a:rPr>
              <a:t>His answer: </a:t>
            </a: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F793CA2C-1503-FED1-157F-19569F2A1DEF}"/>
              </a:ext>
            </a:extLst>
          </p:cNvPr>
          <p:cNvSpPr/>
          <p:nvPr/>
        </p:nvSpPr>
        <p:spPr>
          <a:xfrm>
            <a:off x="6324600" y="240999"/>
            <a:ext cx="5545017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</a:rPr>
              <a:t>But I’m telling you what </a:t>
            </a:r>
            <a:r>
              <a:rPr lang="en-US" sz="4000" b="1" i="1" dirty="0">
                <a:solidFill>
                  <a:schemeClr val="bg1"/>
                </a:solidFill>
              </a:rPr>
              <a:t>YOU</a:t>
            </a:r>
            <a:r>
              <a:rPr lang="en-US" sz="4000" b="1" dirty="0">
                <a:solidFill>
                  <a:schemeClr val="bg1"/>
                </a:solidFill>
              </a:rPr>
              <a:t> are going to do</a:t>
            </a:r>
          </a:p>
        </p:txBody>
      </p:sp>
    </p:spTree>
    <p:extLst>
      <p:ext uri="{BB962C8B-B14F-4D97-AF65-F5344CB8AC3E}">
        <p14:creationId xmlns:p14="http://schemas.microsoft.com/office/powerpoint/2010/main" val="280635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3BDE8-8DE7-4B4E-2FC8-A30F3890BE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56D387CA-A3CC-D9DC-3684-FB765F2AC067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8F0E6-65F3-2F2F-9C7B-688E72B99796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</a:t>
            </a:r>
            <a:r>
              <a:rPr lang="en-US" sz="3400" b="1" u="sng" dirty="0">
                <a:solidFill>
                  <a:srgbClr val="002060"/>
                </a:solidFill>
              </a:rPr>
              <a:t>you shall be My witnesses</a:t>
            </a:r>
            <a:r>
              <a:rPr lang="en-US" sz="3400" dirty="0"/>
              <a:t>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7CB2EB1F-4664-6733-5E00-DA07F8ABF688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tx1"/>
                </a:solidFill>
              </a:rPr>
              <a:t>His answer: </a:t>
            </a: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2203FE98-CC7F-99BE-5902-1E47B56AC951}"/>
              </a:ext>
            </a:extLst>
          </p:cNvPr>
          <p:cNvSpPr/>
          <p:nvPr/>
        </p:nvSpPr>
        <p:spPr>
          <a:xfrm>
            <a:off x="6324600" y="240999"/>
            <a:ext cx="5545017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tx1"/>
                </a:solidFill>
              </a:rPr>
              <a:t>But I’m telling you what </a:t>
            </a:r>
            <a:r>
              <a:rPr lang="en-US" sz="4000" b="1" i="1" dirty="0">
                <a:solidFill>
                  <a:schemeClr val="tx1"/>
                </a:solidFill>
              </a:rPr>
              <a:t>YOU</a:t>
            </a:r>
            <a:r>
              <a:rPr lang="en-US" sz="4000" b="1" dirty="0">
                <a:solidFill>
                  <a:schemeClr val="tx1"/>
                </a:solidFill>
              </a:rPr>
              <a:t> are going to do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19899C12-ABC8-6BBF-9B8B-DA54495B9F11}"/>
              </a:ext>
            </a:extLst>
          </p:cNvPr>
          <p:cNvSpPr/>
          <p:nvPr/>
        </p:nvSpPr>
        <p:spPr>
          <a:xfrm>
            <a:off x="5334000" y="3953439"/>
            <a:ext cx="6688016" cy="652320"/>
          </a:xfrm>
          <a:prstGeom prst="wedgeRoundRectCallout">
            <a:avLst>
              <a:gd name="adj1" fmla="val -27742"/>
              <a:gd name="adj2" fmla="val 17900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“to give a testimony of the facts”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DEF2B6-8619-770F-FBF9-531F2F4895FC}"/>
              </a:ext>
            </a:extLst>
          </p:cNvPr>
          <p:cNvSpPr txBox="1"/>
          <p:nvPr/>
        </p:nvSpPr>
        <p:spPr>
          <a:xfrm>
            <a:off x="86015" y="1552087"/>
            <a:ext cx="12082947" cy="22085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>
                <a:solidFill>
                  <a:schemeClr val="bg1"/>
                </a:solidFill>
              </a:rPr>
              <a:t>Luke 24:46 </a:t>
            </a:r>
            <a:r>
              <a:rPr lang="en-US" sz="3400" dirty="0">
                <a:solidFill>
                  <a:schemeClr val="bg1"/>
                </a:solidFill>
              </a:rPr>
              <a:t>Thus it is written, that the Christ would suffer and rise again from the dead the third day, </a:t>
            </a:r>
            <a:r>
              <a:rPr lang="en-US" sz="3400" b="1" baseline="30000" dirty="0">
                <a:solidFill>
                  <a:schemeClr val="bg1"/>
                </a:solidFill>
              </a:rPr>
              <a:t>47 </a:t>
            </a:r>
            <a:r>
              <a:rPr lang="en-US" sz="3400" dirty="0">
                <a:solidFill>
                  <a:schemeClr val="bg1"/>
                </a:solidFill>
              </a:rPr>
              <a:t>and that repentance for forgiveness of sins would be proclaimed in His name to all the nations, beginning from Jerusalem. </a:t>
            </a:r>
            <a:r>
              <a:rPr lang="en-US" sz="3400" b="1" baseline="30000" dirty="0">
                <a:solidFill>
                  <a:schemeClr val="bg1"/>
                </a:solidFill>
              </a:rPr>
              <a:t>48</a:t>
            </a:r>
            <a:r>
              <a:rPr lang="en-US" sz="3400" baseline="30000" dirty="0">
                <a:solidFill>
                  <a:schemeClr val="bg1"/>
                </a:solidFill>
              </a:rPr>
              <a:t> </a:t>
            </a:r>
            <a:r>
              <a:rPr lang="en-US" sz="3400" b="1" u="sng" dirty="0">
                <a:solidFill>
                  <a:schemeClr val="bg1"/>
                </a:solidFill>
              </a:rPr>
              <a:t>You are witnesses of these things</a:t>
            </a:r>
            <a:r>
              <a:rPr lang="en-US" sz="3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A2A7387-1CAC-AA67-8D8E-C29907A21611}"/>
              </a:ext>
            </a:extLst>
          </p:cNvPr>
          <p:cNvSpPr/>
          <p:nvPr/>
        </p:nvSpPr>
        <p:spPr>
          <a:xfrm>
            <a:off x="8596435" y="944442"/>
            <a:ext cx="838200" cy="762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986B503-8454-C24A-6949-9B93D70E486C}"/>
              </a:ext>
            </a:extLst>
          </p:cNvPr>
          <p:cNvSpPr/>
          <p:nvPr/>
        </p:nvSpPr>
        <p:spPr>
          <a:xfrm>
            <a:off x="10256063" y="944442"/>
            <a:ext cx="838200" cy="762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38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B08B29-947D-60E4-A828-D045ED17B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5FD42AB4-B8AA-8BD6-241A-41E8ECCF6125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C95C8C-4972-E20E-0BEE-4B9035BDC96E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</a:t>
            </a:r>
            <a:r>
              <a:rPr lang="en-US" sz="3400" b="1" u="sng" dirty="0">
                <a:solidFill>
                  <a:srgbClr val="002060"/>
                </a:solidFill>
              </a:rPr>
              <a:t>you shall be My witnesses</a:t>
            </a:r>
            <a:r>
              <a:rPr lang="en-US" sz="3400" dirty="0"/>
              <a:t>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0E8FCD66-DA51-5891-1225-41A9A7E42F57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tx1"/>
                </a:solidFill>
              </a:rPr>
              <a:t>His answer: </a:t>
            </a: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274197E0-ECBA-A155-CD65-13AD2F63D248}"/>
              </a:ext>
            </a:extLst>
          </p:cNvPr>
          <p:cNvSpPr/>
          <p:nvPr/>
        </p:nvSpPr>
        <p:spPr>
          <a:xfrm>
            <a:off x="6324600" y="240999"/>
            <a:ext cx="5545017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tx1"/>
                </a:solidFill>
              </a:rPr>
              <a:t>But I’m telling you what </a:t>
            </a:r>
            <a:r>
              <a:rPr lang="en-US" sz="4000" b="1" i="1" dirty="0">
                <a:solidFill>
                  <a:schemeClr val="tx1"/>
                </a:solidFill>
              </a:rPr>
              <a:t>YOU</a:t>
            </a:r>
            <a:r>
              <a:rPr lang="en-US" sz="4000" b="1" dirty="0">
                <a:solidFill>
                  <a:schemeClr val="tx1"/>
                </a:solidFill>
              </a:rPr>
              <a:t> are going to do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0B92D148-867D-2A55-71C2-F99FDD2924AD}"/>
              </a:ext>
            </a:extLst>
          </p:cNvPr>
          <p:cNvSpPr/>
          <p:nvPr/>
        </p:nvSpPr>
        <p:spPr>
          <a:xfrm>
            <a:off x="5334000" y="3953439"/>
            <a:ext cx="6688016" cy="652320"/>
          </a:xfrm>
          <a:prstGeom prst="wedgeRoundRectCallout">
            <a:avLst>
              <a:gd name="adj1" fmla="val -27742"/>
              <a:gd name="adj2" fmla="val 17900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“to give a testimony of the facts”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9F7F1B-1248-78C2-C0E9-E327193D4BFC}"/>
              </a:ext>
            </a:extLst>
          </p:cNvPr>
          <p:cNvSpPr txBox="1"/>
          <p:nvPr/>
        </p:nvSpPr>
        <p:spPr>
          <a:xfrm>
            <a:off x="86015" y="1552087"/>
            <a:ext cx="12082947" cy="22085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>
                <a:solidFill>
                  <a:schemeClr val="bg1"/>
                </a:solidFill>
              </a:rPr>
              <a:t>Luke 24:46 </a:t>
            </a:r>
            <a:r>
              <a:rPr lang="en-US" sz="3400" dirty="0">
                <a:solidFill>
                  <a:schemeClr val="bg1"/>
                </a:solidFill>
              </a:rPr>
              <a:t>Thus it is written, that the Christ would suffer and rise again from the dead the third day, </a:t>
            </a:r>
            <a:r>
              <a:rPr lang="en-US" sz="3400" b="1" baseline="30000" dirty="0">
                <a:solidFill>
                  <a:schemeClr val="bg1"/>
                </a:solidFill>
              </a:rPr>
              <a:t>47 </a:t>
            </a:r>
            <a:r>
              <a:rPr lang="en-US" sz="3400" dirty="0">
                <a:solidFill>
                  <a:schemeClr val="bg1"/>
                </a:solidFill>
              </a:rPr>
              <a:t>and that repentance for forgiveness of sins </a:t>
            </a:r>
            <a:r>
              <a:rPr lang="en-US" sz="3400" b="1" u="sng" dirty="0">
                <a:solidFill>
                  <a:schemeClr val="bg1"/>
                </a:solidFill>
              </a:rPr>
              <a:t>would be proclaimed in His name to all the nations</a:t>
            </a:r>
            <a:r>
              <a:rPr lang="en-US" sz="3400" dirty="0">
                <a:solidFill>
                  <a:schemeClr val="bg1"/>
                </a:solidFill>
              </a:rPr>
              <a:t>, beginning from Jerusalem. </a:t>
            </a:r>
            <a:r>
              <a:rPr lang="en-US" sz="3400" b="1" baseline="30000" dirty="0">
                <a:solidFill>
                  <a:schemeClr val="bg1"/>
                </a:solidFill>
              </a:rPr>
              <a:t>48</a:t>
            </a:r>
            <a:r>
              <a:rPr lang="en-US" sz="3400" baseline="30000" dirty="0">
                <a:solidFill>
                  <a:schemeClr val="bg1"/>
                </a:solidFill>
              </a:rPr>
              <a:t> </a:t>
            </a:r>
            <a:r>
              <a:rPr lang="en-US" sz="3400" dirty="0">
                <a:solidFill>
                  <a:schemeClr val="bg1"/>
                </a:solidFill>
              </a:rPr>
              <a:t>You are witnesses of these things.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8D291EE-778F-E881-FD1B-501F7B19A135}"/>
              </a:ext>
            </a:extLst>
          </p:cNvPr>
          <p:cNvSpPr/>
          <p:nvPr/>
        </p:nvSpPr>
        <p:spPr>
          <a:xfrm>
            <a:off x="8596435" y="944442"/>
            <a:ext cx="838200" cy="762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0636CE5-C000-BEBD-48CB-D91F23415CD2}"/>
              </a:ext>
            </a:extLst>
          </p:cNvPr>
          <p:cNvSpPr/>
          <p:nvPr/>
        </p:nvSpPr>
        <p:spPr>
          <a:xfrm>
            <a:off x="10256063" y="944442"/>
            <a:ext cx="838200" cy="762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92F002-2F37-75B8-B3A3-E23395EAB258}"/>
              </a:ext>
            </a:extLst>
          </p:cNvPr>
          <p:cNvSpPr/>
          <p:nvPr/>
        </p:nvSpPr>
        <p:spPr>
          <a:xfrm>
            <a:off x="10591800" y="2516697"/>
            <a:ext cx="838200" cy="762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9397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EC844B-9F70-FB7E-D039-BDEE4C410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BB797A0B-7631-912D-7D59-4BE009B57ECC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D842D6-155A-2D04-CC1A-FA2BCB2919FB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</a:t>
            </a:r>
            <a:r>
              <a:rPr lang="en-US" sz="3400" b="1" u="sng" dirty="0">
                <a:solidFill>
                  <a:srgbClr val="002060"/>
                </a:solidFill>
              </a:rPr>
              <a:t>you shall be My witnesses</a:t>
            </a:r>
            <a:r>
              <a:rPr lang="en-US" sz="3400" dirty="0"/>
              <a:t>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66D717D7-E5A3-9F82-7BEE-533690E48789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tx1"/>
                </a:solidFill>
              </a:rPr>
              <a:t>His answer: </a:t>
            </a: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7DC7D0C4-DD17-E69E-EB55-B37A189D6059}"/>
              </a:ext>
            </a:extLst>
          </p:cNvPr>
          <p:cNvSpPr/>
          <p:nvPr/>
        </p:nvSpPr>
        <p:spPr>
          <a:xfrm>
            <a:off x="6324600" y="240999"/>
            <a:ext cx="5545017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tx1"/>
                </a:solidFill>
              </a:rPr>
              <a:t>But I’m telling you what </a:t>
            </a:r>
            <a:r>
              <a:rPr lang="en-US" sz="4000" b="1" i="1" dirty="0">
                <a:solidFill>
                  <a:schemeClr val="tx1"/>
                </a:solidFill>
              </a:rPr>
              <a:t>YOU</a:t>
            </a:r>
            <a:r>
              <a:rPr lang="en-US" sz="4000" b="1" dirty="0">
                <a:solidFill>
                  <a:schemeClr val="tx1"/>
                </a:solidFill>
              </a:rPr>
              <a:t> are going to do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4EBDF7-ADB4-9869-7817-1A03BB48AB18}"/>
              </a:ext>
            </a:extLst>
          </p:cNvPr>
          <p:cNvSpPr txBox="1"/>
          <p:nvPr/>
        </p:nvSpPr>
        <p:spPr>
          <a:xfrm>
            <a:off x="86015" y="1552087"/>
            <a:ext cx="12082947" cy="22085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>
                <a:solidFill>
                  <a:schemeClr val="bg1"/>
                </a:solidFill>
              </a:rPr>
              <a:t>Luke 24:46 </a:t>
            </a:r>
            <a:r>
              <a:rPr lang="en-US" sz="3400" dirty="0">
                <a:solidFill>
                  <a:schemeClr val="bg1"/>
                </a:solidFill>
              </a:rPr>
              <a:t>Thus it is written, that the Christ would suffer and rise again from the dead the third day, </a:t>
            </a:r>
            <a:r>
              <a:rPr lang="en-US" sz="3400" b="1" baseline="30000" dirty="0">
                <a:solidFill>
                  <a:schemeClr val="bg1"/>
                </a:solidFill>
              </a:rPr>
              <a:t>47 </a:t>
            </a:r>
            <a:r>
              <a:rPr lang="en-US" sz="3400" dirty="0">
                <a:solidFill>
                  <a:schemeClr val="bg1"/>
                </a:solidFill>
              </a:rPr>
              <a:t>and that repentance for forgiveness of sins </a:t>
            </a:r>
            <a:r>
              <a:rPr lang="en-US" sz="3400" b="1" u="sng" dirty="0">
                <a:solidFill>
                  <a:schemeClr val="bg1"/>
                </a:solidFill>
              </a:rPr>
              <a:t>would be proclaimed in His name to all the nations</a:t>
            </a:r>
            <a:r>
              <a:rPr lang="en-US" sz="3400" dirty="0">
                <a:solidFill>
                  <a:schemeClr val="bg1"/>
                </a:solidFill>
              </a:rPr>
              <a:t>, beginning from Jerusalem. </a:t>
            </a:r>
            <a:r>
              <a:rPr lang="en-US" sz="3400" b="1" baseline="30000" dirty="0">
                <a:solidFill>
                  <a:schemeClr val="bg1"/>
                </a:solidFill>
              </a:rPr>
              <a:t>48</a:t>
            </a:r>
            <a:r>
              <a:rPr lang="en-US" sz="3400" baseline="30000" dirty="0">
                <a:solidFill>
                  <a:schemeClr val="bg1"/>
                </a:solidFill>
              </a:rPr>
              <a:t> </a:t>
            </a:r>
            <a:r>
              <a:rPr lang="en-US" sz="3400" dirty="0">
                <a:solidFill>
                  <a:schemeClr val="bg1"/>
                </a:solidFill>
              </a:rPr>
              <a:t>You are witnesses of these things.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265C6EA-9206-AE0B-465D-D2E9E6978A31}"/>
              </a:ext>
            </a:extLst>
          </p:cNvPr>
          <p:cNvSpPr/>
          <p:nvPr/>
        </p:nvSpPr>
        <p:spPr>
          <a:xfrm>
            <a:off x="8596435" y="944442"/>
            <a:ext cx="838200" cy="762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0869474-10F9-6386-533C-F350CF9CE283}"/>
              </a:ext>
            </a:extLst>
          </p:cNvPr>
          <p:cNvSpPr/>
          <p:nvPr/>
        </p:nvSpPr>
        <p:spPr>
          <a:xfrm>
            <a:off x="10256063" y="944442"/>
            <a:ext cx="838200" cy="762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76EB18A-CBE6-EF4D-BB35-C83A65229943}"/>
              </a:ext>
            </a:extLst>
          </p:cNvPr>
          <p:cNvSpPr/>
          <p:nvPr/>
        </p:nvSpPr>
        <p:spPr>
          <a:xfrm>
            <a:off x="10591800" y="2516697"/>
            <a:ext cx="838200" cy="762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E4F96AC3-B25B-0078-226D-A9FEE07B1357}"/>
              </a:ext>
            </a:extLst>
          </p:cNvPr>
          <p:cNvSpPr/>
          <p:nvPr/>
        </p:nvSpPr>
        <p:spPr>
          <a:xfrm>
            <a:off x="5316" y="3860372"/>
            <a:ext cx="12172507" cy="85291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823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800" b="1" dirty="0"/>
              <a:t>Major Theme in Acts: proclaiming the </a:t>
            </a:r>
            <a:r>
              <a:rPr lang="en-US" sz="3800" b="1" i="1" dirty="0"/>
              <a:t>message</a:t>
            </a:r>
            <a:r>
              <a:rPr lang="en-US" sz="3800" b="1" dirty="0"/>
              <a:t> of salvation</a:t>
            </a:r>
            <a:endParaRPr lang="en-US" sz="3800" b="1" i="1" u="sng" dirty="0"/>
          </a:p>
        </p:txBody>
      </p:sp>
    </p:spTree>
    <p:extLst>
      <p:ext uri="{BB962C8B-B14F-4D97-AF65-F5344CB8AC3E}">
        <p14:creationId xmlns:p14="http://schemas.microsoft.com/office/powerpoint/2010/main" val="234481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18B8F1-5FC5-A777-CBBC-311DC64FA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33396ED7-EBCF-6825-BFAE-7D179B4E909F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3251EA-023D-525F-B93C-F698F97394FA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</a:t>
            </a:r>
            <a:r>
              <a:rPr lang="en-US" sz="3400" b="1" u="sng" dirty="0">
                <a:solidFill>
                  <a:srgbClr val="002060"/>
                </a:solidFill>
              </a:rPr>
              <a:t>you shall be My witnesses</a:t>
            </a:r>
            <a:r>
              <a:rPr lang="en-US" sz="3400" dirty="0"/>
              <a:t>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599DC4C5-6381-2F29-B15D-E0E5B3978691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tx1"/>
                </a:solidFill>
              </a:rPr>
              <a:t>His answer: </a:t>
            </a: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D853C32B-5933-D33C-6270-1C87630C5089}"/>
              </a:ext>
            </a:extLst>
          </p:cNvPr>
          <p:cNvSpPr/>
          <p:nvPr/>
        </p:nvSpPr>
        <p:spPr>
          <a:xfrm>
            <a:off x="6324600" y="240999"/>
            <a:ext cx="5545017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tx1"/>
                </a:solidFill>
              </a:rPr>
              <a:t>But I’m telling you what </a:t>
            </a:r>
            <a:r>
              <a:rPr lang="en-US" sz="4000" b="1" i="1" dirty="0">
                <a:solidFill>
                  <a:schemeClr val="tx1"/>
                </a:solidFill>
              </a:rPr>
              <a:t>YOU</a:t>
            </a:r>
            <a:r>
              <a:rPr lang="en-US" sz="4000" b="1" dirty="0">
                <a:solidFill>
                  <a:schemeClr val="tx1"/>
                </a:solidFill>
              </a:rPr>
              <a:t> are going to do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A45F99-F00D-E9E5-7C06-44F3310F83B8}"/>
              </a:ext>
            </a:extLst>
          </p:cNvPr>
          <p:cNvSpPr txBox="1"/>
          <p:nvPr/>
        </p:nvSpPr>
        <p:spPr>
          <a:xfrm>
            <a:off x="86015" y="1552087"/>
            <a:ext cx="12082947" cy="22085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>
                <a:solidFill>
                  <a:schemeClr val="bg1"/>
                </a:solidFill>
              </a:rPr>
              <a:t>Luke 24:46 </a:t>
            </a:r>
            <a:r>
              <a:rPr lang="en-US" sz="3400" dirty="0">
                <a:solidFill>
                  <a:schemeClr val="bg1"/>
                </a:solidFill>
              </a:rPr>
              <a:t>Thus it is written, that the Christ would suffer and rise again from the dead the third day, </a:t>
            </a:r>
            <a:r>
              <a:rPr lang="en-US" sz="3400" b="1" baseline="30000" dirty="0">
                <a:solidFill>
                  <a:schemeClr val="bg1"/>
                </a:solidFill>
              </a:rPr>
              <a:t>47 </a:t>
            </a:r>
            <a:r>
              <a:rPr lang="en-US" sz="3400" dirty="0">
                <a:solidFill>
                  <a:schemeClr val="bg1"/>
                </a:solidFill>
              </a:rPr>
              <a:t>and that </a:t>
            </a:r>
            <a:r>
              <a:rPr lang="en-US" sz="3400" b="1" u="sng" dirty="0">
                <a:solidFill>
                  <a:schemeClr val="bg1"/>
                </a:solidFill>
              </a:rPr>
              <a:t>repentance for forgiveness of sins</a:t>
            </a:r>
            <a:r>
              <a:rPr lang="en-US" sz="3400" dirty="0">
                <a:solidFill>
                  <a:schemeClr val="bg1"/>
                </a:solidFill>
              </a:rPr>
              <a:t> would be proclaimed in His name to all the nations, beginning from Jerusalem. </a:t>
            </a:r>
            <a:r>
              <a:rPr lang="en-US" sz="3400" b="1" baseline="30000" dirty="0">
                <a:solidFill>
                  <a:schemeClr val="bg1"/>
                </a:solidFill>
              </a:rPr>
              <a:t>48</a:t>
            </a:r>
            <a:r>
              <a:rPr lang="en-US" sz="3400" baseline="30000" dirty="0">
                <a:solidFill>
                  <a:schemeClr val="bg1"/>
                </a:solidFill>
              </a:rPr>
              <a:t> </a:t>
            </a:r>
            <a:r>
              <a:rPr lang="en-US" sz="3400" dirty="0">
                <a:solidFill>
                  <a:schemeClr val="bg1"/>
                </a:solidFill>
              </a:rPr>
              <a:t>You are witnesses of these things.</a:t>
            </a:r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837829E6-A311-FB72-B603-C5BBD22572FD}"/>
              </a:ext>
            </a:extLst>
          </p:cNvPr>
          <p:cNvSpPr/>
          <p:nvPr/>
        </p:nvSpPr>
        <p:spPr>
          <a:xfrm>
            <a:off x="5316" y="3860372"/>
            <a:ext cx="12172507" cy="85291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823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800" b="1" dirty="0"/>
              <a:t>Major Theme in Acts: proclaiming the </a:t>
            </a:r>
            <a:r>
              <a:rPr lang="en-US" sz="3800" b="1" i="1" dirty="0"/>
              <a:t>message</a:t>
            </a:r>
            <a:r>
              <a:rPr lang="en-US" sz="3800" b="1" dirty="0"/>
              <a:t> of salvation</a:t>
            </a:r>
            <a:endParaRPr lang="en-US" sz="3800" b="1" i="1" u="sng" dirty="0"/>
          </a:p>
        </p:txBody>
      </p:sp>
    </p:spTree>
    <p:extLst>
      <p:ext uri="{BB962C8B-B14F-4D97-AF65-F5344CB8AC3E}">
        <p14:creationId xmlns:p14="http://schemas.microsoft.com/office/powerpoint/2010/main" val="10949720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DE0371-8207-52BE-F8DB-4A64B9F89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BDC68FDE-B5FA-B1D1-C4E4-79AE3A921543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C9E18-EBD7-4D27-E70A-9678D2730D9D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</a:t>
            </a:r>
            <a:r>
              <a:rPr lang="en-US" sz="3400" b="1" u="sng" dirty="0">
                <a:solidFill>
                  <a:srgbClr val="002060"/>
                </a:solidFill>
              </a:rPr>
              <a:t>you shall be My witnesses</a:t>
            </a:r>
            <a:r>
              <a:rPr lang="en-US" sz="3400" dirty="0"/>
              <a:t>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DBFD85A4-3EAB-46A9-D237-D72508EE1EB6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tx1"/>
                </a:solidFill>
              </a:rPr>
              <a:t>His answer: </a:t>
            </a: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760002B7-56B9-912F-2397-CBBDDA745562}"/>
              </a:ext>
            </a:extLst>
          </p:cNvPr>
          <p:cNvSpPr/>
          <p:nvPr/>
        </p:nvSpPr>
        <p:spPr>
          <a:xfrm>
            <a:off x="6324600" y="240999"/>
            <a:ext cx="5545017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tx1"/>
                </a:solidFill>
              </a:rPr>
              <a:t>But I’m telling you what </a:t>
            </a:r>
            <a:r>
              <a:rPr lang="en-US" sz="4000" b="1" i="1" dirty="0">
                <a:solidFill>
                  <a:schemeClr val="tx1"/>
                </a:solidFill>
              </a:rPr>
              <a:t>YOU</a:t>
            </a:r>
            <a:r>
              <a:rPr lang="en-US" sz="4000" b="1" dirty="0">
                <a:solidFill>
                  <a:schemeClr val="tx1"/>
                </a:solidFill>
              </a:rPr>
              <a:t> are going to do</a:t>
            </a:r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0F129BE1-2B14-7F4D-B89F-E336FB8EA4A8}"/>
              </a:ext>
            </a:extLst>
          </p:cNvPr>
          <p:cNvSpPr/>
          <p:nvPr/>
        </p:nvSpPr>
        <p:spPr>
          <a:xfrm>
            <a:off x="5316" y="3860372"/>
            <a:ext cx="12172507" cy="85291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823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800" b="1" dirty="0"/>
              <a:t>Major Theme in Acts: proclaiming the </a:t>
            </a:r>
            <a:r>
              <a:rPr lang="en-US" sz="3800" b="1" i="1" dirty="0"/>
              <a:t>message</a:t>
            </a:r>
            <a:r>
              <a:rPr lang="en-US" sz="3800" b="1" dirty="0"/>
              <a:t> of salvation</a:t>
            </a:r>
            <a:endParaRPr lang="en-US" sz="3800" b="1" i="1" u="sng" dirty="0"/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F18D2972-057E-C13A-6026-1127A558B4E5}"/>
              </a:ext>
            </a:extLst>
          </p:cNvPr>
          <p:cNvSpPr/>
          <p:nvPr/>
        </p:nvSpPr>
        <p:spPr>
          <a:xfrm>
            <a:off x="216195" y="1371600"/>
            <a:ext cx="6400800" cy="7247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Humanity is in need of rescue </a:t>
            </a:r>
          </a:p>
        </p:txBody>
      </p:sp>
      <p:sp>
        <p:nvSpPr>
          <p:cNvPr id="9" name="Rounded Rectangular Callout 17">
            <a:extLst>
              <a:ext uri="{FF2B5EF4-FFF2-40B4-BE49-F238E27FC236}">
                <a16:creationId xmlns:a16="http://schemas.microsoft.com/office/drawing/2014/main" id="{E3C8A082-7C4E-2883-2941-1F2E7643DFEB}"/>
              </a:ext>
            </a:extLst>
          </p:cNvPr>
          <p:cNvSpPr/>
          <p:nvPr/>
        </p:nvSpPr>
        <p:spPr>
          <a:xfrm>
            <a:off x="228600" y="2247014"/>
            <a:ext cx="7086600" cy="7247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 message of Jesus is good news</a:t>
            </a:r>
          </a:p>
        </p:txBody>
      </p:sp>
      <p:sp>
        <p:nvSpPr>
          <p:cNvPr id="10" name="Rounded Rectangular Callout 17">
            <a:extLst>
              <a:ext uri="{FF2B5EF4-FFF2-40B4-BE49-F238E27FC236}">
                <a16:creationId xmlns:a16="http://schemas.microsoft.com/office/drawing/2014/main" id="{02C98C01-8768-36FD-6036-3F54BCA6C405}"/>
              </a:ext>
            </a:extLst>
          </p:cNvPr>
          <p:cNvSpPr/>
          <p:nvPr/>
        </p:nvSpPr>
        <p:spPr>
          <a:xfrm>
            <a:off x="216195" y="3085214"/>
            <a:ext cx="5803606" cy="7247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And the hearer can </a:t>
            </a:r>
            <a:r>
              <a:rPr lang="en-US" sz="3600" b="1" i="1" dirty="0"/>
              <a:t>respond</a:t>
            </a:r>
          </a:p>
        </p:txBody>
      </p:sp>
    </p:spTree>
    <p:extLst>
      <p:ext uri="{BB962C8B-B14F-4D97-AF65-F5344CB8AC3E}">
        <p14:creationId xmlns:p14="http://schemas.microsoft.com/office/powerpoint/2010/main" val="366329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37B665-076E-C964-8A2A-53D63C873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64BCD583-90DB-0DA8-3AED-322F7847E417}"/>
              </a:ext>
            </a:extLst>
          </p:cNvPr>
          <p:cNvSpPr/>
          <p:nvPr/>
        </p:nvSpPr>
        <p:spPr>
          <a:xfrm>
            <a:off x="7315200" y="457200"/>
            <a:ext cx="4495799" cy="1295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Plays unique role in the New Testament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1ACDA5-66C8-47A7-C675-342FE8ADBBCB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</a:t>
            </a:r>
            <a:r>
              <a:rPr lang="en-US" sz="3600" b="1" u="sng" dirty="0">
                <a:solidFill>
                  <a:srgbClr val="002060"/>
                </a:solidFill>
              </a:rPr>
              <a:t>I composed</a:t>
            </a:r>
            <a:r>
              <a:rPr lang="en-US" sz="3600" dirty="0"/>
              <a:t>, </a:t>
            </a:r>
            <a:r>
              <a:rPr lang="en-US" sz="3600" dirty="0" err="1"/>
              <a:t>Theophilus</a:t>
            </a:r>
            <a:r>
              <a:rPr lang="en-US" sz="3600" dirty="0"/>
              <a:t>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757674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356CFF-CBAE-AA8C-CDE6-C1663CE3DB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DAD8938A-14B7-9EF2-61FC-D42230B7F38E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309041-A1E1-1B39-FB55-86026FD201AB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</a:t>
            </a:r>
            <a:r>
              <a:rPr lang="en-US" sz="3400" b="1" u="sng" dirty="0">
                <a:solidFill>
                  <a:srgbClr val="002060"/>
                </a:solidFill>
              </a:rPr>
              <a:t>you shall be My witnesses</a:t>
            </a:r>
            <a:r>
              <a:rPr lang="en-US" sz="3400" dirty="0"/>
              <a:t>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8A08EAF8-653E-7563-902B-EF822A468A95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tx1"/>
                </a:solidFill>
              </a:rPr>
              <a:t>His answer: </a:t>
            </a: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ECBF5E75-5105-1AC5-19F5-58EF617FF6AF}"/>
              </a:ext>
            </a:extLst>
          </p:cNvPr>
          <p:cNvSpPr/>
          <p:nvPr/>
        </p:nvSpPr>
        <p:spPr>
          <a:xfrm>
            <a:off x="6324600" y="240999"/>
            <a:ext cx="5545017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tx1"/>
                </a:solidFill>
              </a:rPr>
              <a:t>But I’m telling you what </a:t>
            </a:r>
            <a:r>
              <a:rPr lang="en-US" sz="4000" b="1" i="1" dirty="0">
                <a:solidFill>
                  <a:schemeClr val="tx1"/>
                </a:solidFill>
              </a:rPr>
              <a:t>YOU</a:t>
            </a:r>
            <a:r>
              <a:rPr lang="en-US" sz="4000" b="1" dirty="0">
                <a:solidFill>
                  <a:schemeClr val="tx1"/>
                </a:solidFill>
              </a:rPr>
              <a:t> are going to do</a:t>
            </a:r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2F898869-02BD-97E1-1BA9-A18D8E32E391}"/>
              </a:ext>
            </a:extLst>
          </p:cNvPr>
          <p:cNvSpPr/>
          <p:nvPr/>
        </p:nvSpPr>
        <p:spPr>
          <a:xfrm>
            <a:off x="5316" y="3860372"/>
            <a:ext cx="12172507" cy="85291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823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800" b="1" dirty="0"/>
              <a:t>Major Theme in Acts: proclaiming the </a:t>
            </a:r>
            <a:r>
              <a:rPr lang="en-US" sz="3800" b="1" i="1" dirty="0"/>
              <a:t>message</a:t>
            </a:r>
            <a:r>
              <a:rPr lang="en-US" sz="3800" b="1" dirty="0"/>
              <a:t> of salvation</a:t>
            </a:r>
            <a:endParaRPr lang="en-US" sz="3800" b="1" i="1" u="sng" dirty="0"/>
          </a:p>
        </p:txBody>
      </p:sp>
      <p:sp>
        <p:nvSpPr>
          <p:cNvPr id="10" name="Rounded Rectangular Callout 17">
            <a:extLst>
              <a:ext uri="{FF2B5EF4-FFF2-40B4-BE49-F238E27FC236}">
                <a16:creationId xmlns:a16="http://schemas.microsoft.com/office/drawing/2014/main" id="{5468E14F-AC8D-9EC4-7862-FD32C3C37539}"/>
              </a:ext>
            </a:extLst>
          </p:cNvPr>
          <p:cNvSpPr/>
          <p:nvPr/>
        </p:nvSpPr>
        <p:spPr>
          <a:xfrm>
            <a:off x="76200" y="1560707"/>
            <a:ext cx="9613605" cy="7247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And when people respond, His Kingdom grows </a:t>
            </a:r>
          </a:p>
        </p:txBody>
      </p:sp>
      <p:sp>
        <p:nvSpPr>
          <p:cNvPr id="8" name="Rounded Rectangular Callout 17">
            <a:extLst>
              <a:ext uri="{FF2B5EF4-FFF2-40B4-BE49-F238E27FC236}">
                <a16:creationId xmlns:a16="http://schemas.microsoft.com/office/drawing/2014/main" id="{AE063ABA-084D-2D86-3B17-6DB16E2567A8}"/>
              </a:ext>
            </a:extLst>
          </p:cNvPr>
          <p:cNvSpPr/>
          <p:nvPr/>
        </p:nvSpPr>
        <p:spPr>
          <a:xfrm>
            <a:off x="1447800" y="2357741"/>
            <a:ext cx="9051733" cy="143038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Therefore, our “witness” is establishing the Kingdom of God</a:t>
            </a:r>
          </a:p>
        </p:txBody>
      </p:sp>
    </p:spTree>
    <p:extLst>
      <p:ext uri="{BB962C8B-B14F-4D97-AF65-F5344CB8AC3E}">
        <p14:creationId xmlns:p14="http://schemas.microsoft.com/office/powerpoint/2010/main" val="252449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5BF8E-73A8-96D5-4F11-DD962E514F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DB23BBD1-3CE8-CC54-EB2F-0D810559B7FC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583AF0-EBAD-EC43-B668-1D5BC7F15B53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you shall be My witnesses both </a:t>
            </a:r>
            <a:r>
              <a:rPr lang="en-US" sz="3400" b="1" u="sng" dirty="0">
                <a:solidFill>
                  <a:srgbClr val="002060"/>
                </a:solidFill>
              </a:rPr>
              <a:t>in Jerusalem</a:t>
            </a:r>
            <a:r>
              <a:rPr lang="en-US" sz="3400" dirty="0"/>
              <a:t>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ADB6C13-DEAD-F8D6-64FC-F5BE482714D3}"/>
              </a:ext>
            </a:extLst>
          </p:cNvPr>
          <p:cNvSpPr/>
          <p:nvPr/>
        </p:nvSpPr>
        <p:spPr>
          <a:xfrm>
            <a:off x="9220200" y="2590800"/>
            <a:ext cx="381000" cy="381000"/>
          </a:xfrm>
          <a:prstGeom prst="ellipse">
            <a:avLst/>
          </a:prstGeom>
          <a:solidFill>
            <a:srgbClr val="008A3E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ine Callout 1 13">
            <a:extLst>
              <a:ext uri="{FF2B5EF4-FFF2-40B4-BE49-F238E27FC236}">
                <a16:creationId xmlns:a16="http://schemas.microsoft.com/office/drawing/2014/main" id="{F07FDBB6-CDB0-A580-8DA1-A9B420A39CAC}"/>
              </a:ext>
            </a:extLst>
          </p:cNvPr>
          <p:cNvSpPr/>
          <p:nvPr/>
        </p:nvSpPr>
        <p:spPr>
          <a:xfrm>
            <a:off x="6357384" y="2514600"/>
            <a:ext cx="1905000" cy="533400"/>
          </a:xfrm>
          <a:prstGeom prst="borderCallout1">
            <a:avLst>
              <a:gd name="adj1" fmla="val 48807"/>
              <a:gd name="adj2" fmla="val 150653"/>
              <a:gd name="adj3" fmla="val 55871"/>
              <a:gd name="adj4" fmla="val 276"/>
            </a:avLst>
          </a:prstGeom>
          <a:solidFill>
            <a:schemeClr val="bg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Jerusalem</a:t>
            </a:r>
          </a:p>
        </p:txBody>
      </p:sp>
    </p:spTree>
    <p:extLst>
      <p:ext uri="{BB962C8B-B14F-4D97-AF65-F5344CB8AC3E}">
        <p14:creationId xmlns:p14="http://schemas.microsoft.com/office/powerpoint/2010/main" val="158824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37025F-0C47-3F8B-343F-83AFDFE116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B0B09544-1675-BF56-F90E-17223B122C99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B18EC0-9032-5FDF-C8B5-5403A37E1DAC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you shall be My witnesses both in Jerusalem, </a:t>
            </a:r>
            <a:r>
              <a:rPr lang="en-US" sz="3400" b="1" u="sng" dirty="0">
                <a:solidFill>
                  <a:srgbClr val="002060"/>
                </a:solidFill>
              </a:rPr>
              <a:t>and in all Judea and Samaria</a:t>
            </a:r>
            <a:r>
              <a:rPr lang="en-US" sz="3400" dirty="0"/>
              <a:t>, and even to the remotest part of the earth.”</a:t>
            </a:r>
          </a:p>
          <a:p>
            <a:endParaRPr lang="en-US" sz="36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5ABAC19-058C-D4BB-C5C0-E61322C35C5B}"/>
              </a:ext>
            </a:extLst>
          </p:cNvPr>
          <p:cNvSpPr/>
          <p:nvPr/>
        </p:nvSpPr>
        <p:spPr>
          <a:xfrm>
            <a:off x="9220200" y="2590800"/>
            <a:ext cx="381000" cy="381000"/>
          </a:xfrm>
          <a:prstGeom prst="ellipse">
            <a:avLst/>
          </a:prstGeom>
          <a:solidFill>
            <a:srgbClr val="008A3E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FE6EE8-4519-3DC2-F1F9-7CE6C3AB2106}"/>
              </a:ext>
            </a:extLst>
          </p:cNvPr>
          <p:cNvSpPr/>
          <p:nvPr/>
        </p:nvSpPr>
        <p:spPr>
          <a:xfrm rot="1553808">
            <a:off x="7795778" y="2289110"/>
            <a:ext cx="2409245" cy="2828402"/>
          </a:xfrm>
          <a:prstGeom prst="ellipse">
            <a:avLst/>
          </a:prstGeom>
          <a:solidFill>
            <a:srgbClr val="00823B">
              <a:alpha val="46000"/>
            </a:srgb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CD2125E-4C48-0B60-B740-E72B30C999A6}"/>
              </a:ext>
            </a:extLst>
          </p:cNvPr>
          <p:cNvSpPr/>
          <p:nvPr/>
        </p:nvSpPr>
        <p:spPr>
          <a:xfrm rot="1553808">
            <a:off x="8609625" y="541078"/>
            <a:ext cx="1988089" cy="2012560"/>
          </a:xfrm>
          <a:prstGeom prst="ellipse">
            <a:avLst/>
          </a:prstGeom>
          <a:solidFill>
            <a:srgbClr val="00823B">
              <a:alpha val="46000"/>
            </a:srgb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ine Callout 1 13">
            <a:extLst>
              <a:ext uri="{FF2B5EF4-FFF2-40B4-BE49-F238E27FC236}">
                <a16:creationId xmlns:a16="http://schemas.microsoft.com/office/drawing/2014/main" id="{52357F47-67F8-5D24-727C-8926B44814EA}"/>
              </a:ext>
            </a:extLst>
          </p:cNvPr>
          <p:cNvSpPr/>
          <p:nvPr/>
        </p:nvSpPr>
        <p:spPr>
          <a:xfrm>
            <a:off x="6357384" y="2514600"/>
            <a:ext cx="1905000" cy="533400"/>
          </a:xfrm>
          <a:prstGeom prst="borderCallout1">
            <a:avLst>
              <a:gd name="adj1" fmla="val 48807"/>
              <a:gd name="adj2" fmla="val 150653"/>
              <a:gd name="adj3" fmla="val 55871"/>
              <a:gd name="adj4" fmla="val 276"/>
            </a:avLst>
          </a:prstGeom>
          <a:solidFill>
            <a:schemeClr val="bg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Jerusalem</a:t>
            </a:r>
          </a:p>
        </p:txBody>
      </p:sp>
      <p:sp>
        <p:nvSpPr>
          <p:cNvPr id="8" name="Line Callout 1 13">
            <a:extLst>
              <a:ext uri="{FF2B5EF4-FFF2-40B4-BE49-F238E27FC236}">
                <a16:creationId xmlns:a16="http://schemas.microsoft.com/office/drawing/2014/main" id="{0B880A7E-E016-719A-13ED-636B9B7CE000}"/>
              </a:ext>
            </a:extLst>
          </p:cNvPr>
          <p:cNvSpPr/>
          <p:nvPr/>
        </p:nvSpPr>
        <p:spPr>
          <a:xfrm>
            <a:off x="5638800" y="3695700"/>
            <a:ext cx="1905000" cy="533400"/>
          </a:xfrm>
          <a:prstGeom prst="borderCallout1">
            <a:avLst>
              <a:gd name="adj1" fmla="val -37346"/>
              <a:gd name="adj2" fmla="val 174462"/>
              <a:gd name="adj3" fmla="val 47898"/>
              <a:gd name="adj4" fmla="val 98509"/>
            </a:avLst>
          </a:prstGeom>
          <a:solidFill>
            <a:schemeClr val="bg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Judea</a:t>
            </a:r>
          </a:p>
        </p:txBody>
      </p:sp>
      <p:sp>
        <p:nvSpPr>
          <p:cNvPr id="10" name="Line Callout 1 13">
            <a:extLst>
              <a:ext uri="{FF2B5EF4-FFF2-40B4-BE49-F238E27FC236}">
                <a16:creationId xmlns:a16="http://schemas.microsoft.com/office/drawing/2014/main" id="{6D0F4590-A27C-52A4-47F6-DD8B3DD72F21}"/>
              </a:ext>
            </a:extLst>
          </p:cNvPr>
          <p:cNvSpPr/>
          <p:nvPr/>
        </p:nvSpPr>
        <p:spPr>
          <a:xfrm>
            <a:off x="6095999" y="1203978"/>
            <a:ext cx="1905000" cy="533400"/>
          </a:xfrm>
          <a:prstGeom prst="borderCallout1">
            <a:avLst>
              <a:gd name="adj1" fmla="val 112553"/>
              <a:gd name="adj2" fmla="val 168055"/>
              <a:gd name="adj3" fmla="val 49851"/>
              <a:gd name="adj4" fmla="val 100741"/>
            </a:avLst>
          </a:prstGeom>
          <a:solidFill>
            <a:schemeClr val="bg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Samaria</a:t>
            </a:r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9F5D3D75-42CE-479C-C010-671D21F347CD}"/>
              </a:ext>
            </a:extLst>
          </p:cNvPr>
          <p:cNvSpPr/>
          <p:nvPr/>
        </p:nvSpPr>
        <p:spPr>
          <a:xfrm>
            <a:off x="172131" y="285297"/>
            <a:ext cx="5399568" cy="1807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We’re going to redeem Israel all right, but not in the way you think!</a:t>
            </a:r>
          </a:p>
        </p:txBody>
      </p:sp>
    </p:spTree>
    <p:extLst>
      <p:ext uri="{BB962C8B-B14F-4D97-AF65-F5344CB8AC3E}">
        <p14:creationId xmlns:p14="http://schemas.microsoft.com/office/powerpoint/2010/main" val="406556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  <p:bldP spid="10" grpId="0" animBg="1"/>
      <p:bldP spid="1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1EB3C4-4BE1-D0C2-8EE3-3F8F698E1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5C794D6D-A1A2-1878-32AD-FE5AF2DE7EFC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B62408-1A36-AD52-88F7-8D544E8E54D7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you shall be My witnesses both in Jerusalem, and in all Judea and Samaria, </a:t>
            </a:r>
            <a:r>
              <a:rPr lang="en-US" sz="3400" b="1" u="sng" dirty="0">
                <a:solidFill>
                  <a:srgbClr val="002060"/>
                </a:solidFill>
              </a:rPr>
              <a:t>and even to the remotest part of the earth</a:t>
            </a:r>
            <a:r>
              <a:rPr lang="en-US" sz="3400" dirty="0"/>
              <a:t>.”</a:t>
            </a:r>
          </a:p>
          <a:p>
            <a:endParaRPr lang="en-US" sz="36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DB5DA15-E8E3-11D1-C31E-E60A71CE7DC4}"/>
              </a:ext>
            </a:extLst>
          </p:cNvPr>
          <p:cNvSpPr/>
          <p:nvPr/>
        </p:nvSpPr>
        <p:spPr>
          <a:xfrm>
            <a:off x="9220200" y="2590800"/>
            <a:ext cx="381000" cy="381000"/>
          </a:xfrm>
          <a:prstGeom prst="ellipse">
            <a:avLst/>
          </a:prstGeom>
          <a:solidFill>
            <a:srgbClr val="008A3E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05A8126-239D-D425-6FF1-A3FEC9CF68D1}"/>
              </a:ext>
            </a:extLst>
          </p:cNvPr>
          <p:cNvSpPr/>
          <p:nvPr/>
        </p:nvSpPr>
        <p:spPr>
          <a:xfrm rot="1553808">
            <a:off x="7795778" y="2289110"/>
            <a:ext cx="2409245" cy="2828402"/>
          </a:xfrm>
          <a:prstGeom prst="ellipse">
            <a:avLst/>
          </a:prstGeom>
          <a:solidFill>
            <a:srgbClr val="00823B">
              <a:alpha val="46000"/>
            </a:srgb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3FEF269-A5FF-E1D6-6684-8EE896AC5569}"/>
              </a:ext>
            </a:extLst>
          </p:cNvPr>
          <p:cNvSpPr/>
          <p:nvPr/>
        </p:nvSpPr>
        <p:spPr>
          <a:xfrm rot="1553808">
            <a:off x="8609625" y="541078"/>
            <a:ext cx="1988089" cy="2012560"/>
          </a:xfrm>
          <a:prstGeom prst="ellipse">
            <a:avLst/>
          </a:prstGeom>
          <a:solidFill>
            <a:srgbClr val="00823B">
              <a:alpha val="46000"/>
            </a:srgb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ine Callout 1 13">
            <a:extLst>
              <a:ext uri="{FF2B5EF4-FFF2-40B4-BE49-F238E27FC236}">
                <a16:creationId xmlns:a16="http://schemas.microsoft.com/office/drawing/2014/main" id="{8D006EFC-2C36-F3F7-CEFC-F30C01969990}"/>
              </a:ext>
            </a:extLst>
          </p:cNvPr>
          <p:cNvSpPr/>
          <p:nvPr/>
        </p:nvSpPr>
        <p:spPr>
          <a:xfrm>
            <a:off x="6357384" y="2514600"/>
            <a:ext cx="1905000" cy="533400"/>
          </a:xfrm>
          <a:prstGeom prst="borderCallout1">
            <a:avLst>
              <a:gd name="adj1" fmla="val 48807"/>
              <a:gd name="adj2" fmla="val 150653"/>
              <a:gd name="adj3" fmla="val 55871"/>
              <a:gd name="adj4" fmla="val 276"/>
            </a:avLst>
          </a:prstGeom>
          <a:solidFill>
            <a:schemeClr val="bg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Jerusalem</a:t>
            </a:r>
          </a:p>
        </p:txBody>
      </p:sp>
      <p:sp>
        <p:nvSpPr>
          <p:cNvPr id="8" name="Line Callout 1 13">
            <a:extLst>
              <a:ext uri="{FF2B5EF4-FFF2-40B4-BE49-F238E27FC236}">
                <a16:creationId xmlns:a16="http://schemas.microsoft.com/office/drawing/2014/main" id="{AED57829-A05B-25FD-5301-4D871B553FB6}"/>
              </a:ext>
            </a:extLst>
          </p:cNvPr>
          <p:cNvSpPr/>
          <p:nvPr/>
        </p:nvSpPr>
        <p:spPr>
          <a:xfrm>
            <a:off x="5638800" y="3695700"/>
            <a:ext cx="1905000" cy="533400"/>
          </a:xfrm>
          <a:prstGeom prst="borderCallout1">
            <a:avLst>
              <a:gd name="adj1" fmla="val -37346"/>
              <a:gd name="adj2" fmla="val 174462"/>
              <a:gd name="adj3" fmla="val 47898"/>
              <a:gd name="adj4" fmla="val 98509"/>
            </a:avLst>
          </a:prstGeom>
          <a:solidFill>
            <a:schemeClr val="bg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Judea</a:t>
            </a:r>
          </a:p>
        </p:txBody>
      </p:sp>
      <p:sp>
        <p:nvSpPr>
          <p:cNvPr id="10" name="Line Callout 1 13">
            <a:extLst>
              <a:ext uri="{FF2B5EF4-FFF2-40B4-BE49-F238E27FC236}">
                <a16:creationId xmlns:a16="http://schemas.microsoft.com/office/drawing/2014/main" id="{8208AD0E-CF58-03EA-3AB8-0EB4C870C0D5}"/>
              </a:ext>
            </a:extLst>
          </p:cNvPr>
          <p:cNvSpPr/>
          <p:nvPr/>
        </p:nvSpPr>
        <p:spPr>
          <a:xfrm>
            <a:off x="6095999" y="1203978"/>
            <a:ext cx="1905000" cy="533400"/>
          </a:xfrm>
          <a:prstGeom prst="borderCallout1">
            <a:avLst>
              <a:gd name="adj1" fmla="val 112553"/>
              <a:gd name="adj2" fmla="val 168055"/>
              <a:gd name="adj3" fmla="val 49851"/>
              <a:gd name="adj4" fmla="val 100741"/>
            </a:avLst>
          </a:prstGeom>
          <a:solidFill>
            <a:schemeClr val="bg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Samaria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4FB14060-1CD5-6DDC-5283-D96CF3A3EEE0}"/>
              </a:ext>
            </a:extLst>
          </p:cNvPr>
          <p:cNvSpPr/>
          <p:nvPr/>
        </p:nvSpPr>
        <p:spPr>
          <a:xfrm rot="18665136">
            <a:off x="9745970" y="385551"/>
            <a:ext cx="1409866" cy="548622"/>
          </a:xfrm>
          <a:prstGeom prst="rightArrow">
            <a:avLst/>
          </a:prstGeom>
          <a:solidFill>
            <a:srgbClr val="00823B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76E7307-B7DE-180B-7929-C92B4954F510}"/>
              </a:ext>
            </a:extLst>
          </p:cNvPr>
          <p:cNvSpPr/>
          <p:nvPr/>
        </p:nvSpPr>
        <p:spPr>
          <a:xfrm rot="16200000">
            <a:off x="8847621" y="213835"/>
            <a:ext cx="1079776" cy="548622"/>
          </a:xfrm>
          <a:prstGeom prst="rightArrow">
            <a:avLst/>
          </a:prstGeom>
          <a:solidFill>
            <a:srgbClr val="00823B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0DDC099C-8C6A-9620-B434-B8EDF31DAA26}"/>
              </a:ext>
            </a:extLst>
          </p:cNvPr>
          <p:cNvSpPr/>
          <p:nvPr/>
        </p:nvSpPr>
        <p:spPr>
          <a:xfrm rot="13352963">
            <a:off x="7453745" y="379706"/>
            <a:ext cx="1646048" cy="548622"/>
          </a:xfrm>
          <a:prstGeom prst="rightArrow">
            <a:avLst/>
          </a:prstGeom>
          <a:solidFill>
            <a:srgbClr val="00823B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1FE7417F-BC44-833F-29A8-48B5A6AFD1BF}"/>
              </a:ext>
            </a:extLst>
          </p:cNvPr>
          <p:cNvSpPr/>
          <p:nvPr/>
        </p:nvSpPr>
        <p:spPr>
          <a:xfrm rot="20889508">
            <a:off x="10406920" y="1488247"/>
            <a:ext cx="1552322" cy="548622"/>
          </a:xfrm>
          <a:prstGeom prst="rightArrow">
            <a:avLst/>
          </a:prstGeom>
          <a:solidFill>
            <a:srgbClr val="00823B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DBF3079E-D697-06AC-BB56-02FF52EC008C}"/>
              </a:ext>
            </a:extLst>
          </p:cNvPr>
          <p:cNvSpPr/>
          <p:nvPr/>
        </p:nvSpPr>
        <p:spPr>
          <a:xfrm>
            <a:off x="10227656" y="2385601"/>
            <a:ext cx="1693257" cy="548622"/>
          </a:xfrm>
          <a:prstGeom prst="rightArrow">
            <a:avLst/>
          </a:prstGeom>
          <a:solidFill>
            <a:srgbClr val="00823B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498A3E39-1DDB-B183-049F-90FBC5BB9F42}"/>
              </a:ext>
            </a:extLst>
          </p:cNvPr>
          <p:cNvSpPr/>
          <p:nvPr/>
        </p:nvSpPr>
        <p:spPr>
          <a:xfrm rot="1718174">
            <a:off x="9931728" y="3414456"/>
            <a:ext cx="2001447" cy="548622"/>
          </a:xfrm>
          <a:prstGeom prst="rightArrow">
            <a:avLst/>
          </a:prstGeom>
          <a:solidFill>
            <a:srgbClr val="00823B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335BE991-EB30-A38D-6AE3-E1F4875A8176}"/>
              </a:ext>
            </a:extLst>
          </p:cNvPr>
          <p:cNvSpPr/>
          <p:nvPr/>
        </p:nvSpPr>
        <p:spPr>
          <a:xfrm rot="2325942">
            <a:off x="9418272" y="4475873"/>
            <a:ext cx="1635655" cy="548622"/>
          </a:xfrm>
          <a:prstGeom prst="rightArrow">
            <a:avLst/>
          </a:prstGeom>
          <a:solidFill>
            <a:srgbClr val="00823B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7ED4C324-4A7D-FC82-E5CA-22A926645AEB}"/>
              </a:ext>
            </a:extLst>
          </p:cNvPr>
          <p:cNvSpPr/>
          <p:nvPr/>
        </p:nvSpPr>
        <p:spPr>
          <a:xfrm rot="12355537">
            <a:off x="7702025" y="1337464"/>
            <a:ext cx="1183789" cy="548622"/>
          </a:xfrm>
          <a:prstGeom prst="rightArrow">
            <a:avLst/>
          </a:prstGeom>
          <a:solidFill>
            <a:srgbClr val="00823B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6A5401EE-F312-F3A1-6692-B2A4D2EAB381}"/>
              </a:ext>
            </a:extLst>
          </p:cNvPr>
          <p:cNvSpPr/>
          <p:nvPr/>
        </p:nvSpPr>
        <p:spPr>
          <a:xfrm rot="11227751">
            <a:off x="7075087" y="2104616"/>
            <a:ext cx="1598975" cy="548622"/>
          </a:xfrm>
          <a:prstGeom prst="rightArrow">
            <a:avLst/>
          </a:prstGeom>
          <a:solidFill>
            <a:srgbClr val="00823B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AB709F73-50D5-BC1D-2E70-60B7732CC9F6}"/>
              </a:ext>
            </a:extLst>
          </p:cNvPr>
          <p:cNvSpPr/>
          <p:nvPr/>
        </p:nvSpPr>
        <p:spPr>
          <a:xfrm rot="10082033">
            <a:off x="6592274" y="3085202"/>
            <a:ext cx="1587628" cy="548622"/>
          </a:xfrm>
          <a:prstGeom prst="rightArrow">
            <a:avLst/>
          </a:prstGeom>
          <a:solidFill>
            <a:srgbClr val="00823B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C8E6B8F6-F2E4-3FDD-DB88-436247968D5D}"/>
              </a:ext>
            </a:extLst>
          </p:cNvPr>
          <p:cNvSpPr/>
          <p:nvPr/>
        </p:nvSpPr>
        <p:spPr>
          <a:xfrm rot="8528235">
            <a:off x="7009686" y="4381122"/>
            <a:ext cx="1183789" cy="548622"/>
          </a:xfrm>
          <a:prstGeom prst="rightArrow">
            <a:avLst/>
          </a:prstGeom>
          <a:solidFill>
            <a:srgbClr val="00823B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13303D17-7146-AD61-4763-D4D5CB91B1CE}"/>
              </a:ext>
            </a:extLst>
          </p:cNvPr>
          <p:cNvSpPr/>
          <p:nvPr/>
        </p:nvSpPr>
        <p:spPr>
          <a:xfrm rot="5400000">
            <a:off x="8416970" y="4855045"/>
            <a:ext cx="1079776" cy="548622"/>
          </a:xfrm>
          <a:prstGeom prst="rightArrow">
            <a:avLst/>
          </a:prstGeom>
          <a:solidFill>
            <a:srgbClr val="00823B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8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66A0D6-057E-FD1A-D90C-9D33DF93D6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50B38FB5-3789-CD89-61B8-78FBA5AE973E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76EBC4-4992-9A02-5B54-C81C229F2B5D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you shall be My witnesses both in Jerusalem, and in all Judea and Samaria, </a:t>
            </a:r>
            <a:r>
              <a:rPr lang="en-US" sz="3400" b="1" u="sng" dirty="0">
                <a:solidFill>
                  <a:srgbClr val="002060"/>
                </a:solidFill>
              </a:rPr>
              <a:t>and even to the remotest part of the earth</a:t>
            </a:r>
            <a:r>
              <a:rPr lang="en-US" sz="3400" dirty="0"/>
              <a:t>.”</a:t>
            </a:r>
          </a:p>
          <a:p>
            <a:endParaRPr lang="en-US" sz="3600" dirty="0"/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71A081ED-C0CA-B71F-21D1-DCBF24114905}"/>
              </a:ext>
            </a:extLst>
          </p:cNvPr>
          <p:cNvSpPr/>
          <p:nvPr/>
        </p:nvSpPr>
        <p:spPr>
          <a:xfrm>
            <a:off x="2014997" y="0"/>
            <a:ext cx="762000" cy="106705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600" b="1" dirty="0">
                <a:solidFill>
                  <a:schemeClr val="bg1"/>
                </a:solidFill>
              </a:rPr>
              <a:t>!</a:t>
            </a:r>
            <a:endParaRPr lang="en-US" sz="9600" b="1" i="1" u="sng" dirty="0">
              <a:solidFill>
                <a:schemeClr val="bg1"/>
              </a:solidFill>
            </a:endParaRPr>
          </a:p>
        </p:txBody>
      </p:sp>
      <p:sp>
        <p:nvSpPr>
          <p:cNvPr id="25" name="Rounded Rectangular Callout 17">
            <a:extLst>
              <a:ext uri="{FF2B5EF4-FFF2-40B4-BE49-F238E27FC236}">
                <a16:creationId xmlns:a16="http://schemas.microsoft.com/office/drawing/2014/main" id="{9F5A987F-0FF6-A956-C345-DFDBFBE4C112}"/>
              </a:ext>
            </a:extLst>
          </p:cNvPr>
          <p:cNvSpPr/>
          <p:nvPr/>
        </p:nvSpPr>
        <p:spPr>
          <a:xfrm>
            <a:off x="3344805" y="187174"/>
            <a:ext cx="762000" cy="106705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600" b="1" dirty="0">
                <a:solidFill>
                  <a:schemeClr val="bg1"/>
                </a:solidFill>
              </a:rPr>
              <a:t>!</a:t>
            </a:r>
            <a:endParaRPr lang="en-US" sz="9600" b="1" i="1" u="sng" dirty="0">
              <a:solidFill>
                <a:schemeClr val="bg1"/>
              </a:solidFill>
            </a:endParaRPr>
          </a:p>
        </p:txBody>
      </p:sp>
      <p:sp>
        <p:nvSpPr>
          <p:cNvPr id="26" name="Rounded Rectangular Callout 17">
            <a:extLst>
              <a:ext uri="{FF2B5EF4-FFF2-40B4-BE49-F238E27FC236}">
                <a16:creationId xmlns:a16="http://schemas.microsoft.com/office/drawing/2014/main" id="{D2AD45A6-A2F3-8443-FFEB-C472FE2E9507}"/>
              </a:ext>
            </a:extLst>
          </p:cNvPr>
          <p:cNvSpPr/>
          <p:nvPr/>
        </p:nvSpPr>
        <p:spPr>
          <a:xfrm rot="962861">
            <a:off x="10724441" y="1223574"/>
            <a:ext cx="762000" cy="106705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600" b="1" dirty="0">
                <a:solidFill>
                  <a:schemeClr val="bg1"/>
                </a:solidFill>
              </a:rPr>
              <a:t>!</a:t>
            </a:r>
            <a:endParaRPr lang="en-US" sz="9600" b="1" i="1" u="sng" dirty="0">
              <a:solidFill>
                <a:schemeClr val="bg1"/>
              </a:solidFill>
            </a:endParaRPr>
          </a:p>
        </p:txBody>
      </p:sp>
      <p:sp>
        <p:nvSpPr>
          <p:cNvPr id="27" name="Rounded Rectangular Callout 17">
            <a:extLst>
              <a:ext uri="{FF2B5EF4-FFF2-40B4-BE49-F238E27FC236}">
                <a16:creationId xmlns:a16="http://schemas.microsoft.com/office/drawing/2014/main" id="{BA0098B8-3C2E-06DA-E522-45B4F53F3B09}"/>
              </a:ext>
            </a:extLst>
          </p:cNvPr>
          <p:cNvSpPr/>
          <p:nvPr/>
        </p:nvSpPr>
        <p:spPr>
          <a:xfrm>
            <a:off x="8763000" y="1371346"/>
            <a:ext cx="762000" cy="106705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600" b="1" dirty="0">
                <a:solidFill>
                  <a:schemeClr val="bg1"/>
                </a:solidFill>
              </a:rPr>
              <a:t>!</a:t>
            </a:r>
            <a:endParaRPr lang="en-US" sz="9600" b="1" i="1" u="sng" dirty="0">
              <a:solidFill>
                <a:schemeClr val="bg1"/>
              </a:solidFill>
            </a:endParaRPr>
          </a:p>
        </p:txBody>
      </p:sp>
      <p:sp>
        <p:nvSpPr>
          <p:cNvPr id="28" name="Rounded Rectangular Callout 17">
            <a:extLst>
              <a:ext uri="{FF2B5EF4-FFF2-40B4-BE49-F238E27FC236}">
                <a16:creationId xmlns:a16="http://schemas.microsoft.com/office/drawing/2014/main" id="{3D19AD32-AF76-7133-7234-638643FD76CD}"/>
              </a:ext>
            </a:extLst>
          </p:cNvPr>
          <p:cNvSpPr/>
          <p:nvPr/>
        </p:nvSpPr>
        <p:spPr>
          <a:xfrm>
            <a:off x="4022476" y="71988"/>
            <a:ext cx="762000" cy="106705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600" b="1" dirty="0">
                <a:solidFill>
                  <a:schemeClr val="bg1"/>
                </a:solidFill>
              </a:rPr>
              <a:t>!</a:t>
            </a:r>
            <a:endParaRPr lang="en-US" sz="9600" b="1" i="1" u="sng" dirty="0">
              <a:solidFill>
                <a:schemeClr val="bg1"/>
              </a:solidFill>
            </a:endParaRPr>
          </a:p>
        </p:txBody>
      </p:sp>
      <p:sp>
        <p:nvSpPr>
          <p:cNvPr id="29" name="Rounded Rectangular Callout 17">
            <a:extLst>
              <a:ext uri="{FF2B5EF4-FFF2-40B4-BE49-F238E27FC236}">
                <a16:creationId xmlns:a16="http://schemas.microsoft.com/office/drawing/2014/main" id="{3648DBA2-65DF-12A9-8AA9-4CBC55BFF443}"/>
              </a:ext>
            </a:extLst>
          </p:cNvPr>
          <p:cNvSpPr/>
          <p:nvPr/>
        </p:nvSpPr>
        <p:spPr>
          <a:xfrm rot="283333">
            <a:off x="4465807" y="270146"/>
            <a:ext cx="762000" cy="106705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600" b="1" dirty="0">
                <a:solidFill>
                  <a:schemeClr val="bg1"/>
                </a:solidFill>
              </a:rPr>
              <a:t>!</a:t>
            </a:r>
            <a:endParaRPr lang="en-US" sz="9600" b="1" i="1" u="sng" dirty="0">
              <a:solidFill>
                <a:schemeClr val="bg1"/>
              </a:solidFill>
            </a:endParaRPr>
          </a:p>
        </p:txBody>
      </p:sp>
      <p:sp>
        <p:nvSpPr>
          <p:cNvPr id="30" name="Rounded Rectangular Callout 17">
            <a:extLst>
              <a:ext uri="{FF2B5EF4-FFF2-40B4-BE49-F238E27FC236}">
                <a16:creationId xmlns:a16="http://schemas.microsoft.com/office/drawing/2014/main" id="{DD94E2DB-96BC-0F00-1685-D32BDE4CE0E1}"/>
              </a:ext>
            </a:extLst>
          </p:cNvPr>
          <p:cNvSpPr/>
          <p:nvPr/>
        </p:nvSpPr>
        <p:spPr>
          <a:xfrm>
            <a:off x="9828029" y="917690"/>
            <a:ext cx="762000" cy="106705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600" b="1" dirty="0">
                <a:solidFill>
                  <a:schemeClr val="bg1"/>
                </a:solidFill>
              </a:rPr>
              <a:t>!</a:t>
            </a:r>
            <a:endParaRPr lang="en-US" sz="9600" b="1" i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56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  <p:bldP spid="26" grpId="0"/>
      <p:bldP spid="27" grpId="0"/>
      <p:bldP spid="28" grpId="0"/>
      <p:bldP spid="29" grpId="0"/>
      <p:bldP spid="29" grpId="1"/>
      <p:bldP spid="3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437A26-7064-3D4A-A444-2E3375EC7B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B1E64390-76BE-9725-F874-C6D4BD20A184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40C54F-9971-68E7-490F-F87677CFD437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you shall be My witnesses both in Jerusalem, and in all Judea and Samaria, </a:t>
            </a:r>
            <a:r>
              <a:rPr lang="en-US" sz="3400" b="1" u="sng" dirty="0">
                <a:solidFill>
                  <a:srgbClr val="002060"/>
                </a:solidFill>
              </a:rPr>
              <a:t>and even to the remotest part of the earth</a:t>
            </a:r>
            <a:r>
              <a:rPr lang="en-US" sz="3400" dirty="0"/>
              <a:t>.”</a:t>
            </a:r>
          </a:p>
          <a:p>
            <a:endParaRPr lang="en-US" sz="3600" dirty="0"/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542CC714-7225-25A9-53EA-6AAB129C2A22}"/>
              </a:ext>
            </a:extLst>
          </p:cNvPr>
          <p:cNvSpPr/>
          <p:nvPr/>
        </p:nvSpPr>
        <p:spPr>
          <a:xfrm>
            <a:off x="6427201" y="79513"/>
            <a:ext cx="5799992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You asked when </a:t>
            </a:r>
            <a:r>
              <a:rPr lang="en-US" sz="3200" b="1" i="1" u="sng" dirty="0">
                <a:solidFill>
                  <a:schemeClr val="bg1"/>
                </a:solidFill>
              </a:rPr>
              <a:t>I</a:t>
            </a:r>
            <a:r>
              <a:rPr lang="en-US" sz="3200" b="1" dirty="0">
                <a:solidFill>
                  <a:schemeClr val="bg1"/>
                </a:solidFill>
              </a:rPr>
              <a:t> am going to </a:t>
            </a:r>
            <a:r>
              <a:rPr lang="en-US" sz="3200" b="1" i="1" dirty="0">
                <a:solidFill>
                  <a:schemeClr val="bg1"/>
                </a:solidFill>
              </a:rPr>
              <a:t>restore</a:t>
            </a:r>
            <a:r>
              <a:rPr lang="en-US" sz="3200" b="1" dirty="0">
                <a:solidFill>
                  <a:schemeClr val="bg1"/>
                </a:solidFill>
              </a:rPr>
              <a:t> the kingdom to </a:t>
            </a:r>
            <a:r>
              <a:rPr lang="en-US" sz="3200" b="1" i="1" u="sng" dirty="0">
                <a:solidFill>
                  <a:schemeClr val="bg1"/>
                </a:solidFill>
              </a:rPr>
              <a:t>Israel</a:t>
            </a:r>
            <a:r>
              <a:rPr lang="en-US" sz="3200" b="1" dirty="0">
                <a:solidFill>
                  <a:schemeClr val="bg1"/>
                </a:solidFill>
              </a:rPr>
              <a:t> …</a:t>
            </a:r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3E9E6496-6C73-E806-A550-85C0B92B174C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bg1"/>
                </a:solidFill>
              </a:rPr>
              <a:t>His answer: </a:t>
            </a:r>
          </a:p>
        </p:txBody>
      </p:sp>
    </p:spTree>
    <p:extLst>
      <p:ext uri="{BB962C8B-B14F-4D97-AF65-F5344CB8AC3E}">
        <p14:creationId xmlns:p14="http://schemas.microsoft.com/office/powerpoint/2010/main" val="348425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22EFD-1B58-022F-E208-AC826BFFA0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9B9312B6-8A9A-A1A1-B533-4D577FE8A17C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2D7E4D-4824-5046-E03D-5BEF386C9716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you shall be My witnesses both in Jerusalem, and in all Judea and Samaria, </a:t>
            </a:r>
            <a:r>
              <a:rPr lang="en-US" sz="3400" b="1" u="sng" dirty="0">
                <a:solidFill>
                  <a:srgbClr val="002060"/>
                </a:solidFill>
              </a:rPr>
              <a:t>and even to the remotest part of the earth</a:t>
            </a:r>
            <a:r>
              <a:rPr lang="en-US" sz="3400" dirty="0"/>
              <a:t>.”</a:t>
            </a:r>
          </a:p>
          <a:p>
            <a:endParaRPr lang="en-US" sz="3600" dirty="0"/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84D2A0FE-8E33-880A-50CD-C8A955C171DA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bg1"/>
                </a:solidFill>
              </a:rPr>
              <a:t>His answer: </a:t>
            </a:r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BD8D40BA-BA97-0894-6C46-F0A201285F7F}"/>
              </a:ext>
            </a:extLst>
          </p:cNvPr>
          <p:cNvSpPr/>
          <p:nvPr/>
        </p:nvSpPr>
        <p:spPr>
          <a:xfrm>
            <a:off x="5782409" y="240999"/>
            <a:ext cx="6180991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en-US" sz="3200" b="1" dirty="0">
                <a:solidFill>
                  <a:schemeClr val="bg1"/>
                </a:solidFill>
              </a:rPr>
              <a:t>But I’m telling you when </a:t>
            </a:r>
            <a:r>
              <a:rPr lang="en-US" sz="3200" b="1" i="1" u="sng" dirty="0">
                <a:solidFill>
                  <a:schemeClr val="bg1"/>
                </a:solidFill>
              </a:rPr>
              <a:t>you</a:t>
            </a:r>
            <a:r>
              <a:rPr lang="en-US" sz="3200" b="1" dirty="0">
                <a:solidFill>
                  <a:schemeClr val="bg1"/>
                </a:solidFill>
              </a:rPr>
              <a:t> are going to bring about the Kingdom of God</a:t>
            </a:r>
            <a:r>
              <a:rPr lang="en-US" sz="3200" b="1" i="1" dirty="0">
                <a:solidFill>
                  <a:schemeClr val="bg1"/>
                </a:solidFill>
              </a:rPr>
              <a:t> </a:t>
            </a:r>
            <a:r>
              <a:rPr lang="en-US" sz="3200" b="1" dirty="0">
                <a:solidFill>
                  <a:schemeClr val="bg1"/>
                </a:solidFill>
              </a:rPr>
              <a:t>to the </a:t>
            </a:r>
            <a:r>
              <a:rPr lang="en-US" sz="3200" b="1" i="1" u="sng" dirty="0">
                <a:solidFill>
                  <a:schemeClr val="bg1"/>
                </a:solidFill>
              </a:rPr>
              <a:t>world</a:t>
            </a:r>
          </a:p>
        </p:txBody>
      </p:sp>
      <p:sp>
        <p:nvSpPr>
          <p:cNvPr id="8" name="Rounded Rectangular Callout 17">
            <a:extLst>
              <a:ext uri="{FF2B5EF4-FFF2-40B4-BE49-F238E27FC236}">
                <a16:creationId xmlns:a16="http://schemas.microsoft.com/office/drawing/2014/main" id="{84268BC5-6C46-810E-0734-F5457F1DDC13}"/>
              </a:ext>
            </a:extLst>
          </p:cNvPr>
          <p:cNvSpPr/>
          <p:nvPr/>
        </p:nvSpPr>
        <p:spPr>
          <a:xfrm>
            <a:off x="7315200" y="1668871"/>
            <a:ext cx="3894991" cy="5086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And it’s </a:t>
            </a:r>
            <a:r>
              <a:rPr lang="en-US" sz="3200" b="1" i="1" dirty="0">
                <a:solidFill>
                  <a:schemeClr val="bg1"/>
                </a:solidFill>
              </a:rPr>
              <a:t>right now</a:t>
            </a:r>
          </a:p>
        </p:txBody>
      </p:sp>
      <p:sp>
        <p:nvSpPr>
          <p:cNvPr id="9" name="Rounded Rectangular Callout 17">
            <a:extLst>
              <a:ext uri="{FF2B5EF4-FFF2-40B4-BE49-F238E27FC236}">
                <a16:creationId xmlns:a16="http://schemas.microsoft.com/office/drawing/2014/main" id="{B653BDAD-1180-1E17-D85E-BBD1848A928B}"/>
              </a:ext>
            </a:extLst>
          </p:cNvPr>
          <p:cNvSpPr/>
          <p:nvPr/>
        </p:nvSpPr>
        <p:spPr>
          <a:xfrm>
            <a:off x="3572608" y="3278697"/>
            <a:ext cx="8289732" cy="140183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Jesus just laid out the blueprint for the next phase of God’s plan</a:t>
            </a: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A6C8E667-8A97-F976-EAB3-1B53856D57B8}"/>
              </a:ext>
            </a:extLst>
          </p:cNvPr>
          <p:cNvSpPr/>
          <p:nvPr/>
        </p:nvSpPr>
        <p:spPr>
          <a:xfrm>
            <a:off x="228600" y="1079199"/>
            <a:ext cx="5690087" cy="194628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823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Major Theme in Acts: The establishment and mission of the “church”</a:t>
            </a:r>
            <a:endParaRPr lang="en-US" sz="4000" b="1" i="1" u="sng" dirty="0"/>
          </a:p>
        </p:txBody>
      </p:sp>
    </p:spTree>
    <p:extLst>
      <p:ext uri="{BB962C8B-B14F-4D97-AF65-F5344CB8AC3E}">
        <p14:creationId xmlns:p14="http://schemas.microsoft.com/office/powerpoint/2010/main" val="129036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  <p:bldP spid="3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5EB974-3650-1A23-2833-710699BF18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AD424656-FE6B-4C21-C6E9-7EBF8213FE6C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9A54D7-B1AD-E5F9-5CC1-A036624F7805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you shall be My witnesses both in Jerusalem, and in all Judea and Samaria, </a:t>
            </a:r>
            <a:r>
              <a:rPr lang="en-US" sz="3400" b="1" u="sng" dirty="0">
                <a:solidFill>
                  <a:srgbClr val="002060"/>
                </a:solidFill>
              </a:rPr>
              <a:t>and even to the remotest part of the earth</a:t>
            </a:r>
            <a:r>
              <a:rPr lang="en-US" sz="3400" dirty="0"/>
              <a:t>.”</a:t>
            </a:r>
          </a:p>
          <a:p>
            <a:endParaRPr lang="en-US" sz="3600" dirty="0"/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654A4272-8F1E-1A4A-ACE6-0721348514F9}"/>
              </a:ext>
            </a:extLst>
          </p:cNvPr>
          <p:cNvSpPr/>
          <p:nvPr/>
        </p:nvSpPr>
        <p:spPr>
          <a:xfrm>
            <a:off x="228600" y="76200"/>
            <a:ext cx="525780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chemeClr val="tx1"/>
                </a:solidFill>
              </a:rPr>
              <a:t>His answer: </a:t>
            </a:r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240A7B95-CDAC-70F2-C804-A2A233D7236D}"/>
              </a:ext>
            </a:extLst>
          </p:cNvPr>
          <p:cNvSpPr/>
          <p:nvPr/>
        </p:nvSpPr>
        <p:spPr>
          <a:xfrm>
            <a:off x="5782409" y="240999"/>
            <a:ext cx="6180991" cy="11944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en-US" sz="3200" b="1" dirty="0">
                <a:solidFill>
                  <a:schemeClr val="tx1"/>
                </a:solidFill>
              </a:rPr>
              <a:t>But I’m telling you when </a:t>
            </a:r>
            <a:r>
              <a:rPr lang="en-US" sz="3200" b="1" i="1" u="sng" dirty="0">
                <a:solidFill>
                  <a:schemeClr val="tx1"/>
                </a:solidFill>
              </a:rPr>
              <a:t>you</a:t>
            </a:r>
            <a:r>
              <a:rPr lang="en-US" sz="3200" b="1" dirty="0">
                <a:solidFill>
                  <a:schemeClr val="tx1"/>
                </a:solidFill>
              </a:rPr>
              <a:t> are going to bring about the Kingdom of God</a:t>
            </a:r>
            <a:r>
              <a:rPr lang="en-US" sz="3200" b="1" i="1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to the </a:t>
            </a:r>
            <a:r>
              <a:rPr lang="en-US" sz="3200" b="1" i="1" u="sng" dirty="0">
                <a:solidFill>
                  <a:schemeClr val="tx1"/>
                </a:solidFill>
              </a:rPr>
              <a:t>world</a:t>
            </a:r>
          </a:p>
        </p:txBody>
      </p:sp>
      <p:sp>
        <p:nvSpPr>
          <p:cNvPr id="8" name="Rounded Rectangular Callout 17">
            <a:extLst>
              <a:ext uri="{FF2B5EF4-FFF2-40B4-BE49-F238E27FC236}">
                <a16:creationId xmlns:a16="http://schemas.microsoft.com/office/drawing/2014/main" id="{76229094-3143-A307-6378-4CCB1DBB7C3E}"/>
              </a:ext>
            </a:extLst>
          </p:cNvPr>
          <p:cNvSpPr/>
          <p:nvPr/>
        </p:nvSpPr>
        <p:spPr>
          <a:xfrm>
            <a:off x="7315200" y="1668871"/>
            <a:ext cx="3894991" cy="5086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</a:rPr>
              <a:t>And it’s </a:t>
            </a:r>
            <a:r>
              <a:rPr lang="en-US" sz="3200" b="1" i="1" dirty="0">
                <a:solidFill>
                  <a:schemeClr val="tx1"/>
                </a:solidFill>
              </a:rPr>
              <a:t>right now</a:t>
            </a:r>
          </a:p>
        </p:txBody>
      </p:sp>
      <p:sp>
        <p:nvSpPr>
          <p:cNvPr id="9" name="Rounded Rectangular Callout 17">
            <a:extLst>
              <a:ext uri="{FF2B5EF4-FFF2-40B4-BE49-F238E27FC236}">
                <a16:creationId xmlns:a16="http://schemas.microsoft.com/office/drawing/2014/main" id="{7F94E52F-CBC5-1F19-F3B0-2272D2298434}"/>
              </a:ext>
            </a:extLst>
          </p:cNvPr>
          <p:cNvSpPr/>
          <p:nvPr/>
        </p:nvSpPr>
        <p:spPr>
          <a:xfrm>
            <a:off x="3877408" y="3449558"/>
            <a:ext cx="8085992" cy="10009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This is still our mission today!</a:t>
            </a: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B54E23D9-0178-CCCD-2088-7CAE99C7B5CA}"/>
              </a:ext>
            </a:extLst>
          </p:cNvPr>
          <p:cNvSpPr/>
          <p:nvPr/>
        </p:nvSpPr>
        <p:spPr>
          <a:xfrm>
            <a:off x="228600" y="1079199"/>
            <a:ext cx="5690087" cy="194628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823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Major Theme in Acts: The establishment and mission of the “church”</a:t>
            </a:r>
            <a:endParaRPr lang="en-US" sz="4000" b="1" i="1" u="sng" dirty="0"/>
          </a:p>
        </p:txBody>
      </p:sp>
    </p:spTree>
    <p:extLst>
      <p:ext uri="{BB962C8B-B14F-4D97-AF65-F5344CB8AC3E}">
        <p14:creationId xmlns:p14="http://schemas.microsoft.com/office/powerpoint/2010/main" val="323916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DD8F2-CB1B-4F64-A870-D714C53E5D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D8BC01DB-4028-1BA5-B853-9702E60FBA04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EF5C60-D907-DA16-9459-9F93F0D63D92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you shall be My witnesses both in Jerusalem, and in all Judea and Samaria, </a:t>
            </a:r>
            <a:r>
              <a:rPr lang="en-US" sz="3400" b="1" u="sng" dirty="0">
                <a:solidFill>
                  <a:srgbClr val="002060"/>
                </a:solidFill>
              </a:rPr>
              <a:t>and even to the remotest part of the earth</a:t>
            </a:r>
            <a:r>
              <a:rPr lang="en-US" sz="3400" dirty="0"/>
              <a:t>.”</a:t>
            </a:r>
          </a:p>
          <a:p>
            <a:endParaRPr lang="en-US" sz="3600" dirty="0"/>
          </a:p>
        </p:txBody>
      </p:sp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id="{CC02DE95-E669-D079-CAC0-2DA7A9D44EB1}"/>
              </a:ext>
            </a:extLst>
          </p:cNvPr>
          <p:cNvSpPr/>
          <p:nvPr/>
        </p:nvSpPr>
        <p:spPr>
          <a:xfrm>
            <a:off x="7086600" y="228600"/>
            <a:ext cx="4809390" cy="1384789"/>
          </a:xfrm>
          <a:prstGeom prst="cloudCallout">
            <a:avLst>
              <a:gd name="adj1" fmla="val 17188"/>
              <a:gd name="adj2" fmla="val 8141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He’s expecting </a:t>
            </a:r>
            <a:r>
              <a:rPr lang="en-US" sz="3200" b="1" i="1" u="sng" dirty="0">
                <a:solidFill>
                  <a:schemeClr val="tx1"/>
                </a:solidFill>
              </a:rPr>
              <a:t>us</a:t>
            </a:r>
            <a:r>
              <a:rPr lang="en-US" sz="3200" b="1" dirty="0">
                <a:solidFill>
                  <a:schemeClr val="tx1"/>
                </a:solidFill>
              </a:rPr>
              <a:t> to pull this off?</a:t>
            </a:r>
          </a:p>
        </p:txBody>
      </p:sp>
    </p:spTree>
    <p:extLst>
      <p:ext uri="{BB962C8B-B14F-4D97-AF65-F5344CB8AC3E}">
        <p14:creationId xmlns:p14="http://schemas.microsoft.com/office/powerpoint/2010/main" val="201485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BD4791-45FB-07FF-FDB9-9EDBEE666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81E2BD63-8A75-36E8-66CE-05EBCACA5DA1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ED2E04-6DA1-F0A6-8794-D68072D2B858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you shall be My witnesses both in Jerusalem, and in all Judea and Samaria, </a:t>
            </a:r>
            <a:r>
              <a:rPr lang="en-US" sz="3400" b="1" u="sng" dirty="0">
                <a:solidFill>
                  <a:srgbClr val="002060"/>
                </a:solidFill>
              </a:rPr>
              <a:t>and even to the remotest part of the earth</a:t>
            </a:r>
            <a:r>
              <a:rPr lang="en-US" sz="3400" dirty="0"/>
              <a:t>.”</a:t>
            </a:r>
          </a:p>
          <a:p>
            <a:endParaRPr lang="en-US" sz="3600" dirty="0"/>
          </a:p>
        </p:txBody>
      </p:sp>
      <p:sp>
        <p:nvSpPr>
          <p:cNvPr id="3" name="Callout: Bent Line 2">
            <a:extLst>
              <a:ext uri="{FF2B5EF4-FFF2-40B4-BE49-F238E27FC236}">
                <a16:creationId xmlns:a16="http://schemas.microsoft.com/office/drawing/2014/main" id="{49B19D27-38FB-E994-8704-2C8A388614DA}"/>
              </a:ext>
            </a:extLst>
          </p:cNvPr>
          <p:cNvSpPr/>
          <p:nvPr/>
        </p:nvSpPr>
        <p:spPr>
          <a:xfrm>
            <a:off x="9372600" y="570370"/>
            <a:ext cx="1143000" cy="533400"/>
          </a:xfrm>
          <a:prstGeom prst="borderCallout2">
            <a:avLst>
              <a:gd name="adj1" fmla="val 41827"/>
              <a:gd name="adj2" fmla="val -1410"/>
              <a:gd name="adj3" fmla="val 41827"/>
              <a:gd name="adj4" fmla="val -17437"/>
              <a:gd name="adj5" fmla="val 339472"/>
              <a:gd name="adj6" fmla="val -19845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Peter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Callout: Bent Line 3">
            <a:extLst>
              <a:ext uri="{FF2B5EF4-FFF2-40B4-BE49-F238E27FC236}">
                <a16:creationId xmlns:a16="http://schemas.microsoft.com/office/drawing/2014/main" id="{E6A07001-FFC5-6C3E-1CE9-77BACBB97BFC}"/>
              </a:ext>
            </a:extLst>
          </p:cNvPr>
          <p:cNvSpPr/>
          <p:nvPr/>
        </p:nvSpPr>
        <p:spPr>
          <a:xfrm>
            <a:off x="914400" y="74006"/>
            <a:ext cx="1524000" cy="469565"/>
          </a:xfrm>
          <a:prstGeom prst="borderCallout2">
            <a:avLst>
              <a:gd name="adj1" fmla="val 99102"/>
              <a:gd name="adj2" fmla="val 92119"/>
              <a:gd name="adj3" fmla="val 123920"/>
              <a:gd name="adj4" fmla="val 92269"/>
              <a:gd name="adj5" fmla="val 189244"/>
              <a:gd name="adj6" fmla="val 102202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Thomas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Callout: Bent Line 5">
            <a:extLst>
              <a:ext uri="{FF2B5EF4-FFF2-40B4-BE49-F238E27FC236}">
                <a16:creationId xmlns:a16="http://schemas.microsoft.com/office/drawing/2014/main" id="{C968D441-E61F-A5A3-A3B7-15522A2E3944}"/>
              </a:ext>
            </a:extLst>
          </p:cNvPr>
          <p:cNvSpPr/>
          <p:nvPr/>
        </p:nvSpPr>
        <p:spPr>
          <a:xfrm>
            <a:off x="2897054" y="605570"/>
            <a:ext cx="1676400" cy="461230"/>
          </a:xfrm>
          <a:prstGeom prst="borderCallout2">
            <a:avLst>
              <a:gd name="adj1" fmla="val 101556"/>
              <a:gd name="adj2" fmla="val 15461"/>
              <a:gd name="adj3" fmla="val 133513"/>
              <a:gd name="adj4" fmla="val 30423"/>
              <a:gd name="adj5" fmla="val 132349"/>
              <a:gd name="adj6" fmla="val 5173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Mathew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allout: Bent Line 7">
            <a:extLst>
              <a:ext uri="{FF2B5EF4-FFF2-40B4-BE49-F238E27FC236}">
                <a16:creationId xmlns:a16="http://schemas.microsoft.com/office/drawing/2014/main" id="{7DBB9355-0314-DB48-7298-6B1433F85CD1}"/>
              </a:ext>
            </a:extLst>
          </p:cNvPr>
          <p:cNvSpPr/>
          <p:nvPr/>
        </p:nvSpPr>
        <p:spPr>
          <a:xfrm>
            <a:off x="3055473" y="74006"/>
            <a:ext cx="3075719" cy="477543"/>
          </a:xfrm>
          <a:prstGeom prst="borderCallout2">
            <a:avLst>
              <a:gd name="adj1" fmla="val 101598"/>
              <a:gd name="adj2" fmla="val 71911"/>
              <a:gd name="adj3" fmla="val 142317"/>
              <a:gd name="adj4" fmla="val 69954"/>
              <a:gd name="adj5" fmla="val 231942"/>
              <a:gd name="adj6" fmla="val 5987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Simon the Zealot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Callout: Bent Line 8">
            <a:extLst>
              <a:ext uri="{FF2B5EF4-FFF2-40B4-BE49-F238E27FC236}">
                <a16:creationId xmlns:a16="http://schemas.microsoft.com/office/drawing/2014/main" id="{C21B7F4B-752F-4FD7-8F33-57DB17AF3909}"/>
              </a:ext>
            </a:extLst>
          </p:cNvPr>
          <p:cNvSpPr/>
          <p:nvPr/>
        </p:nvSpPr>
        <p:spPr>
          <a:xfrm>
            <a:off x="707166" y="755374"/>
            <a:ext cx="1131499" cy="458331"/>
          </a:xfrm>
          <a:prstGeom prst="borderCallout2">
            <a:avLst>
              <a:gd name="adj1" fmla="val 37562"/>
              <a:gd name="adj2" fmla="val 99606"/>
              <a:gd name="adj3" fmla="val 37915"/>
              <a:gd name="adj4" fmla="val 113686"/>
              <a:gd name="adj5" fmla="val 71733"/>
              <a:gd name="adj6" fmla="val 12403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Judas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Callout: Bent Line 10">
            <a:extLst>
              <a:ext uri="{FF2B5EF4-FFF2-40B4-BE49-F238E27FC236}">
                <a16:creationId xmlns:a16="http://schemas.microsoft.com/office/drawing/2014/main" id="{0C02FC27-6158-8087-0F14-BE6AA1992CBB}"/>
              </a:ext>
            </a:extLst>
          </p:cNvPr>
          <p:cNvSpPr/>
          <p:nvPr/>
        </p:nvSpPr>
        <p:spPr>
          <a:xfrm>
            <a:off x="8991600" y="1262224"/>
            <a:ext cx="2530678" cy="533400"/>
          </a:xfrm>
          <a:prstGeom prst="borderCallout2">
            <a:avLst>
              <a:gd name="adj1" fmla="val 101567"/>
              <a:gd name="adj2" fmla="val 90941"/>
              <a:gd name="adj3" fmla="val 141664"/>
              <a:gd name="adj4" fmla="val 91268"/>
              <a:gd name="adj5" fmla="val 182999"/>
              <a:gd name="adj6" fmla="val 72988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James &amp; John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790311AC-53DF-6218-6789-C4FED4692A63}"/>
              </a:ext>
            </a:extLst>
          </p:cNvPr>
          <p:cNvSpPr/>
          <p:nvPr/>
        </p:nvSpPr>
        <p:spPr>
          <a:xfrm>
            <a:off x="2209800" y="3740330"/>
            <a:ext cx="9759054" cy="85150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i="1" dirty="0"/>
              <a:t>These</a:t>
            </a:r>
            <a:r>
              <a:rPr lang="en-US" sz="4000" b="1" dirty="0"/>
              <a:t> are the guys who are going to do this?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B86300-2825-65B8-CEB5-EFD67958E089}"/>
              </a:ext>
            </a:extLst>
          </p:cNvPr>
          <p:cNvSpPr txBox="1"/>
          <p:nvPr/>
        </p:nvSpPr>
        <p:spPr>
          <a:xfrm>
            <a:off x="228600" y="2853611"/>
            <a:ext cx="7772400" cy="609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Acts 4:13  “</a:t>
            </a:r>
            <a:r>
              <a:rPr lang="en-US" sz="3600" dirty="0">
                <a:solidFill>
                  <a:schemeClr val="bg1"/>
                </a:solidFill>
              </a:rPr>
              <a:t>uneducated and untrained men”</a:t>
            </a:r>
          </a:p>
        </p:txBody>
      </p:sp>
    </p:spTree>
    <p:extLst>
      <p:ext uri="{BB962C8B-B14F-4D97-AF65-F5344CB8AC3E}">
        <p14:creationId xmlns:p14="http://schemas.microsoft.com/office/powerpoint/2010/main" val="95586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78576F-F5A9-A8C3-95BF-3CA628DF6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15B65170-E3AF-FD03-422A-D89216D7A56E}"/>
              </a:ext>
            </a:extLst>
          </p:cNvPr>
          <p:cNvSpPr/>
          <p:nvPr/>
        </p:nvSpPr>
        <p:spPr>
          <a:xfrm>
            <a:off x="7772400" y="152400"/>
            <a:ext cx="36576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Author = Luke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5B440-DC36-FDC2-D269-F4548DA44BF0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</a:t>
            </a:r>
            <a:r>
              <a:rPr lang="en-US" sz="3600" b="1" u="sng" dirty="0">
                <a:solidFill>
                  <a:srgbClr val="002060"/>
                </a:solidFill>
              </a:rPr>
              <a:t>I composed</a:t>
            </a:r>
            <a:r>
              <a:rPr lang="en-US" sz="3600" dirty="0"/>
              <a:t>, </a:t>
            </a:r>
            <a:r>
              <a:rPr lang="en-US" sz="3600" dirty="0" err="1"/>
              <a:t>Theophilus</a:t>
            </a:r>
            <a:r>
              <a:rPr lang="en-US" sz="3600" dirty="0"/>
              <a:t>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3" name="Rounded Rectangular Callout 5">
            <a:extLst>
              <a:ext uri="{FF2B5EF4-FFF2-40B4-BE49-F238E27FC236}">
                <a16:creationId xmlns:a16="http://schemas.microsoft.com/office/drawing/2014/main" id="{172F8676-BB7C-5E37-3A61-EB3574CB4DDC}"/>
              </a:ext>
            </a:extLst>
          </p:cNvPr>
          <p:cNvSpPr/>
          <p:nvPr/>
        </p:nvSpPr>
        <p:spPr>
          <a:xfrm>
            <a:off x="7848602" y="956045"/>
            <a:ext cx="4417828" cy="838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r>
              <a:rPr lang="en-US" sz="3600" b="1" dirty="0"/>
              <a:t>External Evidence</a:t>
            </a:r>
          </a:p>
        </p:txBody>
      </p:sp>
      <p:sp>
        <p:nvSpPr>
          <p:cNvPr id="4" name="Rounded Rectangular Callout 5">
            <a:extLst>
              <a:ext uri="{FF2B5EF4-FFF2-40B4-BE49-F238E27FC236}">
                <a16:creationId xmlns:a16="http://schemas.microsoft.com/office/drawing/2014/main" id="{0E0140EE-AED8-20C4-1D1A-82E309402433}"/>
              </a:ext>
            </a:extLst>
          </p:cNvPr>
          <p:cNvSpPr/>
          <p:nvPr/>
        </p:nvSpPr>
        <p:spPr>
          <a:xfrm>
            <a:off x="7848601" y="1600200"/>
            <a:ext cx="4417828" cy="838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r>
              <a:rPr lang="en-US" sz="3600" b="1" dirty="0"/>
              <a:t>Internal Evidence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DED5C8-F1FA-6B51-3EA4-2A2C8365F883}"/>
              </a:ext>
            </a:extLst>
          </p:cNvPr>
          <p:cNvSpPr txBox="1"/>
          <p:nvPr/>
        </p:nvSpPr>
        <p:spPr>
          <a:xfrm>
            <a:off x="1752600" y="2743200"/>
            <a:ext cx="8991600" cy="12192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Col 4:14 </a:t>
            </a:r>
            <a:r>
              <a:rPr lang="en-US" sz="3600" dirty="0">
                <a:solidFill>
                  <a:schemeClr val="bg1"/>
                </a:solidFill>
              </a:rPr>
              <a:t>Luke, the beloved physician, sends you his greetings, and also Demas.</a:t>
            </a:r>
          </a:p>
        </p:txBody>
      </p:sp>
    </p:spTree>
    <p:extLst>
      <p:ext uri="{BB962C8B-B14F-4D97-AF65-F5344CB8AC3E}">
        <p14:creationId xmlns:p14="http://schemas.microsoft.com/office/powerpoint/2010/main" val="301739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  <p:bldP spid="4" grpId="0" animBg="1"/>
      <p:bldP spid="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7951B5-644C-7EC4-CA6A-25514A640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9C3AEC85-F463-AF81-0B61-BBB57DA4A45F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C15378-F93F-4897-AA84-AD9537D8BCF0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you shall be My witnesses both in Jerusalem, and in all Judea and Samaria, </a:t>
            </a:r>
            <a:r>
              <a:rPr lang="en-US" sz="3400" b="1" u="sng" dirty="0">
                <a:solidFill>
                  <a:srgbClr val="002060"/>
                </a:solidFill>
              </a:rPr>
              <a:t>and even to the remotest part of the earth</a:t>
            </a:r>
            <a:r>
              <a:rPr lang="en-US" sz="3400" dirty="0"/>
              <a:t>.”</a:t>
            </a:r>
          </a:p>
          <a:p>
            <a:endParaRPr lang="en-US" sz="3600" dirty="0"/>
          </a:p>
        </p:txBody>
      </p:sp>
      <p:sp>
        <p:nvSpPr>
          <p:cNvPr id="3" name="Callout: Bent Line 2">
            <a:extLst>
              <a:ext uri="{FF2B5EF4-FFF2-40B4-BE49-F238E27FC236}">
                <a16:creationId xmlns:a16="http://schemas.microsoft.com/office/drawing/2014/main" id="{9038201E-C260-BF71-F047-D982D23CD801}"/>
              </a:ext>
            </a:extLst>
          </p:cNvPr>
          <p:cNvSpPr/>
          <p:nvPr/>
        </p:nvSpPr>
        <p:spPr>
          <a:xfrm>
            <a:off x="9372600" y="570370"/>
            <a:ext cx="1143000" cy="533400"/>
          </a:xfrm>
          <a:prstGeom prst="borderCallout2">
            <a:avLst>
              <a:gd name="adj1" fmla="val 41827"/>
              <a:gd name="adj2" fmla="val -1410"/>
              <a:gd name="adj3" fmla="val 41827"/>
              <a:gd name="adj4" fmla="val -17437"/>
              <a:gd name="adj5" fmla="val 339472"/>
              <a:gd name="adj6" fmla="val -19845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Peter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Callout: Bent Line 3">
            <a:extLst>
              <a:ext uri="{FF2B5EF4-FFF2-40B4-BE49-F238E27FC236}">
                <a16:creationId xmlns:a16="http://schemas.microsoft.com/office/drawing/2014/main" id="{B58B8838-DB90-452D-135E-4DA43165295D}"/>
              </a:ext>
            </a:extLst>
          </p:cNvPr>
          <p:cNvSpPr/>
          <p:nvPr/>
        </p:nvSpPr>
        <p:spPr>
          <a:xfrm>
            <a:off x="914400" y="74006"/>
            <a:ext cx="1524000" cy="469565"/>
          </a:xfrm>
          <a:prstGeom prst="borderCallout2">
            <a:avLst>
              <a:gd name="adj1" fmla="val 99102"/>
              <a:gd name="adj2" fmla="val 92119"/>
              <a:gd name="adj3" fmla="val 123920"/>
              <a:gd name="adj4" fmla="val 92269"/>
              <a:gd name="adj5" fmla="val 189244"/>
              <a:gd name="adj6" fmla="val 102202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Thomas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Callout: Bent Line 5">
            <a:extLst>
              <a:ext uri="{FF2B5EF4-FFF2-40B4-BE49-F238E27FC236}">
                <a16:creationId xmlns:a16="http://schemas.microsoft.com/office/drawing/2014/main" id="{2832DBC1-4F77-1AC2-9F09-435709E0E6ED}"/>
              </a:ext>
            </a:extLst>
          </p:cNvPr>
          <p:cNvSpPr/>
          <p:nvPr/>
        </p:nvSpPr>
        <p:spPr>
          <a:xfrm>
            <a:off x="2897054" y="605570"/>
            <a:ext cx="1676400" cy="461230"/>
          </a:xfrm>
          <a:prstGeom prst="borderCallout2">
            <a:avLst>
              <a:gd name="adj1" fmla="val 101556"/>
              <a:gd name="adj2" fmla="val 15461"/>
              <a:gd name="adj3" fmla="val 133513"/>
              <a:gd name="adj4" fmla="val 30423"/>
              <a:gd name="adj5" fmla="val 132349"/>
              <a:gd name="adj6" fmla="val 5173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Mathew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allout: Bent Line 7">
            <a:extLst>
              <a:ext uri="{FF2B5EF4-FFF2-40B4-BE49-F238E27FC236}">
                <a16:creationId xmlns:a16="http://schemas.microsoft.com/office/drawing/2014/main" id="{850040F8-D3E2-4DE9-DA98-526D1AAEDAE5}"/>
              </a:ext>
            </a:extLst>
          </p:cNvPr>
          <p:cNvSpPr/>
          <p:nvPr/>
        </p:nvSpPr>
        <p:spPr>
          <a:xfrm>
            <a:off x="3055473" y="74006"/>
            <a:ext cx="3075719" cy="477543"/>
          </a:xfrm>
          <a:prstGeom prst="borderCallout2">
            <a:avLst>
              <a:gd name="adj1" fmla="val 101598"/>
              <a:gd name="adj2" fmla="val 71911"/>
              <a:gd name="adj3" fmla="val 142317"/>
              <a:gd name="adj4" fmla="val 69954"/>
              <a:gd name="adj5" fmla="val 231942"/>
              <a:gd name="adj6" fmla="val 5987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Simon the Zealot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Callout: Bent Line 8">
            <a:extLst>
              <a:ext uri="{FF2B5EF4-FFF2-40B4-BE49-F238E27FC236}">
                <a16:creationId xmlns:a16="http://schemas.microsoft.com/office/drawing/2014/main" id="{9B2825FC-5B0B-204A-7BC2-A83E8280CF9D}"/>
              </a:ext>
            </a:extLst>
          </p:cNvPr>
          <p:cNvSpPr/>
          <p:nvPr/>
        </p:nvSpPr>
        <p:spPr>
          <a:xfrm>
            <a:off x="707166" y="755374"/>
            <a:ext cx="1131499" cy="458331"/>
          </a:xfrm>
          <a:prstGeom prst="borderCallout2">
            <a:avLst>
              <a:gd name="adj1" fmla="val 37562"/>
              <a:gd name="adj2" fmla="val 99606"/>
              <a:gd name="adj3" fmla="val 37915"/>
              <a:gd name="adj4" fmla="val 113686"/>
              <a:gd name="adj5" fmla="val 71733"/>
              <a:gd name="adj6" fmla="val 12403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Judas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Callout: Bent Line 10">
            <a:extLst>
              <a:ext uri="{FF2B5EF4-FFF2-40B4-BE49-F238E27FC236}">
                <a16:creationId xmlns:a16="http://schemas.microsoft.com/office/drawing/2014/main" id="{3C3DC970-7821-C232-CF6D-DD9121BA14B0}"/>
              </a:ext>
            </a:extLst>
          </p:cNvPr>
          <p:cNvSpPr/>
          <p:nvPr/>
        </p:nvSpPr>
        <p:spPr>
          <a:xfrm>
            <a:off x="8991600" y="1262224"/>
            <a:ext cx="2530678" cy="533400"/>
          </a:xfrm>
          <a:prstGeom prst="borderCallout2">
            <a:avLst>
              <a:gd name="adj1" fmla="val 101567"/>
              <a:gd name="adj2" fmla="val 90941"/>
              <a:gd name="adj3" fmla="val 141664"/>
              <a:gd name="adj4" fmla="val 91268"/>
              <a:gd name="adj5" fmla="val 182999"/>
              <a:gd name="adj6" fmla="val 72988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James &amp; John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17">
            <a:extLst>
              <a:ext uri="{FF2B5EF4-FFF2-40B4-BE49-F238E27FC236}">
                <a16:creationId xmlns:a16="http://schemas.microsoft.com/office/drawing/2014/main" id="{263482A2-836C-A4BF-61A3-E81B99E4089C}"/>
              </a:ext>
            </a:extLst>
          </p:cNvPr>
          <p:cNvSpPr/>
          <p:nvPr/>
        </p:nvSpPr>
        <p:spPr>
          <a:xfrm>
            <a:off x="1524000" y="3166920"/>
            <a:ext cx="9132278" cy="141838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God: I’m going to do something awesome – and I’m going to do it through ordinary people</a:t>
            </a:r>
          </a:p>
        </p:txBody>
      </p:sp>
    </p:spTree>
    <p:extLst>
      <p:ext uri="{BB962C8B-B14F-4D97-AF65-F5344CB8AC3E}">
        <p14:creationId xmlns:p14="http://schemas.microsoft.com/office/powerpoint/2010/main" val="420724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6D7543-43AD-C15F-B936-3C73D0136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8BEFB1B3-8940-00D7-6C98-FD82ABCB726A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F5229D-6031-C56B-60B1-C0CF397D9EC4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you shall be My witnesses both in Jerusalem, and in all Judea and Samaria, </a:t>
            </a:r>
            <a:r>
              <a:rPr lang="en-US" sz="3400" b="1" u="sng" dirty="0">
                <a:solidFill>
                  <a:srgbClr val="002060"/>
                </a:solidFill>
              </a:rPr>
              <a:t>and even to the remotest part of the earth</a:t>
            </a:r>
            <a:r>
              <a:rPr lang="en-US" sz="3400" dirty="0"/>
              <a:t>.”</a:t>
            </a:r>
          </a:p>
          <a:p>
            <a:endParaRPr lang="en-US" sz="3600" dirty="0"/>
          </a:p>
        </p:txBody>
      </p:sp>
      <p:sp>
        <p:nvSpPr>
          <p:cNvPr id="3" name="Callout: Bent Line 2">
            <a:extLst>
              <a:ext uri="{FF2B5EF4-FFF2-40B4-BE49-F238E27FC236}">
                <a16:creationId xmlns:a16="http://schemas.microsoft.com/office/drawing/2014/main" id="{DB228211-BD92-0777-65EA-AE30B70EC029}"/>
              </a:ext>
            </a:extLst>
          </p:cNvPr>
          <p:cNvSpPr/>
          <p:nvPr/>
        </p:nvSpPr>
        <p:spPr>
          <a:xfrm>
            <a:off x="9372600" y="570370"/>
            <a:ext cx="1143000" cy="533400"/>
          </a:xfrm>
          <a:prstGeom prst="borderCallout2">
            <a:avLst>
              <a:gd name="adj1" fmla="val 41827"/>
              <a:gd name="adj2" fmla="val -1410"/>
              <a:gd name="adj3" fmla="val 41827"/>
              <a:gd name="adj4" fmla="val -17437"/>
              <a:gd name="adj5" fmla="val 339472"/>
              <a:gd name="adj6" fmla="val -19845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Peter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Callout: Bent Line 3">
            <a:extLst>
              <a:ext uri="{FF2B5EF4-FFF2-40B4-BE49-F238E27FC236}">
                <a16:creationId xmlns:a16="http://schemas.microsoft.com/office/drawing/2014/main" id="{F943A259-4502-F5FF-F80B-BD88A31EE68F}"/>
              </a:ext>
            </a:extLst>
          </p:cNvPr>
          <p:cNvSpPr/>
          <p:nvPr/>
        </p:nvSpPr>
        <p:spPr>
          <a:xfrm>
            <a:off x="914400" y="74006"/>
            <a:ext cx="1524000" cy="469565"/>
          </a:xfrm>
          <a:prstGeom prst="borderCallout2">
            <a:avLst>
              <a:gd name="adj1" fmla="val 99102"/>
              <a:gd name="adj2" fmla="val 92119"/>
              <a:gd name="adj3" fmla="val 123920"/>
              <a:gd name="adj4" fmla="val 92269"/>
              <a:gd name="adj5" fmla="val 189244"/>
              <a:gd name="adj6" fmla="val 102202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Thomas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Callout: Bent Line 5">
            <a:extLst>
              <a:ext uri="{FF2B5EF4-FFF2-40B4-BE49-F238E27FC236}">
                <a16:creationId xmlns:a16="http://schemas.microsoft.com/office/drawing/2014/main" id="{5743D38B-8C39-B9ED-E134-281DF7D01ACC}"/>
              </a:ext>
            </a:extLst>
          </p:cNvPr>
          <p:cNvSpPr/>
          <p:nvPr/>
        </p:nvSpPr>
        <p:spPr>
          <a:xfrm>
            <a:off x="2897054" y="605570"/>
            <a:ext cx="1676400" cy="461230"/>
          </a:xfrm>
          <a:prstGeom prst="borderCallout2">
            <a:avLst>
              <a:gd name="adj1" fmla="val 101556"/>
              <a:gd name="adj2" fmla="val 15461"/>
              <a:gd name="adj3" fmla="val 133513"/>
              <a:gd name="adj4" fmla="val 30423"/>
              <a:gd name="adj5" fmla="val 132349"/>
              <a:gd name="adj6" fmla="val 5173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Mathew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allout: Bent Line 7">
            <a:extLst>
              <a:ext uri="{FF2B5EF4-FFF2-40B4-BE49-F238E27FC236}">
                <a16:creationId xmlns:a16="http://schemas.microsoft.com/office/drawing/2014/main" id="{29AFBD6A-2FFB-19C9-8CC6-7A314E0781D4}"/>
              </a:ext>
            </a:extLst>
          </p:cNvPr>
          <p:cNvSpPr/>
          <p:nvPr/>
        </p:nvSpPr>
        <p:spPr>
          <a:xfrm>
            <a:off x="3055473" y="74006"/>
            <a:ext cx="3075719" cy="477543"/>
          </a:xfrm>
          <a:prstGeom prst="borderCallout2">
            <a:avLst>
              <a:gd name="adj1" fmla="val 101598"/>
              <a:gd name="adj2" fmla="val 71911"/>
              <a:gd name="adj3" fmla="val 142317"/>
              <a:gd name="adj4" fmla="val 69954"/>
              <a:gd name="adj5" fmla="val 231942"/>
              <a:gd name="adj6" fmla="val 5987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Simon the Zealot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Callout: Bent Line 8">
            <a:extLst>
              <a:ext uri="{FF2B5EF4-FFF2-40B4-BE49-F238E27FC236}">
                <a16:creationId xmlns:a16="http://schemas.microsoft.com/office/drawing/2014/main" id="{8CBCD889-A84E-E7BD-4332-796432AB6BD6}"/>
              </a:ext>
            </a:extLst>
          </p:cNvPr>
          <p:cNvSpPr/>
          <p:nvPr/>
        </p:nvSpPr>
        <p:spPr>
          <a:xfrm>
            <a:off x="707166" y="755374"/>
            <a:ext cx="1131499" cy="458331"/>
          </a:xfrm>
          <a:prstGeom prst="borderCallout2">
            <a:avLst>
              <a:gd name="adj1" fmla="val 37562"/>
              <a:gd name="adj2" fmla="val 99606"/>
              <a:gd name="adj3" fmla="val 37915"/>
              <a:gd name="adj4" fmla="val 113686"/>
              <a:gd name="adj5" fmla="val 71733"/>
              <a:gd name="adj6" fmla="val 12403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Judas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Callout: Bent Line 10">
            <a:extLst>
              <a:ext uri="{FF2B5EF4-FFF2-40B4-BE49-F238E27FC236}">
                <a16:creationId xmlns:a16="http://schemas.microsoft.com/office/drawing/2014/main" id="{5B7756B5-859B-A112-33F1-5B3FC68F6FCF}"/>
              </a:ext>
            </a:extLst>
          </p:cNvPr>
          <p:cNvSpPr/>
          <p:nvPr/>
        </p:nvSpPr>
        <p:spPr>
          <a:xfrm>
            <a:off x="8991600" y="1262224"/>
            <a:ext cx="2530678" cy="533400"/>
          </a:xfrm>
          <a:prstGeom prst="borderCallout2">
            <a:avLst>
              <a:gd name="adj1" fmla="val 101567"/>
              <a:gd name="adj2" fmla="val 90941"/>
              <a:gd name="adj3" fmla="val 141664"/>
              <a:gd name="adj4" fmla="val 91268"/>
              <a:gd name="adj5" fmla="val 182999"/>
              <a:gd name="adj6" fmla="val 72988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James &amp; John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0A1AC6-3168-5CA0-9621-705F48B6B376}"/>
              </a:ext>
            </a:extLst>
          </p:cNvPr>
          <p:cNvSpPr txBox="1"/>
          <p:nvPr/>
        </p:nvSpPr>
        <p:spPr>
          <a:xfrm>
            <a:off x="228600" y="3643655"/>
            <a:ext cx="11506200" cy="57099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Acts 17:6  “</a:t>
            </a:r>
            <a:r>
              <a:rPr lang="en-US" sz="3200" dirty="0">
                <a:solidFill>
                  <a:schemeClr val="bg1"/>
                </a:solidFill>
              </a:rPr>
              <a:t>These men who have upset the world have come here too”</a:t>
            </a:r>
          </a:p>
        </p:txBody>
      </p:sp>
    </p:spTree>
    <p:extLst>
      <p:ext uri="{BB962C8B-B14F-4D97-AF65-F5344CB8AC3E}">
        <p14:creationId xmlns:p14="http://schemas.microsoft.com/office/powerpoint/2010/main" val="36013654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18248D-D575-A5DD-7B7E-449266DA46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721197A2-C191-159D-1F4D-985D5B78FF4B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62A85B-BFE1-52B4-049F-C67BA4699550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you shall be My witnesses both in Jerusalem, and in all Judea and Samaria, </a:t>
            </a:r>
            <a:r>
              <a:rPr lang="en-US" sz="3400" b="1" u="sng" dirty="0">
                <a:solidFill>
                  <a:srgbClr val="002060"/>
                </a:solidFill>
              </a:rPr>
              <a:t>and even to the remotest part of the earth</a:t>
            </a:r>
            <a:r>
              <a:rPr lang="en-US" sz="3400" dirty="0"/>
              <a:t>.”</a:t>
            </a:r>
          </a:p>
          <a:p>
            <a:endParaRPr lang="en-US" sz="3600" dirty="0"/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C0221856-73A5-DE64-D3FD-8B53EE9ADD90}"/>
              </a:ext>
            </a:extLst>
          </p:cNvPr>
          <p:cNvSpPr/>
          <p:nvPr/>
        </p:nvSpPr>
        <p:spPr>
          <a:xfrm>
            <a:off x="-312446" y="228600"/>
            <a:ext cx="5697417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</a:rPr>
              <a:t>He’s given them everything they need:</a:t>
            </a: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CC03DED8-C227-A5CB-7BAE-EA3360C382AF}"/>
              </a:ext>
            </a:extLst>
          </p:cNvPr>
          <p:cNvSpPr/>
          <p:nvPr/>
        </p:nvSpPr>
        <p:spPr>
          <a:xfrm>
            <a:off x="8085484" y="157370"/>
            <a:ext cx="3285390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r>
              <a:rPr lang="en-US" sz="4000" b="1" i="1" dirty="0">
                <a:solidFill>
                  <a:schemeClr val="bg1"/>
                </a:solidFill>
              </a:rPr>
              <a:t>equipped</a:t>
            </a:r>
          </a:p>
        </p:txBody>
      </p:sp>
      <p:sp>
        <p:nvSpPr>
          <p:cNvPr id="14" name="Rounded Rectangular Callout 17">
            <a:extLst>
              <a:ext uri="{FF2B5EF4-FFF2-40B4-BE49-F238E27FC236}">
                <a16:creationId xmlns:a16="http://schemas.microsoft.com/office/drawing/2014/main" id="{C3D269AE-FAB7-6DF5-6732-5044B62A03EA}"/>
              </a:ext>
            </a:extLst>
          </p:cNvPr>
          <p:cNvSpPr/>
          <p:nvPr/>
        </p:nvSpPr>
        <p:spPr>
          <a:xfrm>
            <a:off x="8115301" y="685800"/>
            <a:ext cx="3285390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r>
              <a:rPr lang="en-US" sz="4000" b="1" i="1" dirty="0">
                <a:solidFill>
                  <a:schemeClr val="bg1"/>
                </a:solidFill>
              </a:rPr>
              <a:t>convinced</a:t>
            </a:r>
          </a:p>
        </p:txBody>
      </p:sp>
      <p:sp>
        <p:nvSpPr>
          <p:cNvPr id="15" name="Rounded Rectangular Callout 17">
            <a:extLst>
              <a:ext uri="{FF2B5EF4-FFF2-40B4-BE49-F238E27FC236}">
                <a16:creationId xmlns:a16="http://schemas.microsoft.com/office/drawing/2014/main" id="{F87B73D7-087B-9CAA-3A72-74E9A8824208}"/>
              </a:ext>
            </a:extLst>
          </p:cNvPr>
          <p:cNvSpPr/>
          <p:nvPr/>
        </p:nvSpPr>
        <p:spPr>
          <a:xfrm>
            <a:off x="8115301" y="1181100"/>
            <a:ext cx="4191000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r>
              <a:rPr lang="en-US" sz="4000" b="1" i="1" dirty="0">
                <a:solidFill>
                  <a:schemeClr val="bg1"/>
                </a:solidFill>
              </a:rPr>
              <a:t>commissioned</a:t>
            </a:r>
          </a:p>
        </p:txBody>
      </p:sp>
      <p:sp>
        <p:nvSpPr>
          <p:cNvPr id="16" name="Rounded Rectangular Callout 17">
            <a:extLst>
              <a:ext uri="{FF2B5EF4-FFF2-40B4-BE49-F238E27FC236}">
                <a16:creationId xmlns:a16="http://schemas.microsoft.com/office/drawing/2014/main" id="{4E8251EF-8542-2EF8-DCBC-98ED4CAD3EBE}"/>
              </a:ext>
            </a:extLst>
          </p:cNvPr>
          <p:cNvSpPr/>
          <p:nvPr/>
        </p:nvSpPr>
        <p:spPr>
          <a:xfrm>
            <a:off x="6089373" y="1926958"/>
            <a:ext cx="5466294" cy="60709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Only one thing they lack:</a:t>
            </a:r>
          </a:p>
        </p:txBody>
      </p:sp>
    </p:spTree>
    <p:extLst>
      <p:ext uri="{BB962C8B-B14F-4D97-AF65-F5344CB8AC3E}">
        <p14:creationId xmlns:p14="http://schemas.microsoft.com/office/powerpoint/2010/main" val="146128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3BE60-F2B0-B466-017C-BBBF8F9FE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7827719F-5487-E14F-1504-E9B7BA05B2EE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CC9979-CB2B-E4B2-3CF8-C8E1205219E1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b="1" u="sng" dirty="0">
                <a:solidFill>
                  <a:srgbClr val="002060"/>
                </a:solidFill>
              </a:rPr>
              <a:t>but you will receive power</a:t>
            </a:r>
            <a:r>
              <a:rPr lang="en-US" sz="3400" dirty="0"/>
              <a:t> when the Holy Spirit has come upon you; and you shall be My witnesses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2391B751-B113-4687-89B0-4A73D82CD141}"/>
              </a:ext>
            </a:extLst>
          </p:cNvPr>
          <p:cNvSpPr/>
          <p:nvPr/>
        </p:nvSpPr>
        <p:spPr>
          <a:xfrm>
            <a:off x="-312446" y="228600"/>
            <a:ext cx="5697417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tx1"/>
                </a:solidFill>
              </a:rPr>
              <a:t>He’s given them everything they need:</a:t>
            </a: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13459EF8-042F-41BE-3153-3638EF15EEB5}"/>
              </a:ext>
            </a:extLst>
          </p:cNvPr>
          <p:cNvSpPr/>
          <p:nvPr/>
        </p:nvSpPr>
        <p:spPr>
          <a:xfrm>
            <a:off x="8085484" y="157370"/>
            <a:ext cx="3285390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r>
              <a:rPr lang="en-US" sz="4000" b="1" i="1" dirty="0">
                <a:solidFill>
                  <a:schemeClr val="tx1"/>
                </a:solidFill>
              </a:rPr>
              <a:t>equipped</a:t>
            </a:r>
          </a:p>
        </p:txBody>
      </p:sp>
      <p:sp>
        <p:nvSpPr>
          <p:cNvPr id="14" name="Rounded Rectangular Callout 17">
            <a:extLst>
              <a:ext uri="{FF2B5EF4-FFF2-40B4-BE49-F238E27FC236}">
                <a16:creationId xmlns:a16="http://schemas.microsoft.com/office/drawing/2014/main" id="{BE4B2530-5E04-97BA-A816-712068ADA4F0}"/>
              </a:ext>
            </a:extLst>
          </p:cNvPr>
          <p:cNvSpPr/>
          <p:nvPr/>
        </p:nvSpPr>
        <p:spPr>
          <a:xfrm>
            <a:off x="8115301" y="685800"/>
            <a:ext cx="3285390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r>
              <a:rPr lang="en-US" sz="4000" b="1" i="1" dirty="0">
                <a:solidFill>
                  <a:schemeClr val="tx1"/>
                </a:solidFill>
              </a:rPr>
              <a:t>convinced</a:t>
            </a:r>
          </a:p>
        </p:txBody>
      </p:sp>
      <p:sp>
        <p:nvSpPr>
          <p:cNvPr id="15" name="Rounded Rectangular Callout 17">
            <a:extLst>
              <a:ext uri="{FF2B5EF4-FFF2-40B4-BE49-F238E27FC236}">
                <a16:creationId xmlns:a16="http://schemas.microsoft.com/office/drawing/2014/main" id="{3F689A87-31E4-B377-2650-46BF080CAE67}"/>
              </a:ext>
            </a:extLst>
          </p:cNvPr>
          <p:cNvSpPr/>
          <p:nvPr/>
        </p:nvSpPr>
        <p:spPr>
          <a:xfrm>
            <a:off x="8115301" y="1181100"/>
            <a:ext cx="4191000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r>
              <a:rPr lang="en-US" sz="4000" b="1" i="1" dirty="0">
                <a:solidFill>
                  <a:schemeClr val="tx1"/>
                </a:solidFill>
              </a:rPr>
              <a:t>commissioned</a:t>
            </a:r>
          </a:p>
        </p:txBody>
      </p:sp>
      <p:sp>
        <p:nvSpPr>
          <p:cNvPr id="16" name="Rounded Rectangular Callout 17">
            <a:extLst>
              <a:ext uri="{FF2B5EF4-FFF2-40B4-BE49-F238E27FC236}">
                <a16:creationId xmlns:a16="http://schemas.microsoft.com/office/drawing/2014/main" id="{82DEC3E5-17A2-D71B-D93E-37FD9584D292}"/>
              </a:ext>
            </a:extLst>
          </p:cNvPr>
          <p:cNvSpPr/>
          <p:nvPr/>
        </p:nvSpPr>
        <p:spPr>
          <a:xfrm>
            <a:off x="6089373" y="1926958"/>
            <a:ext cx="5466294" cy="60709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Only one thing they lack:</a:t>
            </a: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E28834BB-B40B-2E09-1DC9-1EB14C304F59}"/>
              </a:ext>
            </a:extLst>
          </p:cNvPr>
          <p:cNvSpPr/>
          <p:nvPr/>
        </p:nvSpPr>
        <p:spPr>
          <a:xfrm>
            <a:off x="228600" y="3498997"/>
            <a:ext cx="8911009" cy="1035945"/>
          </a:xfrm>
          <a:prstGeom prst="wedgeRectCallout">
            <a:avLst>
              <a:gd name="adj1" fmla="val 2256"/>
              <a:gd name="adj2" fmla="val 9855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1"/>
                </a:solidFill>
              </a:rPr>
              <a:t>δύναμις,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</a:rPr>
              <a:t>dýnamis</a:t>
            </a:r>
            <a:r>
              <a:rPr lang="en-US" sz="3200" b="1" i="1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3000" b="1" i="1" dirty="0">
                <a:solidFill>
                  <a:schemeClr val="tx1"/>
                </a:solidFill>
              </a:rPr>
              <a:t> “</a:t>
            </a:r>
            <a:r>
              <a:rPr lang="en-US" sz="3000" dirty="0">
                <a:solidFill>
                  <a:schemeClr val="tx1"/>
                </a:solidFill>
              </a:rPr>
              <a:t>physical power, force, might, ability, efficacy, energy”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05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EF8EBF-0107-BCE0-076C-A7F6E8E074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E347BC2A-6175-BF9E-13CB-734B81B97B11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4F0D42-AF55-1C98-3A5E-8ED2365C54FE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</a:t>
            </a:r>
            <a:r>
              <a:rPr lang="en-US" sz="3400" b="1" u="sng" dirty="0">
                <a:solidFill>
                  <a:srgbClr val="002060"/>
                </a:solidFill>
              </a:rPr>
              <a:t>when the Holy Spirit has come upon you</a:t>
            </a:r>
            <a:r>
              <a:rPr lang="en-US" sz="3400" dirty="0"/>
              <a:t>; and you shall be My witnesses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A551B87B-05D4-B623-EE6B-0A9A14311390}"/>
              </a:ext>
            </a:extLst>
          </p:cNvPr>
          <p:cNvSpPr/>
          <p:nvPr/>
        </p:nvSpPr>
        <p:spPr>
          <a:xfrm>
            <a:off x="-312446" y="228600"/>
            <a:ext cx="5697417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tx1"/>
                </a:solidFill>
              </a:rPr>
              <a:t>He’s given them everything they need:</a:t>
            </a: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45BA456F-7CDC-86D2-D3B8-643D0F749D67}"/>
              </a:ext>
            </a:extLst>
          </p:cNvPr>
          <p:cNvSpPr/>
          <p:nvPr/>
        </p:nvSpPr>
        <p:spPr>
          <a:xfrm>
            <a:off x="8085484" y="157370"/>
            <a:ext cx="3285390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r>
              <a:rPr lang="en-US" sz="4000" b="1" i="1" dirty="0">
                <a:solidFill>
                  <a:schemeClr val="tx1"/>
                </a:solidFill>
              </a:rPr>
              <a:t>equipped</a:t>
            </a:r>
          </a:p>
        </p:txBody>
      </p:sp>
      <p:sp>
        <p:nvSpPr>
          <p:cNvPr id="14" name="Rounded Rectangular Callout 17">
            <a:extLst>
              <a:ext uri="{FF2B5EF4-FFF2-40B4-BE49-F238E27FC236}">
                <a16:creationId xmlns:a16="http://schemas.microsoft.com/office/drawing/2014/main" id="{5AC1399A-48E7-A93C-E53F-EA4CD1159774}"/>
              </a:ext>
            </a:extLst>
          </p:cNvPr>
          <p:cNvSpPr/>
          <p:nvPr/>
        </p:nvSpPr>
        <p:spPr>
          <a:xfrm>
            <a:off x="8115301" y="685800"/>
            <a:ext cx="3285390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r>
              <a:rPr lang="en-US" sz="4000" b="1" i="1" dirty="0">
                <a:solidFill>
                  <a:schemeClr val="tx1"/>
                </a:solidFill>
              </a:rPr>
              <a:t>convinced</a:t>
            </a:r>
          </a:p>
        </p:txBody>
      </p:sp>
      <p:sp>
        <p:nvSpPr>
          <p:cNvPr id="15" name="Rounded Rectangular Callout 17">
            <a:extLst>
              <a:ext uri="{FF2B5EF4-FFF2-40B4-BE49-F238E27FC236}">
                <a16:creationId xmlns:a16="http://schemas.microsoft.com/office/drawing/2014/main" id="{8B76C7E5-F0A2-8000-24D9-B60A320C2F13}"/>
              </a:ext>
            </a:extLst>
          </p:cNvPr>
          <p:cNvSpPr/>
          <p:nvPr/>
        </p:nvSpPr>
        <p:spPr>
          <a:xfrm>
            <a:off x="8115301" y="1181100"/>
            <a:ext cx="4191000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r>
              <a:rPr lang="en-US" sz="4000" b="1" i="1" dirty="0">
                <a:solidFill>
                  <a:schemeClr val="tx1"/>
                </a:solidFill>
              </a:rPr>
              <a:t>commissioned</a:t>
            </a:r>
          </a:p>
        </p:txBody>
      </p:sp>
      <p:sp>
        <p:nvSpPr>
          <p:cNvPr id="16" name="Rounded Rectangular Callout 17">
            <a:extLst>
              <a:ext uri="{FF2B5EF4-FFF2-40B4-BE49-F238E27FC236}">
                <a16:creationId xmlns:a16="http://schemas.microsoft.com/office/drawing/2014/main" id="{9A59C384-CA9A-4AF0-BE71-7BC0AA04CF3B}"/>
              </a:ext>
            </a:extLst>
          </p:cNvPr>
          <p:cNvSpPr/>
          <p:nvPr/>
        </p:nvSpPr>
        <p:spPr>
          <a:xfrm>
            <a:off x="6089373" y="1926958"/>
            <a:ext cx="5466294" cy="60709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Only one thing they lack:</a:t>
            </a: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333C1A6D-B57F-9B7B-912E-1963F4429EFA}"/>
              </a:ext>
            </a:extLst>
          </p:cNvPr>
          <p:cNvSpPr/>
          <p:nvPr/>
        </p:nvSpPr>
        <p:spPr>
          <a:xfrm>
            <a:off x="228600" y="3498997"/>
            <a:ext cx="8911009" cy="1035945"/>
          </a:xfrm>
          <a:prstGeom prst="wedgeRectCallout">
            <a:avLst>
              <a:gd name="adj1" fmla="val 2256"/>
              <a:gd name="adj2" fmla="val 9855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1"/>
                </a:solidFill>
              </a:rPr>
              <a:t>δύναμις,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</a:rPr>
              <a:t>dýnamis</a:t>
            </a:r>
            <a:r>
              <a:rPr lang="en-US" sz="3200" b="1" i="1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3000" b="1" i="1" dirty="0">
                <a:solidFill>
                  <a:schemeClr val="tx1"/>
                </a:solidFill>
              </a:rPr>
              <a:t> “</a:t>
            </a:r>
            <a:r>
              <a:rPr lang="en-US" sz="3000" dirty="0">
                <a:solidFill>
                  <a:schemeClr val="tx1"/>
                </a:solidFill>
              </a:rPr>
              <a:t>physical power, force, might, ability, efficacy, energy”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6837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1342A-E9C6-B300-9A04-6E1FA76663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E50CB519-0456-5E10-CB98-54D859210276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54F0E9-F419-97AB-49E5-F6B62188E330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</a:t>
            </a:r>
            <a:r>
              <a:rPr lang="en-US" sz="3400" b="1" u="sng" dirty="0">
                <a:solidFill>
                  <a:srgbClr val="002060"/>
                </a:solidFill>
              </a:rPr>
              <a:t>when the Holy Spirit has come upon you</a:t>
            </a:r>
            <a:r>
              <a:rPr lang="en-US" sz="3400" dirty="0"/>
              <a:t>; and you shall be My witnesses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0F916FCB-5814-E1D7-1F63-5719A570FDBF}"/>
              </a:ext>
            </a:extLst>
          </p:cNvPr>
          <p:cNvSpPr/>
          <p:nvPr/>
        </p:nvSpPr>
        <p:spPr>
          <a:xfrm>
            <a:off x="4419600" y="3498351"/>
            <a:ext cx="8941772" cy="106245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Major Theme in Acts: </a:t>
            </a:r>
            <a:br>
              <a:rPr lang="en-US" sz="4000" b="1" dirty="0"/>
            </a:br>
            <a:r>
              <a:rPr lang="en-US" sz="4000" b="1" dirty="0"/>
              <a:t>The </a:t>
            </a:r>
            <a:r>
              <a:rPr lang="en-US" sz="4000" b="1" i="1" dirty="0"/>
              <a:t>power</a:t>
            </a:r>
            <a:r>
              <a:rPr lang="en-US" sz="4000" b="1" dirty="0"/>
              <a:t> of the Holy Spirit </a:t>
            </a:r>
            <a:endParaRPr lang="en-US" sz="4000" b="1" i="1" u="sng" dirty="0"/>
          </a:p>
        </p:txBody>
      </p:sp>
      <p:sp>
        <p:nvSpPr>
          <p:cNvPr id="9" name="Rounded Rectangular Callout 17">
            <a:extLst>
              <a:ext uri="{FF2B5EF4-FFF2-40B4-BE49-F238E27FC236}">
                <a16:creationId xmlns:a16="http://schemas.microsoft.com/office/drawing/2014/main" id="{D291ECCD-1E95-99D4-464F-0A21821255FC}"/>
              </a:ext>
            </a:extLst>
          </p:cNvPr>
          <p:cNvSpPr/>
          <p:nvPr/>
        </p:nvSpPr>
        <p:spPr>
          <a:xfrm>
            <a:off x="304800" y="939179"/>
            <a:ext cx="5322278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Began His ministry (Luke 3:21) </a:t>
            </a:r>
          </a:p>
        </p:txBody>
      </p:sp>
      <p:sp>
        <p:nvSpPr>
          <p:cNvPr id="10" name="Rounded Rectangular Callout 17">
            <a:extLst>
              <a:ext uri="{FF2B5EF4-FFF2-40B4-BE49-F238E27FC236}">
                <a16:creationId xmlns:a16="http://schemas.microsoft.com/office/drawing/2014/main" id="{E32BC675-759A-0B10-D4B9-E220C88E1847}"/>
              </a:ext>
            </a:extLst>
          </p:cNvPr>
          <p:cNvSpPr/>
          <p:nvPr/>
        </p:nvSpPr>
        <p:spPr>
          <a:xfrm>
            <a:off x="265416" y="1507758"/>
            <a:ext cx="5492262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Performed miracles (Luke 5:17) </a:t>
            </a:r>
          </a:p>
        </p:txBody>
      </p:sp>
      <p:sp>
        <p:nvSpPr>
          <p:cNvPr id="11" name="Rounded Rectangular Callout 17">
            <a:extLst>
              <a:ext uri="{FF2B5EF4-FFF2-40B4-BE49-F238E27FC236}">
                <a16:creationId xmlns:a16="http://schemas.microsoft.com/office/drawing/2014/main" id="{ACF3BC6D-E409-F828-98F2-71327B9BFE9F}"/>
              </a:ext>
            </a:extLst>
          </p:cNvPr>
          <p:cNvSpPr/>
          <p:nvPr/>
        </p:nvSpPr>
        <p:spPr>
          <a:xfrm>
            <a:off x="230373" y="2057400"/>
            <a:ext cx="3429000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Was led (Luke 4:1) </a:t>
            </a:r>
          </a:p>
        </p:txBody>
      </p:sp>
      <p:sp>
        <p:nvSpPr>
          <p:cNvPr id="17" name="Rounded Rectangular Callout 17">
            <a:extLst>
              <a:ext uri="{FF2B5EF4-FFF2-40B4-BE49-F238E27FC236}">
                <a16:creationId xmlns:a16="http://schemas.microsoft.com/office/drawing/2014/main" id="{3026C4B5-A422-44D1-E682-4F5D30AC265E}"/>
              </a:ext>
            </a:extLst>
          </p:cNvPr>
          <p:cNvSpPr/>
          <p:nvPr/>
        </p:nvSpPr>
        <p:spPr>
          <a:xfrm>
            <a:off x="253615" y="2667000"/>
            <a:ext cx="3382515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Taught (Luke 4:14) </a:t>
            </a:r>
          </a:p>
        </p:txBody>
      </p:sp>
      <p:sp>
        <p:nvSpPr>
          <p:cNvPr id="18" name="Rounded Rectangular Callout 17">
            <a:extLst>
              <a:ext uri="{FF2B5EF4-FFF2-40B4-BE49-F238E27FC236}">
                <a16:creationId xmlns:a16="http://schemas.microsoft.com/office/drawing/2014/main" id="{4C926D9A-AE3B-0DA0-29BD-EEFB0375E309}"/>
              </a:ext>
            </a:extLst>
          </p:cNvPr>
          <p:cNvSpPr/>
          <p:nvPr/>
        </p:nvSpPr>
        <p:spPr>
          <a:xfrm>
            <a:off x="241443" y="3276601"/>
            <a:ext cx="3560517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Prayed (Luke 10:21) </a:t>
            </a:r>
          </a:p>
        </p:txBody>
      </p:sp>
      <p:sp>
        <p:nvSpPr>
          <p:cNvPr id="19" name="Rounded Rectangular Callout 17">
            <a:extLst>
              <a:ext uri="{FF2B5EF4-FFF2-40B4-BE49-F238E27FC236}">
                <a16:creationId xmlns:a16="http://schemas.microsoft.com/office/drawing/2014/main" id="{4FD8113B-A5D3-C799-0D65-DF96A09535E0}"/>
              </a:ext>
            </a:extLst>
          </p:cNvPr>
          <p:cNvSpPr/>
          <p:nvPr/>
        </p:nvSpPr>
        <p:spPr>
          <a:xfrm>
            <a:off x="207695" y="3893892"/>
            <a:ext cx="5549984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Rose from the dead (Rom 8:11)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9A49DC-659F-A139-ECDA-3225AE357E2A}"/>
              </a:ext>
            </a:extLst>
          </p:cNvPr>
          <p:cNvSpPr txBox="1"/>
          <p:nvPr/>
        </p:nvSpPr>
        <p:spPr>
          <a:xfrm>
            <a:off x="6209872" y="762000"/>
            <a:ext cx="5492261" cy="162885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Acts 1:2</a:t>
            </a:r>
            <a:r>
              <a:rPr lang="en-US" sz="3200" baseline="30000" dirty="0">
                <a:solidFill>
                  <a:schemeClr val="bg1"/>
                </a:solidFill>
              </a:rPr>
              <a:t> </a:t>
            </a:r>
            <a:r>
              <a:rPr lang="en-US" sz="3200" dirty="0">
                <a:solidFill>
                  <a:schemeClr val="bg1"/>
                </a:solidFill>
              </a:rPr>
              <a:t>… after He had </a:t>
            </a:r>
            <a:r>
              <a:rPr lang="en-US" sz="3200" b="1" u="sng" dirty="0">
                <a:solidFill>
                  <a:schemeClr val="bg1"/>
                </a:solidFill>
              </a:rPr>
              <a:t>by the Holy Spirit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B1D816C5-AD69-8C0A-0F39-2A22E84F865D}"/>
              </a:ext>
            </a:extLst>
          </p:cNvPr>
          <p:cNvSpPr/>
          <p:nvPr/>
        </p:nvSpPr>
        <p:spPr>
          <a:xfrm>
            <a:off x="115168" y="228600"/>
            <a:ext cx="5948238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</a:rPr>
              <a:t>“by the Holy Spirit” Jesus:</a:t>
            </a:r>
          </a:p>
        </p:txBody>
      </p:sp>
    </p:spTree>
    <p:extLst>
      <p:ext uri="{BB962C8B-B14F-4D97-AF65-F5344CB8AC3E}">
        <p14:creationId xmlns:p14="http://schemas.microsoft.com/office/powerpoint/2010/main" val="322747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7" grpId="0"/>
      <p:bldP spid="18" grpId="0"/>
      <p:bldP spid="19" grpId="0"/>
      <p:bldP spid="3" grpId="0" animBg="1"/>
      <p:bldP spid="1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B5F786-A223-9088-0EB0-0E96FD6CC6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778C984E-9357-5296-7E58-96EF751CBD20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3610EB-3D19-5F39-3B8F-8A2B170E822A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</a:t>
            </a:r>
            <a:r>
              <a:rPr lang="en-US" sz="3400" b="1" u="sng" dirty="0">
                <a:solidFill>
                  <a:srgbClr val="002060"/>
                </a:solidFill>
              </a:rPr>
              <a:t>when the Holy Spirit has come upon you</a:t>
            </a:r>
            <a:r>
              <a:rPr lang="en-US" sz="3400" dirty="0"/>
              <a:t>; and you shall be My witnesses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C082104B-FF51-B519-8861-52B639946ED1}"/>
              </a:ext>
            </a:extLst>
          </p:cNvPr>
          <p:cNvSpPr/>
          <p:nvPr/>
        </p:nvSpPr>
        <p:spPr>
          <a:xfrm>
            <a:off x="4419600" y="3498351"/>
            <a:ext cx="8941772" cy="106245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Major Theme in Acts: </a:t>
            </a:r>
            <a:br>
              <a:rPr lang="en-US" sz="4000" b="1" dirty="0"/>
            </a:br>
            <a:r>
              <a:rPr lang="en-US" sz="4000" b="1" dirty="0"/>
              <a:t>The </a:t>
            </a:r>
            <a:r>
              <a:rPr lang="en-US" sz="4000" b="1" i="1" dirty="0"/>
              <a:t>power</a:t>
            </a:r>
            <a:r>
              <a:rPr lang="en-US" sz="4000" b="1" dirty="0"/>
              <a:t> of the Holy Spirit </a:t>
            </a:r>
            <a:endParaRPr lang="en-US" sz="4000" b="1" i="1" u="sng" dirty="0"/>
          </a:p>
        </p:txBody>
      </p:sp>
      <p:sp>
        <p:nvSpPr>
          <p:cNvPr id="8" name="Rounded Rectangular Callout 17">
            <a:extLst>
              <a:ext uri="{FF2B5EF4-FFF2-40B4-BE49-F238E27FC236}">
                <a16:creationId xmlns:a16="http://schemas.microsoft.com/office/drawing/2014/main" id="{33FCCCBB-ACE1-C640-742D-C9AC5DC65069}"/>
              </a:ext>
            </a:extLst>
          </p:cNvPr>
          <p:cNvSpPr/>
          <p:nvPr/>
        </p:nvSpPr>
        <p:spPr>
          <a:xfrm>
            <a:off x="115168" y="228600"/>
            <a:ext cx="5948238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</a:rPr>
              <a:t>“by the Holy Spirit” Jesus:</a:t>
            </a:r>
          </a:p>
        </p:txBody>
      </p:sp>
      <p:sp>
        <p:nvSpPr>
          <p:cNvPr id="9" name="Rounded Rectangular Callout 17">
            <a:extLst>
              <a:ext uri="{FF2B5EF4-FFF2-40B4-BE49-F238E27FC236}">
                <a16:creationId xmlns:a16="http://schemas.microsoft.com/office/drawing/2014/main" id="{F1ACFDD0-8299-8B9B-47B8-D29DA20E8105}"/>
              </a:ext>
            </a:extLst>
          </p:cNvPr>
          <p:cNvSpPr/>
          <p:nvPr/>
        </p:nvSpPr>
        <p:spPr>
          <a:xfrm>
            <a:off x="304800" y="939179"/>
            <a:ext cx="5322278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Began His ministry (Luke 3:21) </a:t>
            </a:r>
          </a:p>
        </p:txBody>
      </p:sp>
      <p:sp>
        <p:nvSpPr>
          <p:cNvPr id="10" name="Rounded Rectangular Callout 17">
            <a:extLst>
              <a:ext uri="{FF2B5EF4-FFF2-40B4-BE49-F238E27FC236}">
                <a16:creationId xmlns:a16="http://schemas.microsoft.com/office/drawing/2014/main" id="{9E4433AC-41D9-F92C-70DE-875F0C10954E}"/>
              </a:ext>
            </a:extLst>
          </p:cNvPr>
          <p:cNvSpPr/>
          <p:nvPr/>
        </p:nvSpPr>
        <p:spPr>
          <a:xfrm>
            <a:off x="265416" y="1507758"/>
            <a:ext cx="5492262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Performed miracles (Luke 5:17) </a:t>
            </a:r>
          </a:p>
        </p:txBody>
      </p:sp>
      <p:sp>
        <p:nvSpPr>
          <p:cNvPr id="11" name="Rounded Rectangular Callout 17">
            <a:extLst>
              <a:ext uri="{FF2B5EF4-FFF2-40B4-BE49-F238E27FC236}">
                <a16:creationId xmlns:a16="http://schemas.microsoft.com/office/drawing/2014/main" id="{A29927B6-7E64-3932-8F14-8DDEC09B9714}"/>
              </a:ext>
            </a:extLst>
          </p:cNvPr>
          <p:cNvSpPr/>
          <p:nvPr/>
        </p:nvSpPr>
        <p:spPr>
          <a:xfrm>
            <a:off x="230373" y="2057400"/>
            <a:ext cx="3429000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Was led (Luke 4:1) </a:t>
            </a:r>
          </a:p>
        </p:txBody>
      </p:sp>
      <p:sp>
        <p:nvSpPr>
          <p:cNvPr id="17" name="Rounded Rectangular Callout 17">
            <a:extLst>
              <a:ext uri="{FF2B5EF4-FFF2-40B4-BE49-F238E27FC236}">
                <a16:creationId xmlns:a16="http://schemas.microsoft.com/office/drawing/2014/main" id="{79116E4F-46FA-6316-2AB2-C476B62683AC}"/>
              </a:ext>
            </a:extLst>
          </p:cNvPr>
          <p:cNvSpPr/>
          <p:nvPr/>
        </p:nvSpPr>
        <p:spPr>
          <a:xfrm>
            <a:off x="253615" y="2667000"/>
            <a:ext cx="3382515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Taught (Luke 4:14) </a:t>
            </a:r>
          </a:p>
        </p:txBody>
      </p:sp>
      <p:sp>
        <p:nvSpPr>
          <p:cNvPr id="18" name="Rounded Rectangular Callout 17">
            <a:extLst>
              <a:ext uri="{FF2B5EF4-FFF2-40B4-BE49-F238E27FC236}">
                <a16:creationId xmlns:a16="http://schemas.microsoft.com/office/drawing/2014/main" id="{B7BAA085-239E-1266-AE4F-F0BACB2AE1D6}"/>
              </a:ext>
            </a:extLst>
          </p:cNvPr>
          <p:cNvSpPr/>
          <p:nvPr/>
        </p:nvSpPr>
        <p:spPr>
          <a:xfrm>
            <a:off x="241443" y="3276601"/>
            <a:ext cx="3560517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Prayed (Luke 10:21) </a:t>
            </a:r>
          </a:p>
        </p:txBody>
      </p:sp>
      <p:sp>
        <p:nvSpPr>
          <p:cNvPr id="19" name="Rounded Rectangular Callout 17">
            <a:extLst>
              <a:ext uri="{FF2B5EF4-FFF2-40B4-BE49-F238E27FC236}">
                <a16:creationId xmlns:a16="http://schemas.microsoft.com/office/drawing/2014/main" id="{39B69FDB-0611-F58A-226E-CCBFD1B466D6}"/>
              </a:ext>
            </a:extLst>
          </p:cNvPr>
          <p:cNvSpPr/>
          <p:nvPr/>
        </p:nvSpPr>
        <p:spPr>
          <a:xfrm>
            <a:off x="207695" y="3893892"/>
            <a:ext cx="5549984" cy="457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Rose from the dead (Rom 8:11) </a:t>
            </a:r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B091D701-2805-C1A2-3829-B5BBAF5C175D}"/>
              </a:ext>
            </a:extLst>
          </p:cNvPr>
          <p:cNvSpPr/>
          <p:nvPr/>
        </p:nvSpPr>
        <p:spPr>
          <a:xfrm>
            <a:off x="6063405" y="1496646"/>
            <a:ext cx="5786063" cy="170375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If He depended on the Spirit to do His ministry, how much more must we?</a:t>
            </a: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BA43C7AA-4E56-BBCC-E76E-B8D6725565FF}"/>
              </a:ext>
            </a:extLst>
          </p:cNvPr>
          <p:cNvSpPr/>
          <p:nvPr/>
        </p:nvSpPr>
        <p:spPr>
          <a:xfrm>
            <a:off x="6071171" y="131031"/>
            <a:ext cx="5786063" cy="123587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We have access to the same power source as Jesus!</a:t>
            </a:r>
          </a:p>
        </p:txBody>
      </p:sp>
    </p:spTree>
    <p:extLst>
      <p:ext uri="{BB962C8B-B14F-4D97-AF65-F5344CB8AC3E}">
        <p14:creationId xmlns:p14="http://schemas.microsoft.com/office/powerpoint/2010/main" val="65410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58C541-1DF3-CD8C-48AD-638B20F1B2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3D78B655-2E34-D446-365B-4226A513BC20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9CF277-A3FB-BE76-65A1-22AEB4EE486F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</a:t>
            </a:r>
            <a:r>
              <a:rPr lang="en-US" sz="3400" b="1" u="sng" dirty="0">
                <a:solidFill>
                  <a:srgbClr val="002060"/>
                </a:solidFill>
              </a:rPr>
              <a:t>when the Holy Spirit has come upon you</a:t>
            </a:r>
            <a:r>
              <a:rPr lang="en-US" sz="3400" dirty="0"/>
              <a:t>; and you shall be My witnesses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C12AA37A-47F9-6FFD-80E3-0184774DEDD0}"/>
              </a:ext>
            </a:extLst>
          </p:cNvPr>
          <p:cNvSpPr/>
          <p:nvPr/>
        </p:nvSpPr>
        <p:spPr>
          <a:xfrm>
            <a:off x="4419600" y="3498351"/>
            <a:ext cx="8941772" cy="106245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Major Theme in Acts: </a:t>
            </a:r>
            <a:br>
              <a:rPr lang="en-US" sz="4000" b="1" dirty="0"/>
            </a:br>
            <a:r>
              <a:rPr lang="en-US" sz="4000" b="1" dirty="0"/>
              <a:t>The </a:t>
            </a:r>
            <a:r>
              <a:rPr lang="en-US" sz="4000" b="1" i="1" dirty="0"/>
              <a:t>power</a:t>
            </a:r>
            <a:r>
              <a:rPr lang="en-US" sz="4000" b="1" dirty="0"/>
              <a:t> of the Holy Spirit </a:t>
            </a:r>
            <a:endParaRPr lang="en-US" sz="4000" b="1" i="1" u="sng" dirty="0"/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0857BACB-B4CA-EF15-F60D-B506B3969291}"/>
              </a:ext>
            </a:extLst>
          </p:cNvPr>
          <p:cNvSpPr/>
          <p:nvPr/>
        </p:nvSpPr>
        <p:spPr>
          <a:xfrm>
            <a:off x="228600" y="223957"/>
            <a:ext cx="5786063" cy="123587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 Holy Spirit is completely necessary for the mission </a:t>
            </a:r>
          </a:p>
        </p:txBody>
      </p:sp>
    </p:spTree>
    <p:extLst>
      <p:ext uri="{BB962C8B-B14F-4D97-AF65-F5344CB8AC3E}">
        <p14:creationId xmlns:p14="http://schemas.microsoft.com/office/powerpoint/2010/main" val="362921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4DC3DD-C3CF-7AFD-9DC6-43B42EAE59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FA73C817-FC56-EE64-00FA-8F84A8B7417A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E993F7-B504-57BA-62F3-165E174A93D2}"/>
              </a:ext>
            </a:extLst>
          </p:cNvPr>
          <p:cNvSpPr txBox="1"/>
          <p:nvPr/>
        </p:nvSpPr>
        <p:spPr>
          <a:xfrm>
            <a:off x="0" y="4800600"/>
            <a:ext cx="12191999" cy="20662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1:4</a:t>
            </a:r>
            <a:r>
              <a:rPr lang="en-US" sz="3200" baseline="30000" dirty="0"/>
              <a:t> </a:t>
            </a:r>
            <a:r>
              <a:rPr lang="en-US" sz="3200" dirty="0"/>
              <a:t>He commanded them not to leave Jerusalem, but to </a:t>
            </a:r>
            <a:r>
              <a:rPr lang="en-US" sz="3200" b="1" u="sng" dirty="0">
                <a:solidFill>
                  <a:srgbClr val="002060"/>
                </a:solidFill>
              </a:rPr>
              <a:t>wait for what the Father had promised</a:t>
            </a:r>
            <a:r>
              <a:rPr lang="en-US" sz="3200" dirty="0"/>
              <a:t>, “Which,” He said, “you heard of from Me; </a:t>
            </a:r>
            <a:r>
              <a:rPr lang="en-US" sz="3200" b="1" baseline="30000" dirty="0"/>
              <a:t>5</a:t>
            </a:r>
            <a:r>
              <a:rPr lang="en-US" sz="3200" baseline="30000" dirty="0"/>
              <a:t> </a:t>
            </a:r>
            <a:r>
              <a:rPr lang="en-US" sz="3200" dirty="0"/>
              <a:t>for John baptized with water, </a:t>
            </a:r>
            <a:r>
              <a:rPr lang="en-US" sz="3200" b="1" u="sng" dirty="0">
                <a:solidFill>
                  <a:srgbClr val="002060"/>
                </a:solidFill>
              </a:rPr>
              <a:t>but you will be baptized with the Holy Spirit not many days from now</a:t>
            </a:r>
            <a:r>
              <a:rPr lang="en-US" sz="3200" dirty="0"/>
              <a:t>.”</a:t>
            </a:r>
          </a:p>
          <a:p>
            <a:endParaRPr lang="en-US" sz="3600" dirty="0"/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771ADFE7-BA5E-66FF-7990-6FC0C42C733E}"/>
              </a:ext>
            </a:extLst>
          </p:cNvPr>
          <p:cNvSpPr/>
          <p:nvPr/>
        </p:nvSpPr>
        <p:spPr>
          <a:xfrm>
            <a:off x="4419600" y="3498351"/>
            <a:ext cx="8941772" cy="106245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Major Theme in Acts: </a:t>
            </a:r>
            <a:br>
              <a:rPr lang="en-US" sz="4000" b="1" dirty="0"/>
            </a:br>
            <a:r>
              <a:rPr lang="en-US" sz="4000" b="1" dirty="0"/>
              <a:t>The </a:t>
            </a:r>
            <a:r>
              <a:rPr lang="en-US" sz="4000" b="1" i="1" dirty="0"/>
              <a:t>power</a:t>
            </a:r>
            <a:r>
              <a:rPr lang="en-US" sz="4000" b="1" dirty="0"/>
              <a:t> of the Holy Spirit </a:t>
            </a:r>
            <a:endParaRPr lang="en-US" sz="4000" b="1" i="1" u="sng" dirty="0"/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2417579E-3BEE-D20F-15E4-309D652DF4CC}"/>
              </a:ext>
            </a:extLst>
          </p:cNvPr>
          <p:cNvSpPr/>
          <p:nvPr/>
        </p:nvSpPr>
        <p:spPr>
          <a:xfrm>
            <a:off x="228600" y="223957"/>
            <a:ext cx="5786063" cy="123587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 Holy Spirit is completely necessary for the mission </a:t>
            </a: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809A7FF7-1EA6-F5C3-E134-0C53A4B31B3D}"/>
              </a:ext>
            </a:extLst>
          </p:cNvPr>
          <p:cNvSpPr/>
          <p:nvPr/>
        </p:nvSpPr>
        <p:spPr>
          <a:xfrm>
            <a:off x="6177337" y="223956"/>
            <a:ext cx="5786063" cy="123587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And He is completely sufficient!</a:t>
            </a:r>
          </a:p>
        </p:txBody>
      </p:sp>
    </p:spTree>
    <p:extLst>
      <p:ext uri="{BB962C8B-B14F-4D97-AF65-F5344CB8AC3E}">
        <p14:creationId xmlns:p14="http://schemas.microsoft.com/office/powerpoint/2010/main" val="371508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FC844A-25D8-A82F-10DF-EFFEFD529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3870B955-CDA0-AB62-2A21-DC763C88EC45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795DB6-EFFF-2654-9F74-582987F5736F}"/>
              </a:ext>
            </a:extLst>
          </p:cNvPr>
          <p:cNvSpPr txBox="1"/>
          <p:nvPr/>
        </p:nvSpPr>
        <p:spPr>
          <a:xfrm>
            <a:off x="0" y="4800600"/>
            <a:ext cx="12191999" cy="20662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1:4</a:t>
            </a:r>
            <a:r>
              <a:rPr lang="en-US" sz="3200" baseline="30000" dirty="0"/>
              <a:t> </a:t>
            </a:r>
            <a:r>
              <a:rPr lang="en-US" sz="3200" dirty="0"/>
              <a:t>He commanded them not to leave Jerusalem, but to </a:t>
            </a:r>
            <a:r>
              <a:rPr lang="en-US" sz="3200" b="1" u="sng" dirty="0">
                <a:solidFill>
                  <a:srgbClr val="002060"/>
                </a:solidFill>
              </a:rPr>
              <a:t>wait for what the Father had promised</a:t>
            </a:r>
            <a:r>
              <a:rPr lang="en-US" sz="3200" dirty="0"/>
              <a:t>, “Which,” He said, “you heard of from Me; </a:t>
            </a:r>
            <a:r>
              <a:rPr lang="en-US" sz="3200" b="1" baseline="30000" dirty="0"/>
              <a:t>5</a:t>
            </a:r>
            <a:r>
              <a:rPr lang="en-US" sz="3200" baseline="30000" dirty="0"/>
              <a:t> </a:t>
            </a:r>
            <a:r>
              <a:rPr lang="en-US" sz="3200" dirty="0"/>
              <a:t>for John baptized with water, </a:t>
            </a:r>
            <a:r>
              <a:rPr lang="en-US" sz="3200" b="1" u="sng" dirty="0">
                <a:solidFill>
                  <a:srgbClr val="002060"/>
                </a:solidFill>
              </a:rPr>
              <a:t>but you will be baptized with the Holy Spirit not many days from now</a:t>
            </a:r>
            <a:r>
              <a:rPr lang="en-US" sz="3200" dirty="0"/>
              <a:t>.”</a:t>
            </a:r>
          </a:p>
          <a:p>
            <a:endParaRPr lang="en-US" sz="3600" dirty="0"/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D5E56C3E-29A7-DC88-8FF5-229E4CF0657A}"/>
              </a:ext>
            </a:extLst>
          </p:cNvPr>
          <p:cNvSpPr/>
          <p:nvPr/>
        </p:nvSpPr>
        <p:spPr>
          <a:xfrm>
            <a:off x="4419600" y="3498351"/>
            <a:ext cx="8941772" cy="106245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Major Theme in Acts: </a:t>
            </a:r>
            <a:br>
              <a:rPr lang="en-US" sz="4000" b="1" dirty="0"/>
            </a:br>
            <a:r>
              <a:rPr lang="en-US" sz="4000" b="1" dirty="0"/>
              <a:t>The </a:t>
            </a:r>
            <a:r>
              <a:rPr lang="en-US" sz="4000" b="1" i="1" dirty="0"/>
              <a:t>power</a:t>
            </a:r>
            <a:r>
              <a:rPr lang="en-US" sz="4000" b="1" dirty="0"/>
              <a:t> of the Holy Spirit </a:t>
            </a:r>
            <a:endParaRPr lang="en-US" sz="4000" b="1" i="1" u="sng" dirty="0"/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6D65A3B7-FD17-38D5-04EF-CA5D01826B6C}"/>
              </a:ext>
            </a:extLst>
          </p:cNvPr>
          <p:cNvSpPr/>
          <p:nvPr/>
        </p:nvSpPr>
        <p:spPr>
          <a:xfrm>
            <a:off x="228600" y="223956"/>
            <a:ext cx="11582400" cy="320504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7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anchor="t" anchorCtr="0"/>
          <a:lstStyle/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Illuminates Scripture </a:t>
            </a:r>
            <a:r>
              <a:rPr lang="en-US" sz="2800" b="1" dirty="0">
                <a:solidFill>
                  <a:schemeClr val="bg1"/>
                </a:solidFill>
              </a:rPr>
              <a:t>(1 Cor 2:12)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Changes our Character </a:t>
            </a:r>
            <a:r>
              <a:rPr lang="en-US" sz="2800" b="1" dirty="0">
                <a:solidFill>
                  <a:schemeClr val="bg1"/>
                </a:solidFill>
              </a:rPr>
              <a:t>(Gal 5:22)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Unites all Christians </a:t>
            </a:r>
            <a:r>
              <a:rPr lang="en-US" sz="2800" b="1" dirty="0">
                <a:solidFill>
                  <a:schemeClr val="bg1"/>
                </a:solidFill>
              </a:rPr>
              <a:t>(1 Cor 12:13)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Imparts New life </a:t>
            </a:r>
            <a:r>
              <a:rPr lang="en-US" sz="2800" b="1" dirty="0">
                <a:solidFill>
                  <a:schemeClr val="bg1"/>
                </a:solidFill>
              </a:rPr>
              <a:t>(Rom 8:11)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Affirms us </a:t>
            </a:r>
            <a:r>
              <a:rPr lang="en-US" sz="2800" b="1" dirty="0">
                <a:solidFill>
                  <a:schemeClr val="bg1"/>
                </a:solidFill>
              </a:rPr>
              <a:t>(Rom 8:16)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Intercedes for us </a:t>
            </a:r>
            <a:r>
              <a:rPr lang="en-US" sz="2800" b="1" dirty="0">
                <a:solidFill>
                  <a:schemeClr val="bg1"/>
                </a:solidFill>
              </a:rPr>
              <a:t>(Rom 8:26) </a:t>
            </a:r>
          </a:p>
          <a:p>
            <a:pPr>
              <a:defRPr/>
            </a:pPr>
            <a:endParaRPr lang="en-US" sz="32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Leads us </a:t>
            </a:r>
            <a:r>
              <a:rPr lang="en-US" sz="2800" b="1" dirty="0">
                <a:solidFill>
                  <a:schemeClr val="bg1"/>
                </a:solidFill>
              </a:rPr>
              <a:t>(Rom 8:14)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Faces suffering </a:t>
            </a:r>
            <a:r>
              <a:rPr lang="en-US" sz="2800" b="1" dirty="0">
                <a:solidFill>
                  <a:schemeClr val="bg1"/>
                </a:solidFill>
              </a:rPr>
              <a:t>(Acts 7:55)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Withstands opposition </a:t>
            </a:r>
            <a:r>
              <a:rPr lang="en-US" sz="2800" b="1" dirty="0">
                <a:solidFill>
                  <a:schemeClr val="bg1"/>
                </a:solidFill>
              </a:rPr>
              <a:t>(Acts 4:8)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Convict the World </a:t>
            </a:r>
            <a:r>
              <a:rPr lang="en-US" sz="2800" b="1" dirty="0">
                <a:solidFill>
                  <a:schemeClr val="bg1"/>
                </a:solidFill>
              </a:rPr>
              <a:t>(John 16:8)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Enables us to Speak for God </a:t>
            </a:r>
            <a:r>
              <a:rPr lang="en-US" sz="2800" b="1" dirty="0">
                <a:solidFill>
                  <a:schemeClr val="bg1"/>
                </a:solidFill>
              </a:rPr>
              <a:t>(Luke 12:12) 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28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4F89B7-AFF6-DB6B-A3B6-02D726974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A72D7E82-005A-3F97-8FE2-C1EE08A7ED2E}"/>
              </a:ext>
            </a:extLst>
          </p:cNvPr>
          <p:cNvSpPr/>
          <p:nvPr/>
        </p:nvSpPr>
        <p:spPr>
          <a:xfrm>
            <a:off x="7772400" y="152400"/>
            <a:ext cx="36576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Author = Luke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24FB0E-BBCD-BC2E-3938-D0CD29B5609B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</a:t>
            </a:r>
            <a:r>
              <a:rPr lang="en-US" sz="3600" b="1" u="sng" dirty="0">
                <a:solidFill>
                  <a:srgbClr val="002060"/>
                </a:solidFill>
              </a:rPr>
              <a:t>I composed</a:t>
            </a:r>
            <a:r>
              <a:rPr lang="en-US" sz="3600" dirty="0"/>
              <a:t>, </a:t>
            </a:r>
            <a:r>
              <a:rPr lang="en-US" sz="3600" dirty="0" err="1"/>
              <a:t>Theophilus</a:t>
            </a:r>
            <a:r>
              <a:rPr lang="en-US" sz="3600" dirty="0"/>
              <a:t>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3" name="Rounded Rectangular Callout 5">
            <a:extLst>
              <a:ext uri="{FF2B5EF4-FFF2-40B4-BE49-F238E27FC236}">
                <a16:creationId xmlns:a16="http://schemas.microsoft.com/office/drawing/2014/main" id="{8F03780C-99F4-6607-8511-78787C8562F0}"/>
              </a:ext>
            </a:extLst>
          </p:cNvPr>
          <p:cNvSpPr/>
          <p:nvPr/>
        </p:nvSpPr>
        <p:spPr>
          <a:xfrm>
            <a:off x="7848602" y="956045"/>
            <a:ext cx="4417828" cy="838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r>
              <a:rPr lang="en-US" sz="3600" b="1" dirty="0"/>
              <a:t>External Evidence</a:t>
            </a:r>
          </a:p>
        </p:txBody>
      </p:sp>
      <p:sp>
        <p:nvSpPr>
          <p:cNvPr id="4" name="Rounded Rectangular Callout 5">
            <a:extLst>
              <a:ext uri="{FF2B5EF4-FFF2-40B4-BE49-F238E27FC236}">
                <a16:creationId xmlns:a16="http://schemas.microsoft.com/office/drawing/2014/main" id="{62A5D565-0B04-FD77-DC43-4D51080C1E27}"/>
              </a:ext>
            </a:extLst>
          </p:cNvPr>
          <p:cNvSpPr/>
          <p:nvPr/>
        </p:nvSpPr>
        <p:spPr>
          <a:xfrm>
            <a:off x="7848601" y="1600200"/>
            <a:ext cx="4417828" cy="838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r>
              <a:rPr lang="en-US" sz="3600" b="1" dirty="0"/>
              <a:t>Internal Evidence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11AF12-3C48-F74D-EE13-3CABA5899A1A}"/>
              </a:ext>
            </a:extLst>
          </p:cNvPr>
          <p:cNvSpPr txBox="1"/>
          <p:nvPr/>
        </p:nvSpPr>
        <p:spPr>
          <a:xfrm>
            <a:off x="609600" y="956045"/>
            <a:ext cx="6974957" cy="288057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2 Tim 4:10 </a:t>
            </a:r>
            <a:r>
              <a:rPr lang="en-US" sz="3600" dirty="0">
                <a:solidFill>
                  <a:schemeClr val="bg1"/>
                </a:solidFill>
              </a:rPr>
              <a:t>for Demas, having loved this present world, has deserted me and gone to Thessalonica; </a:t>
            </a:r>
            <a:r>
              <a:rPr lang="en-US" sz="3600" dirty="0" err="1">
                <a:solidFill>
                  <a:schemeClr val="bg1"/>
                </a:solidFill>
              </a:rPr>
              <a:t>Crescens</a:t>
            </a:r>
            <a:r>
              <a:rPr lang="en-US" sz="3600" dirty="0">
                <a:solidFill>
                  <a:schemeClr val="bg1"/>
                </a:solidFill>
              </a:rPr>
              <a:t> has gone to Galatia, Titus to Dalmatia. </a:t>
            </a:r>
            <a:r>
              <a:rPr lang="en-US" sz="3600" b="1" baseline="30000" dirty="0">
                <a:solidFill>
                  <a:schemeClr val="bg1"/>
                </a:solidFill>
              </a:rPr>
              <a:t>11 </a:t>
            </a:r>
            <a:r>
              <a:rPr lang="en-US" sz="3600" dirty="0">
                <a:solidFill>
                  <a:schemeClr val="bg1"/>
                </a:solidFill>
              </a:rPr>
              <a:t>Only Luke is with me. </a:t>
            </a:r>
          </a:p>
        </p:txBody>
      </p:sp>
    </p:spTree>
    <p:extLst>
      <p:ext uri="{BB962C8B-B14F-4D97-AF65-F5344CB8AC3E}">
        <p14:creationId xmlns:p14="http://schemas.microsoft.com/office/powerpoint/2010/main" val="365913557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3FE5A6-08F7-01D4-72BF-1038A9C8A4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5E677DB7-CBEF-5724-4D9B-7D01BE8F98CF}"/>
              </a:ext>
            </a:extLst>
          </p:cNvPr>
          <p:cNvSpPr/>
          <p:nvPr/>
        </p:nvSpPr>
        <p:spPr>
          <a:xfrm>
            <a:off x="228600" y="223956"/>
            <a:ext cx="11582400" cy="320504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7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anchor="t" anchorCtr="0"/>
          <a:lstStyle/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Illuminates Scripture </a:t>
            </a:r>
            <a:r>
              <a:rPr lang="en-US" sz="2800" b="1" dirty="0">
                <a:solidFill>
                  <a:schemeClr val="bg1"/>
                </a:solidFill>
              </a:rPr>
              <a:t>(1 Cor 2:12)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Changes our Character </a:t>
            </a:r>
            <a:r>
              <a:rPr lang="en-US" sz="2800" b="1" dirty="0">
                <a:solidFill>
                  <a:schemeClr val="bg1"/>
                </a:solidFill>
              </a:rPr>
              <a:t>(Gal 5:22)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Unites all Christians </a:t>
            </a:r>
            <a:r>
              <a:rPr lang="en-US" sz="2800" b="1" dirty="0">
                <a:solidFill>
                  <a:schemeClr val="bg1"/>
                </a:solidFill>
              </a:rPr>
              <a:t>(1 Cor 12:13)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Imparts New life </a:t>
            </a:r>
            <a:r>
              <a:rPr lang="en-US" sz="2800" b="1" dirty="0">
                <a:solidFill>
                  <a:schemeClr val="bg1"/>
                </a:solidFill>
              </a:rPr>
              <a:t>(Rom 8:11)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Affirms us </a:t>
            </a:r>
            <a:r>
              <a:rPr lang="en-US" sz="2800" b="1" dirty="0">
                <a:solidFill>
                  <a:schemeClr val="bg1"/>
                </a:solidFill>
              </a:rPr>
              <a:t>(Rom 8:16)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Intercedes for us </a:t>
            </a:r>
            <a:r>
              <a:rPr lang="en-US" sz="2800" b="1" dirty="0">
                <a:solidFill>
                  <a:schemeClr val="bg1"/>
                </a:solidFill>
              </a:rPr>
              <a:t>(Rom 8:26) </a:t>
            </a:r>
          </a:p>
          <a:p>
            <a:pPr>
              <a:defRPr/>
            </a:pPr>
            <a:endParaRPr lang="en-US" sz="32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2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2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2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2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2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2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2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2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2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2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Leads us </a:t>
            </a:r>
            <a:r>
              <a:rPr lang="en-US" sz="2800" b="1" dirty="0">
                <a:solidFill>
                  <a:schemeClr val="bg1"/>
                </a:solidFill>
              </a:rPr>
              <a:t>(Rom 8:14)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Faces suffering </a:t>
            </a:r>
            <a:r>
              <a:rPr lang="en-US" sz="2800" b="1" dirty="0">
                <a:solidFill>
                  <a:schemeClr val="bg1"/>
                </a:solidFill>
              </a:rPr>
              <a:t>(Acts 7:55)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Withstands opposition </a:t>
            </a:r>
            <a:r>
              <a:rPr lang="en-US" sz="2800" b="1" dirty="0">
                <a:solidFill>
                  <a:schemeClr val="bg1"/>
                </a:solidFill>
              </a:rPr>
              <a:t>(Acts 4:8)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Convict the World </a:t>
            </a:r>
            <a:r>
              <a:rPr lang="en-US" sz="2800" b="1" dirty="0">
                <a:solidFill>
                  <a:schemeClr val="bg1"/>
                </a:solidFill>
              </a:rPr>
              <a:t>(John 16:8) 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</a:rPr>
              <a:t>Enables us to Speak for God </a:t>
            </a:r>
            <a:r>
              <a:rPr lang="en-US" sz="2800" b="1" dirty="0">
                <a:solidFill>
                  <a:schemeClr val="bg1"/>
                </a:solidFill>
              </a:rPr>
              <a:t>(Luke 12:12) </a:t>
            </a:r>
          </a:p>
          <a:p>
            <a:pPr>
              <a:defRPr/>
            </a:pPr>
            <a:endParaRPr lang="en-US" sz="36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6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  <a:endParaRPr lang="en-US" sz="44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6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6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6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600" b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36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17B44059-1728-97B8-B4EB-A1C8B1AB4E4D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D2CC7AB2-8E94-498E-BA46-7238B1186708}"/>
              </a:ext>
            </a:extLst>
          </p:cNvPr>
          <p:cNvSpPr/>
          <p:nvPr/>
        </p:nvSpPr>
        <p:spPr>
          <a:xfrm>
            <a:off x="228600" y="3886200"/>
            <a:ext cx="11775440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And when you come to Christ, He personally dwells in you!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251410-F2D6-34FC-D5AC-AA2637A5A903}"/>
              </a:ext>
            </a:extLst>
          </p:cNvPr>
          <p:cNvSpPr txBox="1"/>
          <p:nvPr/>
        </p:nvSpPr>
        <p:spPr>
          <a:xfrm>
            <a:off x="0" y="4800600"/>
            <a:ext cx="12191999" cy="20662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1:4</a:t>
            </a:r>
            <a:r>
              <a:rPr lang="en-US" sz="3200" baseline="30000" dirty="0"/>
              <a:t> </a:t>
            </a:r>
            <a:r>
              <a:rPr lang="en-US" sz="3200" dirty="0"/>
              <a:t>He commanded them not to leave Jerusalem, but to </a:t>
            </a:r>
            <a:r>
              <a:rPr lang="en-US" sz="3200" b="1" u="sng" dirty="0">
                <a:solidFill>
                  <a:srgbClr val="002060"/>
                </a:solidFill>
              </a:rPr>
              <a:t>wait for what the Father had promised</a:t>
            </a:r>
            <a:r>
              <a:rPr lang="en-US" sz="3200" dirty="0"/>
              <a:t>, “Which,” He said, “you heard of from Me; </a:t>
            </a:r>
            <a:r>
              <a:rPr lang="en-US" sz="3200" b="1" baseline="30000" dirty="0"/>
              <a:t>5</a:t>
            </a:r>
            <a:r>
              <a:rPr lang="en-US" sz="3200" baseline="30000" dirty="0"/>
              <a:t> </a:t>
            </a:r>
            <a:r>
              <a:rPr lang="en-US" sz="3200" dirty="0"/>
              <a:t>for John baptized with water, </a:t>
            </a:r>
            <a:r>
              <a:rPr lang="en-US" sz="3200" b="1" u="sng" dirty="0">
                <a:solidFill>
                  <a:srgbClr val="002060"/>
                </a:solidFill>
              </a:rPr>
              <a:t>but you will be baptized with the Holy Spirit not many days from now</a:t>
            </a:r>
            <a:r>
              <a:rPr lang="en-US" sz="3200" dirty="0"/>
              <a:t>.”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8528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1CCCD9-940A-E91A-B54D-0C8F2160F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75EB1722-2BA0-3D30-B866-C573C6AE73B7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956FFE-DC14-9ECD-EB38-AE7AF56E81AB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</a:t>
            </a:r>
            <a:r>
              <a:rPr lang="en-US" sz="3400" baseline="30000" dirty="0"/>
              <a:t> </a:t>
            </a:r>
            <a:r>
              <a:rPr lang="en-US" sz="3400" dirty="0"/>
              <a:t>but you will receive power when the Holy Spirit has come upon you; </a:t>
            </a:r>
            <a:r>
              <a:rPr lang="en-US" sz="3400" b="1" u="sng" dirty="0">
                <a:solidFill>
                  <a:srgbClr val="002060"/>
                </a:solidFill>
              </a:rPr>
              <a:t>and you shall be My witnesses</a:t>
            </a:r>
            <a:r>
              <a:rPr lang="en-US" sz="3400" dirty="0"/>
              <a:t>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16" name="Rounded Rectangular Callout 17">
            <a:extLst>
              <a:ext uri="{FF2B5EF4-FFF2-40B4-BE49-F238E27FC236}">
                <a16:creationId xmlns:a16="http://schemas.microsoft.com/office/drawing/2014/main" id="{183A7EFA-B1A0-F0C1-4FF7-2CA1F2BE1290}"/>
              </a:ext>
            </a:extLst>
          </p:cNvPr>
          <p:cNvSpPr/>
          <p:nvPr/>
        </p:nvSpPr>
        <p:spPr>
          <a:xfrm>
            <a:off x="533400" y="2261408"/>
            <a:ext cx="11327067" cy="116245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If you’re with Christ, then you have been commissioned in the greatest mission ever given!</a:t>
            </a:r>
          </a:p>
        </p:txBody>
      </p:sp>
    </p:spTree>
    <p:extLst>
      <p:ext uri="{BB962C8B-B14F-4D97-AF65-F5344CB8AC3E}">
        <p14:creationId xmlns:p14="http://schemas.microsoft.com/office/powerpoint/2010/main" val="138503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2A87AC-2FEB-7A2B-9F03-E43996E27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34DA3837-BFBF-EFE0-705E-3ABC01B0E46C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479309-6D83-4D37-CB62-8F0A8010A7B0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</a:t>
            </a:r>
            <a:r>
              <a:rPr lang="en-US" sz="3400" baseline="30000" dirty="0"/>
              <a:t> </a:t>
            </a:r>
            <a:r>
              <a:rPr lang="en-US" sz="3400" dirty="0"/>
              <a:t>but </a:t>
            </a:r>
            <a:r>
              <a:rPr lang="en-US" sz="3400" b="1" u="sng" dirty="0">
                <a:solidFill>
                  <a:srgbClr val="002060"/>
                </a:solidFill>
              </a:rPr>
              <a:t>you will receive power when the Holy Spirit has come upon you</a:t>
            </a:r>
            <a:r>
              <a:rPr lang="en-US" sz="3400" dirty="0"/>
              <a:t>; </a:t>
            </a:r>
            <a:r>
              <a:rPr lang="en-US" sz="3400" b="1" u="sng" dirty="0">
                <a:solidFill>
                  <a:srgbClr val="002060"/>
                </a:solidFill>
              </a:rPr>
              <a:t>and you shall be My witnesses</a:t>
            </a:r>
            <a:r>
              <a:rPr lang="en-US" sz="3400" dirty="0"/>
              <a:t> both in Jerusalem, and in all Judea and Samaria, and even to the remotest part of the earth.”</a:t>
            </a:r>
          </a:p>
          <a:p>
            <a:endParaRPr lang="en-US" sz="3600" dirty="0"/>
          </a:p>
        </p:txBody>
      </p:sp>
      <p:sp>
        <p:nvSpPr>
          <p:cNvPr id="16" name="Rounded Rectangular Callout 17">
            <a:extLst>
              <a:ext uri="{FF2B5EF4-FFF2-40B4-BE49-F238E27FC236}">
                <a16:creationId xmlns:a16="http://schemas.microsoft.com/office/drawing/2014/main" id="{A93A2484-AF29-A0FA-564A-7EE5C5DDD206}"/>
              </a:ext>
            </a:extLst>
          </p:cNvPr>
          <p:cNvSpPr/>
          <p:nvPr/>
        </p:nvSpPr>
        <p:spPr>
          <a:xfrm>
            <a:off x="533400" y="2261408"/>
            <a:ext cx="11327067" cy="116245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If you’re with Christ, then you have been commissioned in the greatest mission ever given!</a:t>
            </a: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EB563CB8-4D82-8597-89C1-D91E17063B2D}"/>
              </a:ext>
            </a:extLst>
          </p:cNvPr>
          <p:cNvSpPr/>
          <p:nvPr/>
        </p:nvSpPr>
        <p:spPr>
          <a:xfrm>
            <a:off x="533399" y="3657600"/>
            <a:ext cx="11327067" cy="85765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And because of the Holy Spirit, you’re up to it</a:t>
            </a:r>
          </a:p>
        </p:txBody>
      </p:sp>
    </p:spTree>
    <p:extLst>
      <p:ext uri="{BB962C8B-B14F-4D97-AF65-F5344CB8AC3E}">
        <p14:creationId xmlns:p14="http://schemas.microsoft.com/office/powerpoint/2010/main" val="303485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00F3C2-605B-B4AB-5FC2-2790C7D99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1C49CC25-E7BC-7AC9-3596-B3631EEF7935}"/>
              </a:ext>
            </a:extLst>
          </p:cNvPr>
          <p:cNvSpPr/>
          <p:nvPr/>
        </p:nvSpPr>
        <p:spPr>
          <a:xfrm>
            <a:off x="228600" y="-304800"/>
            <a:ext cx="6688016" cy="762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Rounded Rectangular Callout 17">
            <a:extLst>
              <a:ext uri="{FF2B5EF4-FFF2-40B4-BE49-F238E27FC236}">
                <a16:creationId xmlns:a16="http://schemas.microsoft.com/office/drawing/2014/main" id="{CCC37D29-FE35-5B9A-2BE5-170894EE66A2}"/>
              </a:ext>
            </a:extLst>
          </p:cNvPr>
          <p:cNvSpPr/>
          <p:nvPr/>
        </p:nvSpPr>
        <p:spPr>
          <a:xfrm>
            <a:off x="191784" y="2523517"/>
            <a:ext cx="9144001" cy="85765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It’s easy to let our mission slip out of focus…</a:t>
            </a:r>
          </a:p>
        </p:txBody>
      </p:sp>
      <p:sp>
        <p:nvSpPr>
          <p:cNvPr id="4" name="Rounded Rectangular Callout 17">
            <a:extLst>
              <a:ext uri="{FF2B5EF4-FFF2-40B4-BE49-F238E27FC236}">
                <a16:creationId xmlns:a16="http://schemas.microsoft.com/office/drawing/2014/main" id="{71359C1A-D011-ABD2-04FC-FDAD78FCDB2E}"/>
              </a:ext>
            </a:extLst>
          </p:cNvPr>
          <p:cNvSpPr/>
          <p:nvPr/>
        </p:nvSpPr>
        <p:spPr>
          <a:xfrm>
            <a:off x="1371600" y="3533572"/>
            <a:ext cx="10668000" cy="119082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But when we embrace our role as Spirit-empowered witnesses, we can impact eternity!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E64C6A-6E18-BB04-032E-21BEC8F38978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</a:t>
            </a:r>
            <a:r>
              <a:rPr lang="en-US" sz="3400" baseline="30000" dirty="0"/>
              <a:t> </a:t>
            </a:r>
            <a:r>
              <a:rPr lang="en-US" sz="3400" dirty="0"/>
              <a:t>but </a:t>
            </a:r>
            <a:r>
              <a:rPr lang="en-US" sz="3400" b="1" u="sng" dirty="0">
                <a:solidFill>
                  <a:srgbClr val="002060"/>
                </a:solidFill>
              </a:rPr>
              <a:t>you will receive power when the Holy Spirit has come upon you</a:t>
            </a:r>
            <a:r>
              <a:rPr lang="en-US" sz="3400" dirty="0"/>
              <a:t>; </a:t>
            </a:r>
            <a:r>
              <a:rPr lang="en-US" sz="3400" b="1" u="sng" dirty="0">
                <a:solidFill>
                  <a:srgbClr val="002060"/>
                </a:solidFill>
              </a:rPr>
              <a:t>and you shall be My witnesses</a:t>
            </a:r>
            <a:r>
              <a:rPr lang="en-US" sz="3400" dirty="0"/>
              <a:t> both in Jerusalem, and in all Judea and Samaria, and even to the remotest part of the earth.”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9339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AA522C-622C-36B3-410F-16756F74F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B113250-15D2-BB6A-2F18-F5CDEA6832E4}"/>
              </a:ext>
            </a:extLst>
          </p:cNvPr>
          <p:cNvSpPr txBox="1"/>
          <p:nvPr/>
        </p:nvSpPr>
        <p:spPr>
          <a:xfrm>
            <a:off x="76200" y="152400"/>
            <a:ext cx="118872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7200" b="1" dirty="0">
                <a:cs typeface="Andalus" pitchFamily="18" charset="-78"/>
              </a:rPr>
              <a:t>Come Learn Acts with us!</a:t>
            </a:r>
            <a:endParaRPr lang="en-US" sz="6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F94267-EC24-1955-B755-59D0A0B5905A}"/>
              </a:ext>
            </a:extLst>
          </p:cNvPr>
          <p:cNvSpPr txBox="1"/>
          <p:nvPr/>
        </p:nvSpPr>
        <p:spPr>
          <a:xfrm>
            <a:off x="0" y="4876800"/>
            <a:ext cx="12191999" cy="1990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400" b="1" baseline="30000" dirty="0"/>
              <a:t>Acts 1:8 </a:t>
            </a:r>
            <a:r>
              <a:rPr lang="en-US" sz="3400" dirty="0"/>
              <a:t>but you will receive power when the Holy Spirit has come upon you; and you shall be My witnesses both in </a:t>
            </a:r>
            <a:r>
              <a:rPr lang="en-US" sz="3400" b="1" u="sng" dirty="0">
                <a:solidFill>
                  <a:srgbClr val="002060"/>
                </a:solidFill>
              </a:rPr>
              <a:t>Jerusalem</a:t>
            </a:r>
            <a:r>
              <a:rPr lang="en-US" sz="3400" dirty="0"/>
              <a:t>, and in all </a:t>
            </a:r>
            <a:r>
              <a:rPr lang="en-US" sz="3400" b="1" u="sng" dirty="0">
                <a:solidFill>
                  <a:srgbClr val="002060"/>
                </a:solidFill>
              </a:rPr>
              <a:t>Judea and Samaria</a:t>
            </a:r>
            <a:r>
              <a:rPr lang="en-US" sz="3400" dirty="0"/>
              <a:t>, and even to the </a:t>
            </a:r>
            <a:r>
              <a:rPr lang="en-US" sz="3400" b="1" u="sng" dirty="0">
                <a:solidFill>
                  <a:srgbClr val="002060"/>
                </a:solidFill>
              </a:rPr>
              <a:t>remotest part of the earth</a:t>
            </a:r>
            <a:r>
              <a:rPr lang="en-US" sz="3400" dirty="0"/>
              <a:t>.”</a:t>
            </a:r>
          </a:p>
          <a:p>
            <a:endParaRPr lang="en-US" sz="3600" dirty="0"/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50A85120-431D-A91F-AFB9-CBA8EB96EEEF}"/>
              </a:ext>
            </a:extLst>
          </p:cNvPr>
          <p:cNvSpPr/>
          <p:nvPr/>
        </p:nvSpPr>
        <p:spPr>
          <a:xfrm>
            <a:off x="7086600" y="3867150"/>
            <a:ext cx="1905000" cy="838200"/>
          </a:xfrm>
          <a:prstGeom prst="wedgeRectCallout">
            <a:avLst>
              <a:gd name="adj1" fmla="val 65459"/>
              <a:gd name="adj2" fmla="val 144625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Acts 1-7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CAC1B16B-CD14-37AC-3C99-676E3BFD3585}"/>
              </a:ext>
            </a:extLst>
          </p:cNvPr>
          <p:cNvSpPr/>
          <p:nvPr/>
        </p:nvSpPr>
        <p:spPr>
          <a:xfrm>
            <a:off x="304800" y="3867150"/>
            <a:ext cx="2362200" cy="838200"/>
          </a:xfrm>
          <a:prstGeom prst="wedgeRectCallout">
            <a:avLst>
              <a:gd name="adj1" fmla="val 24836"/>
              <a:gd name="adj2" fmla="val 19978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Acts 8-12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2F97CBA4-E868-61D6-F685-45943C74C9AF}"/>
              </a:ext>
            </a:extLst>
          </p:cNvPr>
          <p:cNvSpPr/>
          <p:nvPr/>
        </p:nvSpPr>
        <p:spPr>
          <a:xfrm>
            <a:off x="9548973" y="3848100"/>
            <a:ext cx="2467082" cy="838200"/>
          </a:xfrm>
          <a:prstGeom prst="wedgeRectCallout">
            <a:avLst>
              <a:gd name="adj1" fmla="val 18313"/>
              <a:gd name="adj2" fmla="val 201009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Acts 13-28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52A32-601A-F784-AECB-CDFA5148C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 animBg="1"/>
      <p:bldP spid="5" grpId="0" animBg="1"/>
      <p:bldP spid="6" grpId="0" animBg="1"/>
      <p:bldP spid="9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8CE7A0-6967-3516-4B0D-EBD3E14BF3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26881FE-3CEA-8C7A-C6D2-39B17B880BED}"/>
              </a:ext>
            </a:extLst>
          </p:cNvPr>
          <p:cNvSpPr txBox="1"/>
          <p:nvPr/>
        </p:nvSpPr>
        <p:spPr>
          <a:xfrm>
            <a:off x="7772400" y="5771996"/>
            <a:ext cx="42672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Next Week… </a:t>
            </a:r>
            <a:endParaRPr lang="en-US" sz="4400" b="1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3D5E5D-93CB-4AE0-65B6-5F21D80C02A0}"/>
              </a:ext>
            </a:extLst>
          </p:cNvPr>
          <p:cNvSpPr txBox="1"/>
          <p:nvPr/>
        </p:nvSpPr>
        <p:spPr>
          <a:xfrm>
            <a:off x="76200" y="152400"/>
            <a:ext cx="118872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cs typeface="Andalus" pitchFamily="18" charset="-78"/>
              </a:rPr>
              <a:t>Come Learn Acts with us!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BF539-1EF0-5C46-E5B7-F6048EE3F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1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C0172-F825-64E3-5EAB-F7A063A281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3A37720-27BD-256F-BA12-321113A0A9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21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FF903B-414E-27A1-4BEB-8AB44719E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6FCE5586-FCAB-1195-F70B-8328513EB582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1BEBCD-3518-4ECB-9D23-90767786784D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b="1" u="sng" dirty="0">
                <a:solidFill>
                  <a:srgbClr val="002060"/>
                </a:solidFill>
              </a:rPr>
              <a:t>The first account I composed</a:t>
            </a:r>
            <a:r>
              <a:rPr lang="en-US" sz="3600" dirty="0"/>
              <a:t>, </a:t>
            </a:r>
            <a:r>
              <a:rPr lang="en-US" sz="3600" dirty="0" err="1"/>
              <a:t>Theophilus</a:t>
            </a:r>
            <a:r>
              <a:rPr lang="en-US" sz="3600" dirty="0"/>
              <a:t>, about all that Jesus began to do and teach,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2272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B6F282-DB16-9BB9-6B59-42D949000F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5">
            <a:extLst>
              <a:ext uri="{FF2B5EF4-FFF2-40B4-BE49-F238E27FC236}">
                <a16:creationId xmlns:a16="http://schemas.microsoft.com/office/drawing/2014/main" id="{742CEC4F-BCD9-D6B0-4312-0CE88103CBD3}"/>
              </a:ext>
            </a:extLst>
          </p:cNvPr>
          <p:cNvSpPr/>
          <p:nvPr/>
        </p:nvSpPr>
        <p:spPr>
          <a:xfrm>
            <a:off x="6477000" y="152400"/>
            <a:ext cx="56388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Acts is a “Volume 2”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870EA-AADB-C899-5E2C-9CC3F43A5D5D}"/>
              </a:ext>
            </a:extLst>
          </p:cNvPr>
          <p:cNvSpPr txBox="1"/>
          <p:nvPr/>
        </p:nvSpPr>
        <p:spPr>
          <a:xfrm>
            <a:off x="-53710" y="4419600"/>
            <a:ext cx="12242166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600" b="1" baseline="30000" dirty="0"/>
              <a:t>Acts 1:1 </a:t>
            </a:r>
            <a:r>
              <a:rPr lang="en-US" sz="3600" dirty="0"/>
              <a:t>The first account I composed, </a:t>
            </a:r>
            <a:r>
              <a:rPr lang="en-US" sz="3600" dirty="0" err="1"/>
              <a:t>Theophilus</a:t>
            </a:r>
            <a:r>
              <a:rPr lang="en-US" sz="3600" dirty="0"/>
              <a:t>, </a:t>
            </a:r>
            <a:r>
              <a:rPr lang="en-US" sz="3600" b="1" u="sng" dirty="0">
                <a:solidFill>
                  <a:srgbClr val="002060"/>
                </a:solidFill>
              </a:rPr>
              <a:t>about all that Jesus began to do and teach</a:t>
            </a:r>
            <a:r>
              <a:rPr lang="en-US" sz="3600" dirty="0"/>
              <a:t>,  </a:t>
            </a:r>
            <a:r>
              <a:rPr lang="en-US" sz="3600" b="1" baseline="30000" dirty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until the day when He was taken up to heaven, after He had by the Holy Spirit given orders to the apostles whom He had chosen. 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2018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21483</TotalTime>
  <Words>5818</Words>
  <Application>Microsoft Office PowerPoint</Application>
  <PresentationFormat>Widescreen</PresentationFormat>
  <Paragraphs>367</Paragraphs>
  <Slides>76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2" baseType="lpstr">
      <vt:lpstr>Algerian</vt:lpstr>
      <vt:lpstr>Andalus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Xenos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foustb</dc:creator>
  <cp:lastModifiedBy>Haley</cp:lastModifiedBy>
  <cp:revision>2244</cp:revision>
  <dcterms:created xsi:type="dcterms:W3CDTF">2015-11-05T16:00:32Z</dcterms:created>
  <dcterms:modified xsi:type="dcterms:W3CDTF">2025-01-20T22:35:56Z</dcterms:modified>
</cp:coreProperties>
</file>