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6"/>
  </p:notesMasterIdLst>
  <p:sldIdLst>
    <p:sldId id="4690" r:id="rId2"/>
    <p:sldId id="4721" r:id="rId3"/>
    <p:sldId id="4695" r:id="rId4"/>
    <p:sldId id="4696" r:id="rId5"/>
    <p:sldId id="4697" r:id="rId6"/>
    <p:sldId id="4698" r:id="rId7"/>
    <p:sldId id="4699" r:id="rId8"/>
    <p:sldId id="4700" r:id="rId9"/>
    <p:sldId id="4701" r:id="rId10"/>
    <p:sldId id="4702" r:id="rId11"/>
    <p:sldId id="4704" r:id="rId12"/>
    <p:sldId id="4720" r:id="rId13"/>
    <p:sldId id="4705" r:id="rId14"/>
    <p:sldId id="4707" r:id="rId15"/>
    <p:sldId id="4708" r:id="rId16"/>
    <p:sldId id="4710" r:id="rId17"/>
    <p:sldId id="4711" r:id="rId18"/>
    <p:sldId id="4713" r:id="rId19"/>
    <p:sldId id="4722" r:id="rId20"/>
    <p:sldId id="4716" r:id="rId21"/>
    <p:sldId id="4723" r:id="rId22"/>
    <p:sldId id="4717" r:id="rId23"/>
    <p:sldId id="4718" r:id="rId24"/>
    <p:sldId id="4719"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0669" autoAdjust="0"/>
    <p:restoredTop sz="94660"/>
  </p:normalViewPr>
  <p:slideViewPr>
    <p:cSldViewPr snapToGrid="0">
      <p:cViewPr varScale="1">
        <p:scale>
          <a:sx n="66" d="100"/>
          <a:sy n="66" d="100"/>
        </p:scale>
        <p:origin x="68" y="43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42"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ashmuttG" userId="63692143-3df2-4169-8601-adb8b0614986" providerId="ADAL" clId="{DABC500F-89AC-4B20-907D-1F4F575C1F1D}"/>
    <pc:docChg chg="undo custSel addSld delSld modSld">
      <pc:chgData name="DelashmuttG" userId="63692143-3df2-4169-8601-adb8b0614986" providerId="ADAL" clId="{DABC500F-89AC-4B20-907D-1F4F575C1F1D}" dt="2022-07-19T15:32:34.405" v="1310" actId="20577"/>
      <pc:docMkLst>
        <pc:docMk/>
      </pc:docMkLst>
      <pc:sldChg chg="delSp modSp modTransition modAnim">
        <pc:chgData name="DelashmuttG" userId="63692143-3df2-4169-8601-adb8b0614986" providerId="ADAL" clId="{DABC500F-89AC-4B20-907D-1F4F575C1F1D}" dt="2022-07-19T14:47:35.075" v="268" actId="207"/>
        <pc:sldMkLst>
          <pc:docMk/>
          <pc:sldMk cId="551272877" sldId="4690"/>
        </pc:sldMkLst>
        <pc:spChg chg="mod">
          <ac:chgData name="DelashmuttG" userId="63692143-3df2-4169-8601-adb8b0614986" providerId="ADAL" clId="{DABC500F-89AC-4B20-907D-1F4F575C1F1D}" dt="2022-07-19T14:42:32.081" v="0" actId="6549"/>
          <ac:spMkLst>
            <pc:docMk/>
            <pc:sldMk cId="551272877" sldId="4690"/>
            <ac:spMk id="2" creationId="{00000000-0000-0000-0000-000000000000}"/>
          </ac:spMkLst>
        </pc:spChg>
        <pc:spChg chg="del">
          <ac:chgData name="DelashmuttG" userId="63692143-3df2-4169-8601-adb8b0614986" providerId="ADAL" clId="{DABC500F-89AC-4B20-907D-1F4F575C1F1D}" dt="2022-07-19T14:42:49.331" v="56" actId="478"/>
          <ac:spMkLst>
            <pc:docMk/>
            <pc:sldMk cId="551272877" sldId="4690"/>
            <ac:spMk id="5" creationId="{2E2D45C5-F603-4587-8681-A88280956108}"/>
          </ac:spMkLst>
        </pc:spChg>
        <pc:spChg chg="mod">
          <ac:chgData name="DelashmuttG" userId="63692143-3df2-4169-8601-adb8b0614986" providerId="ADAL" clId="{DABC500F-89AC-4B20-907D-1F4F575C1F1D}" dt="2022-07-19T14:47:35.075" v="268" actId="207"/>
          <ac:spMkLst>
            <pc:docMk/>
            <pc:sldMk cId="551272877" sldId="4690"/>
            <ac:spMk id="7" creationId="{8097E5AF-D976-4C75-8C3B-DEAE17490739}"/>
          </ac:spMkLst>
        </pc:spChg>
        <pc:spChg chg="mod">
          <ac:chgData name="DelashmuttG" userId="63692143-3df2-4169-8601-adb8b0614986" providerId="ADAL" clId="{DABC500F-89AC-4B20-907D-1F4F575C1F1D}" dt="2022-07-19T14:42:53.100" v="57" actId="20577"/>
          <ac:spMkLst>
            <pc:docMk/>
            <pc:sldMk cId="551272877" sldId="4690"/>
            <ac:spMk id="24580" creationId="{00000000-0000-0000-0000-000000000000}"/>
          </ac:spMkLst>
        </pc:spChg>
      </pc:sldChg>
      <pc:sldChg chg="modSp add modTransition">
        <pc:chgData name="DelashmuttG" userId="63692143-3df2-4169-8601-adb8b0614986" providerId="ADAL" clId="{DABC500F-89AC-4B20-907D-1F4F575C1F1D}" dt="2022-07-19T14:48:05.499" v="269" actId="207"/>
        <pc:sldMkLst>
          <pc:docMk/>
          <pc:sldMk cId="2382135730" sldId="4692"/>
        </pc:sldMkLst>
        <pc:spChg chg="mod">
          <ac:chgData name="DelashmuttG" userId="63692143-3df2-4169-8601-adb8b0614986" providerId="ADAL" clId="{DABC500F-89AC-4B20-907D-1F4F575C1F1D}" dt="2022-07-19T14:48:05.499" v="269" actId="207"/>
          <ac:spMkLst>
            <pc:docMk/>
            <pc:sldMk cId="2382135730" sldId="4692"/>
            <ac:spMk id="7" creationId="{8097E5AF-D976-4C75-8C3B-DEAE17490739}"/>
          </ac:spMkLst>
        </pc:spChg>
      </pc:sldChg>
      <pc:sldChg chg="addSp delSp modSp add modTransition delAnim modAnim">
        <pc:chgData name="DelashmuttG" userId="63692143-3df2-4169-8601-adb8b0614986" providerId="ADAL" clId="{DABC500F-89AC-4B20-907D-1F4F575C1F1D}" dt="2022-07-19T15:20:53.886" v="1172"/>
        <pc:sldMkLst>
          <pc:docMk/>
          <pc:sldMk cId="866133736" sldId="4694"/>
        </pc:sldMkLst>
        <pc:spChg chg="mod">
          <ac:chgData name="DelashmuttG" userId="63692143-3df2-4169-8601-adb8b0614986" providerId="ADAL" clId="{DABC500F-89AC-4B20-907D-1F4F575C1F1D}" dt="2022-07-19T14:56:03.744" v="506" actId="20577"/>
          <ac:spMkLst>
            <pc:docMk/>
            <pc:sldMk cId="866133736" sldId="4694"/>
            <ac:spMk id="2" creationId="{00000000-0000-0000-0000-000000000000}"/>
          </ac:spMkLst>
        </pc:spChg>
        <pc:spChg chg="del">
          <ac:chgData name="DelashmuttG" userId="63692143-3df2-4169-8601-adb8b0614986" providerId="ADAL" clId="{DABC500F-89AC-4B20-907D-1F4F575C1F1D}" dt="2022-07-19T14:55:34.010" v="468" actId="478"/>
          <ac:spMkLst>
            <pc:docMk/>
            <pc:sldMk cId="866133736" sldId="4694"/>
            <ac:spMk id="5" creationId="{2E2D45C5-F603-4587-8681-A88280956108}"/>
          </ac:spMkLst>
        </pc:spChg>
        <pc:spChg chg="del">
          <ac:chgData name="DelashmuttG" userId="63692143-3df2-4169-8601-adb8b0614986" providerId="ADAL" clId="{DABC500F-89AC-4B20-907D-1F4F575C1F1D}" dt="2022-07-19T14:55:30.675" v="467" actId="478"/>
          <ac:spMkLst>
            <pc:docMk/>
            <pc:sldMk cId="866133736" sldId="4694"/>
            <ac:spMk id="7" creationId="{8097E5AF-D976-4C75-8C3B-DEAE17490739}"/>
          </ac:spMkLst>
        </pc:spChg>
        <pc:spChg chg="add del mod">
          <ac:chgData name="DelashmuttG" userId="63692143-3df2-4169-8601-adb8b0614986" providerId="ADAL" clId="{DABC500F-89AC-4B20-907D-1F4F575C1F1D}" dt="2022-07-19T15:06:20.822" v="820" actId="3680"/>
          <ac:spMkLst>
            <pc:docMk/>
            <pc:sldMk cId="866133736" sldId="4694"/>
            <ac:spMk id="8" creationId="{7B71AD6E-0997-408F-8E60-991F302F8B89}"/>
          </ac:spMkLst>
        </pc:spChg>
        <pc:spChg chg="del mod">
          <ac:chgData name="DelashmuttG" userId="63692143-3df2-4169-8601-adb8b0614986" providerId="ADAL" clId="{DABC500F-89AC-4B20-907D-1F4F575C1F1D}" dt="2022-07-19T14:56:43.310" v="509" actId="3680"/>
          <ac:spMkLst>
            <pc:docMk/>
            <pc:sldMk cId="866133736" sldId="4694"/>
            <ac:spMk id="24580" creationId="{00000000-0000-0000-0000-000000000000}"/>
          </ac:spMkLst>
        </pc:spChg>
        <pc:graphicFrameChg chg="add del mod modGraphic">
          <ac:chgData name="DelashmuttG" userId="63692143-3df2-4169-8601-adb8b0614986" providerId="ADAL" clId="{DABC500F-89AC-4B20-907D-1F4F575C1F1D}" dt="2022-07-19T15:05:55.494" v="819" actId="478"/>
          <ac:graphicFrameMkLst>
            <pc:docMk/>
            <pc:sldMk cId="866133736" sldId="4694"/>
            <ac:graphicFrameMk id="3" creationId="{70EFE9DE-FD15-4B36-9156-0E5599F7AF27}"/>
          </ac:graphicFrameMkLst>
        </pc:graphicFrameChg>
        <pc:graphicFrameChg chg="add mod modGraphic">
          <ac:chgData name="DelashmuttG" userId="63692143-3df2-4169-8601-adb8b0614986" providerId="ADAL" clId="{DABC500F-89AC-4B20-907D-1F4F575C1F1D}" dt="2022-07-19T15:18:02.114" v="1158" actId="207"/>
          <ac:graphicFrameMkLst>
            <pc:docMk/>
            <pc:sldMk cId="866133736" sldId="4694"/>
            <ac:graphicFrameMk id="9" creationId="{FBB69EB4-D31B-4D47-B268-E11415777C0A}"/>
          </ac:graphicFrameMkLst>
        </pc:graphicFrameChg>
      </pc:sldChg>
      <pc:sldChg chg="modSp add">
        <pc:chgData name="DelashmuttG" userId="63692143-3df2-4169-8601-adb8b0614986" providerId="ADAL" clId="{DABC500F-89AC-4B20-907D-1F4F575C1F1D}" dt="2022-07-19T15:18:23.406" v="1160" actId="207"/>
        <pc:sldMkLst>
          <pc:docMk/>
          <pc:sldMk cId="2677891121" sldId="4695"/>
        </pc:sldMkLst>
        <pc:graphicFrameChg chg="modGraphic">
          <ac:chgData name="DelashmuttG" userId="63692143-3df2-4169-8601-adb8b0614986" providerId="ADAL" clId="{DABC500F-89AC-4B20-907D-1F4F575C1F1D}" dt="2022-07-19T15:18:23.406" v="1160" actId="207"/>
          <ac:graphicFrameMkLst>
            <pc:docMk/>
            <pc:sldMk cId="2677891121" sldId="4695"/>
            <ac:graphicFrameMk id="9" creationId="{FBB69EB4-D31B-4D47-B268-E11415777C0A}"/>
          </ac:graphicFrameMkLst>
        </pc:graphicFrameChg>
      </pc:sldChg>
      <pc:sldChg chg="modSp add">
        <pc:chgData name="DelashmuttG" userId="63692143-3df2-4169-8601-adb8b0614986" providerId="ADAL" clId="{DABC500F-89AC-4B20-907D-1F4F575C1F1D}" dt="2022-07-19T15:18:48.447" v="1162" actId="207"/>
        <pc:sldMkLst>
          <pc:docMk/>
          <pc:sldMk cId="4067503992" sldId="4696"/>
        </pc:sldMkLst>
        <pc:graphicFrameChg chg="modGraphic">
          <ac:chgData name="DelashmuttG" userId="63692143-3df2-4169-8601-adb8b0614986" providerId="ADAL" clId="{DABC500F-89AC-4B20-907D-1F4F575C1F1D}" dt="2022-07-19T15:18:48.447" v="1162" actId="207"/>
          <ac:graphicFrameMkLst>
            <pc:docMk/>
            <pc:sldMk cId="4067503992" sldId="4696"/>
            <ac:graphicFrameMk id="9" creationId="{FBB69EB4-D31B-4D47-B268-E11415777C0A}"/>
          </ac:graphicFrameMkLst>
        </pc:graphicFrameChg>
      </pc:sldChg>
      <pc:sldChg chg="modSp add">
        <pc:chgData name="DelashmuttG" userId="63692143-3df2-4169-8601-adb8b0614986" providerId="ADAL" clId="{DABC500F-89AC-4B20-907D-1F4F575C1F1D}" dt="2022-07-19T15:19:08.080" v="1164" actId="207"/>
        <pc:sldMkLst>
          <pc:docMk/>
          <pc:sldMk cId="1417207504" sldId="4697"/>
        </pc:sldMkLst>
        <pc:graphicFrameChg chg="modGraphic">
          <ac:chgData name="DelashmuttG" userId="63692143-3df2-4169-8601-adb8b0614986" providerId="ADAL" clId="{DABC500F-89AC-4B20-907D-1F4F575C1F1D}" dt="2022-07-19T15:19:08.080" v="1164" actId="207"/>
          <ac:graphicFrameMkLst>
            <pc:docMk/>
            <pc:sldMk cId="1417207504" sldId="4697"/>
            <ac:graphicFrameMk id="9" creationId="{FBB69EB4-D31B-4D47-B268-E11415777C0A}"/>
          </ac:graphicFrameMkLst>
        </pc:graphicFrameChg>
      </pc:sldChg>
      <pc:sldChg chg="modSp add">
        <pc:chgData name="DelashmuttG" userId="63692143-3df2-4169-8601-adb8b0614986" providerId="ADAL" clId="{DABC500F-89AC-4B20-907D-1F4F575C1F1D}" dt="2022-07-19T15:19:16.819" v="1165" actId="207"/>
        <pc:sldMkLst>
          <pc:docMk/>
          <pc:sldMk cId="1116494073" sldId="4698"/>
        </pc:sldMkLst>
        <pc:graphicFrameChg chg="modGraphic">
          <ac:chgData name="DelashmuttG" userId="63692143-3df2-4169-8601-adb8b0614986" providerId="ADAL" clId="{DABC500F-89AC-4B20-907D-1F4F575C1F1D}" dt="2022-07-19T15:19:16.819" v="1165" actId="207"/>
          <ac:graphicFrameMkLst>
            <pc:docMk/>
            <pc:sldMk cId="1116494073" sldId="4698"/>
            <ac:graphicFrameMk id="9" creationId="{FBB69EB4-D31B-4D47-B268-E11415777C0A}"/>
          </ac:graphicFrameMkLst>
        </pc:graphicFrameChg>
      </pc:sldChg>
      <pc:sldChg chg="modSp add">
        <pc:chgData name="DelashmuttG" userId="63692143-3df2-4169-8601-adb8b0614986" providerId="ADAL" clId="{DABC500F-89AC-4B20-907D-1F4F575C1F1D}" dt="2022-07-19T15:19:26.787" v="1166" actId="207"/>
        <pc:sldMkLst>
          <pc:docMk/>
          <pc:sldMk cId="424207733" sldId="4699"/>
        </pc:sldMkLst>
        <pc:graphicFrameChg chg="modGraphic">
          <ac:chgData name="DelashmuttG" userId="63692143-3df2-4169-8601-adb8b0614986" providerId="ADAL" clId="{DABC500F-89AC-4B20-907D-1F4F575C1F1D}" dt="2022-07-19T15:19:26.787" v="1166" actId="207"/>
          <ac:graphicFrameMkLst>
            <pc:docMk/>
            <pc:sldMk cId="424207733" sldId="4699"/>
            <ac:graphicFrameMk id="9" creationId="{FBB69EB4-D31B-4D47-B268-E11415777C0A}"/>
          </ac:graphicFrameMkLst>
        </pc:graphicFrameChg>
      </pc:sldChg>
      <pc:sldChg chg="modSp add">
        <pc:chgData name="DelashmuttG" userId="63692143-3df2-4169-8601-adb8b0614986" providerId="ADAL" clId="{DABC500F-89AC-4B20-907D-1F4F575C1F1D}" dt="2022-07-19T15:19:33.695" v="1167" actId="207"/>
        <pc:sldMkLst>
          <pc:docMk/>
          <pc:sldMk cId="1395901246" sldId="4700"/>
        </pc:sldMkLst>
        <pc:graphicFrameChg chg="modGraphic">
          <ac:chgData name="DelashmuttG" userId="63692143-3df2-4169-8601-adb8b0614986" providerId="ADAL" clId="{DABC500F-89AC-4B20-907D-1F4F575C1F1D}" dt="2022-07-19T15:19:33.695" v="1167" actId="207"/>
          <ac:graphicFrameMkLst>
            <pc:docMk/>
            <pc:sldMk cId="1395901246" sldId="4700"/>
            <ac:graphicFrameMk id="9" creationId="{FBB69EB4-D31B-4D47-B268-E11415777C0A}"/>
          </ac:graphicFrameMkLst>
        </pc:graphicFrameChg>
      </pc:sldChg>
      <pc:sldChg chg="modSp add">
        <pc:chgData name="DelashmuttG" userId="63692143-3df2-4169-8601-adb8b0614986" providerId="ADAL" clId="{DABC500F-89AC-4B20-907D-1F4F575C1F1D}" dt="2022-07-19T15:19:41.006" v="1168" actId="207"/>
        <pc:sldMkLst>
          <pc:docMk/>
          <pc:sldMk cId="1754356448" sldId="4701"/>
        </pc:sldMkLst>
        <pc:graphicFrameChg chg="modGraphic">
          <ac:chgData name="DelashmuttG" userId="63692143-3df2-4169-8601-adb8b0614986" providerId="ADAL" clId="{DABC500F-89AC-4B20-907D-1F4F575C1F1D}" dt="2022-07-19T15:19:41.006" v="1168" actId="207"/>
          <ac:graphicFrameMkLst>
            <pc:docMk/>
            <pc:sldMk cId="1754356448" sldId="4701"/>
            <ac:graphicFrameMk id="9" creationId="{FBB69EB4-D31B-4D47-B268-E11415777C0A}"/>
          </ac:graphicFrameMkLst>
        </pc:graphicFrameChg>
      </pc:sldChg>
      <pc:sldChg chg="add">
        <pc:chgData name="DelashmuttG" userId="63692143-3df2-4169-8601-adb8b0614986" providerId="ADAL" clId="{DABC500F-89AC-4B20-907D-1F4F575C1F1D}" dt="2022-07-19T15:17:39.270" v="1157"/>
        <pc:sldMkLst>
          <pc:docMk/>
          <pc:sldMk cId="3870282075" sldId="4702"/>
        </pc:sldMkLst>
      </pc:sldChg>
      <pc:sldChg chg="delSp modSp add modTransition delAnim">
        <pc:chgData name="DelashmuttG" userId="63692143-3df2-4169-8601-adb8b0614986" providerId="ADAL" clId="{DABC500F-89AC-4B20-907D-1F4F575C1F1D}" dt="2022-07-19T15:25:10.678" v="1245"/>
        <pc:sldMkLst>
          <pc:docMk/>
          <pc:sldMk cId="3444718158" sldId="4703"/>
        </pc:sldMkLst>
        <pc:spChg chg="mod">
          <ac:chgData name="DelashmuttG" userId="63692143-3df2-4169-8601-adb8b0614986" providerId="ADAL" clId="{DABC500F-89AC-4B20-907D-1F4F575C1F1D}" dt="2022-07-19T15:22:23.410" v="1175"/>
          <ac:spMkLst>
            <pc:docMk/>
            <pc:sldMk cId="3444718158" sldId="4703"/>
            <ac:spMk id="2" creationId="{00000000-0000-0000-0000-000000000000}"/>
          </ac:spMkLst>
        </pc:spChg>
        <pc:spChg chg="mod">
          <ac:chgData name="DelashmuttG" userId="63692143-3df2-4169-8601-adb8b0614986" providerId="ADAL" clId="{DABC500F-89AC-4B20-907D-1F4F575C1F1D}" dt="2022-07-19T15:24:59.754" v="1241" actId="20577"/>
          <ac:spMkLst>
            <pc:docMk/>
            <pc:sldMk cId="3444718158" sldId="4703"/>
            <ac:spMk id="5" creationId="{2E2D45C5-F603-4587-8681-A88280956108}"/>
          </ac:spMkLst>
        </pc:spChg>
        <pc:spChg chg="del">
          <ac:chgData name="DelashmuttG" userId="63692143-3df2-4169-8601-adb8b0614986" providerId="ADAL" clId="{DABC500F-89AC-4B20-907D-1F4F575C1F1D}" dt="2022-07-19T15:22:32.262" v="1176" actId="478"/>
          <ac:spMkLst>
            <pc:docMk/>
            <pc:sldMk cId="3444718158" sldId="4703"/>
            <ac:spMk id="7" creationId="{8097E5AF-D976-4C75-8C3B-DEAE17490739}"/>
          </ac:spMkLst>
        </pc:spChg>
        <pc:spChg chg="mod">
          <ac:chgData name="DelashmuttG" userId="63692143-3df2-4169-8601-adb8b0614986" providerId="ADAL" clId="{DABC500F-89AC-4B20-907D-1F4F575C1F1D}" dt="2022-07-19T15:22:39.827" v="1179" actId="6549"/>
          <ac:spMkLst>
            <pc:docMk/>
            <pc:sldMk cId="3444718158" sldId="4703"/>
            <ac:spMk id="24580" creationId="{00000000-0000-0000-0000-000000000000}"/>
          </ac:spMkLst>
        </pc:spChg>
      </pc:sldChg>
      <pc:sldChg chg="modSp add modTransition">
        <pc:chgData name="DelashmuttG" userId="63692143-3df2-4169-8601-adb8b0614986" providerId="ADAL" clId="{DABC500F-89AC-4B20-907D-1F4F575C1F1D}" dt="2022-07-19T15:26:10.956" v="1250" actId="115"/>
        <pc:sldMkLst>
          <pc:docMk/>
          <pc:sldMk cId="1729349753" sldId="4704"/>
        </pc:sldMkLst>
        <pc:spChg chg="mod">
          <ac:chgData name="DelashmuttG" userId="63692143-3df2-4169-8601-adb8b0614986" providerId="ADAL" clId="{DABC500F-89AC-4B20-907D-1F4F575C1F1D}" dt="2022-07-19T15:26:10.956" v="1250" actId="115"/>
          <ac:spMkLst>
            <pc:docMk/>
            <pc:sldMk cId="1729349753" sldId="4704"/>
            <ac:spMk id="5" creationId="{2E2D45C5-F603-4587-8681-A88280956108}"/>
          </ac:spMkLst>
        </pc:spChg>
      </pc:sldChg>
      <pc:sldChg chg="delSp modSp add">
        <pc:chgData name="DelashmuttG" userId="63692143-3df2-4169-8601-adb8b0614986" providerId="ADAL" clId="{DABC500F-89AC-4B20-907D-1F4F575C1F1D}" dt="2022-07-19T15:32:34.405" v="1310" actId="20577"/>
        <pc:sldMkLst>
          <pc:docMk/>
          <pc:sldMk cId="1159302138" sldId="4705"/>
        </pc:sldMkLst>
        <pc:spChg chg="del mod">
          <ac:chgData name="DelashmuttG" userId="63692143-3df2-4169-8601-adb8b0614986" providerId="ADAL" clId="{DABC500F-89AC-4B20-907D-1F4F575C1F1D}" dt="2022-07-19T15:31:57.639" v="1253" actId="478"/>
          <ac:spMkLst>
            <pc:docMk/>
            <pc:sldMk cId="1159302138" sldId="4705"/>
            <ac:spMk id="5" creationId="{2E2D45C5-F603-4587-8681-A88280956108}"/>
          </ac:spMkLst>
        </pc:spChg>
        <pc:spChg chg="mod">
          <ac:chgData name="DelashmuttG" userId="63692143-3df2-4169-8601-adb8b0614986" providerId="ADAL" clId="{DABC500F-89AC-4B20-907D-1F4F575C1F1D}" dt="2022-07-19T15:32:34.405" v="1310" actId="20577"/>
          <ac:spMkLst>
            <pc:docMk/>
            <pc:sldMk cId="1159302138" sldId="4705"/>
            <ac:spMk id="24580" creationId="{00000000-0000-0000-0000-000000000000}"/>
          </ac:spMkLst>
        </pc:spChg>
      </pc:sldChg>
    </pc:docChg>
  </pc:docChgLst>
  <pc:docChgLst>
    <pc:chgData name="Gary Delashmutt" userId="63692143-3df2-4169-8601-adb8b0614986" providerId="ADAL" clId="{DABC500F-89AC-4B20-907D-1F4F575C1F1D}"/>
    <pc:docChg chg="undo custSel addSld delSld modSld sldOrd">
      <pc:chgData name="Gary Delashmutt" userId="63692143-3df2-4169-8601-adb8b0614986" providerId="ADAL" clId="{DABC500F-89AC-4B20-907D-1F4F575C1F1D}" dt="2022-07-21T12:19:19.528" v="1960"/>
      <pc:docMkLst>
        <pc:docMk/>
      </pc:docMkLst>
      <pc:sldChg chg="ord">
        <pc:chgData name="Gary Delashmutt" userId="63692143-3df2-4169-8601-adb8b0614986" providerId="ADAL" clId="{DABC500F-89AC-4B20-907D-1F4F575C1F1D}" dt="2022-07-19T15:48:06.502" v="592"/>
        <pc:sldMkLst>
          <pc:docMk/>
          <pc:sldMk cId="3405839006" sldId="260"/>
        </pc:sldMkLst>
      </pc:sldChg>
      <pc:sldChg chg="add">
        <pc:chgData name="Gary Delashmutt" userId="63692143-3df2-4169-8601-adb8b0614986" providerId="ADAL" clId="{DABC500F-89AC-4B20-907D-1F4F575C1F1D}" dt="2022-07-21T12:19:19.528" v="1960"/>
        <pc:sldMkLst>
          <pc:docMk/>
          <pc:sldMk cId="941526408" sldId="261"/>
        </pc:sldMkLst>
      </pc:sldChg>
      <pc:sldChg chg="modSp ord">
        <pc:chgData name="Gary Delashmutt" userId="63692143-3df2-4169-8601-adb8b0614986" providerId="ADAL" clId="{DABC500F-89AC-4B20-907D-1F4F575C1F1D}" dt="2022-07-21T11:46:42.455" v="1739"/>
        <pc:sldMkLst>
          <pc:docMk/>
          <pc:sldMk cId="551272877" sldId="4690"/>
        </pc:sldMkLst>
        <pc:spChg chg="mod">
          <ac:chgData name="Gary Delashmutt" userId="63692143-3df2-4169-8601-adb8b0614986" providerId="ADAL" clId="{DABC500F-89AC-4B20-907D-1F4F575C1F1D}" dt="2022-07-21T11:45:39.084" v="1738" actId="115"/>
          <ac:spMkLst>
            <pc:docMk/>
            <pc:sldMk cId="551272877" sldId="4690"/>
            <ac:spMk id="7" creationId="{8097E5AF-D976-4C75-8C3B-DEAE17490739}"/>
          </ac:spMkLst>
        </pc:spChg>
      </pc:sldChg>
      <pc:sldChg chg="modSp">
        <pc:chgData name="Gary Delashmutt" userId="63692143-3df2-4169-8601-adb8b0614986" providerId="ADAL" clId="{DABC500F-89AC-4B20-907D-1F4F575C1F1D}" dt="2022-07-21T11:47:22.329" v="1743" actId="207"/>
        <pc:sldMkLst>
          <pc:docMk/>
          <pc:sldMk cId="2382135730" sldId="4692"/>
        </pc:sldMkLst>
        <pc:spChg chg="mod">
          <ac:chgData name="Gary Delashmutt" userId="63692143-3df2-4169-8601-adb8b0614986" providerId="ADAL" clId="{DABC500F-89AC-4B20-907D-1F4F575C1F1D}" dt="2022-07-21T11:47:22.329" v="1743" actId="207"/>
          <ac:spMkLst>
            <pc:docMk/>
            <pc:sldMk cId="2382135730" sldId="4692"/>
            <ac:spMk id="7" creationId="{8097E5AF-D976-4C75-8C3B-DEAE17490739}"/>
          </ac:spMkLst>
        </pc:spChg>
      </pc:sldChg>
      <pc:sldChg chg="del">
        <pc:chgData name="Gary Delashmutt" userId="63692143-3df2-4169-8601-adb8b0614986" providerId="ADAL" clId="{DABC500F-89AC-4B20-907D-1F4F575C1F1D}" dt="2022-07-21T12:06:45.211" v="1911" actId="2696"/>
        <pc:sldMkLst>
          <pc:docMk/>
          <pc:sldMk cId="339738419" sldId="4693"/>
        </pc:sldMkLst>
      </pc:sldChg>
      <pc:sldChg chg="addSp delSp modSp modTransition delAnim modAnim">
        <pc:chgData name="Gary Delashmutt" userId="63692143-3df2-4169-8601-adb8b0614986" providerId="ADAL" clId="{DABC500F-89AC-4B20-907D-1F4F575C1F1D}" dt="2022-07-19T15:43:10.191" v="373"/>
        <pc:sldMkLst>
          <pc:docMk/>
          <pc:sldMk cId="1159302138" sldId="4705"/>
        </pc:sldMkLst>
        <pc:spChg chg="add mod">
          <ac:chgData name="Gary Delashmutt" userId="63692143-3df2-4169-8601-adb8b0614986" providerId="ADAL" clId="{DABC500F-89AC-4B20-907D-1F4F575C1F1D}" dt="2022-07-19T15:41:40.278" v="367" actId="115"/>
          <ac:spMkLst>
            <pc:docMk/>
            <pc:sldMk cId="1159302138" sldId="4705"/>
            <ac:spMk id="9" creationId="{7AF5891A-DD51-495F-AA31-B53A8F79EF4B}"/>
          </ac:spMkLst>
        </pc:spChg>
        <pc:spChg chg="mod">
          <ac:chgData name="Gary Delashmutt" userId="63692143-3df2-4169-8601-adb8b0614986" providerId="ADAL" clId="{DABC500F-89AC-4B20-907D-1F4F575C1F1D}" dt="2022-07-19T15:40:01.270" v="325" actId="20577"/>
          <ac:spMkLst>
            <pc:docMk/>
            <pc:sldMk cId="1159302138" sldId="4705"/>
            <ac:spMk id="24580" creationId="{00000000-0000-0000-0000-000000000000}"/>
          </ac:spMkLst>
        </pc:spChg>
        <pc:picChg chg="add del mod">
          <ac:chgData name="Gary Delashmutt" userId="63692143-3df2-4169-8601-adb8b0614986" providerId="ADAL" clId="{DABC500F-89AC-4B20-907D-1F4F575C1F1D}" dt="2022-07-19T15:37:59.563" v="166" actId="478"/>
          <ac:picMkLst>
            <pc:docMk/>
            <pc:sldMk cId="1159302138" sldId="4705"/>
            <ac:picMk id="4" creationId="{E31A7C4A-3F6A-405E-9AC6-6B353B8FE2EE}"/>
          </ac:picMkLst>
        </pc:picChg>
        <pc:picChg chg="add del mod">
          <ac:chgData name="Gary Delashmutt" userId="63692143-3df2-4169-8601-adb8b0614986" providerId="ADAL" clId="{DABC500F-89AC-4B20-907D-1F4F575C1F1D}" dt="2022-07-19T15:37:59.563" v="166" actId="478"/>
          <ac:picMkLst>
            <pc:docMk/>
            <pc:sldMk cId="1159302138" sldId="4705"/>
            <ac:picMk id="7" creationId="{3B8A5285-4CB2-47E6-A488-223911FDADDF}"/>
          </ac:picMkLst>
        </pc:picChg>
      </pc:sldChg>
      <pc:sldChg chg="modSp add">
        <pc:chgData name="Gary Delashmutt" userId="63692143-3df2-4169-8601-adb8b0614986" providerId="ADAL" clId="{DABC500F-89AC-4B20-907D-1F4F575C1F1D}" dt="2022-07-19T15:47:50.447" v="590" actId="6549"/>
        <pc:sldMkLst>
          <pc:docMk/>
          <pc:sldMk cId="1999842036" sldId="4707"/>
        </pc:sldMkLst>
        <pc:spChg chg="mod">
          <ac:chgData name="Gary Delashmutt" userId="63692143-3df2-4169-8601-adb8b0614986" providerId="ADAL" clId="{DABC500F-89AC-4B20-907D-1F4F575C1F1D}" dt="2022-07-19T15:47:50.447" v="590" actId="6549"/>
          <ac:spMkLst>
            <pc:docMk/>
            <pc:sldMk cId="1999842036" sldId="4707"/>
            <ac:spMk id="24580" creationId="{00000000-0000-0000-0000-000000000000}"/>
          </ac:spMkLst>
        </pc:spChg>
      </pc:sldChg>
      <pc:sldChg chg="add">
        <pc:chgData name="Gary Delashmutt" userId="63692143-3df2-4169-8601-adb8b0614986" providerId="ADAL" clId="{DABC500F-89AC-4B20-907D-1F4F575C1F1D}" dt="2022-07-19T15:47:46.508" v="589"/>
        <pc:sldMkLst>
          <pc:docMk/>
          <pc:sldMk cId="2574020986" sldId="4708"/>
        </pc:sldMkLst>
      </pc:sldChg>
      <pc:sldChg chg="modSp add">
        <pc:chgData name="Gary Delashmutt" userId="63692143-3df2-4169-8601-adb8b0614986" providerId="ADAL" clId="{DABC500F-89AC-4B20-907D-1F4F575C1F1D}" dt="2022-07-19T15:49:29.054" v="625" actId="115"/>
        <pc:sldMkLst>
          <pc:docMk/>
          <pc:sldMk cId="1115349228" sldId="4709"/>
        </pc:sldMkLst>
        <pc:spChg chg="mod">
          <ac:chgData name="Gary Delashmutt" userId="63692143-3df2-4169-8601-adb8b0614986" providerId="ADAL" clId="{DABC500F-89AC-4B20-907D-1F4F575C1F1D}" dt="2022-07-19T15:49:29.054" v="625" actId="115"/>
          <ac:spMkLst>
            <pc:docMk/>
            <pc:sldMk cId="1115349228" sldId="4709"/>
            <ac:spMk id="9" creationId="{7AF5891A-DD51-495F-AA31-B53A8F79EF4B}"/>
          </ac:spMkLst>
        </pc:spChg>
        <pc:spChg chg="mod">
          <ac:chgData name="Gary Delashmutt" userId="63692143-3df2-4169-8601-adb8b0614986" providerId="ADAL" clId="{DABC500F-89AC-4B20-907D-1F4F575C1F1D}" dt="2022-07-19T15:48:42.613" v="618" actId="20577"/>
          <ac:spMkLst>
            <pc:docMk/>
            <pc:sldMk cId="1115349228" sldId="4709"/>
            <ac:spMk id="24580" creationId="{00000000-0000-0000-0000-000000000000}"/>
          </ac:spMkLst>
        </pc:spChg>
      </pc:sldChg>
      <pc:sldChg chg="modSp add modTransition modAnim">
        <pc:chgData name="Gary Delashmutt" userId="63692143-3df2-4169-8601-adb8b0614986" providerId="ADAL" clId="{DABC500F-89AC-4B20-907D-1F4F575C1F1D}" dt="2022-07-19T15:53:16.080" v="856" actId="20577"/>
        <pc:sldMkLst>
          <pc:docMk/>
          <pc:sldMk cId="2495042004" sldId="4710"/>
        </pc:sldMkLst>
        <pc:spChg chg="mod">
          <ac:chgData name="Gary Delashmutt" userId="63692143-3df2-4169-8601-adb8b0614986" providerId="ADAL" clId="{DABC500F-89AC-4B20-907D-1F4F575C1F1D}" dt="2022-07-19T15:53:16.080" v="856" actId="20577"/>
          <ac:spMkLst>
            <pc:docMk/>
            <pc:sldMk cId="2495042004" sldId="4710"/>
            <ac:spMk id="24580" creationId="{00000000-0000-0000-0000-000000000000}"/>
          </ac:spMkLst>
        </pc:spChg>
      </pc:sldChg>
      <pc:sldChg chg="add">
        <pc:chgData name="Gary Delashmutt" userId="63692143-3df2-4169-8601-adb8b0614986" providerId="ADAL" clId="{DABC500F-89AC-4B20-907D-1F4F575C1F1D}" dt="2022-07-19T15:53:12.547" v="855"/>
        <pc:sldMkLst>
          <pc:docMk/>
          <pc:sldMk cId="3799217" sldId="4711"/>
        </pc:sldMkLst>
      </pc:sldChg>
      <pc:sldChg chg="addSp modSp add del modAnim">
        <pc:chgData name="Gary Delashmutt" userId="63692143-3df2-4169-8601-adb8b0614986" providerId="ADAL" clId="{DABC500F-89AC-4B20-907D-1F4F575C1F1D}" dt="2022-07-21T12:11:20.685" v="1941"/>
        <pc:sldMkLst>
          <pc:docMk/>
          <pc:sldMk cId="1992320725" sldId="4712"/>
        </pc:sldMkLst>
        <pc:spChg chg="mod">
          <ac:chgData name="Gary Delashmutt" userId="63692143-3df2-4169-8601-adb8b0614986" providerId="ADAL" clId="{DABC500F-89AC-4B20-907D-1F4F575C1F1D}" dt="2022-07-19T16:00:49.031" v="1196" actId="6549"/>
          <ac:spMkLst>
            <pc:docMk/>
            <pc:sldMk cId="1992320725" sldId="4712"/>
            <ac:spMk id="9" creationId="{7AF5891A-DD51-495F-AA31-B53A8F79EF4B}"/>
          </ac:spMkLst>
        </pc:spChg>
        <pc:spChg chg="mod">
          <ac:chgData name="Gary Delashmutt" userId="63692143-3df2-4169-8601-adb8b0614986" providerId="ADAL" clId="{DABC500F-89AC-4B20-907D-1F4F575C1F1D}" dt="2022-07-21T11:59:40.907" v="1889" actId="20577"/>
          <ac:spMkLst>
            <pc:docMk/>
            <pc:sldMk cId="1992320725" sldId="4712"/>
            <ac:spMk id="24580" creationId="{00000000-0000-0000-0000-000000000000}"/>
          </ac:spMkLst>
        </pc:spChg>
        <pc:picChg chg="add">
          <ac:chgData name="Gary Delashmutt" userId="63692143-3df2-4169-8601-adb8b0614986" providerId="ADAL" clId="{DABC500F-89AC-4B20-907D-1F4F575C1F1D}" dt="2022-07-21T12:11:20.685" v="1941"/>
          <ac:picMkLst>
            <pc:docMk/>
            <pc:sldMk cId="1992320725" sldId="4712"/>
            <ac:picMk id="7" creationId="{4C7F89B7-F12F-4E14-B715-DA8DF00BB2D8}"/>
          </ac:picMkLst>
        </pc:picChg>
      </pc:sldChg>
      <pc:sldChg chg="modSp add modTransition modAnim">
        <pc:chgData name="Gary Delashmutt" userId="63692143-3df2-4169-8601-adb8b0614986" providerId="ADAL" clId="{DABC500F-89AC-4B20-907D-1F4F575C1F1D}" dt="2022-07-21T12:09:30.988" v="1933"/>
        <pc:sldMkLst>
          <pc:docMk/>
          <pc:sldMk cId="1263514690" sldId="4713"/>
        </pc:sldMkLst>
        <pc:spChg chg="mod">
          <ac:chgData name="Gary Delashmutt" userId="63692143-3df2-4169-8601-adb8b0614986" providerId="ADAL" clId="{DABC500F-89AC-4B20-907D-1F4F575C1F1D}" dt="2022-07-21T12:09:07.491" v="1931" actId="20577"/>
          <ac:spMkLst>
            <pc:docMk/>
            <pc:sldMk cId="1263514690" sldId="4713"/>
            <ac:spMk id="24580" creationId="{00000000-0000-0000-0000-000000000000}"/>
          </ac:spMkLst>
        </pc:spChg>
      </pc:sldChg>
      <pc:sldChg chg="addSp modSp add del modTransition modAnim">
        <pc:chgData name="Gary Delashmutt" userId="63692143-3df2-4169-8601-adb8b0614986" providerId="ADAL" clId="{DABC500F-89AC-4B20-907D-1F4F575C1F1D}" dt="2022-07-21T12:11:46.921" v="1942" actId="2696"/>
        <pc:sldMkLst>
          <pc:docMk/>
          <pc:sldMk cId="3991475136" sldId="4715"/>
        </pc:sldMkLst>
        <pc:spChg chg="mod">
          <ac:chgData name="Gary Delashmutt" userId="63692143-3df2-4169-8601-adb8b0614986" providerId="ADAL" clId="{DABC500F-89AC-4B20-907D-1F4F575C1F1D}" dt="2022-07-21T12:10:33.443" v="1937" actId="20577"/>
          <ac:spMkLst>
            <pc:docMk/>
            <pc:sldMk cId="3991475136" sldId="4715"/>
            <ac:spMk id="24580" creationId="{00000000-0000-0000-0000-000000000000}"/>
          </ac:spMkLst>
        </pc:spChg>
        <pc:picChg chg="add mod">
          <ac:chgData name="Gary Delashmutt" userId="63692143-3df2-4169-8601-adb8b0614986" providerId="ADAL" clId="{DABC500F-89AC-4B20-907D-1F4F575C1F1D}" dt="2022-07-19T16:11:16.876" v="1440" actId="1037"/>
          <ac:picMkLst>
            <pc:docMk/>
            <pc:sldMk cId="3991475136" sldId="4715"/>
            <ac:picMk id="4" creationId="{58E8841C-E2F1-4EB4-83DF-F1D617A82359}"/>
          </ac:picMkLst>
        </pc:picChg>
      </pc:sldChg>
      <pc:sldChg chg="addSp modSp add modTransition modAnim">
        <pc:chgData name="Gary Delashmutt" userId="63692143-3df2-4169-8601-adb8b0614986" providerId="ADAL" clId="{DABC500F-89AC-4B20-907D-1F4F575C1F1D}" dt="2022-07-21T12:14:20.421" v="1951"/>
        <pc:sldMkLst>
          <pc:docMk/>
          <pc:sldMk cId="2458985758" sldId="4716"/>
        </pc:sldMkLst>
        <pc:spChg chg="mod">
          <ac:chgData name="Gary Delashmutt" userId="63692143-3df2-4169-8601-adb8b0614986" providerId="ADAL" clId="{DABC500F-89AC-4B20-907D-1F4F575C1F1D}" dt="2022-07-19T16:14:18.481" v="1516" actId="115"/>
          <ac:spMkLst>
            <pc:docMk/>
            <pc:sldMk cId="2458985758" sldId="4716"/>
            <ac:spMk id="9" creationId="{7AF5891A-DD51-495F-AA31-B53A8F79EF4B}"/>
          </ac:spMkLst>
        </pc:spChg>
        <pc:spChg chg="mod">
          <ac:chgData name="Gary Delashmutt" userId="63692143-3df2-4169-8601-adb8b0614986" providerId="ADAL" clId="{DABC500F-89AC-4B20-907D-1F4F575C1F1D}" dt="2022-07-21T12:13:47.754" v="1945" actId="20577"/>
          <ac:spMkLst>
            <pc:docMk/>
            <pc:sldMk cId="2458985758" sldId="4716"/>
            <ac:spMk id="24580" creationId="{00000000-0000-0000-0000-000000000000}"/>
          </ac:spMkLst>
        </pc:spChg>
        <pc:picChg chg="add mod">
          <ac:chgData name="Gary Delashmutt" userId="63692143-3df2-4169-8601-adb8b0614986" providerId="ADAL" clId="{DABC500F-89AC-4B20-907D-1F4F575C1F1D}" dt="2022-07-19T16:14:28.109" v="1551" actId="1036"/>
          <ac:picMkLst>
            <pc:docMk/>
            <pc:sldMk cId="2458985758" sldId="4716"/>
            <ac:picMk id="4" creationId="{ED3DD2B4-1114-450A-9010-3796EFF2CDB1}"/>
          </ac:picMkLst>
        </pc:picChg>
      </pc:sldChg>
      <pc:sldChg chg="delSp modSp add modTransition delAnim modAnim">
        <pc:chgData name="Gary Delashmutt" userId="63692143-3df2-4169-8601-adb8b0614986" providerId="ADAL" clId="{DABC500F-89AC-4B20-907D-1F4F575C1F1D}" dt="2022-07-21T12:18:09.414" v="1959"/>
        <pc:sldMkLst>
          <pc:docMk/>
          <pc:sldMk cId="1099047158" sldId="4717"/>
        </pc:sldMkLst>
        <pc:spChg chg="mod">
          <ac:chgData name="Gary Delashmutt" userId="63692143-3df2-4169-8601-adb8b0614986" providerId="ADAL" clId="{DABC500F-89AC-4B20-907D-1F4F575C1F1D}" dt="2022-07-19T16:16:02.300" v="1619" actId="115"/>
          <ac:spMkLst>
            <pc:docMk/>
            <pc:sldMk cId="1099047158" sldId="4717"/>
            <ac:spMk id="9" creationId="{7AF5891A-DD51-495F-AA31-B53A8F79EF4B}"/>
          </ac:spMkLst>
        </pc:spChg>
        <pc:spChg chg="mod">
          <ac:chgData name="Gary Delashmutt" userId="63692143-3df2-4169-8601-adb8b0614986" providerId="ADAL" clId="{DABC500F-89AC-4B20-907D-1F4F575C1F1D}" dt="2022-07-21T12:00:02.863" v="1892"/>
          <ac:spMkLst>
            <pc:docMk/>
            <pc:sldMk cId="1099047158" sldId="4717"/>
            <ac:spMk id="24580" creationId="{00000000-0000-0000-0000-000000000000}"/>
          </ac:spMkLst>
        </pc:spChg>
        <pc:picChg chg="del">
          <ac:chgData name="Gary Delashmutt" userId="63692143-3df2-4169-8601-adb8b0614986" providerId="ADAL" clId="{DABC500F-89AC-4B20-907D-1F4F575C1F1D}" dt="2022-07-19T16:15:00.826" v="1553" actId="478"/>
          <ac:picMkLst>
            <pc:docMk/>
            <pc:sldMk cId="1099047158" sldId="4717"/>
            <ac:picMk id="4" creationId="{ED3DD2B4-1114-450A-9010-3796EFF2CDB1}"/>
          </ac:picMkLst>
        </pc:picChg>
      </pc:sldChg>
      <pc:sldChg chg="addSp delSp modSp add modTransition modAnim">
        <pc:chgData name="Gary Delashmutt" userId="63692143-3df2-4169-8601-adb8b0614986" providerId="ADAL" clId="{DABC500F-89AC-4B20-907D-1F4F575C1F1D}" dt="2022-07-21T12:03:56.197" v="1898" actId="115"/>
        <pc:sldMkLst>
          <pc:docMk/>
          <pc:sldMk cId="2639105604" sldId="4718"/>
        </pc:sldMkLst>
        <pc:spChg chg="add del mod">
          <ac:chgData name="Gary Delashmutt" userId="63692143-3df2-4169-8601-adb8b0614986" providerId="ADAL" clId="{DABC500F-89AC-4B20-907D-1F4F575C1F1D}" dt="2022-07-19T16:19:03.287" v="1642" actId="478"/>
          <ac:spMkLst>
            <pc:docMk/>
            <pc:sldMk cId="2639105604" sldId="4718"/>
            <ac:spMk id="3" creationId="{71F4A654-8F33-4485-9242-BE10461CE33E}"/>
          </ac:spMkLst>
        </pc:spChg>
        <pc:spChg chg="add del mod">
          <ac:chgData name="Gary Delashmutt" userId="63692143-3df2-4169-8601-adb8b0614986" providerId="ADAL" clId="{DABC500F-89AC-4B20-907D-1F4F575C1F1D}" dt="2022-07-19T16:19:39.131" v="1644" actId="478"/>
          <ac:spMkLst>
            <pc:docMk/>
            <pc:sldMk cId="2639105604" sldId="4718"/>
            <ac:spMk id="4" creationId="{8FF24596-BF30-45DF-9266-07EB6A2CCDB1}"/>
          </ac:spMkLst>
        </pc:spChg>
        <pc:spChg chg="add del mod">
          <ac:chgData name="Gary Delashmutt" userId="63692143-3df2-4169-8601-adb8b0614986" providerId="ADAL" clId="{DABC500F-89AC-4B20-907D-1F4F575C1F1D}" dt="2022-07-19T16:20:14.882" v="1650" actId="478"/>
          <ac:spMkLst>
            <pc:docMk/>
            <pc:sldMk cId="2639105604" sldId="4718"/>
            <ac:spMk id="5" creationId="{B00AA624-AB0A-4633-A474-20E98CF7DD55}"/>
          </ac:spMkLst>
        </pc:spChg>
        <pc:spChg chg="add mod">
          <ac:chgData name="Gary Delashmutt" userId="63692143-3df2-4169-8601-adb8b0614986" providerId="ADAL" clId="{DABC500F-89AC-4B20-907D-1F4F575C1F1D}" dt="2022-07-19T16:20:45.398" v="1653" actId="207"/>
          <ac:spMkLst>
            <pc:docMk/>
            <pc:sldMk cId="2639105604" sldId="4718"/>
            <ac:spMk id="7" creationId="{8B210680-3152-416C-B3A0-AD4D67BF9853}"/>
          </ac:spMkLst>
        </pc:spChg>
        <pc:spChg chg="mod">
          <ac:chgData name="Gary Delashmutt" userId="63692143-3df2-4169-8601-adb8b0614986" providerId="ADAL" clId="{DABC500F-89AC-4B20-907D-1F4F575C1F1D}" dt="2022-07-21T12:03:56.197" v="1898" actId="115"/>
          <ac:spMkLst>
            <pc:docMk/>
            <pc:sldMk cId="2639105604" sldId="4718"/>
            <ac:spMk id="9" creationId="{7AF5891A-DD51-495F-AA31-B53A8F79EF4B}"/>
          </ac:spMkLst>
        </pc:spChg>
        <pc:spChg chg="mod">
          <ac:chgData name="Gary Delashmutt" userId="63692143-3df2-4169-8601-adb8b0614986" providerId="ADAL" clId="{DABC500F-89AC-4B20-907D-1F4F575C1F1D}" dt="2022-07-21T12:00:08.175" v="1893"/>
          <ac:spMkLst>
            <pc:docMk/>
            <pc:sldMk cId="2639105604" sldId="4718"/>
            <ac:spMk id="24580" creationId="{00000000-0000-0000-0000-000000000000}"/>
          </ac:spMkLst>
        </pc:spChg>
      </pc:sldChg>
      <pc:sldChg chg="modSp add modAnim">
        <pc:chgData name="Gary Delashmutt" userId="63692143-3df2-4169-8601-adb8b0614986" providerId="ADAL" clId="{DABC500F-89AC-4B20-907D-1F4F575C1F1D}" dt="2022-07-21T12:00:13.974" v="1894"/>
        <pc:sldMkLst>
          <pc:docMk/>
          <pc:sldMk cId="2161858959" sldId="4719"/>
        </pc:sldMkLst>
        <pc:spChg chg="mod">
          <ac:chgData name="Gary Delashmutt" userId="63692143-3df2-4169-8601-adb8b0614986" providerId="ADAL" clId="{DABC500F-89AC-4B20-907D-1F4F575C1F1D}" dt="2022-07-21T12:00:13.974" v="1894"/>
          <ac:spMkLst>
            <pc:docMk/>
            <pc:sldMk cId="2161858959" sldId="4719"/>
            <ac:spMk id="24580" creationId="{00000000-0000-0000-0000-000000000000}"/>
          </ac:spMkLst>
        </pc:spChg>
      </pc:sldChg>
      <pc:sldChg chg="addSp delSp modSp add modAnim">
        <pc:chgData name="Gary Delashmutt" userId="63692143-3df2-4169-8601-adb8b0614986" providerId="ADAL" clId="{DABC500F-89AC-4B20-907D-1F4F575C1F1D}" dt="2022-07-21T11:54:47.728" v="1844"/>
        <pc:sldMkLst>
          <pc:docMk/>
          <pc:sldMk cId="1646120296" sldId="4720"/>
        </pc:sldMkLst>
        <pc:spChg chg="del">
          <ac:chgData name="Gary Delashmutt" userId="63692143-3df2-4169-8601-adb8b0614986" providerId="ADAL" clId="{DABC500F-89AC-4B20-907D-1F4F575C1F1D}" dt="2022-07-21T11:51:07.150" v="1745" actId="478"/>
          <ac:spMkLst>
            <pc:docMk/>
            <pc:sldMk cId="1646120296" sldId="4720"/>
            <ac:spMk id="5" creationId="{2E2D45C5-F603-4587-8681-A88280956108}"/>
          </ac:spMkLst>
        </pc:spChg>
        <pc:spChg chg="mod">
          <ac:chgData name="Gary Delashmutt" userId="63692143-3df2-4169-8601-adb8b0614986" providerId="ADAL" clId="{DABC500F-89AC-4B20-907D-1F4F575C1F1D}" dt="2022-07-21T11:52:04.453" v="1805" actId="20577"/>
          <ac:spMkLst>
            <pc:docMk/>
            <pc:sldMk cId="1646120296" sldId="4720"/>
            <ac:spMk id="24580" creationId="{00000000-0000-0000-0000-000000000000}"/>
          </ac:spMkLst>
        </pc:spChg>
        <pc:picChg chg="add mod">
          <ac:chgData name="Gary Delashmutt" userId="63692143-3df2-4169-8601-adb8b0614986" providerId="ADAL" clId="{DABC500F-89AC-4B20-907D-1F4F575C1F1D}" dt="2022-07-21T11:52:41.002" v="1838" actId="1037"/>
          <ac:picMkLst>
            <pc:docMk/>
            <pc:sldMk cId="1646120296" sldId="4720"/>
            <ac:picMk id="4" creationId="{BBB53E96-D412-40C5-A0C7-7A10DAA47A11}"/>
          </ac:picMkLst>
        </pc:picChg>
        <pc:picChg chg="add mod">
          <ac:chgData name="Gary Delashmutt" userId="63692143-3df2-4169-8601-adb8b0614986" providerId="ADAL" clId="{DABC500F-89AC-4B20-907D-1F4F575C1F1D}" dt="2022-07-21T11:52:59.411" v="1840" actId="14100"/>
          <ac:picMkLst>
            <pc:docMk/>
            <pc:sldMk cId="1646120296" sldId="4720"/>
            <ac:picMk id="8" creationId="{A3480E92-0008-4B6C-B38F-514059EBF763}"/>
          </ac:picMkLst>
        </pc:picChg>
      </pc:sldChg>
      <pc:sldChg chg="addSp delSp modSp add modTransition">
        <pc:chgData name="Gary Delashmutt" userId="63692143-3df2-4169-8601-adb8b0614986" providerId="ADAL" clId="{DABC500F-89AC-4B20-907D-1F4F575C1F1D}" dt="2022-07-21T12:06:38.120" v="1910"/>
        <pc:sldMkLst>
          <pc:docMk/>
          <pc:sldMk cId="2807237472" sldId="4721"/>
        </pc:sldMkLst>
        <pc:spChg chg="add del">
          <ac:chgData name="Gary Delashmutt" userId="63692143-3df2-4169-8601-adb8b0614986" providerId="ADAL" clId="{DABC500F-89AC-4B20-907D-1F4F575C1F1D}" dt="2022-07-21T12:06:08.868" v="1901"/>
          <ac:spMkLst>
            <pc:docMk/>
            <pc:sldMk cId="2807237472" sldId="4721"/>
            <ac:spMk id="3" creationId="{18C48F9F-4426-4BF6-81AC-C1ED91EC8E64}"/>
          </ac:spMkLst>
        </pc:spChg>
        <pc:spChg chg="mod">
          <ac:chgData name="Gary Delashmutt" userId="63692143-3df2-4169-8601-adb8b0614986" providerId="ADAL" clId="{DABC500F-89AC-4B20-907D-1F4F575C1F1D}" dt="2022-07-21T12:06:25.186" v="1909" actId="122"/>
          <ac:spMkLst>
            <pc:docMk/>
            <pc:sldMk cId="2807237472" sldId="4721"/>
            <ac:spMk id="24580" creationId="{00000000-0000-0000-0000-000000000000}"/>
          </ac:spMkLst>
        </pc:spChg>
      </pc:sldChg>
      <pc:sldChg chg="delSp add delAnim">
        <pc:chgData name="Gary Delashmutt" userId="63692143-3df2-4169-8601-adb8b0614986" providerId="ADAL" clId="{DABC500F-89AC-4B20-907D-1F4F575C1F1D}" dt="2022-07-21T12:11:14.752" v="1940" actId="478"/>
        <pc:sldMkLst>
          <pc:docMk/>
          <pc:sldMk cId="909817852" sldId="4722"/>
        </pc:sldMkLst>
        <pc:picChg chg="del">
          <ac:chgData name="Gary Delashmutt" userId="63692143-3df2-4169-8601-adb8b0614986" providerId="ADAL" clId="{DABC500F-89AC-4B20-907D-1F4F575C1F1D}" dt="2022-07-21T12:11:14.752" v="1940" actId="478"/>
          <ac:picMkLst>
            <pc:docMk/>
            <pc:sldMk cId="909817852" sldId="4722"/>
            <ac:picMk id="4" creationId="{58E8841C-E2F1-4EB4-83DF-F1D617A82359}"/>
          </ac:picMkLst>
        </pc:picChg>
      </pc:sldChg>
      <pc:sldChg chg="addSp delSp add addAnim delAnim modAnim">
        <pc:chgData name="Gary Delashmutt" userId="63692143-3df2-4169-8601-adb8b0614986" providerId="ADAL" clId="{DABC500F-89AC-4B20-907D-1F4F575C1F1D}" dt="2022-07-21T12:17:31.023" v="1956"/>
        <pc:sldMkLst>
          <pc:docMk/>
          <pc:sldMk cId="3999795635" sldId="4723"/>
        </pc:sldMkLst>
        <pc:picChg chg="del">
          <ac:chgData name="Gary Delashmutt" userId="63692143-3df2-4169-8601-adb8b0614986" providerId="ADAL" clId="{DABC500F-89AC-4B20-907D-1F4F575C1F1D}" dt="2022-07-21T12:13:56.522" v="1946" actId="478"/>
          <ac:picMkLst>
            <pc:docMk/>
            <pc:sldMk cId="3999795635" sldId="4723"/>
            <ac:picMk id="4" creationId="{ED3DD2B4-1114-450A-9010-3796EFF2CDB1}"/>
          </ac:picMkLst>
        </pc:picChg>
        <pc:picChg chg="add del">
          <ac:chgData name="Gary Delashmutt" userId="63692143-3df2-4169-8601-adb8b0614986" providerId="ADAL" clId="{DABC500F-89AC-4B20-907D-1F4F575C1F1D}" dt="2022-07-21T12:17:26.270" v="1955" actId="478"/>
          <ac:picMkLst>
            <pc:docMk/>
            <pc:sldMk cId="3999795635" sldId="4723"/>
            <ac:picMk id="7" creationId="{A43D401A-37F7-4354-AA17-E996989F361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131933-E035-4389-A610-BA9C2482E992}" type="datetimeFigureOut">
              <a:rPr lang="en-US" smtClean="0"/>
              <a:t>8/22/2022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F3EFF8-6821-42A9-B5B7-573C9B2AF7EB}" type="slidenum">
              <a:rPr lang="en-US" smtClean="0"/>
              <a:t>‹#›</a:t>
            </a:fld>
            <a:endParaRPr lang="en-US" dirty="0"/>
          </a:p>
        </p:txBody>
      </p:sp>
    </p:spTree>
    <p:extLst>
      <p:ext uri="{BB962C8B-B14F-4D97-AF65-F5344CB8AC3E}">
        <p14:creationId xmlns:p14="http://schemas.microsoft.com/office/powerpoint/2010/main" val="708285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31D0AA2-F4FA-499F-A738-F08541316514}" type="slidenum">
              <a:rPr lang="en-US" altLang="en-US"/>
              <a:pPr/>
              <a:t>‹#›</a:t>
            </a:fld>
            <a:endParaRPr lang="en-US" altLang="en-US" dirty="0"/>
          </a:p>
        </p:txBody>
      </p:sp>
    </p:spTree>
    <p:extLst>
      <p:ext uri="{BB962C8B-B14F-4D97-AF65-F5344CB8AC3E}">
        <p14:creationId xmlns:p14="http://schemas.microsoft.com/office/powerpoint/2010/main" val="1715035600"/>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18A37CC-6666-4508-A466-006D4401CBF7}" type="slidenum">
              <a:rPr lang="en-US" altLang="en-US"/>
              <a:pPr/>
              <a:t>‹#›</a:t>
            </a:fld>
            <a:endParaRPr lang="en-US" altLang="en-US" dirty="0"/>
          </a:p>
        </p:txBody>
      </p:sp>
    </p:spTree>
    <p:extLst>
      <p:ext uri="{BB962C8B-B14F-4D97-AF65-F5344CB8AC3E}">
        <p14:creationId xmlns:p14="http://schemas.microsoft.com/office/powerpoint/2010/main" val="44416811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098BB40-330C-4DD4-83BF-D7E7DD1994B7}" type="slidenum">
              <a:rPr lang="en-US" altLang="en-US"/>
              <a:pPr/>
              <a:t>‹#›</a:t>
            </a:fld>
            <a:endParaRPr lang="en-US" altLang="en-US" dirty="0"/>
          </a:p>
        </p:txBody>
      </p:sp>
    </p:spTree>
    <p:extLst>
      <p:ext uri="{BB962C8B-B14F-4D97-AF65-F5344CB8AC3E}">
        <p14:creationId xmlns:p14="http://schemas.microsoft.com/office/powerpoint/2010/main" val="28173378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B410D6E-DEE6-434E-8A5C-36AF544EB629}" type="slidenum">
              <a:rPr lang="en-US" altLang="en-US"/>
              <a:pPr/>
              <a:t>‹#›</a:t>
            </a:fld>
            <a:endParaRPr lang="en-US" altLang="en-US" dirty="0"/>
          </a:p>
        </p:txBody>
      </p:sp>
    </p:spTree>
    <p:extLst>
      <p:ext uri="{BB962C8B-B14F-4D97-AF65-F5344CB8AC3E}">
        <p14:creationId xmlns:p14="http://schemas.microsoft.com/office/powerpoint/2010/main" val="6371512"/>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3616A811-ED26-457D-8223-6EBA10C6E2E4}" type="slidenum">
              <a:rPr lang="en-US" altLang="en-US"/>
              <a:pPr/>
              <a:t>‹#›</a:t>
            </a:fld>
            <a:endParaRPr lang="en-US" altLang="en-US" dirty="0"/>
          </a:p>
        </p:txBody>
      </p:sp>
    </p:spTree>
    <p:extLst>
      <p:ext uri="{BB962C8B-B14F-4D97-AF65-F5344CB8AC3E}">
        <p14:creationId xmlns:p14="http://schemas.microsoft.com/office/powerpoint/2010/main" val="170599105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52601"/>
            <a:ext cx="53848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8F3ED38-B590-4FE0-AD16-75B8BB948341}" type="slidenum">
              <a:rPr lang="en-US" altLang="en-US"/>
              <a:pPr/>
              <a:t>‹#›</a:t>
            </a:fld>
            <a:endParaRPr lang="en-US" altLang="en-US" dirty="0"/>
          </a:p>
        </p:txBody>
      </p:sp>
    </p:spTree>
    <p:extLst>
      <p:ext uri="{BB962C8B-B14F-4D97-AF65-F5344CB8AC3E}">
        <p14:creationId xmlns:p14="http://schemas.microsoft.com/office/powerpoint/2010/main" val="1294452615"/>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8"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9"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F38A72CC-0545-493C-A18E-8B6DAA65703E}" type="slidenum">
              <a:rPr lang="en-US" altLang="en-US"/>
              <a:pPr/>
              <a:t>‹#›</a:t>
            </a:fld>
            <a:endParaRPr lang="en-US" altLang="en-US" dirty="0"/>
          </a:p>
        </p:txBody>
      </p:sp>
    </p:spTree>
    <p:extLst>
      <p:ext uri="{BB962C8B-B14F-4D97-AF65-F5344CB8AC3E}">
        <p14:creationId xmlns:p14="http://schemas.microsoft.com/office/powerpoint/2010/main" val="34403790"/>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5"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12E0CC90-5724-4D22-8245-F2C1A36EE25A}" type="slidenum">
              <a:rPr lang="en-US" altLang="en-US"/>
              <a:pPr/>
              <a:t>‹#›</a:t>
            </a:fld>
            <a:endParaRPr lang="en-US" altLang="en-US" dirty="0"/>
          </a:p>
        </p:txBody>
      </p:sp>
    </p:spTree>
    <p:extLst>
      <p:ext uri="{BB962C8B-B14F-4D97-AF65-F5344CB8AC3E}">
        <p14:creationId xmlns:p14="http://schemas.microsoft.com/office/powerpoint/2010/main" val="3179060139"/>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3"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4"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BCE3E13C-1E37-4BE7-831B-68A49B62E094}" type="slidenum">
              <a:rPr lang="en-US" altLang="en-US"/>
              <a:pPr/>
              <a:t>‹#›</a:t>
            </a:fld>
            <a:endParaRPr lang="en-US" altLang="en-US" dirty="0"/>
          </a:p>
        </p:txBody>
      </p:sp>
    </p:spTree>
    <p:extLst>
      <p:ext uri="{BB962C8B-B14F-4D97-AF65-F5344CB8AC3E}">
        <p14:creationId xmlns:p14="http://schemas.microsoft.com/office/powerpoint/2010/main" val="277952945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5AA9D254-92B9-46D3-88F6-D0BE456B05A5}" type="slidenum">
              <a:rPr lang="en-US" altLang="en-US"/>
              <a:pPr/>
              <a:t>‹#›</a:t>
            </a:fld>
            <a:endParaRPr lang="en-US" altLang="en-US" dirty="0"/>
          </a:p>
        </p:txBody>
      </p:sp>
    </p:spTree>
    <p:extLst>
      <p:ext uri="{BB962C8B-B14F-4D97-AF65-F5344CB8AC3E}">
        <p14:creationId xmlns:p14="http://schemas.microsoft.com/office/powerpoint/2010/main" val="2234918829"/>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dirty="0">
                <a:latin typeface="+mn-lt"/>
              </a:defRPr>
            </a:lvl1pPr>
          </a:lstStyle>
          <a:p>
            <a:pPr>
              <a:defRPr/>
            </a:pPr>
            <a:endParaRPr lang="en-US" dirty="0"/>
          </a:p>
        </p:txBody>
      </p:sp>
      <p:sp>
        <p:nvSpPr>
          <p:cNvPr id="6" name="Rectangle 5"/>
          <p:cNvSpPr>
            <a:spLocks noGrp="1" noChangeArrowheads="1"/>
          </p:cNvSpPr>
          <p:nvPr>
            <p:ph type="ftr" sz="quarter" idx="11"/>
          </p:nvPr>
        </p:nvSpPr>
        <p:spPr/>
        <p:txBody>
          <a:bodyPr/>
          <a:lstStyle>
            <a:lvl1pPr fontAlgn="auto">
              <a:spcBef>
                <a:spcPts val="0"/>
              </a:spcBef>
              <a:spcAft>
                <a:spcPts val="0"/>
              </a:spcAft>
              <a:defRPr dirty="0">
                <a:latin typeface="+mn-lt"/>
              </a:defRPr>
            </a:lvl1pPr>
          </a:lstStyle>
          <a:p>
            <a:pPr>
              <a:defRPr/>
            </a:pPr>
            <a:endParaRPr lang="en-US" dirty="0"/>
          </a:p>
        </p:txBody>
      </p:sp>
      <p:sp>
        <p:nvSpPr>
          <p:cNvPr id="7" name="Rectangle 6"/>
          <p:cNvSpPr>
            <a:spLocks noGrp="1" noChangeArrowheads="1"/>
          </p:cNvSpPr>
          <p:nvPr>
            <p:ph type="sldNum" sz="quarter" idx="12"/>
          </p:nvPr>
        </p:nvSpPr>
        <p:spPr/>
        <p:txBody>
          <a:bodyPr/>
          <a:lstStyle>
            <a:lvl1pPr>
              <a:defRPr>
                <a:latin typeface="Trebuchet MS" panose="020B0603020202020204" pitchFamily="34" charset="0"/>
              </a:defRPr>
            </a:lvl1pPr>
          </a:lstStyle>
          <a:p>
            <a:fld id="{0585815C-196A-4621-A778-E68AA8E65C70}" type="slidenum">
              <a:rPr lang="en-US" altLang="en-US"/>
              <a:pPr/>
              <a:t>‹#›</a:t>
            </a:fld>
            <a:endParaRPr lang="en-US" altLang="en-US" dirty="0"/>
          </a:p>
        </p:txBody>
      </p:sp>
    </p:spTree>
    <p:extLst>
      <p:ext uri="{BB962C8B-B14F-4D97-AF65-F5344CB8AC3E}">
        <p14:creationId xmlns:p14="http://schemas.microsoft.com/office/powerpoint/2010/main" val="3217538996"/>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D4D4D"/>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09600" y="274638"/>
            <a:ext cx="10972800" cy="1020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09600" y="1752601"/>
            <a:ext cx="10972800" cy="43735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6"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7"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dirty="0">
                <a:solidFill>
                  <a:srgbClr val="000000"/>
                </a:solidFill>
                <a:latin typeface="Arial" charset="0"/>
                <a:cs typeface="+mn-cs"/>
              </a:defRPr>
            </a:lvl1pPr>
          </a:lstStyle>
          <a:p>
            <a:pPr fontAlgn="base">
              <a:spcBef>
                <a:spcPct val="0"/>
              </a:spcBef>
              <a:spcAft>
                <a:spcPct val="0"/>
              </a:spcAft>
              <a:defRPr/>
            </a:pPr>
            <a:endParaRPr lang="en-US" dirty="0"/>
          </a:p>
        </p:txBody>
      </p:sp>
      <p:sp>
        <p:nvSpPr>
          <p:cNvPr id="8198"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defRPr>
            </a:lvl1pPr>
          </a:lstStyle>
          <a:p>
            <a:pPr fontAlgn="base">
              <a:spcBef>
                <a:spcPct val="0"/>
              </a:spcBef>
              <a:spcAft>
                <a:spcPct val="0"/>
              </a:spcAft>
            </a:pPr>
            <a:fld id="{9B339B3B-227A-4E1D-9DAC-D8A3C6F475A3}" type="slidenum">
              <a:rPr lang="en-US" altLang="en-US">
                <a:latin typeface="Arial" panose="020B0604020202020204" pitchFamily="34" charset="0"/>
                <a:cs typeface="Arial" panose="020B0604020202020204" pitchFamily="34" charset="0"/>
              </a:rPr>
              <a:pPr fontAlgn="base">
                <a:spcBef>
                  <a:spcPct val="0"/>
                </a:spcBef>
                <a:spcAft>
                  <a:spcPct val="0"/>
                </a:spcAft>
              </a:pPr>
              <a:t>‹#›</a:t>
            </a:fld>
            <a:endParaRPr lang="en-US" altLang="en-US" dirty="0">
              <a:latin typeface="Arial" panose="020B0604020202020204" pitchFamily="34" charset="0"/>
              <a:cs typeface="Arial" panose="020B0604020202020204" pitchFamily="34" charset="0"/>
            </a:endParaRPr>
          </a:p>
        </p:txBody>
      </p:sp>
      <p:grpSp>
        <p:nvGrpSpPr>
          <p:cNvPr id="1031" name="Group 7"/>
          <p:cNvGrpSpPr>
            <a:grpSpLocks/>
          </p:cNvGrpSpPr>
          <p:nvPr userDrawn="1"/>
        </p:nvGrpSpPr>
        <p:grpSpPr bwMode="auto">
          <a:xfrm>
            <a:off x="0" y="1447800"/>
            <a:ext cx="12192000" cy="228600"/>
            <a:chOff x="0" y="864"/>
            <a:chExt cx="5760" cy="192"/>
          </a:xfrm>
        </p:grpSpPr>
        <p:sp>
          <p:nvSpPr>
            <p:cNvPr id="8200" name="Rectangle 8"/>
            <p:cNvSpPr>
              <a:spLocks noChangeArrowheads="1"/>
            </p:cNvSpPr>
            <p:nvPr userDrawn="1"/>
          </p:nvSpPr>
          <p:spPr bwMode="auto">
            <a:xfrm>
              <a:off x="0" y="864"/>
              <a:ext cx="5760" cy="192"/>
            </a:xfrm>
            <a:prstGeom prst="rect">
              <a:avLst/>
            </a:prstGeom>
            <a:solidFill>
              <a:srgbClr val="0066FF"/>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1" name="Rectangle 9"/>
            <p:cNvSpPr>
              <a:spLocks noChangeArrowheads="1"/>
            </p:cNvSpPr>
            <p:nvPr userDrawn="1"/>
          </p:nvSpPr>
          <p:spPr bwMode="auto">
            <a:xfrm>
              <a:off x="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2" name="Rectangle 10"/>
            <p:cNvSpPr>
              <a:spLocks noChangeArrowheads="1"/>
            </p:cNvSpPr>
            <p:nvPr userDrawn="1"/>
          </p:nvSpPr>
          <p:spPr bwMode="auto">
            <a:xfrm>
              <a:off x="5280" y="864"/>
              <a:ext cx="480" cy="192"/>
            </a:xfrm>
            <a:prstGeom prst="rect">
              <a:avLst/>
            </a:prstGeom>
            <a:solidFill>
              <a:srgbClr val="FF9900"/>
            </a:solidFill>
            <a:ln w="3810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grpSp>
        <p:nvGrpSpPr>
          <p:cNvPr id="1032" name="Group 11"/>
          <p:cNvGrpSpPr>
            <a:grpSpLocks/>
          </p:cNvGrpSpPr>
          <p:nvPr userDrawn="1"/>
        </p:nvGrpSpPr>
        <p:grpSpPr bwMode="auto">
          <a:xfrm>
            <a:off x="0" y="6858000"/>
            <a:ext cx="12192000" cy="76200"/>
            <a:chOff x="0" y="4176"/>
            <a:chExt cx="5760" cy="144"/>
          </a:xfrm>
        </p:grpSpPr>
        <p:sp>
          <p:nvSpPr>
            <p:cNvPr id="8204" name="Rectangle 12"/>
            <p:cNvSpPr>
              <a:spLocks noChangeArrowheads="1"/>
            </p:cNvSpPr>
            <p:nvPr userDrawn="1"/>
          </p:nvSpPr>
          <p:spPr bwMode="auto">
            <a:xfrm>
              <a:off x="0" y="4176"/>
              <a:ext cx="5328" cy="144"/>
            </a:xfrm>
            <a:prstGeom prst="rect">
              <a:avLst/>
            </a:prstGeom>
            <a:solidFill>
              <a:srgbClr val="0066FF"/>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5" name="Rectangle 13"/>
            <p:cNvSpPr>
              <a:spLocks noChangeArrowheads="1"/>
            </p:cNvSpPr>
            <p:nvPr userDrawn="1"/>
          </p:nvSpPr>
          <p:spPr bwMode="auto">
            <a:xfrm>
              <a:off x="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sp>
          <p:nvSpPr>
            <p:cNvPr id="8206" name="Rectangle 14"/>
            <p:cNvSpPr>
              <a:spLocks noChangeArrowheads="1"/>
            </p:cNvSpPr>
            <p:nvPr userDrawn="1"/>
          </p:nvSpPr>
          <p:spPr bwMode="auto">
            <a:xfrm>
              <a:off x="5320" y="4176"/>
              <a:ext cx="440" cy="144"/>
            </a:xfrm>
            <a:prstGeom prst="rect">
              <a:avLst/>
            </a:prstGeom>
            <a:solidFill>
              <a:srgbClr val="FF9900"/>
            </a:solidFill>
            <a:ln w="19050">
              <a:solidFill>
                <a:srgbClr val="EAEAEA"/>
              </a:solidFill>
              <a:miter lim="800000"/>
              <a:headEnd/>
              <a:tailEnd/>
            </a:ln>
            <a:effectLst/>
          </p:spPr>
          <p:txBody>
            <a:bodyPr wrap="none" anchor="ctr"/>
            <a:lstStyle/>
            <a:p>
              <a:pPr fontAlgn="base">
                <a:spcBef>
                  <a:spcPct val="0"/>
                </a:spcBef>
                <a:spcAft>
                  <a:spcPct val="0"/>
                </a:spcAft>
                <a:defRPr/>
              </a:pPr>
              <a:endParaRPr lang="en-US" dirty="0">
                <a:solidFill>
                  <a:srgbClr val="000000"/>
                </a:solidFill>
                <a:latin typeface="Arial" charset="0"/>
                <a:cs typeface="Arial" charset="0"/>
              </a:endParaRPr>
            </a:p>
          </p:txBody>
        </p:sp>
      </p:grpSp>
    </p:spTree>
    <p:extLst>
      <p:ext uri="{BB962C8B-B14F-4D97-AF65-F5344CB8AC3E}">
        <p14:creationId xmlns:p14="http://schemas.microsoft.com/office/powerpoint/2010/main" val="3957313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r"/>
  </p:transition>
  <p:txStyles>
    <p:titleStyle>
      <a:lvl1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2pPr>
      <a:lvl3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3pPr>
      <a:lvl4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4pPr>
      <a:lvl5pPr algn="ctr" rtl="0" eaLnBrk="0" fontAlgn="base" hangingPunct="0">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5pPr>
      <a:lvl6pPr marL="4572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6pPr>
      <a:lvl7pPr marL="9144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7pPr>
      <a:lvl8pPr marL="13716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8pPr>
      <a:lvl9pPr marL="1828800" algn="ctr" rtl="0" fontAlgn="base">
        <a:spcBef>
          <a:spcPct val="0"/>
        </a:spcBef>
        <a:spcAft>
          <a:spcPct val="0"/>
        </a:spcAft>
        <a:defRPr sz="4000" b="1">
          <a:solidFill>
            <a:srgbClr val="C0C0C0"/>
          </a:solidFill>
          <a:effectLst>
            <a:outerShdw blurRad="38100" dist="38100" dir="2700000" algn="tl">
              <a:srgbClr val="000000"/>
            </a:outerShdw>
          </a:effectLst>
          <a:latin typeface="Trebuchet MS" pitchFamily="34" charset="0"/>
        </a:defRPr>
      </a:lvl9pPr>
    </p:titleStyle>
    <p:bodyStyle>
      <a:lvl1pPr marL="342900" indent="-342900" algn="l" rtl="0" eaLnBrk="0" fontAlgn="base" hangingPunct="0">
        <a:spcBef>
          <a:spcPct val="20000"/>
        </a:spcBef>
        <a:spcAft>
          <a:spcPct val="0"/>
        </a:spcAft>
        <a:defRPr sz="3200" b="1">
          <a:solidFill>
            <a:schemeClr val="bg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defRPr sz="2800">
          <a:solidFill>
            <a:schemeClr val="bg1"/>
          </a:solidFill>
          <a:latin typeface="+mn-lt"/>
        </a:defRPr>
      </a:lvl2pPr>
      <a:lvl3pPr marL="1143000" indent="-228600" algn="l" rtl="0" eaLnBrk="0" fontAlgn="base" hangingPunct="0">
        <a:spcBef>
          <a:spcPct val="20000"/>
        </a:spcBef>
        <a:spcAft>
          <a:spcPct val="0"/>
        </a:spcAft>
        <a:defRPr sz="2400">
          <a:solidFill>
            <a:schemeClr val="bg1"/>
          </a:solidFill>
          <a:latin typeface="+mn-lt"/>
        </a:defRPr>
      </a:lvl3pPr>
      <a:lvl4pPr marL="1600200" indent="-228600" algn="l" rtl="0" eaLnBrk="0" fontAlgn="base" hangingPunct="0">
        <a:spcBef>
          <a:spcPct val="20000"/>
        </a:spcBef>
        <a:spcAft>
          <a:spcPct val="0"/>
        </a:spcAft>
        <a:defRPr sz="2000">
          <a:solidFill>
            <a:schemeClr val="bg1"/>
          </a:solidFill>
          <a:latin typeface="+mn-lt"/>
        </a:defRPr>
      </a:lvl4pPr>
      <a:lvl5pPr marL="2057400" indent="-228600" algn="l" rtl="0" eaLnBrk="0" fontAlgn="base" hangingPunct="0">
        <a:spcBef>
          <a:spcPct val="20000"/>
        </a:spcBef>
        <a:spcAft>
          <a:spcPct val="0"/>
        </a:spcAft>
        <a:defRPr sz="2000">
          <a:solidFill>
            <a:schemeClr val="bg1"/>
          </a:solidFill>
          <a:latin typeface="+mn-lt"/>
        </a:defRPr>
      </a:lvl5pPr>
      <a:lvl6pPr marL="2514600" indent="-228600" algn="l" rtl="0" fontAlgn="base">
        <a:spcBef>
          <a:spcPct val="20000"/>
        </a:spcBef>
        <a:spcAft>
          <a:spcPct val="0"/>
        </a:spcAft>
        <a:defRPr sz="2000">
          <a:solidFill>
            <a:schemeClr val="bg1"/>
          </a:solidFill>
          <a:latin typeface="+mn-lt"/>
        </a:defRPr>
      </a:lvl6pPr>
      <a:lvl7pPr marL="2971800" indent="-228600" algn="l" rtl="0" fontAlgn="base">
        <a:spcBef>
          <a:spcPct val="20000"/>
        </a:spcBef>
        <a:spcAft>
          <a:spcPct val="0"/>
        </a:spcAft>
        <a:defRPr sz="2000">
          <a:solidFill>
            <a:schemeClr val="bg1"/>
          </a:solidFill>
          <a:latin typeface="+mn-lt"/>
        </a:defRPr>
      </a:lvl7pPr>
      <a:lvl8pPr marL="3429000" indent="-228600" algn="l" rtl="0" fontAlgn="base">
        <a:spcBef>
          <a:spcPct val="20000"/>
        </a:spcBef>
        <a:spcAft>
          <a:spcPct val="0"/>
        </a:spcAft>
        <a:defRPr sz="2000">
          <a:solidFill>
            <a:schemeClr val="bg1"/>
          </a:solidFill>
          <a:latin typeface="+mn-lt"/>
        </a:defRPr>
      </a:lvl8pPr>
      <a:lvl9pPr marL="3886200" indent="-228600" algn="l" rtl="0" fontAlgn="base">
        <a:spcBef>
          <a:spcPct val="20000"/>
        </a:spcBef>
        <a:spcAft>
          <a:spcPct val="0"/>
        </a:spcAft>
        <a:defRPr sz="2000">
          <a:solidFill>
            <a:schemeClr val="bg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Text Box 4">
            <a:extLst>
              <a:ext uri="{FF2B5EF4-FFF2-40B4-BE49-F238E27FC236}">
                <a16:creationId xmlns="" xmlns:a16="http://schemas.microsoft.com/office/drawing/2014/main" id="{8097E5AF-D976-4C75-8C3B-DEAE17490739}"/>
              </a:ext>
            </a:extLst>
          </p:cNvPr>
          <p:cNvSpPr txBox="1">
            <a:spLocks noChangeArrowheads="1"/>
          </p:cNvSpPr>
          <p:nvPr/>
        </p:nvSpPr>
        <p:spPr bwMode="auto">
          <a:xfrm>
            <a:off x="191258" y="175579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2 Corinthians 2:14</a:t>
            </a:r>
            <a:r>
              <a:rPr lang="en-US" sz="3200" dirty="0"/>
              <a:t> But thanks be to God, who . . . manifests through us the </a:t>
            </a:r>
            <a:r>
              <a:rPr lang="en-US" sz="3200" u="sng" dirty="0"/>
              <a:t>sweet aroma</a:t>
            </a:r>
            <a:r>
              <a:rPr lang="en-US" sz="3200" dirty="0"/>
              <a:t> of the knowledge of Him in every place. </a:t>
            </a:r>
            <a:br>
              <a:rPr lang="en-US" sz="3200" dirty="0"/>
            </a:br>
            <a:r>
              <a:rPr lang="en-US" sz="3200" baseline="30000" dirty="0"/>
              <a:t>15</a:t>
            </a:r>
            <a:r>
              <a:rPr lang="en-US" sz="3200" dirty="0"/>
              <a:t> For we are a </a:t>
            </a:r>
            <a:r>
              <a:rPr lang="en-US" sz="3200" u="sng" dirty="0"/>
              <a:t>fragrance</a:t>
            </a:r>
            <a:r>
              <a:rPr lang="en-US" sz="3200" dirty="0"/>
              <a:t> of Christ to God among those who are being saved and among those who are perishing . . . </a:t>
            </a:r>
            <a:r>
              <a:rPr lang="en-US" sz="3200" baseline="30000" dirty="0">
                <a:solidFill>
                  <a:schemeClr val="bg1"/>
                </a:solidFill>
              </a:rPr>
              <a:t>17</a:t>
            </a:r>
            <a:r>
              <a:rPr lang="en-US" sz="3200" dirty="0">
                <a:solidFill>
                  <a:schemeClr val="bg1"/>
                </a:solidFill>
              </a:rPr>
              <a:t> For we are not like many, corrupting/diluting the word of God, but as from sincerity, but as from God, we speak in Christ in the sight of God. </a:t>
            </a:r>
          </a:p>
        </p:txBody>
      </p:sp>
    </p:spTree>
    <p:extLst>
      <p:ext uri="{BB962C8B-B14F-4D97-AF65-F5344CB8AC3E}">
        <p14:creationId xmlns:p14="http://schemas.microsoft.com/office/powerpoint/2010/main" val="551272877"/>
      </p:ext>
    </p:extLst>
  </p:cSld>
  <p:clrMapOvr>
    <a:masterClrMapping/>
  </p:clrMapOvr>
  <p:transition spd="med">
    <p:split orient="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tx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tx1"/>
                          </a:solidFill>
                        </a:rPr>
                        <a:t>Emphasizes what God has done for you </a:t>
                      </a:r>
                      <a:br>
                        <a:rPr lang="en-US" sz="4000" dirty="0">
                          <a:solidFill>
                            <a:schemeClr val="tx1"/>
                          </a:solidFill>
                        </a:rPr>
                      </a:br>
                      <a:r>
                        <a:rPr lang="en-US" sz="4000" dirty="0">
                          <a:solidFill>
                            <a:schemeClr val="tx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3870282075"/>
      </p:ext>
    </p:extLst>
  </p:cSld>
  <p:clrMapOvr>
    <a:masterClrMapping/>
  </p:clrMapOvr>
  <p:transition spd="med">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5" name="Text Box 4">
            <a:extLst>
              <a:ext uri="{FF2B5EF4-FFF2-40B4-BE49-F238E27FC236}">
                <a16:creationId xmlns="" xmlns:a16="http://schemas.microsoft.com/office/drawing/2014/main" id="{2E2D45C5-F603-4587-8681-A88280956108}"/>
              </a:ext>
            </a:extLst>
          </p:cNvPr>
          <p:cNvSpPr txBox="1">
            <a:spLocks noChangeArrowheads="1"/>
          </p:cNvSpPr>
          <p:nvPr/>
        </p:nvSpPr>
        <p:spPr bwMode="auto">
          <a:xfrm>
            <a:off x="172208" y="1744726"/>
            <a:ext cx="11839169" cy="501675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(God) made us adequate as servants of a new covenant, not of the letter but of the Spirit; for the letter kills, but the Spirit gives life. </a:t>
            </a:r>
            <a:r>
              <a:rPr lang="en-US" sz="3200" baseline="30000" dirty="0"/>
              <a:t>7</a:t>
            </a:r>
            <a:r>
              <a:rPr lang="en-US" sz="3200" dirty="0"/>
              <a:t> But if the ministry of death, in letters engraved on stones, came with glory, so that the sons of Israel could not look intently at the face of Moses because of the glory of his face, fading as it was, </a:t>
            </a:r>
            <a:r>
              <a:rPr lang="en-US" sz="3200" baseline="30000" dirty="0"/>
              <a:t>8</a:t>
            </a:r>
            <a:r>
              <a:rPr lang="en-US" sz="3200" dirty="0"/>
              <a:t> how will the ministry of the Spirit fail to be even more with glory? </a:t>
            </a:r>
            <a:r>
              <a:rPr lang="en-US" sz="3200" baseline="30000" dirty="0"/>
              <a:t>9</a:t>
            </a:r>
            <a:r>
              <a:rPr lang="en-US" sz="3200" dirty="0"/>
              <a:t> For if the ministry of condemnation has glory, much more does the ministry of righteousness abound in glory. </a:t>
            </a:r>
            <a:r>
              <a:rPr lang="en-US" sz="3200" baseline="30000" dirty="0"/>
              <a:t>10</a:t>
            </a:r>
            <a:r>
              <a:rPr lang="en-US" sz="3200" dirty="0"/>
              <a:t> For indeed </a:t>
            </a:r>
            <a:r>
              <a:rPr lang="en-US" sz="3200" u="sng" dirty="0"/>
              <a:t>what had glory, in this case has no glory because of the glory that surpasses it</a:t>
            </a:r>
            <a:r>
              <a:rPr lang="en-US" sz="3200" dirty="0"/>
              <a:t>. </a:t>
            </a:r>
            <a:br>
              <a:rPr lang="en-US" sz="3200" dirty="0"/>
            </a:br>
            <a:r>
              <a:rPr lang="en-US" sz="3200" baseline="30000" dirty="0"/>
              <a:t>11</a:t>
            </a:r>
            <a:r>
              <a:rPr lang="en-US" sz="3200" dirty="0"/>
              <a:t> For if that which fades away was with glory, much more that which remains is in glory. </a:t>
            </a:r>
          </a:p>
        </p:txBody>
      </p:sp>
    </p:spTree>
    <p:extLst>
      <p:ext uri="{BB962C8B-B14F-4D97-AF65-F5344CB8AC3E}">
        <p14:creationId xmlns:p14="http://schemas.microsoft.com/office/powerpoint/2010/main" val="1729349753"/>
      </p:ext>
    </p:extLst>
  </p:cSld>
  <p:clrMapOvr>
    <a:masterClrMapping/>
  </p:clrMapOvr>
  <p:transition spd="med">
    <p:randomBa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algn="ctr" eaLnBrk="1" hangingPunct="1">
              <a:lnSpc>
                <a:spcPts val="3600"/>
              </a:lnSpc>
              <a:spcBef>
                <a:spcPts val="1200"/>
              </a:spcBef>
              <a:defRPr/>
            </a:pPr>
            <a:r>
              <a:rPr lang="en-US" sz="4400" b="0" i="1" dirty="0">
                <a:effectLst/>
                <a:cs typeface="Times New Roman" pitchFamily="18" charset="0"/>
              </a:rPr>
              <a:t>The New Covenant surpasses &amp; replaces </a:t>
            </a:r>
            <a:br>
              <a:rPr lang="en-US" sz="4400" b="0" i="1" dirty="0">
                <a:effectLst/>
                <a:cs typeface="Times New Roman" pitchFamily="18" charset="0"/>
              </a:rPr>
            </a:br>
            <a:r>
              <a:rPr lang="en-US" sz="4400" b="0" i="1" dirty="0">
                <a:effectLst/>
                <a:cs typeface="Times New Roman" pitchFamily="18" charset="0"/>
              </a:rPr>
              <a:t>the Old Covenant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Tree>
    <p:extLst>
      <p:ext uri="{BB962C8B-B14F-4D97-AF65-F5344CB8AC3E}">
        <p14:creationId xmlns:p14="http://schemas.microsoft.com/office/powerpoint/2010/main" val="1646120296"/>
      </p:ext>
    </p:extLst>
  </p:cSld>
  <p:clrMapOvr>
    <a:masterClrMapping/>
  </p:clrMapOvr>
  <p:transition spd="med">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DEATH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THE SPIRIT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 . . </a:t>
            </a:r>
            <a:r>
              <a:rPr lang="en-US" sz="3200" u="sng" dirty="0"/>
              <a:t>the letter kills, but the Spirit gives life</a:t>
            </a:r>
            <a:r>
              <a:rPr lang="en-US" sz="3200" dirty="0"/>
              <a:t>. </a:t>
            </a:r>
            <a:r>
              <a:rPr lang="en-US" sz="3200" baseline="30000" dirty="0"/>
              <a:t>7</a:t>
            </a:r>
            <a:r>
              <a:rPr lang="en-US" sz="3200" dirty="0"/>
              <a:t> But if </a:t>
            </a:r>
            <a:r>
              <a:rPr lang="en-US" sz="3200" u="sng" dirty="0"/>
              <a:t>the ministry of death</a:t>
            </a:r>
            <a:r>
              <a:rPr lang="en-US" sz="3200" dirty="0"/>
              <a:t>, in letters engraved on stones, came with glory . . . </a:t>
            </a:r>
            <a:r>
              <a:rPr lang="en-US" sz="3200" baseline="30000" dirty="0"/>
              <a:t>8</a:t>
            </a:r>
            <a:r>
              <a:rPr lang="en-US" sz="3200" dirty="0"/>
              <a:t> how will </a:t>
            </a:r>
            <a:r>
              <a:rPr lang="en-US" sz="3200" u="sng" dirty="0"/>
              <a:t>the ministry of the Spirit</a:t>
            </a:r>
            <a:r>
              <a:rPr lang="en-US" sz="3200" dirty="0"/>
              <a:t> fail to be even more with glory?</a:t>
            </a:r>
            <a:endParaRPr lang="en-US" sz="3200" dirty="0">
              <a:solidFill>
                <a:schemeClr val="bg1"/>
              </a:solidFill>
            </a:endParaRPr>
          </a:p>
        </p:txBody>
      </p:sp>
    </p:spTree>
    <p:extLst>
      <p:ext uri="{BB962C8B-B14F-4D97-AF65-F5344CB8AC3E}">
        <p14:creationId xmlns:p14="http://schemas.microsoft.com/office/powerpoint/2010/main" val="1159302138"/>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grpId="0" nodeType="withEffect">
                                  <p:stCondLst>
                                    <p:cond delay="1000"/>
                                  </p:stCondLst>
                                  <p:childTnLst>
                                    <p:set>
                                      <p:cBhvr>
                                        <p:cTn id="6" dur="1" fill="hold">
                                          <p:stCondLst>
                                            <p:cond delay="0"/>
                                          </p:stCondLst>
                                        </p:cTn>
                                        <p:tgtEl>
                                          <p:spTgt spid="9"/>
                                        </p:tgtEl>
                                        <p:attrNameLst>
                                          <p:attrName>style.visibility</p:attrName>
                                        </p:attrNameLst>
                                      </p:cBhvr>
                                      <p:to>
                                        <p:strVal val="visible"/>
                                      </p:to>
                                    </p:set>
                                    <p:animEffect transition="in" filter="box(ou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DEATH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THE SPIRIT</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Old Covenant is a lifeless code of moral demands (Rom. 7:12,18)</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 . . </a:t>
            </a:r>
            <a:r>
              <a:rPr lang="en-US" sz="3200" u="sng" dirty="0"/>
              <a:t>the letter kills, but the Spirit gives life</a:t>
            </a:r>
            <a:r>
              <a:rPr lang="en-US" sz="3200" dirty="0"/>
              <a:t>. </a:t>
            </a:r>
            <a:r>
              <a:rPr lang="en-US" sz="3200" baseline="30000" dirty="0"/>
              <a:t>7</a:t>
            </a:r>
            <a:r>
              <a:rPr lang="en-US" sz="3200" dirty="0"/>
              <a:t> But if </a:t>
            </a:r>
            <a:r>
              <a:rPr lang="en-US" sz="3200" u="sng" dirty="0"/>
              <a:t>the ministry of death</a:t>
            </a:r>
            <a:r>
              <a:rPr lang="en-US" sz="3200" dirty="0"/>
              <a:t>, in letters engraved on stones, came with glory . . . </a:t>
            </a:r>
            <a:r>
              <a:rPr lang="en-US" sz="3200" baseline="30000" dirty="0"/>
              <a:t>8</a:t>
            </a:r>
            <a:r>
              <a:rPr lang="en-US" sz="3200" dirty="0"/>
              <a:t> how will </a:t>
            </a:r>
            <a:r>
              <a:rPr lang="en-US" sz="3200" u="sng" dirty="0"/>
              <a:t>the ministry of the Spirit</a:t>
            </a:r>
            <a:r>
              <a:rPr lang="en-US" sz="3200" dirty="0"/>
              <a:t> fail to be even more with glory?</a:t>
            </a:r>
            <a:endParaRPr lang="en-US" sz="3200" dirty="0">
              <a:solidFill>
                <a:schemeClr val="bg1"/>
              </a:solidFill>
            </a:endParaRPr>
          </a:p>
        </p:txBody>
      </p:sp>
    </p:spTree>
    <p:extLst>
      <p:ext uri="{BB962C8B-B14F-4D97-AF65-F5344CB8AC3E}">
        <p14:creationId xmlns:p14="http://schemas.microsoft.com/office/powerpoint/2010/main" val="1999842036"/>
      </p:ext>
    </p:extLst>
  </p:cSld>
  <p:clrMapOvr>
    <a:masterClrMapping/>
  </p:clrMapOvr>
  <p:transition spd="med">
    <p:randomBar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DEATH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THE SPIRIT</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Old Covenant is a lifeless code of moral demands (Rom. 7:12,18)</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New Covenant provides God’s motivation &amp; power to live for Him (Phil. 2:13)</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733808"/>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3:6</a:t>
            </a:r>
            <a:r>
              <a:rPr lang="en-US" sz="3200" dirty="0"/>
              <a:t> . . . </a:t>
            </a:r>
            <a:r>
              <a:rPr lang="en-US" sz="3200" u="sng" dirty="0"/>
              <a:t>the letter kills, but the Spirit gives life</a:t>
            </a:r>
            <a:r>
              <a:rPr lang="en-US" sz="3200" dirty="0"/>
              <a:t>. </a:t>
            </a:r>
            <a:r>
              <a:rPr lang="en-US" sz="3200" baseline="30000" dirty="0"/>
              <a:t>7</a:t>
            </a:r>
            <a:r>
              <a:rPr lang="en-US" sz="3200" dirty="0"/>
              <a:t> But if </a:t>
            </a:r>
            <a:r>
              <a:rPr lang="en-US" sz="3200" u="sng" dirty="0"/>
              <a:t>the ministry of death</a:t>
            </a:r>
            <a:r>
              <a:rPr lang="en-US" sz="3200" dirty="0"/>
              <a:t>, in letters engraved on stones, came with glory . . . </a:t>
            </a:r>
            <a:r>
              <a:rPr lang="en-US" sz="3200" baseline="30000" dirty="0"/>
              <a:t>8</a:t>
            </a:r>
            <a:r>
              <a:rPr lang="en-US" sz="3200" dirty="0"/>
              <a:t> how will </a:t>
            </a:r>
            <a:r>
              <a:rPr lang="en-US" sz="3200" u="sng" dirty="0"/>
              <a:t>the ministry of the Spirit</a:t>
            </a:r>
            <a:r>
              <a:rPr lang="en-US" sz="3200" dirty="0"/>
              <a:t> fail to be even more with glory?</a:t>
            </a:r>
            <a:endParaRPr lang="en-US" sz="3200" dirty="0">
              <a:solidFill>
                <a:schemeClr val="bg1"/>
              </a:solidFill>
            </a:endParaRPr>
          </a:p>
        </p:txBody>
      </p:sp>
    </p:spTree>
    <p:extLst>
      <p:ext uri="{BB962C8B-B14F-4D97-AF65-F5344CB8AC3E}">
        <p14:creationId xmlns:p14="http://schemas.microsoft.com/office/powerpoint/2010/main" val="2574020986"/>
      </p:ext>
    </p:extLst>
  </p:cSld>
  <p:clrMapOvr>
    <a:masterClrMapping/>
  </p:clrMapOvr>
  <p:transition spd="med">
    <p:randomBar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CONDEMNATION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RIGHTEOUSNESS</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0"/>
              </a:spcBef>
              <a:buFont typeface="Arial" panose="020B0604020202020204" pitchFamily="34" charset="0"/>
              <a:buChar char="•"/>
              <a:defRPr/>
            </a:pPr>
            <a:r>
              <a:rPr lang="en-US" sz="4000" dirty="0">
                <a:cs typeface="Times New Roman" pitchFamily="18" charset="0"/>
              </a:rPr>
              <a:t>The Old Covenant only exposes our guilt &amp; worthiness of God’s judgment (Heb. 10:1)</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3:9</a:t>
            </a:r>
            <a:r>
              <a:rPr lang="en-US" sz="3200" dirty="0"/>
              <a:t> For if </a:t>
            </a:r>
            <a:r>
              <a:rPr lang="en-US" sz="3200" u="sng" dirty="0"/>
              <a:t>the ministry of condemnation</a:t>
            </a:r>
            <a:r>
              <a:rPr lang="en-US" sz="3200" dirty="0"/>
              <a:t> has glory, much more does </a:t>
            </a:r>
            <a:r>
              <a:rPr lang="en-US" sz="3200" u="sng" dirty="0"/>
              <a:t>the ministry of righteousness</a:t>
            </a:r>
            <a:r>
              <a:rPr lang="en-US" sz="3200" dirty="0"/>
              <a:t> abound in glory.</a:t>
            </a:r>
            <a:endParaRPr lang="en-US" sz="3200" dirty="0">
              <a:solidFill>
                <a:schemeClr val="bg1"/>
              </a:solidFill>
            </a:endParaRPr>
          </a:p>
        </p:txBody>
      </p:sp>
    </p:spTree>
    <p:extLst>
      <p:ext uri="{BB962C8B-B14F-4D97-AF65-F5344CB8AC3E}">
        <p14:creationId xmlns:p14="http://schemas.microsoft.com/office/powerpoint/2010/main" val="2495042004"/>
      </p:ext>
    </p:extLst>
  </p:cSld>
  <p:clrMapOvr>
    <a:masterClrMapping/>
  </p:clrMapOvr>
  <p:transition spd="med">
    <p:randomBar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CONDEMNATION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RIGHTEOUSNESS</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0"/>
              </a:spcBef>
              <a:buFont typeface="Arial" panose="020B0604020202020204" pitchFamily="34" charset="0"/>
              <a:buChar char="•"/>
              <a:defRPr/>
            </a:pPr>
            <a:r>
              <a:rPr lang="en-US" sz="4000" dirty="0">
                <a:cs typeface="Times New Roman" pitchFamily="18" charset="0"/>
              </a:rPr>
              <a:t>The Old Covenant only exposes our guilt &amp; worthiness of God’s judgment (Heb. 10:1)</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New Covenant gives us permanent right standing with God through Christ’s atoning death (2 Cor. 5:21)</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3:9</a:t>
            </a:r>
            <a:r>
              <a:rPr lang="en-US" sz="3200" dirty="0"/>
              <a:t> For if </a:t>
            </a:r>
            <a:r>
              <a:rPr lang="en-US" sz="3200" u="sng" dirty="0"/>
              <a:t>the ministry of condemnation</a:t>
            </a:r>
            <a:r>
              <a:rPr lang="en-US" sz="3200" dirty="0"/>
              <a:t> has glory, much more does </a:t>
            </a:r>
            <a:r>
              <a:rPr lang="en-US" sz="3200" u="sng" dirty="0"/>
              <a:t>the ministry of righteousness</a:t>
            </a:r>
            <a:r>
              <a:rPr lang="en-US" sz="3200" dirty="0"/>
              <a:t> abound in glory.</a:t>
            </a:r>
            <a:endParaRPr lang="en-US" sz="3200" dirty="0">
              <a:solidFill>
                <a:schemeClr val="bg1"/>
              </a:solidFill>
            </a:endParaRPr>
          </a:p>
        </p:txBody>
      </p:sp>
    </p:spTree>
    <p:extLst>
      <p:ext uri="{BB962C8B-B14F-4D97-AF65-F5344CB8AC3E}">
        <p14:creationId xmlns:p14="http://schemas.microsoft.com/office/powerpoint/2010/main" val="3799217"/>
      </p:ext>
    </p:extLst>
  </p:cSld>
  <p:clrMapOvr>
    <a:masterClrMapping/>
  </p:clrMapOvr>
  <p:transition spd="med">
    <p:randomBar dir="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THE MINISTRY OF CONDEMNATION vs.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THE MINISTRY OF RIGHTEOUSNESS</a:t>
            </a: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1200"/>
              </a:spcBef>
              <a:defRPr/>
            </a:pPr>
            <a:r>
              <a:rPr lang="en-US" sz="4400" b="0" i="1" dirty="0">
                <a:effectLst/>
                <a:cs typeface="Times New Roman" pitchFamily="18" charset="0"/>
              </a:rPr>
              <a:t>Forsake </a:t>
            </a:r>
            <a:r>
              <a:rPr lang="en-US" sz="4400" b="0" i="1" u="sng" dirty="0">
                <a:effectLst/>
                <a:cs typeface="Times New Roman" pitchFamily="18" charset="0"/>
              </a:rPr>
              <a:t>all</a:t>
            </a:r>
            <a:r>
              <a:rPr lang="en-US" sz="4400" b="0" i="1" dirty="0">
                <a:effectLst/>
                <a:cs typeface="Times New Roman" pitchFamily="18" charset="0"/>
              </a:rPr>
              <a:t> of your works </a:t>
            </a:r>
            <a:br>
              <a:rPr lang="en-US" sz="4400" b="0" i="1" dirty="0">
                <a:effectLst/>
                <a:cs typeface="Times New Roman" pitchFamily="18" charset="0"/>
              </a:rPr>
            </a:br>
            <a:r>
              <a:rPr lang="en-US" sz="4400" b="0" i="1" dirty="0">
                <a:effectLst/>
                <a:cs typeface="Times New Roman" pitchFamily="18" charset="0"/>
              </a:rPr>
              <a:t>to earn God’s acceptance!  </a:t>
            </a:r>
          </a:p>
          <a:p>
            <a:pPr marL="0" indent="0" algn="ctr" eaLnBrk="1" hangingPunct="1">
              <a:lnSpc>
                <a:spcPts val="3600"/>
              </a:lnSpc>
              <a:spcBef>
                <a:spcPts val="1200"/>
              </a:spcBef>
              <a:defRPr/>
            </a:pPr>
            <a:r>
              <a:rPr lang="en-US" sz="4400" b="0" i="1" dirty="0">
                <a:effectLst/>
                <a:cs typeface="Times New Roman" pitchFamily="18" charset="0"/>
              </a:rPr>
              <a:t>Put your trust in Christ </a:t>
            </a:r>
            <a:r>
              <a:rPr lang="en-US" sz="4400" b="0" i="1" u="sng" dirty="0">
                <a:effectLst/>
                <a:cs typeface="Times New Roman" pitchFamily="18" charset="0"/>
              </a:rPr>
              <a:t>alone</a:t>
            </a:r>
            <a:r>
              <a:rPr lang="en-US" sz="4400" b="0" i="1" dirty="0">
                <a:effectLst/>
                <a:cs typeface="Times New Roman" pitchFamily="18" charset="0"/>
              </a:rPr>
              <a:t> </a:t>
            </a:r>
            <a:br>
              <a:rPr lang="en-US" sz="4400" b="0" i="1" dirty="0">
                <a:effectLst/>
                <a:cs typeface="Times New Roman" pitchFamily="18" charset="0"/>
              </a:rPr>
            </a:br>
            <a:r>
              <a:rPr lang="en-US" sz="4400" b="0" i="1" dirty="0">
                <a:effectLst/>
                <a:cs typeface="Times New Roman" pitchFamily="18" charset="0"/>
              </a:rPr>
              <a:t>to earn God’s acceptance for you!</a:t>
            </a:r>
            <a:endParaRPr lang="en-US" sz="4400" i="1"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913070"/>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3:9</a:t>
            </a:r>
            <a:r>
              <a:rPr lang="en-US" sz="3200" dirty="0"/>
              <a:t> For if </a:t>
            </a:r>
            <a:r>
              <a:rPr lang="en-US" sz="3200" u="sng" dirty="0"/>
              <a:t>the ministry of condemnation</a:t>
            </a:r>
            <a:r>
              <a:rPr lang="en-US" sz="3200" dirty="0"/>
              <a:t> has glory, much more does </a:t>
            </a:r>
            <a:r>
              <a:rPr lang="en-US" sz="3200" u="sng" dirty="0"/>
              <a:t>the ministry of righteousness</a:t>
            </a:r>
            <a:r>
              <a:rPr lang="en-US" sz="3200" dirty="0"/>
              <a:t> abound in glory.</a:t>
            </a:r>
            <a:endParaRPr lang="en-US" sz="3200" dirty="0">
              <a:solidFill>
                <a:schemeClr val="bg1"/>
              </a:solidFill>
            </a:endParaRPr>
          </a:p>
        </p:txBody>
      </p:sp>
    </p:spTree>
    <p:extLst>
      <p:ext uri="{BB962C8B-B14F-4D97-AF65-F5344CB8AC3E}">
        <p14:creationId xmlns:p14="http://schemas.microsoft.com/office/powerpoint/2010/main" val="1263514690"/>
      </p:ext>
    </p:extLst>
  </p:cSld>
  <p:clrMapOvr>
    <a:masterClrMapping/>
  </p:clrMapOvr>
  <p:transition spd="med">
    <p:randomBa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2400"/>
              </a:spcBef>
              <a:buFont typeface="Arial" panose="020B0604020202020204" pitchFamily="34" charset="0"/>
              <a:buChar char="•"/>
              <a:defRPr/>
            </a:pPr>
            <a:r>
              <a:rPr lang="en-US" sz="4000" dirty="0">
                <a:cs typeface="Times New Roman" pitchFamily="18" charset="0"/>
              </a:rPr>
              <a:t>The Old Covenant can only produce external changes that disguise your unchanged heart</a:t>
            </a:r>
            <a:endParaRPr lang="en-US" sz="4000" dirty="0">
              <a:effectLst>
                <a:outerShdw blurRad="38100" dist="38100" dir="2700000" algn="tl">
                  <a:srgbClr val="000000">
                    <a:alpha val="43137"/>
                  </a:srgbClr>
                </a:outerShdw>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3:13</a:t>
            </a:r>
            <a:r>
              <a:rPr lang="en-US" sz="3200" dirty="0"/>
              <a:t> (We) are not like Moses, who used to put a veil over his face so that the sons of Israel would not look intently at the end of what was fading away . . . </a:t>
            </a:r>
          </a:p>
        </p:txBody>
      </p:sp>
    </p:spTree>
    <p:extLst>
      <p:ext uri="{BB962C8B-B14F-4D97-AF65-F5344CB8AC3E}">
        <p14:creationId xmlns:p14="http://schemas.microsoft.com/office/powerpoint/2010/main" val="909817852"/>
      </p:ext>
    </p:extLst>
  </p:cSld>
  <p:clrMapOvr>
    <a:masterClrMapping/>
  </p:clrMapOvr>
  <p:transition spd="med">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1200"/>
              </a:spcBef>
              <a:defRPr/>
            </a:pPr>
            <a:r>
              <a:rPr lang="en-US" sz="4400" b="0" i="1" dirty="0">
                <a:effectLst/>
                <a:cs typeface="Times New Roman" pitchFamily="18" charset="0"/>
              </a:rPr>
              <a:t>One key to being a fragrance of Christ </a:t>
            </a:r>
            <a:br>
              <a:rPr lang="en-US" sz="4400" b="0" i="1" dirty="0">
                <a:effectLst/>
                <a:cs typeface="Times New Roman" pitchFamily="18" charset="0"/>
              </a:rPr>
            </a:br>
            <a:r>
              <a:rPr lang="en-US" sz="4400" b="0" i="1" dirty="0">
                <a:effectLst/>
                <a:cs typeface="Times New Roman" pitchFamily="18" charset="0"/>
              </a:rPr>
              <a:t>is understanding &amp; communicating </a:t>
            </a:r>
            <a:br>
              <a:rPr lang="en-US" sz="4400" b="0" i="1" dirty="0">
                <a:effectLst/>
                <a:cs typeface="Times New Roman" pitchFamily="18" charset="0"/>
              </a:rPr>
            </a:br>
            <a:r>
              <a:rPr lang="en-US" sz="4400" b="0" i="1" dirty="0">
                <a:effectLst/>
                <a:cs typeface="Times New Roman" pitchFamily="18" charset="0"/>
              </a:rPr>
              <a:t>the New Covenant instead of </a:t>
            </a:r>
            <a:br>
              <a:rPr lang="en-US" sz="4400" b="0" i="1" dirty="0">
                <a:effectLst/>
                <a:cs typeface="Times New Roman" pitchFamily="18" charset="0"/>
              </a:rPr>
            </a:br>
            <a:r>
              <a:rPr lang="en-US" sz="4400" b="0" i="1" dirty="0">
                <a:effectLst/>
                <a:cs typeface="Times New Roman" pitchFamily="18" charset="0"/>
              </a:rPr>
              <a:t>the Old Covenant</a:t>
            </a:r>
          </a:p>
          <a:p>
            <a:pPr marL="0" indent="0" eaLnBrk="1" hangingPunct="1">
              <a:lnSpc>
                <a:spcPts val="3600"/>
              </a:lnSpc>
              <a:spcBef>
                <a:spcPts val="1200"/>
              </a:spcBef>
              <a:defRPr/>
            </a:pPr>
            <a:endParaRPr lang="en-US" sz="4000" b="0" dirty="0">
              <a:effectLst/>
              <a:cs typeface="Times New Roman" pitchFamily="18" charset="0"/>
            </a:endParaRPr>
          </a:p>
        </p:txBody>
      </p:sp>
      <p:sp>
        <p:nvSpPr>
          <p:cNvPr id="2" name="Title 1"/>
          <p:cNvSpPr>
            <a:spLocks noGrp="1"/>
          </p:cNvSpPr>
          <p:nvPr>
            <p:ph type="title"/>
          </p:nvPr>
        </p:nvSpPr>
        <p:spPr/>
        <p:txBody>
          <a:bodyPr/>
          <a:lstStyle/>
          <a:p>
            <a:pPr>
              <a:lnSpc>
                <a:spcPts val="4000"/>
              </a:lnSpc>
              <a:spcBef>
                <a:spcPts val="0"/>
              </a:spcBef>
            </a:pPr>
            <a:endParaRPr lang="en-US" sz="4400" dirty="0"/>
          </a:p>
        </p:txBody>
      </p:sp>
      <p:sp>
        <p:nvSpPr>
          <p:cNvPr id="7" name="Text Box 4">
            <a:extLst>
              <a:ext uri="{FF2B5EF4-FFF2-40B4-BE49-F238E27FC236}">
                <a16:creationId xmlns="" xmlns:a16="http://schemas.microsoft.com/office/drawing/2014/main" id="{8097E5AF-D976-4C75-8C3B-DEAE17490739}"/>
              </a:ext>
            </a:extLst>
          </p:cNvPr>
          <p:cNvSpPr txBox="1">
            <a:spLocks noChangeArrowheads="1"/>
          </p:cNvSpPr>
          <p:nvPr/>
        </p:nvSpPr>
        <p:spPr bwMode="auto">
          <a:xfrm>
            <a:off x="191258" y="1755795"/>
            <a:ext cx="11839169" cy="2964914"/>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solidFill>
                  <a:schemeClr val="bg2"/>
                </a:solidFill>
              </a:rPr>
              <a:t>2 Corinthians 2:14</a:t>
            </a:r>
            <a:r>
              <a:rPr lang="en-US" sz="3200" dirty="0">
                <a:solidFill>
                  <a:schemeClr val="bg2"/>
                </a:solidFill>
              </a:rPr>
              <a:t> But thanks be to God, who . . . manifests through us the </a:t>
            </a:r>
            <a:r>
              <a:rPr lang="en-US" sz="3200" u="sng" dirty="0">
                <a:solidFill>
                  <a:schemeClr val="bg2"/>
                </a:solidFill>
              </a:rPr>
              <a:t>sweet aroma</a:t>
            </a:r>
            <a:r>
              <a:rPr lang="en-US" sz="3200" dirty="0">
                <a:solidFill>
                  <a:schemeClr val="bg2"/>
                </a:solidFill>
              </a:rPr>
              <a:t> of the knowledge of Him in every place. </a:t>
            </a:r>
            <a:br>
              <a:rPr lang="en-US" sz="3200" dirty="0">
                <a:solidFill>
                  <a:schemeClr val="bg2"/>
                </a:solidFill>
              </a:rPr>
            </a:br>
            <a:r>
              <a:rPr lang="en-US" sz="3200" baseline="30000" dirty="0">
                <a:solidFill>
                  <a:schemeClr val="bg2"/>
                </a:solidFill>
              </a:rPr>
              <a:t>15</a:t>
            </a:r>
            <a:r>
              <a:rPr lang="en-US" sz="3200" dirty="0">
                <a:solidFill>
                  <a:schemeClr val="bg2"/>
                </a:solidFill>
              </a:rPr>
              <a:t> For we are a </a:t>
            </a:r>
            <a:r>
              <a:rPr lang="en-US" sz="3200" u="sng" dirty="0">
                <a:solidFill>
                  <a:schemeClr val="bg2"/>
                </a:solidFill>
              </a:rPr>
              <a:t>fragrance</a:t>
            </a:r>
            <a:r>
              <a:rPr lang="en-US" sz="3200" dirty="0">
                <a:solidFill>
                  <a:schemeClr val="bg2"/>
                </a:solidFill>
              </a:rPr>
              <a:t> of Christ to God among those who are being saved and among those who are perishing . . . </a:t>
            </a:r>
            <a:r>
              <a:rPr lang="en-US" sz="3200" baseline="30000" dirty="0"/>
              <a:t>17</a:t>
            </a:r>
            <a:r>
              <a:rPr lang="en-US" sz="3200" dirty="0"/>
              <a:t> For we are not like many, corrupting/diluting the word of God, but as from sincerity, but as from God, we speak in Christ in the sight of God. </a:t>
            </a:r>
          </a:p>
        </p:txBody>
      </p:sp>
    </p:spTree>
    <p:extLst>
      <p:ext uri="{BB962C8B-B14F-4D97-AF65-F5344CB8AC3E}">
        <p14:creationId xmlns:p14="http://schemas.microsoft.com/office/powerpoint/2010/main" val="2807237472"/>
      </p:ext>
    </p:extLst>
  </p:cSld>
  <p:clrMapOvr>
    <a:masterClrMapping/>
  </p:clrMapOvr>
  <p:transition spd="slow">
    <p:randomBa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2400"/>
              </a:spcBef>
              <a:buFont typeface="Arial" panose="020B0604020202020204" pitchFamily="34" charset="0"/>
              <a:buChar char="•"/>
              <a:defRPr/>
            </a:pPr>
            <a:r>
              <a:rPr lang="en-US" sz="4000" dirty="0">
                <a:cs typeface="Times New Roman" pitchFamily="18" charset="0"/>
              </a:rPr>
              <a:t>The Old Covenant can only produce external changes that disguise your unchanged heart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beholding as in a mirror the glory of the Lord, </a:t>
            </a:r>
            <a:r>
              <a:rPr lang="en-US" sz="3200" u="sng" dirty="0"/>
              <a:t>are being transformed into the same image from glory to glory</a:t>
            </a:r>
            <a:r>
              <a:rPr lang="en-US" sz="3200" dirty="0"/>
              <a:t>, just as from the Lord, the Spirit. </a:t>
            </a:r>
          </a:p>
        </p:txBody>
      </p:sp>
    </p:spTree>
    <p:extLst>
      <p:ext uri="{BB962C8B-B14F-4D97-AF65-F5344CB8AC3E}">
        <p14:creationId xmlns:p14="http://schemas.microsoft.com/office/powerpoint/2010/main" val="2458985758"/>
      </p:ext>
    </p:extLst>
  </p:cSld>
  <p:clrMapOvr>
    <a:masterClrMapping/>
  </p:clrMapOvr>
  <p:transition spd="med">
    <p:split orient="vert" dir="in"/>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971550" lvl="1" indent="-571500" eaLnBrk="1" hangingPunct="1">
              <a:lnSpc>
                <a:spcPts val="3600"/>
              </a:lnSpc>
              <a:spcBef>
                <a:spcPts val="2400"/>
              </a:spcBef>
              <a:buFont typeface="Arial" panose="020B0604020202020204" pitchFamily="34" charset="0"/>
              <a:buChar char="•"/>
              <a:defRPr/>
            </a:pPr>
            <a:r>
              <a:rPr lang="en-US" sz="4000" dirty="0">
                <a:cs typeface="Times New Roman" pitchFamily="18" charset="0"/>
              </a:rPr>
              <a:t>The Old Covenant can only produce external changes that disguise your unchanged heart</a:t>
            </a:r>
          </a:p>
          <a:p>
            <a:pPr marL="971550" lvl="1" indent="-571500" eaLnBrk="1" hangingPunct="1">
              <a:lnSpc>
                <a:spcPts val="3600"/>
              </a:lnSpc>
              <a:spcBef>
                <a:spcPts val="1200"/>
              </a:spcBef>
              <a:buFont typeface="Arial" panose="020B0604020202020204" pitchFamily="34" charset="0"/>
              <a:buChar char="•"/>
              <a:defRPr/>
            </a:pPr>
            <a:r>
              <a:rPr lang="en-US" sz="4000" dirty="0">
                <a:cs typeface="Times New Roman" pitchFamily="18" charset="0"/>
              </a:rPr>
              <a:t>The New Covenant can gradually change you from the inside-out so that you display </a:t>
            </a:r>
            <a:br>
              <a:rPr lang="en-US" sz="4000" dirty="0">
                <a:cs typeface="Times New Roman" pitchFamily="18" charset="0"/>
              </a:rPr>
            </a:br>
            <a:r>
              <a:rPr lang="en-US" sz="4000" dirty="0">
                <a:cs typeface="Times New Roman" pitchFamily="18" charset="0"/>
              </a:rPr>
              <a:t>Christ-like character (Gal. 5:22,23)</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beholding as in a mirror the glory of the Lord, </a:t>
            </a:r>
            <a:r>
              <a:rPr lang="en-US" sz="3200" u="sng" dirty="0"/>
              <a:t>are being transformed into the same image from glory to glory</a:t>
            </a:r>
            <a:r>
              <a:rPr lang="en-US" sz="3200" dirty="0"/>
              <a:t>, just as from the Lord, the Spirit. </a:t>
            </a:r>
          </a:p>
        </p:txBody>
      </p:sp>
    </p:spTree>
    <p:extLst>
      <p:ext uri="{BB962C8B-B14F-4D97-AF65-F5344CB8AC3E}">
        <p14:creationId xmlns:p14="http://schemas.microsoft.com/office/powerpoint/2010/main" val="3999795635"/>
      </p:ext>
    </p:extLst>
  </p:cSld>
  <p:clrMapOvr>
    <a:masterClrMapping/>
  </p:clrMapOvr>
  <p:transition spd="med">
    <p:randomBa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2400"/>
              </a:spcBef>
              <a:defRPr/>
            </a:pPr>
            <a:r>
              <a:rPr lang="en-US" sz="4400" b="0" i="1" dirty="0">
                <a:effectLst/>
                <a:cs typeface="Times New Roman" pitchFamily="18" charset="0"/>
              </a:rPr>
              <a:t>“How can I experience this transformation?”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beholding as in a mirror the glory of the Lord, are being transformed into the same image from glory to glory, just as from the Lord, the Spirit. </a:t>
            </a:r>
          </a:p>
        </p:txBody>
      </p:sp>
    </p:spTree>
    <p:extLst>
      <p:ext uri="{BB962C8B-B14F-4D97-AF65-F5344CB8AC3E}">
        <p14:creationId xmlns:p14="http://schemas.microsoft.com/office/powerpoint/2010/main" val="1099047158"/>
      </p:ext>
    </p:extLst>
  </p:cSld>
  <p:clrMapOvr>
    <a:masterClrMapping/>
  </p:clrMapOvr>
  <mc:AlternateContent xmlns:mc="http://schemas.openxmlformats.org/markup-compatibility/2006" xmlns:p14="http://schemas.microsoft.com/office/powerpoint/2010/main">
    <mc:Choice Requires="p14">
      <p:transition spd="slow" p14:dur="1250">
        <p:wipe dir="d"/>
      </p:transition>
    </mc:Choice>
    <mc:Fallback xmlns="">
      <p:transition spd="slow">
        <p:wipe dir="d"/>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3600"/>
              </a:lnSpc>
              <a:spcBef>
                <a:spcPts val="2400"/>
              </a:spcBef>
              <a:defRPr/>
            </a:pPr>
            <a:r>
              <a:rPr lang="en-US" sz="4400" b="0" i="1" dirty="0">
                <a:effectLst/>
                <a:cs typeface="Times New Roman" pitchFamily="18" charset="0"/>
              </a:rPr>
              <a:t>“How can I experience this transformation?”</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a:t>
            </a:r>
            <a:r>
              <a:rPr lang="en-US" sz="3200" u="sng" dirty="0"/>
              <a:t>beholding</a:t>
            </a:r>
            <a:r>
              <a:rPr lang="en-US" sz="3200" dirty="0"/>
              <a:t> as in a mirror the glory of the Lord, are being transformed into the same image from glory to glory, just as from the Lord, the Spirit. </a:t>
            </a:r>
          </a:p>
        </p:txBody>
      </p:sp>
      <p:sp>
        <p:nvSpPr>
          <p:cNvPr id="7" name="Arrow: Down 6">
            <a:extLst>
              <a:ext uri="{FF2B5EF4-FFF2-40B4-BE49-F238E27FC236}">
                <a16:creationId xmlns="" xmlns:a16="http://schemas.microsoft.com/office/drawing/2014/main" id="{8B210680-3152-416C-B3A0-AD4D67BF9853}"/>
              </a:ext>
            </a:extLst>
          </p:cNvPr>
          <p:cNvSpPr/>
          <p:nvPr/>
        </p:nvSpPr>
        <p:spPr>
          <a:xfrm rot="3910415">
            <a:off x="6391275" y="2990850"/>
            <a:ext cx="180975" cy="4381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39105604"/>
      </p:ext>
    </p:extLst>
  </p:cSld>
  <p:clrMapOvr>
    <a:masterClrMapping/>
  </p:clrMapOvr>
  <p:transition spd="med">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4580" name="Content Placeholder 7"/>
          <p:cNvSpPr>
            <a:spLocks noGrp="1"/>
          </p:cNvSpPr>
          <p:nvPr>
            <p:ph idx="1"/>
          </p:nvPr>
        </p:nvSpPr>
        <p:spPr>
          <a:xfrm>
            <a:off x="180622" y="1828800"/>
            <a:ext cx="11785600" cy="4876800"/>
          </a:xfrm>
        </p:spPr>
        <p:txBody>
          <a:bodyPr/>
          <a:lstStyle/>
          <a:p>
            <a:pPr marL="0" indent="0" eaLnBrk="1" hangingPunct="1">
              <a:lnSpc>
                <a:spcPts val="3600"/>
              </a:lnSpc>
              <a:spcBef>
                <a:spcPts val="1200"/>
              </a:spcBef>
              <a:defRPr/>
            </a:pPr>
            <a:r>
              <a:rPr lang="en-US" sz="4000" dirty="0">
                <a:effectLst>
                  <a:outerShdw blurRad="38100" dist="38100" dir="2700000" algn="tl">
                    <a:srgbClr val="000000">
                      <a:alpha val="43137"/>
                    </a:srgbClr>
                  </a:outerShdw>
                </a:effectLst>
                <a:cs typeface="Times New Roman" pitchFamily="18" charset="0"/>
              </a:rPr>
              <a:t>SUPERFICIAL vs. PROFOUND CHANGE </a:t>
            </a:r>
            <a:br>
              <a:rPr lang="en-US" sz="4000" dirty="0">
                <a:effectLst>
                  <a:outerShdw blurRad="38100" dist="38100" dir="2700000" algn="tl">
                    <a:srgbClr val="000000">
                      <a:alpha val="43137"/>
                    </a:srgbClr>
                  </a:outerShdw>
                </a:effectLst>
                <a:cs typeface="Times New Roman" pitchFamily="18" charset="0"/>
              </a:rPr>
            </a:br>
            <a:r>
              <a:rPr lang="en-US" sz="4000" dirty="0">
                <a:effectLst>
                  <a:outerShdw blurRad="38100" dist="38100" dir="2700000" algn="tl">
                    <a:srgbClr val="000000">
                      <a:alpha val="43137"/>
                    </a:srgbClr>
                  </a:outerShdw>
                </a:effectLst>
                <a:cs typeface="Times New Roman" pitchFamily="18" charset="0"/>
              </a:rPr>
              <a:t>IN YOUR LIFE</a:t>
            </a:r>
          </a:p>
          <a:p>
            <a:pPr marL="0" indent="0" eaLnBrk="1" hangingPunct="1">
              <a:lnSpc>
                <a:spcPts val="3600"/>
              </a:lnSpc>
              <a:spcBef>
                <a:spcPts val="1200"/>
              </a:spcBef>
              <a:defRPr/>
            </a:pPr>
            <a:endParaRPr lang="en-US" sz="4000" b="0" dirty="0">
              <a:effectLst/>
              <a:cs typeface="Times New Roman" pitchFamily="18" charset="0"/>
            </a:endParaRPr>
          </a:p>
          <a:p>
            <a:pPr marL="0" indent="0" eaLnBrk="1" hangingPunct="1">
              <a:lnSpc>
                <a:spcPts val="3600"/>
              </a:lnSpc>
              <a:spcBef>
                <a:spcPts val="1200"/>
              </a:spcBef>
              <a:defRPr/>
            </a:pPr>
            <a:endParaRPr lang="en-US" sz="4000" b="0" dirty="0">
              <a:effectLst/>
              <a:cs typeface="Times New Roman" pitchFamily="18" charset="0"/>
            </a:endParaRPr>
          </a:p>
          <a:p>
            <a:pPr marL="0" indent="0" algn="ctr" eaLnBrk="1" hangingPunct="1">
              <a:lnSpc>
                <a:spcPts val="5400"/>
              </a:lnSpc>
              <a:spcBef>
                <a:spcPts val="2400"/>
              </a:spcBef>
              <a:defRPr/>
            </a:pPr>
            <a:r>
              <a:rPr lang="en-US" sz="6600" b="0" i="1" dirty="0">
                <a:effectLst/>
                <a:cs typeface="Times New Roman" pitchFamily="18" charset="0"/>
              </a:rPr>
              <a:t>What are some other ways that we can “contemplate” the New Covenant?</a:t>
            </a: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sp>
        <p:nvSpPr>
          <p:cNvPr id="9" name="Text Box 4">
            <a:extLst>
              <a:ext uri="{FF2B5EF4-FFF2-40B4-BE49-F238E27FC236}">
                <a16:creationId xmlns="" xmlns:a16="http://schemas.microsoft.com/office/drawing/2014/main" id="{7AF5891A-DD51-495F-AA31-B53A8F79EF4B}"/>
              </a:ext>
            </a:extLst>
          </p:cNvPr>
          <p:cNvSpPr txBox="1">
            <a:spLocks noChangeArrowheads="1"/>
          </p:cNvSpPr>
          <p:nvPr/>
        </p:nvSpPr>
        <p:spPr bwMode="auto">
          <a:xfrm>
            <a:off x="191258" y="2794020"/>
            <a:ext cx="11839169" cy="1323439"/>
          </a:xfrm>
          <a:prstGeom prst="rect">
            <a:avLst/>
          </a:prstGeom>
          <a:solidFill>
            <a:schemeClr val="bg1"/>
          </a:solidFill>
          <a:ln w="9525">
            <a:solidFill>
              <a:schemeClr val="tx1"/>
            </a:solidFill>
            <a:miter lim="800000"/>
            <a:headEnd/>
            <a:tailEnd/>
          </a:ln>
        </p:spPr>
        <p:txBody>
          <a:bodyPr wrap="square">
            <a:spAutoFit/>
          </a:bodyPr>
          <a:lstStyle>
            <a:lvl1pPr>
              <a:defRPr>
                <a:solidFill>
                  <a:schemeClr val="tx1"/>
                </a:solidFill>
                <a:latin typeface="Trebuchet MS" panose="020B0603020202020204" pitchFamily="34" charset="0"/>
              </a:defRPr>
            </a:lvl1pPr>
            <a:lvl2pPr marL="742950" indent="-285750">
              <a:defRPr>
                <a:solidFill>
                  <a:schemeClr val="tx1"/>
                </a:solidFill>
                <a:latin typeface="Trebuchet MS" panose="020B0603020202020204" pitchFamily="34" charset="0"/>
              </a:defRPr>
            </a:lvl2pPr>
            <a:lvl3pPr marL="1143000" indent="-228600">
              <a:defRPr>
                <a:solidFill>
                  <a:schemeClr val="tx1"/>
                </a:solidFill>
                <a:latin typeface="Trebuchet MS" panose="020B0603020202020204" pitchFamily="34" charset="0"/>
              </a:defRPr>
            </a:lvl3pPr>
            <a:lvl4pPr marL="1600200" indent="-228600">
              <a:defRPr>
                <a:solidFill>
                  <a:schemeClr val="tx1"/>
                </a:solidFill>
                <a:latin typeface="Trebuchet MS" panose="020B0603020202020204" pitchFamily="34" charset="0"/>
              </a:defRPr>
            </a:lvl4pPr>
            <a:lvl5pPr marL="2057400" indent="-228600">
              <a:defRPr>
                <a:solidFill>
                  <a:schemeClr val="tx1"/>
                </a:solidFill>
                <a:latin typeface="Trebuchet MS" panose="020B0603020202020204" pitchFamily="34" charset="0"/>
              </a:defRPr>
            </a:lvl5pPr>
            <a:lvl6pPr marL="2514600" indent="-228600" fontAlgn="base">
              <a:spcBef>
                <a:spcPct val="0"/>
              </a:spcBef>
              <a:spcAft>
                <a:spcPct val="0"/>
              </a:spcAft>
              <a:defRPr>
                <a:solidFill>
                  <a:schemeClr val="tx1"/>
                </a:solidFill>
                <a:latin typeface="Trebuchet MS" panose="020B0603020202020204" pitchFamily="34" charset="0"/>
              </a:defRPr>
            </a:lvl6pPr>
            <a:lvl7pPr marL="2971800" indent="-228600" fontAlgn="base">
              <a:spcBef>
                <a:spcPct val="0"/>
              </a:spcBef>
              <a:spcAft>
                <a:spcPct val="0"/>
              </a:spcAft>
              <a:defRPr>
                <a:solidFill>
                  <a:schemeClr val="tx1"/>
                </a:solidFill>
                <a:latin typeface="Trebuchet MS" panose="020B0603020202020204" pitchFamily="34" charset="0"/>
              </a:defRPr>
            </a:lvl7pPr>
            <a:lvl8pPr marL="3429000" indent="-228600" fontAlgn="base">
              <a:spcBef>
                <a:spcPct val="0"/>
              </a:spcBef>
              <a:spcAft>
                <a:spcPct val="0"/>
              </a:spcAft>
              <a:defRPr>
                <a:solidFill>
                  <a:schemeClr val="tx1"/>
                </a:solidFill>
                <a:latin typeface="Trebuchet MS" panose="020B0603020202020204" pitchFamily="34" charset="0"/>
              </a:defRPr>
            </a:lvl8pPr>
            <a:lvl9pPr marL="3886200" indent="-228600" fontAlgn="base">
              <a:spcBef>
                <a:spcPct val="0"/>
              </a:spcBef>
              <a:spcAft>
                <a:spcPct val="0"/>
              </a:spcAft>
              <a:defRPr>
                <a:solidFill>
                  <a:schemeClr val="tx1"/>
                </a:solidFill>
                <a:latin typeface="Trebuchet MS" panose="020B0603020202020204" pitchFamily="34" charset="0"/>
              </a:defRPr>
            </a:lvl9pPr>
          </a:lstStyle>
          <a:p>
            <a:pPr>
              <a:lnSpc>
                <a:spcPts val="3200"/>
              </a:lnSpc>
            </a:pPr>
            <a:r>
              <a:rPr lang="en-US" sz="3200" baseline="30000" dirty="0"/>
              <a:t>3:18</a:t>
            </a:r>
            <a:r>
              <a:rPr lang="en-US" sz="3200" dirty="0"/>
              <a:t> But we all, with unveiled face, </a:t>
            </a:r>
            <a:r>
              <a:rPr lang="en-US" sz="3200" u="sng" dirty="0"/>
              <a:t>beholding</a:t>
            </a:r>
            <a:r>
              <a:rPr lang="en-US" sz="3200" dirty="0"/>
              <a:t> as in a mirror the glory of the Lord, are being transformed into the same image from glory to glory, just as from the Lord, the Spirit. </a:t>
            </a:r>
          </a:p>
        </p:txBody>
      </p:sp>
      <p:sp>
        <p:nvSpPr>
          <p:cNvPr id="7" name="Arrow: Down 6">
            <a:extLst>
              <a:ext uri="{FF2B5EF4-FFF2-40B4-BE49-F238E27FC236}">
                <a16:creationId xmlns="" xmlns:a16="http://schemas.microsoft.com/office/drawing/2014/main" id="{8B210680-3152-416C-B3A0-AD4D67BF9853}"/>
              </a:ext>
            </a:extLst>
          </p:cNvPr>
          <p:cNvSpPr/>
          <p:nvPr/>
        </p:nvSpPr>
        <p:spPr>
          <a:xfrm rot="3910415">
            <a:off x="6391275" y="2990850"/>
            <a:ext cx="180975" cy="43815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61858959"/>
      </p:ext>
    </p:extLst>
  </p:cSld>
  <p:clrMapOvr>
    <a:masterClrMapping/>
  </p:clrMapOvr>
  <p:transition spd="med">
    <p:randomBa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extLst>
              <p:ext uri="{D42A27DB-BD31-4B8C-83A1-F6EECF244321}">
                <p14:modId xmlns:p14="http://schemas.microsoft.com/office/powerpoint/2010/main" val="2139070020"/>
              </p:ext>
            </p:extLst>
          </p:nvPr>
        </p:nvGraphicFramePr>
        <p:xfrm>
          <a:off x="609600" y="1752598"/>
          <a:ext cx="10972800" cy="4755607"/>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bg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bg1"/>
                          </a:solidFill>
                        </a:rPr>
                        <a:t>Emphasizes what you must do for God </a:t>
                      </a:r>
                      <a:br>
                        <a:rPr lang="en-US" sz="4000" dirty="0">
                          <a:solidFill>
                            <a:schemeClr val="bg1"/>
                          </a:solidFill>
                        </a:rPr>
                      </a:br>
                      <a:r>
                        <a:rPr lang="en-US" sz="4000" dirty="0">
                          <a:solidFill>
                            <a:schemeClr val="bg1"/>
                          </a:solidFill>
                        </a:rPr>
                        <a:t>(“Thou shalt/</a:t>
                      </a:r>
                      <a:br>
                        <a:rPr lang="en-US" sz="4000" dirty="0">
                          <a:solidFill>
                            <a:schemeClr val="bg1"/>
                          </a:solidFill>
                        </a:rPr>
                      </a:br>
                      <a:r>
                        <a:rPr lang="en-US" sz="4000" dirty="0">
                          <a:solidFill>
                            <a:schemeClr val="bg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2677891121"/>
      </p:ext>
    </p:extLst>
  </p:cSld>
  <p:clrMapOvr>
    <a:masterClrMapping/>
  </p:clrMapOvr>
  <p:transition spd="med">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extLst>
              <p:ext uri="{D42A27DB-BD31-4B8C-83A1-F6EECF244321}">
                <p14:modId xmlns:p14="http://schemas.microsoft.com/office/powerpoint/2010/main" val="3480625817"/>
              </p:ext>
            </p:extLst>
          </p:nvPr>
        </p:nvGraphicFramePr>
        <p:xfrm>
          <a:off x="609600" y="1752598"/>
          <a:ext cx="10972800" cy="4755607"/>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bg1"/>
                          </a:solidFill>
                        </a:rPr>
                        <a:t>Emphasizes what you must do for God </a:t>
                      </a:r>
                      <a:br>
                        <a:rPr lang="en-US" sz="4000" dirty="0">
                          <a:solidFill>
                            <a:schemeClr val="bg1"/>
                          </a:solidFill>
                        </a:rPr>
                      </a:br>
                      <a:r>
                        <a:rPr lang="en-US" sz="4000" dirty="0">
                          <a:solidFill>
                            <a:schemeClr val="bg1"/>
                          </a:solidFill>
                        </a:rPr>
                        <a:t>(“Thou shalt/</a:t>
                      </a:r>
                      <a:br>
                        <a:rPr lang="en-US" sz="4000" dirty="0">
                          <a:solidFill>
                            <a:schemeClr val="bg1"/>
                          </a:solidFill>
                        </a:rPr>
                      </a:br>
                      <a:r>
                        <a:rPr lang="en-US" sz="4000" dirty="0">
                          <a:solidFill>
                            <a:schemeClr val="bg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4067503992"/>
      </p:ext>
    </p:extLst>
  </p:cSld>
  <p:clrMapOvr>
    <a:masterClrMapping/>
  </p:clrMapOvr>
  <p:transition spd="med">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extLst>
              <p:ext uri="{D42A27DB-BD31-4B8C-83A1-F6EECF244321}">
                <p14:modId xmlns:p14="http://schemas.microsoft.com/office/powerpoint/2010/main" val="2574248244"/>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bg1"/>
                          </a:solidFill>
                        </a:rPr>
                        <a:t>Emphasizes what you must do for God </a:t>
                      </a:r>
                      <a:br>
                        <a:rPr lang="en-US" sz="4000" dirty="0">
                          <a:solidFill>
                            <a:schemeClr val="bg1"/>
                          </a:solidFill>
                        </a:rPr>
                      </a:br>
                      <a:r>
                        <a:rPr lang="en-US" sz="4000" dirty="0">
                          <a:solidFill>
                            <a:schemeClr val="bg1"/>
                          </a:solidFill>
                        </a:rPr>
                        <a:t>(“Thou shalt/</a:t>
                      </a:r>
                      <a:br>
                        <a:rPr lang="en-US" sz="4000" dirty="0">
                          <a:solidFill>
                            <a:schemeClr val="bg1"/>
                          </a:solidFill>
                        </a:rPr>
                      </a:br>
                      <a:r>
                        <a:rPr lang="en-US" sz="4000" dirty="0">
                          <a:solidFill>
                            <a:schemeClr val="bg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1417207504"/>
      </p:ext>
    </p:extLst>
  </p:cSld>
  <p:clrMapOvr>
    <a:masterClrMapping/>
  </p:clrMapOvr>
  <p:transition spd="med">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extLst>
              <p:ext uri="{D42A27DB-BD31-4B8C-83A1-F6EECF244321}">
                <p14:modId xmlns:p14="http://schemas.microsoft.com/office/powerpoint/2010/main" val="2584899429"/>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bg1"/>
                          </a:solidFill>
                        </a:rPr>
                        <a:t>The Gospel </a:t>
                      </a:r>
                      <a:br>
                        <a:rPr lang="en-US" sz="4000" dirty="0">
                          <a:solidFill>
                            <a:schemeClr val="bg1"/>
                          </a:solidFill>
                        </a:rPr>
                      </a:br>
                      <a:r>
                        <a:rPr lang="en-US" sz="4000" dirty="0">
                          <a:solidFill>
                            <a:schemeClr val="bg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1116494073"/>
      </p:ext>
    </p:extLst>
  </p:cSld>
  <p:clrMapOvr>
    <a:masterClrMapping/>
  </p:clrMapOvr>
  <p:transition spd="med">
    <p:randomBar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extLst>
              <p:ext uri="{D42A27DB-BD31-4B8C-83A1-F6EECF244321}">
                <p14:modId xmlns:p14="http://schemas.microsoft.com/office/powerpoint/2010/main" val="1922982749"/>
              </p:ext>
            </p:extLst>
          </p:nvPr>
        </p:nvGraphicFramePr>
        <p:xfrm>
          <a:off x="609600" y="1752598"/>
          <a:ext cx="10972800" cy="4755607"/>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bg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424207733"/>
      </p:ext>
    </p:extLst>
  </p:cSld>
  <p:clrMapOvr>
    <a:masterClrMapping/>
  </p:clrMapOvr>
  <p:transition spd="med">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extLst>
              <p:ext uri="{D42A27DB-BD31-4B8C-83A1-F6EECF244321}">
                <p14:modId xmlns:p14="http://schemas.microsoft.com/office/powerpoint/2010/main" val="517164201"/>
              </p:ext>
            </p:extLst>
          </p:nvPr>
        </p:nvGraphicFramePr>
        <p:xfrm>
          <a:off x="609600" y="1752598"/>
          <a:ext cx="10972800" cy="4784344"/>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tx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bg1"/>
                          </a:solidFill>
                        </a:rPr>
                        <a:t>Recorded in the </a:t>
                      </a:r>
                      <a:br>
                        <a:rPr lang="en-US" sz="4000" dirty="0">
                          <a:solidFill>
                            <a:schemeClr val="bg1"/>
                          </a:solidFill>
                        </a:rPr>
                      </a:br>
                      <a:r>
                        <a:rPr lang="en-US" sz="4000" dirty="0">
                          <a:solidFill>
                            <a:schemeClr val="bg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1395901246"/>
      </p:ext>
    </p:extLst>
  </p:cSld>
  <p:clrMapOvr>
    <a:masterClrMapping/>
  </p:clrMapOvr>
  <p:transition spd="med">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524000" y="274638"/>
            <a:ext cx="9144000" cy="1020762"/>
          </a:xfrm>
          <a:prstGeom prst="rect">
            <a:avLst/>
          </a:prstGeom>
          <a:noFill/>
          <a:ln w="9525">
            <a:noFill/>
            <a:miter lim="800000"/>
            <a:headEnd/>
            <a:tailEnd/>
          </a:ln>
          <a:effectLst/>
        </p:spPr>
        <p:txBody>
          <a:bodyPr anchor="ctr"/>
          <a:lstStyle/>
          <a:p>
            <a:pPr marL="0" marR="0" lvl="0" indent="0" algn="ctr" defTabSz="914400" rtl="0" eaLnBrk="1" fontAlgn="auto" latinLnBrk="0" hangingPunct="1">
              <a:lnSpc>
                <a:spcPts val="3400"/>
              </a:lnSpc>
              <a:spcBef>
                <a:spcPts val="0"/>
              </a:spcBef>
              <a:spcAft>
                <a:spcPts val="0"/>
              </a:spcAft>
              <a:buClrTx/>
              <a:buSzTx/>
              <a:buFontTx/>
              <a:buNone/>
              <a:tabLst/>
              <a:defRPr/>
            </a:pPr>
            <a:endParaRPr kumimoji="0" lang="en-US" sz="4000" b="1" i="0" u="none" strike="noStrike" kern="0" cap="none" spc="0" normalizeH="0" baseline="0" noProof="0" dirty="0">
              <a:ln>
                <a:noFill/>
              </a:ln>
              <a:solidFill>
                <a:srgbClr val="C0C0C0"/>
              </a:solidFill>
              <a:effectLst>
                <a:outerShdw blurRad="38100" dist="38100" dir="2700000" algn="tl">
                  <a:srgbClr val="000000"/>
                </a:outerShdw>
              </a:effectLst>
              <a:uLnTx/>
              <a:uFillTx/>
              <a:latin typeface="Trebuchet MS"/>
              <a:ea typeface="+mn-ea"/>
              <a:cs typeface="Arial" charset="0"/>
            </a:endParaRPr>
          </a:p>
        </p:txBody>
      </p:sp>
      <p:sp>
        <p:nvSpPr>
          <p:cNvPr id="2" name="Title 1"/>
          <p:cNvSpPr>
            <a:spLocks noGrp="1"/>
          </p:cNvSpPr>
          <p:nvPr>
            <p:ph type="title"/>
          </p:nvPr>
        </p:nvSpPr>
        <p:spPr/>
        <p:txBody>
          <a:bodyPr/>
          <a:lstStyle/>
          <a:p>
            <a:pPr>
              <a:lnSpc>
                <a:spcPts val="4000"/>
              </a:lnSpc>
              <a:spcBef>
                <a:spcPts val="0"/>
              </a:spcBef>
            </a:pPr>
            <a:r>
              <a:rPr lang="en-US" sz="4400" dirty="0"/>
              <a:t>2 Corinthians 3:6-18</a:t>
            </a:r>
            <a:br>
              <a:rPr lang="en-US" sz="4400" dirty="0"/>
            </a:br>
            <a:r>
              <a:rPr lang="en-US" sz="4400" dirty="0"/>
              <a:t>Old Covenant vs. New Covenant</a:t>
            </a:r>
          </a:p>
        </p:txBody>
      </p:sp>
      <p:graphicFrame>
        <p:nvGraphicFramePr>
          <p:cNvPr id="9" name="Content Placeholder 8">
            <a:extLst>
              <a:ext uri="{FF2B5EF4-FFF2-40B4-BE49-F238E27FC236}">
                <a16:creationId xmlns="" xmlns:a16="http://schemas.microsoft.com/office/drawing/2014/main" id="{FBB69EB4-D31B-4D47-B268-E11415777C0A}"/>
              </a:ext>
            </a:extLst>
          </p:cNvPr>
          <p:cNvGraphicFramePr>
            <a:graphicFrameLocks noGrp="1"/>
          </p:cNvGraphicFramePr>
          <p:nvPr>
            <p:ph idx="1"/>
            <p:extLst>
              <p:ext uri="{D42A27DB-BD31-4B8C-83A1-F6EECF244321}">
                <p14:modId xmlns:p14="http://schemas.microsoft.com/office/powerpoint/2010/main" val="2493021953"/>
              </p:ext>
            </p:extLst>
          </p:nvPr>
        </p:nvGraphicFramePr>
        <p:xfrm>
          <a:off x="609600" y="1752598"/>
          <a:ext cx="10972800" cy="4755607"/>
        </p:xfrm>
        <a:graphic>
          <a:graphicData uri="http://schemas.openxmlformats.org/drawingml/2006/table">
            <a:tbl>
              <a:tblPr firstRow="1" bandRow="1">
                <a:tableStyleId>{5C22544A-7EE6-4342-B048-85BDC9FD1C3A}</a:tableStyleId>
              </a:tblPr>
              <a:tblGrid>
                <a:gridCol w="5486400">
                  <a:extLst>
                    <a:ext uri="{9D8B030D-6E8A-4147-A177-3AD203B41FA5}">
                      <a16:colId xmlns="" xmlns:a16="http://schemas.microsoft.com/office/drawing/2014/main" val="2765615361"/>
                    </a:ext>
                  </a:extLst>
                </a:gridCol>
                <a:gridCol w="5486400">
                  <a:extLst>
                    <a:ext uri="{9D8B030D-6E8A-4147-A177-3AD203B41FA5}">
                      <a16:colId xmlns="" xmlns:a16="http://schemas.microsoft.com/office/drawing/2014/main" val="3866063366"/>
                    </a:ext>
                  </a:extLst>
                </a:gridCol>
              </a:tblGrid>
              <a:tr h="696106">
                <a:tc>
                  <a:txBody>
                    <a:bodyPr/>
                    <a:lstStyle/>
                    <a:p>
                      <a:pPr algn="ctr"/>
                      <a:r>
                        <a:rPr lang="en-US" sz="4000" dirty="0">
                          <a:solidFill>
                            <a:schemeClr val="tx1"/>
                          </a:solidFill>
                        </a:rPr>
                        <a:t>OLD COVENANT</a:t>
                      </a:r>
                    </a:p>
                  </a:txBody>
                  <a:tcPr/>
                </a:tc>
                <a:tc>
                  <a:txBody>
                    <a:bodyPr/>
                    <a:lstStyle/>
                    <a:p>
                      <a:pPr algn="ctr"/>
                      <a:r>
                        <a:rPr lang="en-US" sz="4000" dirty="0">
                          <a:solidFill>
                            <a:schemeClr val="tx1"/>
                          </a:solidFill>
                        </a:rPr>
                        <a:t>NEW COVENANT</a:t>
                      </a:r>
                    </a:p>
                  </a:txBody>
                  <a:tcPr/>
                </a:tc>
                <a:extLst>
                  <a:ext uri="{0D108BD9-81ED-4DB2-BD59-A6C34878D82A}">
                    <a16:rowId xmlns="" xmlns:a16="http://schemas.microsoft.com/office/drawing/2014/main" val="3894867175"/>
                  </a:ext>
                </a:extLst>
              </a:tr>
              <a:tr h="912757">
                <a:tc>
                  <a:txBody>
                    <a:bodyPr/>
                    <a:lstStyle/>
                    <a:p>
                      <a:pPr>
                        <a:lnSpc>
                          <a:spcPts val="3200"/>
                        </a:lnSpc>
                      </a:pPr>
                      <a:r>
                        <a:rPr lang="en-US" sz="4000" dirty="0">
                          <a:solidFill>
                            <a:schemeClr val="tx1"/>
                          </a:solidFill>
                        </a:rPr>
                        <a:t>The Law</a:t>
                      </a:r>
                    </a:p>
                  </a:txBody>
                  <a:tcPr>
                    <a:solidFill>
                      <a:schemeClr val="bg1"/>
                    </a:solidFill>
                  </a:tcPr>
                </a:tc>
                <a:tc>
                  <a:txBody>
                    <a:bodyPr/>
                    <a:lstStyle/>
                    <a:p>
                      <a:pPr>
                        <a:lnSpc>
                          <a:spcPts val="3200"/>
                        </a:lnSpc>
                      </a:pPr>
                      <a:r>
                        <a:rPr lang="en-US" sz="4000" dirty="0">
                          <a:solidFill>
                            <a:schemeClr val="tx1"/>
                          </a:solidFill>
                        </a:rPr>
                        <a:t>The Gospel </a:t>
                      </a:r>
                      <a:br>
                        <a:rPr lang="en-US" sz="4000" dirty="0">
                          <a:solidFill>
                            <a:schemeClr val="tx1"/>
                          </a:solidFill>
                        </a:rPr>
                      </a:br>
                      <a:r>
                        <a:rPr lang="en-US" sz="4000" dirty="0">
                          <a:solidFill>
                            <a:schemeClr val="tx1"/>
                          </a:solidFill>
                        </a:rPr>
                        <a:t>(“Good News”)</a:t>
                      </a:r>
                    </a:p>
                  </a:txBody>
                  <a:tcPr>
                    <a:solidFill>
                      <a:schemeClr val="bg1"/>
                    </a:solidFill>
                  </a:tcPr>
                </a:tc>
                <a:extLst>
                  <a:ext uri="{0D108BD9-81ED-4DB2-BD59-A6C34878D82A}">
                    <a16:rowId xmlns="" xmlns:a16="http://schemas.microsoft.com/office/drawing/2014/main" val="3170155698"/>
                  </a:ext>
                </a:extLst>
              </a:tr>
              <a:tr h="509217">
                <a:tc>
                  <a:txBody>
                    <a:bodyPr/>
                    <a:lstStyle/>
                    <a:p>
                      <a:pPr>
                        <a:lnSpc>
                          <a:spcPts val="3200"/>
                        </a:lnSpc>
                      </a:pPr>
                      <a:r>
                        <a:rPr lang="en-US" sz="4000" dirty="0">
                          <a:solidFill>
                            <a:schemeClr val="tx1"/>
                          </a:solidFill>
                        </a:rPr>
                        <a:t>Given through Moses</a:t>
                      </a:r>
                    </a:p>
                  </a:txBody>
                  <a:tcPr>
                    <a:solidFill>
                      <a:schemeClr val="bg1"/>
                    </a:solidFill>
                  </a:tcPr>
                </a:tc>
                <a:tc>
                  <a:txBody>
                    <a:bodyPr/>
                    <a:lstStyle/>
                    <a:p>
                      <a:pPr>
                        <a:lnSpc>
                          <a:spcPts val="3200"/>
                        </a:lnSpc>
                      </a:pPr>
                      <a:r>
                        <a:rPr lang="en-US" sz="4000" dirty="0">
                          <a:solidFill>
                            <a:schemeClr val="tx1"/>
                          </a:solidFill>
                        </a:rPr>
                        <a:t>Given through Jesus</a:t>
                      </a:r>
                    </a:p>
                  </a:txBody>
                  <a:tcPr>
                    <a:solidFill>
                      <a:schemeClr val="bg1"/>
                    </a:solidFill>
                  </a:tcPr>
                </a:tc>
                <a:extLst>
                  <a:ext uri="{0D108BD9-81ED-4DB2-BD59-A6C34878D82A}">
                    <a16:rowId xmlns="" xmlns:a16="http://schemas.microsoft.com/office/drawing/2014/main" val="3822914454"/>
                  </a:ext>
                </a:extLst>
              </a:tr>
              <a:tr h="912757">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Old Testament</a:t>
                      </a:r>
                    </a:p>
                  </a:txBody>
                  <a:tcPr>
                    <a:solidFill>
                      <a:schemeClr val="bg1"/>
                    </a:solidFill>
                  </a:tcPr>
                </a:tc>
                <a:tc>
                  <a:txBody>
                    <a:bodyPr/>
                    <a:lstStyle/>
                    <a:p>
                      <a:pPr>
                        <a:lnSpc>
                          <a:spcPts val="3200"/>
                        </a:lnSpc>
                      </a:pPr>
                      <a:r>
                        <a:rPr lang="en-US" sz="4000" dirty="0">
                          <a:solidFill>
                            <a:schemeClr val="tx1"/>
                          </a:solidFill>
                        </a:rPr>
                        <a:t>Recorded in the </a:t>
                      </a:r>
                      <a:br>
                        <a:rPr lang="en-US" sz="4000" dirty="0">
                          <a:solidFill>
                            <a:schemeClr val="tx1"/>
                          </a:solidFill>
                        </a:rPr>
                      </a:br>
                      <a:r>
                        <a:rPr lang="en-US" sz="4000" dirty="0">
                          <a:solidFill>
                            <a:schemeClr val="tx1"/>
                          </a:solidFill>
                        </a:rPr>
                        <a:t>New Testament</a:t>
                      </a:r>
                    </a:p>
                  </a:txBody>
                  <a:tcPr>
                    <a:solidFill>
                      <a:schemeClr val="bg1"/>
                    </a:solidFill>
                  </a:tcPr>
                </a:tc>
                <a:extLst>
                  <a:ext uri="{0D108BD9-81ED-4DB2-BD59-A6C34878D82A}">
                    <a16:rowId xmlns="" xmlns:a16="http://schemas.microsoft.com/office/drawing/2014/main" val="4037853189"/>
                  </a:ext>
                </a:extLst>
              </a:tr>
              <a:tr h="1719836">
                <a:tc>
                  <a:txBody>
                    <a:bodyPr/>
                    <a:lstStyle/>
                    <a:p>
                      <a:pPr>
                        <a:lnSpc>
                          <a:spcPts val="3200"/>
                        </a:lnSpc>
                      </a:pPr>
                      <a:r>
                        <a:rPr lang="en-US" sz="4000" dirty="0">
                          <a:solidFill>
                            <a:schemeClr val="tx1"/>
                          </a:solidFill>
                        </a:rPr>
                        <a:t>Emphasizes what you must do for God </a:t>
                      </a:r>
                      <a:br>
                        <a:rPr lang="en-US" sz="4000" dirty="0">
                          <a:solidFill>
                            <a:schemeClr val="tx1"/>
                          </a:solidFill>
                        </a:rPr>
                      </a:br>
                      <a:r>
                        <a:rPr lang="en-US" sz="4000" dirty="0">
                          <a:solidFill>
                            <a:schemeClr val="tx1"/>
                          </a:solidFill>
                        </a:rPr>
                        <a:t>(“Thou shalt/</a:t>
                      </a:r>
                      <a:br>
                        <a:rPr lang="en-US" sz="4000" dirty="0">
                          <a:solidFill>
                            <a:schemeClr val="tx1"/>
                          </a:solidFill>
                        </a:rPr>
                      </a:br>
                      <a:r>
                        <a:rPr lang="en-US" sz="4000" dirty="0">
                          <a:solidFill>
                            <a:schemeClr val="tx1"/>
                          </a:solidFill>
                        </a:rPr>
                        <a:t>Thou shalt not”)</a:t>
                      </a:r>
                    </a:p>
                  </a:txBody>
                  <a:tcPr>
                    <a:solidFill>
                      <a:schemeClr val="bg1"/>
                    </a:solidFill>
                  </a:tcPr>
                </a:tc>
                <a:tc>
                  <a:txBody>
                    <a:bodyPr/>
                    <a:lstStyle/>
                    <a:p>
                      <a:pPr>
                        <a:lnSpc>
                          <a:spcPts val="3200"/>
                        </a:lnSpc>
                      </a:pPr>
                      <a:r>
                        <a:rPr lang="en-US" sz="4000" dirty="0">
                          <a:solidFill>
                            <a:schemeClr val="bg1"/>
                          </a:solidFill>
                        </a:rPr>
                        <a:t>Emphasizes what God has done for you </a:t>
                      </a:r>
                      <a:br>
                        <a:rPr lang="en-US" sz="4000" dirty="0">
                          <a:solidFill>
                            <a:schemeClr val="bg1"/>
                          </a:solidFill>
                        </a:rPr>
                      </a:br>
                      <a:r>
                        <a:rPr lang="en-US" sz="4000" dirty="0">
                          <a:solidFill>
                            <a:schemeClr val="bg1"/>
                          </a:solidFill>
                        </a:rPr>
                        <a:t>(“I will”)</a:t>
                      </a:r>
                    </a:p>
                  </a:txBody>
                  <a:tcPr>
                    <a:solidFill>
                      <a:schemeClr val="bg1"/>
                    </a:solidFill>
                  </a:tcPr>
                </a:tc>
                <a:extLst>
                  <a:ext uri="{0D108BD9-81ED-4DB2-BD59-A6C34878D82A}">
                    <a16:rowId xmlns="" xmlns:a16="http://schemas.microsoft.com/office/drawing/2014/main" val="959631127"/>
                  </a:ext>
                </a:extLst>
              </a:tr>
            </a:tbl>
          </a:graphicData>
        </a:graphic>
      </p:graphicFrame>
    </p:spTree>
    <p:extLst>
      <p:ext uri="{BB962C8B-B14F-4D97-AF65-F5344CB8AC3E}">
        <p14:creationId xmlns:p14="http://schemas.microsoft.com/office/powerpoint/2010/main" val="1754356448"/>
      </p:ext>
    </p:extLst>
  </p:cSld>
  <p:clrMapOvr>
    <a:masterClrMapping/>
  </p:clrMapOvr>
  <p:transition spd="med">
    <p:randomBar dir="vert"/>
  </p:transition>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1069</Words>
  <Application>Microsoft Office PowerPoint</Application>
  <PresentationFormat>Widescreen</PresentationFormat>
  <Paragraphs>175</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Trebuchet MS</vt:lpstr>
      <vt:lpstr>1_Default Design</vt:lpstr>
      <vt:lpstr>PowerPoint Presentation</vt:lpstr>
      <vt:lpstr>PowerPoint Presentation</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lpstr>2 Corinthians 3:6-18 Old Covenant vs. New Covenant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2022-08-08T15:16:18Z</dcterms:created>
  <dcterms:modified xsi:type="dcterms:W3CDTF">2022-08-22T21:21:40Z</dcterms:modified>
</cp:coreProperties>
</file>