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67"/>
  </p:notesMasterIdLst>
  <p:handoutMasterIdLst>
    <p:handoutMasterId r:id="rId68"/>
  </p:handoutMasterIdLst>
  <p:sldIdLst>
    <p:sldId id="257" r:id="rId2"/>
    <p:sldId id="1198" r:id="rId3"/>
    <p:sldId id="1325" r:id="rId4"/>
    <p:sldId id="1327" r:id="rId5"/>
    <p:sldId id="1326" r:id="rId6"/>
    <p:sldId id="1328" r:id="rId7"/>
    <p:sldId id="1329" r:id="rId8"/>
    <p:sldId id="1279" r:id="rId9"/>
    <p:sldId id="1217" r:id="rId10"/>
    <p:sldId id="1220" r:id="rId11"/>
    <p:sldId id="1237" r:id="rId12"/>
    <p:sldId id="1238" r:id="rId13"/>
    <p:sldId id="1221" r:id="rId14"/>
    <p:sldId id="1218" r:id="rId15"/>
    <p:sldId id="1219" r:id="rId16"/>
    <p:sldId id="1222" r:id="rId17"/>
    <p:sldId id="1239" r:id="rId18"/>
    <p:sldId id="1240" r:id="rId19"/>
    <p:sldId id="1223" r:id="rId20"/>
    <p:sldId id="1310" r:id="rId21"/>
    <p:sldId id="1225" r:id="rId22"/>
    <p:sldId id="1330" r:id="rId23"/>
    <p:sldId id="1345" r:id="rId24"/>
    <p:sldId id="1346" r:id="rId25"/>
    <p:sldId id="1347" r:id="rId26"/>
    <p:sldId id="1348" r:id="rId27"/>
    <p:sldId id="1349" r:id="rId28"/>
    <p:sldId id="1361" r:id="rId29"/>
    <p:sldId id="1362" r:id="rId30"/>
    <p:sldId id="1363" r:id="rId31"/>
    <p:sldId id="1331" r:id="rId32"/>
    <p:sldId id="1318" r:id="rId33"/>
    <p:sldId id="1353" r:id="rId34"/>
    <p:sldId id="1204" r:id="rId35"/>
    <p:sldId id="1364" r:id="rId36"/>
    <p:sldId id="1199" r:id="rId37"/>
    <p:sldId id="1230" r:id="rId38"/>
    <p:sldId id="1354" r:id="rId39"/>
    <p:sldId id="1335" r:id="rId40"/>
    <p:sldId id="1336" r:id="rId41"/>
    <p:sldId id="1355" r:id="rId42"/>
    <p:sldId id="1337" r:id="rId43"/>
    <p:sldId id="1358" r:id="rId44"/>
    <p:sldId id="1359" r:id="rId45"/>
    <p:sldId id="1360" r:id="rId46"/>
    <p:sldId id="1338" r:id="rId47"/>
    <p:sldId id="1339" r:id="rId48"/>
    <p:sldId id="1306" r:id="rId49"/>
    <p:sldId id="1340" r:id="rId50"/>
    <p:sldId id="1356" r:id="rId51"/>
    <p:sldId id="1333" r:id="rId52"/>
    <p:sldId id="1251" r:id="rId53"/>
    <p:sldId id="1207" r:id="rId54"/>
    <p:sldId id="1266" r:id="rId55"/>
    <p:sldId id="1314" r:id="rId56"/>
    <p:sldId id="1324" r:id="rId57"/>
    <p:sldId id="1206" r:id="rId58"/>
    <p:sldId id="1341" r:id="rId59"/>
    <p:sldId id="1268" r:id="rId60"/>
    <p:sldId id="1342" r:id="rId61"/>
    <p:sldId id="1262" r:id="rId62"/>
    <p:sldId id="1334" r:id="rId63"/>
    <p:sldId id="1270" r:id="rId64"/>
    <p:sldId id="1261" r:id="rId65"/>
    <p:sldId id="1274" r:id="rId66"/>
  </p:sldIdLst>
  <p:sldSz cx="9144000" cy="6858000" type="letter"/>
  <p:notesSz cx="6858000" cy="9144000"/>
  <p:kinsoku lang="ja-JP" invalStChars="" invalEndChars=""/>
  <p:defaultTextStyle>
    <a:defPPr>
      <a:defRPr lang="en-US"/>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F3F9"/>
    <a:srgbClr val="3B3B3B"/>
    <a:srgbClr val="6B6B6B"/>
    <a:srgbClr val="00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autoAdjust="0"/>
    <p:restoredTop sz="94660"/>
  </p:normalViewPr>
  <p:slideViewPr>
    <p:cSldViewPr>
      <p:cViewPr varScale="1">
        <p:scale>
          <a:sx n="81" d="100"/>
          <a:sy n="81" d="100"/>
        </p:scale>
        <p:origin x="524" y="6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defTabSz="868363">
              <a:lnSpc>
                <a:spcPct val="90000"/>
              </a:lnSpc>
              <a:defRPr/>
            </a:pPr>
            <a:r>
              <a:rPr lang="en-US" sz="1200"/>
              <a:t>Page </a:t>
            </a:r>
            <a:fld id="{C155529D-C9D7-4FB1-B8CD-7FF79006427B}" type="slidenum">
              <a:rPr lang="en-US" sz="1200"/>
              <a:pPr defTabSz="868363">
                <a:lnSpc>
                  <a:spcPct val="90000"/>
                </a:lnSpc>
                <a:defRPr/>
              </a:pPr>
              <a:t>‹#›</a:t>
            </a:fld>
            <a:endParaRPr lang="en-US" sz="1200"/>
          </a:p>
        </p:txBody>
      </p:sp>
    </p:spTree>
    <p:extLst>
      <p:ext uri="{BB962C8B-B14F-4D97-AF65-F5344CB8AC3E}">
        <p14:creationId xmlns:p14="http://schemas.microsoft.com/office/powerpoint/2010/main" val="3754078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defTabSz="868363">
              <a:lnSpc>
                <a:spcPct val="90000"/>
              </a:lnSpc>
              <a:defRPr/>
            </a:pPr>
            <a:r>
              <a:rPr lang="en-US" sz="1200"/>
              <a:t>Page </a:t>
            </a:r>
            <a:fld id="{44EB673F-A3D3-4BCB-A4E4-F4A525AA7290}" type="slidenum">
              <a:rPr lang="en-US" sz="1200"/>
              <a:pPr defTabSz="868363">
                <a:lnSpc>
                  <a:spcPct val="90000"/>
                </a:lnSpc>
                <a:defRPr/>
              </a:pPr>
              <a:t>‹#›</a:t>
            </a:fld>
            <a:endParaRPr lang="en-US" sz="1200"/>
          </a:p>
        </p:txBody>
      </p:sp>
      <p:sp>
        <p:nvSpPr>
          <p:cNvPr id="86019" name="Rectangle 3"/>
          <p:cNvSpPr>
            <a:spLocks noGrp="1" noRot="1" noChangeAspect="1"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699">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5219665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50938" y="692150"/>
            <a:ext cx="4556125" cy="3416300"/>
          </a:xfrm>
          <a:ln/>
        </p:spPr>
      </p:sp>
      <p:sp>
        <p:nvSpPr>
          <p:cNvPr id="870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4082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66376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17699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87327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50938" y="692150"/>
            <a:ext cx="4556125" cy="3416300"/>
          </a:xfrm>
          <a:ln/>
        </p:spPr>
      </p:sp>
      <p:sp>
        <p:nvSpPr>
          <p:cNvPr id="10137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7099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50938" y="692150"/>
            <a:ext cx="4556125" cy="3416300"/>
          </a:xfrm>
          <a:ln/>
        </p:spPr>
      </p:sp>
      <p:sp>
        <p:nvSpPr>
          <p:cNvPr id="10240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5705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50938" y="692150"/>
            <a:ext cx="4556125" cy="3416300"/>
          </a:xfrm>
          <a:ln/>
        </p:spPr>
      </p:sp>
      <p:sp>
        <p:nvSpPr>
          <p:cNvPr id="10445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28761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50938" y="692150"/>
            <a:ext cx="4556125" cy="3416300"/>
          </a:xfrm>
          <a:ln/>
        </p:spPr>
      </p:sp>
      <p:sp>
        <p:nvSpPr>
          <p:cNvPr id="10547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30175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55836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50938" y="692150"/>
            <a:ext cx="4556125" cy="3416300"/>
          </a:xfrm>
          <a:ln/>
        </p:spPr>
      </p:sp>
      <p:sp>
        <p:nvSpPr>
          <p:cNvPr id="10752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110075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50938" y="692150"/>
            <a:ext cx="4556125" cy="3416300"/>
          </a:xfrm>
          <a:ln/>
        </p:spPr>
      </p:sp>
      <p:sp>
        <p:nvSpPr>
          <p:cNvPr id="10854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19586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5684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50938" y="692150"/>
            <a:ext cx="4556125" cy="3416300"/>
          </a:xfrm>
          <a:ln/>
        </p:spPr>
      </p:sp>
      <p:sp>
        <p:nvSpPr>
          <p:cNvPr id="10957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533509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50938" y="692150"/>
            <a:ext cx="4556125" cy="3416300"/>
          </a:xfrm>
          <a:ln/>
        </p:spPr>
      </p:sp>
      <p:sp>
        <p:nvSpPr>
          <p:cNvPr id="11161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4912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82170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33599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10002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079238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05795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51921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75305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80271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448424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2270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50938" y="692150"/>
            <a:ext cx="4556125" cy="3416300"/>
          </a:xfrm>
          <a:ln/>
        </p:spPr>
      </p:sp>
      <p:sp>
        <p:nvSpPr>
          <p:cNvPr id="11366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42989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50938" y="692150"/>
            <a:ext cx="4556125" cy="3416300"/>
          </a:xfrm>
          <a:ln/>
        </p:spPr>
      </p:sp>
      <p:sp>
        <p:nvSpPr>
          <p:cNvPr id="11673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192208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50938" y="692150"/>
            <a:ext cx="4556125" cy="3416300"/>
          </a:xfrm>
          <a:ln/>
        </p:spPr>
      </p:sp>
      <p:sp>
        <p:nvSpPr>
          <p:cNvPr id="11673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38458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50938" y="692150"/>
            <a:ext cx="4556125" cy="3416300"/>
          </a:xfrm>
          <a:ln/>
        </p:spPr>
      </p:sp>
      <p:sp>
        <p:nvSpPr>
          <p:cNvPr id="11878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18711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50938" y="692150"/>
            <a:ext cx="4556125" cy="3416300"/>
          </a:xfrm>
          <a:ln/>
        </p:spPr>
      </p:sp>
      <p:sp>
        <p:nvSpPr>
          <p:cNvPr id="12185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0129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50938" y="692150"/>
            <a:ext cx="4556125" cy="3416300"/>
          </a:xfrm>
          <a:ln/>
        </p:spPr>
      </p:sp>
      <p:sp>
        <p:nvSpPr>
          <p:cNvPr id="12390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134143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183937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877617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764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24992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7146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08485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136760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90966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43601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846845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0727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50938" y="692150"/>
            <a:ext cx="4556125" cy="3416300"/>
          </a:xfrm>
          <a:ln/>
        </p:spPr>
      </p:sp>
      <p:sp>
        <p:nvSpPr>
          <p:cNvPr id="12595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8187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50938" y="692150"/>
            <a:ext cx="4556125" cy="3416300"/>
          </a:xfrm>
          <a:ln/>
        </p:spPr>
      </p:sp>
      <p:sp>
        <p:nvSpPr>
          <p:cNvPr id="1413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64817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50938" y="692150"/>
            <a:ext cx="4556125" cy="3416300"/>
          </a:xfrm>
          <a:ln/>
        </p:spPr>
      </p:sp>
      <p:sp>
        <p:nvSpPr>
          <p:cNvPr id="1413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35240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292695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50938" y="692150"/>
            <a:ext cx="4556125" cy="3416300"/>
          </a:xfrm>
          <a:ln/>
        </p:spPr>
      </p:sp>
      <p:sp>
        <p:nvSpPr>
          <p:cNvPr id="1413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577376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50938" y="692150"/>
            <a:ext cx="4556125" cy="3416300"/>
          </a:xfrm>
          <a:ln/>
        </p:spPr>
      </p:sp>
      <p:sp>
        <p:nvSpPr>
          <p:cNvPr id="14336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927889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150938" y="692150"/>
            <a:ext cx="4556125" cy="3416300"/>
          </a:xfrm>
          <a:ln/>
        </p:spPr>
      </p:sp>
      <p:sp>
        <p:nvSpPr>
          <p:cNvPr id="14745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09490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150938" y="692150"/>
            <a:ext cx="4556125" cy="3416300"/>
          </a:xfrm>
          <a:ln/>
        </p:spPr>
      </p:sp>
      <p:sp>
        <p:nvSpPr>
          <p:cNvPr id="14848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66952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50938" y="692150"/>
            <a:ext cx="4556125" cy="3416300"/>
          </a:xfrm>
          <a:ln/>
        </p:spPr>
      </p:sp>
      <p:sp>
        <p:nvSpPr>
          <p:cNvPr id="15565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32197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150938" y="692150"/>
            <a:ext cx="4556125" cy="3416300"/>
          </a:xfrm>
          <a:ln/>
        </p:spPr>
      </p:sp>
      <p:sp>
        <p:nvSpPr>
          <p:cNvPr id="15667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38244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150938" y="692150"/>
            <a:ext cx="4556125" cy="3416300"/>
          </a:xfrm>
          <a:ln/>
        </p:spPr>
      </p:sp>
      <p:sp>
        <p:nvSpPr>
          <p:cNvPr id="15667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58251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1150938" y="692150"/>
            <a:ext cx="4556125" cy="3416300"/>
          </a:xfrm>
          <a:ln/>
        </p:spPr>
      </p:sp>
      <p:sp>
        <p:nvSpPr>
          <p:cNvPr id="15974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76876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150938" y="692150"/>
            <a:ext cx="4556125" cy="3416300"/>
          </a:xfrm>
          <a:ln/>
        </p:spPr>
      </p:sp>
      <p:sp>
        <p:nvSpPr>
          <p:cNvPr id="16077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13455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50938" y="692150"/>
            <a:ext cx="4556125" cy="3416300"/>
          </a:xfrm>
          <a:ln/>
        </p:spPr>
      </p:sp>
      <p:sp>
        <p:nvSpPr>
          <p:cNvPr id="16179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02444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99999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150938" y="692150"/>
            <a:ext cx="4556125" cy="3416300"/>
          </a:xfrm>
          <a:ln/>
        </p:spPr>
      </p:sp>
      <p:sp>
        <p:nvSpPr>
          <p:cNvPr id="16281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609590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150938" y="692150"/>
            <a:ext cx="4556125" cy="3416300"/>
          </a:xfrm>
          <a:ln/>
        </p:spPr>
      </p:sp>
      <p:sp>
        <p:nvSpPr>
          <p:cNvPr id="16384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93475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1150938" y="692150"/>
            <a:ext cx="4556125" cy="3416300"/>
          </a:xfrm>
          <a:ln/>
        </p:spPr>
      </p:sp>
      <p:sp>
        <p:nvSpPr>
          <p:cNvPr id="164867"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031281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1150938" y="692150"/>
            <a:ext cx="4556125" cy="3416300"/>
          </a:xfrm>
          <a:ln/>
        </p:spPr>
      </p:sp>
      <p:sp>
        <p:nvSpPr>
          <p:cNvPr id="165891"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142646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150938" y="692150"/>
            <a:ext cx="4556125" cy="3416300"/>
          </a:xfrm>
          <a:ln/>
        </p:spPr>
      </p:sp>
      <p:sp>
        <p:nvSpPr>
          <p:cNvPr id="16793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77694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150938" y="692150"/>
            <a:ext cx="4556125" cy="3416300"/>
          </a:xfrm>
          <a:ln/>
        </p:spPr>
      </p:sp>
      <p:sp>
        <p:nvSpPr>
          <p:cNvPr id="16896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9684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55090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38578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50938" y="692150"/>
            <a:ext cx="4556125" cy="3416300"/>
          </a:xfrm>
          <a:ln/>
        </p:spPr>
      </p:sp>
      <p:sp>
        <p:nvSpPr>
          <p:cNvPr id="97283"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737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0" y="0"/>
            <a:ext cx="9144000" cy="1524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63491" name="Rectangle 3"/>
          <p:cNvSpPr>
            <a:spLocks noGrp="1" noChangeArrowheads="1"/>
          </p:cNvSpPr>
          <p:nvPr>
            <p:ph type="body" idx="1"/>
          </p:nvPr>
        </p:nvSpPr>
        <p:spPr bwMode="auto">
          <a:xfrm>
            <a:off x="0" y="1524000"/>
            <a:ext cx="91440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Lst>
  <p:transition>
    <p:wipe dir="r"/>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6000">
          <a:solidFill>
            <a:srgbClr val="D3F3F9"/>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a:solidFill>
            <a:srgbClr val="D3F3F9"/>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a:solidFill>
            <a:srgbClr val="D3F3F9"/>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a:solidFill>
            <a:srgbClr val="D3F3F9"/>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a:solidFill>
            <a:srgbClr val="D3F3F9"/>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0488" tIns="44450" rIns="90488" bIns="44450"/>
          <a:lstStyle/>
          <a:p>
            <a:pPr>
              <a:defRPr/>
            </a:pPr>
            <a:r>
              <a:rPr lang="en-US" sz="9600" dirty="0" smtClean="0"/>
              <a:t>Ephesians 4</a:t>
            </a:r>
          </a:p>
        </p:txBody>
      </p:sp>
      <p:sp>
        <p:nvSpPr>
          <p:cNvPr id="5123" name="Rectangle 3"/>
          <p:cNvSpPr>
            <a:spLocks noGrp="1" noChangeArrowheads="1"/>
          </p:cNvSpPr>
          <p:nvPr>
            <p:ph type="body" idx="1"/>
          </p:nvPr>
        </p:nvSpPr>
        <p:spPr>
          <a:xfrm>
            <a:off x="76200" y="2895600"/>
            <a:ext cx="8686800" cy="2514600"/>
          </a:xfrm>
        </p:spPr>
        <p:txBody>
          <a:bodyPr lIns="90488" tIns="44450" rIns="90488" bIns="44450"/>
          <a:lstStyle/>
          <a:p>
            <a:pPr>
              <a:defRPr/>
            </a:pPr>
            <a:r>
              <a:rPr lang="en-US" sz="6600" dirty="0" smtClean="0"/>
              <a:t>The Vanishing Returns </a:t>
            </a:r>
            <a:br>
              <a:rPr lang="en-US" sz="6600" dirty="0" smtClean="0"/>
            </a:br>
            <a:r>
              <a:rPr lang="en-US" sz="6600" dirty="0" smtClean="0"/>
              <a:t>     Of Life Away </a:t>
            </a:r>
            <a:br>
              <a:rPr lang="en-US" sz="6600" dirty="0" smtClean="0"/>
            </a:br>
            <a:r>
              <a:rPr lang="en-US" sz="6600" dirty="0" smtClean="0"/>
              <a:t>       From God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7555"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19460"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19461" name="Text Box 6"/>
          <p:cNvSpPr txBox="1">
            <a:spLocks noChangeArrowheads="1"/>
          </p:cNvSpPr>
          <p:nvPr/>
        </p:nvSpPr>
        <p:spPr bwMode="auto">
          <a:xfrm>
            <a:off x="5891213" y="914400"/>
            <a:ext cx="1920875" cy="4786313"/>
          </a:xfrm>
          <a:prstGeom prst="rect">
            <a:avLst/>
          </a:prstGeom>
          <a:noFill/>
          <a:ln w="57150" algn="ctr">
            <a:noFill/>
            <a:miter lim="800000"/>
            <a:headEnd/>
            <a:tailEnd/>
          </a:ln>
        </p:spPr>
        <p:txBody>
          <a:bodyPr wrap="none">
            <a:spAutoFit/>
          </a:bodyPr>
          <a:lstStyle/>
          <a:p>
            <a:r>
              <a:rPr lang="en-US" sz="30500">
                <a:latin typeface="Times New Roman" pitchFamily="18" charset="0"/>
              </a:rPr>
              <a:t>?</a:t>
            </a:r>
          </a:p>
        </p:txBody>
      </p:sp>
      <p:pic>
        <p:nvPicPr>
          <p:cNvPr id="19462"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496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20484"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20485" name="Text Box 6"/>
          <p:cNvSpPr txBox="1">
            <a:spLocks noChangeArrowheads="1"/>
          </p:cNvSpPr>
          <p:nvPr/>
        </p:nvSpPr>
        <p:spPr bwMode="auto">
          <a:xfrm>
            <a:off x="5891213" y="914400"/>
            <a:ext cx="1920875" cy="4786313"/>
          </a:xfrm>
          <a:prstGeom prst="rect">
            <a:avLst/>
          </a:prstGeom>
          <a:noFill/>
          <a:ln w="57150" algn="ctr">
            <a:noFill/>
            <a:miter lim="800000"/>
            <a:headEnd/>
            <a:tailEnd/>
          </a:ln>
        </p:spPr>
        <p:txBody>
          <a:bodyPr wrap="none">
            <a:spAutoFit/>
          </a:bodyPr>
          <a:lstStyle/>
          <a:p>
            <a:r>
              <a:rPr lang="en-US" sz="30500">
                <a:latin typeface="Times New Roman" pitchFamily="18" charset="0"/>
              </a:rPr>
              <a:t>?</a:t>
            </a:r>
          </a:p>
        </p:txBody>
      </p:sp>
      <p:sp>
        <p:nvSpPr>
          <p:cNvPr id="20486" name="Text Box 9"/>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a:latin typeface="Times New Roman" pitchFamily="18" charset="0"/>
              </a:rPr>
              <a:t>Good or evil?</a:t>
            </a:r>
          </a:p>
        </p:txBody>
      </p:sp>
      <p:pic>
        <p:nvPicPr>
          <p:cNvPr id="20487"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5987"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21508"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21509" name="Text Box 6"/>
          <p:cNvSpPr txBox="1">
            <a:spLocks noChangeArrowheads="1"/>
          </p:cNvSpPr>
          <p:nvPr/>
        </p:nvSpPr>
        <p:spPr bwMode="auto">
          <a:xfrm>
            <a:off x="5891213" y="914400"/>
            <a:ext cx="1920875" cy="4786313"/>
          </a:xfrm>
          <a:prstGeom prst="rect">
            <a:avLst/>
          </a:prstGeom>
          <a:noFill/>
          <a:ln w="57150" algn="ctr">
            <a:noFill/>
            <a:miter lim="800000"/>
            <a:headEnd/>
            <a:tailEnd/>
          </a:ln>
        </p:spPr>
        <p:txBody>
          <a:bodyPr wrap="none">
            <a:spAutoFit/>
          </a:bodyPr>
          <a:lstStyle/>
          <a:p>
            <a:r>
              <a:rPr lang="en-US" sz="30500">
                <a:latin typeface="Times New Roman" pitchFamily="18" charset="0"/>
              </a:rPr>
              <a:t>?</a:t>
            </a:r>
          </a:p>
        </p:txBody>
      </p:sp>
      <p:sp>
        <p:nvSpPr>
          <p:cNvPr id="21510" name="Text Box 7"/>
          <p:cNvSpPr txBox="1">
            <a:spLocks noChangeArrowheads="1"/>
          </p:cNvSpPr>
          <p:nvPr/>
        </p:nvSpPr>
        <p:spPr bwMode="auto">
          <a:xfrm>
            <a:off x="822325" y="758825"/>
            <a:ext cx="3063875" cy="701675"/>
          </a:xfrm>
          <a:prstGeom prst="rect">
            <a:avLst/>
          </a:prstGeom>
          <a:noFill/>
          <a:ln w="57150" algn="ctr">
            <a:noFill/>
            <a:miter lim="800000"/>
            <a:headEnd/>
            <a:tailEnd/>
          </a:ln>
        </p:spPr>
        <p:txBody>
          <a:bodyPr wrap="none">
            <a:spAutoFit/>
          </a:bodyPr>
          <a:lstStyle/>
          <a:p>
            <a:r>
              <a:rPr lang="en-US" sz="4000">
                <a:latin typeface="Times New Roman" pitchFamily="18" charset="0"/>
              </a:rPr>
              <a:t>Big or small?</a:t>
            </a:r>
          </a:p>
        </p:txBody>
      </p:sp>
      <p:sp>
        <p:nvSpPr>
          <p:cNvPr id="21511" name="Text Box 9"/>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a:latin typeface="Times New Roman" pitchFamily="18" charset="0"/>
              </a:rPr>
              <a:t>Good or evil?</a:t>
            </a:r>
          </a:p>
        </p:txBody>
      </p:sp>
      <p:pic>
        <p:nvPicPr>
          <p:cNvPr id="21512"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857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22532"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22533" name="Text Box 6"/>
          <p:cNvSpPr txBox="1">
            <a:spLocks noChangeArrowheads="1"/>
          </p:cNvSpPr>
          <p:nvPr/>
        </p:nvSpPr>
        <p:spPr bwMode="auto">
          <a:xfrm>
            <a:off x="5891213" y="914400"/>
            <a:ext cx="1920875" cy="4786313"/>
          </a:xfrm>
          <a:prstGeom prst="rect">
            <a:avLst/>
          </a:prstGeom>
          <a:noFill/>
          <a:ln w="57150" algn="ctr">
            <a:noFill/>
            <a:miter lim="800000"/>
            <a:headEnd/>
            <a:tailEnd/>
          </a:ln>
        </p:spPr>
        <p:txBody>
          <a:bodyPr wrap="none">
            <a:spAutoFit/>
          </a:bodyPr>
          <a:lstStyle/>
          <a:p>
            <a:r>
              <a:rPr lang="en-US" sz="30500">
                <a:latin typeface="Times New Roman" pitchFamily="18" charset="0"/>
              </a:rPr>
              <a:t>?</a:t>
            </a:r>
          </a:p>
        </p:txBody>
      </p:sp>
      <p:sp>
        <p:nvSpPr>
          <p:cNvPr id="22534" name="Text Box 7"/>
          <p:cNvSpPr txBox="1">
            <a:spLocks noChangeArrowheads="1"/>
          </p:cNvSpPr>
          <p:nvPr/>
        </p:nvSpPr>
        <p:spPr bwMode="auto">
          <a:xfrm>
            <a:off x="822325" y="758825"/>
            <a:ext cx="3063875" cy="701675"/>
          </a:xfrm>
          <a:prstGeom prst="rect">
            <a:avLst/>
          </a:prstGeom>
          <a:noFill/>
          <a:ln w="57150" algn="ctr">
            <a:noFill/>
            <a:miter lim="800000"/>
            <a:headEnd/>
            <a:tailEnd/>
          </a:ln>
        </p:spPr>
        <p:txBody>
          <a:bodyPr wrap="none">
            <a:spAutoFit/>
          </a:bodyPr>
          <a:lstStyle/>
          <a:p>
            <a:r>
              <a:rPr lang="en-US" sz="4000">
                <a:latin typeface="Times New Roman" pitchFamily="18" charset="0"/>
              </a:rPr>
              <a:t>Big or small?</a:t>
            </a:r>
          </a:p>
        </p:txBody>
      </p:sp>
      <p:sp>
        <p:nvSpPr>
          <p:cNvPr id="22535" name="Text Box 8"/>
          <p:cNvSpPr txBox="1">
            <a:spLocks noChangeArrowheads="1"/>
          </p:cNvSpPr>
          <p:nvPr/>
        </p:nvSpPr>
        <p:spPr bwMode="auto">
          <a:xfrm>
            <a:off x="292100" y="1279525"/>
            <a:ext cx="4133850" cy="708025"/>
          </a:xfrm>
          <a:prstGeom prst="rect">
            <a:avLst/>
          </a:prstGeom>
          <a:noFill/>
          <a:ln w="57150" algn="ctr">
            <a:noFill/>
            <a:miter lim="800000"/>
            <a:headEnd/>
            <a:tailEnd/>
          </a:ln>
        </p:spPr>
        <p:txBody>
          <a:bodyPr wrap="none">
            <a:spAutoFit/>
          </a:bodyPr>
          <a:lstStyle/>
          <a:p>
            <a:r>
              <a:rPr lang="en-US" sz="4000">
                <a:latin typeface="Times New Roman" pitchFamily="18" charset="0"/>
              </a:rPr>
              <a:t>Significant, or not?</a:t>
            </a:r>
          </a:p>
        </p:txBody>
      </p:sp>
      <p:sp>
        <p:nvSpPr>
          <p:cNvPr id="22536" name="Text Box 9"/>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a:latin typeface="Times New Roman" pitchFamily="18" charset="0"/>
              </a:rPr>
              <a:t>Good or evil?</a:t>
            </a:r>
          </a:p>
        </p:txBody>
      </p:sp>
      <p:pic>
        <p:nvPicPr>
          <p:cNvPr id="22537"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5507"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23556"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23557" name="Text Box 6"/>
          <p:cNvSpPr txBox="1">
            <a:spLocks noChangeArrowheads="1"/>
          </p:cNvSpPr>
          <p:nvPr/>
        </p:nvSpPr>
        <p:spPr bwMode="auto">
          <a:xfrm>
            <a:off x="5891213" y="914400"/>
            <a:ext cx="1920875" cy="4786313"/>
          </a:xfrm>
          <a:prstGeom prst="rect">
            <a:avLst/>
          </a:prstGeom>
          <a:noFill/>
          <a:ln w="57150" algn="ctr">
            <a:noFill/>
            <a:miter lim="800000"/>
            <a:headEnd/>
            <a:tailEnd/>
          </a:ln>
        </p:spPr>
        <p:txBody>
          <a:bodyPr wrap="none">
            <a:spAutoFit/>
          </a:bodyPr>
          <a:lstStyle/>
          <a:p>
            <a:r>
              <a:rPr lang="en-US" sz="30500">
                <a:latin typeface="Times New Roman" pitchFamily="18" charset="0"/>
              </a:rPr>
              <a:t>?</a:t>
            </a:r>
          </a:p>
        </p:txBody>
      </p:sp>
      <p:pic>
        <p:nvPicPr>
          <p:cNvPr id="23558"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6531"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1029"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1030"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
        <p:nvSpPr>
          <p:cNvPr id="1031"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960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2053"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2054"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
        <p:nvSpPr>
          <p:cNvPr id="2056" name="Text Box 10"/>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b="1">
                <a:latin typeface="Times New Roman" pitchFamily="18" charset="0"/>
              </a:rPr>
              <a:t>Good or evil?</a:t>
            </a:r>
          </a:p>
        </p:txBody>
      </p:sp>
      <p:sp>
        <p:nvSpPr>
          <p:cNvPr id="9"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7011"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3077"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3080" name="Text Box 8"/>
          <p:cNvSpPr txBox="1">
            <a:spLocks noChangeArrowheads="1"/>
          </p:cNvSpPr>
          <p:nvPr/>
        </p:nvSpPr>
        <p:spPr bwMode="auto">
          <a:xfrm>
            <a:off x="822325" y="758825"/>
            <a:ext cx="3063875" cy="701675"/>
          </a:xfrm>
          <a:prstGeom prst="rect">
            <a:avLst/>
          </a:prstGeom>
          <a:noFill/>
          <a:ln w="57150" algn="ctr">
            <a:noFill/>
            <a:miter lim="800000"/>
            <a:headEnd/>
            <a:tailEnd/>
          </a:ln>
        </p:spPr>
        <p:txBody>
          <a:bodyPr wrap="none">
            <a:spAutoFit/>
          </a:bodyPr>
          <a:lstStyle/>
          <a:p>
            <a:r>
              <a:rPr lang="en-US" sz="4000" b="1">
                <a:latin typeface="Times New Roman" pitchFamily="18" charset="0"/>
              </a:rPr>
              <a:t>Big or small?</a:t>
            </a:r>
          </a:p>
        </p:txBody>
      </p:sp>
      <p:sp>
        <p:nvSpPr>
          <p:cNvPr id="3081" name="Text Box 10"/>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b="1">
                <a:latin typeface="Times New Roman" pitchFamily="18" charset="0"/>
              </a:rPr>
              <a:t>Good or evil?</a:t>
            </a:r>
          </a:p>
        </p:txBody>
      </p:sp>
      <p:sp>
        <p:nvSpPr>
          <p:cNvPr id="10"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
        <p:nvSpPr>
          <p:cNvPr id="12"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8035"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4101"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4104" name="Text Box 8"/>
          <p:cNvSpPr txBox="1">
            <a:spLocks noChangeArrowheads="1"/>
          </p:cNvSpPr>
          <p:nvPr/>
        </p:nvSpPr>
        <p:spPr bwMode="auto">
          <a:xfrm>
            <a:off x="822325" y="758825"/>
            <a:ext cx="3063875" cy="701675"/>
          </a:xfrm>
          <a:prstGeom prst="rect">
            <a:avLst/>
          </a:prstGeom>
          <a:noFill/>
          <a:ln w="57150" algn="ctr">
            <a:noFill/>
            <a:miter lim="800000"/>
            <a:headEnd/>
            <a:tailEnd/>
          </a:ln>
        </p:spPr>
        <p:txBody>
          <a:bodyPr wrap="none">
            <a:spAutoFit/>
          </a:bodyPr>
          <a:lstStyle/>
          <a:p>
            <a:r>
              <a:rPr lang="en-US" sz="4000" b="1">
                <a:latin typeface="Times New Roman" pitchFamily="18" charset="0"/>
              </a:rPr>
              <a:t>Big or small?</a:t>
            </a:r>
          </a:p>
        </p:txBody>
      </p:sp>
      <p:sp>
        <p:nvSpPr>
          <p:cNvPr id="4105" name="Text Box 9"/>
          <p:cNvSpPr txBox="1">
            <a:spLocks noChangeArrowheads="1"/>
          </p:cNvSpPr>
          <p:nvPr/>
        </p:nvSpPr>
        <p:spPr bwMode="auto">
          <a:xfrm>
            <a:off x="184150" y="1279525"/>
            <a:ext cx="4349750" cy="701675"/>
          </a:xfrm>
          <a:prstGeom prst="rect">
            <a:avLst/>
          </a:prstGeom>
          <a:noFill/>
          <a:ln w="57150" algn="ctr">
            <a:noFill/>
            <a:miter lim="800000"/>
            <a:headEnd/>
            <a:tailEnd/>
          </a:ln>
        </p:spPr>
        <p:txBody>
          <a:bodyPr wrap="none">
            <a:spAutoFit/>
          </a:bodyPr>
          <a:lstStyle/>
          <a:p>
            <a:r>
              <a:rPr lang="en-US" sz="4000" b="1">
                <a:latin typeface="Times New Roman" pitchFamily="18" charset="0"/>
              </a:rPr>
              <a:t>Significant, or not?</a:t>
            </a:r>
          </a:p>
        </p:txBody>
      </p:sp>
      <p:sp>
        <p:nvSpPr>
          <p:cNvPr id="4106" name="Text Box 10"/>
          <p:cNvSpPr txBox="1">
            <a:spLocks noChangeArrowheads="1"/>
          </p:cNvSpPr>
          <p:nvPr/>
        </p:nvSpPr>
        <p:spPr bwMode="auto">
          <a:xfrm>
            <a:off x="812800" y="228600"/>
            <a:ext cx="3119438" cy="701675"/>
          </a:xfrm>
          <a:prstGeom prst="rect">
            <a:avLst/>
          </a:prstGeom>
          <a:noFill/>
          <a:ln w="57150" algn="ctr">
            <a:noFill/>
            <a:miter lim="800000"/>
            <a:headEnd/>
            <a:tailEnd/>
          </a:ln>
        </p:spPr>
        <p:txBody>
          <a:bodyPr wrap="none">
            <a:spAutoFit/>
          </a:bodyPr>
          <a:lstStyle/>
          <a:p>
            <a:r>
              <a:rPr lang="en-US" sz="4000" b="1">
                <a:latin typeface="Times New Roman" pitchFamily="18" charset="0"/>
              </a:rPr>
              <a:t>Good or evil?</a:t>
            </a:r>
          </a:p>
        </p:txBody>
      </p:sp>
      <p:sp>
        <p:nvSpPr>
          <p:cNvPr id="11"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
        <p:nvSpPr>
          <p:cNvPr id="13"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0627"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5125"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b="1" dirty="0"/>
          </a:p>
        </p:txBody>
      </p:sp>
      <p:sp>
        <p:nvSpPr>
          <p:cNvPr id="9"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
        <p:nvSpPr>
          <p:cNvPr id="11"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
        <p:nvSpPr>
          <p:cNvPr id="5128" name="Text Box 10"/>
          <p:cNvSpPr txBox="1">
            <a:spLocks noChangeArrowheads="1"/>
          </p:cNvSpPr>
          <p:nvPr/>
        </p:nvSpPr>
        <p:spPr bwMode="auto">
          <a:xfrm>
            <a:off x="277127" y="76200"/>
            <a:ext cx="8409673" cy="1477328"/>
          </a:xfrm>
          <a:prstGeom prst="rect">
            <a:avLst/>
          </a:prstGeom>
          <a:solidFill>
            <a:srgbClr val="000000"/>
          </a:solidFill>
          <a:ln w="57150" algn="ctr">
            <a:noFill/>
            <a:miter lim="800000"/>
            <a:headEnd/>
            <a:tailEnd/>
          </a:ln>
        </p:spPr>
        <p:txBody>
          <a:bodyPr wrap="none">
            <a:spAutoFit/>
          </a:bodyPr>
          <a:lstStyle/>
          <a:p>
            <a:pPr>
              <a:lnSpc>
                <a:spcPct val="75000"/>
              </a:lnSpc>
            </a:pPr>
            <a:r>
              <a:rPr lang="en-US" sz="4000" dirty="0">
                <a:latin typeface="Times New Roman" pitchFamily="18" charset="0"/>
              </a:rPr>
              <a:t>Sartre, “no finite point has </a:t>
            </a:r>
            <a:br>
              <a:rPr lang="en-US" sz="4000" dirty="0">
                <a:latin typeface="Times New Roman" pitchFamily="18" charset="0"/>
              </a:rPr>
            </a:br>
            <a:r>
              <a:rPr lang="en-US" sz="4000" dirty="0" smtClean="0">
                <a:latin typeface="Times New Roman" pitchFamily="18" charset="0"/>
              </a:rPr>
              <a:t>ultimate meaning </a:t>
            </a:r>
            <a:r>
              <a:rPr lang="en-US" sz="4000" dirty="0">
                <a:latin typeface="Times New Roman" pitchFamily="18" charset="0"/>
              </a:rPr>
              <a:t>unless it is in </a:t>
            </a:r>
            <a:r>
              <a:rPr lang="en-US" sz="4000" dirty="0" smtClean="0">
                <a:latin typeface="Times New Roman" pitchFamily="18" charset="0"/>
              </a:rPr>
              <a:t>relation </a:t>
            </a:r>
            <a:br>
              <a:rPr lang="en-US" sz="4000" dirty="0" smtClean="0">
                <a:latin typeface="Times New Roman" pitchFamily="18" charset="0"/>
              </a:rPr>
            </a:br>
            <a:r>
              <a:rPr lang="en-US" sz="4000" dirty="0" smtClean="0">
                <a:latin typeface="Times New Roman" pitchFamily="18" charset="0"/>
              </a:rPr>
              <a:t>to an </a:t>
            </a:r>
            <a:r>
              <a:rPr lang="en-US" sz="4000" dirty="0">
                <a:latin typeface="Times New Roman" pitchFamily="18" charset="0"/>
              </a:rPr>
              <a:t>infinite reference point.”</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25027"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dirty="0" smtClean="0"/>
              <a:t>What God has already done for those who believe:</a:t>
            </a:r>
          </a:p>
          <a:p>
            <a:pPr>
              <a:spcBef>
                <a:spcPct val="5000"/>
              </a:spcBef>
              <a:buFont typeface="Wingdings" pitchFamily="2" charset="2"/>
              <a:buNone/>
              <a:defRPr/>
            </a:pPr>
            <a:r>
              <a:rPr lang="en-US" sz="5400" dirty="0" smtClean="0"/>
              <a:t> - Forged a Body</a:t>
            </a:r>
          </a:p>
          <a:p>
            <a:pPr>
              <a:spcBef>
                <a:spcPct val="5000"/>
              </a:spcBef>
              <a:buFont typeface="Wingdings" pitchFamily="2" charset="2"/>
              <a:buNone/>
              <a:defRPr/>
            </a:pPr>
            <a:r>
              <a:rPr lang="en-US" sz="5400" dirty="0" smtClean="0"/>
              <a:t> - Established a new identity </a:t>
            </a:r>
          </a:p>
          <a:p>
            <a:pPr>
              <a:spcBef>
                <a:spcPct val="5000"/>
              </a:spcBef>
              <a:buFont typeface="Wingdings" pitchFamily="2" charset="2"/>
              <a:buNone/>
              <a:defRPr/>
            </a:pPr>
            <a:r>
              <a:rPr lang="en-US" sz="5400" dirty="0" smtClean="0"/>
              <a:t> - Indwelt with the Holy Spirit</a:t>
            </a:r>
          </a:p>
          <a:p>
            <a:pPr>
              <a:spcBef>
                <a:spcPct val="5000"/>
              </a:spcBef>
              <a:buFont typeface="Wingdings" pitchFamily="2" charset="2"/>
              <a:buNone/>
              <a:defRPr/>
            </a:pPr>
            <a:r>
              <a:rPr lang="en-US" sz="5400" dirty="0" smtClean="0"/>
              <a:t> - Guaranteed us a destiny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5027">
                                            <p:txEl>
                                              <p:pRg st="0" end="0"/>
                                            </p:txEl>
                                          </p:spTgt>
                                        </p:tgtEl>
                                        <p:attrNameLst>
                                          <p:attrName>style.visibility</p:attrName>
                                        </p:attrNameLst>
                                      </p:cBhvr>
                                      <p:to>
                                        <p:strVal val="visible"/>
                                      </p:to>
                                    </p:set>
                                    <p:animEffect transition="in" filter="wipe(left)">
                                      <p:cBhvr>
                                        <p:cTn id="7" dur="500"/>
                                        <p:tgtEl>
                                          <p:spTgt spid="1025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5027">
                                            <p:txEl>
                                              <p:pRg st="1" end="1"/>
                                            </p:txEl>
                                          </p:spTgt>
                                        </p:tgtEl>
                                        <p:attrNameLst>
                                          <p:attrName>style.visibility</p:attrName>
                                        </p:attrNameLst>
                                      </p:cBhvr>
                                      <p:to>
                                        <p:strVal val="visible"/>
                                      </p:to>
                                    </p:set>
                                    <p:animEffect transition="in" filter="wipe(left)">
                                      <p:cBhvr>
                                        <p:cTn id="12" dur="500"/>
                                        <p:tgtEl>
                                          <p:spTgt spid="1025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5027">
                                            <p:txEl>
                                              <p:pRg st="2" end="2"/>
                                            </p:txEl>
                                          </p:spTgt>
                                        </p:tgtEl>
                                        <p:attrNameLst>
                                          <p:attrName>style.visibility</p:attrName>
                                        </p:attrNameLst>
                                      </p:cBhvr>
                                      <p:to>
                                        <p:strVal val="visible"/>
                                      </p:to>
                                    </p:set>
                                    <p:animEffect transition="in" filter="wipe(left)">
                                      <p:cBhvr>
                                        <p:cTn id="17" dur="500"/>
                                        <p:tgtEl>
                                          <p:spTgt spid="1025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027">
                                            <p:txEl>
                                              <p:pRg st="3" end="3"/>
                                            </p:txEl>
                                          </p:spTgt>
                                        </p:tgtEl>
                                        <p:attrNameLst>
                                          <p:attrName>style.visibility</p:attrName>
                                        </p:attrNameLst>
                                      </p:cBhvr>
                                      <p:to>
                                        <p:strVal val="visible"/>
                                      </p:to>
                                    </p:set>
                                    <p:animEffect transition="in" filter="wipe(left)">
                                      <p:cBhvr>
                                        <p:cTn id="22" dur="500"/>
                                        <p:tgtEl>
                                          <p:spTgt spid="1025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5027">
                                            <p:txEl>
                                              <p:pRg st="4" end="4"/>
                                            </p:txEl>
                                          </p:spTgt>
                                        </p:tgtEl>
                                        <p:attrNameLst>
                                          <p:attrName>style.visibility</p:attrName>
                                        </p:attrNameLst>
                                      </p:cBhvr>
                                      <p:to>
                                        <p:strVal val="visible"/>
                                      </p:to>
                                    </p:set>
                                    <p:animEffect transition="in" filter="wipe(left)">
                                      <p:cBhvr>
                                        <p:cTn id="27" dur="500"/>
                                        <p:tgtEl>
                                          <p:spTgt spid="1025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4176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6149" name="Rectangle 4"/>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sp>
        <p:nvSpPr>
          <p:cNvPr id="6152" name="Text Box 8"/>
          <p:cNvSpPr txBox="1">
            <a:spLocks noChangeArrowheads="1"/>
          </p:cNvSpPr>
          <p:nvPr/>
        </p:nvSpPr>
        <p:spPr bwMode="auto">
          <a:xfrm>
            <a:off x="1192824" y="212725"/>
            <a:ext cx="6242415" cy="1020472"/>
          </a:xfrm>
          <a:prstGeom prst="rect">
            <a:avLst/>
          </a:prstGeom>
          <a:noFill/>
          <a:ln w="57150" algn="ctr">
            <a:noFill/>
            <a:miter lim="800000"/>
            <a:headEnd/>
            <a:tailEnd/>
          </a:ln>
        </p:spPr>
        <p:txBody>
          <a:bodyPr wrap="none">
            <a:spAutoFit/>
          </a:bodyPr>
          <a:lstStyle/>
          <a:p>
            <a:pPr>
              <a:lnSpc>
                <a:spcPct val="75000"/>
              </a:lnSpc>
            </a:pPr>
            <a:r>
              <a:rPr lang="en-US" sz="4000" dirty="0">
                <a:latin typeface="Times New Roman" pitchFamily="18" charset="0"/>
              </a:rPr>
              <a:t>Without God we end up </a:t>
            </a:r>
            <a:br>
              <a:rPr lang="en-US" sz="4000" dirty="0">
                <a:latin typeface="Times New Roman" pitchFamily="18" charset="0"/>
              </a:rPr>
            </a:br>
            <a:r>
              <a:rPr lang="en-US" sz="4000" dirty="0" err="1">
                <a:latin typeface="Times New Roman" pitchFamily="18" charset="0"/>
              </a:rPr>
              <a:t>relativizing</a:t>
            </a:r>
            <a:r>
              <a:rPr lang="en-US" sz="4000" dirty="0">
                <a:latin typeface="Times New Roman" pitchFamily="18" charset="0"/>
              </a:rPr>
              <a:t> everything to self</a:t>
            </a:r>
          </a:p>
        </p:txBody>
      </p:sp>
      <p:sp>
        <p:nvSpPr>
          <p:cNvPr id="9" name="Oval 7"/>
          <p:cNvSpPr>
            <a:spLocks noChangeArrowheads="1"/>
          </p:cNvSpPr>
          <p:nvPr/>
        </p:nvSpPr>
        <p:spPr bwMode="auto">
          <a:xfrm>
            <a:off x="1676400" y="1219200"/>
            <a:ext cx="4953000" cy="4419600"/>
          </a:xfrm>
          <a:prstGeom prst="ellipse">
            <a:avLst/>
          </a:prstGeom>
          <a:noFill/>
          <a:ln w="57150" algn="ctr">
            <a:solidFill>
              <a:schemeClr val="tx1"/>
            </a:solidFill>
            <a:round/>
            <a:headEnd/>
            <a:tailEnd/>
          </a:ln>
        </p:spPr>
        <p:txBody>
          <a:bodyPr wrap="none" anchor="ctr"/>
          <a:lstStyle/>
          <a:p>
            <a:endParaRPr lang="en-US"/>
          </a:p>
        </p:txBody>
      </p:sp>
      <p:sp>
        <p:nvSpPr>
          <p:cNvPr id="11" name="Text Box 6"/>
          <p:cNvSpPr txBox="1">
            <a:spLocks noChangeArrowheads="1"/>
          </p:cNvSpPr>
          <p:nvPr/>
        </p:nvSpPr>
        <p:spPr bwMode="auto">
          <a:xfrm>
            <a:off x="5891290" y="914400"/>
            <a:ext cx="1920719" cy="4785926"/>
          </a:xfrm>
          <a:prstGeom prst="rect">
            <a:avLst/>
          </a:prstGeom>
          <a:noFill/>
          <a:ln w="57150" algn="ctr">
            <a:noFill/>
            <a:miter lim="800000"/>
            <a:headEnd/>
            <a:tailEnd/>
          </a:ln>
        </p:spPr>
        <p:txBody>
          <a:bodyPr wrap="none">
            <a:spAutoFit/>
          </a:bodyPr>
          <a:lstStyle/>
          <a:p>
            <a:r>
              <a:rPr lang="en-US" sz="30500" dirty="0">
                <a:latin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2675"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5" name="Oval 4"/>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1069061" name="Rectangle 5"/>
          <p:cNvSpPr>
            <a:spLocks noChangeArrowheads="1"/>
          </p:cNvSpPr>
          <p:nvPr/>
        </p:nvSpPr>
        <p:spPr bwMode="auto">
          <a:xfrm>
            <a:off x="228600" y="4572000"/>
            <a:ext cx="6019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7" name="Oval 6"/>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228600" y="4572000"/>
            <a:ext cx="6019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sp>
        <p:nvSpPr>
          <p:cNvPr id="8" name="Oval 7"/>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6" name="Oval 5"/>
          <p:cNvSpPr>
            <a:spLocks noChangeArrowheads="1"/>
          </p:cNvSpPr>
          <p:nvPr/>
        </p:nvSpPr>
        <p:spPr bwMode="auto">
          <a:xfrm>
            <a:off x="1600200" y="3886200"/>
            <a:ext cx="1905000" cy="685800"/>
          </a:xfrm>
          <a:prstGeom prst="ellipse">
            <a:avLst/>
          </a:prstGeom>
          <a:noFill/>
          <a:ln w="57150" algn="ctr">
            <a:solidFill>
              <a:schemeClr val="tx1"/>
            </a:solidFill>
            <a:round/>
            <a:headEnd/>
            <a:tailEnd/>
          </a:ln>
        </p:spPr>
        <p:txBody>
          <a:bodyPr wrap="none" anchor="ctr"/>
          <a:lstStyle/>
          <a:p>
            <a:endParaRPr lang="en-US"/>
          </a:p>
        </p:txBody>
      </p:sp>
      <p:sp>
        <p:nvSpPr>
          <p:cNvPr id="1069061" name="Rectangle 5"/>
          <p:cNvSpPr>
            <a:spLocks noChangeArrowheads="1"/>
          </p:cNvSpPr>
          <p:nvPr/>
        </p:nvSpPr>
        <p:spPr bwMode="auto">
          <a:xfrm>
            <a:off x="228600" y="4572000"/>
            <a:ext cx="6781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Cannot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pic>
        <p:nvPicPr>
          <p:cNvPr id="1026" name="Picture 2" descr="C:\my documents\My Pictures\ANCIENT\cache02\amazondrop.jpg"/>
          <p:cNvPicPr>
            <a:picLocks noChangeAspect="1" noChangeArrowheads="1"/>
          </p:cNvPicPr>
          <p:nvPr/>
        </p:nvPicPr>
        <p:blipFill>
          <a:blip r:embed="rId3" cstate="print"/>
          <a:srcRect/>
          <a:stretch>
            <a:fillRect/>
          </a:stretch>
        </p:blipFill>
        <p:spPr bwMode="auto">
          <a:xfrm>
            <a:off x="0" y="601072"/>
            <a:ext cx="9144000" cy="6090730"/>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6" name="Oval 5"/>
          <p:cNvSpPr>
            <a:spLocks noChangeArrowheads="1"/>
          </p:cNvSpPr>
          <p:nvPr/>
        </p:nvSpPr>
        <p:spPr bwMode="auto">
          <a:xfrm>
            <a:off x="1600200" y="3886200"/>
            <a:ext cx="1905000" cy="685800"/>
          </a:xfrm>
          <a:prstGeom prst="ellipse">
            <a:avLst/>
          </a:prstGeom>
          <a:noFill/>
          <a:ln w="57150" algn="ctr">
            <a:solidFill>
              <a:schemeClr val="tx1"/>
            </a:solidFill>
            <a:round/>
            <a:headEnd/>
            <a:tailEnd/>
          </a:ln>
        </p:spPr>
        <p:txBody>
          <a:bodyPr wrap="none" anchor="ctr"/>
          <a:lstStyle/>
          <a:p>
            <a:endParaRPr lang="en-US"/>
          </a:p>
        </p:txBody>
      </p:sp>
      <p:sp>
        <p:nvSpPr>
          <p:cNvPr id="1069061" name="Rectangle 5"/>
          <p:cNvSpPr>
            <a:spLocks noChangeArrowheads="1"/>
          </p:cNvSpPr>
          <p:nvPr/>
        </p:nvSpPr>
        <p:spPr bwMode="auto">
          <a:xfrm>
            <a:off x="228600" y="4572000"/>
            <a:ext cx="6781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Cannot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pic>
        <p:nvPicPr>
          <p:cNvPr id="1026" name="Picture 2" descr="C:\my documents\My Pictures\ANCIENT\cache02\amazondrop.jpg"/>
          <p:cNvPicPr>
            <a:picLocks noChangeAspect="1" noChangeArrowheads="1"/>
          </p:cNvPicPr>
          <p:nvPr/>
        </p:nvPicPr>
        <p:blipFill>
          <a:blip r:embed="rId3" cstate="print"/>
          <a:srcRect/>
          <a:stretch>
            <a:fillRect/>
          </a:stretch>
        </p:blipFill>
        <p:spPr bwMode="auto">
          <a:xfrm>
            <a:off x="0" y="601072"/>
            <a:ext cx="9144000" cy="6090730"/>
          </a:xfrm>
          <a:prstGeom prst="rect">
            <a:avLst/>
          </a:prstGeom>
          <a:noFill/>
        </p:spPr>
      </p:pic>
      <p:sp>
        <p:nvSpPr>
          <p:cNvPr id="8" name="Oval 7"/>
          <p:cNvSpPr/>
          <p:nvPr/>
        </p:nvSpPr>
        <p:spPr bwMode="auto">
          <a:xfrm>
            <a:off x="-76200" y="2667000"/>
            <a:ext cx="1143000" cy="3124200"/>
          </a:xfrm>
          <a:prstGeom prst="ellipse">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228600" y="4572000"/>
            <a:ext cx="6019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sp>
        <p:nvSpPr>
          <p:cNvPr id="9" name="Oval 8"/>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228600" y="4572000"/>
            <a:ext cx="6019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sp>
        <p:nvSpPr>
          <p:cNvPr id="8" name="Oval 7"/>
          <p:cNvSpPr>
            <a:spLocks noChangeArrowheads="1"/>
          </p:cNvSpPr>
          <p:nvPr/>
        </p:nvSpPr>
        <p:spPr bwMode="auto">
          <a:xfrm>
            <a:off x="1752600" y="5867400"/>
            <a:ext cx="4191000" cy="685800"/>
          </a:xfrm>
          <a:prstGeom prst="ellipse">
            <a:avLst/>
          </a:prstGeom>
          <a:noFill/>
          <a:ln w="57150" algn="ctr">
            <a:solidFill>
              <a:schemeClr val="tx1"/>
            </a:solidFill>
            <a:round/>
            <a:headEnd/>
            <a:tailEnd/>
          </a:ln>
        </p:spPr>
        <p:txBody>
          <a:bodyPr wrap="none" anchor="ctr"/>
          <a:lstStyle/>
          <a:p>
            <a:endParaRPr lang="en-US"/>
          </a:p>
        </p:txBody>
      </p:sp>
      <p:sp>
        <p:nvSpPr>
          <p:cNvPr id="9" name="Oval 8"/>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228600" y="4572000"/>
            <a:ext cx="6019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Can’t know if your conclusions are actually true</a:t>
            </a:r>
            <a:endParaRPr lang="en-US" sz="6000" dirty="0">
              <a:effectLst>
                <a:outerShdw blurRad="38100" dist="38100" dir="2700000" algn="tl">
                  <a:srgbClr val="000000"/>
                </a:outerShdw>
              </a:effectLst>
              <a:latin typeface="Times New Roman" pitchFamily="18" charset="0"/>
            </a:endParaRPr>
          </a:p>
        </p:txBody>
      </p:sp>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7" name="Rectangle 5"/>
          <p:cNvSpPr>
            <a:spLocks noChangeArrowheads="1"/>
          </p:cNvSpPr>
          <p:nvPr/>
        </p:nvSpPr>
        <p:spPr bwMode="auto">
          <a:xfrm>
            <a:off x="2057400" y="5181600"/>
            <a:ext cx="6781800" cy="1447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Because you have no </a:t>
            </a:r>
            <a:r>
              <a:rPr lang="en-US" sz="6000" u="sng" dirty="0" smtClean="0">
                <a:effectLst>
                  <a:outerShdw blurRad="38100" dist="38100" dir="2700000" algn="tl">
                    <a:srgbClr val="000000"/>
                  </a:outerShdw>
                </a:effectLst>
                <a:latin typeface="Times New Roman" pitchFamily="18" charset="0"/>
              </a:rPr>
              <a:t>foundation</a:t>
            </a:r>
            <a:endParaRPr lang="en-US" sz="6000" u="sng" dirty="0">
              <a:effectLst>
                <a:outerShdw blurRad="38100" dist="38100" dir="2700000" algn="tl">
                  <a:srgbClr val="000000"/>
                </a:outerShdw>
              </a:effectLst>
              <a:latin typeface="Times New Roman" pitchFamily="18" charset="0"/>
            </a:endParaRPr>
          </a:p>
        </p:txBody>
      </p:sp>
      <p:sp>
        <p:nvSpPr>
          <p:cNvPr id="8" name="Oval 7"/>
          <p:cNvSpPr>
            <a:spLocks noChangeArrowheads="1"/>
          </p:cNvSpPr>
          <p:nvPr/>
        </p:nvSpPr>
        <p:spPr bwMode="auto">
          <a:xfrm>
            <a:off x="1752600" y="5867400"/>
            <a:ext cx="4191000" cy="685800"/>
          </a:xfrm>
          <a:prstGeom prst="ellipse">
            <a:avLst/>
          </a:prstGeom>
          <a:noFill/>
          <a:ln w="57150" algn="ctr">
            <a:solidFill>
              <a:schemeClr val="tx1"/>
            </a:solidFill>
            <a:round/>
            <a:headEnd/>
            <a:tailEnd/>
          </a:ln>
        </p:spPr>
        <p:txBody>
          <a:bodyPr wrap="none" anchor="ctr"/>
          <a:lstStyle/>
          <a:p>
            <a:endParaRPr lang="en-US"/>
          </a:p>
        </p:txBody>
      </p:sp>
      <p:sp>
        <p:nvSpPr>
          <p:cNvPr id="9" name="Oval 8"/>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
        <p:nvSpPr>
          <p:cNvPr id="10" name="Rectangle 5"/>
          <p:cNvSpPr>
            <a:spLocks noChangeArrowheads="1"/>
          </p:cNvSpPr>
          <p:nvPr/>
        </p:nvSpPr>
        <p:spPr bwMode="auto">
          <a:xfrm>
            <a:off x="228600" y="228600"/>
            <a:ext cx="6781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true foundation:</a:t>
            </a:r>
          </a:p>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infinite personal creator God</a:t>
            </a:r>
            <a:endParaRPr lang="en-US" sz="60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1069061" name="Rectangle 5"/>
          <p:cNvSpPr>
            <a:spLocks noChangeArrowheads="1"/>
          </p:cNvSpPr>
          <p:nvPr/>
        </p:nvSpPr>
        <p:spPr bwMode="auto">
          <a:xfrm>
            <a:off x="228600" y="4114800"/>
            <a:ext cx="7162800" cy="2590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11500" dirty="0" smtClean="0">
                <a:effectLst>
                  <a:outerShdw blurRad="38100" dist="38100" dir="2700000" algn="tl">
                    <a:srgbClr val="000000"/>
                  </a:outerShdw>
                </a:effectLst>
                <a:latin typeface="Times New Roman" pitchFamily="18" charset="0"/>
              </a:rPr>
              <a:t>How can we know?</a:t>
            </a:r>
            <a:endParaRPr lang="en-US" sz="11500" dirty="0">
              <a:effectLst>
                <a:outerShdw blurRad="38100" dist="38100" dir="2700000" algn="tl">
                  <a:srgbClr val="000000"/>
                </a:outerShdw>
              </a:effectLst>
              <a:latin typeface="Times New Roman" pitchFamily="18" charset="0"/>
            </a:endParaRPr>
          </a:p>
        </p:txBody>
      </p:sp>
      <p:sp>
        <p:nvSpPr>
          <p:cNvPr id="9" name="Oval 8"/>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
        <p:nvSpPr>
          <p:cNvPr id="10" name="Rectangle 5"/>
          <p:cNvSpPr>
            <a:spLocks noChangeArrowheads="1"/>
          </p:cNvSpPr>
          <p:nvPr/>
        </p:nvSpPr>
        <p:spPr bwMode="auto">
          <a:xfrm>
            <a:off x="228600" y="228600"/>
            <a:ext cx="6781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true foundation:</a:t>
            </a:r>
          </a:p>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infinite personal creator God</a:t>
            </a:r>
            <a:endParaRPr lang="en-US" sz="60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25027" name="Rectangle 3"/>
          <p:cNvSpPr>
            <a:spLocks noGrp="1" noChangeArrowheads="1"/>
          </p:cNvSpPr>
          <p:nvPr>
            <p:ph type="body" idx="1"/>
          </p:nvPr>
        </p:nvSpPr>
        <p:spPr>
          <a:xfrm>
            <a:off x="381000" y="2590800"/>
            <a:ext cx="8001000" cy="2286000"/>
          </a:xfrm>
        </p:spPr>
        <p:txBody>
          <a:bodyPr lIns="90488" tIns="44450" rIns="90488" bIns="44450"/>
          <a:lstStyle/>
          <a:p>
            <a:pPr>
              <a:spcBef>
                <a:spcPct val="5000"/>
              </a:spcBef>
              <a:buFont typeface="Wingdings" pitchFamily="2" charset="2"/>
              <a:buNone/>
              <a:defRPr/>
            </a:pPr>
            <a:r>
              <a:rPr lang="en-US" sz="5400" dirty="0" smtClean="0"/>
              <a:t>Now: how we can access God’s power for personal transformation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69059"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1069061" name="Rectangle 5"/>
          <p:cNvSpPr>
            <a:spLocks noChangeArrowheads="1"/>
          </p:cNvSpPr>
          <p:nvPr/>
        </p:nvSpPr>
        <p:spPr bwMode="auto">
          <a:xfrm>
            <a:off x="228600" y="4114800"/>
            <a:ext cx="7162800" cy="2590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11500" dirty="0" smtClean="0">
                <a:effectLst>
                  <a:outerShdw blurRad="38100" dist="38100" dir="2700000" algn="tl">
                    <a:srgbClr val="000000"/>
                  </a:outerShdw>
                </a:effectLst>
                <a:latin typeface="Times New Roman" pitchFamily="18" charset="0"/>
              </a:rPr>
              <a:t>How can we know?</a:t>
            </a:r>
            <a:endParaRPr lang="en-US" sz="11500" dirty="0">
              <a:effectLst>
                <a:outerShdw blurRad="38100" dist="38100" dir="2700000" algn="tl">
                  <a:srgbClr val="000000"/>
                </a:outerShdw>
              </a:effectLst>
              <a:latin typeface="Times New Roman" pitchFamily="18" charset="0"/>
            </a:endParaRPr>
          </a:p>
        </p:txBody>
      </p:sp>
      <p:sp>
        <p:nvSpPr>
          <p:cNvPr id="9" name="Oval 8"/>
          <p:cNvSpPr>
            <a:spLocks noChangeArrowheads="1"/>
          </p:cNvSpPr>
          <p:nvPr/>
        </p:nvSpPr>
        <p:spPr bwMode="auto">
          <a:xfrm>
            <a:off x="7086600" y="3352800"/>
            <a:ext cx="1905000" cy="685800"/>
          </a:xfrm>
          <a:prstGeom prst="ellipse">
            <a:avLst/>
          </a:prstGeom>
          <a:noFill/>
          <a:ln w="57150" algn="ctr">
            <a:solidFill>
              <a:schemeClr val="tx1"/>
            </a:solidFill>
            <a:round/>
            <a:headEnd/>
            <a:tailEnd/>
          </a:ln>
        </p:spPr>
        <p:txBody>
          <a:bodyPr wrap="none" anchor="ctr"/>
          <a:lstStyle/>
          <a:p>
            <a:endParaRPr lang="en-US"/>
          </a:p>
        </p:txBody>
      </p:sp>
      <p:sp>
        <p:nvSpPr>
          <p:cNvPr id="10" name="Rectangle 5"/>
          <p:cNvSpPr>
            <a:spLocks noChangeArrowheads="1"/>
          </p:cNvSpPr>
          <p:nvPr/>
        </p:nvSpPr>
        <p:spPr bwMode="auto">
          <a:xfrm>
            <a:off x="228600" y="228600"/>
            <a:ext cx="6781800" cy="2133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true foundation:</a:t>
            </a:r>
          </a:p>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The infinite personal creator God</a:t>
            </a:r>
            <a:endParaRPr lang="en-US" sz="6000" dirty="0">
              <a:effectLst>
                <a:outerShdw blurRad="38100" dist="38100" dir="2700000" algn="tl">
                  <a:srgbClr val="000000"/>
                </a:outerShdw>
              </a:effectLst>
              <a:latin typeface="Times New Roman" pitchFamily="18" charset="0"/>
            </a:endParaRPr>
          </a:p>
        </p:txBody>
      </p:sp>
      <p:pic>
        <p:nvPicPr>
          <p:cNvPr id="7" name="Picture 2" descr="C:\my documents\books\DG\Discovering God - front.jpg"/>
          <p:cNvPicPr>
            <a:picLocks noChangeAspect="1" noChangeArrowheads="1"/>
          </p:cNvPicPr>
          <p:nvPr/>
        </p:nvPicPr>
        <p:blipFill>
          <a:blip r:embed="rId3" cstate="print"/>
          <a:srcRect/>
          <a:stretch>
            <a:fillRect/>
          </a:stretch>
        </p:blipFill>
        <p:spPr bwMode="auto">
          <a:xfrm rot="20425869">
            <a:off x="3134187" y="371152"/>
            <a:ext cx="3022600" cy="4675948"/>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22979"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a:t>
            </a:r>
            <a:r>
              <a:rPr lang="en-US" sz="5400" u="sng" smtClean="0"/>
              <a:t>darkened in their understanding</a:t>
            </a:r>
            <a:r>
              <a:rPr lang="en-US" sz="5400" smtClean="0"/>
              <a:t>; they are alienated from the life of God because they have shut their minds and hardened their hearts against him. </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21283"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a:t>
            </a:r>
            <a:r>
              <a:rPr lang="en-US" sz="5400" u="sng" smtClean="0"/>
              <a:t>darkened in their understanding</a:t>
            </a:r>
            <a:r>
              <a:rPr lang="en-US" sz="5400" smtClean="0"/>
              <a:t>; they are alienated from the life of God because they have shut their minds and hardened their hearts against him. </a:t>
            </a:r>
          </a:p>
        </p:txBody>
      </p:sp>
      <p:sp>
        <p:nvSpPr>
          <p:cNvPr id="1121284" name="Rectangle 4"/>
          <p:cNvSpPr>
            <a:spLocks noChangeArrowheads="1"/>
          </p:cNvSpPr>
          <p:nvPr/>
        </p:nvSpPr>
        <p:spPr bwMode="auto">
          <a:xfrm>
            <a:off x="304800" y="3810000"/>
            <a:ext cx="8001000" cy="2895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a:effectLst>
                  <a:outerShdw blurRad="38100" dist="38100" dir="2700000" algn="tl">
                    <a:srgbClr val="000000"/>
                  </a:outerShdw>
                </a:effectLst>
                <a:latin typeface="Times New Roman" pitchFamily="18" charset="0"/>
              </a:rPr>
              <a:t>Reasoning out from </a:t>
            </a:r>
            <a:r>
              <a:rPr lang="en-US" sz="6000" dirty="0" smtClean="0">
                <a:effectLst>
                  <a:outerShdw blurRad="38100" dist="38100" dir="2700000" algn="tl">
                    <a:srgbClr val="000000"/>
                  </a:outerShdw>
                </a:effectLst>
                <a:latin typeface="Times New Roman" pitchFamily="18" charset="0"/>
              </a:rPr>
              <a:t>self affects </a:t>
            </a:r>
            <a:r>
              <a:rPr lang="en-US" sz="6000" dirty="0">
                <a:effectLst>
                  <a:outerShdw blurRad="38100" dist="38100" dir="2700000" algn="tl">
                    <a:srgbClr val="000000"/>
                  </a:outerShdw>
                </a:effectLst>
                <a:latin typeface="Times New Roman" pitchFamily="18" charset="0"/>
              </a:rPr>
              <a:t>our perception, making us </a:t>
            </a:r>
            <a:r>
              <a:rPr lang="en-US" sz="6000" u="sng" dirty="0">
                <a:effectLst>
                  <a:outerShdw blurRad="38100" dist="38100" dir="2700000" algn="tl">
                    <a:srgbClr val="000000"/>
                  </a:outerShdw>
                </a:effectLst>
                <a:latin typeface="Times New Roman" pitchFamily="18" charset="0"/>
              </a:rPr>
              <a:t>biased toward the no-God thesis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21283"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a:t>
            </a:r>
            <a:r>
              <a:rPr lang="en-US" sz="5400" u="sng" smtClean="0"/>
              <a:t>darkened in their understanding</a:t>
            </a:r>
            <a:r>
              <a:rPr lang="en-US" sz="5400" smtClean="0"/>
              <a:t>; they are alienated from the life of God because they have shut their minds and hardened their hearts against him. </a:t>
            </a:r>
          </a:p>
        </p:txBody>
      </p:sp>
      <p:sp>
        <p:nvSpPr>
          <p:cNvPr id="1121284" name="Rectangle 4"/>
          <p:cNvSpPr>
            <a:spLocks noChangeArrowheads="1"/>
          </p:cNvSpPr>
          <p:nvPr/>
        </p:nvSpPr>
        <p:spPr bwMode="auto">
          <a:xfrm>
            <a:off x="304800" y="3886200"/>
            <a:ext cx="8382000" cy="26670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7200" dirty="0" smtClean="0">
                <a:effectLst>
                  <a:outerShdw blurRad="38100" dist="38100" dir="2700000" algn="tl">
                    <a:srgbClr val="000000"/>
                  </a:outerShdw>
                </a:effectLst>
                <a:latin typeface="Times New Roman" pitchFamily="18" charset="0"/>
              </a:rPr>
              <a:t>Because embracing God as the foundation means removing self!</a:t>
            </a:r>
            <a:endParaRPr lang="en-US" sz="7200" u="sng" dirty="0">
              <a:effectLst>
                <a:outerShdw blurRad="38100" dist="38100" dir="2700000" algn="tl">
                  <a:srgbClr val="000000"/>
                </a:outerShdw>
              </a:effectLst>
              <a:latin typeface="Times New Roman" pitchFamily="18" charset="0"/>
            </a:endParaRPr>
          </a:p>
        </p:txBody>
      </p:sp>
      <p:sp>
        <p:nvSpPr>
          <p:cNvPr id="5" name="Rectangle 4"/>
          <p:cNvSpPr>
            <a:spLocks noChangeArrowheads="1"/>
          </p:cNvSpPr>
          <p:nvPr/>
        </p:nvSpPr>
        <p:spPr bwMode="auto">
          <a:xfrm>
            <a:off x="4267200" y="2743200"/>
            <a:ext cx="2743200" cy="1066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8000" dirty="0" smtClean="0">
                <a:effectLst>
                  <a:outerShdw blurRad="38100" dist="38100" dir="2700000" algn="tl">
                    <a:srgbClr val="000000"/>
                  </a:outerShdw>
                </a:effectLst>
                <a:latin typeface="Times New Roman" pitchFamily="18" charset="0"/>
              </a:rPr>
              <a:t>Why?</a:t>
            </a:r>
            <a:endParaRPr lang="en-US" sz="8000" u="sng"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31171"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t>
            </a:r>
            <a:r>
              <a:rPr lang="en-US" sz="5400" u="sng" smtClean="0"/>
              <a:t>alienated from the life of God</a:t>
            </a:r>
            <a:r>
              <a:rPr lang="en-US" sz="5400" smtClean="0"/>
              <a:t> because they have shut their minds and hardened their hearts against him.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43811"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t>
            </a:r>
            <a:r>
              <a:rPr lang="en-US" sz="5400" u="sng" smtClean="0"/>
              <a:t>alienated from the life of God</a:t>
            </a:r>
            <a:r>
              <a:rPr lang="en-US" sz="5400" smtClean="0"/>
              <a:t> because they have shut their minds and hardened their hearts against him. </a:t>
            </a:r>
          </a:p>
        </p:txBody>
      </p:sp>
      <p:sp>
        <p:nvSpPr>
          <p:cNvPr id="1143812" name="Rectangle 4"/>
          <p:cNvSpPr>
            <a:spLocks noChangeArrowheads="1"/>
          </p:cNvSpPr>
          <p:nvPr/>
        </p:nvSpPr>
        <p:spPr bwMode="auto">
          <a:xfrm>
            <a:off x="228600" y="4114800"/>
            <a:ext cx="8458200" cy="23622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God’s question for you tonight: </a:t>
            </a:r>
            <a:r>
              <a:rPr lang="en-US" sz="4800" u="sng" dirty="0">
                <a:effectLst>
                  <a:outerShdw blurRad="38100" dist="38100" dir="2700000" algn="tl">
                    <a:srgbClr val="000000"/>
                  </a:outerShdw>
                </a:effectLst>
                <a:latin typeface="Times New Roman" pitchFamily="18" charset="0"/>
              </a:rPr>
              <a:t>Not</a:t>
            </a:r>
            <a:r>
              <a:rPr lang="en-US" sz="4800" dirty="0">
                <a:effectLst>
                  <a:outerShdw blurRad="38100" dist="38100" dir="2700000" algn="tl">
                    <a:srgbClr val="000000"/>
                  </a:outerShdw>
                </a:effectLst>
                <a:latin typeface="Times New Roman" pitchFamily="18" charset="0"/>
              </a:rPr>
              <a:t>, are you a good </a:t>
            </a:r>
            <a:r>
              <a:rPr lang="en-US" sz="4800" dirty="0" smtClean="0">
                <a:effectLst>
                  <a:outerShdw blurRad="38100" dist="38100" dir="2700000" algn="tl">
                    <a:srgbClr val="000000"/>
                  </a:outerShdw>
                </a:effectLst>
                <a:latin typeface="Times New Roman" pitchFamily="18" charset="0"/>
              </a:rPr>
              <a:t>or bad person? </a:t>
            </a:r>
            <a:r>
              <a:rPr lang="en-US" sz="4800" dirty="0">
                <a:effectLst>
                  <a:outerShdw blurRad="38100" dist="38100" dir="2700000" algn="tl">
                    <a:srgbClr val="000000"/>
                  </a:outerShdw>
                </a:effectLst>
                <a:latin typeface="Times New Roman" pitchFamily="18" charset="0"/>
              </a:rPr>
              <a:t>but are you </a:t>
            </a:r>
            <a:r>
              <a:rPr lang="en-US" sz="4800" u="sng" dirty="0">
                <a:effectLst>
                  <a:outerShdw blurRad="38100" dist="38100" dir="2700000" algn="tl">
                    <a:srgbClr val="000000"/>
                  </a:outerShdw>
                </a:effectLst>
                <a:latin typeface="Times New Roman" pitchFamily="18" charset="0"/>
              </a:rPr>
              <a:t>alive</a:t>
            </a:r>
            <a:r>
              <a:rPr lang="en-US" sz="4800" dirty="0">
                <a:effectLst>
                  <a:outerShdw blurRad="38100" dist="38100" dir="2700000" algn="tl">
                    <a:srgbClr val="000000"/>
                  </a:outerShdw>
                </a:effectLst>
                <a:latin typeface="Times New Roman" pitchFamily="18" charset="0"/>
              </a:rPr>
              <a:t> in </a:t>
            </a:r>
            <a:r>
              <a:rPr lang="en-US" sz="4800" dirty="0" smtClean="0">
                <a:effectLst>
                  <a:outerShdw blurRad="38100" dist="38100" dir="2700000" algn="tl">
                    <a:srgbClr val="000000"/>
                  </a:outerShdw>
                </a:effectLst>
                <a:latin typeface="Times New Roman" pitchFamily="18" charset="0"/>
              </a:rPr>
              <a:t>Jesus, </a:t>
            </a:r>
            <a:r>
              <a:rPr lang="en-US" sz="4800" dirty="0">
                <a:effectLst>
                  <a:outerShdw blurRad="38100" dist="38100" dir="2700000" algn="tl">
                    <a:srgbClr val="000000"/>
                  </a:outerShdw>
                </a:effectLst>
                <a:latin typeface="Times New Roman" pitchFamily="18" charset="0"/>
              </a:rPr>
              <a:t>or </a:t>
            </a:r>
            <a:r>
              <a:rPr lang="en-US" sz="4800" u="sng" dirty="0">
                <a:effectLst>
                  <a:outerShdw blurRad="38100" dist="38100" dir="2700000" algn="tl">
                    <a:srgbClr val="000000"/>
                  </a:outerShdw>
                </a:effectLst>
                <a:latin typeface="Times New Roman" pitchFamily="18" charset="0"/>
              </a:rPr>
              <a:t>dead</a:t>
            </a:r>
            <a:r>
              <a:rPr lang="en-US" sz="4800" dirty="0">
                <a:effectLst>
                  <a:outerShdw blurRad="38100" dist="38100" dir="2700000" algn="tl">
                    <a:srgbClr val="000000"/>
                  </a:outerShdw>
                </a:effectLst>
                <a:latin typeface="Times New Roman" pitchFamily="18" charset="0"/>
              </a:rPr>
              <a:t> in yourself?</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26051"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dirty="0" smtClean="0"/>
              <a:t>18 They are darkened in their understanding; they are alienated from the life of God because they have </a:t>
            </a:r>
            <a:r>
              <a:rPr lang="en-US" sz="5400" u="sng" dirty="0" smtClean="0"/>
              <a:t>shut their minds and hardened their hearts against him</a:t>
            </a:r>
            <a:r>
              <a:rPr lang="en-US" sz="5400" dirty="0" smtClean="0"/>
              <a:t>. </a:t>
            </a:r>
          </a:p>
        </p:txBody>
      </p:sp>
      <p:sp>
        <p:nvSpPr>
          <p:cNvPr id="5"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6"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Jean Paul Sartre near his death:</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How did your atheism begin?</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SARTRE: …I don’t know where the thought came from or how it struck me, yet all at once I said to myself, “But God doesn’t exist!” …</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I remember very well, it was on that day and in the form of a momentary intuition, that I said to myself “God doesn’t exist.”</a:t>
            </a:r>
          </a:p>
        </p:txBody>
      </p:sp>
      <p:sp>
        <p:nvSpPr>
          <p:cNvPr id="10" name="Rectangle 6"/>
          <p:cNvSpPr>
            <a:spLocks noChangeArrowheads="1"/>
          </p:cNvSpPr>
          <p:nvPr/>
        </p:nvSpPr>
        <p:spPr bwMode="auto">
          <a:xfrm>
            <a:off x="2590800" y="5943600"/>
            <a:ext cx="5791200" cy="7620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2800" dirty="0" smtClean="0">
                <a:effectLst>
                  <a:outerShdw blurRad="38100" dist="38100" dir="2700000" algn="tl">
                    <a:srgbClr val="000000"/>
                  </a:outerShdw>
                </a:effectLst>
                <a:latin typeface="Times New Roman" pitchFamily="18" charset="0"/>
              </a:rPr>
              <a:t>“A Conversation about Death and God,” </a:t>
            </a:r>
            <a:r>
              <a:rPr lang="en-US" sz="2800" i="1" dirty="0" smtClean="0">
                <a:effectLst>
                  <a:outerShdw blurRad="38100" dist="38100" dir="2700000" algn="tl">
                    <a:srgbClr val="000000"/>
                  </a:outerShdw>
                </a:effectLst>
                <a:latin typeface="Times New Roman" pitchFamily="18" charset="0"/>
              </a:rPr>
              <a:t>Harper’s</a:t>
            </a:r>
            <a:r>
              <a:rPr lang="en-US" sz="2800" dirty="0" smtClean="0">
                <a:effectLst>
                  <a:outerShdw blurRad="38100" dist="38100" dir="2700000" algn="tl">
                    <a:srgbClr val="000000"/>
                  </a:outerShdw>
                </a:effectLst>
                <a:latin typeface="Times New Roman" pitchFamily="18" charset="0"/>
              </a:rPr>
              <a:t>, February, 1984, p. 39.</a:t>
            </a:r>
            <a:endParaRPr lang="en-US" sz="28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080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a:t>
            </a:r>
            <a:r>
              <a:rPr lang="en-US" sz="5400" u="sng" dirty="0" smtClean="0"/>
              <a:t>live no longer as the nations do</a:t>
            </a:r>
            <a:r>
              <a:rPr lang="en-US" sz="5400" dirty="0" smtClean="0"/>
              <a:t>, in the futility of their mind.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It’s striking to reflect that I thought this at the age of eleven and that I never seriously asked myself the question again until today, that is to say for sixty years.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It’s striking to reflect that I thought this at the age of eleven and that I never seriously asked myself the question again until today, that is to say for sixty years.</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…Even if one does not believe in God, there are elements of the idea of God that remain in us and that cause us to see the world with some divine aspects.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What, for example?</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What, for example?</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SARTRE: As for me, I don’t see myself as so much dust in the world, but as a being that was expected, prefigured, called forth.</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What, for example?</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SARTRE: As for me, I don’t see myself as so much dust in the world, but as a being that was expected, prefigured, called forth. In short, as a being that could, it seems, come only from a creator; and this idea of a creating hand that created me refers me back to God</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What, for example?</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SARTRE: As for me, I don’t see myself as so much dust in the world, but as a being that was expected, prefigured, called forth. In short, as a being that could, it seems, come only from a creator; and this idea of a creating hand that created me refers me back to God </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…(This idea) contradicts many of my other ideas; but it is there, floating vaguely. </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And when I think of myself I often think rather in this way, for want of being able to think otherwise.</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Q: (Then) what is the benefit to you of not believing in God?</a:t>
            </a:r>
          </a:p>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SARTRE: It has strengthened my freedom and made it sounder: at the present time this freedom is not there to give God what he asks me for;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57795"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1057796" name="Rectangle 4"/>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Why would anyone do that?</a:t>
            </a:r>
          </a:p>
          <a:p>
            <a:pPr algn="l">
              <a:lnSpc>
                <a:spcPct val="70000"/>
              </a:lnSpc>
              <a:spcBef>
                <a:spcPct val="5000"/>
              </a:spcBef>
              <a:defRPr/>
            </a:pPr>
            <a:r>
              <a:rPr lang="en-US" sz="5400" b="1">
                <a:effectLst>
                  <a:outerShdw blurRad="38100" dist="38100" dir="2700000" algn="tl">
                    <a:srgbClr val="000000"/>
                  </a:outerShdw>
                </a:effectLst>
                <a:latin typeface="Times New Roman" pitchFamily="18" charset="0"/>
              </a:rPr>
              <a:t>A deliberate ignorance</a:t>
            </a:r>
          </a:p>
        </p:txBody>
      </p:sp>
      <p:sp>
        <p:nvSpPr>
          <p:cNvPr id="1057798" name="Rectangle 6"/>
          <p:cNvSpPr>
            <a:spLocks noChangeArrowheads="1"/>
          </p:cNvSpPr>
          <p:nvPr/>
        </p:nvSpPr>
        <p:spPr bwMode="auto">
          <a:xfrm>
            <a:off x="533400" y="914400"/>
            <a:ext cx="7315200" cy="1828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Rom. </a:t>
            </a:r>
            <a:r>
              <a:rPr lang="en-US" sz="4800" dirty="0" smtClean="0">
                <a:effectLst>
                  <a:outerShdw blurRad="38100" dist="38100" dir="2700000" algn="tl">
                    <a:srgbClr val="000000"/>
                  </a:outerShdw>
                </a:effectLst>
                <a:latin typeface="Times New Roman" pitchFamily="18" charset="0"/>
              </a:rPr>
              <a:t>1:18 </a:t>
            </a:r>
            <a:r>
              <a:rPr lang="en-US" sz="4800" dirty="0">
                <a:effectLst>
                  <a:outerShdw blurRad="38100" dist="38100" dir="2700000" algn="tl">
                    <a:srgbClr val="000000"/>
                  </a:outerShdw>
                </a:effectLst>
                <a:latin typeface="Times New Roman" pitchFamily="18" charset="0"/>
              </a:rPr>
              <a:t>God is upset when people “suppress the truth in unrighteousness”</a:t>
            </a:r>
          </a:p>
        </p:txBody>
      </p:sp>
      <p:sp>
        <p:nvSpPr>
          <p:cNvPr id="1057799" name="Rectangle 7"/>
          <p:cNvSpPr>
            <a:spLocks noChangeArrowheads="1"/>
          </p:cNvSpPr>
          <p:nvPr/>
        </p:nvSpPr>
        <p:spPr bwMode="auto">
          <a:xfrm>
            <a:off x="228600" y="5181600"/>
            <a:ext cx="86106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p:txBody>
      </p:sp>
      <p:sp>
        <p:nvSpPr>
          <p:cNvPr id="8" name="Oval 5"/>
          <p:cNvSpPr>
            <a:spLocks noChangeArrowheads="1"/>
          </p:cNvSpPr>
          <p:nvPr/>
        </p:nvSpPr>
        <p:spPr bwMode="auto">
          <a:xfrm>
            <a:off x="152400" y="3276600"/>
            <a:ext cx="2667000" cy="685800"/>
          </a:xfrm>
          <a:prstGeom prst="ellipse">
            <a:avLst/>
          </a:prstGeom>
          <a:noFill/>
          <a:ln w="57150" algn="ctr">
            <a:solidFill>
              <a:schemeClr val="tx1"/>
            </a:solidFill>
            <a:round/>
            <a:headEnd/>
            <a:tailEnd/>
          </a:ln>
        </p:spPr>
        <p:txBody>
          <a:bodyPr wrap="none" anchor="ctr"/>
          <a:lstStyle/>
          <a:p>
            <a:endParaRPr lang="en-US"/>
          </a:p>
        </p:txBody>
      </p:sp>
      <p:sp>
        <p:nvSpPr>
          <p:cNvPr id="9" name="Rectangle 6"/>
          <p:cNvSpPr>
            <a:spLocks noChangeArrowheads="1"/>
          </p:cNvSpPr>
          <p:nvPr/>
        </p:nvSpPr>
        <p:spPr bwMode="auto">
          <a:xfrm>
            <a:off x="2209800" y="152400"/>
            <a:ext cx="6781800" cy="6248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000" dirty="0" smtClean="0">
                <a:effectLst>
                  <a:outerShdw blurRad="38100" dist="38100" dir="2700000" algn="tl">
                    <a:srgbClr val="000000"/>
                  </a:outerShdw>
                </a:effectLst>
                <a:latin typeface="Times New Roman" pitchFamily="18" charset="0"/>
              </a:rPr>
              <a:t>it is there for the discovery of myself and to give me what I ask of myself. That is essential …This life owes nothing to God; it was what I wanted it to be. </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36643"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56324" name="Oval 4"/>
          <p:cNvSpPr>
            <a:spLocks noChangeArrowheads="1"/>
          </p:cNvSpPr>
          <p:nvPr/>
        </p:nvSpPr>
        <p:spPr bwMode="auto">
          <a:xfrm>
            <a:off x="152400" y="3276600"/>
            <a:ext cx="2819400" cy="685800"/>
          </a:xfrm>
          <a:prstGeom prst="ellipse">
            <a:avLst/>
          </a:prstGeom>
          <a:noFill/>
          <a:ln w="57150" algn="ctr">
            <a:solidFill>
              <a:schemeClr val="tx1"/>
            </a:solidFill>
            <a:round/>
            <a:headEnd/>
            <a:tailEnd/>
          </a:ln>
        </p:spPr>
        <p:txBody>
          <a:bodyPr wrap="none" anchor="ctr"/>
          <a:lstStyle/>
          <a:p>
            <a:endParaRPr lang="en-US"/>
          </a:p>
        </p:txBody>
      </p:sp>
      <p:sp>
        <p:nvSpPr>
          <p:cNvPr id="1136645" name="Rectangle 5"/>
          <p:cNvSpPr>
            <a:spLocks noChangeArrowheads="1"/>
          </p:cNvSpPr>
          <p:nvPr/>
        </p:nvSpPr>
        <p:spPr bwMode="auto">
          <a:xfrm>
            <a:off x="228600" y="5181600"/>
            <a:ext cx="80010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Why would anyone do that</a:t>
            </a:r>
            <a:r>
              <a:rPr lang="en-US" sz="5400" dirty="0" smtClean="0">
                <a:effectLst>
                  <a:outerShdw blurRad="38100" dist="38100" dir="2700000" algn="tl">
                    <a:srgbClr val="000000"/>
                  </a:outerShdw>
                </a:effectLst>
                <a:latin typeface="Times New Roman" pitchFamily="18" charset="0"/>
              </a:rPr>
              <a:t>?</a:t>
            </a:r>
            <a:endParaRPr lang="en-US" sz="54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36643"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56324" name="Oval 4"/>
          <p:cNvSpPr>
            <a:spLocks noChangeArrowheads="1"/>
          </p:cNvSpPr>
          <p:nvPr/>
        </p:nvSpPr>
        <p:spPr bwMode="auto">
          <a:xfrm>
            <a:off x="152400" y="3276600"/>
            <a:ext cx="2819400" cy="685800"/>
          </a:xfrm>
          <a:prstGeom prst="ellipse">
            <a:avLst/>
          </a:prstGeom>
          <a:noFill/>
          <a:ln w="57150" algn="ctr">
            <a:solidFill>
              <a:schemeClr val="tx1"/>
            </a:solidFill>
            <a:round/>
            <a:headEnd/>
            <a:tailEnd/>
          </a:ln>
        </p:spPr>
        <p:txBody>
          <a:bodyPr wrap="none" anchor="ctr"/>
          <a:lstStyle/>
          <a:p>
            <a:endParaRPr lang="en-US"/>
          </a:p>
        </p:txBody>
      </p:sp>
      <p:sp>
        <p:nvSpPr>
          <p:cNvPr id="1136645" name="Rectangle 5"/>
          <p:cNvSpPr>
            <a:spLocks noChangeArrowheads="1"/>
          </p:cNvSpPr>
          <p:nvPr/>
        </p:nvSpPr>
        <p:spPr bwMode="auto">
          <a:xfrm>
            <a:off x="228600" y="5181600"/>
            <a:ext cx="80010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Why would anyone do that?</a:t>
            </a:r>
          </a:p>
          <a:p>
            <a:pPr algn="l">
              <a:lnSpc>
                <a:spcPct val="77000"/>
              </a:lnSpc>
              <a:spcBef>
                <a:spcPct val="5000"/>
              </a:spcBef>
              <a:defRPr/>
            </a:pPr>
            <a:r>
              <a:rPr lang="en-US" sz="5400">
                <a:effectLst>
                  <a:outerShdw blurRad="38100" dist="38100" dir="2700000" algn="tl">
                    <a:srgbClr val="000000"/>
                  </a:outerShdw>
                </a:effectLst>
                <a:latin typeface="Times New Roman" pitchFamily="18" charset="0"/>
              </a:rPr>
              <a:t>Distrust of God</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080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a:t>
            </a:r>
            <a:r>
              <a:rPr lang="en-US" sz="5400" u="sng" dirty="0" smtClean="0"/>
              <a:t>live no longer as the nations do</a:t>
            </a:r>
            <a:r>
              <a:rPr lang="en-US" sz="5400" dirty="0" smtClean="0"/>
              <a:t>, in the futility of their mind. </a:t>
            </a:r>
          </a:p>
        </p:txBody>
      </p:sp>
      <p:sp>
        <p:nvSpPr>
          <p:cNvPr id="4" name="Rectangle 4"/>
          <p:cNvSpPr>
            <a:spLocks noChangeArrowheads="1"/>
          </p:cNvSpPr>
          <p:nvPr/>
        </p:nvSpPr>
        <p:spPr bwMode="auto">
          <a:xfrm>
            <a:off x="990600" y="4495800"/>
            <a:ext cx="8001000" cy="2209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dirty="0">
                <a:effectLst>
                  <a:outerShdw blurRad="38100" dist="38100" dir="2700000" algn="tl">
                    <a:srgbClr val="000000"/>
                  </a:outerShdw>
                </a:effectLst>
                <a:latin typeface="Times New Roman" pitchFamily="18" charset="0"/>
              </a:rPr>
              <a:t>To understand </a:t>
            </a:r>
            <a:r>
              <a:rPr lang="en-US" sz="6000" dirty="0" smtClean="0">
                <a:effectLst>
                  <a:outerShdw blurRad="38100" dist="38100" dir="2700000" algn="tl">
                    <a:srgbClr val="000000"/>
                  </a:outerShdw>
                </a:effectLst>
                <a:latin typeface="Times New Roman" pitchFamily="18" charset="0"/>
              </a:rPr>
              <a:t>a life with God, you need </a:t>
            </a:r>
            <a:r>
              <a:rPr lang="en-US" sz="6000" dirty="0">
                <a:effectLst>
                  <a:outerShdw blurRad="38100" dist="38100" dir="2700000" algn="tl">
                    <a:srgbClr val="000000"/>
                  </a:outerShdw>
                </a:effectLst>
                <a:latin typeface="Times New Roman" pitchFamily="18" charset="0"/>
              </a:rPr>
              <a:t>a critique of life without God</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36643" name="Rectangle 3"/>
          <p:cNvSpPr>
            <a:spLocks noGrp="1" noChangeArrowheads="1"/>
          </p:cNvSpPr>
          <p:nvPr>
            <p:ph type="body" idx="1"/>
          </p:nvPr>
        </p:nvSpPr>
        <p:spPr>
          <a:xfrm>
            <a:off x="0" y="1600200"/>
            <a:ext cx="9144000" cy="4876800"/>
          </a:xfrm>
        </p:spPr>
        <p:txBody>
          <a:bodyPr lIns="90488" tIns="44450" rIns="90488" bIns="44450"/>
          <a:lstStyle/>
          <a:p>
            <a:pPr>
              <a:spcBef>
                <a:spcPct val="5000"/>
              </a:spcBef>
              <a:buFont typeface="Wingdings" pitchFamily="2" charset="2"/>
              <a:buNone/>
              <a:defRPr/>
            </a:pPr>
            <a:r>
              <a:rPr lang="en-US" sz="5400" smtClean="0"/>
              <a:t>18 They are darkened in their understanding; they are alienated from the life of God because they have </a:t>
            </a:r>
            <a:r>
              <a:rPr lang="en-US" sz="5400" u="sng" smtClean="0"/>
              <a:t>shut their minds and hardened their hearts against him</a:t>
            </a:r>
            <a:r>
              <a:rPr lang="en-US" sz="5400" smtClean="0"/>
              <a:t>. </a:t>
            </a:r>
          </a:p>
        </p:txBody>
      </p:sp>
      <p:sp>
        <p:nvSpPr>
          <p:cNvPr id="56324" name="Oval 4"/>
          <p:cNvSpPr>
            <a:spLocks noChangeArrowheads="1"/>
          </p:cNvSpPr>
          <p:nvPr/>
        </p:nvSpPr>
        <p:spPr bwMode="auto">
          <a:xfrm>
            <a:off x="152400" y="3276600"/>
            <a:ext cx="2819400" cy="685800"/>
          </a:xfrm>
          <a:prstGeom prst="ellipse">
            <a:avLst/>
          </a:prstGeom>
          <a:noFill/>
          <a:ln w="57150" algn="ctr">
            <a:solidFill>
              <a:schemeClr val="tx1"/>
            </a:solidFill>
            <a:round/>
            <a:headEnd/>
            <a:tailEnd/>
          </a:ln>
        </p:spPr>
        <p:txBody>
          <a:bodyPr wrap="none" anchor="ctr"/>
          <a:lstStyle/>
          <a:p>
            <a:endParaRPr lang="en-US"/>
          </a:p>
        </p:txBody>
      </p:sp>
      <p:sp>
        <p:nvSpPr>
          <p:cNvPr id="1136645" name="Rectangle 5"/>
          <p:cNvSpPr>
            <a:spLocks noChangeArrowheads="1"/>
          </p:cNvSpPr>
          <p:nvPr/>
        </p:nvSpPr>
        <p:spPr bwMode="auto">
          <a:xfrm>
            <a:off x="228600" y="5181600"/>
            <a:ext cx="8001000" cy="13716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Why would anyone do that?</a:t>
            </a:r>
          </a:p>
          <a:p>
            <a:pPr lvl="0" algn="l">
              <a:lnSpc>
                <a:spcPct val="75000"/>
              </a:lnSpc>
              <a:spcBef>
                <a:spcPct val="5000"/>
              </a:spcBef>
              <a:defRPr/>
            </a:pPr>
            <a:r>
              <a:rPr lang="en-US" sz="4800" dirty="0" smtClean="0">
                <a:solidFill>
                  <a:srgbClr val="FFFFFF"/>
                </a:solidFill>
                <a:effectLst>
                  <a:outerShdw blurRad="38100" dist="38100" dir="2700000" algn="tl">
                    <a:srgbClr val="000000"/>
                  </a:outerShdw>
                </a:effectLst>
                <a:latin typeface="Times New Roman" pitchFamily="18" charset="0"/>
              </a:rPr>
              <a:t>Determination to do my thing</a:t>
            </a:r>
            <a:endParaRPr lang="en-US" sz="4800"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24003"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a:t>
            </a:r>
            <a:r>
              <a:rPr lang="en-US" sz="5400" u="sng" smtClean="0"/>
              <a:t>callous</a:t>
            </a:r>
            <a:r>
              <a:rPr lang="en-US" sz="5400" smtClean="0"/>
              <a:t>, they have given themselves over to sensuality so as to indulge in every kind of impurity, with a continual lust for more.</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79299"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a:t>
            </a:r>
            <a:r>
              <a:rPr lang="en-US" sz="5400" u="sng" smtClean="0"/>
              <a:t>callous</a:t>
            </a:r>
            <a:r>
              <a:rPr lang="en-US" sz="5400" smtClean="0"/>
              <a:t>, they have given themselves over to sensuality so as to indulge in every kind of impurity, with a continual lust for more.</a:t>
            </a:r>
          </a:p>
        </p:txBody>
      </p:sp>
      <p:sp>
        <p:nvSpPr>
          <p:cNvPr id="1079300" name="Rectangle 4"/>
          <p:cNvSpPr>
            <a:spLocks noChangeArrowheads="1"/>
          </p:cNvSpPr>
          <p:nvPr/>
        </p:nvSpPr>
        <p:spPr bwMode="auto">
          <a:xfrm>
            <a:off x="304800" y="1295400"/>
            <a:ext cx="4495800" cy="4495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5000"/>
              </a:lnSpc>
              <a:spcBef>
                <a:spcPct val="5000"/>
              </a:spcBef>
              <a:defRPr/>
            </a:pPr>
            <a:r>
              <a:rPr lang="en-US" sz="4400" dirty="0">
                <a:effectLst>
                  <a:outerShdw blurRad="38100" dist="38100" dir="2700000" algn="tl">
                    <a:srgbClr val="000000"/>
                  </a:outerShdw>
                </a:effectLst>
                <a:latin typeface="Times New Roman" pitchFamily="18" charset="0"/>
              </a:rPr>
              <a:t>Insensitive to </a:t>
            </a:r>
            <a:r>
              <a:rPr lang="en-US" sz="4400" dirty="0" smtClean="0">
                <a:effectLst>
                  <a:outerShdw blurRad="38100" dist="38100" dir="2700000" algn="tl">
                    <a:srgbClr val="000000"/>
                  </a:outerShdw>
                </a:effectLst>
                <a:latin typeface="Times New Roman" pitchFamily="18" charset="0"/>
              </a:rPr>
              <a:t>pain</a:t>
            </a:r>
            <a:endParaRPr lang="en-US" sz="4400" dirty="0">
              <a:effectLst>
                <a:outerShdw blurRad="38100" dist="38100" dir="2700000" algn="tl">
                  <a:srgbClr val="000000"/>
                </a:outerShdw>
              </a:effectLst>
              <a:latin typeface="Times New Roman" pitchFamily="18" charset="0"/>
            </a:endParaRPr>
          </a:p>
          <a:p>
            <a:pPr algn="l">
              <a:lnSpc>
                <a:spcPct val="70000"/>
              </a:lnSpc>
              <a:spcBef>
                <a:spcPct val="5000"/>
              </a:spcBef>
              <a:defRPr/>
            </a:pPr>
            <a:r>
              <a:rPr lang="en-US" sz="4400" dirty="0">
                <a:effectLst>
                  <a:outerShdw blurRad="38100" dist="38100" dir="2700000" algn="tl">
                    <a:srgbClr val="000000"/>
                  </a:outerShdw>
                </a:effectLst>
                <a:latin typeface="Times New Roman" pitchFamily="18" charset="0"/>
              </a:rPr>
              <a:t>But insensitive to good feelings </a:t>
            </a:r>
            <a:r>
              <a:rPr lang="en-US" sz="4400" dirty="0" smtClean="0">
                <a:effectLst>
                  <a:outerShdw blurRad="38100" dist="38100" dir="2700000" algn="tl">
                    <a:srgbClr val="000000"/>
                  </a:outerShdw>
                </a:effectLst>
                <a:latin typeface="Times New Roman" pitchFamily="18" charset="0"/>
              </a:rPr>
              <a:t>too</a:t>
            </a:r>
            <a:endParaRPr lang="en-US" sz="4400" dirty="0">
              <a:effectLst>
                <a:outerShdw blurRad="38100" dist="38100" dir="2700000" algn="tl">
                  <a:srgbClr val="000000"/>
                </a:outerShdw>
              </a:effectLst>
              <a:latin typeface="Times New Roman" pitchFamily="18" charset="0"/>
            </a:endParaRPr>
          </a:p>
          <a:p>
            <a:pPr algn="l">
              <a:lnSpc>
                <a:spcPct val="70000"/>
              </a:lnSpc>
              <a:spcBef>
                <a:spcPct val="5000"/>
              </a:spcBef>
              <a:defRPr/>
            </a:pPr>
            <a:r>
              <a:rPr lang="en-US" sz="4400" dirty="0">
                <a:effectLst>
                  <a:outerShdw blurRad="38100" dist="38100" dir="2700000" algn="tl">
                    <a:srgbClr val="000000"/>
                  </a:outerShdw>
                </a:effectLst>
                <a:latin typeface="Times New Roman" pitchFamily="18" charset="0"/>
              </a:rPr>
              <a:t>Can’t feel your loneliness like you used to</a:t>
            </a:r>
          </a:p>
          <a:p>
            <a:pPr algn="l">
              <a:lnSpc>
                <a:spcPct val="70000"/>
              </a:lnSpc>
              <a:spcBef>
                <a:spcPct val="5000"/>
              </a:spcBef>
              <a:defRPr/>
            </a:pPr>
            <a:r>
              <a:rPr lang="en-US" sz="4400" dirty="0" smtClean="0">
                <a:effectLst>
                  <a:outerShdw blurRad="38100" dist="38100" dir="2700000" algn="tl">
                    <a:srgbClr val="000000"/>
                  </a:outerShdw>
                </a:effectLst>
                <a:latin typeface="Times New Roman" pitchFamily="18" charset="0"/>
              </a:rPr>
              <a:t>Emotional </a:t>
            </a:r>
            <a:r>
              <a:rPr lang="en-US" sz="4400" dirty="0">
                <a:effectLst>
                  <a:outerShdw blurRad="38100" dist="38100" dir="2700000" algn="tl">
                    <a:srgbClr val="000000"/>
                  </a:outerShdw>
                </a:effectLst>
                <a:latin typeface="Times New Roman" pitchFamily="18" charset="0"/>
              </a:rPr>
              <a:t>deficit leads to constant </a:t>
            </a:r>
            <a:r>
              <a:rPr lang="en-US" sz="4400" dirty="0" smtClean="0">
                <a:effectLst>
                  <a:outerShdw blurRad="38100" dist="38100" dir="2700000" algn="tl">
                    <a:srgbClr val="000000"/>
                  </a:outerShdw>
                </a:effectLst>
                <a:latin typeface="Times New Roman" pitchFamily="18" charset="0"/>
              </a:rPr>
              <a:t>craving</a:t>
            </a:r>
            <a:endParaRPr lang="en-US" sz="44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9300">
                                            <p:txEl>
                                              <p:pRg st="1" end="1"/>
                                            </p:txEl>
                                          </p:spTgt>
                                        </p:tgtEl>
                                        <p:attrNameLst>
                                          <p:attrName>style.visibility</p:attrName>
                                        </p:attrNameLst>
                                      </p:cBhvr>
                                      <p:to>
                                        <p:strVal val="visible"/>
                                      </p:to>
                                    </p:set>
                                    <p:animEffect transition="in" filter="wipe(left)">
                                      <p:cBhvr>
                                        <p:cTn id="7" dur="500"/>
                                        <p:tgtEl>
                                          <p:spTgt spid="1079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9300">
                                            <p:txEl>
                                              <p:pRg st="2" end="2"/>
                                            </p:txEl>
                                          </p:spTgt>
                                        </p:tgtEl>
                                        <p:attrNameLst>
                                          <p:attrName>style.visibility</p:attrName>
                                        </p:attrNameLst>
                                      </p:cBhvr>
                                      <p:to>
                                        <p:strVal val="visible"/>
                                      </p:to>
                                    </p:set>
                                    <p:animEffect transition="in" filter="wipe(left)">
                                      <p:cBhvr>
                                        <p:cTn id="12" dur="500"/>
                                        <p:tgtEl>
                                          <p:spTgt spid="10793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79300">
                                            <p:txEl>
                                              <p:pRg st="3" end="3"/>
                                            </p:txEl>
                                          </p:spTgt>
                                        </p:tgtEl>
                                        <p:attrNameLst>
                                          <p:attrName>style.visibility</p:attrName>
                                        </p:attrNameLst>
                                      </p:cBhvr>
                                      <p:to>
                                        <p:strVal val="visible"/>
                                      </p:to>
                                    </p:set>
                                    <p:animEffect transition="in" filter="wipe(left)">
                                      <p:cBhvr>
                                        <p:cTn id="17" dur="500"/>
                                        <p:tgtEl>
                                          <p:spTgt spid="10793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34243"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callous, they have </a:t>
            </a:r>
            <a:r>
              <a:rPr lang="en-US" sz="5400" u="sng" smtClean="0"/>
              <a:t>given themselves over</a:t>
            </a:r>
            <a:r>
              <a:rPr lang="en-US" sz="5400" smtClean="0"/>
              <a:t> to sensuality so as to indulge in every kind of impurity, with a continual lust for more.</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95683"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callous, they have given themselves over to sensuality so as to indulge in every kind of impurity, with a </a:t>
            </a:r>
            <a:r>
              <a:rPr lang="en-US" sz="5400" u="sng" smtClean="0"/>
              <a:t>continual lust for more</a:t>
            </a:r>
            <a:r>
              <a:rPr lang="en-US" sz="5400" smtClean="0"/>
              <a:t>.</a:t>
            </a:r>
          </a:p>
        </p:txBody>
      </p:sp>
      <p:sp>
        <p:nvSpPr>
          <p:cNvPr id="1095685" name="Rectangle 5"/>
          <p:cNvSpPr>
            <a:spLocks noChangeArrowheads="1"/>
          </p:cNvSpPr>
          <p:nvPr/>
        </p:nvSpPr>
        <p:spPr bwMode="auto">
          <a:xfrm>
            <a:off x="228600" y="4648200"/>
            <a:ext cx="5791200" cy="15240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i="1" dirty="0" err="1">
                <a:effectLst>
                  <a:outerShdw blurRad="38100" dist="38100" dir="2700000" algn="tl">
                    <a:srgbClr val="000000"/>
                  </a:outerShdw>
                </a:effectLst>
                <a:latin typeface="Times New Roman" pitchFamily="18" charset="0"/>
              </a:rPr>
              <a:t>Pleonexia</a:t>
            </a:r>
            <a:r>
              <a:rPr lang="en-US" sz="6000" dirty="0">
                <a:effectLst>
                  <a:outerShdw blurRad="38100" dist="38100" dir="2700000" algn="tl">
                    <a:srgbClr val="000000"/>
                  </a:outerShdw>
                </a:effectLst>
                <a:latin typeface="Times New Roman" pitchFamily="18" charset="0"/>
              </a:rPr>
              <a:t> – greed </a:t>
            </a:r>
          </a:p>
          <a:p>
            <a:pPr algn="l">
              <a:lnSpc>
                <a:spcPct val="77000"/>
              </a:lnSpc>
              <a:spcBef>
                <a:spcPct val="5000"/>
              </a:spcBef>
              <a:defRPr/>
            </a:pPr>
            <a:r>
              <a:rPr lang="en-US" sz="6000" dirty="0" smtClean="0">
                <a:effectLst>
                  <a:outerShdw blurRad="38100" dist="38100" dir="2700000" algn="tl">
                    <a:srgbClr val="000000"/>
                  </a:outerShdw>
                </a:effectLst>
                <a:latin typeface="Times New Roman" pitchFamily="18" charset="0"/>
              </a:rPr>
              <a:t>Thirst </a:t>
            </a:r>
            <a:r>
              <a:rPr lang="en-US" sz="6000" dirty="0">
                <a:effectLst>
                  <a:outerShdw blurRad="38100" dist="38100" dir="2700000" algn="tl">
                    <a:srgbClr val="000000"/>
                  </a:outerShdw>
                </a:effectLst>
                <a:latin typeface="Times New Roman" pitchFamily="18" charset="0"/>
              </a:rPr>
              <a:t>for more</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45859"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callous, they have given themselves over to sensuality so as to indulge in every kind of impurity, with a </a:t>
            </a:r>
            <a:r>
              <a:rPr lang="en-US" sz="5400" u="sng" smtClean="0"/>
              <a:t>continual lust for more</a:t>
            </a:r>
            <a:r>
              <a:rPr lang="en-US" sz="5400" smtClean="0"/>
              <a:t>.</a:t>
            </a:r>
          </a:p>
        </p:txBody>
      </p:sp>
      <p:sp>
        <p:nvSpPr>
          <p:cNvPr id="1145861" name="Rectangle 5"/>
          <p:cNvSpPr>
            <a:spLocks noChangeArrowheads="1"/>
          </p:cNvSpPr>
          <p:nvPr/>
        </p:nvSpPr>
        <p:spPr bwMode="auto">
          <a:xfrm>
            <a:off x="381000" y="4572000"/>
            <a:ext cx="8229600" cy="2209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With sensuality at the center,</a:t>
            </a:r>
          </a:p>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we always need </a:t>
            </a:r>
            <a:r>
              <a:rPr lang="en-US" sz="5400" dirty="0" smtClean="0">
                <a:effectLst>
                  <a:outerShdw blurRad="38100" dist="38100" dir="2700000" algn="tl">
                    <a:srgbClr val="000000"/>
                  </a:outerShdw>
                </a:effectLst>
                <a:latin typeface="Times New Roman" pitchFamily="18" charset="0"/>
              </a:rPr>
              <a:t>more  </a:t>
            </a:r>
            <a:r>
              <a:rPr lang="en-US" sz="5400" dirty="0">
                <a:effectLst>
                  <a:outerShdw blurRad="38100" dist="38100" dir="2700000" algn="tl">
                    <a:srgbClr val="000000"/>
                  </a:outerShdw>
                </a:effectLst>
                <a:latin typeface="Times New Roman" pitchFamily="18" charset="0"/>
              </a:rPr>
              <a:t/>
            </a:r>
            <a:br>
              <a:rPr lang="en-US" sz="5400" dirty="0">
                <a:effectLst>
                  <a:outerShdw blurRad="38100" dist="38100" dir="2700000" algn="tl">
                    <a:srgbClr val="000000"/>
                  </a:outerShdw>
                </a:effectLst>
                <a:latin typeface="Times New Roman" pitchFamily="18" charset="0"/>
              </a:rPr>
            </a:br>
            <a:endParaRPr lang="en-US" sz="5400" dirty="0">
              <a:effectLst>
                <a:outerShdw blurRad="38100" dist="38100" dir="2700000" algn="tl">
                  <a:srgbClr val="000000"/>
                </a:outerShdw>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45859"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19 Having become callous, they have given themselves over to sensuality so as to indulge in every kind of impurity, with a </a:t>
            </a:r>
            <a:r>
              <a:rPr lang="en-US" sz="5400" u="sng" smtClean="0"/>
              <a:t>continual lust for more</a:t>
            </a:r>
            <a:r>
              <a:rPr lang="en-US" sz="5400" smtClean="0"/>
              <a:t>.</a:t>
            </a:r>
          </a:p>
        </p:txBody>
      </p:sp>
      <p:sp>
        <p:nvSpPr>
          <p:cNvPr id="1145861" name="Rectangle 5"/>
          <p:cNvSpPr>
            <a:spLocks noChangeArrowheads="1"/>
          </p:cNvSpPr>
          <p:nvPr/>
        </p:nvSpPr>
        <p:spPr bwMode="auto">
          <a:xfrm>
            <a:off x="381000" y="4572000"/>
            <a:ext cx="8229600" cy="2209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With sensuality at the center,</a:t>
            </a:r>
          </a:p>
          <a:p>
            <a:pPr algn="l">
              <a:lnSpc>
                <a:spcPct val="77000"/>
              </a:lnSpc>
              <a:spcBef>
                <a:spcPct val="5000"/>
              </a:spcBef>
              <a:defRPr/>
            </a:pPr>
            <a:r>
              <a:rPr lang="en-US" sz="5400" dirty="0">
                <a:effectLst>
                  <a:outerShdw blurRad="38100" dist="38100" dir="2700000" algn="tl">
                    <a:srgbClr val="000000"/>
                  </a:outerShdw>
                </a:effectLst>
                <a:latin typeface="Times New Roman" pitchFamily="18" charset="0"/>
              </a:rPr>
              <a:t>we always need </a:t>
            </a:r>
            <a:r>
              <a:rPr lang="en-US" sz="5400" dirty="0" smtClean="0">
                <a:effectLst>
                  <a:outerShdw blurRad="38100" dist="38100" dir="2700000" algn="tl">
                    <a:srgbClr val="000000"/>
                  </a:outerShdw>
                </a:effectLst>
                <a:latin typeface="Times New Roman" pitchFamily="18" charset="0"/>
              </a:rPr>
              <a:t>more  </a:t>
            </a:r>
            <a:r>
              <a:rPr lang="en-US" sz="5400" dirty="0">
                <a:effectLst>
                  <a:outerShdw blurRad="38100" dist="38100" dir="2700000" algn="tl">
                    <a:srgbClr val="000000"/>
                  </a:outerShdw>
                </a:effectLst>
                <a:latin typeface="Times New Roman" pitchFamily="18" charset="0"/>
              </a:rPr>
              <a:t/>
            </a:r>
            <a:br>
              <a:rPr lang="en-US" sz="5400" dirty="0">
                <a:effectLst>
                  <a:outerShdw blurRad="38100" dist="38100" dir="2700000" algn="tl">
                    <a:srgbClr val="000000"/>
                  </a:outerShdw>
                </a:effectLst>
                <a:latin typeface="Times New Roman" pitchFamily="18" charset="0"/>
              </a:rPr>
            </a:br>
            <a:r>
              <a:rPr lang="en-US" sz="5400" dirty="0">
                <a:effectLst>
                  <a:outerShdw blurRad="38100" dist="38100" dir="2700000" algn="tl">
                    <a:srgbClr val="000000"/>
                  </a:outerShdw>
                </a:effectLst>
                <a:latin typeface="Times New Roman" pitchFamily="18" charset="0"/>
              </a:rPr>
              <a:t>           </a:t>
            </a:r>
            <a:r>
              <a:rPr lang="en-US" sz="5400" dirty="0" smtClean="0">
                <a:effectLst>
                  <a:outerShdw blurRad="38100" dist="38100" dir="2700000" algn="tl">
                    <a:srgbClr val="000000"/>
                  </a:outerShdw>
                </a:effectLst>
                <a:latin typeface="Times New Roman" pitchFamily="18" charset="0"/>
              </a:rPr>
              <a:t> = “</a:t>
            </a:r>
            <a:r>
              <a:rPr lang="en-US" sz="5400" u="sng" dirty="0">
                <a:effectLst>
                  <a:outerShdw blurRad="38100" dist="38100" dir="2700000" algn="tl">
                    <a:srgbClr val="000000"/>
                  </a:outerShdw>
                </a:effectLst>
                <a:latin typeface="Times New Roman" pitchFamily="18" charset="0"/>
              </a:rPr>
              <a:t>vanishing returns</a:t>
            </a:r>
            <a:r>
              <a:rPr lang="en-US" sz="5400" dirty="0">
                <a:effectLst>
                  <a:outerShdw blurRad="38100" dist="38100" dir="2700000" algn="tl">
                    <a:srgbClr val="000000"/>
                  </a:outerShdw>
                </a:effectLst>
                <a:latin typeface="Times New Roman" pitchFamily="18" charset="0"/>
              </a:rPr>
              <a:t>”</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33219"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20 You, however, did not come to know Christ that way.</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990211"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22 You were taught, with regard to your former way of life, to </a:t>
            </a:r>
            <a:r>
              <a:rPr lang="en-US" sz="5400" u="sng" smtClean="0"/>
              <a:t>lay aside your old self</a:t>
            </a:r>
            <a:r>
              <a:rPr lang="en-US" sz="5400" smtClean="0"/>
              <a:t>, which is being corrupted by its deceitful desires;</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97731" name="Rectangle 3"/>
          <p:cNvSpPr>
            <a:spLocks noGrp="1" noChangeArrowheads="1"/>
          </p:cNvSpPr>
          <p:nvPr>
            <p:ph type="body" idx="1"/>
          </p:nvPr>
        </p:nvSpPr>
        <p:spPr/>
        <p:txBody>
          <a:bodyPr lIns="90488" tIns="44450" rIns="90488" bIns="44450"/>
          <a:lstStyle/>
          <a:p>
            <a:pPr>
              <a:spcBef>
                <a:spcPct val="5000"/>
              </a:spcBef>
              <a:buFont typeface="Wingdings" pitchFamily="2" charset="2"/>
              <a:buNone/>
              <a:defRPr/>
            </a:pPr>
            <a:r>
              <a:rPr lang="en-US" sz="5400" smtClean="0"/>
              <a:t>22 You were taught, with regard to your former way of life, to </a:t>
            </a:r>
            <a:r>
              <a:rPr lang="en-US" sz="5400" u="sng" smtClean="0"/>
              <a:t>lay aside your old self</a:t>
            </a:r>
            <a:r>
              <a:rPr lang="en-US" sz="5400" smtClean="0"/>
              <a:t>, which is being corrupted by its deceitful desires;</a:t>
            </a:r>
          </a:p>
        </p:txBody>
      </p:sp>
      <p:sp>
        <p:nvSpPr>
          <p:cNvPr id="5" name="AutoShape 4"/>
          <p:cNvSpPr>
            <a:spLocks noChangeArrowheads="1"/>
          </p:cNvSpPr>
          <p:nvPr/>
        </p:nvSpPr>
        <p:spPr bwMode="auto">
          <a:xfrm rot="2902044">
            <a:off x="1616134" y="2511117"/>
            <a:ext cx="304800" cy="3423766"/>
          </a:xfrm>
          <a:prstGeom prst="upArrow">
            <a:avLst>
              <a:gd name="adj1" fmla="val 50000"/>
              <a:gd name="adj2" fmla="val 356250"/>
            </a:avLst>
          </a:prstGeom>
          <a:solidFill>
            <a:schemeClr val="bg1"/>
          </a:solidFill>
          <a:ln w="19050" algn="ctr">
            <a:solidFill>
              <a:schemeClr val="tx1"/>
            </a:solidFill>
            <a:miter lim="800000"/>
            <a:headEnd/>
            <a:tailEnd/>
          </a:ln>
        </p:spPr>
        <p:txBody>
          <a:bodyPr wrap="none" anchor="ctr"/>
          <a:lstStyle/>
          <a:p>
            <a:endParaRPr lang="en-US"/>
          </a:p>
        </p:txBody>
      </p:sp>
      <p:sp>
        <p:nvSpPr>
          <p:cNvPr id="1097732" name="Rectangle 4"/>
          <p:cNvSpPr>
            <a:spLocks noChangeArrowheads="1"/>
          </p:cNvSpPr>
          <p:nvPr/>
        </p:nvSpPr>
        <p:spPr bwMode="auto">
          <a:xfrm>
            <a:off x="381000" y="4495800"/>
            <a:ext cx="6096000" cy="1676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600">
                <a:effectLst>
                  <a:outerShdw blurRad="38100" dist="38100" dir="2700000" algn="tl">
                    <a:srgbClr val="000000"/>
                  </a:outerShdw>
                </a:effectLst>
                <a:latin typeface="Times New Roman" pitchFamily="18" charset="0"/>
              </a:rPr>
              <a:t>Not living out of your old identity</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080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1411"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a:t>
            </a:r>
            <a:r>
              <a:rPr lang="en-US" sz="6000" u="sng" smtClean="0"/>
              <a:t>renewed in the spirit of your mind</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91587"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a:t>
            </a:r>
            <a:r>
              <a:rPr lang="en-US" sz="6000" u="sng" smtClean="0"/>
              <a:t>renewed in the spirit of your mind</a:t>
            </a:r>
          </a:p>
        </p:txBody>
      </p:sp>
      <p:sp>
        <p:nvSpPr>
          <p:cNvPr id="78852" name="AutoShape 4"/>
          <p:cNvSpPr>
            <a:spLocks noChangeArrowheads="1"/>
          </p:cNvSpPr>
          <p:nvPr/>
        </p:nvSpPr>
        <p:spPr bwMode="auto">
          <a:xfrm rot="1696174">
            <a:off x="5277585" y="1752600"/>
            <a:ext cx="304800" cy="4343400"/>
          </a:xfrm>
          <a:prstGeom prst="upArrow">
            <a:avLst>
              <a:gd name="adj1" fmla="val 50000"/>
              <a:gd name="adj2" fmla="val 356250"/>
            </a:avLst>
          </a:prstGeom>
          <a:solidFill>
            <a:schemeClr val="bg1"/>
          </a:solidFill>
          <a:ln w="19050" algn="ctr">
            <a:solidFill>
              <a:schemeClr val="tx1"/>
            </a:solidFill>
            <a:miter lim="800000"/>
            <a:headEnd/>
            <a:tailEnd/>
          </a:ln>
        </p:spPr>
        <p:txBody>
          <a:bodyPr wrap="none" anchor="ctr"/>
          <a:lstStyle/>
          <a:p>
            <a:endParaRPr lang="en-US"/>
          </a:p>
        </p:txBody>
      </p:sp>
      <p:sp>
        <p:nvSpPr>
          <p:cNvPr id="1091589" name="Rectangle 5"/>
          <p:cNvSpPr>
            <a:spLocks noChangeArrowheads="1"/>
          </p:cNvSpPr>
          <p:nvPr/>
        </p:nvSpPr>
        <p:spPr bwMode="auto">
          <a:xfrm>
            <a:off x="381000" y="5334000"/>
            <a:ext cx="7772400" cy="7620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600">
                <a:effectLst>
                  <a:outerShdw blurRad="38100" dist="38100" dir="2700000" algn="tl">
                    <a:srgbClr val="000000"/>
                  </a:outerShdw>
                </a:effectLst>
                <a:latin typeface="Times New Roman" pitchFamily="18" charset="0"/>
              </a:rPr>
              <a:t>Mental transformation</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3459"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renewed in the spirit of your mind</a:t>
            </a:r>
          </a:p>
          <a:p>
            <a:pPr>
              <a:spcBef>
                <a:spcPct val="5000"/>
              </a:spcBef>
              <a:buFont typeface="Wingdings" pitchFamily="2" charset="2"/>
              <a:buNone/>
              <a:defRPr/>
            </a:pPr>
            <a:r>
              <a:rPr lang="en-US" sz="6000" smtClean="0"/>
              <a:t>24 and to </a:t>
            </a:r>
            <a:r>
              <a:rPr lang="en-US" sz="6000" u="sng" smtClean="0"/>
              <a:t>put on the new self</a:t>
            </a:r>
            <a:r>
              <a:rPr lang="en-US" sz="6000" smtClean="0"/>
              <a:t>, created to be like God in true goodness and distinctiveness.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99779"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renewed in the spirit of your mind</a:t>
            </a:r>
          </a:p>
          <a:p>
            <a:pPr>
              <a:spcBef>
                <a:spcPct val="5000"/>
              </a:spcBef>
              <a:buFont typeface="Wingdings" pitchFamily="2" charset="2"/>
              <a:buNone/>
              <a:defRPr/>
            </a:pPr>
            <a:r>
              <a:rPr lang="en-US" sz="6000" smtClean="0"/>
              <a:t>24 and to </a:t>
            </a:r>
            <a:r>
              <a:rPr lang="en-US" sz="6000" u="sng" smtClean="0"/>
              <a:t>put on the new self</a:t>
            </a:r>
            <a:r>
              <a:rPr lang="en-US" sz="6000" smtClean="0"/>
              <a:t>, created to be like God in true goodness and distinctiveness.</a:t>
            </a:r>
          </a:p>
        </p:txBody>
      </p:sp>
      <p:sp>
        <p:nvSpPr>
          <p:cNvPr id="5" name="AutoShape 4"/>
          <p:cNvSpPr>
            <a:spLocks noChangeArrowheads="1"/>
          </p:cNvSpPr>
          <p:nvPr/>
        </p:nvSpPr>
        <p:spPr bwMode="auto">
          <a:xfrm rot="19599050">
            <a:off x="5622740" y="3055887"/>
            <a:ext cx="304800" cy="3636753"/>
          </a:xfrm>
          <a:prstGeom prst="upArrow">
            <a:avLst>
              <a:gd name="adj1" fmla="val 50000"/>
              <a:gd name="adj2" fmla="val 356250"/>
            </a:avLst>
          </a:prstGeom>
          <a:solidFill>
            <a:schemeClr val="bg1"/>
          </a:solidFill>
          <a:ln w="19050" algn="ctr">
            <a:solidFill>
              <a:schemeClr val="tx1"/>
            </a:solidFill>
            <a:miter lim="800000"/>
            <a:headEnd/>
            <a:tailEnd/>
          </a:ln>
        </p:spPr>
        <p:txBody>
          <a:bodyPr wrap="none" anchor="ctr"/>
          <a:lstStyle/>
          <a:p>
            <a:endParaRPr lang="en-US"/>
          </a:p>
        </p:txBody>
      </p:sp>
      <p:sp>
        <p:nvSpPr>
          <p:cNvPr id="1099780" name="Rectangle 4"/>
          <p:cNvSpPr>
            <a:spLocks noChangeArrowheads="1"/>
          </p:cNvSpPr>
          <p:nvPr/>
        </p:nvSpPr>
        <p:spPr bwMode="auto">
          <a:xfrm>
            <a:off x="2819400" y="5029200"/>
            <a:ext cx="6172200" cy="16764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600" dirty="0" smtClean="0">
                <a:effectLst>
                  <a:outerShdw blurRad="38100" dist="38100" dir="2700000" algn="tl">
                    <a:srgbClr val="000000"/>
                  </a:outerShdw>
                </a:effectLst>
                <a:latin typeface="Times New Roman" pitchFamily="18" charset="0"/>
              </a:rPr>
              <a:t>living </a:t>
            </a:r>
            <a:r>
              <a:rPr lang="en-US" sz="6600" dirty="0">
                <a:effectLst>
                  <a:outerShdw blurRad="38100" dist="38100" dir="2700000" algn="tl">
                    <a:srgbClr val="000000"/>
                  </a:outerShdw>
                </a:effectLst>
                <a:latin typeface="Times New Roman" pitchFamily="18" charset="0"/>
              </a:rPr>
              <a:t>out of your new identity</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90563"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renewed in the spirit of your mind</a:t>
            </a:r>
          </a:p>
          <a:p>
            <a:pPr>
              <a:spcBef>
                <a:spcPct val="5000"/>
              </a:spcBef>
              <a:buFont typeface="Wingdings" pitchFamily="2" charset="2"/>
              <a:buNone/>
              <a:defRPr/>
            </a:pPr>
            <a:r>
              <a:rPr lang="en-US" sz="6000" smtClean="0"/>
              <a:t>24 and to put on the new self, created </a:t>
            </a:r>
            <a:r>
              <a:rPr lang="en-US" sz="6000" u="sng" smtClean="0"/>
              <a:t>to be like God</a:t>
            </a:r>
            <a:r>
              <a:rPr lang="en-US" sz="6000" smtClean="0"/>
              <a:t> in true goodness and distinctiveness.</a:t>
            </a:r>
          </a:p>
        </p:txBody>
      </p:sp>
      <p:sp>
        <p:nvSpPr>
          <p:cNvPr id="5" name="AutoShape 4"/>
          <p:cNvSpPr>
            <a:spLocks noChangeArrowheads="1"/>
          </p:cNvSpPr>
          <p:nvPr/>
        </p:nvSpPr>
        <p:spPr bwMode="auto">
          <a:xfrm rot="410787">
            <a:off x="7088175" y="3972292"/>
            <a:ext cx="304800" cy="2321174"/>
          </a:xfrm>
          <a:prstGeom prst="upArrow">
            <a:avLst>
              <a:gd name="adj1" fmla="val 50000"/>
              <a:gd name="adj2" fmla="val 356250"/>
            </a:avLst>
          </a:prstGeom>
          <a:solidFill>
            <a:schemeClr val="bg1"/>
          </a:solidFill>
          <a:ln w="19050" algn="ctr">
            <a:solidFill>
              <a:schemeClr val="tx1"/>
            </a:solidFill>
            <a:miter lim="800000"/>
            <a:headEnd/>
            <a:tailEnd/>
          </a:ln>
        </p:spPr>
        <p:txBody>
          <a:bodyPr wrap="none" anchor="ctr"/>
          <a:lstStyle/>
          <a:p>
            <a:endParaRPr lang="en-US"/>
          </a:p>
        </p:txBody>
      </p:sp>
      <p:sp>
        <p:nvSpPr>
          <p:cNvPr id="1090564" name="Rectangle 4"/>
          <p:cNvSpPr>
            <a:spLocks noChangeArrowheads="1"/>
          </p:cNvSpPr>
          <p:nvPr/>
        </p:nvSpPr>
        <p:spPr bwMode="auto">
          <a:xfrm>
            <a:off x="2514600" y="5791200"/>
            <a:ext cx="6248400" cy="685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a:effectLst>
                  <a:outerShdw blurRad="38100" dist="38100" dir="2700000" algn="tl">
                    <a:srgbClr val="000000"/>
                  </a:outerShdw>
                </a:effectLst>
                <a:latin typeface="Times New Roman" pitchFamily="18" charset="0"/>
              </a:rPr>
              <a:t>Has to do with love</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3875" name="Rectangle 3"/>
          <p:cNvSpPr>
            <a:spLocks noGrp="1" noChangeArrowheads="1"/>
          </p:cNvSpPr>
          <p:nvPr>
            <p:ph type="body" idx="1"/>
          </p:nvPr>
        </p:nvSpPr>
        <p:spPr>
          <a:xfrm>
            <a:off x="0" y="1447800"/>
            <a:ext cx="9144000" cy="4876800"/>
          </a:xfrm>
        </p:spPr>
        <p:txBody>
          <a:bodyPr lIns="90488" tIns="44450" rIns="90488" bIns="44450"/>
          <a:lstStyle/>
          <a:p>
            <a:pPr>
              <a:spcBef>
                <a:spcPct val="5000"/>
              </a:spcBef>
              <a:buFont typeface="Wingdings" pitchFamily="2" charset="2"/>
              <a:buNone/>
              <a:defRPr/>
            </a:pPr>
            <a:r>
              <a:rPr lang="en-US" sz="6000" smtClean="0"/>
              <a:t>23 and that you be renewed in the spirit of your mind</a:t>
            </a:r>
          </a:p>
          <a:p>
            <a:pPr>
              <a:spcBef>
                <a:spcPct val="5000"/>
              </a:spcBef>
              <a:buFont typeface="Wingdings" pitchFamily="2" charset="2"/>
              <a:buNone/>
              <a:defRPr/>
            </a:pPr>
            <a:r>
              <a:rPr lang="en-US" sz="6000" smtClean="0"/>
              <a:t>24 and to put on the new self, created </a:t>
            </a:r>
            <a:r>
              <a:rPr lang="en-US" sz="6000" u="sng" smtClean="0"/>
              <a:t>to be like God</a:t>
            </a:r>
            <a:r>
              <a:rPr lang="en-US" sz="6000" smtClean="0"/>
              <a:t> in true goodness and distinctiveness.</a:t>
            </a:r>
          </a:p>
        </p:txBody>
      </p:sp>
      <p:sp>
        <p:nvSpPr>
          <p:cNvPr id="1103877" name="Text Box 5"/>
          <p:cNvSpPr txBox="1">
            <a:spLocks noChangeArrowheads="1"/>
          </p:cNvSpPr>
          <p:nvPr/>
        </p:nvSpPr>
        <p:spPr bwMode="auto">
          <a:xfrm rot="20046964">
            <a:off x="-91486" y="2104718"/>
            <a:ext cx="9057096" cy="2492990"/>
          </a:xfrm>
          <a:prstGeom prst="rect">
            <a:avLst/>
          </a:prstGeom>
          <a:noFill/>
          <a:ln w="57150" algn="ctr">
            <a:noFill/>
            <a:miter lim="800000"/>
            <a:headEnd/>
            <a:tailEnd/>
          </a:ln>
          <a:effectLst/>
        </p:spPr>
        <p:txBody>
          <a:bodyPr wrap="none">
            <a:spAutoFit/>
          </a:bodyPr>
          <a:lstStyle/>
          <a:p>
            <a:pPr>
              <a:defRPr/>
            </a:pPr>
            <a:r>
              <a:rPr lang="en-US" sz="15600" b="1" u="sng" dirty="0">
                <a:solidFill>
                  <a:schemeClr val="folHlink"/>
                </a:solidFill>
                <a:effectLst>
                  <a:outerShdw blurRad="38100" dist="38100" dir="2700000" algn="tl">
                    <a:srgbClr val="000000"/>
                  </a:outerShdw>
                </a:effectLst>
                <a:latin typeface="+mj-lt"/>
              </a:rPr>
              <a:t>Next Time</a:t>
            </a:r>
          </a:p>
        </p:txBody>
      </p:sp>
      <p:sp>
        <p:nvSpPr>
          <p:cNvPr id="6" name="AutoShape 4"/>
          <p:cNvSpPr>
            <a:spLocks noChangeArrowheads="1"/>
          </p:cNvSpPr>
          <p:nvPr/>
        </p:nvSpPr>
        <p:spPr bwMode="auto">
          <a:xfrm rot="410787">
            <a:off x="7088175" y="3972292"/>
            <a:ext cx="304800" cy="2321174"/>
          </a:xfrm>
          <a:prstGeom prst="upArrow">
            <a:avLst>
              <a:gd name="adj1" fmla="val 50000"/>
              <a:gd name="adj2" fmla="val 356250"/>
            </a:avLst>
          </a:prstGeom>
          <a:solidFill>
            <a:schemeClr val="bg1"/>
          </a:solidFill>
          <a:ln w="19050" algn="ctr">
            <a:solidFill>
              <a:schemeClr val="tx1"/>
            </a:solidFill>
            <a:miter lim="800000"/>
            <a:headEnd/>
            <a:tailEnd/>
          </a:ln>
        </p:spPr>
        <p:txBody>
          <a:bodyPr wrap="none" anchor="ctr"/>
          <a:lstStyle/>
          <a:p>
            <a:endParaRPr lang="en-US"/>
          </a:p>
        </p:txBody>
      </p:sp>
      <p:sp>
        <p:nvSpPr>
          <p:cNvPr id="7" name="Rectangle 4"/>
          <p:cNvSpPr>
            <a:spLocks noChangeArrowheads="1"/>
          </p:cNvSpPr>
          <p:nvPr/>
        </p:nvSpPr>
        <p:spPr bwMode="auto">
          <a:xfrm>
            <a:off x="2514600" y="5791200"/>
            <a:ext cx="6248400" cy="6858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6000">
                <a:effectLst>
                  <a:outerShdw blurRad="38100" dist="38100" dir="2700000" algn="tl">
                    <a:srgbClr val="000000"/>
                  </a:outerShdw>
                </a:effectLst>
                <a:latin typeface="Times New Roman" pitchFamily="18" charset="0"/>
              </a:rPr>
              <a:t>Has to do with love</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080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5" name="Rectangle 4"/>
          <p:cNvSpPr>
            <a:spLocks noChangeArrowheads="1"/>
          </p:cNvSpPr>
          <p:nvPr/>
        </p:nvSpPr>
        <p:spPr bwMode="auto">
          <a:xfrm>
            <a:off x="228600" y="4191000"/>
            <a:ext cx="8382000" cy="2362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type="none" w="sm" len="sm"/>
            <a:tailEnd type="none" w="sm" len="sm"/>
          </a:ln>
          <a:effectLst/>
        </p:spPr>
        <p:txBody>
          <a:bodyPr/>
          <a:lstStyle/>
          <a:p>
            <a:pPr algn="l">
              <a:lnSpc>
                <a:spcPct val="75000"/>
              </a:lnSpc>
              <a:spcBef>
                <a:spcPct val="5000"/>
              </a:spcBef>
              <a:defRPr/>
            </a:pPr>
            <a:r>
              <a:rPr lang="en-US" sz="6600" dirty="0">
                <a:effectLst>
                  <a:outerShdw blurRad="38100" dist="38100" dir="2700000" algn="tl">
                    <a:srgbClr val="000000"/>
                  </a:outerShdw>
                </a:effectLst>
                <a:latin typeface="Times New Roman" pitchFamily="18" charset="0"/>
              </a:rPr>
              <a:t>Without God, we have to </a:t>
            </a:r>
            <a:r>
              <a:rPr lang="en-US" sz="6600" u="sng" dirty="0">
                <a:effectLst>
                  <a:outerShdw blurRad="38100" dist="38100" dir="2700000" algn="tl">
                    <a:srgbClr val="000000"/>
                  </a:outerShdw>
                </a:effectLst>
                <a:latin typeface="Times New Roman" pitchFamily="18" charset="0"/>
              </a:rPr>
              <a:t>reason outward from ourselves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108995"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None/>
              <a:defRPr/>
            </a:pPr>
            <a:r>
              <a:rPr lang="en-US" sz="5400" dirty="0" smtClean="0"/>
              <a:t>17 So this I say, and affirm together with the lord, that you live no longer as the nations do, </a:t>
            </a:r>
            <a:r>
              <a:rPr lang="en-US" sz="5400" u="sng" dirty="0" smtClean="0"/>
              <a:t>in the futility of their mind</a:t>
            </a:r>
            <a:r>
              <a:rPr lang="en-US" sz="5400" dirty="0" smtClean="0"/>
              <a:t>. </a:t>
            </a:r>
          </a:p>
        </p:txBody>
      </p:sp>
      <p:sp>
        <p:nvSpPr>
          <p:cNvPr id="1108998" name="Rectangle 6"/>
          <p:cNvSpPr>
            <a:spLocks noChangeArrowheads="1"/>
          </p:cNvSpPr>
          <p:nvPr/>
        </p:nvSpPr>
        <p:spPr bwMode="auto">
          <a:xfrm>
            <a:off x="1600200" y="152400"/>
            <a:ext cx="6172200" cy="2286000"/>
          </a:xfrm>
          <a:prstGeom prst="rect">
            <a:avLst/>
          </a:prstGeom>
          <a:gradFill rotWithShape="0">
            <a:gsLst>
              <a:gs pos="0">
                <a:srgbClr val="000000"/>
              </a:gs>
              <a:gs pos="50000">
                <a:srgbClr val="00007E"/>
              </a:gs>
              <a:gs pos="100000">
                <a:srgbClr val="000000"/>
              </a:gs>
            </a:gsLst>
            <a:lin ang="5400000" scaled="1"/>
          </a:gradFill>
          <a:ln w="12700">
            <a:solidFill>
              <a:schemeClr val="tx1"/>
            </a:solidFill>
            <a:miter lim="800000"/>
            <a:headEnd type="none" w="sm" len="sm"/>
            <a:tailEnd type="none" w="sm" len="sm"/>
          </a:ln>
          <a:effectLst/>
        </p:spPr>
        <p:txBody>
          <a:bodyPr/>
          <a:lstStyle/>
          <a:p>
            <a:pPr algn="l">
              <a:lnSpc>
                <a:spcPct val="77000"/>
              </a:lnSpc>
              <a:spcBef>
                <a:spcPct val="5000"/>
              </a:spcBef>
              <a:defRPr/>
            </a:pPr>
            <a:r>
              <a:rPr lang="en-US" sz="4800" dirty="0">
                <a:effectLst>
                  <a:outerShdw blurRad="38100" dist="38100" dir="2700000" algn="tl">
                    <a:srgbClr val="000000"/>
                  </a:outerShdw>
                </a:effectLst>
                <a:latin typeface="Times New Roman" pitchFamily="18" charset="0"/>
              </a:rPr>
              <a:t>2Tim. 3:7 … always learning, but never coming to a knowledge of the truth</a:t>
            </a:r>
          </a:p>
        </p:txBody>
      </p:sp>
      <p:sp>
        <p:nvSpPr>
          <p:cNvPr id="7" name="Rectangle 4"/>
          <p:cNvSpPr>
            <a:spLocks noChangeArrowheads="1"/>
          </p:cNvSpPr>
          <p:nvPr/>
        </p:nvSpPr>
        <p:spPr bwMode="auto">
          <a:xfrm>
            <a:off x="228600" y="4191000"/>
            <a:ext cx="8382000" cy="2362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type="none" w="sm" len="sm"/>
            <a:tailEnd type="none" w="sm" len="sm"/>
          </a:ln>
          <a:effectLst/>
        </p:spPr>
        <p:txBody>
          <a:bodyPr/>
          <a:lstStyle/>
          <a:p>
            <a:pPr algn="l">
              <a:lnSpc>
                <a:spcPct val="75000"/>
              </a:lnSpc>
              <a:spcBef>
                <a:spcPct val="5000"/>
              </a:spcBef>
              <a:defRPr/>
            </a:pPr>
            <a:r>
              <a:rPr lang="en-US" sz="6600" dirty="0">
                <a:effectLst>
                  <a:outerShdw blurRad="38100" dist="38100" dir="2700000" algn="tl">
                    <a:srgbClr val="000000"/>
                  </a:outerShdw>
                </a:effectLst>
                <a:latin typeface="Times New Roman" pitchFamily="18" charset="0"/>
              </a:rPr>
              <a:t>Without God, we have to </a:t>
            </a:r>
            <a:r>
              <a:rPr lang="en-US" sz="6600" u="sng" dirty="0">
                <a:effectLst>
                  <a:outerShdw blurRad="38100" dist="38100" dir="2700000" algn="tl">
                    <a:srgbClr val="000000"/>
                  </a:outerShdw>
                </a:effectLst>
                <a:latin typeface="Times New Roman" pitchFamily="18" charset="0"/>
              </a:rPr>
              <a:t>reason outward from ourselves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lIns="90488" tIns="44450" rIns="90488" bIns="44450"/>
          <a:lstStyle/>
          <a:p>
            <a:pPr>
              <a:defRPr/>
            </a:pPr>
            <a:r>
              <a:rPr lang="en-US" sz="9600" smtClean="0"/>
              <a:t>Ephesians 4</a:t>
            </a:r>
          </a:p>
        </p:txBody>
      </p:sp>
      <p:sp>
        <p:nvSpPr>
          <p:cNvPr id="1044483" name="Rectangle 3"/>
          <p:cNvSpPr>
            <a:spLocks noGrp="1" noChangeArrowheads="1"/>
          </p:cNvSpPr>
          <p:nvPr>
            <p:ph type="body" idx="1"/>
          </p:nvPr>
        </p:nvSpPr>
        <p:spPr>
          <a:xfrm>
            <a:off x="0" y="1676400"/>
            <a:ext cx="9144000" cy="4876800"/>
          </a:xfrm>
        </p:spPr>
        <p:txBody>
          <a:bodyPr lIns="90488" tIns="44450" rIns="90488" bIns="44450"/>
          <a:lstStyle/>
          <a:p>
            <a:pPr>
              <a:spcBef>
                <a:spcPct val="5000"/>
              </a:spcBef>
              <a:buFont typeface="Wingdings" pitchFamily="2" charset="2"/>
              <a:buNone/>
              <a:defRPr/>
            </a:pPr>
            <a:r>
              <a:rPr lang="en-US" sz="5400" dirty="0" smtClean="0"/>
              <a:t>17 With the lord’s authority let me say this: live no longer as the nations do, </a:t>
            </a:r>
            <a:r>
              <a:rPr lang="en-US" sz="5400" u="sng" dirty="0" smtClean="0"/>
              <a:t>in the futility of their mind</a:t>
            </a:r>
            <a:r>
              <a:rPr lang="en-US" sz="5400" dirty="0" smtClean="0"/>
              <a:t>. </a:t>
            </a:r>
          </a:p>
        </p:txBody>
      </p:sp>
      <p:sp>
        <p:nvSpPr>
          <p:cNvPr id="18436" name="Rectangle 6"/>
          <p:cNvSpPr>
            <a:spLocks noChangeArrowheads="1"/>
          </p:cNvSpPr>
          <p:nvPr/>
        </p:nvSpPr>
        <p:spPr bwMode="auto">
          <a:xfrm>
            <a:off x="0" y="0"/>
            <a:ext cx="9144000" cy="6858000"/>
          </a:xfrm>
          <a:prstGeom prst="rect">
            <a:avLst/>
          </a:prstGeom>
          <a:solidFill>
            <a:srgbClr val="000000"/>
          </a:solidFill>
          <a:ln w="12700" algn="ctr">
            <a:solidFill>
              <a:schemeClr val="tx1"/>
            </a:solidFill>
            <a:miter lim="800000"/>
            <a:headEnd/>
            <a:tailEnd/>
          </a:ln>
        </p:spPr>
        <p:txBody>
          <a:bodyPr wrap="none" anchor="ctr"/>
          <a:lstStyle/>
          <a:p>
            <a:endParaRPr lang="en-US"/>
          </a:p>
        </p:txBody>
      </p:sp>
      <p:pic>
        <p:nvPicPr>
          <p:cNvPr id="18437" name="Picture 7"/>
          <p:cNvPicPr>
            <a:picLocks noChangeAspect="1" noChangeArrowheads="1"/>
          </p:cNvPicPr>
          <p:nvPr/>
        </p:nvPicPr>
        <p:blipFill>
          <a:blip r:embed="rId3" cstate="print"/>
          <a:srcRect l="74600" t="54990" r="10480" b="22557"/>
          <a:stretch>
            <a:fillRect/>
          </a:stretch>
        </p:blipFill>
        <p:spPr bwMode="auto">
          <a:xfrm>
            <a:off x="4953000" y="3581400"/>
            <a:ext cx="533400" cy="685800"/>
          </a:xfrm>
          <a:prstGeom prst="rect">
            <a:avLst/>
          </a:prstGeom>
          <a:noFill/>
          <a:ln w="57150" algn="ctr">
            <a:noFill/>
            <a:miter lim="800000"/>
            <a:headEnd/>
            <a:tailEnd/>
          </a:ln>
        </p:spPr>
      </p:pic>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den1">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71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n1.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1.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1.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1.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1.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1.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1.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Office\Templates\den1.pot</Template>
  <TotalTime>0</TotalTime>
  <Words>3052</Words>
  <Application>Microsoft Office PowerPoint</Application>
  <PresentationFormat>Letter Paper (8.5x11 in)</PresentationFormat>
  <Paragraphs>272</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Times New Roman</vt:lpstr>
      <vt:lpstr>Wingdings</vt:lpstr>
      <vt:lpstr>den1</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lpstr>Ephesians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2022-09-16T14:22:02Z</dcterms:created>
  <dcterms:modified xsi:type="dcterms:W3CDTF">2022-09-16T14:22:09Z</dcterms:modified>
</cp:coreProperties>
</file>