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3">
  <p:sldMasterIdLst>
    <p:sldMasterId id="2147483648" r:id="rId1"/>
    <p:sldMasterId id="2147483660" r:id="rId2"/>
    <p:sldMasterId id="2147483677" r:id="rId3"/>
  </p:sldMasterIdLst>
  <p:notesMasterIdLst>
    <p:notesMasterId r:id="rId30"/>
  </p:notesMasterIdLst>
  <p:sldIdLst>
    <p:sldId id="1561" r:id="rId4"/>
    <p:sldId id="1871" r:id="rId5"/>
    <p:sldId id="2773" r:id="rId6"/>
    <p:sldId id="2790" r:id="rId7"/>
    <p:sldId id="2852" r:id="rId8"/>
    <p:sldId id="2845" r:id="rId9"/>
    <p:sldId id="2853" r:id="rId10"/>
    <p:sldId id="2846" r:id="rId11"/>
    <p:sldId id="2847" r:id="rId12"/>
    <p:sldId id="2854" r:id="rId13"/>
    <p:sldId id="2850" r:id="rId14"/>
    <p:sldId id="2851" r:id="rId15"/>
    <p:sldId id="2791" r:id="rId16"/>
    <p:sldId id="2792" r:id="rId17"/>
    <p:sldId id="2793" r:id="rId18"/>
    <p:sldId id="2788" r:id="rId19"/>
    <p:sldId id="2832" r:id="rId20"/>
    <p:sldId id="2822" r:id="rId21"/>
    <p:sldId id="2855" r:id="rId22"/>
    <p:sldId id="2804" r:id="rId23"/>
    <p:sldId id="2796" r:id="rId24"/>
    <p:sldId id="2800" r:id="rId25"/>
    <p:sldId id="2830" r:id="rId26"/>
    <p:sldId id="2831" r:id="rId27"/>
    <p:sldId id="2856" r:id="rId28"/>
    <p:sldId id="152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BA8080"/>
    <a:srgbClr val="CA8080"/>
    <a:srgbClr val="D59B9B"/>
    <a:srgbClr val="C77777"/>
    <a:srgbClr val="B76D6D"/>
    <a:srgbClr val="839F81"/>
    <a:srgbClr val="E26508"/>
    <a:srgbClr val="51503A"/>
    <a:srgbClr val="253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0021" autoAdjust="0"/>
    <p:restoredTop sz="80884" autoAdjust="0"/>
  </p:normalViewPr>
  <p:slideViewPr>
    <p:cSldViewPr>
      <p:cViewPr varScale="1">
        <p:scale>
          <a:sx n="57" d="100"/>
          <a:sy n="57" d="100"/>
        </p:scale>
        <p:origin x="60" y="12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5C749-4993-4E44-A439-8E1EDE8A1D92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3B516-1BB5-4C80-B268-F5F2C570A7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48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B3B516-1BB5-4C80-B268-F5F2C570A7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6975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0899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846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510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902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494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153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339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158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algn="l">
              <a:defRPr/>
            </a:pPr>
            <a:endParaRPr lang="en-US" sz="1800" b="1" dirty="0">
              <a:effectLst/>
              <a:latin typeface="High Tower Text" panose="0204050205050603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3825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algn="l">
              <a:defRPr/>
            </a:pPr>
            <a:endParaRPr lang="en-US" sz="1800" b="1" dirty="0">
              <a:effectLst/>
              <a:latin typeface="High Tower Text" panose="0204050205050603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32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709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071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spc="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344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154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159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41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B3B516-1BB5-4C80-B268-F5F2C570A7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1080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en-US" b="1" spc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447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66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60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631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849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917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B516-1BB5-4C80-B268-F5F2C570A7D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3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0300890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FEF0AC-57F3-46C3-A067-AF9767D0141E}"/>
              </a:ext>
            </a:extLst>
          </p:cNvPr>
          <p:cNvSpPr/>
          <p:nvPr userDrawn="1"/>
        </p:nvSpPr>
        <p:spPr>
          <a:xfrm>
            <a:off x="982436" y="2008415"/>
            <a:ext cx="7581900" cy="2906486"/>
          </a:xfrm>
          <a:prstGeom prst="rect">
            <a:avLst/>
          </a:prstGeom>
          <a:solidFill>
            <a:srgbClr val="000000">
              <a:alpha val="21176"/>
            </a:srgbClr>
          </a:solidFill>
          <a:ln>
            <a:solidFill>
              <a:srgbClr val="0340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4E82F-64D4-4769-BE3C-6E5329F7A79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6057" y="1231220"/>
            <a:ext cx="8599714" cy="2387600"/>
          </a:xfrm>
        </p:spPr>
        <p:txBody>
          <a:bodyPr anchor="b">
            <a:normAutofit/>
          </a:bodyPr>
          <a:lstStyle>
            <a:lvl1pPr algn="ctr">
              <a:defRPr sz="7200" b="1">
                <a:solidFill>
                  <a:srgbClr val="72DB2B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3C1D05-4FCF-4AE8-B4DD-1BA6EC2A196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6057" y="3710895"/>
            <a:ext cx="8599714" cy="1655762"/>
          </a:xfrm>
        </p:spPr>
        <p:txBody>
          <a:bodyPr>
            <a:normAutofit/>
          </a:bodyPr>
          <a:lstStyle>
            <a:lvl1pPr marL="0" indent="0" algn="ctr">
              <a:buNone/>
              <a:defRPr sz="4800" b="1">
                <a:solidFill>
                  <a:schemeClr val="bg1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</p:spTree>
    <p:extLst>
      <p:ext uri="{BB962C8B-B14F-4D97-AF65-F5344CB8AC3E}">
        <p14:creationId xmlns:p14="http://schemas.microsoft.com/office/powerpoint/2010/main" val="4187823804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143" y="136525"/>
            <a:ext cx="11506200" cy="132556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5000" b="1">
                <a:solidFill>
                  <a:schemeClr val="bg1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43" y="1597024"/>
            <a:ext cx="11506200" cy="4945289"/>
          </a:xfrm>
        </p:spPr>
        <p:txBody>
          <a:bodyPr/>
          <a:lstStyle>
            <a:lvl1pPr>
              <a:lnSpc>
                <a:spcPct val="100000"/>
              </a:lnSpc>
              <a:defRPr sz="4600" b="1">
                <a:solidFill>
                  <a:srgbClr val="72DB2B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  <a:lvl2pPr>
              <a:lnSpc>
                <a:spcPct val="100000"/>
              </a:lnSpc>
              <a:defRPr sz="4400">
                <a:solidFill>
                  <a:schemeClr val="bg1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2pPr>
            <a:lvl3pPr>
              <a:lnSpc>
                <a:spcPct val="100000"/>
              </a:lnSpc>
              <a:defRPr sz="4200">
                <a:solidFill>
                  <a:schemeClr val="bg1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3pPr>
            <a:lvl4pPr>
              <a:lnSpc>
                <a:spcPct val="100000"/>
              </a:lnSpc>
              <a:defRPr sz="4000">
                <a:solidFill>
                  <a:schemeClr val="bg1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4pPr>
            <a:lvl5pPr>
              <a:lnSpc>
                <a:spcPct val="100000"/>
              </a:lnSpc>
              <a:defRPr sz="3800">
                <a:solidFill>
                  <a:schemeClr val="bg1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312145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5400" b="1">
                <a:solidFill>
                  <a:schemeClr val="bg1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defRPr sz="4400" b="1">
                <a:solidFill>
                  <a:srgbClr val="72DB2B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  <a:lvl2pPr>
              <a:lnSpc>
                <a:spcPct val="100000"/>
              </a:lnSpc>
              <a:defRPr sz="4200">
                <a:solidFill>
                  <a:schemeClr val="bg1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2pPr>
            <a:lvl3pPr>
              <a:lnSpc>
                <a:spcPct val="100000"/>
              </a:lnSpc>
              <a:defRPr sz="4000">
                <a:solidFill>
                  <a:schemeClr val="bg1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3pPr>
            <a:lvl4pPr>
              <a:lnSpc>
                <a:spcPct val="100000"/>
              </a:lnSpc>
              <a:defRPr sz="3600">
                <a:solidFill>
                  <a:schemeClr val="bg1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defRPr sz="4400" b="1">
                <a:solidFill>
                  <a:srgbClr val="72DB2B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  <a:lvl2pPr>
              <a:lnSpc>
                <a:spcPct val="100000"/>
              </a:lnSpc>
              <a:defRPr sz="4200">
                <a:solidFill>
                  <a:schemeClr val="bg1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2pPr>
            <a:lvl3pPr>
              <a:lnSpc>
                <a:spcPct val="100000"/>
              </a:lnSpc>
              <a:defRPr sz="4000">
                <a:solidFill>
                  <a:schemeClr val="bg1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3pPr>
            <a:lvl4pPr>
              <a:lnSpc>
                <a:spcPct val="100000"/>
              </a:lnSpc>
              <a:defRPr sz="3600">
                <a:solidFill>
                  <a:schemeClr val="bg1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A01C-E34D-4C3C-8E2D-FB95F254D7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3B559-7634-44D8-AA3A-E62B6CDFB2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26345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76022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100791"/>
      </p:ext>
    </p:extLst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294664"/>
      </p:ext>
    </p:extLst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73931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41048"/>
      </p:ext>
    </p:extLst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201444"/>
      </p:ext>
    </p:extLst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21345"/>
      </p:ext>
    </p:extLst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4348"/>
      </p:ext>
    </p:extLst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86570"/>
      </p:ext>
    </p:extLst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247251"/>
      </p:ext>
    </p:extLst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98015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3A01C-E34D-4C3C-8E2D-FB95F254D7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3B559-7634-44D8-AA3A-E62B6CDFB2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424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>
    <p:wipe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0BCBE-CB36-41ED-919D-FF973432CD85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FF551-B652-4769-A5B5-9D36ADF4A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4193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DD4EDE8-2C18-B26B-D0BC-15ABF10C421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706" t="12992" r="4054" b="10138"/>
          <a:stretch/>
        </p:blipFill>
        <p:spPr>
          <a:xfrm>
            <a:off x="5791200" y="4623137"/>
            <a:ext cx="5944469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655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C289AC-7973-876C-852D-6BFF7F95073D}"/>
              </a:ext>
            </a:extLst>
          </p:cNvPr>
          <p:cNvSpPr txBox="1"/>
          <p:nvPr/>
        </p:nvSpPr>
        <p:spPr>
          <a:xfrm>
            <a:off x="48550" y="96191"/>
            <a:ext cx="830906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139:2) 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when I sit down or stand up.</a:t>
            </a:r>
          </a:p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my thoughts even when I’m far away.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me when I travel and when I rest at home. 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everything I do.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what I am going to say even before I say it, LORD.</a:t>
            </a:r>
          </a:p>
        </p:txBody>
      </p:sp>
      <p:sp>
        <p:nvSpPr>
          <p:cNvPr id="5" name="Rounded Rectangle 2">
            <a:extLst>
              <a:ext uri="{FF2B5EF4-FFF2-40B4-BE49-F238E27FC236}">
                <a16:creationId xmlns:a16="http://schemas.microsoft.com/office/drawing/2014/main" id="{F7A3BE56-9B51-47FB-B26F-FF34C3C27914}"/>
              </a:ext>
            </a:extLst>
          </p:cNvPr>
          <p:cNvSpPr/>
          <p:nvPr/>
        </p:nvSpPr>
        <p:spPr>
          <a:xfrm>
            <a:off x="2553729" y="875272"/>
            <a:ext cx="9424086" cy="579119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sz="5400" b="1" spc="-150" dirty="0">
                <a:solidFill>
                  <a:srgbClr val="C0504D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if the all-knowing God knew everything about you?</a:t>
            </a:r>
          </a:p>
          <a:p>
            <a:pPr lvl="0" algn="ctr">
              <a:defRPr/>
            </a:pPr>
            <a:r>
              <a:rPr lang="en-US" sz="4400" b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would be </a:t>
            </a:r>
            <a:r>
              <a:rPr lang="en-US" sz="4400" b="1" i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relationally alienating</a:t>
            </a:r>
            <a:r>
              <a:rPr lang="en-US" sz="4400" b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ctr">
              <a:defRPr/>
            </a:pPr>
            <a:r>
              <a:rPr lang="en-GB" sz="2400" b="1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Family? Friendships? Dating and marriage? Professor or boss?</a:t>
            </a:r>
          </a:p>
          <a:p>
            <a:pPr lvl="0" algn="ctr">
              <a:defRPr/>
            </a:pPr>
            <a:r>
              <a:rPr lang="en-US" sz="4400" b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would be </a:t>
            </a:r>
            <a:r>
              <a:rPr lang="en-US" sz="4400" b="1" i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psychologically crushing</a:t>
            </a:r>
            <a:r>
              <a:rPr lang="en-US" sz="4400" b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ctr">
              <a:defRPr/>
            </a:pPr>
            <a:r>
              <a:rPr lang="en-US" sz="2400" b="1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Have you ever met someone famous?</a:t>
            </a:r>
          </a:p>
          <a:p>
            <a:pPr lvl="0" algn="ctr">
              <a:defRPr/>
            </a:pPr>
            <a:r>
              <a:rPr lang="en-US" sz="2400" b="1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greater the person, the more valuable their view of you.</a:t>
            </a:r>
          </a:p>
          <a:p>
            <a:pPr lvl="0" algn="ctr">
              <a:defRPr/>
            </a:pPr>
            <a:r>
              <a:rPr lang="en-US" sz="44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would make a relationship with God the greatest treasure of your life!</a:t>
            </a:r>
          </a:p>
        </p:txBody>
      </p:sp>
      <p:sp>
        <p:nvSpPr>
          <p:cNvPr id="6" name="Rounded Rectangle 2">
            <a:extLst>
              <a:ext uri="{FF2B5EF4-FFF2-40B4-BE49-F238E27FC236}">
                <a16:creationId xmlns:a16="http://schemas.microsoft.com/office/drawing/2014/main" id="{B4C5416C-B79A-40A2-BF5B-05CF547C1BB3}"/>
              </a:ext>
            </a:extLst>
          </p:cNvPr>
          <p:cNvSpPr/>
          <p:nvPr/>
        </p:nvSpPr>
        <p:spPr>
          <a:xfrm>
            <a:off x="214185" y="1039022"/>
            <a:ext cx="11825415" cy="2399271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lumOff val="2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GB" altLang="en-US" sz="66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God </a:t>
            </a:r>
            <a:r>
              <a:rPr lang="en-GB" altLang="en-US" sz="6600" b="1" i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knows</a:t>
            </a:r>
            <a:r>
              <a:rPr lang="en-GB" altLang="en-US" sz="66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you completely,</a:t>
            </a:r>
          </a:p>
          <a:p>
            <a:pPr lvl="0" algn="ctr">
              <a:defRPr/>
            </a:pPr>
            <a:r>
              <a:rPr lang="en-GB" altLang="en-US" sz="66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altLang="en-US" sz="6600" b="1" i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loves</a:t>
            </a:r>
            <a:r>
              <a:rPr lang="en-GB" altLang="en-US" sz="66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you thoroughly!</a:t>
            </a:r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39454D2C-AD7B-45AE-8F86-A0F027283C4D}"/>
              </a:ext>
            </a:extLst>
          </p:cNvPr>
          <p:cNvSpPr/>
          <p:nvPr/>
        </p:nvSpPr>
        <p:spPr>
          <a:xfrm>
            <a:off x="318035" y="359229"/>
            <a:ext cx="11520616" cy="333280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GB" sz="40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(Rom. 3:23) Everyone has sinned.</a:t>
            </a:r>
          </a:p>
          <a:p>
            <a:pPr lvl="0" algn="ctr">
              <a:defRPr/>
            </a:pPr>
            <a:r>
              <a:rPr lang="en-GB" sz="40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We all fall short of God’s standard. </a:t>
            </a:r>
          </a:p>
          <a:p>
            <a:pPr lvl="0" algn="ctr">
              <a:defRPr/>
            </a:pPr>
            <a:r>
              <a:rPr lang="en-GB" sz="4000" b="1" spc="-150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GB" sz="40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Yet God, in his grace, freely makes us right in his sight. He did this through Christ Jesus when he freed us from the penalty for our sins.</a:t>
            </a:r>
          </a:p>
        </p:txBody>
      </p:sp>
    </p:spTree>
    <p:extLst>
      <p:ext uri="{BB962C8B-B14F-4D97-AF65-F5344CB8AC3E}">
        <p14:creationId xmlns:p14="http://schemas.microsoft.com/office/powerpoint/2010/main" val="175622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C289AC-7973-876C-852D-6BFF7F95073D}"/>
              </a:ext>
            </a:extLst>
          </p:cNvPr>
          <p:cNvSpPr txBox="1"/>
          <p:nvPr/>
        </p:nvSpPr>
        <p:spPr>
          <a:xfrm>
            <a:off x="48550" y="96191"/>
            <a:ext cx="830906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139:2) 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when I sit down or stand up.</a:t>
            </a:r>
          </a:p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my thoughts even when I’m far away.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me when I travel and when I rest at home. 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everything I do.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what I am going to say even before I say it, LORD.</a:t>
            </a:r>
          </a:p>
        </p:txBody>
      </p:sp>
      <p:sp>
        <p:nvSpPr>
          <p:cNvPr id="5" name="Rounded Rectangle 2">
            <a:extLst>
              <a:ext uri="{FF2B5EF4-FFF2-40B4-BE49-F238E27FC236}">
                <a16:creationId xmlns:a16="http://schemas.microsoft.com/office/drawing/2014/main" id="{F7A3BE56-9B51-47FB-B26F-FF34C3C27914}"/>
              </a:ext>
            </a:extLst>
          </p:cNvPr>
          <p:cNvSpPr/>
          <p:nvPr/>
        </p:nvSpPr>
        <p:spPr>
          <a:xfrm>
            <a:off x="2553729" y="875272"/>
            <a:ext cx="9424086" cy="579119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sz="5400" b="1" spc="-150" dirty="0">
                <a:solidFill>
                  <a:srgbClr val="C0504D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if the all-knowing God knew everything about you?</a:t>
            </a:r>
          </a:p>
          <a:p>
            <a:pPr lvl="0" algn="ctr">
              <a:defRPr/>
            </a:pPr>
            <a:r>
              <a:rPr lang="en-US" sz="4400" b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would be </a:t>
            </a:r>
            <a:r>
              <a:rPr lang="en-US" sz="4400" b="1" i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relationally alienating</a:t>
            </a:r>
            <a:r>
              <a:rPr lang="en-US" sz="4400" b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ctr">
              <a:defRPr/>
            </a:pPr>
            <a:r>
              <a:rPr lang="en-GB" sz="2400" b="1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Family? Friendships? Dating and marriage? Professor or boss?</a:t>
            </a:r>
          </a:p>
          <a:p>
            <a:pPr lvl="0" algn="ctr">
              <a:defRPr/>
            </a:pPr>
            <a:r>
              <a:rPr lang="en-US" sz="4400" b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would be </a:t>
            </a:r>
            <a:r>
              <a:rPr lang="en-US" sz="4400" b="1" i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psychologically crushing</a:t>
            </a:r>
            <a:r>
              <a:rPr lang="en-US" sz="4400" b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ctr">
              <a:defRPr/>
            </a:pPr>
            <a:r>
              <a:rPr lang="en-US" sz="2400" b="1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Have you ever met someone famous?</a:t>
            </a:r>
          </a:p>
          <a:p>
            <a:pPr lvl="0" algn="ctr">
              <a:defRPr/>
            </a:pPr>
            <a:r>
              <a:rPr lang="en-US" sz="2400" b="1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greater the person, the more valuable their view of you.</a:t>
            </a:r>
          </a:p>
          <a:p>
            <a:pPr lvl="0" algn="ctr">
              <a:defRPr/>
            </a:pPr>
            <a:r>
              <a:rPr lang="en-US" sz="44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would make a relationship with God the greatest treasure of your life!</a:t>
            </a:r>
          </a:p>
        </p:txBody>
      </p:sp>
      <p:sp>
        <p:nvSpPr>
          <p:cNvPr id="6" name="Rounded Rectangle 2">
            <a:extLst>
              <a:ext uri="{FF2B5EF4-FFF2-40B4-BE49-F238E27FC236}">
                <a16:creationId xmlns:a16="http://schemas.microsoft.com/office/drawing/2014/main" id="{CB6AD609-72AD-4F2D-98B5-899AD21D9959}"/>
              </a:ext>
            </a:extLst>
          </p:cNvPr>
          <p:cNvSpPr/>
          <p:nvPr/>
        </p:nvSpPr>
        <p:spPr>
          <a:xfrm>
            <a:off x="152400" y="4307631"/>
            <a:ext cx="11825415" cy="2399271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lumOff val="2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GB" altLang="en-US" sz="66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God is the greatest being ever,</a:t>
            </a:r>
          </a:p>
          <a:p>
            <a:pPr lvl="0" algn="ctr">
              <a:defRPr/>
            </a:pPr>
            <a:r>
              <a:rPr lang="en-GB" altLang="en-US" sz="66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and wanted to know about </a:t>
            </a:r>
            <a:r>
              <a:rPr lang="en-GB" altLang="en-US" sz="6600" b="1" i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GB" altLang="en-US" sz="66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83A6675E-CB10-4F63-B120-4797909A2F54}"/>
              </a:ext>
            </a:extLst>
          </p:cNvPr>
          <p:cNvSpPr/>
          <p:nvPr/>
        </p:nvSpPr>
        <p:spPr>
          <a:xfrm>
            <a:off x="1905000" y="96191"/>
            <a:ext cx="7378165" cy="445494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GB" sz="40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(Gal. 4:5) God sent Jesus to buy freedom for us, so that he could adopt us as his very own children. </a:t>
            </a:r>
          </a:p>
          <a:p>
            <a:pPr lvl="0" algn="ctr">
              <a:defRPr/>
            </a:pPr>
            <a:r>
              <a:rPr lang="en-GB" sz="4000" b="1" spc="-150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GB" sz="40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 now you know God.</a:t>
            </a:r>
          </a:p>
          <a:p>
            <a:pPr lvl="0" algn="ctr">
              <a:defRPr/>
            </a:pPr>
            <a:r>
              <a:rPr lang="en-GB" sz="54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 should I say, now that God knows you?</a:t>
            </a:r>
          </a:p>
        </p:txBody>
      </p:sp>
    </p:spTree>
    <p:extLst>
      <p:ext uri="{BB962C8B-B14F-4D97-AF65-F5344CB8AC3E}">
        <p14:creationId xmlns:p14="http://schemas.microsoft.com/office/powerpoint/2010/main" val="232527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C289AC-7973-876C-852D-6BFF7F95073D}"/>
              </a:ext>
            </a:extLst>
          </p:cNvPr>
          <p:cNvSpPr txBox="1"/>
          <p:nvPr/>
        </p:nvSpPr>
        <p:spPr>
          <a:xfrm>
            <a:off x="48550" y="96191"/>
            <a:ext cx="830906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139:2) 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when I sit down or stand up.</a:t>
            </a:r>
          </a:p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my thoughts even when I’m far away.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me when I travel and when I rest at home. 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everything I do.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what I am going to say even before I say it, LORD.</a:t>
            </a:r>
          </a:p>
        </p:txBody>
      </p:sp>
    </p:spTree>
    <p:extLst>
      <p:ext uri="{BB962C8B-B14F-4D97-AF65-F5344CB8AC3E}">
        <p14:creationId xmlns:p14="http://schemas.microsoft.com/office/powerpoint/2010/main" val="368970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C289AC-7973-876C-852D-6BFF7F95073D}"/>
              </a:ext>
            </a:extLst>
          </p:cNvPr>
          <p:cNvSpPr txBox="1"/>
          <p:nvPr/>
        </p:nvSpPr>
        <p:spPr>
          <a:xfrm>
            <a:off x="48550" y="96191"/>
            <a:ext cx="830906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139:5) You go before me and follow me. You place your hand of blessing on my head.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Such knowledge is</a:t>
            </a:r>
          </a:p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too wonderful for me,</a:t>
            </a:r>
          </a:p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too great for me to understand!</a:t>
            </a:r>
          </a:p>
        </p:txBody>
      </p:sp>
    </p:spTree>
    <p:extLst>
      <p:ext uri="{BB962C8B-B14F-4D97-AF65-F5344CB8AC3E}">
        <p14:creationId xmlns:p14="http://schemas.microsoft.com/office/powerpoint/2010/main" val="2770009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C289AC-7973-876C-852D-6BFF7F95073D}"/>
              </a:ext>
            </a:extLst>
          </p:cNvPr>
          <p:cNvSpPr txBox="1"/>
          <p:nvPr/>
        </p:nvSpPr>
        <p:spPr>
          <a:xfrm>
            <a:off x="48550" y="96191"/>
            <a:ext cx="830906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139:7) I can never escape from your Spirit! I can never get away from your presence!</a:t>
            </a:r>
          </a:p>
        </p:txBody>
      </p:sp>
    </p:spTree>
    <p:extLst>
      <p:ext uri="{BB962C8B-B14F-4D97-AF65-F5344CB8AC3E}">
        <p14:creationId xmlns:p14="http://schemas.microsoft.com/office/powerpoint/2010/main" val="898522909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C289AC-7973-876C-852D-6BFF7F95073D}"/>
              </a:ext>
            </a:extLst>
          </p:cNvPr>
          <p:cNvSpPr txBox="1"/>
          <p:nvPr/>
        </p:nvSpPr>
        <p:spPr>
          <a:xfrm>
            <a:off x="48550" y="96191"/>
            <a:ext cx="830906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139:8) If I go up to heaven, you are there. If I go down to the grave, you are there.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If I ride the wings of the morning, if I dwell by the farthest oceans,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even there your hand will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guide me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and your strength will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support me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ounded Rectangle 2">
            <a:extLst>
              <a:ext uri="{FF2B5EF4-FFF2-40B4-BE49-F238E27FC236}">
                <a16:creationId xmlns:a16="http://schemas.microsoft.com/office/drawing/2014/main" id="{A9394300-D1F1-C01C-23A3-53DEEE6A6253}"/>
              </a:ext>
            </a:extLst>
          </p:cNvPr>
          <p:cNvSpPr/>
          <p:nvPr/>
        </p:nvSpPr>
        <p:spPr>
          <a:xfrm>
            <a:off x="1466157" y="4800600"/>
            <a:ext cx="10668000" cy="2293561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GB" sz="60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How much would you pay for </a:t>
            </a:r>
            <a:r>
              <a:rPr lang="en-GB" sz="6000" b="1" i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guidance</a:t>
            </a:r>
            <a:r>
              <a:rPr lang="en-GB" sz="60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GB" sz="6000" b="1" i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support</a:t>
            </a:r>
            <a:r>
              <a:rPr lang="en-GB" sz="60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like this?</a:t>
            </a:r>
          </a:p>
        </p:txBody>
      </p:sp>
    </p:spTree>
    <p:extLst>
      <p:ext uri="{BB962C8B-B14F-4D97-AF65-F5344CB8AC3E}">
        <p14:creationId xmlns:p14="http://schemas.microsoft.com/office/powerpoint/2010/main" val="36194319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6603079"/>
      </p:ext>
    </p:extLst>
  </p:cSld>
  <p:clrMapOvr>
    <a:masterClrMapping/>
  </p:clrMapOvr>
  <p:transition spd="slow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C289AC-7973-876C-852D-6BFF7F95073D}"/>
              </a:ext>
            </a:extLst>
          </p:cNvPr>
          <p:cNvSpPr txBox="1"/>
          <p:nvPr/>
        </p:nvSpPr>
        <p:spPr>
          <a:xfrm>
            <a:off x="48550" y="96191"/>
            <a:ext cx="830906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139:8) If I go up to heaven, you are there. If I go down to the grave, you are there.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If I ride the wings of the morning, if I dwell by the farthest oceans,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even there your hand will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guide me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and your strength will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support me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ounded Rectangle 2">
            <a:extLst>
              <a:ext uri="{FF2B5EF4-FFF2-40B4-BE49-F238E27FC236}">
                <a16:creationId xmlns:a16="http://schemas.microsoft.com/office/drawing/2014/main" id="{3B4337FB-C9FA-4DB1-BA9F-C0A79AEAD933}"/>
              </a:ext>
            </a:extLst>
          </p:cNvPr>
          <p:cNvSpPr/>
          <p:nvPr/>
        </p:nvSpPr>
        <p:spPr>
          <a:xfrm>
            <a:off x="1295400" y="4800600"/>
            <a:ext cx="10668000" cy="2293561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GB" sz="60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How much would you pay for </a:t>
            </a:r>
            <a:r>
              <a:rPr lang="en-GB" sz="6000" b="1" i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guidance</a:t>
            </a:r>
            <a:r>
              <a:rPr lang="en-GB" sz="60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GB" sz="6000" b="1" i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support</a:t>
            </a:r>
            <a:r>
              <a:rPr lang="en-GB" sz="60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like this?</a:t>
            </a:r>
          </a:p>
        </p:txBody>
      </p:sp>
    </p:spTree>
    <p:extLst>
      <p:ext uri="{BB962C8B-B14F-4D97-AF65-F5344CB8AC3E}">
        <p14:creationId xmlns:p14="http://schemas.microsoft.com/office/powerpoint/2010/main" val="3728172603"/>
      </p:ext>
    </p:extLst>
  </p:cSld>
  <p:clrMapOvr>
    <a:masterClrMapping/>
  </p:clrMapOvr>
  <p:transition spd="slow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C289AC-7973-876C-852D-6BFF7F95073D}"/>
              </a:ext>
            </a:extLst>
          </p:cNvPr>
          <p:cNvSpPr txBox="1"/>
          <p:nvPr/>
        </p:nvSpPr>
        <p:spPr>
          <a:xfrm>
            <a:off x="48550" y="96191"/>
            <a:ext cx="830906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139:13) You made all the delicate, inner parts of my body</a:t>
            </a:r>
          </a:p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 knit me together in my mother’s womb.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Thank you for making me so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wonderfully complex!</a:t>
            </a:r>
          </a:p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Your workmanship is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marvelous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—how well I know it.</a:t>
            </a:r>
          </a:p>
        </p:txBody>
      </p:sp>
    </p:spTree>
    <p:extLst>
      <p:ext uri="{BB962C8B-B14F-4D97-AF65-F5344CB8AC3E}">
        <p14:creationId xmlns:p14="http://schemas.microsoft.com/office/powerpoint/2010/main" val="275033430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C289AC-7973-876C-852D-6BFF7F95073D}"/>
              </a:ext>
            </a:extLst>
          </p:cNvPr>
          <p:cNvSpPr txBox="1"/>
          <p:nvPr/>
        </p:nvSpPr>
        <p:spPr>
          <a:xfrm>
            <a:off x="48550" y="96191"/>
            <a:ext cx="830906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139:13) You made all the delicate, inner parts of my body</a:t>
            </a:r>
          </a:p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 knit me together in my mother’s womb.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Thank you for making me so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wonderfully complex!</a:t>
            </a:r>
          </a:p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Your workmanship is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marvelous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—how well I know it.</a:t>
            </a:r>
          </a:p>
        </p:txBody>
      </p:sp>
      <p:sp>
        <p:nvSpPr>
          <p:cNvPr id="4" name="Rounded Rectangle 2">
            <a:extLst>
              <a:ext uri="{FF2B5EF4-FFF2-40B4-BE49-F238E27FC236}">
                <a16:creationId xmlns:a16="http://schemas.microsoft.com/office/drawing/2014/main" id="{7897566D-243F-4C43-87A5-840958FC201B}"/>
              </a:ext>
            </a:extLst>
          </p:cNvPr>
          <p:cNvSpPr/>
          <p:nvPr/>
        </p:nvSpPr>
        <p:spPr>
          <a:xfrm>
            <a:off x="2743199" y="96192"/>
            <a:ext cx="9234615" cy="6570280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sz="4800" b="1" spc="-150" dirty="0">
                <a:solidFill>
                  <a:srgbClr val="C0504D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“Wonderfully complex” (</a:t>
            </a:r>
            <a:r>
              <a:rPr lang="en-US" sz="4800" b="1" i="1" spc="-150" dirty="0" err="1">
                <a:solidFill>
                  <a:srgbClr val="C0504D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nip̱lêṯî</a:t>
            </a:r>
            <a:r>
              <a:rPr lang="en-US" sz="4800" b="1" spc="-150" dirty="0">
                <a:solidFill>
                  <a:srgbClr val="C0504D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 algn="ctr">
              <a:defRPr/>
            </a:pPr>
            <a:r>
              <a:rPr lang="en-GB" sz="40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“Different, striking, remarkable—outside of the power of human comprehension.”</a:t>
            </a:r>
          </a:p>
          <a:p>
            <a:pPr lvl="0" algn="ctr">
              <a:defRPr/>
            </a:pPr>
            <a:r>
              <a:rPr lang="en-GB" sz="40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Used to describe the miraculous acts of God at the Exodus (Ps. 106:22).</a:t>
            </a:r>
            <a:endParaRPr lang="en-US" sz="40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r>
              <a:rPr lang="en-US" sz="40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“Legitimately translated… awesomely wonderful.”</a:t>
            </a:r>
          </a:p>
          <a:p>
            <a:pPr lvl="0" algn="ctr">
              <a:defRPr/>
            </a:pPr>
            <a:r>
              <a:rPr lang="en-US" sz="2400" b="1" dirty="0">
                <a:solidFill>
                  <a:srgbClr val="C0504D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Nancy </a:t>
            </a:r>
            <a:r>
              <a:rPr lang="en-US" sz="2400" b="1" dirty="0" err="1">
                <a:solidFill>
                  <a:srgbClr val="C0504D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deClaissé</a:t>
            </a:r>
            <a:r>
              <a:rPr lang="en-US" sz="2400" b="1" dirty="0">
                <a:solidFill>
                  <a:srgbClr val="C0504D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-Walford, et al. </a:t>
            </a:r>
            <a:r>
              <a:rPr lang="en-US" sz="2400" b="1" i="1" dirty="0">
                <a:solidFill>
                  <a:srgbClr val="C0504D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Book of Psalms: NICOT</a:t>
            </a:r>
            <a:r>
              <a:rPr lang="en-US" sz="2400" b="1" dirty="0">
                <a:solidFill>
                  <a:srgbClr val="C0504D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(Grand Rapids, MI; Cambridge, U.K.: William B. Eerdmans Publishing Company, 2014), 965.</a:t>
            </a:r>
          </a:p>
          <a:p>
            <a:pPr lvl="0" algn="ctr">
              <a:defRPr/>
            </a:pPr>
            <a:r>
              <a:rPr lang="en-US" sz="2400" b="1" dirty="0">
                <a:solidFill>
                  <a:srgbClr val="C0504D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Derek Kidner, </a:t>
            </a:r>
            <a:r>
              <a:rPr lang="en-US" sz="2400" b="1" i="1" dirty="0">
                <a:solidFill>
                  <a:srgbClr val="C0504D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Psalms</a:t>
            </a:r>
            <a:r>
              <a:rPr lang="en-US" sz="2400" b="1" dirty="0">
                <a:solidFill>
                  <a:srgbClr val="C0504D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(InterVarsity Press, 1975), 502.</a:t>
            </a:r>
          </a:p>
        </p:txBody>
      </p:sp>
    </p:spTree>
    <p:extLst>
      <p:ext uri="{BB962C8B-B14F-4D97-AF65-F5344CB8AC3E}">
        <p14:creationId xmlns:p14="http://schemas.microsoft.com/office/powerpoint/2010/main" val="94924517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76F8578-95FA-ADA5-36B8-44B11CA50BFC}"/>
              </a:ext>
            </a:extLst>
          </p:cNvPr>
          <p:cNvSpPr txBox="1"/>
          <p:nvPr/>
        </p:nvSpPr>
        <p:spPr>
          <a:xfrm>
            <a:off x="61783" y="50546"/>
            <a:ext cx="8309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-150" normalizeH="0" baseline="0" noProof="0" dirty="0">
                <a:ln>
                  <a:noFill/>
                </a:ln>
                <a:solidFill>
                  <a:srgbClr val="C0D8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Introduction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This is a psalm of David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It dates to ~3,000 years</a:t>
            </a:r>
            <a:r>
              <a:rPr kumimoji="0" lang="en-US" sz="4400" b="1" i="0" u="none" strike="noStrike" kern="1200" cap="none" spc="-150" normalizeH="0" noProof="0" dirty="0">
                <a:ln>
                  <a:noFill/>
                </a:ln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ago</a:t>
            </a: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David</a:t>
            </a:r>
            <a:r>
              <a:rPr kumimoji="0" lang="en-US" sz="4400" b="1" i="0" u="none" strike="noStrike" kern="1200" cap="none" spc="-150" normalizeH="0" noProof="0" dirty="0">
                <a:ln>
                  <a:noFill/>
                </a:ln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composed this in a different form of poetry than we commonly utilize today</a:t>
            </a: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312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C289AC-7973-876C-852D-6BFF7F95073D}"/>
              </a:ext>
            </a:extLst>
          </p:cNvPr>
          <p:cNvSpPr txBox="1"/>
          <p:nvPr/>
        </p:nvSpPr>
        <p:spPr>
          <a:xfrm>
            <a:off x="48550" y="96191"/>
            <a:ext cx="830906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139:15)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watched me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as I was being formed in utter seclusion, as I was woven together in the dark of the womb.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saw me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before I was born.</a:t>
            </a:r>
          </a:p>
          <a:p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Every day of my life was recorded in your book.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Every moment was laid out before a single day had passed.</a:t>
            </a:r>
          </a:p>
        </p:txBody>
      </p:sp>
    </p:spTree>
    <p:extLst>
      <p:ext uri="{BB962C8B-B14F-4D97-AF65-F5344CB8AC3E}">
        <p14:creationId xmlns:p14="http://schemas.microsoft.com/office/powerpoint/2010/main" val="138553674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C289AC-7973-876C-852D-6BFF7F95073D}"/>
              </a:ext>
            </a:extLst>
          </p:cNvPr>
          <p:cNvSpPr txBox="1"/>
          <p:nvPr/>
        </p:nvSpPr>
        <p:spPr>
          <a:xfrm>
            <a:off x="48550" y="96191"/>
            <a:ext cx="830906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139:17) How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precious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are your thoughts about me, O God.</a:t>
            </a:r>
          </a:p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They cannot be numbered!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can’t even count them.</a:t>
            </a:r>
          </a:p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They outnumber the grains of sand!</a:t>
            </a:r>
          </a:p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 when I wake up, you are still with me!</a:t>
            </a:r>
          </a:p>
        </p:txBody>
      </p:sp>
    </p:spTree>
    <p:extLst>
      <p:ext uri="{BB962C8B-B14F-4D97-AF65-F5344CB8AC3E}">
        <p14:creationId xmlns:p14="http://schemas.microsoft.com/office/powerpoint/2010/main" val="391501827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C289AC-7973-876C-852D-6BFF7F95073D}"/>
              </a:ext>
            </a:extLst>
          </p:cNvPr>
          <p:cNvSpPr txBox="1"/>
          <p:nvPr/>
        </p:nvSpPr>
        <p:spPr>
          <a:xfrm>
            <a:off x="48550" y="96191"/>
            <a:ext cx="830906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139:23) Search me, O God,</a:t>
            </a:r>
          </a:p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 know my heart.</a:t>
            </a:r>
          </a:p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Test me and know my anxious thoughts.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Point out anything in me that offends you, and lead me along the path of everlasting life.</a:t>
            </a:r>
          </a:p>
        </p:txBody>
      </p:sp>
    </p:spTree>
    <p:extLst>
      <p:ext uri="{BB962C8B-B14F-4D97-AF65-F5344CB8AC3E}">
        <p14:creationId xmlns:p14="http://schemas.microsoft.com/office/powerpoint/2010/main" val="308542494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C289AC-7973-876C-852D-6BFF7F95073D}"/>
              </a:ext>
            </a:extLst>
          </p:cNvPr>
          <p:cNvSpPr txBox="1"/>
          <p:nvPr/>
        </p:nvSpPr>
        <p:spPr>
          <a:xfrm>
            <a:off x="48550" y="96191"/>
            <a:ext cx="830906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839F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139:23) Search me, O God,</a:t>
            </a:r>
          </a:p>
          <a:p>
            <a:r>
              <a:rPr lang="en-US" sz="4400" b="1" spc="-150" dirty="0">
                <a:solidFill>
                  <a:srgbClr val="839F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 know my heart.</a:t>
            </a:r>
          </a:p>
          <a:p>
            <a:r>
              <a:rPr lang="en-US" sz="4400" b="1" spc="-150" dirty="0">
                <a:solidFill>
                  <a:srgbClr val="839F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Test me and know my anxious thoughts.</a:t>
            </a:r>
          </a:p>
          <a:p>
            <a:r>
              <a:rPr lang="en-US" sz="4400" b="1" spc="-150" baseline="30000" dirty="0">
                <a:solidFill>
                  <a:srgbClr val="839F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4400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Point out anything in me that offends you,</a:t>
            </a:r>
            <a:r>
              <a:rPr lang="en-US" sz="4400" b="1" spc="-150" dirty="0">
                <a:solidFill>
                  <a:srgbClr val="839F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and lead me along the path of everlasting life.</a:t>
            </a:r>
          </a:p>
        </p:txBody>
      </p:sp>
      <p:sp>
        <p:nvSpPr>
          <p:cNvPr id="2" name="Rounded Rectangle 2">
            <a:extLst>
              <a:ext uri="{FF2B5EF4-FFF2-40B4-BE49-F238E27FC236}">
                <a16:creationId xmlns:a16="http://schemas.microsoft.com/office/drawing/2014/main" id="{1A36B391-DC13-81F7-9B98-596B821346F0}"/>
              </a:ext>
            </a:extLst>
          </p:cNvPr>
          <p:cNvSpPr/>
          <p:nvPr/>
        </p:nvSpPr>
        <p:spPr>
          <a:xfrm>
            <a:off x="1295400" y="838200"/>
            <a:ext cx="9829800" cy="1905000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sz="48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What have you been holding onto that you’re refusing to give over to God?</a:t>
            </a:r>
            <a:endParaRPr lang="en-US" sz="3200" b="1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44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C289AC-7973-876C-852D-6BFF7F95073D}"/>
              </a:ext>
            </a:extLst>
          </p:cNvPr>
          <p:cNvSpPr txBox="1"/>
          <p:nvPr/>
        </p:nvSpPr>
        <p:spPr>
          <a:xfrm>
            <a:off x="48550" y="96191"/>
            <a:ext cx="830906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839F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139:23) Search me, O God,</a:t>
            </a:r>
          </a:p>
          <a:p>
            <a:r>
              <a:rPr lang="en-US" sz="4400" b="1" spc="-150" dirty="0">
                <a:solidFill>
                  <a:srgbClr val="839F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 know my heart.</a:t>
            </a:r>
          </a:p>
          <a:p>
            <a:r>
              <a:rPr lang="en-US" sz="4400" b="1" spc="-150" dirty="0">
                <a:solidFill>
                  <a:srgbClr val="839F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Test me and know my anxious thoughts.</a:t>
            </a:r>
          </a:p>
          <a:p>
            <a:r>
              <a:rPr lang="en-US" sz="4400" b="1" spc="-150" baseline="30000" dirty="0">
                <a:solidFill>
                  <a:srgbClr val="839F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4400" b="1" spc="-150" dirty="0">
                <a:solidFill>
                  <a:srgbClr val="839F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Point out anything in me that offends you, and </a:t>
            </a:r>
            <a:r>
              <a:rPr lang="en-US" sz="4400" b="1" u="sng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lead me</a:t>
            </a:r>
            <a:r>
              <a:rPr lang="en-US" sz="4400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along the path of everlasting life.</a:t>
            </a:r>
          </a:p>
        </p:txBody>
      </p:sp>
      <p:sp>
        <p:nvSpPr>
          <p:cNvPr id="2" name="Rounded Rectangle 2">
            <a:extLst>
              <a:ext uri="{FF2B5EF4-FFF2-40B4-BE49-F238E27FC236}">
                <a16:creationId xmlns:a16="http://schemas.microsoft.com/office/drawing/2014/main" id="{5180B039-A6A7-6FEB-4C0B-1AB26552D482}"/>
              </a:ext>
            </a:extLst>
          </p:cNvPr>
          <p:cNvSpPr/>
          <p:nvPr/>
        </p:nvSpPr>
        <p:spPr>
          <a:xfrm>
            <a:off x="304800" y="96192"/>
            <a:ext cx="11430000" cy="3449978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“I choose to trust your words more than my feelings.”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“I am going to follow you—even when it hurts.”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“I am trusting you to grow me into a loving person.”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“I’m going to dedicate my life to fellow Christians.”</a:t>
            </a:r>
            <a:endParaRPr kumimoji="0" lang="en-US" sz="4000" b="1" i="0" u="none" strike="noStrike" kern="1200" cap="none" spc="-15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“And when I fail, I’m agreeing to turn to you!”</a:t>
            </a:r>
          </a:p>
        </p:txBody>
      </p:sp>
    </p:spTree>
    <p:extLst>
      <p:ext uri="{BB962C8B-B14F-4D97-AF65-F5344CB8AC3E}">
        <p14:creationId xmlns:p14="http://schemas.microsoft.com/office/powerpoint/2010/main" val="376267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809F549-163B-4459-A029-532D6970EDE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202" t="1053" r="934" b="18734"/>
          <a:stretch/>
        </p:blipFill>
        <p:spPr>
          <a:xfrm>
            <a:off x="381000" y="304800"/>
            <a:ext cx="6359196" cy="580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87869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8920854"/>
      </p:ext>
    </p:extLst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C289AC-7973-876C-852D-6BFF7F95073D}"/>
              </a:ext>
            </a:extLst>
          </p:cNvPr>
          <p:cNvSpPr txBox="1"/>
          <p:nvPr/>
        </p:nvSpPr>
        <p:spPr>
          <a:xfrm>
            <a:off x="48550" y="96191"/>
            <a:ext cx="830906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139:1) You have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searched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me, LORD, and 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me.</a:t>
            </a:r>
          </a:p>
        </p:txBody>
      </p:sp>
      <p:sp>
        <p:nvSpPr>
          <p:cNvPr id="2" name="Rounded Rectangle 2">
            <a:extLst>
              <a:ext uri="{FF2B5EF4-FFF2-40B4-BE49-F238E27FC236}">
                <a16:creationId xmlns:a16="http://schemas.microsoft.com/office/drawing/2014/main" id="{151E3B1F-36E5-555F-A40D-27BCDE85E59D}"/>
              </a:ext>
            </a:extLst>
          </p:cNvPr>
          <p:cNvSpPr/>
          <p:nvPr/>
        </p:nvSpPr>
        <p:spPr>
          <a:xfrm>
            <a:off x="381001" y="1631579"/>
            <a:ext cx="5943600" cy="1676400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sz="44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4400" b="1" u="sng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en-US" sz="44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me, O God, and </a:t>
            </a:r>
            <a:r>
              <a:rPr lang="en-US" sz="4400" b="1" u="sng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en-US" sz="44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my heart” (v.23).</a:t>
            </a:r>
          </a:p>
        </p:txBody>
      </p:sp>
    </p:spTree>
    <p:extLst>
      <p:ext uri="{BB962C8B-B14F-4D97-AF65-F5344CB8AC3E}">
        <p14:creationId xmlns:p14="http://schemas.microsoft.com/office/powerpoint/2010/main" val="313226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C289AC-7973-876C-852D-6BFF7F95073D}"/>
              </a:ext>
            </a:extLst>
          </p:cNvPr>
          <p:cNvSpPr txBox="1"/>
          <p:nvPr/>
        </p:nvSpPr>
        <p:spPr>
          <a:xfrm>
            <a:off x="48550" y="96191"/>
            <a:ext cx="830906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139:2) 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when I sit down or stand up.</a:t>
            </a:r>
          </a:p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my thoughts even when I’m far away.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me when I travel and when I rest at home. 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everything I do.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what I am going to say even before I say it, LORD.</a:t>
            </a:r>
          </a:p>
        </p:txBody>
      </p:sp>
    </p:spTree>
    <p:extLst>
      <p:ext uri="{BB962C8B-B14F-4D97-AF65-F5344CB8AC3E}">
        <p14:creationId xmlns:p14="http://schemas.microsoft.com/office/powerpoint/2010/main" val="135034953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C289AC-7973-876C-852D-6BFF7F95073D}"/>
              </a:ext>
            </a:extLst>
          </p:cNvPr>
          <p:cNvSpPr txBox="1"/>
          <p:nvPr/>
        </p:nvSpPr>
        <p:spPr>
          <a:xfrm>
            <a:off x="48550" y="96191"/>
            <a:ext cx="830906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139:2) 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when I sit down or stand up.</a:t>
            </a:r>
          </a:p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my thoughts even when I’m far away.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me when I travel and when I rest at home. 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everything I do.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what I am going to say even before I say it, LORD.</a:t>
            </a:r>
          </a:p>
        </p:txBody>
      </p:sp>
      <p:sp>
        <p:nvSpPr>
          <p:cNvPr id="5" name="Rounded Rectangle 2">
            <a:extLst>
              <a:ext uri="{FF2B5EF4-FFF2-40B4-BE49-F238E27FC236}">
                <a16:creationId xmlns:a16="http://schemas.microsoft.com/office/drawing/2014/main" id="{F7A3BE56-9B51-47FB-B26F-FF34C3C27914}"/>
              </a:ext>
            </a:extLst>
          </p:cNvPr>
          <p:cNvSpPr/>
          <p:nvPr/>
        </p:nvSpPr>
        <p:spPr>
          <a:xfrm>
            <a:off x="2553729" y="875272"/>
            <a:ext cx="9424086" cy="579119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sz="5400" b="1" spc="-150" dirty="0">
                <a:solidFill>
                  <a:srgbClr val="C0504D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if the all-knowing God knew everything about you?</a:t>
            </a:r>
          </a:p>
          <a:p>
            <a:pPr lvl="0" algn="ctr">
              <a:defRPr/>
            </a:pPr>
            <a:endParaRPr lang="en-US" sz="44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en-GB" sz="2400" b="1" dirty="0">
              <a:solidFill>
                <a:srgbClr val="C0504D">
                  <a:lumMod val="40000"/>
                  <a:lumOff val="6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en-US" sz="44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en-US" sz="2400" b="1" dirty="0">
              <a:solidFill>
                <a:srgbClr val="C0504D">
                  <a:lumMod val="40000"/>
                  <a:lumOff val="6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en-US" sz="2400" b="1" dirty="0">
              <a:solidFill>
                <a:srgbClr val="C0504D">
                  <a:lumMod val="40000"/>
                  <a:lumOff val="6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en-US" sz="44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en-US" sz="44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ACC9BD8-6167-47D1-9BAA-B8310684A239}"/>
              </a:ext>
            </a:extLst>
          </p:cNvPr>
          <p:cNvSpPr/>
          <p:nvPr/>
        </p:nvSpPr>
        <p:spPr>
          <a:xfrm>
            <a:off x="6516129" y="1143000"/>
            <a:ext cx="3505200" cy="783478"/>
          </a:xfrm>
          <a:prstGeom prst="roundRect">
            <a:avLst/>
          </a:prstGeom>
          <a:noFill/>
          <a:ln w="7620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7D44CB1-AB85-4359-BF84-B3C24F0AA7D9}"/>
              </a:ext>
            </a:extLst>
          </p:cNvPr>
          <p:cNvSpPr/>
          <p:nvPr/>
        </p:nvSpPr>
        <p:spPr>
          <a:xfrm>
            <a:off x="4971700" y="1986203"/>
            <a:ext cx="3029300" cy="783478"/>
          </a:xfrm>
          <a:prstGeom prst="roundRect">
            <a:avLst/>
          </a:prstGeom>
          <a:noFill/>
          <a:ln w="7620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3310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BAF37792-0918-4552-A1C3-C58090B5400D}"/>
              </a:ext>
            </a:extLst>
          </p:cNvPr>
          <p:cNvSpPr txBox="1"/>
          <p:nvPr/>
        </p:nvSpPr>
        <p:spPr>
          <a:xfrm>
            <a:off x="48550" y="96191"/>
            <a:ext cx="830906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139:2) 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when I sit down or stand up.</a:t>
            </a:r>
          </a:p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my thoughts even when I’m far away.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me when I travel and when I rest at home. 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everything I do.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what I am going to say even before I say it, LORD.</a:t>
            </a:r>
          </a:p>
        </p:txBody>
      </p:sp>
      <p:sp>
        <p:nvSpPr>
          <p:cNvPr id="16" name="Rounded Rectangle 2">
            <a:extLst>
              <a:ext uri="{FF2B5EF4-FFF2-40B4-BE49-F238E27FC236}">
                <a16:creationId xmlns:a16="http://schemas.microsoft.com/office/drawing/2014/main" id="{3EC20A04-0F73-43FE-BEDF-0DE050C5E2F5}"/>
              </a:ext>
            </a:extLst>
          </p:cNvPr>
          <p:cNvSpPr/>
          <p:nvPr/>
        </p:nvSpPr>
        <p:spPr>
          <a:xfrm>
            <a:off x="2572314" y="293745"/>
            <a:ext cx="9424086" cy="579119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sz="5400" b="1" spc="-150" dirty="0">
                <a:solidFill>
                  <a:srgbClr val="C0504D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if the all-knowing God knew everything about you?</a:t>
            </a:r>
          </a:p>
          <a:p>
            <a:pPr lvl="0" algn="ctr">
              <a:defRPr/>
            </a:pPr>
            <a:r>
              <a:rPr lang="en-US" sz="44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would be </a:t>
            </a:r>
            <a:r>
              <a:rPr lang="en-US" sz="4400" b="1" i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relationally alienating</a:t>
            </a:r>
            <a:r>
              <a:rPr lang="en-US" sz="44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ctr">
              <a:defRPr/>
            </a:pPr>
            <a:r>
              <a:rPr lang="en-GB" sz="2400" b="1" dirty="0">
                <a:solidFill>
                  <a:srgbClr val="C0504D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Family? Friendships? Dating and marriage? Professor or boss?</a:t>
            </a:r>
          </a:p>
          <a:p>
            <a:pPr lvl="0" algn="ctr">
              <a:defRPr/>
            </a:pPr>
            <a:endParaRPr lang="en-US" sz="44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en-US" sz="2400" b="1" dirty="0">
              <a:solidFill>
                <a:srgbClr val="C0504D">
                  <a:lumMod val="40000"/>
                  <a:lumOff val="6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en-US" sz="2400" b="1" dirty="0">
              <a:solidFill>
                <a:srgbClr val="C0504D">
                  <a:lumMod val="40000"/>
                  <a:lumOff val="6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en-US" sz="44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en-US" sz="44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EC6CAF3-2E80-472A-96DC-B8FD020440FE}"/>
              </a:ext>
            </a:extLst>
          </p:cNvPr>
          <p:cNvSpPr/>
          <p:nvPr/>
        </p:nvSpPr>
        <p:spPr>
          <a:xfrm>
            <a:off x="6486350" y="547622"/>
            <a:ext cx="3505200" cy="783478"/>
          </a:xfrm>
          <a:prstGeom prst="roundRect">
            <a:avLst/>
          </a:prstGeom>
          <a:noFill/>
          <a:ln w="7620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09358FD-7C4E-4220-85C1-9E3087BCF2AE}"/>
              </a:ext>
            </a:extLst>
          </p:cNvPr>
          <p:cNvSpPr/>
          <p:nvPr/>
        </p:nvSpPr>
        <p:spPr>
          <a:xfrm>
            <a:off x="5029200" y="1402219"/>
            <a:ext cx="3029300" cy="783478"/>
          </a:xfrm>
          <a:prstGeom prst="roundRect">
            <a:avLst/>
          </a:prstGeom>
          <a:noFill/>
          <a:ln w="7620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">
            <a:extLst>
              <a:ext uri="{FF2B5EF4-FFF2-40B4-BE49-F238E27FC236}">
                <a16:creationId xmlns:a16="http://schemas.microsoft.com/office/drawing/2014/main" id="{1AAA1AA3-1AEF-429F-9ED6-9803330B841E}"/>
              </a:ext>
            </a:extLst>
          </p:cNvPr>
          <p:cNvSpPr/>
          <p:nvPr/>
        </p:nvSpPr>
        <p:spPr>
          <a:xfrm>
            <a:off x="622834" y="3491725"/>
            <a:ext cx="11520616" cy="333280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sz="4800" b="1" spc="-150" dirty="0">
                <a:solidFill>
                  <a:srgbClr val="C0504D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“I think I’m </a:t>
            </a:r>
            <a:r>
              <a:rPr lang="en-US" sz="4800" b="1" i="1" spc="-150" dirty="0">
                <a:solidFill>
                  <a:srgbClr val="C0504D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good enough</a:t>
            </a:r>
            <a:r>
              <a:rPr lang="en-US" sz="4800" b="1" spc="-150" dirty="0">
                <a:solidFill>
                  <a:srgbClr val="C0504D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to get to heaven.”</a:t>
            </a:r>
          </a:p>
          <a:p>
            <a:pPr lvl="0" algn="ctr">
              <a:defRPr/>
            </a:pPr>
            <a:r>
              <a:rPr lang="en-US" sz="40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(Isa. 64:6) We are all infected and impure with sin.</a:t>
            </a:r>
          </a:p>
          <a:p>
            <a:pPr lvl="0" algn="ctr">
              <a:defRPr/>
            </a:pPr>
            <a:r>
              <a:rPr lang="en-US" sz="40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Our righteous deeds are nothing but filthy rags.</a:t>
            </a:r>
            <a:endParaRPr lang="en-US" sz="9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r>
              <a:rPr lang="en-US" sz="40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(Phil. 3:8) For Jesus’ sake I have discarded everything,</a:t>
            </a:r>
          </a:p>
          <a:p>
            <a:pPr lvl="0" algn="ctr">
              <a:defRPr/>
            </a:pPr>
            <a:r>
              <a:rPr lang="en-US" sz="40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counting it all as garbage, so that I could gain Christ.</a:t>
            </a:r>
          </a:p>
        </p:txBody>
      </p:sp>
    </p:spTree>
    <p:extLst>
      <p:ext uri="{BB962C8B-B14F-4D97-AF65-F5344CB8AC3E}">
        <p14:creationId xmlns:p14="http://schemas.microsoft.com/office/powerpoint/2010/main" val="59302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BAF37792-0918-4552-A1C3-C58090B5400D}"/>
              </a:ext>
            </a:extLst>
          </p:cNvPr>
          <p:cNvSpPr txBox="1"/>
          <p:nvPr/>
        </p:nvSpPr>
        <p:spPr>
          <a:xfrm>
            <a:off x="48550" y="96191"/>
            <a:ext cx="830906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139:2) 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when I sit down or stand up.</a:t>
            </a:r>
          </a:p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my thoughts even when I’m far away.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me when I travel and when I rest at home. 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everything I do.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what I am going to say even before I say it, LORD.</a:t>
            </a:r>
          </a:p>
        </p:txBody>
      </p:sp>
      <p:sp>
        <p:nvSpPr>
          <p:cNvPr id="16" name="Rounded Rectangle 2">
            <a:extLst>
              <a:ext uri="{FF2B5EF4-FFF2-40B4-BE49-F238E27FC236}">
                <a16:creationId xmlns:a16="http://schemas.microsoft.com/office/drawing/2014/main" id="{3EC20A04-0F73-43FE-BEDF-0DE050C5E2F5}"/>
              </a:ext>
            </a:extLst>
          </p:cNvPr>
          <p:cNvSpPr/>
          <p:nvPr/>
        </p:nvSpPr>
        <p:spPr>
          <a:xfrm>
            <a:off x="2553729" y="875272"/>
            <a:ext cx="9424086" cy="579119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sz="5400" b="1" spc="-150" dirty="0">
                <a:solidFill>
                  <a:srgbClr val="C0504D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if the all-knowing God knew everything about you?</a:t>
            </a:r>
          </a:p>
          <a:p>
            <a:pPr lvl="0" algn="ctr">
              <a:defRPr/>
            </a:pPr>
            <a:r>
              <a:rPr lang="en-US" sz="44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would be </a:t>
            </a:r>
            <a:r>
              <a:rPr lang="en-US" sz="4400" b="1" i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relationally alienating</a:t>
            </a:r>
            <a:r>
              <a:rPr lang="en-US" sz="44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ctr">
              <a:defRPr/>
            </a:pPr>
            <a:r>
              <a:rPr lang="en-GB" sz="2400" b="1" dirty="0">
                <a:solidFill>
                  <a:srgbClr val="C0504D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Family? Friendships? Dating and marriage? Professor or boss?</a:t>
            </a:r>
          </a:p>
          <a:p>
            <a:pPr lvl="0" algn="ctr">
              <a:defRPr/>
            </a:pPr>
            <a:endParaRPr lang="en-US" sz="44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en-US" sz="2400" b="1" dirty="0">
              <a:solidFill>
                <a:srgbClr val="C0504D">
                  <a:lumMod val="40000"/>
                  <a:lumOff val="6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en-US" sz="2400" b="1" dirty="0">
              <a:solidFill>
                <a:srgbClr val="C0504D">
                  <a:lumMod val="40000"/>
                  <a:lumOff val="6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en-US" sz="44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en-US" sz="44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EC6CAF3-2E80-472A-96DC-B8FD020440FE}"/>
              </a:ext>
            </a:extLst>
          </p:cNvPr>
          <p:cNvSpPr/>
          <p:nvPr/>
        </p:nvSpPr>
        <p:spPr>
          <a:xfrm>
            <a:off x="6516129" y="1143000"/>
            <a:ext cx="3505200" cy="783478"/>
          </a:xfrm>
          <a:prstGeom prst="roundRect">
            <a:avLst/>
          </a:prstGeom>
          <a:noFill/>
          <a:ln w="7620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09358FD-7C4E-4220-85C1-9E3087BCF2AE}"/>
              </a:ext>
            </a:extLst>
          </p:cNvPr>
          <p:cNvSpPr/>
          <p:nvPr/>
        </p:nvSpPr>
        <p:spPr>
          <a:xfrm>
            <a:off x="4971700" y="1986203"/>
            <a:ext cx="3029300" cy="783478"/>
          </a:xfrm>
          <a:prstGeom prst="roundRect">
            <a:avLst/>
          </a:prstGeom>
          <a:noFill/>
          <a:ln w="7620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">
            <a:extLst>
              <a:ext uri="{FF2B5EF4-FFF2-40B4-BE49-F238E27FC236}">
                <a16:creationId xmlns:a16="http://schemas.microsoft.com/office/drawing/2014/main" id="{1AAA1AA3-1AEF-429F-9ED6-9803330B841E}"/>
              </a:ext>
            </a:extLst>
          </p:cNvPr>
          <p:cNvSpPr/>
          <p:nvPr/>
        </p:nvSpPr>
        <p:spPr>
          <a:xfrm>
            <a:off x="609600" y="3429000"/>
            <a:ext cx="11520616" cy="333280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sz="4800" b="1" spc="-150" dirty="0">
                <a:solidFill>
                  <a:srgbClr val="C0504D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“I think I’m </a:t>
            </a:r>
            <a:r>
              <a:rPr lang="en-US" sz="4800" b="1" i="1" spc="-150" dirty="0">
                <a:solidFill>
                  <a:srgbClr val="C0504D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good enough</a:t>
            </a:r>
            <a:r>
              <a:rPr lang="en-US" sz="4800" b="1" spc="-150" dirty="0">
                <a:solidFill>
                  <a:srgbClr val="C0504D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to get to heaven.”</a:t>
            </a:r>
          </a:p>
          <a:p>
            <a:pPr lvl="0" algn="ctr">
              <a:defRPr/>
            </a:pPr>
            <a:r>
              <a:rPr lang="en-US" sz="40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(Isa. 64:6) We are all infected and impure with sin.</a:t>
            </a:r>
          </a:p>
          <a:p>
            <a:pPr lvl="0" algn="ctr">
              <a:defRPr/>
            </a:pPr>
            <a:r>
              <a:rPr lang="en-US" sz="40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Our righteous deeds are nothing but filthy rags.</a:t>
            </a:r>
            <a:endParaRPr lang="en-US" sz="9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r>
              <a:rPr lang="en-US" sz="40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(Phil. 3:8) For Jesus’ sake I have discarded everything,</a:t>
            </a:r>
          </a:p>
          <a:p>
            <a:pPr lvl="0" algn="ctr">
              <a:defRPr/>
            </a:pPr>
            <a:r>
              <a:rPr lang="en-US" sz="40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counting it all as garbage, so that I could gain Christ.</a:t>
            </a:r>
          </a:p>
        </p:txBody>
      </p:sp>
      <p:sp>
        <p:nvSpPr>
          <p:cNvPr id="29" name="Rounded Rectangle 2">
            <a:extLst>
              <a:ext uri="{FF2B5EF4-FFF2-40B4-BE49-F238E27FC236}">
                <a16:creationId xmlns:a16="http://schemas.microsoft.com/office/drawing/2014/main" id="{72D037DC-1797-42C4-81F8-BC3A972F823E}"/>
              </a:ext>
            </a:extLst>
          </p:cNvPr>
          <p:cNvSpPr/>
          <p:nvPr/>
        </p:nvSpPr>
        <p:spPr>
          <a:xfrm>
            <a:off x="5638800" y="904195"/>
            <a:ext cx="6858000" cy="2339050"/>
          </a:xfrm>
          <a:prstGeom prst="roundRect">
            <a:avLst/>
          </a:prstGeom>
          <a:gradFill flip="none" rotWithShape="1">
            <a:gsLst>
              <a:gs pos="0">
                <a:srgbClr val="51503A">
                  <a:shade val="30000"/>
                  <a:satMod val="115000"/>
                </a:srgbClr>
              </a:gs>
              <a:gs pos="50000">
                <a:srgbClr val="51503A">
                  <a:shade val="67500"/>
                  <a:satMod val="115000"/>
                </a:srgbClr>
              </a:gs>
              <a:gs pos="100000">
                <a:srgbClr val="51503A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1" i="0" u="none" strike="noStrike" kern="1200" cap="none" spc="-15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“Filthy rags” (</a:t>
            </a:r>
            <a:r>
              <a:rPr kumimoji="0" lang="en-US" altLang="en-US" sz="4800" b="1" i="1" u="none" strike="noStrike" kern="1200" cap="none" spc="-150" normalizeH="0" baseline="0" noProof="0" dirty="0" err="1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ʿiddâ</a:t>
            </a:r>
            <a:r>
              <a:rPr kumimoji="0" lang="en-US" altLang="en-US" sz="4800" b="1" i="1" u="none" strike="noStrike" kern="1200" cap="none" spc="-15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800" b="1" i="1" u="none" strike="noStrike" kern="1200" cap="none" spc="-150" normalizeH="0" baseline="0" noProof="0" dirty="0" err="1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beged</a:t>
            </a:r>
            <a:r>
              <a:rPr kumimoji="0" lang="en-US" altLang="en-US" sz="4800" b="1" i="0" u="none" strike="noStrike" kern="1200" cap="none" spc="-15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“Menstruation rags.”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Gary Smith, </a:t>
            </a: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Isaiah 40-66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(Nashville, TN: Broadman &amp; Holman Publishers, 2009), 690.</a:t>
            </a:r>
          </a:p>
        </p:txBody>
      </p:sp>
      <p:sp>
        <p:nvSpPr>
          <p:cNvPr id="30" name="Rounded Rectangle 2">
            <a:extLst>
              <a:ext uri="{FF2B5EF4-FFF2-40B4-BE49-F238E27FC236}">
                <a16:creationId xmlns:a16="http://schemas.microsoft.com/office/drawing/2014/main" id="{4C801BCB-EB61-437F-879A-8B8406C901AB}"/>
              </a:ext>
            </a:extLst>
          </p:cNvPr>
          <p:cNvSpPr/>
          <p:nvPr/>
        </p:nvSpPr>
        <p:spPr>
          <a:xfrm>
            <a:off x="-237632" y="424886"/>
            <a:ext cx="6019800" cy="2783278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lumOff val="2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1" i="0" u="none" strike="noStrike" kern="1200" cap="none" spc="-15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“Garbage” (</a:t>
            </a:r>
            <a:r>
              <a:rPr kumimoji="0" lang="en-US" altLang="en-US" sz="4800" b="1" i="1" u="none" strike="noStrike" kern="1200" cap="none" spc="-150" normalizeH="0" baseline="0" noProof="0" dirty="0" err="1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skubalon</a:t>
            </a:r>
            <a:r>
              <a:rPr kumimoji="0" lang="en-US" altLang="en-US" sz="4800" b="1" i="0" u="none" strike="noStrike" kern="1200" cap="none" spc="-15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“Shit.”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William Arndt et al., </a:t>
            </a: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Greek-English Lexicon of the New Testament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(University of Chicago Press, 2000), 1078.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9E8B8697-0387-44D9-B2F7-B30A4818C5D3}"/>
              </a:ext>
            </a:extLst>
          </p:cNvPr>
          <p:cNvSpPr/>
          <p:nvPr/>
        </p:nvSpPr>
        <p:spPr>
          <a:xfrm>
            <a:off x="8890850" y="4815015"/>
            <a:ext cx="2246707" cy="702850"/>
          </a:xfrm>
          <a:prstGeom prst="roundRect">
            <a:avLst/>
          </a:prstGeom>
          <a:noFill/>
          <a:ln w="3810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0815011D-37AF-42DA-85D2-D118D815B5C1}"/>
              </a:ext>
            </a:extLst>
          </p:cNvPr>
          <p:cNvSpPr/>
          <p:nvPr/>
        </p:nvSpPr>
        <p:spPr>
          <a:xfrm>
            <a:off x="4382693" y="6065419"/>
            <a:ext cx="1865707" cy="702850"/>
          </a:xfrm>
          <a:prstGeom prst="roundRect">
            <a:avLst/>
          </a:prstGeom>
          <a:noFill/>
          <a:ln w="3810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1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45530AA-1A32-4885-A4CE-BA859A931437}"/>
              </a:ext>
            </a:extLst>
          </p:cNvPr>
          <p:cNvSpPr txBox="1"/>
          <p:nvPr/>
        </p:nvSpPr>
        <p:spPr>
          <a:xfrm>
            <a:off x="48550" y="96191"/>
            <a:ext cx="830906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139:2) 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when I sit down or stand up.</a:t>
            </a:r>
          </a:p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my thoughts even when I’m far away.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me when I travel and when I rest at home. 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everything I do.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what I am going to say even before I say it, LORD.</a:t>
            </a:r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85318901-B98F-4372-81D4-92B495D39818}"/>
              </a:ext>
            </a:extLst>
          </p:cNvPr>
          <p:cNvSpPr/>
          <p:nvPr/>
        </p:nvSpPr>
        <p:spPr>
          <a:xfrm>
            <a:off x="2553729" y="875272"/>
            <a:ext cx="9424086" cy="579119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sz="5400" b="1" spc="-150" dirty="0">
                <a:solidFill>
                  <a:srgbClr val="C0504D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if the all-knowing God knew everything about you?</a:t>
            </a:r>
          </a:p>
          <a:p>
            <a:pPr lvl="0" algn="ctr">
              <a:defRPr/>
            </a:pPr>
            <a:r>
              <a:rPr lang="en-US" sz="4400" b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would be </a:t>
            </a:r>
            <a:r>
              <a:rPr lang="en-US" sz="4400" b="1" i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relationally alienating</a:t>
            </a:r>
            <a:r>
              <a:rPr lang="en-US" sz="4400" b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ctr">
              <a:defRPr/>
            </a:pPr>
            <a:r>
              <a:rPr lang="en-GB" sz="2400" b="1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Family? Friendships? Dating and marriage? Professor or boss?</a:t>
            </a:r>
          </a:p>
          <a:p>
            <a:pPr lvl="0" algn="ctr">
              <a:defRPr/>
            </a:pPr>
            <a:r>
              <a:rPr lang="en-US" sz="44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would be </a:t>
            </a:r>
            <a:r>
              <a:rPr lang="en-US" sz="4400" b="1" i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psychologically crushing</a:t>
            </a:r>
            <a:r>
              <a:rPr lang="en-US" sz="44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ctr">
              <a:defRPr/>
            </a:pPr>
            <a:r>
              <a:rPr lang="en-US" sz="2400" b="1" dirty="0">
                <a:solidFill>
                  <a:srgbClr val="C0504D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Have you ever met someone famous?</a:t>
            </a:r>
          </a:p>
          <a:p>
            <a:pPr lvl="0" algn="ctr">
              <a:defRPr/>
            </a:pPr>
            <a:r>
              <a:rPr lang="en-US" sz="2400" b="1" dirty="0">
                <a:solidFill>
                  <a:srgbClr val="C0504D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greater the person, the more valuable their view of you.</a:t>
            </a:r>
          </a:p>
          <a:p>
            <a:pPr lvl="0" algn="ctr">
              <a:defRPr/>
            </a:pPr>
            <a:endParaRPr lang="en-US" sz="44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en-US" sz="44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24A6607-0BA9-45C3-9741-AAB769ACD7CE}"/>
              </a:ext>
            </a:extLst>
          </p:cNvPr>
          <p:cNvSpPr/>
          <p:nvPr/>
        </p:nvSpPr>
        <p:spPr>
          <a:xfrm>
            <a:off x="9906000" y="1143000"/>
            <a:ext cx="1447800" cy="783478"/>
          </a:xfrm>
          <a:prstGeom prst="roundRect">
            <a:avLst/>
          </a:prstGeom>
          <a:noFill/>
          <a:ln w="7620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0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C289AC-7973-876C-852D-6BFF7F95073D}"/>
              </a:ext>
            </a:extLst>
          </p:cNvPr>
          <p:cNvSpPr txBox="1"/>
          <p:nvPr/>
        </p:nvSpPr>
        <p:spPr>
          <a:xfrm>
            <a:off x="48550" y="96191"/>
            <a:ext cx="830906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(Ps. 139:2) 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when I sit down or stand up.</a:t>
            </a:r>
          </a:p>
          <a:p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my thoughts even when I’m far away.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me when I travel and when I rest at home. 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everything I do.</a:t>
            </a:r>
          </a:p>
          <a:p>
            <a:r>
              <a:rPr lang="en-US" sz="4400" b="1" spc="-150" baseline="3000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400" b="1" u="sng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4400" b="1" spc="-150" dirty="0">
                <a:solidFill>
                  <a:srgbClr val="E6F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what I am going to say even before I say it, LORD.</a:t>
            </a:r>
          </a:p>
        </p:txBody>
      </p:sp>
      <p:sp>
        <p:nvSpPr>
          <p:cNvPr id="5" name="Rounded Rectangle 2">
            <a:extLst>
              <a:ext uri="{FF2B5EF4-FFF2-40B4-BE49-F238E27FC236}">
                <a16:creationId xmlns:a16="http://schemas.microsoft.com/office/drawing/2014/main" id="{F7A3BE56-9B51-47FB-B26F-FF34C3C27914}"/>
              </a:ext>
            </a:extLst>
          </p:cNvPr>
          <p:cNvSpPr/>
          <p:nvPr/>
        </p:nvSpPr>
        <p:spPr>
          <a:xfrm>
            <a:off x="2553729" y="875272"/>
            <a:ext cx="9424086" cy="579119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sz="5400" b="1" spc="-150" dirty="0">
                <a:solidFill>
                  <a:srgbClr val="C0504D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if the all-knowing God knew everything about you?</a:t>
            </a:r>
          </a:p>
          <a:p>
            <a:pPr lvl="0" algn="ctr">
              <a:defRPr/>
            </a:pPr>
            <a:r>
              <a:rPr lang="en-US" sz="4400" b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would be </a:t>
            </a:r>
            <a:r>
              <a:rPr lang="en-US" sz="4400" b="1" i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relationally alienating</a:t>
            </a:r>
            <a:r>
              <a:rPr lang="en-US" sz="4400" b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ctr">
              <a:defRPr/>
            </a:pPr>
            <a:r>
              <a:rPr lang="en-GB" sz="2400" b="1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Family? Friendships? Dating and marriage? Professor or boss?</a:t>
            </a:r>
          </a:p>
          <a:p>
            <a:pPr lvl="0" algn="ctr">
              <a:defRPr/>
            </a:pPr>
            <a:r>
              <a:rPr lang="en-US" sz="4400" b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would be </a:t>
            </a:r>
            <a:r>
              <a:rPr lang="en-US" sz="4400" b="1" i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psychologically crushing</a:t>
            </a:r>
            <a:r>
              <a:rPr lang="en-US" sz="4400" b="1" spc="-150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ctr">
              <a:defRPr/>
            </a:pPr>
            <a:r>
              <a:rPr lang="en-US" sz="2400" b="1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Have you ever met someone famous?</a:t>
            </a:r>
          </a:p>
          <a:p>
            <a:pPr lvl="0" algn="ctr">
              <a:defRPr/>
            </a:pPr>
            <a:r>
              <a:rPr lang="en-US" sz="2400" b="1" dirty="0">
                <a:solidFill>
                  <a:srgbClr val="BA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greater the person, the more valuable their view of you.</a:t>
            </a:r>
          </a:p>
          <a:p>
            <a:pPr lvl="0" algn="ctr">
              <a:defRPr/>
            </a:pPr>
            <a:r>
              <a:rPr lang="en-US" sz="44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would make a relationship with God the greatest treasure of your life!</a:t>
            </a:r>
          </a:p>
        </p:txBody>
      </p:sp>
      <p:sp>
        <p:nvSpPr>
          <p:cNvPr id="6" name="Rounded Rectangle 2">
            <a:extLst>
              <a:ext uri="{FF2B5EF4-FFF2-40B4-BE49-F238E27FC236}">
                <a16:creationId xmlns:a16="http://schemas.microsoft.com/office/drawing/2014/main" id="{B4C5416C-B79A-40A2-BF5B-05CF547C1BB3}"/>
              </a:ext>
            </a:extLst>
          </p:cNvPr>
          <p:cNvSpPr/>
          <p:nvPr/>
        </p:nvSpPr>
        <p:spPr>
          <a:xfrm>
            <a:off x="318035" y="1371600"/>
            <a:ext cx="11825415" cy="2399271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lumOff val="2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GB" altLang="en-US" sz="66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God </a:t>
            </a:r>
            <a:r>
              <a:rPr lang="en-GB" altLang="en-US" sz="6600" b="1" i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knows</a:t>
            </a:r>
            <a:r>
              <a:rPr lang="en-GB" altLang="en-US" sz="66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you completely,</a:t>
            </a:r>
          </a:p>
          <a:p>
            <a:pPr lvl="0" algn="ctr">
              <a:defRPr/>
            </a:pPr>
            <a:r>
              <a:rPr lang="en-GB" altLang="en-US" sz="66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altLang="en-US" sz="6600" b="1" i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loves</a:t>
            </a:r>
            <a:r>
              <a:rPr lang="en-GB" altLang="en-US" sz="66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you thoroughly!</a:t>
            </a:r>
          </a:p>
        </p:txBody>
      </p:sp>
    </p:spTree>
    <p:extLst>
      <p:ext uri="{BB962C8B-B14F-4D97-AF65-F5344CB8AC3E}">
        <p14:creationId xmlns:p14="http://schemas.microsoft.com/office/powerpoint/2010/main" val="409684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wellDark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welldark16x9.potx" id="{77470787-3BA3-4BA9-93AB-3419747B99F4}" vid="{A57E8D5C-484E-4496-B0FE-81ED5C544492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1996</Words>
  <Application>Microsoft Office PowerPoint</Application>
  <PresentationFormat>Widescreen</PresentationFormat>
  <Paragraphs>193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Calibri Light</vt:lpstr>
      <vt:lpstr>High Tower Text</vt:lpstr>
      <vt:lpstr>Lao UI</vt:lpstr>
      <vt:lpstr>Times New Roman</vt:lpstr>
      <vt:lpstr>Office Theme</vt:lpstr>
      <vt:lpstr>DwellDark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2024-12-23T17:04:25Z</dcterms:created>
  <dcterms:modified xsi:type="dcterms:W3CDTF">2024-12-23T17:04:32Z</dcterms:modified>
</cp:coreProperties>
</file>