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74"/>
  </p:notesMasterIdLst>
  <p:sldIdLst>
    <p:sldId id="4158" r:id="rId2"/>
    <p:sldId id="5104" r:id="rId3"/>
    <p:sldId id="4984" r:id="rId4"/>
    <p:sldId id="5103" r:id="rId5"/>
    <p:sldId id="5105" r:id="rId6"/>
    <p:sldId id="5106" r:id="rId7"/>
    <p:sldId id="5107" r:id="rId8"/>
    <p:sldId id="5108" r:id="rId9"/>
    <p:sldId id="5109" r:id="rId10"/>
    <p:sldId id="5110" r:id="rId11"/>
    <p:sldId id="5111" r:id="rId12"/>
    <p:sldId id="5112" r:id="rId13"/>
    <p:sldId id="5113" r:id="rId14"/>
    <p:sldId id="5115" r:id="rId15"/>
    <p:sldId id="5116" r:id="rId16"/>
    <p:sldId id="5117" r:id="rId17"/>
    <p:sldId id="5118" r:id="rId18"/>
    <p:sldId id="5119" r:id="rId19"/>
    <p:sldId id="5181" r:id="rId20"/>
    <p:sldId id="5120" r:id="rId21"/>
    <p:sldId id="5121" r:id="rId22"/>
    <p:sldId id="5122" r:id="rId23"/>
    <p:sldId id="5123" r:id="rId24"/>
    <p:sldId id="5124" r:id="rId25"/>
    <p:sldId id="5125" r:id="rId26"/>
    <p:sldId id="5126" r:id="rId27"/>
    <p:sldId id="5127" r:id="rId28"/>
    <p:sldId id="5128" r:id="rId29"/>
    <p:sldId id="5169" r:id="rId30"/>
    <p:sldId id="5129" r:id="rId31"/>
    <p:sldId id="5130" r:id="rId32"/>
    <p:sldId id="5131" r:id="rId33"/>
    <p:sldId id="5132" r:id="rId34"/>
    <p:sldId id="5133" r:id="rId35"/>
    <p:sldId id="5134" r:id="rId36"/>
    <p:sldId id="5135" r:id="rId37"/>
    <p:sldId id="5136" r:id="rId38"/>
    <p:sldId id="5137" r:id="rId39"/>
    <p:sldId id="5138" r:id="rId40"/>
    <p:sldId id="5139" r:id="rId41"/>
    <p:sldId id="5140" r:id="rId42"/>
    <p:sldId id="5141" r:id="rId43"/>
    <p:sldId id="5142" r:id="rId44"/>
    <p:sldId id="5143" r:id="rId45"/>
    <p:sldId id="5147" r:id="rId46"/>
    <p:sldId id="5146" r:id="rId47"/>
    <p:sldId id="5173" r:id="rId48"/>
    <p:sldId id="5148" r:id="rId49"/>
    <p:sldId id="5175" r:id="rId50"/>
    <p:sldId id="5149" r:id="rId51"/>
    <p:sldId id="5150" r:id="rId52"/>
    <p:sldId id="5170" r:id="rId53"/>
    <p:sldId id="5151" r:id="rId54"/>
    <p:sldId id="5152" r:id="rId55"/>
    <p:sldId id="5153" r:id="rId56"/>
    <p:sldId id="5154" r:id="rId57"/>
    <p:sldId id="5155" r:id="rId58"/>
    <p:sldId id="5156" r:id="rId59"/>
    <p:sldId id="5157" r:id="rId60"/>
    <p:sldId id="5158" r:id="rId61"/>
    <p:sldId id="5171" r:id="rId62"/>
    <p:sldId id="5160" r:id="rId63"/>
    <p:sldId id="5176" r:id="rId64"/>
    <p:sldId id="5161" r:id="rId65"/>
    <p:sldId id="5162" r:id="rId66"/>
    <p:sldId id="5163" r:id="rId67"/>
    <p:sldId id="5177" r:id="rId68"/>
    <p:sldId id="5178" r:id="rId69"/>
    <p:sldId id="5164" r:id="rId70"/>
    <p:sldId id="5165" r:id="rId71"/>
    <p:sldId id="5179" r:id="rId72"/>
    <p:sldId id="5180" r:id="rId73"/>
  </p:sldIdLst>
  <p:sldSz cx="12192000" cy="6858000"/>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00000"/>
    <a:srgbClr val="003F7F"/>
    <a:srgbClr val="0066CC"/>
    <a:srgbClr val="CAD7E4"/>
    <a:srgbClr val="E2C7B9"/>
    <a:srgbClr val="DBC1B3"/>
    <a:srgbClr val="993366"/>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40439" autoAdjust="0"/>
    <p:restoredTop sz="93995" autoAdjust="0"/>
  </p:normalViewPr>
  <p:slideViewPr>
    <p:cSldViewPr snapToGrid="0">
      <p:cViewPr varScale="1">
        <p:scale>
          <a:sx n="49" d="100"/>
          <a:sy n="49" d="100"/>
        </p:scale>
        <p:origin x="48" y="864"/>
      </p:cViewPr>
      <p:guideLst>
        <p:guide orient="horz" pos="2160"/>
        <p:guide pos="3840"/>
      </p:guideLst>
    </p:cSldViewPr>
  </p:slideViewPr>
  <p:outlineViewPr>
    <p:cViewPr>
      <p:scale>
        <a:sx n="33" d="100"/>
        <a:sy n="33" d="100"/>
      </p:scale>
      <p:origin x="0" y="0"/>
    </p:cViewPr>
  </p:outlineViewPr>
  <p:notesTextViewPr>
    <p:cViewPr>
      <p:scale>
        <a:sx n="150" d="100"/>
        <a:sy n="15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xmlns="" id="{0786F43C-0AB3-4BA7-8721-85776655CA5A}"/>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eaLnBrk="1" hangingPunct="1">
              <a:defRPr sz="1200">
                <a:latin typeface="Arial" charset="0"/>
                <a:cs typeface="Arial" charset="0"/>
              </a:defRPr>
            </a:lvl1pPr>
          </a:lstStyle>
          <a:p>
            <a:pPr>
              <a:defRPr/>
            </a:pPr>
            <a:endParaRPr lang="en-US"/>
          </a:p>
        </p:txBody>
      </p:sp>
      <p:sp>
        <p:nvSpPr>
          <p:cNvPr id="3" name="Date Placeholder 2">
            <a:extLst>
              <a:ext uri="{FF2B5EF4-FFF2-40B4-BE49-F238E27FC236}">
                <a16:creationId xmlns:a16="http://schemas.microsoft.com/office/drawing/2014/main" xmlns="" id="{2C489880-ADEF-4370-87EF-E940809B0594}"/>
              </a:ext>
            </a:extLst>
          </p:cNvPr>
          <p:cNvSpPr>
            <a:spLocks noGrp="1"/>
          </p:cNvSpPr>
          <p:nvPr>
            <p:ph type="dt" idx="1"/>
          </p:nvPr>
        </p:nvSpPr>
        <p:spPr>
          <a:xfrm>
            <a:off x="3884613" y="0"/>
            <a:ext cx="2971800" cy="457200"/>
          </a:xfrm>
          <a:prstGeom prst="rect">
            <a:avLst/>
          </a:prstGeom>
        </p:spPr>
        <p:txBody>
          <a:bodyPr vert="horz" lIns="91440" tIns="45720" rIns="91440" bIns="45720" rtlCol="0"/>
          <a:lstStyle>
            <a:lvl1pPr algn="r" eaLnBrk="1" hangingPunct="1">
              <a:defRPr sz="1200">
                <a:latin typeface="Arial" charset="0"/>
                <a:cs typeface="Arial" charset="0"/>
              </a:defRPr>
            </a:lvl1pPr>
          </a:lstStyle>
          <a:p>
            <a:pPr>
              <a:defRPr/>
            </a:pPr>
            <a:fld id="{5C813B58-773E-49FC-88E5-B0A21D39036A}" type="datetimeFigureOut">
              <a:rPr lang="en-US"/>
              <a:pPr>
                <a:defRPr/>
              </a:pPr>
              <a:t>10/2/2024</a:t>
            </a:fld>
            <a:endParaRPr lang="en-US"/>
          </a:p>
        </p:txBody>
      </p:sp>
      <p:sp>
        <p:nvSpPr>
          <p:cNvPr id="4" name="Slide Image Placeholder 3">
            <a:extLst>
              <a:ext uri="{FF2B5EF4-FFF2-40B4-BE49-F238E27FC236}">
                <a16:creationId xmlns:a16="http://schemas.microsoft.com/office/drawing/2014/main" xmlns="" id="{88A7654F-B748-4C41-8157-EE87E54DDBFA}"/>
              </a:ext>
            </a:extLst>
          </p:cNvPr>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a:extLst>
              <a:ext uri="{FF2B5EF4-FFF2-40B4-BE49-F238E27FC236}">
                <a16:creationId xmlns:a16="http://schemas.microsoft.com/office/drawing/2014/main" xmlns="" id="{10F0D949-EBC6-469A-ABED-397FA14F8226}"/>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xmlns="" id="{25CF6FAA-9856-4084-9ADF-6F641CF31149}"/>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hangingPunct="1">
              <a:defRPr sz="1200">
                <a:latin typeface="Arial" charset="0"/>
                <a:cs typeface="Arial" charset="0"/>
              </a:defRPr>
            </a:lvl1pPr>
          </a:lstStyle>
          <a:p>
            <a:pPr>
              <a:defRPr/>
            </a:pPr>
            <a:endParaRPr lang="en-US"/>
          </a:p>
        </p:txBody>
      </p:sp>
      <p:sp>
        <p:nvSpPr>
          <p:cNvPr id="7" name="Slide Number Placeholder 6">
            <a:extLst>
              <a:ext uri="{FF2B5EF4-FFF2-40B4-BE49-F238E27FC236}">
                <a16:creationId xmlns:a16="http://schemas.microsoft.com/office/drawing/2014/main" xmlns="" id="{45AF443E-E627-4ED6-8F90-E6AB66E58D1D}"/>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470B8100-287E-4FEA-919F-992165AAC9B2}" type="slidenum">
              <a:rPr lang="en-US" altLang="en-US"/>
              <a:pPr>
                <a:defRPr/>
              </a:pPr>
              <a:t>‹#›</a:t>
            </a:fld>
            <a:endParaRPr lang="en-US" altLang="en-US"/>
          </a:p>
        </p:txBody>
      </p:sp>
    </p:spTree>
    <p:extLst>
      <p:ext uri="{BB962C8B-B14F-4D97-AF65-F5344CB8AC3E}">
        <p14:creationId xmlns:p14="http://schemas.microsoft.com/office/powerpoint/2010/main" val="19010208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a:extLst>
              <a:ext uri="{FF2B5EF4-FFF2-40B4-BE49-F238E27FC236}">
                <a16:creationId xmlns:a16="http://schemas.microsoft.com/office/drawing/2014/main" xmlns="" id="{48B8EFC8-6A77-499A-A1E3-B7DBB7B5399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a:extLst>
              <a:ext uri="{FF2B5EF4-FFF2-40B4-BE49-F238E27FC236}">
                <a16:creationId xmlns:a16="http://schemas.microsoft.com/office/drawing/2014/main" xmlns="" id="{1D7A85A2-D5F6-4114-B135-CE41D639B3B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8436" name="Slide Number Placeholder 3">
            <a:extLst>
              <a:ext uri="{FF2B5EF4-FFF2-40B4-BE49-F238E27FC236}">
                <a16:creationId xmlns:a16="http://schemas.microsoft.com/office/drawing/2014/main" xmlns="" id="{608D1DE1-EA8F-45AB-B9EC-A719957692D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63EC7E0E-BC0E-4CAC-A35B-A4359E89E92E}" type="slidenum">
              <a:rPr lang="en-US" altLang="en-US" smtClean="0">
                <a:solidFill>
                  <a:srgbClr val="000000"/>
                </a:solidFill>
              </a:rPr>
              <a:pPr/>
              <a:t>2</a:t>
            </a:fld>
            <a:endParaRPr lang="en-US" altLang="en-US">
              <a:solidFill>
                <a:srgbClr val="000000"/>
              </a:solidFill>
            </a:endParaRPr>
          </a:p>
        </p:txBody>
      </p:sp>
    </p:spTree>
    <p:extLst>
      <p:ext uri="{BB962C8B-B14F-4D97-AF65-F5344CB8AC3E}">
        <p14:creationId xmlns:p14="http://schemas.microsoft.com/office/powerpoint/2010/main" val="62157583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a:extLst>
              <a:ext uri="{FF2B5EF4-FFF2-40B4-BE49-F238E27FC236}">
                <a16:creationId xmlns:a16="http://schemas.microsoft.com/office/drawing/2014/main" xmlns="" id="{48B8EFC8-6A77-499A-A1E3-B7DBB7B5399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a:extLst>
              <a:ext uri="{FF2B5EF4-FFF2-40B4-BE49-F238E27FC236}">
                <a16:creationId xmlns:a16="http://schemas.microsoft.com/office/drawing/2014/main" xmlns="" id="{1D7A85A2-D5F6-4114-B135-CE41D639B3B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8436" name="Slide Number Placeholder 3">
            <a:extLst>
              <a:ext uri="{FF2B5EF4-FFF2-40B4-BE49-F238E27FC236}">
                <a16:creationId xmlns:a16="http://schemas.microsoft.com/office/drawing/2014/main" xmlns="" id="{608D1DE1-EA8F-45AB-B9EC-A719957692D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3EC7E0E-BC0E-4CAC-A35B-A4359E89E92E}"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30</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14910040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a:extLst>
              <a:ext uri="{FF2B5EF4-FFF2-40B4-BE49-F238E27FC236}">
                <a16:creationId xmlns:a16="http://schemas.microsoft.com/office/drawing/2014/main" xmlns="" id="{48B8EFC8-6A77-499A-A1E3-B7DBB7B5399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a:extLst>
              <a:ext uri="{FF2B5EF4-FFF2-40B4-BE49-F238E27FC236}">
                <a16:creationId xmlns:a16="http://schemas.microsoft.com/office/drawing/2014/main" xmlns="" id="{1D7A85A2-D5F6-4114-B135-CE41D639B3B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8436" name="Slide Number Placeholder 3">
            <a:extLst>
              <a:ext uri="{FF2B5EF4-FFF2-40B4-BE49-F238E27FC236}">
                <a16:creationId xmlns:a16="http://schemas.microsoft.com/office/drawing/2014/main" xmlns="" id="{608D1DE1-EA8F-45AB-B9EC-A719957692D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3EC7E0E-BC0E-4CAC-A35B-A4359E89E92E}"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31</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61721989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a:extLst>
              <a:ext uri="{FF2B5EF4-FFF2-40B4-BE49-F238E27FC236}">
                <a16:creationId xmlns:a16="http://schemas.microsoft.com/office/drawing/2014/main" xmlns="" id="{48B8EFC8-6A77-499A-A1E3-B7DBB7B5399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a:extLst>
              <a:ext uri="{FF2B5EF4-FFF2-40B4-BE49-F238E27FC236}">
                <a16:creationId xmlns:a16="http://schemas.microsoft.com/office/drawing/2014/main" xmlns="" id="{1D7A85A2-D5F6-4114-B135-CE41D639B3B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8436" name="Slide Number Placeholder 3">
            <a:extLst>
              <a:ext uri="{FF2B5EF4-FFF2-40B4-BE49-F238E27FC236}">
                <a16:creationId xmlns:a16="http://schemas.microsoft.com/office/drawing/2014/main" xmlns="" id="{608D1DE1-EA8F-45AB-B9EC-A719957692D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3EC7E0E-BC0E-4CAC-A35B-A4359E89E92E}"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32</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244873503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a:extLst>
              <a:ext uri="{FF2B5EF4-FFF2-40B4-BE49-F238E27FC236}">
                <a16:creationId xmlns:a16="http://schemas.microsoft.com/office/drawing/2014/main" xmlns="" id="{48B8EFC8-6A77-499A-A1E3-B7DBB7B5399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a:extLst>
              <a:ext uri="{FF2B5EF4-FFF2-40B4-BE49-F238E27FC236}">
                <a16:creationId xmlns:a16="http://schemas.microsoft.com/office/drawing/2014/main" xmlns="" id="{1D7A85A2-D5F6-4114-B135-CE41D639B3B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8436" name="Slide Number Placeholder 3">
            <a:extLst>
              <a:ext uri="{FF2B5EF4-FFF2-40B4-BE49-F238E27FC236}">
                <a16:creationId xmlns:a16="http://schemas.microsoft.com/office/drawing/2014/main" xmlns="" id="{608D1DE1-EA8F-45AB-B9EC-A719957692D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3EC7E0E-BC0E-4CAC-A35B-A4359E89E92E}"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33</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4563277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a:extLst>
              <a:ext uri="{FF2B5EF4-FFF2-40B4-BE49-F238E27FC236}">
                <a16:creationId xmlns:a16="http://schemas.microsoft.com/office/drawing/2014/main" xmlns="" id="{48B8EFC8-6A77-499A-A1E3-B7DBB7B5399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a:extLst>
              <a:ext uri="{FF2B5EF4-FFF2-40B4-BE49-F238E27FC236}">
                <a16:creationId xmlns:a16="http://schemas.microsoft.com/office/drawing/2014/main" xmlns="" id="{1D7A85A2-D5F6-4114-B135-CE41D639B3B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8436" name="Slide Number Placeholder 3">
            <a:extLst>
              <a:ext uri="{FF2B5EF4-FFF2-40B4-BE49-F238E27FC236}">
                <a16:creationId xmlns:a16="http://schemas.microsoft.com/office/drawing/2014/main" xmlns="" id="{608D1DE1-EA8F-45AB-B9EC-A719957692D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3EC7E0E-BC0E-4CAC-A35B-A4359E89E92E}"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34</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89040147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a:extLst>
              <a:ext uri="{FF2B5EF4-FFF2-40B4-BE49-F238E27FC236}">
                <a16:creationId xmlns:a16="http://schemas.microsoft.com/office/drawing/2014/main" xmlns="" id="{48B8EFC8-6A77-499A-A1E3-B7DBB7B5399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a:extLst>
              <a:ext uri="{FF2B5EF4-FFF2-40B4-BE49-F238E27FC236}">
                <a16:creationId xmlns:a16="http://schemas.microsoft.com/office/drawing/2014/main" xmlns="" id="{1D7A85A2-D5F6-4114-B135-CE41D639B3B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8436" name="Slide Number Placeholder 3">
            <a:extLst>
              <a:ext uri="{FF2B5EF4-FFF2-40B4-BE49-F238E27FC236}">
                <a16:creationId xmlns:a16="http://schemas.microsoft.com/office/drawing/2014/main" xmlns="" id="{608D1DE1-EA8F-45AB-B9EC-A719957692D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3EC7E0E-BC0E-4CAC-A35B-A4359E89E92E}"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35</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26917503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a:extLst>
              <a:ext uri="{FF2B5EF4-FFF2-40B4-BE49-F238E27FC236}">
                <a16:creationId xmlns:a16="http://schemas.microsoft.com/office/drawing/2014/main" xmlns="" id="{48B8EFC8-6A77-499A-A1E3-B7DBB7B5399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a:extLst>
              <a:ext uri="{FF2B5EF4-FFF2-40B4-BE49-F238E27FC236}">
                <a16:creationId xmlns:a16="http://schemas.microsoft.com/office/drawing/2014/main" xmlns="" id="{1D7A85A2-D5F6-4114-B135-CE41D639B3B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8436" name="Slide Number Placeholder 3">
            <a:extLst>
              <a:ext uri="{FF2B5EF4-FFF2-40B4-BE49-F238E27FC236}">
                <a16:creationId xmlns:a16="http://schemas.microsoft.com/office/drawing/2014/main" xmlns="" id="{608D1DE1-EA8F-45AB-B9EC-A719957692D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3EC7E0E-BC0E-4CAC-A35B-A4359E89E92E}"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36</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45427016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a:extLst>
              <a:ext uri="{FF2B5EF4-FFF2-40B4-BE49-F238E27FC236}">
                <a16:creationId xmlns:a16="http://schemas.microsoft.com/office/drawing/2014/main" xmlns="" id="{48B8EFC8-6A77-499A-A1E3-B7DBB7B5399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a:extLst>
              <a:ext uri="{FF2B5EF4-FFF2-40B4-BE49-F238E27FC236}">
                <a16:creationId xmlns:a16="http://schemas.microsoft.com/office/drawing/2014/main" xmlns="" id="{1D7A85A2-D5F6-4114-B135-CE41D639B3B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8436" name="Slide Number Placeholder 3">
            <a:extLst>
              <a:ext uri="{FF2B5EF4-FFF2-40B4-BE49-F238E27FC236}">
                <a16:creationId xmlns:a16="http://schemas.microsoft.com/office/drawing/2014/main" xmlns="" id="{608D1DE1-EA8F-45AB-B9EC-A719957692D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3EC7E0E-BC0E-4CAC-A35B-A4359E89E92E}"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37</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85991630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a:extLst>
              <a:ext uri="{FF2B5EF4-FFF2-40B4-BE49-F238E27FC236}">
                <a16:creationId xmlns:a16="http://schemas.microsoft.com/office/drawing/2014/main" xmlns="" id="{48B8EFC8-6A77-499A-A1E3-B7DBB7B5399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a:extLst>
              <a:ext uri="{FF2B5EF4-FFF2-40B4-BE49-F238E27FC236}">
                <a16:creationId xmlns:a16="http://schemas.microsoft.com/office/drawing/2014/main" xmlns="" id="{1D7A85A2-D5F6-4114-B135-CE41D639B3B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8436" name="Slide Number Placeholder 3">
            <a:extLst>
              <a:ext uri="{FF2B5EF4-FFF2-40B4-BE49-F238E27FC236}">
                <a16:creationId xmlns:a16="http://schemas.microsoft.com/office/drawing/2014/main" xmlns="" id="{608D1DE1-EA8F-45AB-B9EC-A719957692D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3EC7E0E-BC0E-4CAC-A35B-A4359E89E92E}"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38</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49720880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a:extLst>
              <a:ext uri="{FF2B5EF4-FFF2-40B4-BE49-F238E27FC236}">
                <a16:creationId xmlns:a16="http://schemas.microsoft.com/office/drawing/2014/main" xmlns="" id="{48B8EFC8-6A77-499A-A1E3-B7DBB7B5399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a:extLst>
              <a:ext uri="{FF2B5EF4-FFF2-40B4-BE49-F238E27FC236}">
                <a16:creationId xmlns:a16="http://schemas.microsoft.com/office/drawing/2014/main" xmlns="" id="{1D7A85A2-D5F6-4114-B135-CE41D639B3B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8436" name="Slide Number Placeholder 3">
            <a:extLst>
              <a:ext uri="{FF2B5EF4-FFF2-40B4-BE49-F238E27FC236}">
                <a16:creationId xmlns:a16="http://schemas.microsoft.com/office/drawing/2014/main" xmlns="" id="{608D1DE1-EA8F-45AB-B9EC-A719957692D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3EC7E0E-BC0E-4CAC-A35B-A4359E89E92E}"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39</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8675330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a:extLst>
              <a:ext uri="{FF2B5EF4-FFF2-40B4-BE49-F238E27FC236}">
                <a16:creationId xmlns:a16="http://schemas.microsoft.com/office/drawing/2014/main" xmlns="" id="{48B8EFC8-6A77-499A-A1E3-B7DBB7B5399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a:extLst>
              <a:ext uri="{FF2B5EF4-FFF2-40B4-BE49-F238E27FC236}">
                <a16:creationId xmlns:a16="http://schemas.microsoft.com/office/drawing/2014/main" xmlns="" id="{1D7A85A2-D5F6-4114-B135-CE41D639B3B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8436" name="Slide Number Placeholder 3">
            <a:extLst>
              <a:ext uri="{FF2B5EF4-FFF2-40B4-BE49-F238E27FC236}">
                <a16:creationId xmlns:a16="http://schemas.microsoft.com/office/drawing/2014/main" xmlns="" id="{608D1DE1-EA8F-45AB-B9EC-A719957692D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63EC7E0E-BC0E-4CAC-A35B-A4359E89E92E}" type="slidenum">
              <a:rPr lang="en-US" altLang="en-US" smtClean="0">
                <a:solidFill>
                  <a:srgbClr val="000000"/>
                </a:solidFill>
              </a:rPr>
              <a:pPr/>
              <a:t>3</a:t>
            </a:fld>
            <a:endParaRPr lang="en-US" altLang="en-US">
              <a:solidFill>
                <a:srgbClr val="000000"/>
              </a:solidFill>
            </a:endParaRPr>
          </a:p>
        </p:txBody>
      </p:sp>
    </p:spTree>
    <p:extLst>
      <p:ext uri="{BB962C8B-B14F-4D97-AF65-F5344CB8AC3E}">
        <p14:creationId xmlns:p14="http://schemas.microsoft.com/office/powerpoint/2010/main" val="406134694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a:extLst>
              <a:ext uri="{FF2B5EF4-FFF2-40B4-BE49-F238E27FC236}">
                <a16:creationId xmlns:a16="http://schemas.microsoft.com/office/drawing/2014/main" xmlns="" id="{48B8EFC8-6A77-499A-A1E3-B7DBB7B5399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a:extLst>
              <a:ext uri="{FF2B5EF4-FFF2-40B4-BE49-F238E27FC236}">
                <a16:creationId xmlns:a16="http://schemas.microsoft.com/office/drawing/2014/main" xmlns="" id="{1D7A85A2-D5F6-4114-B135-CE41D639B3B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8436" name="Slide Number Placeholder 3">
            <a:extLst>
              <a:ext uri="{FF2B5EF4-FFF2-40B4-BE49-F238E27FC236}">
                <a16:creationId xmlns:a16="http://schemas.microsoft.com/office/drawing/2014/main" xmlns="" id="{608D1DE1-EA8F-45AB-B9EC-A719957692D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3EC7E0E-BC0E-4CAC-A35B-A4359E89E92E}"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40</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57751752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a:extLst>
              <a:ext uri="{FF2B5EF4-FFF2-40B4-BE49-F238E27FC236}">
                <a16:creationId xmlns:a16="http://schemas.microsoft.com/office/drawing/2014/main" xmlns="" id="{48B8EFC8-6A77-499A-A1E3-B7DBB7B5399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a:extLst>
              <a:ext uri="{FF2B5EF4-FFF2-40B4-BE49-F238E27FC236}">
                <a16:creationId xmlns:a16="http://schemas.microsoft.com/office/drawing/2014/main" xmlns="" id="{1D7A85A2-D5F6-4114-B135-CE41D639B3B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8436" name="Slide Number Placeholder 3">
            <a:extLst>
              <a:ext uri="{FF2B5EF4-FFF2-40B4-BE49-F238E27FC236}">
                <a16:creationId xmlns:a16="http://schemas.microsoft.com/office/drawing/2014/main" xmlns="" id="{608D1DE1-EA8F-45AB-B9EC-A719957692D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3EC7E0E-BC0E-4CAC-A35B-A4359E89E92E}"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41</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74797187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a:extLst>
              <a:ext uri="{FF2B5EF4-FFF2-40B4-BE49-F238E27FC236}">
                <a16:creationId xmlns:a16="http://schemas.microsoft.com/office/drawing/2014/main" xmlns="" id="{48B8EFC8-6A77-499A-A1E3-B7DBB7B5399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a:extLst>
              <a:ext uri="{FF2B5EF4-FFF2-40B4-BE49-F238E27FC236}">
                <a16:creationId xmlns:a16="http://schemas.microsoft.com/office/drawing/2014/main" xmlns="" id="{1D7A85A2-D5F6-4114-B135-CE41D639B3B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8436" name="Slide Number Placeholder 3">
            <a:extLst>
              <a:ext uri="{FF2B5EF4-FFF2-40B4-BE49-F238E27FC236}">
                <a16:creationId xmlns:a16="http://schemas.microsoft.com/office/drawing/2014/main" xmlns="" id="{608D1DE1-EA8F-45AB-B9EC-A719957692D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3EC7E0E-BC0E-4CAC-A35B-A4359E89E92E}"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42</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15085204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a:extLst>
              <a:ext uri="{FF2B5EF4-FFF2-40B4-BE49-F238E27FC236}">
                <a16:creationId xmlns:a16="http://schemas.microsoft.com/office/drawing/2014/main" xmlns="" id="{48B8EFC8-6A77-499A-A1E3-B7DBB7B5399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a:extLst>
              <a:ext uri="{FF2B5EF4-FFF2-40B4-BE49-F238E27FC236}">
                <a16:creationId xmlns:a16="http://schemas.microsoft.com/office/drawing/2014/main" xmlns="" id="{1D7A85A2-D5F6-4114-B135-CE41D639B3B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8436" name="Slide Number Placeholder 3">
            <a:extLst>
              <a:ext uri="{FF2B5EF4-FFF2-40B4-BE49-F238E27FC236}">
                <a16:creationId xmlns:a16="http://schemas.microsoft.com/office/drawing/2014/main" xmlns="" id="{608D1DE1-EA8F-45AB-B9EC-A719957692D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3EC7E0E-BC0E-4CAC-A35B-A4359E89E92E}"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43</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418304128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a:extLst>
              <a:ext uri="{FF2B5EF4-FFF2-40B4-BE49-F238E27FC236}">
                <a16:creationId xmlns:a16="http://schemas.microsoft.com/office/drawing/2014/main" xmlns="" id="{48B8EFC8-6A77-499A-A1E3-B7DBB7B5399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a:extLst>
              <a:ext uri="{FF2B5EF4-FFF2-40B4-BE49-F238E27FC236}">
                <a16:creationId xmlns:a16="http://schemas.microsoft.com/office/drawing/2014/main" xmlns="" id="{1D7A85A2-D5F6-4114-B135-CE41D639B3B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8436" name="Slide Number Placeholder 3">
            <a:extLst>
              <a:ext uri="{FF2B5EF4-FFF2-40B4-BE49-F238E27FC236}">
                <a16:creationId xmlns:a16="http://schemas.microsoft.com/office/drawing/2014/main" xmlns="" id="{608D1DE1-EA8F-45AB-B9EC-A719957692D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3EC7E0E-BC0E-4CAC-A35B-A4359E89E92E}"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44</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62294234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a:extLst>
              <a:ext uri="{FF2B5EF4-FFF2-40B4-BE49-F238E27FC236}">
                <a16:creationId xmlns:a16="http://schemas.microsoft.com/office/drawing/2014/main" xmlns="" id="{48B8EFC8-6A77-499A-A1E3-B7DBB7B5399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a:extLst>
              <a:ext uri="{FF2B5EF4-FFF2-40B4-BE49-F238E27FC236}">
                <a16:creationId xmlns:a16="http://schemas.microsoft.com/office/drawing/2014/main" xmlns="" id="{1D7A85A2-D5F6-4114-B135-CE41D639B3B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8436" name="Slide Number Placeholder 3">
            <a:extLst>
              <a:ext uri="{FF2B5EF4-FFF2-40B4-BE49-F238E27FC236}">
                <a16:creationId xmlns:a16="http://schemas.microsoft.com/office/drawing/2014/main" xmlns="" id="{608D1DE1-EA8F-45AB-B9EC-A719957692D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3EC7E0E-BC0E-4CAC-A35B-A4359E89E92E}"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45</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95489114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a:extLst>
              <a:ext uri="{FF2B5EF4-FFF2-40B4-BE49-F238E27FC236}">
                <a16:creationId xmlns:a16="http://schemas.microsoft.com/office/drawing/2014/main" xmlns="" id="{48B8EFC8-6A77-499A-A1E3-B7DBB7B5399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a:extLst>
              <a:ext uri="{FF2B5EF4-FFF2-40B4-BE49-F238E27FC236}">
                <a16:creationId xmlns:a16="http://schemas.microsoft.com/office/drawing/2014/main" xmlns="" id="{1D7A85A2-D5F6-4114-B135-CE41D639B3B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8436" name="Slide Number Placeholder 3">
            <a:extLst>
              <a:ext uri="{FF2B5EF4-FFF2-40B4-BE49-F238E27FC236}">
                <a16:creationId xmlns:a16="http://schemas.microsoft.com/office/drawing/2014/main" xmlns="" id="{608D1DE1-EA8F-45AB-B9EC-A719957692D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3EC7E0E-BC0E-4CAC-A35B-A4359E89E92E}"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46</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53376979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a:extLst>
              <a:ext uri="{FF2B5EF4-FFF2-40B4-BE49-F238E27FC236}">
                <a16:creationId xmlns:a16="http://schemas.microsoft.com/office/drawing/2014/main" xmlns="" id="{48B8EFC8-6A77-499A-A1E3-B7DBB7B5399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a:extLst>
              <a:ext uri="{FF2B5EF4-FFF2-40B4-BE49-F238E27FC236}">
                <a16:creationId xmlns:a16="http://schemas.microsoft.com/office/drawing/2014/main" xmlns="" id="{1D7A85A2-D5F6-4114-B135-CE41D639B3B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8436" name="Slide Number Placeholder 3">
            <a:extLst>
              <a:ext uri="{FF2B5EF4-FFF2-40B4-BE49-F238E27FC236}">
                <a16:creationId xmlns:a16="http://schemas.microsoft.com/office/drawing/2014/main" xmlns="" id="{608D1DE1-EA8F-45AB-B9EC-A719957692D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3EC7E0E-BC0E-4CAC-A35B-A4359E89E92E}"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47</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255110916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a:extLst>
              <a:ext uri="{FF2B5EF4-FFF2-40B4-BE49-F238E27FC236}">
                <a16:creationId xmlns:a16="http://schemas.microsoft.com/office/drawing/2014/main" xmlns="" id="{48B8EFC8-6A77-499A-A1E3-B7DBB7B5399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a:extLst>
              <a:ext uri="{FF2B5EF4-FFF2-40B4-BE49-F238E27FC236}">
                <a16:creationId xmlns:a16="http://schemas.microsoft.com/office/drawing/2014/main" xmlns="" id="{1D7A85A2-D5F6-4114-B135-CE41D639B3B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8436" name="Slide Number Placeholder 3">
            <a:extLst>
              <a:ext uri="{FF2B5EF4-FFF2-40B4-BE49-F238E27FC236}">
                <a16:creationId xmlns:a16="http://schemas.microsoft.com/office/drawing/2014/main" xmlns="" id="{608D1DE1-EA8F-45AB-B9EC-A719957692D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3EC7E0E-BC0E-4CAC-A35B-A4359E89E92E}"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48</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1588419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a:extLst>
              <a:ext uri="{FF2B5EF4-FFF2-40B4-BE49-F238E27FC236}">
                <a16:creationId xmlns:a16="http://schemas.microsoft.com/office/drawing/2014/main" xmlns="" id="{48B8EFC8-6A77-499A-A1E3-B7DBB7B5399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a:extLst>
              <a:ext uri="{FF2B5EF4-FFF2-40B4-BE49-F238E27FC236}">
                <a16:creationId xmlns:a16="http://schemas.microsoft.com/office/drawing/2014/main" xmlns="" id="{1D7A85A2-D5F6-4114-B135-CE41D639B3B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8436" name="Slide Number Placeholder 3">
            <a:extLst>
              <a:ext uri="{FF2B5EF4-FFF2-40B4-BE49-F238E27FC236}">
                <a16:creationId xmlns:a16="http://schemas.microsoft.com/office/drawing/2014/main" xmlns="" id="{608D1DE1-EA8F-45AB-B9EC-A719957692D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3EC7E0E-BC0E-4CAC-A35B-A4359E89E92E}"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49</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1636483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a:extLst>
              <a:ext uri="{FF2B5EF4-FFF2-40B4-BE49-F238E27FC236}">
                <a16:creationId xmlns:a16="http://schemas.microsoft.com/office/drawing/2014/main" xmlns="" id="{48B8EFC8-6A77-499A-A1E3-B7DBB7B5399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a:extLst>
              <a:ext uri="{FF2B5EF4-FFF2-40B4-BE49-F238E27FC236}">
                <a16:creationId xmlns:a16="http://schemas.microsoft.com/office/drawing/2014/main" xmlns="" id="{1D7A85A2-D5F6-4114-B135-CE41D639B3B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8436" name="Slide Number Placeholder 3">
            <a:extLst>
              <a:ext uri="{FF2B5EF4-FFF2-40B4-BE49-F238E27FC236}">
                <a16:creationId xmlns:a16="http://schemas.microsoft.com/office/drawing/2014/main" xmlns="" id="{608D1DE1-EA8F-45AB-B9EC-A719957692D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63EC7E0E-BC0E-4CAC-A35B-A4359E89E92E}" type="slidenum">
              <a:rPr lang="en-US" altLang="en-US" smtClean="0">
                <a:solidFill>
                  <a:srgbClr val="000000"/>
                </a:solidFill>
              </a:rPr>
              <a:pPr/>
              <a:t>4</a:t>
            </a:fld>
            <a:endParaRPr lang="en-US" altLang="en-US">
              <a:solidFill>
                <a:srgbClr val="000000"/>
              </a:solidFill>
            </a:endParaRPr>
          </a:p>
        </p:txBody>
      </p:sp>
    </p:spTree>
    <p:extLst>
      <p:ext uri="{BB962C8B-B14F-4D97-AF65-F5344CB8AC3E}">
        <p14:creationId xmlns:p14="http://schemas.microsoft.com/office/powerpoint/2010/main" val="371327283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a:extLst>
              <a:ext uri="{FF2B5EF4-FFF2-40B4-BE49-F238E27FC236}">
                <a16:creationId xmlns:a16="http://schemas.microsoft.com/office/drawing/2014/main" xmlns="" id="{48B8EFC8-6A77-499A-A1E3-B7DBB7B5399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a:extLst>
              <a:ext uri="{FF2B5EF4-FFF2-40B4-BE49-F238E27FC236}">
                <a16:creationId xmlns:a16="http://schemas.microsoft.com/office/drawing/2014/main" xmlns="" id="{1D7A85A2-D5F6-4114-B135-CE41D639B3B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8436" name="Slide Number Placeholder 3">
            <a:extLst>
              <a:ext uri="{FF2B5EF4-FFF2-40B4-BE49-F238E27FC236}">
                <a16:creationId xmlns:a16="http://schemas.microsoft.com/office/drawing/2014/main" xmlns="" id="{608D1DE1-EA8F-45AB-B9EC-A719957692D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3EC7E0E-BC0E-4CAC-A35B-A4359E89E92E}"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50</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284150174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a:extLst>
              <a:ext uri="{FF2B5EF4-FFF2-40B4-BE49-F238E27FC236}">
                <a16:creationId xmlns:a16="http://schemas.microsoft.com/office/drawing/2014/main" xmlns="" id="{48B8EFC8-6A77-499A-A1E3-B7DBB7B5399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a:extLst>
              <a:ext uri="{FF2B5EF4-FFF2-40B4-BE49-F238E27FC236}">
                <a16:creationId xmlns:a16="http://schemas.microsoft.com/office/drawing/2014/main" xmlns="" id="{1D7A85A2-D5F6-4114-B135-CE41D639B3B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8436" name="Slide Number Placeholder 3">
            <a:extLst>
              <a:ext uri="{FF2B5EF4-FFF2-40B4-BE49-F238E27FC236}">
                <a16:creationId xmlns:a16="http://schemas.microsoft.com/office/drawing/2014/main" xmlns="" id="{608D1DE1-EA8F-45AB-B9EC-A719957692D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3EC7E0E-BC0E-4CAC-A35B-A4359E89E92E}"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51</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61666112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a:extLst>
              <a:ext uri="{FF2B5EF4-FFF2-40B4-BE49-F238E27FC236}">
                <a16:creationId xmlns:a16="http://schemas.microsoft.com/office/drawing/2014/main" xmlns="" id="{48B8EFC8-6A77-499A-A1E3-B7DBB7B5399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a:extLst>
              <a:ext uri="{FF2B5EF4-FFF2-40B4-BE49-F238E27FC236}">
                <a16:creationId xmlns:a16="http://schemas.microsoft.com/office/drawing/2014/main" xmlns="" id="{1D7A85A2-D5F6-4114-B135-CE41D639B3B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8436" name="Slide Number Placeholder 3">
            <a:extLst>
              <a:ext uri="{FF2B5EF4-FFF2-40B4-BE49-F238E27FC236}">
                <a16:creationId xmlns:a16="http://schemas.microsoft.com/office/drawing/2014/main" xmlns="" id="{608D1DE1-EA8F-45AB-B9EC-A719957692D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3EC7E0E-BC0E-4CAC-A35B-A4359E89E92E}"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52</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4285149324"/>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a:extLst>
              <a:ext uri="{FF2B5EF4-FFF2-40B4-BE49-F238E27FC236}">
                <a16:creationId xmlns:a16="http://schemas.microsoft.com/office/drawing/2014/main" xmlns="" id="{48B8EFC8-6A77-499A-A1E3-B7DBB7B5399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a:extLst>
              <a:ext uri="{FF2B5EF4-FFF2-40B4-BE49-F238E27FC236}">
                <a16:creationId xmlns:a16="http://schemas.microsoft.com/office/drawing/2014/main" xmlns="" id="{1D7A85A2-D5F6-4114-B135-CE41D639B3B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8436" name="Slide Number Placeholder 3">
            <a:extLst>
              <a:ext uri="{FF2B5EF4-FFF2-40B4-BE49-F238E27FC236}">
                <a16:creationId xmlns:a16="http://schemas.microsoft.com/office/drawing/2014/main" xmlns="" id="{608D1DE1-EA8F-45AB-B9EC-A719957692D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3EC7E0E-BC0E-4CAC-A35B-A4359E89E92E}"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53</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475551173"/>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a:extLst>
              <a:ext uri="{FF2B5EF4-FFF2-40B4-BE49-F238E27FC236}">
                <a16:creationId xmlns:a16="http://schemas.microsoft.com/office/drawing/2014/main" xmlns="" id="{48B8EFC8-6A77-499A-A1E3-B7DBB7B5399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a:extLst>
              <a:ext uri="{FF2B5EF4-FFF2-40B4-BE49-F238E27FC236}">
                <a16:creationId xmlns:a16="http://schemas.microsoft.com/office/drawing/2014/main" xmlns="" id="{1D7A85A2-D5F6-4114-B135-CE41D639B3B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8436" name="Slide Number Placeholder 3">
            <a:extLst>
              <a:ext uri="{FF2B5EF4-FFF2-40B4-BE49-F238E27FC236}">
                <a16:creationId xmlns:a16="http://schemas.microsoft.com/office/drawing/2014/main" xmlns="" id="{608D1DE1-EA8F-45AB-B9EC-A719957692D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3EC7E0E-BC0E-4CAC-A35B-A4359E89E92E}"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54</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682067911"/>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a:extLst>
              <a:ext uri="{FF2B5EF4-FFF2-40B4-BE49-F238E27FC236}">
                <a16:creationId xmlns:a16="http://schemas.microsoft.com/office/drawing/2014/main" xmlns="" id="{48B8EFC8-6A77-499A-A1E3-B7DBB7B5399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a:extLst>
              <a:ext uri="{FF2B5EF4-FFF2-40B4-BE49-F238E27FC236}">
                <a16:creationId xmlns:a16="http://schemas.microsoft.com/office/drawing/2014/main" xmlns="" id="{1D7A85A2-D5F6-4114-B135-CE41D639B3B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8436" name="Slide Number Placeholder 3">
            <a:extLst>
              <a:ext uri="{FF2B5EF4-FFF2-40B4-BE49-F238E27FC236}">
                <a16:creationId xmlns:a16="http://schemas.microsoft.com/office/drawing/2014/main" xmlns="" id="{608D1DE1-EA8F-45AB-B9EC-A719957692D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3EC7E0E-BC0E-4CAC-A35B-A4359E89E92E}"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55</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715526053"/>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a:extLst>
              <a:ext uri="{FF2B5EF4-FFF2-40B4-BE49-F238E27FC236}">
                <a16:creationId xmlns:a16="http://schemas.microsoft.com/office/drawing/2014/main" xmlns="" id="{48B8EFC8-6A77-499A-A1E3-B7DBB7B5399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a:extLst>
              <a:ext uri="{FF2B5EF4-FFF2-40B4-BE49-F238E27FC236}">
                <a16:creationId xmlns:a16="http://schemas.microsoft.com/office/drawing/2014/main" xmlns="" id="{1D7A85A2-D5F6-4114-B135-CE41D639B3B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8436" name="Slide Number Placeholder 3">
            <a:extLst>
              <a:ext uri="{FF2B5EF4-FFF2-40B4-BE49-F238E27FC236}">
                <a16:creationId xmlns:a16="http://schemas.microsoft.com/office/drawing/2014/main" xmlns="" id="{608D1DE1-EA8F-45AB-B9EC-A719957692D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3EC7E0E-BC0E-4CAC-A35B-A4359E89E92E}"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56</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7638501"/>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a:extLst>
              <a:ext uri="{FF2B5EF4-FFF2-40B4-BE49-F238E27FC236}">
                <a16:creationId xmlns:a16="http://schemas.microsoft.com/office/drawing/2014/main" xmlns="" id="{48B8EFC8-6A77-499A-A1E3-B7DBB7B5399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a:extLst>
              <a:ext uri="{FF2B5EF4-FFF2-40B4-BE49-F238E27FC236}">
                <a16:creationId xmlns:a16="http://schemas.microsoft.com/office/drawing/2014/main" xmlns="" id="{1D7A85A2-D5F6-4114-B135-CE41D639B3B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8436" name="Slide Number Placeholder 3">
            <a:extLst>
              <a:ext uri="{FF2B5EF4-FFF2-40B4-BE49-F238E27FC236}">
                <a16:creationId xmlns:a16="http://schemas.microsoft.com/office/drawing/2014/main" xmlns="" id="{608D1DE1-EA8F-45AB-B9EC-A719957692D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3EC7E0E-BC0E-4CAC-A35B-A4359E89E92E}"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57</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296985976"/>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a:extLst>
              <a:ext uri="{FF2B5EF4-FFF2-40B4-BE49-F238E27FC236}">
                <a16:creationId xmlns:a16="http://schemas.microsoft.com/office/drawing/2014/main" xmlns="" id="{48B8EFC8-6A77-499A-A1E3-B7DBB7B5399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a:extLst>
              <a:ext uri="{FF2B5EF4-FFF2-40B4-BE49-F238E27FC236}">
                <a16:creationId xmlns:a16="http://schemas.microsoft.com/office/drawing/2014/main" xmlns="" id="{1D7A85A2-D5F6-4114-B135-CE41D639B3B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8436" name="Slide Number Placeholder 3">
            <a:extLst>
              <a:ext uri="{FF2B5EF4-FFF2-40B4-BE49-F238E27FC236}">
                <a16:creationId xmlns:a16="http://schemas.microsoft.com/office/drawing/2014/main" xmlns="" id="{608D1DE1-EA8F-45AB-B9EC-A719957692D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3EC7E0E-BC0E-4CAC-A35B-A4359E89E92E}"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58</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672332423"/>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a:extLst>
              <a:ext uri="{FF2B5EF4-FFF2-40B4-BE49-F238E27FC236}">
                <a16:creationId xmlns:a16="http://schemas.microsoft.com/office/drawing/2014/main" xmlns="" id="{48B8EFC8-6A77-499A-A1E3-B7DBB7B5399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a:extLst>
              <a:ext uri="{FF2B5EF4-FFF2-40B4-BE49-F238E27FC236}">
                <a16:creationId xmlns:a16="http://schemas.microsoft.com/office/drawing/2014/main" xmlns="" id="{1D7A85A2-D5F6-4114-B135-CE41D639B3B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8436" name="Slide Number Placeholder 3">
            <a:extLst>
              <a:ext uri="{FF2B5EF4-FFF2-40B4-BE49-F238E27FC236}">
                <a16:creationId xmlns:a16="http://schemas.microsoft.com/office/drawing/2014/main" xmlns="" id="{608D1DE1-EA8F-45AB-B9EC-A719957692D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3EC7E0E-BC0E-4CAC-A35B-A4359E89E92E}"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59</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7035165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a:extLst>
              <a:ext uri="{FF2B5EF4-FFF2-40B4-BE49-F238E27FC236}">
                <a16:creationId xmlns:a16="http://schemas.microsoft.com/office/drawing/2014/main" xmlns="" id="{48B8EFC8-6A77-499A-A1E3-B7DBB7B5399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a:extLst>
              <a:ext uri="{FF2B5EF4-FFF2-40B4-BE49-F238E27FC236}">
                <a16:creationId xmlns:a16="http://schemas.microsoft.com/office/drawing/2014/main" xmlns="" id="{1D7A85A2-D5F6-4114-B135-CE41D639B3B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8436" name="Slide Number Placeholder 3">
            <a:extLst>
              <a:ext uri="{FF2B5EF4-FFF2-40B4-BE49-F238E27FC236}">
                <a16:creationId xmlns:a16="http://schemas.microsoft.com/office/drawing/2014/main" xmlns="" id="{608D1DE1-EA8F-45AB-B9EC-A719957692D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63EC7E0E-BC0E-4CAC-A35B-A4359E89E92E}" type="slidenum">
              <a:rPr lang="en-US" altLang="en-US" smtClean="0">
                <a:solidFill>
                  <a:srgbClr val="000000"/>
                </a:solidFill>
              </a:rPr>
              <a:pPr/>
              <a:t>5</a:t>
            </a:fld>
            <a:endParaRPr lang="en-US" altLang="en-US">
              <a:solidFill>
                <a:srgbClr val="000000"/>
              </a:solidFill>
            </a:endParaRPr>
          </a:p>
        </p:txBody>
      </p:sp>
    </p:spTree>
    <p:extLst>
      <p:ext uri="{BB962C8B-B14F-4D97-AF65-F5344CB8AC3E}">
        <p14:creationId xmlns:p14="http://schemas.microsoft.com/office/powerpoint/2010/main" val="3706163115"/>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a:extLst>
              <a:ext uri="{FF2B5EF4-FFF2-40B4-BE49-F238E27FC236}">
                <a16:creationId xmlns:a16="http://schemas.microsoft.com/office/drawing/2014/main" xmlns="" id="{48B8EFC8-6A77-499A-A1E3-B7DBB7B5399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a:extLst>
              <a:ext uri="{FF2B5EF4-FFF2-40B4-BE49-F238E27FC236}">
                <a16:creationId xmlns:a16="http://schemas.microsoft.com/office/drawing/2014/main" xmlns="" id="{1D7A85A2-D5F6-4114-B135-CE41D639B3B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8436" name="Slide Number Placeholder 3">
            <a:extLst>
              <a:ext uri="{FF2B5EF4-FFF2-40B4-BE49-F238E27FC236}">
                <a16:creationId xmlns:a16="http://schemas.microsoft.com/office/drawing/2014/main" xmlns="" id="{608D1DE1-EA8F-45AB-B9EC-A719957692D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3EC7E0E-BC0E-4CAC-A35B-A4359E89E92E}"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60</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638368301"/>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a:extLst>
              <a:ext uri="{FF2B5EF4-FFF2-40B4-BE49-F238E27FC236}">
                <a16:creationId xmlns:a16="http://schemas.microsoft.com/office/drawing/2014/main" xmlns="" id="{48B8EFC8-6A77-499A-A1E3-B7DBB7B5399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a:extLst>
              <a:ext uri="{FF2B5EF4-FFF2-40B4-BE49-F238E27FC236}">
                <a16:creationId xmlns:a16="http://schemas.microsoft.com/office/drawing/2014/main" xmlns="" id="{1D7A85A2-D5F6-4114-B135-CE41D639B3B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8436" name="Slide Number Placeholder 3">
            <a:extLst>
              <a:ext uri="{FF2B5EF4-FFF2-40B4-BE49-F238E27FC236}">
                <a16:creationId xmlns:a16="http://schemas.microsoft.com/office/drawing/2014/main" xmlns="" id="{608D1DE1-EA8F-45AB-B9EC-A719957692D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3EC7E0E-BC0E-4CAC-A35B-A4359E89E92E}"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61</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991254287"/>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a:extLst>
              <a:ext uri="{FF2B5EF4-FFF2-40B4-BE49-F238E27FC236}">
                <a16:creationId xmlns:a16="http://schemas.microsoft.com/office/drawing/2014/main" xmlns="" id="{48B8EFC8-6A77-499A-A1E3-B7DBB7B5399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a:extLst>
              <a:ext uri="{FF2B5EF4-FFF2-40B4-BE49-F238E27FC236}">
                <a16:creationId xmlns:a16="http://schemas.microsoft.com/office/drawing/2014/main" xmlns="" id="{1D7A85A2-D5F6-4114-B135-CE41D639B3B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8436" name="Slide Number Placeholder 3">
            <a:extLst>
              <a:ext uri="{FF2B5EF4-FFF2-40B4-BE49-F238E27FC236}">
                <a16:creationId xmlns:a16="http://schemas.microsoft.com/office/drawing/2014/main" xmlns="" id="{608D1DE1-EA8F-45AB-B9EC-A719957692D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3EC7E0E-BC0E-4CAC-A35B-A4359E89E92E}"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62</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93799082"/>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a:extLst>
              <a:ext uri="{FF2B5EF4-FFF2-40B4-BE49-F238E27FC236}">
                <a16:creationId xmlns:a16="http://schemas.microsoft.com/office/drawing/2014/main" xmlns="" id="{48B8EFC8-6A77-499A-A1E3-B7DBB7B5399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a:extLst>
              <a:ext uri="{FF2B5EF4-FFF2-40B4-BE49-F238E27FC236}">
                <a16:creationId xmlns:a16="http://schemas.microsoft.com/office/drawing/2014/main" xmlns="" id="{1D7A85A2-D5F6-4114-B135-CE41D639B3B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8436" name="Slide Number Placeholder 3">
            <a:extLst>
              <a:ext uri="{FF2B5EF4-FFF2-40B4-BE49-F238E27FC236}">
                <a16:creationId xmlns:a16="http://schemas.microsoft.com/office/drawing/2014/main" xmlns="" id="{608D1DE1-EA8F-45AB-B9EC-A719957692D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3EC7E0E-BC0E-4CAC-A35B-A4359E89E92E}"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63</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982225708"/>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a:extLst>
              <a:ext uri="{FF2B5EF4-FFF2-40B4-BE49-F238E27FC236}">
                <a16:creationId xmlns:a16="http://schemas.microsoft.com/office/drawing/2014/main" xmlns="" id="{48B8EFC8-6A77-499A-A1E3-B7DBB7B5399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a:extLst>
              <a:ext uri="{FF2B5EF4-FFF2-40B4-BE49-F238E27FC236}">
                <a16:creationId xmlns:a16="http://schemas.microsoft.com/office/drawing/2014/main" xmlns="" id="{1D7A85A2-D5F6-4114-B135-CE41D639B3B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8436" name="Slide Number Placeholder 3">
            <a:extLst>
              <a:ext uri="{FF2B5EF4-FFF2-40B4-BE49-F238E27FC236}">
                <a16:creationId xmlns:a16="http://schemas.microsoft.com/office/drawing/2014/main" xmlns="" id="{608D1DE1-EA8F-45AB-B9EC-A719957692D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3EC7E0E-BC0E-4CAC-A35B-A4359E89E92E}"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64</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2301095033"/>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a:extLst>
              <a:ext uri="{FF2B5EF4-FFF2-40B4-BE49-F238E27FC236}">
                <a16:creationId xmlns:a16="http://schemas.microsoft.com/office/drawing/2014/main" xmlns="" id="{48B8EFC8-6A77-499A-A1E3-B7DBB7B5399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a:extLst>
              <a:ext uri="{FF2B5EF4-FFF2-40B4-BE49-F238E27FC236}">
                <a16:creationId xmlns:a16="http://schemas.microsoft.com/office/drawing/2014/main" xmlns="" id="{1D7A85A2-D5F6-4114-B135-CE41D639B3B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8436" name="Slide Number Placeholder 3">
            <a:extLst>
              <a:ext uri="{FF2B5EF4-FFF2-40B4-BE49-F238E27FC236}">
                <a16:creationId xmlns:a16="http://schemas.microsoft.com/office/drawing/2014/main" xmlns="" id="{608D1DE1-EA8F-45AB-B9EC-A719957692D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3EC7E0E-BC0E-4CAC-A35B-A4359E89E92E}"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65</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2434674967"/>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a:extLst>
              <a:ext uri="{FF2B5EF4-FFF2-40B4-BE49-F238E27FC236}">
                <a16:creationId xmlns:a16="http://schemas.microsoft.com/office/drawing/2014/main" xmlns="" id="{48B8EFC8-6A77-499A-A1E3-B7DBB7B5399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a:extLst>
              <a:ext uri="{FF2B5EF4-FFF2-40B4-BE49-F238E27FC236}">
                <a16:creationId xmlns:a16="http://schemas.microsoft.com/office/drawing/2014/main" xmlns="" id="{1D7A85A2-D5F6-4114-B135-CE41D639B3B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8436" name="Slide Number Placeholder 3">
            <a:extLst>
              <a:ext uri="{FF2B5EF4-FFF2-40B4-BE49-F238E27FC236}">
                <a16:creationId xmlns:a16="http://schemas.microsoft.com/office/drawing/2014/main" xmlns="" id="{608D1DE1-EA8F-45AB-B9EC-A719957692D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3EC7E0E-BC0E-4CAC-A35B-A4359E89E92E}"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66</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2195313031"/>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a:extLst>
              <a:ext uri="{FF2B5EF4-FFF2-40B4-BE49-F238E27FC236}">
                <a16:creationId xmlns:a16="http://schemas.microsoft.com/office/drawing/2014/main" xmlns="" id="{48B8EFC8-6A77-499A-A1E3-B7DBB7B5399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a:extLst>
              <a:ext uri="{FF2B5EF4-FFF2-40B4-BE49-F238E27FC236}">
                <a16:creationId xmlns:a16="http://schemas.microsoft.com/office/drawing/2014/main" xmlns="" id="{1D7A85A2-D5F6-4114-B135-CE41D639B3B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8436" name="Slide Number Placeholder 3">
            <a:extLst>
              <a:ext uri="{FF2B5EF4-FFF2-40B4-BE49-F238E27FC236}">
                <a16:creationId xmlns:a16="http://schemas.microsoft.com/office/drawing/2014/main" xmlns="" id="{608D1DE1-EA8F-45AB-B9EC-A719957692D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3EC7E0E-BC0E-4CAC-A35B-A4359E89E92E}"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67</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2190727254"/>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a:extLst>
              <a:ext uri="{FF2B5EF4-FFF2-40B4-BE49-F238E27FC236}">
                <a16:creationId xmlns:a16="http://schemas.microsoft.com/office/drawing/2014/main" xmlns="" id="{48B8EFC8-6A77-499A-A1E3-B7DBB7B5399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a:extLst>
              <a:ext uri="{FF2B5EF4-FFF2-40B4-BE49-F238E27FC236}">
                <a16:creationId xmlns:a16="http://schemas.microsoft.com/office/drawing/2014/main" xmlns="" id="{1D7A85A2-D5F6-4114-B135-CE41D639B3B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8436" name="Slide Number Placeholder 3">
            <a:extLst>
              <a:ext uri="{FF2B5EF4-FFF2-40B4-BE49-F238E27FC236}">
                <a16:creationId xmlns:a16="http://schemas.microsoft.com/office/drawing/2014/main" xmlns="" id="{608D1DE1-EA8F-45AB-B9EC-A719957692D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3EC7E0E-BC0E-4CAC-A35B-A4359E89E92E}"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68</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923987007"/>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a:extLst>
              <a:ext uri="{FF2B5EF4-FFF2-40B4-BE49-F238E27FC236}">
                <a16:creationId xmlns:a16="http://schemas.microsoft.com/office/drawing/2014/main" xmlns="" id="{48B8EFC8-6A77-499A-A1E3-B7DBB7B5399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a:extLst>
              <a:ext uri="{FF2B5EF4-FFF2-40B4-BE49-F238E27FC236}">
                <a16:creationId xmlns:a16="http://schemas.microsoft.com/office/drawing/2014/main" xmlns="" id="{1D7A85A2-D5F6-4114-B135-CE41D639B3B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8436" name="Slide Number Placeholder 3">
            <a:extLst>
              <a:ext uri="{FF2B5EF4-FFF2-40B4-BE49-F238E27FC236}">
                <a16:creationId xmlns:a16="http://schemas.microsoft.com/office/drawing/2014/main" xmlns="" id="{608D1DE1-EA8F-45AB-B9EC-A719957692D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3EC7E0E-BC0E-4CAC-A35B-A4359E89E92E}"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69</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2734313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a:extLst>
              <a:ext uri="{FF2B5EF4-FFF2-40B4-BE49-F238E27FC236}">
                <a16:creationId xmlns:a16="http://schemas.microsoft.com/office/drawing/2014/main" xmlns="" id="{48B8EFC8-6A77-499A-A1E3-B7DBB7B5399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a:extLst>
              <a:ext uri="{FF2B5EF4-FFF2-40B4-BE49-F238E27FC236}">
                <a16:creationId xmlns:a16="http://schemas.microsoft.com/office/drawing/2014/main" xmlns="" id="{1D7A85A2-D5F6-4114-B135-CE41D639B3B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8436" name="Slide Number Placeholder 3">
            <a:extLst>
              <a:ext uri="{FF2B5EF4-FFF2-40B4-BE49-F238E27FC236}">
                <a16:creationId xmlns:a16="http://schemas.microsoft.com/office/drawing/2014/main" xmlns="" id="{608D1DE1-EA8F-45AB-B9EC-A719957692D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3EC7E0E-BC0E-4CAC-A35B-A4359E89E92E}"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25</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691202130"/>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a:extLst>
              <a:ext uri="{FF2B5EF4-FFF2-40B4-BE49-F238E27FC236}">
                <a16:creationId xmlns:a16="http://schemas.microsoft.com/office/drawing/2014/main" xmlns="" id="{48B8EFC8-6A77-499A-A1E3-B7DBB7B5399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a:extLst>
              <a:ext uri="{FF2B5EF4-FFF2-40B4-BE49-F238E27FC236}">
                <a16:creationId xmlns:a16="http://schemas.microsoft.com/office/drawing/2014/main" xmlns="" id="{1D7A85A2-D5F6-4114-B135-CE41D639B3B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8436" name="Slide Number Placeholder 3">
            <a:extLst>
              <a:ext uri="{FF2B5EF4-FFF2-40B4-BE49-F238E27FC236}">
                <a16:creationId xmlns:a16="http://schemas.microsoft.com/office/drawing/2014/main" xmlns="" id="{608D1DE1-EA8F-45AB-B9EC-A719957692D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3EC7E0E-BC0E-4CAC-A35B-A4359E89E92E}"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70</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091630105"/>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a:extLst>
              <a:ext uri="{FF2B5EF4-FFF2-40B4-BE49-F238E27FC236}">
                <a16:creationId xmlns:a16="http://schemas.microsoft.com/office/drawing/2014/main" xmlns="" id="{48B8EFC8-6A77-499A-A1E3-B7DBB7B5399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a:extLst>
              <a:ext uri="{FF2B5EF4-FFF2-40B4-BE49-F238E27FC236}">
                <a16:creationId xmlns:a16="http://schemas.microsoft.com/office/drawing/2014/main" xmlns="" id="{1D7A85A2-D5F6-4114-B135-CE41D639B3B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8436" name="Slide Number Placeholder 3">
            <a:extLst>
              <a:ext uri="{FF2B5EF4-FFF2-40B4-BE49-F238E27FC236}">
                <a16:creationId xmlns:a16="http://schemas.microsoft.com/office/drawing/2014/main" xmlns="" id="{608D1DE1-EA8F-45AB-B9EC-A719957692D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3EC7E0E-BC0E-4CAC-A35B-A4359E89E92E}"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71</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2444567202"/>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a:extLst>
              <a:ext uri="{FF2B5EF4-FFF2-40B4-BE49-F238E27FC236}">
                <a16:creationId xmlns:a16="http://schemas.microsoft.com/office/drawing/2014/main" xmlns="" id="{48B8EFC8-6A77-499A-A1E3-B7DBB7B5399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a:extLst>
              <a:ext uri="{FF2B5EF4-FFF2-40B4-BE49-F238E27FC236}">
                <a16:creationId xmlns:a16="http://schemas.microsoft.com/office/drawing/2014/main" xmlns="" id="{1D7A85A2-D5F6-4114-B135-CE41D639B3B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8436" name="Slide Number Placeholder 3">
            <a:extLst>
              <a:ext uri="{FF2B5EF4-FFF2-40B4-BE49-F238E27FC236}">
                <a16:creationId xmlns:a16="http://schemas.microsoft.com/office/drawing/2014/main" xmlns="" id="{608D1DE1-EA8F-45AB-B9EC-A719957692D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3EC7E0E-BC0E-4CAC-A35B-A4359E89E92E}"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72</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29902006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a:extLst>
              <a:ext uri="{FF2B5EF4-FFF2-40B4-BE49-F238E27FC236}">
                <a16:creationId xmlns:a16="http://schemas.microsoft.com/office/drawing/2014/main" xmlns="" id="{48B8EFC8-6A77-499A-A1E3-B7DBB7B5399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a:extLst>
              <a:ext uri="{FF2B5EF4-FFF2-40B4-BE49-F238E27FC236}">
                <a16:creationId xmlns:a16="http://schemas.microsoft.com/office/drawing/2014/main" xmlns="" id="{1D7A85A2-D5F6-4114-B135-CE41D639B3B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8436" name="Slide Number Placeholder 3">
            <a:extLst>
              <a:ext uri="{FF2B5EF4-FFF2-40B4-BE49-F238E27FC236}">
                <a16:creationId xmlns:a16="http://schemas.microsoft.com/office/drawing/2014/main" xmlns="" id="{608D1DE1-EA8F-45AB-B9EC-A719957692D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3EC7E0E-BC0E-4CAC-A35B-A4359E89E92E}"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26</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207148906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a:extLst>
              <a:ext uri="{FF2B5EF4-FFF2-40B4-BE49-F238E27FC236}">
                <a16:creationId xmlns:a16="http://schemas.microsoft.com/office/drawing/2014/main" xmlns="" id="{48B8EFC8-6A77-499A-A1E3-B7DBB7B5399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a:extLst>
              <a:ext uri="{FF2B5EF4-FFF2-40B4-BE49-F238E27FC236}">
                <a16:creationId xmlns:a16="http://schemas.microsoft.com/office/drawing/2014/main" xmlns="" id="{1D7A85A2-D5F6-4114-B135-CE41D639B3B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8436" name="Slide Number Placeholder 3">
            <a:extLst>
              <a:ext uri="{FF2B5EF4-FFF2-40B4-BE49-F238E27FC236}">
                <a16:creationId xmlns:a16="http://schemas.microsoft.com/office/drawing/2014/main" xmlns="" id="{608D1DE1-EA8F-45AB-B9EC-A719957692D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3EC7E0E-BC0E-4CAC-A35B-A4359E89E92E}"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27</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208248388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a:extLst>
              <a:ext uri="{FF2B5EF4-FFF2-40B4-BE49-F238E27FC236}">
                <a16:creationId xmlns:a16="http://schemas.microsoft.com/office/drawing/2014/main" xmlns="" id="{48B8EFC8-6A77-499A-A1E3-B7DBB7B5399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a:extLst>
              <a:ext uri="{FF2B5EF4-FFF2-40B4-BE49-F238E27FC236}">
                <a16:creationId xmlns:a16="http://schemas.microsoft.com/office/drawing/2014/main" xmlns="" id="{1D7A85A2-D5F6-4114-B135-CE41D639B3B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8436" name="Slide Number Placeholder 3">
            <a:extLst>
              <a:ext uri="{FF2B5EF4-FFF2-40B4-BE49-F238E27FC236}">
                <a16:creationId xmlns:a16="http://schemas.microsoft.com/office/drawing/2014/main" xmlns="" id="{608D1DE1-EA8F-45AB-B9EC-A719957692D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3EC7E0E-BC0E-4CAC-A35B-A4359E89E92E}"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28</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274492281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a:extLst>
              <a:ext uri="{FF2B5EF4-FFF2-40B4-BE49-F238E27FC236}">
                <a16:creationId xmlns:a16="http://schemas.microsoft.com/office/drawing/2014/main" xmlns="" id="{48B8EFC8-6A77-499A-A1E3-B7DBB7B5399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a:extLst>
              <a:ext uri="{FF2B5EF4-FFF2-40B4-BE49-F238E27FC236}">
                <a16:creationId xmlns:a16="http://schemas.microsoft.com/office/drawing/2014/main" xmlns="" id="{1D7A85A2-D5F6-4114-B135-CE41D639B3B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8436" name="Slide Number Placeholder 3">
            <a:extLst>
              <a:ext uri="{FF2B5EF4-FFF2-40B4-BE49-F238E27FC236}">
                <a16:creationId xmlns:a16="http://schemas.microsoft.com/office/drawing/2014/main" xmlns="" id="{608D1DE1-EA8F-45AB-B9EC-A719957692D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3EC7E0E-BC0E-4CAC-A35B-A4359E89E92E}"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29</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7809403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Freeform 5">
            <a:extLst>
              <a:ext uri="{FF2B5EF4-FFF2-40B4-BE49-F238E27FC236}">
                <a16:creationId xmlns:a16="http://schemas.microsoft.com/office/drawing/2014/main" xmlns="" id="{B3A9F614-083C-475C-8F36-7FE483C3E94D}"/>
              </a:ext>
            </a:extLst>
          </p:cNvPr>
          <p:cNvSpPr>
            <a:spLocks/>
          </p:cNvSpPr>
          <p:nvPr/>
        </p:nvSpPr>
        <p:spPr bwMode="auto">
          <a:xfrm>
            <a:off x="8140700" y="0"/>
            <a:ext cx="40513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a:lstStyle/>
          <a:p>
            <a:pPr eaLnBrk="1" fontAlgn="auto" hangingPunct="1">
              <a:spcBef>
                <a:spcPts val="0"/>
              </a:spcBef>
              <a:spcAft>
                <a:spcPts val="0"/>
              </a:spcAft>
              <a:defRPr/>
            </a:pPr>
            <a:endParaRPr lang="en-US">
              <a:latin typeface="+mn-lt"/>
              <a:cs typeface="+mn-cs"/>
            </a:endParaRPr>
          </a:p>
        </p:txBody>
      </p:sp>
      <p:sp>
        <p:nvSpPr>
          <p:cNvPr id="9" name="Title 8"/>
          <p:cNvSpPr>
            <a:spLocks noGrp="1"/>
          </p:cNvSpPr>
          <p:nvPr>
            <p:ph type="ctrTitle"/>
          </p:nvPr>
        </p:nvSpPr>
        <p:spPr>
          <a:xfrm>
            <a:off x="572085" y="3337560"/>
            <a:ext cx="8640064" cy="2301240"/>
          </a:xfrm>
        </p:spPr>
        <p:txBody>
          <a:bodyPr anchor="t">
            <a:noAutofit/>
          </a:bodyPr>
          <a:lstStyle>
            <a:lvl1pPr algn="r">
              <a:defRPr lang="en-US" sz="6000"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lang="en-US" dirty="0"/>
              <a:t>Click to edit Master title style</a:t>
            </a:r>
          </a:p>
        </p:txBody>
      </p:sp>
      <p:sp>
        <p:nvSpPr>
          <p:cNvPr id="17" name="Subtitle 16"/>
          <p:cNvSpPr>
            <a:spLocks noGrp="1"/>
          </p:cNvSpPr>
          <p:nvPr>
            <p:ph type="subTitle" idx="1"/>
          </p:nvPr>
        </p:nvSpPr>
        <p:spPr>
          <a:xfrm>
            <a:off x="577400" y="1544812"/>
            <a:ext cx="8640064" cy="1752600"/>
          </a:xfrm>
        </p:spPr>
        <p:txBody>
          <a:bodyPr tIns="0" rIns="45720" bIns="0" anchor="b">
            <a:normAutofit/>
          </a:bodyPr>
          <a:lstStyle>
            <a:lvl1pPr marL="0" indent="0" algn="r">
              <a:buNone/>
              <a:defRPr sz="32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dirty="0"/>
              <a:t>Click to edit Master subtitle style</a:t>
            </a:r>
          </a:p>
        </p:txBody>
      </p:sp>
    </p:spTree>
    <p:extLst>
      <p:ext uri="{BB962C8B-B14F-4D97-AF65-F5344CB8AC3E}">
        <p14:creationId xmlns:p14="http://schemas.microsoft.com/office/powerpoint/2010/main" val="179850112"/>
      </p:ext>
    </p:extLst>
  </p:cSld>
  <p:clrMapOvr>
    <a:overrideClrMapping bg1="dk1" tx1="lt1" bg2="dk2" tx2="lt2" accent1="accent1" accent2="accent2" accent3="accent3" accent4="accent4" accent5="accent5" accent6="accent6" hlink="hlink" folHlink="folHlink"/>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A2E1495A-FB5E-4782-8E2B-C71710BCB10A}"/>
              </a:ext>
            </a:extLst>
          </p:cNvPr>
          <p:cNvSpPr>
            <a:spLocks noGrp="1"/>
          </p:cNvSpPr>
          <p:nvPr>
            <p:ph type="dt" sz="half" idx="10"/>
          </p:nvPr>
        </p:nvSpPr>
        <p:spPr>
          <a:xfrm>
            <a:off x="609600" y="6421438"/>
            <a:ext cx="28448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fld id="{F77D9F0E-250C-4314-892E-10837FA407B1}" type="datetimeFigureOut">
              <a:rPr lang="en-US"/>
              <a:pPr>
                <a:defRPr/>
              </a:pPr>
              <a:t>10/2/2024</a:t>
            </a:fld>
            <a:endParaRPr lang="en-US"/>
          </a:p>
        </p:txBody>
      </p:sp>
      <p:sp>
        <p:nvSpPr>
          <p:cNvPr id="5" name="Footer Placeholder 4">
            <a:extLst>
              <a:ext uri="{FF2B5EF4-FFF2-40B4-BE49-F238E27FC236}">
                <a16:creationId xmlns:a16="http://schemas.microsoft.com/office/drawing/2014/main" xmlns="" id="{8F91B903-FFC9-4AA9-A784-E76A49086C1B}"/>
              </a:ext>
            </a:extLst>
          </p:cNvPr>
          <p:cNvSpPr>
            <a:spLocks noGrp="1"/>
          </p:cNvSpPr>
          <p:nvPr>
            <p:ph type="ftr" sz="quarter" idx="11"/>
          </p:nvPr>
        </p:nvSpPr>
        <p:spPr>
          <a:xfrm>
            <a:off x="4165600" y="6421438"/>
            <a:ext cx="38608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endParaRPr lang="en-US"/>
          </a:p>
        </p:txBody>
      </p:sp>
      <p:sp>
        <p:nvSpPr>
          <p:cNvPr id="6" name="Slide Number Placeholder 5">
            <a:extLst>
              <a:ext uri="{FF2B5EF4-FFF2-40B4-BE49-F238E27FC236}">
                <a16:creationId xmlns:a16="http://schemas.microsoft.com/office/drawing/2014/main" xmlns="" id="{9D4046C2-6826-4FE1-8758-BB8336D0110C}"/>
              </a:ext>
            </a:extLst>
          </p:cNvPr>
          <p:cNvSpPr>
            <a:spLocks noGrp="1"/>
          </p:cNvSpPr>
          <p:nvPr>
            <p:ph type="sldNum" sz="quarter" idx="12"/>
          </p:nvPr>
        </p:nvSpPr>
        <p:spPr>
          <a:xfrm>
            <a:off x="10871200" y="6421438"/>
            <a:ext cx="10160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fld id="{FCC2F85B-24DB-48FD-BE4B-A713B6E84578}" type="slidenum">
              <a:rPr lang="en-US" altLang="en-US"/>
              <a:pPr>
                <a:defRPr/>
              </a:pPr>
              <a:t>‹#›</a:t>
            </a:fld>
            <a:endParaRPr lang="en-US" altLang="en-US"/>
          </a:p>
        </p:txBody>
      </p:sp>
    </p:spTree>
    <p:extLst>
      <p:ext uri="{BB962C8B-B14F-4D97-AF65-F5344CB8AC3E}">
        <p14:creationId xmlns:p14="http://schemas.microsoft.com/office/powerpoint/2010/main" val="4276929758"/>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0A5AD1F9-14F7-419A-B54A-3BEB39227AF9}"/>
              </a:ext>
            </a:extLst>
          </p:cNvPr>
          <p:cNvSpPr>
            <a:spLocks noGrp="1"/>
          </p:cNvSpPr>
          <p:nvPr>
            <p:ph type="dt" sz="half" idx="10"/>
          </p:nvPr>
        </p:nvSpPr>
        <p:spPr>
          <a:xfrm>
            <a:off x="609600" y="6421438"/>
            <a:ext cx="28448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fld id="{996B2713-F6E3-44B8-AF57-5CCFD43B514E}" type="datetimeFigureOut">
              <a:rPr lang="en-US"/>
              <a:pPr>
                <a:defRPr/>
              </a:pPr>
              <a:t>10/2/2024</a:t>
            </a:fld>
            <a:endParaRPr lang="en-US"/>
          </a:p>
        </p:txBody>
      </p:sp>
      <p:sp>
        <p:nvSpPr>
          <p:cNvPr id="5" name="Footer Placeholder 4">
            <a:extLst>
              <a:ext uri="{FF2B5EF4-FFF2-40B4-BE49-F238E27FC236}">
                <a16:creationId xmlns:a16="http://schemas.microsoft.com/office/drawing/2014/main" xmlns="" id="{02EAC873-EB3E-49C7-8504-8AAEC8D23D9A}"/>
              </a:ext>
            </a:extLst>
          </p:cNvPr>
          <p:cNvSpPr>
            <a:spLocks noGrp="1"/>
          </p:cNvSpPr>
          <p:nvPr>
            <p:ph type="ftr" sz="quarter" idx="11"/>
          </p:nvPr>
        </p:nvSpPr>
        <p:spPr>
          <a:xfrm>
            <a:off x="4165600" y="6421438"/>
            <a:ext cx="38608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endParaRPr lang="en-US"/>
          </a:p>
        </p:txBody>
      </p:sp>
      <p:sp>
        <p:nvSpPr>
          <p:cNvPr id="6" name="Slide Number Placeholder 5">
            <a:extLst>
              <a:ext uri="{FF2B5EF4-FFF2-40B4-BE49-F238E27FC236}">
                <a16:creationId xmlns:a16="http://schemas.microsoft.com/office/drawing/2014/main" xmlns="" id="{F80F10A8-9CA6-4E84-900D-9F0D521E72BB}"/>
              </a:ext>
            </a:extLst>
          </p:cNvPr>
          <p:cNvSpPr>
            <a:spLocks noGrp="1"/>
          </p:cNvSpPr>
          <p:nvPr>
            <p:ph type="sldNum" sz="quarter" idx="12"/>
          </p:nvPr>
        </p:nvSpPr>
        <p:spPr>
          <a:xfrm>
            <a:off x="10871200" y="6421438"/>
            <a:ext cx="10160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fld id="{A3ADFA70-267B-47ED-8CD6-AC5D614AF56A}" type="slidenum">
              <a:rPr lang="en-US" altLang="en-US"/>
              <a:pPr>
                <a:defRPr/>
              </a:pPr>
              <a:t>‹#›</a:t>
            </a:fld>
            <a:endParaRPr lang="en-US" altLang="en-US"/>
          </a:p>
        </p:txBody>
      </p:sp>
    </p:spTree>
    <p:extLst>
      <p:ext uri="{BB962C8B-B14F-4D97-AF65-F5344CB8AC3E}">
        <p14:creationId xmlns:p14="http://schemas.microsoft.com/office/powerpoint/2010/main" val="3792883815"/>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11582400" cy="838200"/>
          </a:xfrm>
        </p:spPr>
        <p:txBody>
          <a:bodyPr>
            <a:noAutofit/>
          </a:bodyPr>
          <a:lstStyle>
            <a:lvl1pPr algn="ctr">
              <a:defRPr sz="5000" b="1">
                <a:solidFill>
                  <a:srgbClr val="FFC000"/>
                </a:solidFill>
              </a:defRPr>
            </a:lvl1pPr>
          </a:lstStyle>
          <a:p>
            <a:r>
              <a:rPr lang="en-US" dirty="0"/>
              <a:t>Click to edit Master title style</a:t>
            </a:r>
          </a:p>
        </p:txBody>
      </p:sp>
      <p:sp>
        <p:nvSpPr>
          <p:cNvPr id="3" name="Content Placeholder 2"/>
          <p:cNvSpPr>
            <a:spLocks noGrp="1"/>
          </p:cNvSpPr>
          <p:nvPr>
            <p:ph idx="1"/>
          </p:nvPr>
        </p:nvSpPr>
        <p:spPr>
          <a:xfrm>
            <a:off x="304800" y="1143000"/>
            <a:ext cx="11582400" cy="5562600"/>
          </a:xfrm>
        </p:spPr>
        <p:txBody>
          <a:bodyPr/>
          <a:lstStyle>
            <a:lvl1pPr>
              <a:spcBef>
                <a:spcPts val="0"/>
              </a:spcBef>
              <a:buClr>
                <a:schemeClr val="tx1"/>
              </a:buClr>
              <a:defRPr sz="3400">
                <a:solidFill>
                  <a:schemeClr val="tx1"/>
                </a:solidFill>
                <a:latin typeface="+mn-lt"/>
              </a:defRPr>
            </a:lvl1pPr>
            <a:lvl2pPr>
              <a:spcBef>
                <a:spcPts val="0"/>
              </a:spcBef>
              <a:buClr>
                <a:schemeClr val="tx1"/>
              </a:buClr>
              <a:defRPr sz="3400">
                <a:solidFill>
                  <a:schemeClr val="tx1"/>
                </a:solidFill>
                <a:latin typeface="+mn-lt"/>
              </a:defRPr>
            </a:lvl2pPr>
            <a:lvl3pPr>
              <a:spcBef>
                <a:spcPts val="0"/>
              </a:spcBef>
              <a:buClr>
                <a:schemeClr val="tx1"/>
              </a:buClr>
              <a:defRPr sz="3400">
                <a:solidFill>
                  <a:schemeClr val="tx1"/>
                </a:solidFill>
                <a:latin typeface="+mn-lt"/>
              </a:defRPr>
            </a:lvl3pPr>
            <a:lvl4pPr>
              <a:spcBef>
                <a:spcPts val="0"/>
              </a:spcBef>
              <a:buClr>
                <a:schemeClr val="tx1"/>
              </a:buClr>
              <a:defRPr sz="3400">
                <a:solidFill>
                  <a:schemeClr val="tx1"/>
                </a:solidFill>
                <a:latin typeface="+mn-lt"/>
              </a:defRPr>
            </a:lvl4pPr>
            <a:lvl5pPr>
              <a:spcBef>
                <a:spcPts val="0"/>
              </a:spcBef>
              <a:buClr>
                <a:schemeClr val="tx1"/>
              </a:buClr>
              <a:defRPr sz="3400">
                <a:solidFill>
                  <a:schemeClr val="tx1"/>
                </a:solidFill>
                <a:latin typeface="+mn-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080053759"/>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Freeform 5">
            <a:extLst>
              <a:ext uri="{FF2B5EF4-FFF2-40B4-BE49-F238E27FC236}">
                <a16:creationId xmlns:a16="http://schemas.microsoft.com/office/drawing/2014/main" xmlns="" id="{1A4924AF-B65A-4494-B5E0-56452E9591A9}"/>
              </a:ext>
            </a:extLst>
          </p:cNvPr>
          <p:cNvSpPr>
            <a:spLocks/>
          </p:cNvSpPr>
          <p:nvPr/>
        </p:nvSpPr>
        <p:spPr bwMode="auto">
          <a:xfrm>
            <a:off x="0" y="4751388"/>
            <a:ext cx="12192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a:lstStyle/>
          <a:p>
            <a:pPr eaLnBrk="1" fontAlgn="auto" hangingPunct="1">
              <a:spcBef>
                <a:spcPts val="0"/>
              </a:spcBef>
              <a:spcAft>
                <a:spcPts val="0"/>
              </a:spcAft>
              <a:defRPr/>
            </a:pPr>
            <a:endParaRPr lang="en-US">
              <a:latin typeface="+mn-lt"/>
              <a:cs typeface="+mn-cs"/>
            </a:endParaRPr>
          </a:p>
        </p:txBody>
      </p:sp>
      <p:sp>
        <p:nvSpPr>
          <p:cNvPr id="5" name="Freeform 6">
            <a:extLst>
              <a:ext uri="{FF2B5EF4-FFF2-40B4-BE49-F238E27FC236}">
                <a16:creationId xmlns:a16="http://schemas.microsoft.com/office/drawing/2014/main" xmlns="" id="{9FAF2081-756D-4039-ABF8-EF155A608F0C}"/>
              </a:ext>
            </a:extLst>
          </p:cNvPr>
          <p:cNvSpPr>
            <a:spLocks/>
          </p:cNvSpPr>
          <p:nvPr/>
        </p:nvSpPr>
        <p:spPr bwMode="auto">
          <a:xfrm>
            <a:off x="8140700" y="0"/>
            <a:ext cx="40513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a:lstStyle/>
          <a:p>
            <a:pPr eaLnBrk="1" fontAlgn="auto" hangingPunct="1">
              <a:spcBef>
                <a:spcPts val="0"/>
              </a:spcBef>
              <a:spcAft>
                <a:spcPts val="0"/>
              </a:spcAft>
              <a:defRPr/>
            </a:pPr>
            <a:endParaRPr lang="en-US">
              <a:latin typeface="+mn-lt"/>
              <a:cs typeface="+mn-cs"/>
            </a:endParaRPr>
          </a:p>
        </p:txBody>
      </p:sp>
      <p:sp>
        <p:nvSpPr>
          <p:cNvPr id="2" name="Title 1"/>
          <p:cNvSpPr>
            <a:spLocks noGrp="1"/>
          </p:cNvSpPr>
          <p:nvPr>
            <p:ph type="title"/>
          </p:nvPr>
        </p:nvSpPr>
        <p:spPr>
          <a:xfrm>
            <a:off x="914400" y="3583838"/>
            <a:ext cx="88392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lang="en-US"/>
              <a:t>Click to edit Master title style</a:t>
            </a:r>
          </a:p>
        </p:txBody>
      </p:sp>
      <p:sp>
        <p:nvSpPr>
          <p:cNvPr id="3" name="Text Placeholder 2"/>
          <p:cNvSpPr>
            <a:spLocks noGrp="1"/>
          </p:cNvSpPr>
          <p:nvPr>
            <p:ph type="body" idx="1"/>
          </p:nvPr>
        </p:nvSpPr>
        <p:spPr>
          <a:xfrm>
            <a:off x="914400" y="2485800"/>
            <a:ext cx="88392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6" name="Date Placeholder 3">
            <a:extLst>
              <a:ext uri="{FF2B5EF4-FFF2-40B4-BE49-F238E27FC236}">
                <a16:creationId xmlns:a16="http://schemas.microsoft.com/office/drawing/2014/main" xmlns="" id="{8A41AA9E-1AEA-4588-89D1-54F5C6D05ADD}"/>
              </a:ext>
            </a:extLst>
          </p:cNvPr>
          <p:cNvSpPr>
            <a:spLocks noGrp="1"/>
          </p:cNvSpPr>
          <p:nvPr>
            <p:ph type="dt" sz="half" idx="10"/>
          </p:nvPr>
        </p:nvSpPr>
        <p:spPr>
          <a:xfrm>
            <a:off x="609600" y="6421438"/>
            <a:ext cx="28448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fld id="{7F086A77-4BB6-4301-A1F6-2DDCACBEC0E4}" type="datetimeFigureOut">
              <a:rPr lang="en-US"/>
              <a:pPr>
                <a:defRPr/>
              </a:pPr>
              <a:t>10/2/2024</a:t>
            </a:fld>
            <a:endParaRPr lang="en-US"/>
          </a:p>
        </p:txBody>
      </p:sp>
      <p:sp>
        <p:nvSpPr>
          <p:cNvPr id="7" name="Footer Placeholder 4">
            <a:extLst>
              <a:ext uri="{FF2B5EF4-FFF2-40B4-BE49-F238E27FC236}">
                <a16:creationId xmlns:a16="http://schemas.microsoft.com/office/drawing/2014/main" xmlns="" id="{50178663-D164-409D-AC28-B556613EF9C0}"/>
              </a:ext>
            </a:extLst>
          </p:cNvPr>
          <p:cNvSpPr>
            <a:spLocks noGrp="1"/>
          </p:cNvSpPr>
          <p:nvPr>
            <p:ph type="ftr" sz="quarter" idx="11"/>
          </p:nvPr>
        </p:nvSpPr>
        <p:spPr>
          <a:xfrm>
            <a:off x="4165600" y="6421438"/>
            <a:ext cx="38608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endParaRPr lang="en-US"/>
          </a:p>
        </p:txBody>
      </p:sp>
      <p:sp>
        <p:nvSpPr>
          <p:cNvPr id="8" name="Slide Number Placeholder 5">
            <a:extLst>
              <a:ext uri="{FF2B5EF4-FFF2-40B4-BE49-F238E27FC236}">
                <a16:creationId xmlns:a16="http://schemas.microsoft.com/office/drawing/2014/main" xmlns="" id="{E2CBA386-DA6D-4A75-9EFD-23F5726F5E0D}"/>
              </a:ext>
            </a:extLst>
          </p:cNvPr>
          <p:cNvSpPr>
            <a:spLocks noGrp="1"/>
          </p:cNvSpPr>
          <p:nvPr>
            <p:ph type="sldNum" sz="quarter" idx="12"/>
          </p:nvPr>
        </p:nvSpPr>
        <p:spPr>
          <a:xfrm>
            <a:off x="10871200" y="6421438"/>
            <a:ext cx="10160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fld id="{EB9B2211-2D83-49BA-AD15-FBCACCF56B41}" type="slidenum">
              <a:rPr lang="en-US" altLang="en-US"/>
              <a:pPr>
                <a:defRPr/>
              </a:pPr>
              <a:t>‹#›</a:t>
            </a:fld>
            <a:endParaRPr lang="en-US" altLang="en-US"/>
          </a:p>
        </p:txBody>
      </p:sp>
    </p:spTree>
    <p:extLst>
      <p:ext uri="{BB962C8B-B14F-4D97-AF65-F5344CB8AC3E}">
        <p14:creationId xmlns:p14="http://schemas.microsoft.com/office/powerpoint/2010/main" val="1594760181"/>
      </p:ext>
    </p:extLst>
  </p:cSld>
  <p:clrMapOvr>
    <a:overrideClrMapping bg1="dk1" tx1="lt1" bg2="dk2" tx2="lt2" accent1="accent1" accent2="accent2" accent3="accent3" accent4="accent4" accent5="accent5" accent6="accent6" hlink="hlink" folHlink="folHlink"/>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11582400" cy="838200"/>
          </a:xfrm>
        </p:spPr>
        <p:txBody>
          <a:bodyPr>
            <a:noAutofit/>
          </a:bodyPr>
          <a:lstStyle>
            <a:lvl1pPr algn="ctr">
              <a:defRPr sz="5000" b="1">
                <a:solidFill>
                  <a:srgbClr val="FFC000"/>
                </a:solidFill>
              </a:defRPr>
            </a:lvl1pPr>
          </a:lstStyle>
          <a:p>
            <a:r>
              <a:rPr lang="en-US" dirty="0"/>
              <a:t>Click to edit Master title style</a:t>
            </a:r>
          </a:p>
        </p:txBody>
      </p:sp>
      <p:sp>
        <p:nvSpPr>
          <p:cNvPr id="3" name="Content Placeholder 2"/>
          <p:cNvSpPr>
            <a:spLocks noGrp="1"/>
          </p:cNvSpPr>
          <p:nvPr>
            <p:ph sz="half" idx="1"/>
          </p:nvPr>
        </p:nvSpPr>
        <p:spPr>
          <a:xfrm>
            <a:off x="304800" y="1143000"/>
            <a:ext cx="5689600" cy="5562600"/>
          </a:xfrm>
        </p:spPr>
        <p:txBody>
          <a:bodyPr/>
          <a:lstStyle>
            <a:lvl1pPr>
              <a:spcBef>
                <a:spcPts val="0"/>
              </a:spcBef>
              <a:buClr>
                <a:schemeClr val="tx1"/>
              </a:buClr>
              <a:defRPr sz="3400">
                <a:latin typeface="Arial Narrow" pitchFamily="34" charset="0"/>
              </a:defRPr>
            </a:lvl1pPr>
            <a:lvl2pPr>
              <a:spcBef>
                <a:spcPts val="0"/>
              </a:spcBef>
              <a:buClr>
                <a:schemeClr val="tx1"/>
              </a:buClr>
              <a:defRPr sz="3400">
                <a:latin typeface="Arial Narrow" pitchFamily="34" charset="0"/>
              </a:defRPr>
            </a:lvl2pPr>
            <a:lvl3pPr>
              <a:spcBef>
                <a:spcPts val="0"/>
              </a:spcBef>
              <a:buClr>
                <a:schemeClr val="tx1"/>
              </a:buClr>
              <a:defRPr sz="3200">
                <a:latin typeface="Arial Narrow" pitchFamily="34" charset="0"/>
              </a:defRPr>
            </a:lvl3pPr>
            <a:lvl4pPr>
              <a:spcBef>
                <a:spcPts val="0"/>
              </a:spcBef>
              <a:buClr>
                <a:schemeClr val="tx1"/>
              </a:buClr>
              <a:defRPr sz="3200">
                <a:latin typeface="Arial Narrow" pitchFamily="34" charset="0"/>
              </a:defRPr>
            </a:lvl4pPr>
            <a:lvl5pPr>
              <a:spcBef>
                <a:spcPts val="0"/>
              </a:spcBef>
              <a:buClr>
                <a:schemeClr val="tx1"/>
              </a:buClr>
              <a:defRPr sz="3000">
                <a:latin typeface="Arial Narrow"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197600" y="1143000"/>
            <a:ext cx="5689600" cy="5562600"/>
          </a:xfrm>
        </p:spPr>
        <p:txBody>
          <a:bodyPr/>
          <a:lstStyle>
            <a:lvl1pPr>
              <a:spcBef>
                <a:spcPts val="0"/>
              </a:spcBef>
              <a:buClr>
                <a:schemeClr val="tx1"/>
              </a:buClr>
              <a:defRPr sz="3400">
                <a:latin typeface="Arial Narrow" pitchFamily="34" charset="0"/>
              </a:defRPr>
            </a:lvl1pPr>
            <a:lvl2pPr>
              <a:spcBef>
                <a:spcPts val="0"/>
              </a:spcBef>
              <a:buClr>
                <a:schemeClr val="tx1"/>
              </a:buClr>
              <a:defRPr sz="3400">
                <a:latin typeface="Arial Narrow" pitchFamily="34" charset="0"/>
              </a:defRPr>
            </a:lvl2pPr>
            <a:lvl3pPr>
              <a:spcBef>
                <a:spcPts val="0"/>
              </a:spcBef>
              <a:buClr>
                <a:schemeClr val="tx1"/>
              </a:buClr>
              <a:defRPr sz="3200">
                <a:latin typeface="Arial Narrow" pitchFamily="34" charset="0"/>
              </a:defRPr>
            </a:lvl3pPr>
            <a:lvl4pPr>
              <a:spcBef>
                <a:spcPts val="0"/>
              </a:spcBef>
              <a:buClr>
                <a:schemeClr val="tx1"/>
              </a:buClr>
              <a:defRPr sz="3200">
                <a:latin typeface="Arial Narrow" pitchFamily="34" charset="0"/>
              </a:defRPr>
            </a:lvl4pPr>
            <a:lvl5pPr>
              <a:spcBef>
                <a:spcPts val="0"/>
              </a:spcBef>
              <a:buClr>
                <a:schemeClr val="tx1"/>
              </a:buClr>
              <a:defRPr sz="3000">
                <a:latin typeface="Arial Narrow"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956285902"/>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5486400"/>
            <a:ext cx="5386917" cy="838200"/>
          </a:xfrm>
        </p:spPr>
        <p:txBody>
          <a:bodyPr/>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4" name="Text Placeholder 3"/>
          <p:cNvSpPr>
            <a:spLocks noGrp="1"/>
          </p:cNvSpPr>
          <p:nvPr>
            <p:ph type="body" sz="half" idx="3"/>
          </p:nvPr>
        </p:nvSpPr>
        <p:spPr>
          <a:xfrm>
            <a:off x="6193368" y="5486400"/>
            <a:ext cx="5389033" cy="838200"/>
          </a:xfrm>
        </p:spPr>
        <p:txBody>
          <a:bodyPr/>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5" name="Content Placeholder 4"/>
          <p:cNvSpPr>
            <a:spLocks noGrp="1"/>
          </p:cNvSpPr>
          <p:nvPr>
            <p:ph sz="quarter" idx="2"/>
          </p:nvPr>
        </p:nvSpPr>
        <p:spPr>
          <a:xfrm>
            <a:off x="609600" y="1516912"/>
            <a:ext cx="5386917" cy="3941763"/>
          </a:xfrm>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6193368" y="1516912"/>
            <a:ext cx="5389033" cy="3941763"/>
          </a:xfrm>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xmlns="" id="{4A13E8D9-5E28-4908-B984-A63AD4E2DBAB}"/>
              </a:ext>
            </a:extLst>
          </p:cNvPr>
          <p:cNvSpPr>
            <a:spLocks noGrp="1"/>
          </p:cNvSpPr>
          <p:nvPr>
            <p:ph type="dt" sz="half" idx="10"/>
          </p:nvPr>
        </p:nvSpPr>
        <p:spPr>
          <a:xfrm>
            <a:off x="609600" y="6421438"/>
            <a:ext cx="28448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fld id="{2768446B-49C4-4BF8-B4B7-9DA3FE2ACDE2}" type="datetimeFigureOut">
              <a:rPr lang="en-US"/>
              <a:pPr>
                <a:defRPr/>
              </a:pPr>
              <a:t>10/2/2024</a:t>
            </a:fld>
            <a:endParaRPr lang="en-US"/>
          </a:p>
        </p:txBody>
      </p:sp>
      <p:sp>
        <p:nvSpPr>
          <p:cNvPr id="8" name="Footer Placeholder 7">
            <a:extLst>
              <a:ext uri="{FF2B5EF4-FFF2-40B4-BE49-F238E27FC236}">
                <a16:creationId xmlns:a16="http://schemas.microsoft.com/office/drawing/2014/main" xmlns="" id="{6C6B540D-A732-43B2-B32C-3B14C17C8265}"/>
              </a:ext>
            </a:extLst>
          </p:cNvPr>
          <p:cNvSpPr>
            <a:spLocks noGrp="1"/>
          </p:cNvSpPr>
          <p:nvPr>
            <p:ph type="ftr" sz="quarter" idx="11"/>
          </p:nvPr>
        </p:nvSpPr>
        <p:spPr>
          <a:xfrm>
            <a:off x="4165600" y="6421438"/>
            <a:ext cx="38608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endParaRPr lang="en-US"/>
          </a:p>
        </p:txBody>
      </p:sp>
      <p:sp>
        <p:nvSpPr>
          <p:cNvPr id="9" name="Slide Number Placeholder 8">
            <a:extLst>
              <a:ext uri="{FF2B5EF4-FFF2-40B4-BE49-F238E27FC236}">
                <a16:creationId xmlns:a16="http://schemas.microsoft.com/office/drawing/2014/main" xmlns="" id="{28A414A3-EE21-45D2-8E28-879E0E1E77B3}"/>
              </a:ext>
            </a:extLst>
          </p:cNvPr>
          <p:cNvSpPr>
            <a:spLocks noGrp="1"/>
          </p:cNvSpPr>
          <p:nvPr>
            <p:ph type="sldNum" sz="quarter" idx="12"/>
          </p:nvPr>
        </p:nvSpPr>
        <p:spPr>
          <a:xfrm>
            <a:off x="10871200" y="6421438"/>
            <a:ext cx="10160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fld id="{253AD935-9525-45E4-BFB0-0A5EE4646C16}" type="slidenum">
              <a:rPr lang="en-US" altLang="en-US"/>
              <a:pPr>
                <a:defRPr/>
              </a:pPr>
              <a:t>‹#›</a:t>
            </a:fld>
            <a:endParaRPr lang="en-US" altLang="en-US"/>
          </a:p>
        </p:txBody>
      </p:sp>
    </p:spTree>
    <p:extLst>
      <p:ext uri="{BB962C8B-B14F-4D97-AF65-F5344CB8AC3E}">
        <p14:creationId xmlns:p14="http://schemas.microsoft.com/office/powerpoint/2010/main" val="2533225112"/>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274320"/>
            <a:ext cx="9960864" cy="1143000"/>
          </a:xfrm>
        </p:spPr>
        <p:txBody>
          <a:bodyPr/>
          <a:lstStyle>
            <a:lvl1pPr algn="l">
              <a:defRPr sz="4600"/>
            </a:lvl1pPr>
          </a:lstStyle>
          <a:p>
            <a:r>
              <a:rPr lang="en-US"/>
              <a:t>Click to edit Master title style</a:t>
            </a:r>
          </a:p>
        </p:txBody>
      </p:sp>
      <p:sp>
        <p:nvSpPr>
          <p:cNvPr id="3" name="Date Placeholder 6">
            <a:extLst>
              <a:ext uri="{FF2B5EF4-FFF2-40B4-BE49-F238E27FC236}">
                <a16:creationId xmlns:a16="http://schemas.microsoft.com/office/drawing/2014/main" xmlns="" id="{08A65DC4-C9A9-48B6-ABAA-3BFC11D93DE0}"/>
              </a:ext>
            </a:extLst>
          </p:cNvPr>
          <p:cNvSpPr>
            <a:spLocks noGrp="1"/>
          </p:cNvSpPr>
          <p:nvPr>
            <p:ph type="dt" sz="half" idx="10"/>
          </p:nvPr>
        </p:nvSpPr>
        <p:spPr>
          <a:xfrm>
            <a:off x="609600" y="6421438"/>
            <a:ext cx="28448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fld id="{CF7116B7-64A3-4623-ADC4-48B121820749}" type="datetimeFigureOut">
              <a:rPr lang="en-US"/>
              <a:pPr>
                <a:defRPr/>
              </a:pPr>
              <a:t>10/2/2024</a:t>
            </a:fld>
            <a:endParaRPr lang="en-US"/>
          </a:p>
        </p:txBody>
      </p:sp>
      <p:sp>
        <p:nvSpPr>
          <p:cNvPr id="4" name="Slide Number Placeholder 7">
            <a:extLst>
              <a:ext uri="{FF2B5EF4-FFF2-40B4-BE49-F238E27FC236}">
                <a16:creationId xmlns:a16="http://schemas.microsoft.com/office/drawing/2014/main" xmlns="" id="{7E4842E2-A57D-491C-AEDD-202F43BACD82}"/>
              </a:ext>
            </a:extLst>
          </p:cNvPr>
          <p:cNvSpPr>
            <a:spLocks noGrp="1"/>
          </p:cNvSpPr>
          <p:nvPr>
            <p:ph type="sldNum" sz="quarter" idx="11"/>
          </p:nvPr>
        </p:nvSpPr>
        <p:spPr>
          <a:xfrm>
            <a:off x="10871200" y="6421438"/>
            <a:ext cx="10160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fld id="{DCAD737F-3BFB-4A3E-8C5A-1878CF6FBCD6}" type="slidenum">
              <a:rPr lang="en-US" altLang="en-US"/>
              <a:pPr>
                <a:defRPr/>
              </a:pPr>
              <a:t>‹#›</a:t>
            </a:fld>
            <a:endParaRPr lang="en-US" altLang="en-US"/>
          </a:p>
        </p:txBody>
      </p:sp>
      <p:sp>
        <p:nvSpPr>
          <p:cNvPr id="5" name="Footer Placeholder 8">
            <a:extLst>
              <a:ext uri="{FF2B5EF4-FFF2-40B4-BE49-F238E27FC236}">
                <a16:creationId xmlns:a16="http://schemas.microsoft.com/office/drawing/2014/main" xmlns="" id="{57786205-16B0-44E6-A860-2FA29959ACF8}"/>
              </a:ext>
            </a:extLst>
          </p:cNvPr>
          <p:cNvSpPr>
            <a:spLocks noGrp="1"/>
          </p:cNvSpPr>
          <p:nvPr>
            <p:ph type="ftr" sz="quarter" idx="12"/>
          </p:nvPr>
        </p:nvSpPr>
        <p:spPr>
          <a:xfrm>
            <a:off x="4165600" y="6421438"/>
            <a:ext cx="38608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endParaRPr lang="en-US"/>
          </a:p>
        </p:txBody>
      </p:sp>
    </p:spTree>
    <p:extLst>
      <p:ext uri="{BB962C8B-B14F-4D97-AF65-F5344CB8AC3E}">
        <p14:creationId xmlns:p14="http://schemas.microsoft.com/office/powerpoint/2010/main" val="4267847645"/>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E6BAF1C2-8CB0-4E90-AF61-62616A4892B5}"/>
              </a:ext>
            </a:extLst>
          </p:cNvPr>
          <p:cNvSpPr>
            <a:spLocks noGrp="1"/>
          </p:cNvSpPr>
          <p:nvPr>
            <p:ph type="dt" sz="half" idx="10"/>
          </p:nvPr>
        </p:nvSpPr>
        <p:spPr>
          <a:xfrm>
            <a:off x="609600" y="6421438"/>
            <a:ext cx="28448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fld id="{9BA88A3D-68BB-451C-BFF4-DB67F9F4B1A2}" type="datetimeFigureOut">
              <a:rPr lang="en-US"/>
              <a:pPr>
                <a:defRPr/>
              </a:pPr>
              <a:t>10/2/2024</a:t>
            </a:fld>
            <a:endParaRPr lang="en-US"/>
          </a:p>
        </p:txBody>
      </p:sp>
      <p:sp>
        <p:nvSpPr>
          <p:cNvPr id="3" name="Footer Placeholder 2">
            <a:extLst>
              <a:ext uri="{FF2B5EF4-FFF2-40B4-BE49-F238E27FC236}">
                <a16:creationId xmlns:a16="http://schemas.microsoft.com/office/drawing/2014/main" xmlns="" id="{E394239D-0C8B-4A63-B18C-0F2AA36BA8D1}"/>
              </a:ext>
            </a:extLst>
          </p:cNvPr>
          <p:cNvSpPr>
            <a:spLocks noGrp="1"/>
          </p:cNvSpPr>
          <p:nvPr>
            <p:ph type="ftr" sz="quarter" idx="11"/>
          </p:nvPr>
        </p:nvSpPr>
        <p:spPr>
          <a:xfrm>
            <a:off x="4165600" y="6421438"/>
            <a:ext cx="38608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endParaRPr lang="en-US"/>
          </a:p>
        </p:txBody>
      </p:sp>
      <p:sp>
        <p:nvSpPr>
          <p:cNvPr id="4" name="Slide Number Placeholder 3">
            <a:extLst>
              <a:ext uri="{FF2B5EF4-FFF2-40B4-BE49-F238E27FC236}">
                <a16:creationId xmlns:a16="http://schemas.microsoft.com/office/drawing/2014/main" xmlns="" id="{A7589560-32CA-4034-B04F-9F16E030B21E}"/>
              </a:ext>
            </a:extLst>
          </p:cNvPr>
          <p:cNvSpPr>
            <a:spLocks noGrp="1"/>
          </p:cNvSpPr>
          <p:nvPr>
            <p:ph type="sldNum" sz="quarter" idx="12"/>
          </p:nvPr>
        </p:nvSpPr>
        <p:spPr>
          <a:xfrm>
            <a:off x="10871200" y="6421438"/>
            <a:ext cx="10160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fld id="{E9D05BE8-28FB-49F8-A1ED-BE5BCA4AEF5B}" type="slidenum">
              <a:rPr lang="en-US" altLang="en-US"/>
              <a:pPr>
                <a:defRPr/>
              </a:pPr>
              <a:t>‹#›</a:t>
            </a:fld>
            <a:endParaRPr lang="en-US" altLang="en-US"/>
          </a:p>
        </p:txBody>
      </p:sp>
    </p:spTree>
    <p:extLst>
      <p:ext uri="{BB962C8B-B14F-4D97-AF65-F5344CB8AC3E}">
        <p14:creationId xmlns:p14="http://schemas.microsoft.com/office/powerpoint/2010/main" val="2996565596"/>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1185528"/>
            <a:ext cx="4267200" cy="730250"/>
          </a:xfrm>
        </p:spPr>
        <p:txBody>
          <a:bodyPr tIns="0" bIns="0" anchor="t"/>
          <a:lstStyle>
            <a:lvl1pPr algn="l">
              <a:buNone/>
              <a:defRPr sz="1800" b="1">
                <a:solidFill>
                  <a:schemeClr val="accent1"/>
                </a:solidFill>
              </a:defRPr>
            </a:lvl1pPr>
          </a:lstStyle>
          <a:p>
            <a:r>
              <a:rPr lang="en-US"/>
              <a:t>Click to edit Master title style</a:t>
            </a:r>
          </a:p>
        </p:txBody>
      </p:sp>
      <p:sp>
        <p:nvSpPr>
          <p:cNvPr id="3" name="Text Placeholder 2"/>
          <p:cNvSpPr>
            <a:spLocks noGrp="1"/>
          </p:cNvSpPr>
          <p:nvPr>
            <p:ph type="body" idx="2"/>
          </p:nvPr>
        </p:nvSpPr>
        <p:spPr>
          <a:xfrm>
            <a:off x="609600" y="214424"/>
            <a:ext cx="36576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4" name="Content Placeholder 3"/>
          <p:cNvSpPr>
            <a:spLocks noGrp="1"/>
          </p:cNvSpPr>
          <p:nvPr>
            <p:ph sz="half" idx="1"/>
          </p:nvPr>
        </p:nvSpPr>
        <p:spPr>
          <a:xfrm>
            <a:off x="609600" y="1981200"/>
            <a:ext cx="9448800" cy="3810000"/>
          </a:xfrm>
        </p:spPr>
        <p:txBody>
          <a:bodyPr/>
          <a:lstStyle>
            <a:lvl1pPr>
              <a:defRPr sz="2800"/>
            </a:lvl1pPr>
            <a:lvl2pPr>
              <a:defRPr sz="2400"/>
            </a:lvl2pPr>
            <a:lvl3pPr>
              <a:defRPr sz="2200"/>
            </a:lvl3pPr>
            <a:lvl4pPr>
              <a:defRPr sz="2000"/>
            </a:lvl4pPr>
            <a:lvl5pPr>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xmlns="" id="{EF3FF37E-A50A-4FB9-922B-DCF2C1D8DBF5}"/>
              </a:ext>
            </a:extLst>
          </p:cNvPr>
          <p:cNvSpPr>
            <a:spLocks noGrp="1"/>
          </p:cNvSpPr>
          <p:nvPr>
            <p:ph type="dt" sz="half" idx="10"/>
          </p:nvPr>
        </p:nvSpPr>
        <p:spPr>
          <a:xfrm>
            <a:off x="609600" y="6421438"/>
            <a:ext cx="28448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fld id="{D76E1B23-0747-4CB0-9C85-E948F3BCF604}" type="datetimeFigureOut">
              <a:rPr lang="en-US"/>
              <a:pPr>
                <a:defRPr/>
              </a:pPr>
              <a:t>10/2/2024</a:t>
            </a:fld>
            <a:endParaRPr lang="en-US"/>
          </a:p>
        </p:txBody>
      </p:sp>
      <p:sp>
        <p:nvSpPr>
          <p:cNvPr id="6" name="Footer Placeholder 5">
            <a:extLst>
              <a:ext uri="{FF2B5EF4-FFF2-40B4-BE49-F238E27FC236}">
                <a16:creationId xmlns:a16="http://schemas.microsoft.com/office/drawing/2014/main" xmlns="" id="{2424D417-1CED-46FB-BFB0-C3E91C0B1045}"/>
              </a:ext>
            </a:extLst>
          </p:cNvPr>
          <p:cNvSpPr>
            <a:spLocks noGrp="1"/>
          </p:cNvSpPr>
          <p:nvPr>
            <p:ph type="ftr" sz="quarter" idx="11"/>
          </p:nvPr>
        </p:nvSpPr>
        <p:spPr>
          <a:xfrm>
            <a:off x="4165600" y="6421438"/>
            <a:ext cx="38608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endParaRPr lang="en-US"/>
          </a:p>
        </p:txBody>
      </p:sp>
      <p:sp>
        <p:nvSpPr>
          <p:cNvPr id="7" name="Slide Number Placeholder 6">
            <a:extLst>
              <a:ext uri="{FF2B5EF4-FFF2-40B4-BE49-F238E27FC236}">
                <a16:creationId xmlns:a16="http://schemas.microsoft.com/office/drawing/2014/main" xmlns="" id="{65E69A8A-B022-4EE3-BE71-ABCBEA3C5BD3}"/>
              </a:ext>
            </a:extLst>
          </p:cNvPr>
          <p:cNvSpPr>
            <a:spLocks noGrp="1"/>
          </p:cNvSpPr>
          <p:nvPr>
            <p:ph type="sldNum" sz="quarter" idx="12"/>
          </p:nvPr>
        </p:nvSpPr>
        <p:spPr>
          <a:xfrm>
            <a:off x="10875963" y="6421438"/>
            <a:ext cx="10160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fld id="{B8A9C89D-DC68-432C-9759-322F6D6648AE}" type="slidenum">
              <a:rPr lang="en-US" altLang="en-US"/>
              <a:pPr>
                <a:defRPr/>
              </a:pPr>
              <a:t>‹#›</a:t>
            </a:fld>
            <a:endParaRPr lang="en-US" altLang="en-US"/>
          </a:p>
        </p:txBody>
      </p:sp>
    </p:spTree>
    <p:extLst>
      <p:ext uri="{BB962C8B-B14F-4D97-AF65-F5344CB8AC3E}">
        <p14:creationId xmlns:p14="http://schemas.microsoft.com/office/powerpoint/2010/main" val="3343204766"/>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408976" y="1705709"/>
            <a:ext cx="4071824" cy="1253808"/>
          </a:xfrm>
        </p:spPr>
        <p:txBody>
          <a:bodyPr anchor="b"/>
          <a:lstStyle>
            <a:lvl1pPr algn="l">
              <a:buNone/>
              <a:defRPr sz="2200" b="1">
                <a:solidFill>
                  <a:schemeClr val="accent1"/>
                </a:solidFill>
              </a:defRPr>
            </a:lvl1pPr>
          </a:lstStyle>
          <a:p>
            <a:r>
              <a:rPr lang="en-US"/>
              <a:t>Click to edit Master title style</a:t>
            </a:r>
          </a:p>
        </p:txBody>
      </p:sp>
      <p:sp>
        <p:nvSpPr>
          <p:cNvPr id="3" name="Picture Placeholder 2"/>
          <p:cNvSpPr>
            <a:spLocks noGrp="1"/>
          </p:cNvSpPr>
          <p:nvPr>
            <p:ph type="pic" idx="1"/>
          </p:nvPr>
        </p:nvSpPr>
        <p:spPr>
          <a:xfrm>
            <a:off x="1420837" y="1019907"/>
            <a:ext cx="54864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normAutofit/>
          </a:bodyPr>
          <a:lstStyle>
            <a:lvl1pPr marL="0" indent="0">
              <a:buNone/>
              <a:defRPr sz="3200"/>
            </a:lvl1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7408979" y="2998765"/>
            <a:ext cx="4071821"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a:r>
              <a:rPr lang="en-US"/>
              <a:t>Click to edit Master text styles</a:t>
            </a:r>
          </a:p>
        </p:txBody>
      </p:sp>
      <p:sp>
        <p:nvSpPr>
          <p:cNvPr id="5" name="Date Placeholder 4">
            <a:extLst>
              <a:ext uri="{FF2B5EF4-FFF2-40B4-BE49-F238E27FC236}">
                <a16:creationId xmlns:a16="http://schemas.microsoft.com/office/drawing/2014/main" xmlns="" id="{ECF9F441-E45A-4B8F-8EBC-B778A368CF84}"/>
              </a:ext>
            </a:extLst>
          </p:cNvPr>
          <p:cNvSpPr>
            <a:spLocks noGrp="1"/>
          </p:cNvSpPr>
          <p:nvPr>
            <p:ph type="dt" sz="half" idx="10"/>
          </p:nvPr>
        </p:nvSpPr>
        <p:spPr>
          <a:xfrm>
            <a:off x="609600" y="6421438"/>
            <a:ext cx="28448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fld id="{CA7EB2B7-45A5-4807-93D6-09243BE39AC1}" type="datetimeFigureOut">
              <a:rPr lang="en-US"/>
              <a:pPr>
                <a:defRPr/>
              </a:pPr>
              <a:t>10/2/2024</a:t>
            </a:fld>
            <a:endParaRPr lang="en-US"/>
          </a:p>
        </p:txBody>
      </p:sp>
      <p:sp>
        <p:nvSpPr>
          <p:cNvPr id="6" name="Footer Placeholder 5">
            <a:extLst>
              <a:ext uri="{FF2B5EF4-FFF2-40B4-BE49-F238E27FC236}">
                <a16:creationId xmlns:a16="http://schemas.microsoft.com/office/drawing/2014/main" xmlns="" id="{0D9543EC-080F-464F-87A2-E3A417DFB5F9}"/>
              </a:ext>
            </a:extLst>
          </p:cNvPr>
          <p:cNvSpPr>
            <a:spLocks noGrp="1"/>
          </p:cNvSpPr>
          <p:nvPr>
            <p:ph type="ftr" sz="quarter" idx="11"/>
          </p:nvPr>
        </p:nvSpPr>
        <p:spPr>
          <a:xfrm>
            <a:off x="4165600" y="6421438"/>
            <a:ext cx="38608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endParaRPr lang="en-US"/>
          </a:p>
        </p:txBody>
      </p:sp>
      <p:sp>
        <p:nvSpPr>
          <p:cNvPr id="7" name="Slide Number Placeholder 6">
            <a:extLst>
              <a:ext uri="{FF2B5EF4-FFF2-40B4-BE49-F238E27FC236}">
                <a16:creationId xmlns:a16="http://schemas.microsoft.com/office/drawing/2014/main" xmlns="" id="{E3C95E83-F2BA-42C6-A560-39234120431C}"/>
              </a:ext>
            </a:extLst>
          </p:cNvPr>
          <p:cNvSpPr>
            <a:spLocks noGrp="1"/>
          </p:cNvSpPr>
          <p:nvPr>
            <p:ph type="sldNum" sz="quarter" idx="12"/>
          </p:nvPr>
        </p:nvSpPr>
        <p:spPr>
          <a:xfrm>
            <a:off x="10871200" y="6421438"/>
            <a:ext cx="10160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fld id="{1350D1B3-AECF-4380-A39D-3EFCE3E5B843}" type="slidenum">
              <a:rPr lang="en-US" altLang="en-US"/>
              <a:pPr>
                <a:defRPr/>
              </a:pPr>
              <a:t>‹#›</a:t>
            </a:fld>
            <a:endParaRPr lang="en-US" altLang="en-US"/>
          </a:p>
        </p:txBody>
      </p:sp>
    </p:spTree>
    <p:extLst>
      <p:ext uri="{BB962C8B-B14F-4D97-AF65-F5344CB8AC3E}">
        <p14:creationId xmlns:p14="http://schemas.microsoft.com/office/powerpoint/2010/main" val="892065237"/>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Freeform 11">
            <a:extLst>
              <a:ext uri="{FF2B5EF4-FFF2-40B4-BE49-F238E27FC236}">
                <a16:creationId xmlns:a16="http://schemas.microsoft.com/office/drawing/2014/main" xmlns="" id="{3B9C898A-583B-4938-83D7-534639E3A954}"/>
              </a:ext>
            </a:extLst>
          </p:cNvPr>
          <p:cNvSpPr>
            <a:spLocks/>
          </p:cNvSpPr>
          <p:nvPr/>
        </p:nvSpPr>
        <p:spPr bwMode="auto">
          <a:xfrm>
            <a:off x="0" y="4751388"/>
            <a:ext cx="12192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a:lstStyle/>
          <a:p>
            <a:pPr eaLnBrk="1" fontAlgn="auto" hangingPunct="1">
              <a:spcBef>
                <a:spcPts val="0"/>
              </a:spcBef>
              <a:spcAft>
                <a:spcPts val="0"/>
              </a:spcAft>
              <a:defRPr/>
            </a:pPr>
            <a:endParaRPr lang="en-US">
              <a:latin typeface="+mn-lt"/>
              <a:cs typeface="+mn-cs"/>
            </a:endParaRPr>
          </a:p>
        </p:txBody>
      </p:sp>
      <p:sp>
        <p:nvSpPr>
          <p:cNvPr id="16" name="Freeform 15">
            <a:extLst>
              <a:ext uri="{FF2B5EF4-FFF2-40B4-BE49-F238E27FC236}">
                <a16:creationId xmlns:a16="http://schemas.microsoft.com/office/drawing/2014/main" xmlns="" id="{190CA3D5-820A-4FA4-AE92-773B3B30EE8B}"/>
              </a:ext>
            </a:extLst>
          </p:cNvPr>
          <p:cNvSpPr>
            <a:spLocks/>
          </p:cNvSpPr>
          <p:nvPr/>
        </p:nvSpPr>
        <p:spPr bwMode="auto">
          <a:xfrm>
            <a:off x="9753600" y="0"/>
            <a:ext cx="24384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a:lstStyle/>
          <a:p>
            <a:pPr eaLnBrk="1" fontAlgn="auto" hangingPunct="1">
              <a:spcBef>
                <a:spcPts val="0"/>
              </a:spcBef>
              <a:spcAft>
                <a:spcPts val="0"/>
              </a:spcAft>
              <a:defRPr/>
            </a:pPr>
            <a:endParaRPr lang="en-US">
              <a:latin typeface="+mn-lt"/>
              <a:cs typeface="+mn-cs"/>
            </a:endParaRPr>
          </a:p>
        </p:txBody>
      </p:sp>
      <p:sp>
        <p:nvSpPr>
          <p:cNvPr id="1028" name="Title Placeholder 8">
            <a:extLst>
              <a:ext uri="{FF2B5EF4-FFF2-40B4-BE49-F238E27FC236}">
                <a16:creationId xmlns:a16="http://schemas.microsoft.com/office/drawing/2014/main" xmlns="" id="{8CFD0D70-BB86-417A-B1B4-A31EF8A4C8A1}"/>
              </a:ext>
            </a:extLst>
          </p:cNvPr>
          <p:cNvSpPr>
            <a:spLocks noGrp="1"/>
          </p:cNvSpPr>
          <p:nvPr>
            <p:ph type="title"/>
          </p:nvPr>
        </p:nvSpPr>
        <p:spPr bwMode="auto">
          <a:xfrm>
            <a:off x="304800" y="152400"/>
            <a:ext cx="1158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5720" tIns="45720" rIns="45720" bIns="45720" numCol="1" anchor="ctr" anchorCtr="0" compatLnSpc="1">
            <a:prstTxWarp prst="textNoShape">
              <a:avLst/>
            </a:prstTxWarp>
          </a:bodyPr>
          <a:lstStyle/>
          <a:p>
            <a:pPr lvl="0"/>
            <a:r>
              <a:rPr lang="en-US" altLang="en-US"/>
              <a:t>Click to edit Master title style</a:t>
            </a:r>
          </a:p>
        </p:txBody>
      </p:sp>
      <p:sp>
        <p:nvSpPr>
          <p:cNvPr id="1029" name="Text Placeholder 29">
            <a:extLst>
              <a:ext uri="{FF2B5EF4-FFF2-40B4-BE49-F238E27FC236}">
                <a16:creationId xmlns:a16="http://schemas.microsoft.com/office/drawing/2014/main" xmlns="" id="{1811AD1B-7455-485A-8EB1-5228C11509BA}"/>
              </a:ext>
            </a:extLst>
          </p:cNvPr>
          <p:cNvSpPr>
            <a:spLocks noGrp="1"/>
          </p:cNvSpPr>
          <p:nvPr>
            <p:ph type="body" idx="1"/>
          </p:nvPr>
        </p:nvSpPr>
        <p:spPr bwMode="auto">
          <a:xfrm>
            <a:off x="304800" y="1143000"/>
            <a:ext cx="115824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Tree>
  </p:cSld>
  <p:clrMap bg1="dk1" tx1="lt1" bg2="dk2" tx2="lt2" accent1="accent1" accent2="accent2" accent3="accent3" accent4="accent4" accent5="accent5" accent6="accent6" hlink="hlink" folHlink="folHlink"/>
  <p:sldLayoutIdLst>
    <p:sldLayoutId id="2147491154" r:id="rId1"/>
    <p:sldLayoutId id="2147491155" r:id="rId2"/>
    <p:sldLayoutId id="2147491156" r:id="rId3"/>
    <p:sldLayoutId id="2147491157" r:id="rId4"/>
    <p:sldLayoutId id="2147491158" r:id="rId5"/>
    <p:sldLayoutId id="2147491159" r:id="rId6"/>
    <p:sldLayoutId id="2147491160" r:id="rId7"/>
    <p:sldLayoutId id="2147491161" r:id="rId8"/>
    <p:sldLayoutId id="2147491162" r:id="rId9"/>
    <p:sldLayoutId id="2147491163" r:id="rId10"/>
    <p:sldLayoutId id="2147491164" r:id="rId11"/>
  </p:sldLayoutIdLst>
  <p:transition/>
  <p:txStyles>
    <p:titleStyle>
      <a:lvl1pPr algn="ctr" rtl="0" eaLnBrk="0" fontAlgn="base" hangingPunct="0">
        <a:spcBef>
          <a:spcPct val="0"/>
        </a:spcBef>
        <a:spcAft>
          <a:spcPct val="0"/>
        </a:spcAft>
        <a:defRPr sz="5000" b="1" kern="1200">
          <a:solidFill>
            <a:srgbClr val="FFC000"/>
          </a:solidFill>
          <a:latin typeface="+mj-lt"/>
          <a:ea typeface="+mj-ea"/>
          <a:cs typeface="+mj-cs"/>
        </a:defRPr>
      </a:lvl1pPr>
      <a:lvl2pPr algn="ctr" rtl="0" eaLnBrk="0" fontAlgn="base" hangingPunct="0">
        <a:spcBef>
          <a:spcPct val="0"/>
        </a:spcBef>
        <a:spcAft>
          <a:spcPct val="0"/>
        </a:spcAft>
        <a:defRPr sz="5000" b="1">
          <a:solidFill>
            <a:srgbClr val="FFC000"/>
          </a:solidFill>
          <a:latin typeface="Franklin Gothic Book" pitchFamily="34" charset="0"/>
        </a:defRPr>
      </a:lvl2pPr>
      <a:lvl3pPr algn="ctr" rtl="0" eaLnBrk="0" fontAlgn="base" hangingPunct="0">
        <a:spcBef>
          <a:spcPct val="0"/>
        </a:spcBef>
        <a:spcAft>
          <a:spcPct val="0"/>
        </a:spcAft>
        <a:defRPr sz="5000" b="1">
          <a:solidFill>
            <a:srgbClr val="FFC000"/>
          </a:solidFill>
          <a:latin typeface="Franklin Gothic Book" pitchFamily="34" charset="0"/>
        </a:defRPr>
      </a:lvl3pPr>
      <a:lvl4pPr algn="ctr" rtl="0" eaLnBrk="0" fontAlgn="base" hangingPunct="0">
        <a:spcBef>
          <a:spcPct val="0"/>
        </a:spcBef>
        <a:spcAft>
          <a:spcPct val="0"/>
        </a:spcAft>
        <a:defRPr sz="5000" b="1">
          <a:solidFill>
            <a:srgbClr val="FFC000"/>
          </a:solidFill>
          <a:latin typeface="Franklin Gothic Book" pitchFamily="34" charset="0"/>
        </a:defRPr>
      </a:lvl4pPr>
      <a:lvl5pPr algn="ctr" rtl="0" eaLnBrk="0" fontAlgn="base" hangingPunct="0">
        <a:spcBef>
          <a:spcPct val="0"/>
        </a:spcBef>
        <a:spcAft>
          <a:spcPct val="0"/>
        </a:spcAft>
        <a:defRPr sz="5000" b="1">
          <a:solidFill>
            <a:srgbClr val="FFC000"/>
          </a:solidFill>
          <a:latin typeface="Franklin Gothic Book" pitchFamily="34" charset="0"/>
        </a:defRPr>
      </a:lvl5pPr>
      <a:lvl6pPr marL="457200" algn="ctr" rtl="0" fontAlgn="base">
        <a:spcBef>
          <a:spcPct val="0"/>
        </a:spcBef>
        <a:spcAft>
          <a:spcPct val="0"/>
        </a:spcAft>
        <a:defRPr sz="5000" b="1">
          <a:solidFill>
            <a:srgbClr val="FFC000"/>
          </a:solidFill>
          <a:latin typeface="Franklin Gothic Book" pitchFamily="34" charset="0"/>
        </a:defRPr>
      </a:lvl6pPr>
      <a:lvl7pPr marL="914400" algn="ctr" rtl="0" fontAlgn="base">
        <a:spcBef>
          <a:spcPct val="0"/>
        </a:spcBef>
        <a:spcAft>
          <a:spcPct val="0"/>
        </a:spcAft>
        <a:defRPr sz="5000" b="1">
          <a:solidFill>
            <a:srgbClr val="FFC000"/>
          </a:solidFill>
          <a:latin typeface="Franklin Gothic Book" pitchFamily="34" charset="0"/>
        </a:defRPr>
      </a:lvl7pPr>
      <a:lvl8pPr marL="1371600" algn="ctr" rtl="0" fontAlgn="base">
        <a:spcBef>
          <a:spcPct val="0"/>
        </a:spcBef>
        <a:spcAft>
          <a:spcPct val="0"/>
        </a:spcAft>
        <a:defRPr sz="5000" b="1">
          <a:solidFill>
            <a:srgbClr val="FFC000"/>
          </a:solidFill>
          <a:latin typeface="Franklin Gothic Book" pitchFamily="34" charset="0"/>
        </a:defRPr>
      </a:lvl8pPr>
      <a:lvl9pPr marL="1828800" algn="ctr" rtl="0" fontAlgn="base">
        <a:spcBef>
          <a:spcPct val="0"/>
        </a:spcBef>
        <a:spcAft>
          <a:spcPct val="0"/>
        </a:spcAft>
        <a:defRPr sz="5000" b="1">
          <a:solidFill>
            <a:srgbClr val="FFC000"/>
          </a:solidFill>
          <a:latin typeface="Franklin Gothic Book" pitchFamily="34" charset="0"/>
        </a:defRPr>
      </a:lvl9pPr>
    </p:titleStyle>
    <p:bodyStyle>
      <a:lvl1pPr marL="419100" indent="-382588" algn="l" rtl="0" eaLnBrk="0" fontAlgn="base" hangingPunct="0">
        <a:spcBef>
          <a:spcPct val="0"/>
        </a:spcBef>
        <a:spcAft>
          <a:spcPct val="0"/>
        </a:spcAft>
        <a:buClr>
          <a:schemeClr val="tx1"/>
        </a:buClr>
        <a:buSzPct val="80000"/>
        <a:buFont typeface="Wingdings 2" panose="05020102010507070707" pitchFamily="18" charset="2"/>
        <a:buChar char=""/>
        <a:defRPr sz="3400" kern="1200">
          <a:solidFill>
            <a:schemeClr val="tx1"/>
          </a:solidFill>
          <a:latin typeface="Arial Narrow" pitchFamily="34" charset="0"/>
          <a:ea typeface="+mn-ea"/>
          <a:cs typeface="+mn-cs"/>
        </a:defRPr>
      </a:lvl1pPr>
      <a:lvl2pPr marL="722313" indent="-273050" algn="l" rtl="0" eaLnBrk="0" fontAlgn="base" hangingPunct="0">
        <a:spcBef>
          <a:spcPct val="0"/>
        </a:spcBef>
        <a:spcAft>
          <a:spcPct val="0"/>
        </a:spcAft>
        <a:buClr>
          <a:schemeClr val="tx1"/>
        </a:buClr>
        <a:buSzPct val="90000"/>
        <a:buFont typeface="Wingdings 2" panose="05020102010507070707" pitchFamily="18" charset="2"/>
        <a:buChar char=""/>
        <a:defRPr sz="3400" kern="1200">
          <a:solidFill>
            <a:schemeClr val="tx1"/>
          </a:solidFill>
          <a:latin typeface="Arial Narrow" pitchFamily="34" charset="0"/>
          <a:ea typeface="+mn-ea"/>
          <a:cs typeface="+mn-cs"/>
        </a:defRPr>
      </a:lvl2pPr>
      <a:lvl3pPr marL="1004888" indent="-255588" algn="l" rtl="0" eaLnBrk="0" fontAlgn="base" hangingPunct="0">
        <a:spcBef>
          <a:spcPct val="0"/>
        </a:spcBef>
        <a:spcAft>
          <a:spcPct val="0"/>
        </a:spcAft>
        <a:buClr>
          <a:schemeClr val="tx1"/>
        </a:buClr>
        <a:buSzPct val="85000"/>
        <a:buFont typeface="Arial" panose="020B0604020202020204" pitchFamily="34" charset="0"/>
        <a:buChar char="○"/>
        <a:defRPr sz="3200" kern="1200">
          <a:solidFill>
            <a:schemeClr val="tx1"/>
          </a:solidFill>
          <a:latin typeface="Arial Narrow" pitchFamily="34" charset="0"/>
          <a:ea typeface="+mn-ea"/>
          <a:cs typeface="+mn-cs"/>
        </a:defRPr>
      </a:lvl3pPr>
      <a:lvl4pPr marL="1279525" indent="-236538" algn="l" rtl="0" eaLnBrk="0" fontAlgn="base" hangingPunct="0">
        <a:spcBef>
          <a:spcPct val="0"/>
        </a:spcBef>
        <a:spcAft>
          <a:spcPct val="0"/>
        </a:spcAft>
        <a:buClr>
          <a:schemeClr val="tx1"/>
        </a:buClr>
        <a:buSzPct val="90000"/>
        <a:buFont typeface="Wingdings 2" panose="05020102010507070707" pitchFamily="18" charset="2"/>
        <a:buChar char=""/>
        <a:defRPr sz="3200" kern="1200">
          <a:solidFill>
            <a:schemeClr val="tx1"/>
          </a:solidFill>
          <a:latin typeface="Arial Narrow" pitchFamily="34" charset="0"/>
          <a:ea typeface="+mn-ea"/>
          <a:cs typeface="+mn-cs"/>
        </a:defRPr>
      </a:lvl4pPr>
      <a:lvl5pPr marL="1489075" indent="-182563" algn="l" rtl="0" eaLnBrk="0" fontAlgn="base" hangingPunct="0">
        <a:spcBef>
          <a:spcPct val="0"/>
        </a:spcBef>
        <a:spcAft>
          <a:spcPct val="0"/>
        </a:spcAft>
        <a:buClr>
          <a:schemeClr val="tx1"/>
        </a:buClr>
        <a:buSzPct val="100000"/>
        <a:buFont typeface="Arial" panose="020B0604020202020204" pitchFamily="34" charset="0"/>
        <a:buChar char="-"/>
        <a:defRPr sz="3000" kern="1200">
          <a:solidFill>
            <a:schemeClr val="tx1"/>
          </a:solidFill>
          <a:latin typeface="Arial Narrow" pitchFamily="34" charset="0"/>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A8DBD8C-BE1E-4494-BD6F-EF3B41733F33}"/>
              </a:ext>
            </a:extLst>
          </p:cNvPr>
          <p:cNvSpPr>
            <a:spLocks noGrp="1"/>
          </p:cNvSpPr>
          <p:nvPr>
            <p:ph type="ctrTitle"/>
          </p:nvPr>
        </p:nvSpPr>
        <p:spPr>
          <a:xfrm>
            <a:off x="430309" y="2764549"/>
            <a:ext cx="11277599" cy="1099730"/>
          </a:xfrm>
          <a:ln>
            <a:miter lim="800000"/>
            <a:headEnd/>
            <a:tailEnd/>
          </a:ln>
          <a:extLst/>
        </p:spPr>
        <p:txBody>
          <a:bodyPr/>
          <a:lstStyle/>
          <a:p>
            <a:pPr algn="ctr" eaLnBrk="1" fontAlgn="auto" hangingPunct="1">
              <a:lnSpc>
                <a:spcPts val="7300"/>
              </a:lnSpc>
              <a:spcAft>
                <a:spcPts val="0"/>
              </a:spcAft>
              <a:defRPr/>
            </a:pPr>
            <a:r>
              <a:rPr sz="9600" dirty="0">
                <a:solidFill>
                  <a:srgbClr val="00B0F0"/>
                </a:solidFill>
                <a:effectLst/>
                <a:latin typeface="+mn-lt"/>
              </a:rPr>
              <a:t>Mark 1</a:t>
            </a:r>
            <a:r>
              <a:rPr lang="en-US" sz="9600" dirty="0">
                <a:solidFill>
                  <a:srgbClr val="00B0F0"/>
                </a:solidFill>
                <a:effectLst/>
                <a:latin typeface="+mn-lt"/>
              </a:rPr>
              <a:t>0</a:t>
            </a:r>
            <a:r>
              <a:rPr sz="9600" dirty="0">
                <a:solidFill>
                  <a:srgbClr val="00B0F0"/>
                </a:solidFill>
                <a:effectLst/>
                <a:latin typeface="+mn-lt"/>
              </a:rPr>
              <a:t>:</a:t>
            </a:r>
            <a:r>
              <a:rPr lang="en-US" sz="9600" dirty="0">
                <a:solidFill>
                  <a:srgbClr val="00B0F0"/>
                </a:solidFill>
                <a:effectLst/>
                <a:latin typeface="+mn-lt"/>
              </a:rPr>
              <a:t>32</a:t>
            </a:r>
            <a:r>
              <a:rPr sz="9600" dirty="0">
                <a:solidFill>
                  <a:srgbClr val="00B0F0"/>
                </a:solidFill>
                <a:effectLst/>
                <a:latin typeface="+mn-lt"/>
              </a:rPr>
              <a:t>-</a:t>
            </a:r>
            <a:r>
              <a:rPr lang="en-US" sz="9600" dirty="0">
                <a:solidFill>
                  <a:srgbClr val="00B0F0"/>
                </a:solidFill>
                <a:effectLst/>
                <a:latin typeface="+mn-lt"/>
              </a:rPr>
              <a:t>12:34</a:t>
            </a:r>
            <a:endParaRPr sz="9600" cap="none" dirty="0">
              <a:solidFill>
                <a:srgbClr val="00B0F0"/>
              </a:solidFill>
              <a:effectLst/>
              <a:latin typeface="+mn-lt"/>
            </a:endParaRPr>
          </a:p>
        </p:txBody>
      </p:sp>
      <p:sp>
        <p:nvSpPr>
          <p:cNvPr id="14339" name="Content Placeholder 2">
            <a:extLst>
              <a:ext uri="{FF2B5EF4-FFF2-40B4-BE49-F238E27FC236}">
                <a16:creationId xmlns:a16="http://schemas.microsoft.com/office/drawing/2014/main" xmlns="" id="{8EA8C613-4FE6-448D-A51C-EFC784A69813}"/>
              </a:ext>
            </a:extLst>
          </p:cNvPr>
          <p:cNvSpPr txBox="1">
            <a:spLocks/>
          </p:cNvSpPr>
          <p:nvPr/>
        </p:nvSpPr>
        <p:spPr bwMode="auto">
          <a:xfrm>
            <a:off x="2312988" y="3856038"/>
            <a:ext cx="7566025" cy="1100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gn="ctr">
              <a:lnSpc>
                <a:spcPts val="4200"/>
              </a:lnSpc>
              <a:spcAft>
                <a:spcPts val="1200"/>
              </a:spcAft>
              <a:buClr>
                <a:srgbClr val="FFFFFF"/>
              </a:buClr>
              <a:buFont typeface="Wingdings 2" panose="05020102010507070707" pitchFamily="18" charset="2"/>
              <a:buNone/>
            </a:pPr>
            <a:r>
              <a:rPr lang="en-US" altLang="en-US" sz="4800" b="1" dirty="0" smtClean="0">
                <a:solidFill>
                  <a:srgbClr val="FFC000"/>
                </a:solidFill>
                <a:latin typeface="Arial" panose="020B0604020202020204" pitchFamily="34" charset="0"/>
              </a:rPr>
              <a:t>Reacting to Jesus</a:t>
            </a:r>
            <a:endParaRPr lang="en-US" altLang="en-US" sz="4800" b="1" dirty="0">
              <a:solidFill>
                <a:srgbClr val="FFC000"/>
              </a:solidFill>
              <a:latin typeface="Arial" panose="020B0604020202020204" pitchFamily="34" charset="0"/>
            </a:endParaRP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a:extLst>
              <a:ext uri="{FF2B5EF4-FFF2-40B4-BE49-F238E27FC236}">
                <a16:creationId xmlns:a16="http://schemas.microsoft.com/office/drawing/2014/main" xmlns="" id="{52C2DAD6-2B42-4F97-9F80-3AEC4A5B1371}"/>
              </a:ext>
            </a:extLst>
          </p:cNvPr>
          <p:cNvSpPr txBox="1">
            <a:spLocks/>
          </p:cNvSpPr>
          <p:nvPr/>
        </p:nvSpPr>
        <p:spPr bwMode="auto">
          <a:xfrm>
            <a:off x="101600" y="146050"/>
            <a:ext cx="6883400" cy="7016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700"/>
              </a:lnSpc>
              <a:spcAft>
                <a:spcPts val="1800"/>
              </a:spcAft>
              <a:buClr>
                <a:srgbClr val="FFFFFF"/>
              </a:buClr>
              <a:buNone/>
              <a:defRPr/>
            </a:pPr>
            <a:r>
              <a:rPr lang="en-US" altLang="en-US" sz="4800" b="1" dirty="0">
                <a:solidFill>
                  <a:srgbClr val="FFFFFF"/>
                </a:solidFill>
              </a:rPr>
              <a:t>Mark 11:5 </a:t>
            </a:r>
            <a:r>
              <a:rPr lang="en-US" altLang="en-US" sz="4800" dirty="0">
                <a:solidFill>
                  <a:srgbClr val="FFFFFF"/>
                </a:solidFill>
              </a:rPr>
              <a:t>Some of the bystanders were saying to them, “What are you doing, untying the colt?” </a:t>
            </a:r>
          </a:p>
          <a:p>
            <a:pPr>
              <a:lnSpc>
                <a:spcPts val="4700"/>
              </a:lnSpc>
              <a:spcAft>
                <a:spcPts val="1800"/>
              </a:spcAft>
              <a:buClr>
                <a:srgbClr val="FFFFFF"/>
              </a:buClr>
              <a:buNone/>
              <a:defRPr/>
            </a:pPr>
            <a:r>
              <a:rPr lang="en-US" altLang="en-US" sz="4800" dirty="0">
                <a:solidFill>
                  <a:srgbClr val="FFFFFF"/>
                </a:solidFill>
              </a:rPr>
              <a:t>6 They spoke to them just as Jesus had told them, and they gave them permission.</a:t>
            </a:r>
          </a:p>
        </p:txBody>
      </p:sp>
      <p:sp>
        <p:nvSpPr>
          <p:cNvPr id="5" name="Text Box 4">
            <a:extLst>
              <a:ext uri="{FF2B5EF4-FFF2-40B4-BE49-F238E27FC236}">
                <a16:creationId xmlns:a16="http://schemas.microsoft.com/office/drawing/2014/main" xmlns="" id="{42681BDB-6B44-4C07-8772-D89B9D46D97C}"/>
              </a:ext>
            </a:extLst>
          </p:cNvPr>
          <p:cNvSpPr txBox="1">
            <a:spLocks noChangeArrowheads="1"/>
          </p:cNvSpPr>
          <p:nvPr/>
        </p:nvSpPr>
        <p:spPr bwMode="auto">
          <a:xfrm>
            <a:off x="1159473" y="4874342"/>
            <a:ext cx="4701455" cy="1453137"/>
          </a:xfrm>
          <a:prstGeom prst="rect">
            <a:avLst/>
          </a:prstGeom>
          <a:solidFill>
            <a:srgbClr val="00B0F0"/>
          </a:solidFill>
          <a:ln w="47625">
            <a:noFill/>
          </a:ln>
        </p:spPr>
        <p:style>
          <a:lnRef idx="2">
            <a:schemeClr val="accent2"/>
          </a:lnRef>
          <a:fillRef idx="1">
            <a:schemeClr val="lt1"/>
          </a:fillRef>
          <a:effectRef idx="0">
            <a:schemeClr val="accent2"/>
          </a:effectRef>
          <a:fontRef idx="minor">
            <a:schemeClr val="dk1"/>
          </a:fontRef>
        </p:style>
        <p:txBody>
          <a:bodyPr lIns="45720" tIns="137160" rIns="45720"/>
          <a:lstStyle>
            <a:defPPr>
              <a:defRPr lang="en-US"/>
            </a:defPPr>
            <a:lvl1pPr algn="ctr" eaLnBrk="1" hangingPunct="1">
              <a:lnSpc>
                <a:spcPct val="100000"/>
              </a:lnSpc>
              <a:spcAft>
                <a:spcPts val="0"/>
              </a:spcAft>
              <a:defRPr sz="3200" b="1">
                <a:solidFill>
                  <a:prstClr val="black"/>
                </a:solidFill>
              </a:defRPr>
            </a:lvl1pPr>
          </a:lstStyle>
          <a:p>
            <a:pPr>
              <a:lnSpc>
                <a:spcPts val="4700"/>
              </a:lnSpc>
              <a:spcAft>
                <a:spcPts val="1200"/>
              </a:spcAft>
              <a:defRPr/>
            </a:pPr>
            <a:r>
              <a:rPr lang="en-US" altLang="en-US" sz="4800" dirty="0"/>
              <a:t>Seems questionable…</a:t>
            </a:r>
            <a:endParaRPr lang="en-US" altLang="en-US" sz="4800" b="0" dirty="0"/>
          </a:p>
        </p:txBody>
      </p:sp>
    </p:spTree>
    <p:extLst>
      <p:ext uri="{BB962C8B-B14F-4D97-AF65-F5344CB8AC3E}">
        <p14:creationId xmlns:p14="http://schemas.microsoft.com/office/powerpoint/2010/main" val="2492638240"/>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a:extLst>
              <a:ext uri="{FF2B5EF4-FFF2-40B4-BE49-F238E27FC236}">
                <a16:creationId xmlns:a16="http://schemas.microsoft.com/office/drawing/2014/main" xmlns="" id="{52C2DAD6-2B42-4F97-9F80-3AEC4A5B1371}"/>
              </a:ext>
            </a:extLst>
          </p:cNvPr>
          <p:cNvSpPr txBox="1">
            <a:spLocks/>
          </p:cNvSpPr>
          <p:nvPr/>
        </p:nvSpPr>
        <p:spPr bwMode="auto">
          <a:xfrm>
            <a:off x="101600" y="146050"/>
            <a:ext cx="6883400" cy="7016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700"/>
              </a:lnSpc>
              <a:spcAft>
                <a:spcPts val="1800"/>
              </a:spcAft>
              <a:buClr>
                <a:srgbClr val="FFFFFF"/>
              </a:buClr>
              <a:buNone/>
              <a:defRPr/>
            </a:pPr>
            <a:r>
              <a:rPr lang="en-US" altLang="en-US" sz="4800" b="1" dirty="0">
                <a:solidFill>
                  <a:srgbClr val="FFFFFF"/>
                </a:solidFill>
              </a:rPr>
              <a:t>Mark 11:7 </a:t>
            </a:r>
            <a:r>
              <a:rPr lang="en-US" altLang="en-US" sz="4800" dirty="0">
                <a:solidFill>
                  <a:srgbClr val="FFFFFF"/>
                </a:solidFill>
              </a:rPr>
              <a:t>They brought the colt to Jesus and put their coats on it; and he sat on it.</a:t>
            </a:r>
          </a:p>
        </p:txBody>
      </p:sp>
    </p:spTree>
    <p:extLst>
      <p:ext uri="{BB962C8B-B14F-4D97-AF65-F5344CB8AC3E}">
        <p14:creationId xmlns:p14="http://schemas.microsoft.com/office/powerpoint/2010/main" val="981148785"/>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a:extLst>
              <a:ext uri="{FF2B5EF4-FFF2-40B4-BE49-F238E27FC236}">
                <a16:creationId xmlns:a16="http://schemas.microsoft.com/office/drawing/2014/main" xmlns="" id="{52C2DAD6-2B42-4F97-9F80-3AEC4A5B1371}"/>
              </a:ext>
            </a:extLst>
          </p:cNvPr>
          <p:cNvSpPr txBox="1">
            <a:spLocks/>
          </p:cNvSpPr>
          <p:nvPr/>
        </p:nvSpPr>
        <p:spPr bwMode="auto">
          <a:xfrm>
            <a:off x="101600" y="146050"/>
            <a:ext cx="6883400" cy="7016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700"/>
              </a:lnSpc>
              <a:spcAft>
                <a:spcPts val="1800"/>
              </a:spcAft>
              <a:buClr>
                <a:srgbClr val="FFFFFF"/>
              </a:buClr>
              <a:buNone/>
              <a:defRPr/>
            </a:pPr>
            <a:r>
              <a:rPr lang="en-US" altLang="en-US" sz="4800" b="1" dirty="0">
                <a:solidFill>
                  <a:srgbClr val="FFFFFF"/>
                </a:solidFill>
              </a:rPr>
              <a:t>Mark 11:8 </a:t>
            </a:r>
            <a:r>
              <a:rPr lang="en-US" altLang="en-US" sz="4800" dirty="0">
                <a:solidFill>
                  <a:srgbClr val="FFFFFF"/>
                </a:solidFill>
              </a:rPr>
              <a:t>And many spread their coats in the road, and others spread leafy branches which they had cut from the fields. </a:t>
            </a:r>
          </a:p>
        </p:txBody>
      </p:sp>
    </p:spTree>
    <p:extLst>
      <p:ext uri="{BB962C8B-B14F-4D97-AF65-F5344CB8AC3E}">
        <p14:creationId xmlns:p14="http://schemas.microsoft.com/office/powerpoint/2010/main" val="3753576538"/>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a:extLst>
              <a:ext uri="{FF2B5EF4-FFF2-40B4-BE49-F238E27FC236}">
                <a16:creationId xmlns:a16="http://schemas.microsoft.com/office/drawing/2014/main" xmlns="" id="{52C2DAD6-2B42-4F97-9F80-3AEC4A5B1371}"/>
              </a:ext>
            </a:extLst>
          </p:cNvPr>
          <p:cNvSpPr txBox="1">
            <a:spLocks/>
          </p:cNvSpPr>
          <p:nvPr/>
        </p:nvSpPr>
        <p:spPr bwMode="auto">
          <a:xfrm>
            <a:off x="101600" y="146050"/>
            <a:ext cx="6883400" cy="7016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700"/>
              </a:lnSpc>
              <a:spcAft>
                <a:spcPts val="1800"/>
              </a:spcAft>
              <a:buClr>
                <a:srgbClr val="FFFFFF"/>
              </a:buClr>
              <a:buNone/>
              <a:defRPr/>
            </a:pPr>
            <a:r>
              <a:rPr lang="en-US" altLang="en-US" sz="4800" b="1" dirty="0">
                <a:solidFill>
                  <a:srgbClr val="FFFFFF"/>
                </a:solidFill>
              </a:rPr>
              <a:t>Mark 11:9 </a:t>
            </a:r>
            <a:r>
              <a:rPr lang="en-US" altLang="en-US" sz="4800" dirty="0">
                <a:solidFill>
                  <a:srgbClr val="FFFFFF"/>
                </a:solidFill>
              </a:rPr>
              <a:t>Those who went in front and those who followed were shouting: </a:t>
            </a:r>
          </a:p>
          <a:p>
            <a:pPr>
              <a:lnSpc>
                <a:spcPts val="4700"/>
              </a:lnSpc>
              <a:spcAft>
                <a:spcPts val="1800"/>
              </a:spcAft>
              <a:buClr>
                <a:srgbClr val="FFFFFF"/>
              </a:buClr>
              <a:buNone/>
              <a:defRPr/>
            </a:pPr>
            <a:r>
              <a:rPr lang="en-US" altLang="en-US" sz="4800" dirty="0">
                <a:solidFill>
                  <a:srgbClr val="FFFFFF"/>
                </a:solidFill>
              </a:rPr>
              <a:t>Hosanna!</a:t>
            </a:r>
          </a:p>
          <a:p>
            <a:pPr>
              <a:lnSpc>
                <a:spcPts val="4700"/>
              </a:lnSpc>
              <a:spcAft>
                <a:spcPts val="1800"/>
              </a:spcAft>
              <a:buClr>
                <a:srgbClr val="FFFFFF"/>
              </a:buClr>
              <a:buNone/>
              <a:defRPr/>
            </a:pPr>
            <a:r>
              <a:rPr lang="en-US" altLang="en-US" sz="4800" dirty="0">
                <a:solidFill>
                  <a:srgbClr val="FFFFFF"/>
                </a:solidFill>
              </a:rPr>
              <a:t>10 Blessed is he who comes in the name of the Lord;</a:t>
            </a:r>
          </a:p>
          <a:p>
            <a:pPr>
              <a:lnSpc>
                <a:spcPts val="4700"/>
              </a:lnSpc>
              <a:spcAft>
                <a:spcPts val="1800"/>
              </a:spcAft>
              <a:buClr>
                <a:srgbClr val="FFFFFF"/>
              </a:buClr>
              <a:buNone/>
              <a:defRPr/>
            </a:pPr>
            <a:r>
              <a:rPr lang="en-US" altLang="en-US" sz="4800" dirty="0">
                <a:solidFill>
                  <a:srgbClr val="FFFFFF"/>
                </a:solidFill>
              </a:rPr>
              <a:t>Blessed is the coming kingdom of our father David;</a:t>
            </a:r>
          </a:p>
          <a:p>
            <a:pPr>
              <a:lnSpc>
                <a:spcPts val="4700"/>
              </a:lnSpc>
              <a:spcAft>
                <a:spcPts val="1800"/>
              </a:spcAft>
              <a:buClr>
                <a:srgbClr val="FFFFFF"/>
              </a:buClr>
              <a:buNone/>
              <a:defRPr/>
            </a:pPr>
            <a:r>
              <a:rPr lang="en-US" altLang="en-US" sz="4800" dirty="0">
                <a:solidFill>
                  <a:srgbClr val="FFFFFF"/>
                </a:solidFill>
              </a:rPr>
              <a:t>Hosanna in the highest!”</a:t>
            </a:r>
          </a:p>
        </p:txBody>
      </p:sp>
    </p:spTree>
    <p:extLst>
      <p:ext uri="{BB962C8B-B14F-4D97-AF65-F5344CB8AC3E}">
        <p14:creationId xmlns:p14="http://schemas.microsoft.com/office/powerpoint/2010/main" val="170352289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a:extLst>
              <a:ext uri="{FF2B5EF4-FFF2-40B4-BE49-F238E27FC236}">
                <a16:creationId xmlns:a16="http://schemas.microsoft.com/office/drawing/2014/main" xmlns="" id="{52C2DAD6-2B42-4F97-9F80-3AEC4A5B1371}"/>
              </a:ext>
            </a:extLst>
          </p:cNvPr>
          <p:cNvSpPr txBox="1">
            <a:spLocks/>
          </p:cNvSpPr>
          <p:nvPr/>
        </p:nvSpPr>
        <p:spPr bwMode="auto">
          <a:xfrm>
            <a:off x="101600" y="146050"/>
            <a:ext cx="6883400" cy="7016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700"/>
              </a:lnSpc>
              <a:spcAft>
                <a:spcPts val="1800"/>
              </a:spcAft>
              <a:buClr>
                <a:srgbClr val="FFFFFF"/>
              </a:buClr>
              <a:buNone/>
              <a:defRPr/>
            </a:pPr>
            <a:r>
              <a:rPr lang="en-US" altLang="en-US" sz="4800" b="1" dirty="0">
                <a:solidFill>
                  <a:srgbClr val="FFFFFF"/>
                </a:solidFill>
              </a:rPr>
              <a:t>Mark 11:9 </a:t>
            </a:r>
            <a:r>
              <a:rPr lang="en-US" altLang="en-US" sz="4800" dirty="0">
                <a:solidFill>
                  <a:srgbClr val="FFFFFF"/>
                </a:solidFill>
              </a:rPr>
              <a:t>Those who went in front and those who followed were shouting: </a:t>
            </a:r>
          </a:p>
          <a:p>
            <a:pPr>
              <a:lnSpc>
                <a:spcPts val="4700"/>
              </a:lnSpc>
              <a:spcAft>
                <a:spcPts val="1800"/>
              </a:spcAft>
              <a:buClr>
                <a:srgbClr val="FFFFFF"/>
              </a:buClr>
              <a:buNone/>
              <a:defRPr/>
            </a:pPr>
            <a:r>
              <a:rPr lang="en-US" altLang="en-US" sz="4800" dirty="0">
                <a:solidFill>
                  <a:srgbClr val="FFFFFF"/>
                </a:solidFill>
              </a:rPr>
              <a:t>Hosanna!</a:t>
            </a:r>
          </a:p>
          <a:p>
            <a:pPr>
              <a:lnSpc>
                <a:spcPts val="4700"/>
              </a:lnSpc>
              <a:spcAft>
                <a:spcPts val="1800"/>
              </a:spcAft>
              <a:buClr>
                <a:srgbClr val="FFFFFF"/>
              </a:buClr>
              <a:buNone/>
              <a:defRPr/>
            </a:pPr>
            <a:r>
              <a:rPr lang="en-US" altLang="en-US" sz="4800" dirty="0">
                <a:solidFill>
                  <a:srgbClr val="FFFFFF"/>
                </a:solidFill>
              </a:rPr>
              <a:t>10 Blessed is he who comes in the name of the Lord;</a:t>
            </a:r>
          </a:p>
          <a:p>
            <a:pPr>
              <a:lnSpc>
                <a:spcPts val="4700"/>
              </a:lnSpc>
              <a:spcAft>
                <a:spcPts val="1800"/>
              </a:spcAft>
              <a:buClr>
                <a:srgbClr val="FFFFFF"/>
              </a:buClr>
              <a:buNone/>
              <a:defRPr/>
            </a:pPr>
            <a:r>
              <a:rPr lang="en-US" altLang="en-US" sz="4800" dirty="0">
                <a:solidFill>
                  <a:srgbClr val="FFFFFF"/>
                </a:solidFill>
              </a:rPr>
              <a:t>Blessed is the coming kingdom of our father David;</a:t>
            </a:r>
          </a:p>
          <a:p>
            <a:pPr>
              <a:lnSpc>
                <a:spcPts val="4700"/>
              </a:lnSpc>
              <a:spcAft>
                <a:spcPts val="1800"/>
              </a:spcAft>
              <a:buClr>
                <a:srgbClr val="FFFFFF"/>
              </a:buClr>
              <a:buNone/>
              <a:defRPr/>
            </a:pPr>
            <a:r>
              <a:rPr lang="en-US" altLang="en-US" sz="4800" dirty="0">
                <a:solidFill>
                  <a:srgbClr val="FFFFFF"/>
                </a:solidFill>
              </a:rPr>
              <a:t>Hosanna in the highest!”</a:t>
            </a:r>
          </a:p>
        </p:txBody>
      </p:sp>
      <p:sp>
        <p:nvSpPr>
          <p:cNvPr id="2" name="Rectangle 1">
            <a:extLst>
              <a:ext uri="{FF2B5EF4-FFF2-40B4-BE49-F238E27FC236}">
                <a16:creationId xmlns:a16="http://schemas.microsoft.com/office/drawing/2014/main" xmlns="" id="{EC11E0D9-3149-419C-8AB7-5BB672E7DD43}"/>
              </a:ext>
            </a:extLst>
          </p:cNvPr>
          <p:cNvSpPr/>
          <p:nvPr/>
        </p:nvSpPr>
        <p:spPr>
          <a:xfrm>
            <a:off x="-101600" y="146050"/>
            <a:ext cx="12192000" cy="6858000"/>
          </a:xfrm>
          <a:prstGeom prst="rect">
            <a:avLst/>
          </a:prstGeom>
          <a:solidFill>
            <a:schemeClr val="bg1">
              <a:alpha val="6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 Box 4">
            <a:extLst>
              <a:ext uri="{FF2B5EF4-FFF2-40B4-BE49-F238E27FC236}">
                <a16:creationId xmlns:a16="http://schemas.microsoft.com/office/drawing/2014/main" xmlns="" id="{BB842995-5C04-4A1E-85B6-7B6C4966D3AD}"/>
              </a:ext>
            </a:extLst>
          </p:cNvPr>
          <p:cNvSpPr txBox="1">
            <a:spLocks noChangeArrowheads="1"/>
          </p:cNvSpPr>
          <p:nvPr/>
        </p:nvSpPr>
        <p:spPr bwMode="auto">
          <a:xfrm>
            <a:off x="2705100" y="2702431"/>
            <a:ext cx="6883400" cy="1453137"/>
          </a:xfrm>
          <a:prstGeom prst="rect">
            <a:avLst/>
          </a:prstGeom>
          <a:solidFill>
            <a:srgbClr val="00B0F0"/>
          </a:solidFill>
          <a:ln w="47625">
            <a:noFill/>
          </a:ln>
        </p:spPr>
        <p:style>
          <a:lnRef idx="2">
            <a:schemeClr val="accent2"/>
          </a:lnRef>
          <a:fillRef idx="1">
            <a:schemeClr val="lt1"/>
          </a:fillRef>
          <a:effectRef idx="0">
            <a:schemeClr val="accent2"/>
          </a:effectRef>
          <a:fontRef idx="minor">
            <a:schemeClr val="dk1"/>
          </a:fontRef>
        </p:style>
        <p:txBody>
          <a:bodyPr lIns="45720" tIns="137160" rIns="45720"/>
          <a:lstStyle>
            <a:defPPr>
              <a:defRPr lang="en-US"/>
            </a:defPPr>
            <a:lvl1pPr algn="ctr" eaLnBrk="1" hangingPunct="1">
              <a:lnSpc>
                <a:spcPct val="100000"/>
              </a:lnSpc>
              <a:spcAft>
                <a:spcPts val="0"/>
              </a:spcAft>
              <a:defRPr sz="3200" b="1">
                <a:solidFill>
                  <a:prstClr val="black"/>
                </a:solidFill>
              </a:defRPr>
            </a:lvl1pPr>
          </a:lstStyle>
          <a:p>
            <a:pPr>
              <a:lnSpc>
                <a:spcPts val="4700"/>
              </a:lnSpc>
              <a:spcAft>
                <a:spcPts val="1200"/>
              </a:spcAft>
              <a:defRPr/>
            </a:pPr>
            <a:r>
              <a:rPr lang="en-US" altLang="en-US" sz="4800" dirty="0"/>
              <a:t>It’s hard for us to</a:t>
            </a:r>
            <a:br>
              <a:rPr lang="en-US" altLang="en-US" sz="4800" dirty="0"/>
            </a:br>
            <a:r>
              <a:rPr lang="en-US" altLang="en-US" sz="4800" dirty="0"/>
              <a:t>fully appreciate this…</a:t>
            </a:r>
            <a:endParaRPr lang="en-US" altLang="en-US" sz="4800" b="0" dirty="0"/>
          </a:p>
        </p:txBody>
      </p:sp>
    </p:spTree>
    <p:extLst>
      <p:ext uri="{BB962C8B-B14F-4D97-AF65-F5344CB8AC3E}">
        <p14:creationId xmlns:p14="http://schemas.microsoft.com/office/powerpoint/2010/main" val="1077983173"/>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a:extLst>
              <a:ext uri="{FF2B5EF4-FFF2-40B4-BE49-F238E27FC236}">
                <a16:creationId xmlns:a16="http://schemas.microsoft.com/office/drawing/2014/main" xmlns="" id="{52C2DAD6-2B42-4F97-9F80-3AEC4A5B1371}"/>
              </a:ext>
            </a:extLst>
          </p:cNvPr>
          <p:cNvSpPr txBox="1">
            <a:spLocks/>
          </p:cNvSpPr>
          <p:nvPr/>
        </p:nvSpPr>
        <p:spPr bwMode="auto">
          <a:xfrm>
            <a:off x="101600" y="146050"/>
            <a:ext cx="6883400" cy="7016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700"/>
              </a:lnSpc>
              <a:spcAft>
                <a:spcPts val="1800"/>
              </a:spcAft>
              <a:buClr>
                <a:srgbClr val="FFFFFF"/>
              </a:buClr>
              <a:buNone/>
              <a:defRPr/>
            </a:pPr>
            <a:r>
              <a:rPr lang="en-US" altLang="en-US" sz="4800" b="1" dirty="0">
                <a:solidFill>
                  <a:srgbClr val="FFFFFF"/>
                </a:solidFill>
              </a:rPr>
              <a:t>Mark 11:9 </a:t>
            </a:r>
            <a:r>
              <a:rPr lang="en-US" altLang="en-US" sz="4800" dirty="0">
                <a:solidFill>
                  <a:srgbClr val="FFFFFF"/>
                </a:solidFill>
              </a:rPr>
              <a:t>Those who went in front and those who followed were shouting: </a:t>
            </a:r>
          </a:p>
          <a:p>
            <a:pPr>
              <a:lnSpc>
                <a:spcPts val="4700"/>
              </a:lnSpc>
              <a:spcAft>
                <a:spcPts val="1800"/>
              </a:spcAft>
              <a:buClr>
                <a:srgbClr val="FFFFFF"/>
              </a:buClr>
              <a:buNone/>
              <a:defRPr/>
            </a:pPr>
            <a:r>
              <a:rPr lang="en-US" altLang="en-US" sz="4800" dirty="0">
                <a:solidFill>
                  <a:srgbClr val="FFFFFF"/>
                </a:solidFill>
              </a:rPr>
              <a:t>Hosanna!</a:t>
            </a:r>
          </a:p>
          <a:p>
            <a:pPr>
              <a:lnSpc>
                <a:spcPts val="4700"/>
              </a:lnSpc>
              <a:spcAft>
                <a:spcPts val="1800"/>
              </a:spcAft>
              <a:buClr>
                <a:srgbClr val="FFFFFF"/>
              </a:buClr>
              <a:buNone/>
              <a:defRPr/>
            </a:pPr>
            <a:r>
              <a:rPr lang="en-US" altLang="en-US" sz="4800" dirty="0">
                <a:solidFill>
                  <a:srgbClr val="FFFFFF"/>
                </a:solidFill>
              </a:rPr>
              <a:t>10 Blessed is he who comes in the name of the Lord;</a:t>
            </a:r>
          </a:p>
          <a:p>
            <a:pPr>
              <a:lnSpc>
                <a:spcPts val="4700"/>
              </a:lnSpc>
              <a:spcAft>
                <a:spcPts val="1800"/>
              </a:spcAft>
              <a:buClr>
                <a:srgbClr val="FFFFFF"/>
              </a:buClr>
              <a:buNone/>
              <a:defRPr/>
            </a:pPr>
            <a:r>
              <a:rPr lang="en-US" altLang="en-US" sz="4800" dirty="0">
                <a:solidFill>
                  <a:srgbClr val="FFFFFF"/>
                </a:solidFill>
              </a:rPr>
              <a:t>Blessed is the coming kingdom of our father David;</a:t>
            </a:r>
          </a:p>
          <a:p>
            <a:pPr>
              <a:lnSpc>
                <a:spcPts val="4700"/>
              </a:lnSpc>
              <a:spcAft>
                <a:spcPts val="1800"/>
              </a:spcAft>
              <a:buClr>
                <a:srgbClr val="FFFFFF"/>
              </a:buClr>
              <a:buNone/>
              <a:defRPr/>
            </a:pPr>
            <a:r>
              <a:rPr lang="en-US" altLang="en-US" sz="4800" dirty="0">
                <a:solidFill>
                  <a:srgbClr val="FFFFFF"/>
                </a:solidFill>
              </a:rPr>
              <a:t>Hosanna in the highest!”</a:t>
            </a:r>
          </a:p>
        </p:txBody>
      </p:sp>
      <p:sp>
        <p:nvSpPr>
          <p:cNvPr id="2" name="Rectangle 1">
            <a:extLst>
              <a:ext uri="{FF2B5EF4-FFF2-40B4-BE49-F238E27FC236}">
                <a16:creationId xmlns:a16="http://schemas.microsoft.com/office/drawing/2014/main" xmlns="" id="{EC11E0D9-3149-419C-8AB7-5BB672E7DD43}"/>
              </a:ext>
            </a:extLst>
          </p:cNvPr>
          <p:cNvSpPr/>
          <p:nvPr/>
        </p:nvSpPr>
        <p:spPr>
          <a:xfrm>
            <a:off x="0" y="0"/>
            <a:ext cx="12192000" cy="6858000"/>
          </a:xfrm>
          <a:prstGeom prst="rect">
            <a:avLst/>
          </a:prstGeom>
          <a:solidFill>
            <a:schemeClr val="bg1">
              <a:alpha val="6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 Box 4">
            <a:extLst>
              <a:ext uri="{FF2B5EF4-FFF2-40B4-BE49-F238E27FC236}">
                <a16:creationId xmlns:a16="http://schemas.microsoft.com/office/drawing/2014/main" xmlns="" id="{BB842995-5C04-4A1E-85B6-7B6C4966D3AD}"/>
              </a:ext>
            </a:extLst>
          </p:cNvPr>
          <p:cNvSpPr txBox="1">
            <a:spLocks noChangeArrowheads="1"/>
          </p:cNvSpPr>
          <p:nvPr/>
        </p:nvSpPr>
        <p:spPr bwMode="auto">
          <a:xfrm>
            <a:off x="1704975" y="2050503"/>
            <a:ext cx="9290050" cy="2627823"/>
          </a:xfrm>
          <a:prstGeom prst="rect">
            <a:avLst/>
          </a:prstGeom>
          <a:solidFill>
            <a:srgbClr val="00B0F0"/>
          </a:solidFill>
          <a:ln w="47625">
            <a:noFill/>
          </a:ln>
        </p:spPr>
        <p:style>
          <a:lnRef idx="2">
            <a:schemeClr val="accent2"/>
          </a:lnRef>
          <a:fillRef idx="1">
            <a:schemeClr val="lt1"/>
          </a:fillRef>
          <a:effectRef idx="0">
            <a:schemeClr val="accent2"/>
          </a:effectRef>
          <a:fontRef idx="minor">
            <a:schemeClr val="dk1"/>
          </a:fontRef>
        </p:style>
        <p:txBody>
          <a:bodyPr lIns="45720" tIns="137160" rIns="45720"/>
          <a:lstStyle>
            <a:defPPr>
              <a:defRPr lang="en-US"/>
            </a:defPPr>
            <a:lvl1pPr algn="ctr" eaLnBrk="1" hangingPunct="1">
              <a:lnSpc>
                <a:spcPct val="100000"/>
              </a:lnSpc>
              <a:spcAft>
                <a:spcPts val="0"/>
              </a:spcAft>
              <a:defRPr sz="3200" b="1">
                <a:solidFill>
                  <a:prstClr val="black"/>
                </a:solidFill>
              </a:defRPr>
            </a:lvl1pPr>
          </a:lstStyle>
          <a:p>
            <a:pPr>
              <a:lnSpc>
                <a:spcPts val="4700"/>
              </a:lnSpc>
              <a:spcAft>
                <a:spcPts val="1200"/>
              </a:spcAft>
              <a:defRPr/>
            </a:pPr>
            <a:r>
              <a:rPr lang="en-US" altLang="en-US" sz="4800" dirty="0"/>
              <a:t>The prophets say the Messiah will come from the east, </a:t>
            </a:r>
            <a:br>
              <a:rPr lang="en-US" altLang="en-US" sz="4800" dirty="0"/>
            </a:br>
            <a:r>
              <a:rPr lang="en-US" altLang="en-US" sz="4800" dirty="0"/>
              <a:t>from the Mount of Olives</a:t>
            </a:r>
            <a:br>
              <a:rPr lang="en-US" altLang="en-US" sz="4800" dirty="0"/>
            </a:br>
            <a:r>
              <a:rPr lang="en-US" altLang="en-US" sz="4800" dirty="0"/>
              <a:t>(Ezek. 43:1, 2; Zech. 14:4).</a:t>
            </a:r>
            <a:endParaRPr lang="en-US" altLang="en-US" sz="4800" b="0" dirty="0"/>
          </a:p>
        </p:txBody>
      </p:sp>
    </p:spTree>
    <p:extLst>
      <p:ext uri="{BB962C8B-B14F-4D97-AF65-F5344CB8AC3E}">
        <p14:creationId xmlns:p14="http://schemas.microsoft.com/office/powerpoint/2010/main" val="1392716190"/>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a:extLst>
              <a:ext uri="{FF2B5EF4-FFF2-40B4-BE49-F238E27FC236}">
                <a16:creationId xmlns:a16="http://schemas.microsoft.com/office/drawing/2014/main" xmlns="" id="{52C2DAD6-2B42-4F97-9F80-3AEC4A5B1371}"/>
              </a:ext>
            </a:extLst>
          </p:cNvPr>
          <p:cNvSpPr txBox="1">
            <a:spLocks/>
          </p:cNvSpPr>
          <p:nvPr/>
        </p:nvSpPr>
        <p:spPr bwMode="auto">
          <a:xfrm>
            <a:off x="101600" y="146050"/>
            <a:ext cx="6883400" cy="7016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700"/>
              </a:lnSpc>
              <a:spcAft>
                <a:spcPts val="1800"/>
              </a:spcAft>
              <a:buClr>
                <a:srgbClr val="FFFFFF"/>
              </a:buClr>
              <a:buNone/>
              <a:defRPr/>
            </a:pPr>
            <a:r>
              <a:rPr lang="en-US" altLang="en-US" sz="4800" b="1" dirty="0">
                <a:solidFill>
                  <a:srgbClr val="FFFFFF"/>
                </a:solidFill>
              </a:rPr>
              <a:t>Mark 11:9 </a:t>
            </a:r>
            <a:r>
              <a:rPr lang="en-US" altLang="en-US" sz="4800" dirty="0">
                <a:solidFill>
                  <a:srgbClr val="FFFFFF"/>
                </a:solidFill>
              </a:rPr>
              <a:t>Those who went in front and those who followed were shouting: </a:t>
            </a:r>
          </a:p>
          <a:p>
            <a:pPr>
              <a:lnSpc>
                <a:spcPts val="4700"/>
              </a:lnSpc>
              <a:spcAft>
                <a:spcPts val="1800"/>
              </a:spcAft>
              <a:buClr>
                <a:srgbClr val="FFFFFF"/>
              </a:buClr>
              <a:buNone/>
              <a:defRPr/>
            </a:pPr>
            <a:r>
              <a:rPr lang="en-US" altLang="en-US" sz="4800" dirty="0">
                <a:solidFill>
                  <a:srgbClr val="FFFFFF"/>
                </a:solidFill>
              </a:rPr>
              <a:t>Hosanna!</a:t>
            </a:r>
          </a:p>
          <a:p>
            <a:pPr>
              <a:lnSpc>
                <a:spcPts val="4700"/>
              </a:lnSpc>
              <a:spcAft>
                <a:spcPts val="1800"/>
              </a:spcAft>
              <a:buClr>
                <a:srgbClr val="FFFFFF"/>
              </a:buClr>
              <a:buNone/>
              <a:defRPr/>
            </a:pPr>
            <a:r>
              <a:rPr lang="en-US" altLang="en-US" sz="4800" dirty="0">
                <a:solidFill>
                  <a:srgbClr val="FFFFFF"/>
                </a:solidFill>
              </a:rPr>
              <a:t>10 Blessed is he who comes in the name of the Lord;</a:t>
            </a:r>
          </a:p>
          <a:p>
            <a:pPr>
              <a:lnSpc>
                <a:spcPts val="4700"/>
              </a:lnSpc>
              <a:spcAft>
                <a:spcPts val="1800"/>
              </a:spcAft>
              <a:buClr>
                <a:srgbClr val="FFFFFF"/>
              </a:buClr>
              <a:buNone/>
              <a:defRPr/>
            </a:pPr>
            <a:r>
              <a:rPr lang="en-US" altLang="en-US" sz="4800" dirty="0">
                <a:solidFill>
                  <a:srgbClr val="FFFFFF"/>
                </a:solidFill>
              </a:rPr>
              <a:t>Blessed is the coming kingdom of our father David;</a:t>
            </a:r>
          </a:p>
          <a:p>
            <a:pPr>
              <a:lnSpc>
                <a:spcPts val="4700"/>
              </a:lnSpc>
              <a:spcAft>
                <a:spcPts val="1800"/>
              </a:spcAft>
              <a:buClr>
                <a:srgbClr val="FFFFFF"/>
              </a:buClr>
              <a:buNone/>
              <a:defRPr/>
            </a:pPr>
            <a:r>
              <a:rPr lang="en-US" altLang="en-US" sz="4800" dirty="0">
                <a:solidFill>
                  <a:srgbClr val="FFFFFF"/>
                </a:solidFill>
              </a:rPr>
              <a:t>Hosanna in the highest!”</a:t>
            </a:r>
          </a:p>
        </p:txBody>
      </p:sp>
      <p:sp>
        <p:nvSpPr>
          <p:cNvPr id="2" name="Rectangle 1">
            <a:extLst>
              <a:ext uri="{FF2B5EF4-FFF2-40B4-BE49-F238E27FC236}">
                <a16:creationId xmlns:a16="http://schemas.microsoft.com/office/drawing/2014/main" xmlns="" id="{EC11E0D9-3149-419C-8AB7-5BB672E7DD43}"/>
              </a:ext>
            </a:extLst>
          </p:cNvPr>
          <p:cNvSpPr/>
          <p:nvPr/>
        </p:nvSpPr>
        <p:spPr>
          <a:xfrm>
            <a:off x="-1" y="0"/>
            <a:ext cx="12192000" cy="6858000"/>
          </a:xfrm>
          <a:prstGeom prst="rect">
            <a:avLst/>
          </a:prstGeom>
          <a:solidFill>
            <a:schemeClr val="bg1">
              <a:alpha val="6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 Box 4">
            <a:extLst>
              <a:ext uri="{FF2B5EF4-FFF2-40B4-BE49-F238E27FC236}">
                <a16:creationId xmlns:a16="http://schemas.microsoft.com/office/drawing/2014/main" xmlns="" id="{36EC17A2-B9C7-434C-9FDD-BC07954E7281}"/>
              </a:ext>
            </a:extLst>
          </p:cNvPr>
          <p:cNvSpPr txBox="1">
            <a:spLocks noChangeArrowheads="1"/>
          </p:cNvSpPr>
          <p:nvPr/>
        </p:nvSpPr>
        <p:spPr bwMode="auto">
          <a:xfrm>
            <a:off x="512282" y="2011362"/>
            <a:ext cx="11167435" cy="2835275"/>
          </a:xfrm>
          <a:prstGeom prst="rect">
            <a:avLst/>
          </a:prstGeom>
          <a:solidFill>
            <a:schemeClr val="tx1">
              <a:lumMod val="85000"/>
            </a:schemeClr>
          </a:solidFill>
          <a:ln w="47625">
            <a:noFill/>
          </a:ln>
        </p:spPr>
        <p:style>
          <a:lnRef idx="2">
            <a:schemeClr val="accent2"/>
          </a:lnRef>
          <a:fillRef idx="1">
            <a:schemeClr val="lt1"/>
          </a:fillRef>
          <a:effectRef idx="0">
            <a:schemeClr val="accent2"/>
          </a:effectRef>
          <a:fontRef idx="minor">
            <a:schemeClr val="dk1"/>
          </a:fontRef>
        </p:style>
        <p:txBody>
          <a:bodyPr lIns="137160" tIns="137160" rIns="45720"/>
          <a:lstStyle>
            <a:defPPr>
              <a:defRPr lang="en-US"/>
            </a:defPPr>
            <a:lvl1pPr algn="ctr" eaLnBrk="1" hangingPunct="1">
              <a:lnSpc>
                <a:spcPct val="100000"/>
              </a:lnSpc>
              <a:spcAft>
                <a:spcPts val="0"/>
              </a:spcAft>
              <a:defRPr sz="3200" b="1">
                <a:solidFill>
                  <a:prstClr val="black"/>
                </a:solidFill>
              </a:defRPr>
            </a:lvl1pPr>
          </a:lstStyle>
          <a:p>
            <a:pPr algn="l">
              <a:lnSpc>
                <a:spcPts val="4100"/>
              </a:lnSpc>
              <a:defRPr/>
            </a:pPr>
            <a:r>
              <a:rPr lang="en-US" altLang="en-US" sz="4200" dirty="0"/>
              <a:t>Zechariah 9:9 </a:t>
            </a:r>
            <a:r>
              <a:rPr lang="en-US" altLang="en-US" sz="4200" b="0" dirty="0"/>
              <a:t>Rejoice, O people of Zion! Shout in triumph, O people of Jerusalem! Look, your king is coming to you. He is righteous and victorious, yet he is humble, riding on a donkey— riding on a donkey’s colt.</a:t>
            </a:r>
          </a:p>
        </p:txBody>
      </p:sp>
    </p:spTree>
    <p:extLst>
      <p:ext uri="{BB962C8B-B14F-4D97-AF65-F5344CB8AC3E}">
        <p14:creationId xmlns:p14="http://schemas.microsoft.com/office/powerpoint/2010/main" val="827311076"/>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a:extLst>
              <a:ext uri="{FF2B5EF4-FFF2-40B4-BE49-F238E27FC236}">
                <a16:creationId xmlns:a16="http://schemas.microsoft.com/office/drawing/2014/main" xmlns="" id="{52C2DAD6-2B42-4F97-9F80-3AEC4A5B1371}"/>
              </a:ext>
            </a:extLst>
          </p:cNvPr>
          <p:cNvSpPr txBox="1">
            <a:spLocks/>
          </p:cNvSpPr>
          <p:nvPr/>
        </p:nvSpPr>
        <p:spPr bwMode="auto">
          <a:xfrm>
            <a:off x="101600" y="146050"/>
            <a:ext cx="6883400" cy="7016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700"/>
              </a:lnSpc>
              <a:spcAft>
                <a:spcPts val="1800"/>
              </a:spcAft>
              <a:buClr>
                <a:srgbClr val="FFFFFF"/>
              </a:buClr>
              <a:buNone/>
              <a:defRPr/>
            </a:pPr>
            <a:r>
              <a:rPr lang="en-US" altLang="en-US" sz="4800" b="1" dirty="0">
                <a:solidFill>
                  <a:srgbClr val="FFFFFF"/>
                </a:solidFill>
              </a:rPr>
              <a:t>Mark 11:9 </a:t>
            </a:r>
            <a:r>
              <a:rPr lang="en-US" altLang="en-US" sz="4800" dirty="0">
                <a:solidFill>
                  <a:srgbClr val="FFFFFF"/>
                </a:solidFill>
              </a:rPr>
              <a:t>Those who went in front and those who followed were shouting: </a:t>
            </a:r>
          </a:p>
          <a:p>
            <a:pPr>
              <a:lnSpc>
                <a:spcPts val="4700"/>
              </a:lnSpc>
              <a:spcAft>
                <a:spcPts val="1800"/>
              </a:spcAft>
              <a:buClr>
                <a:srgbClr val="FFFFFF"/>
              </a:buClr>
              <a:buNone/>
              <a:defRPr/>
            </a:pPr>
            <a:r>
              <a:rPr lang="en-US" altLang="en-US" sz="4800" dirty="0">
                <a:solidFill>
                  <a:srgbClr val="FFFFFF"/>
                </a:solidFill>
              </a:rPr>
              <a:t>Hosanna!</a:t>
            </a:r>
          </a:p>
          <a:p>
            <a:pPr>
              <a:lnSpc>
                <a:spcPts val="4700"/>
              </a:lnSpc>
              <a:spcAft>
                <a:spcPts val="1800"/>
              </a:spcAft>
              <a:buClr>
                <a:srgbClr val="FFFFFF"/>
              </a:buClr>
              <a:buNone/>
              <a:defRPr/>
            </a:pPr>
            <a:r>
              <a:rPr lang="en-US" altLang="en-US" sz="4800" dirty="0">
                <a:solidFill>
                  <a:srgbClr val="FFFFFF"/>
                </a:solidFill>
              </a:rPr>
              <a:t>10 Blessed is he who comes in the name of the Lord;</a:t>
            </a:r>
          </a:p>
          <a:p>
            <a:pPr>
              <a:lnSpc>
                <a:spcPts val="4700"/>
              </a:lnSpc>
              <a:spcAft>
                <a:spcPts val="1800"/>
              </a:spcAft>
              <a:buClr>
                <a:srgbClr val="FFFFFF"/>
              </a:buClr>
              <a:buNone/>
              <a:defRPr/>
            </a:pPr>
            <a:r>
              <a:rPr lang="en-US" altLang="en-US" sz="4800" dirty="0">
                <a:solidFill>
                  <a:srgbClr val="FFFFFF"/>
                </a:solidFill>
              </a:rPr>
              <a:t>Blessed is the coming kingdom of our father David;</a:t>
            </a:r>
          </a:p>
          <a:p>
            <a:pPr>
              <a:lnSpc>
                <a:spcPts val="4700"/>
              </a:lnSpc>
              <a:spcAft>
                <a:spcPts val="1800"/>
              </a:spcAft>
              <a:buClr>
                <a:srgbClr val="FFFFFF"/>
              </a:buClr>
              <a:buNone/>
              <a:defRPr/>
            </a:pPr>
            <a:r>
              <a:rPr lang="en-US" altLang="en-US" sz="4800" dirty="0">
                <a:solidFill>
                  <a:srgbClr val="FFFFFF"/>
                </a:solidFill>
              </a:rPr>
              <a:t>Hosanna in the highest!”</a:t>
            </a:r>
          </a:p>
        </p:txBody>
      </p:sp>
      <p:sp>
        <p:nvSpPr>
          <p:cNvPr id="2" name="Rectangle 1">
            <a:extLst>
              <a:ext uri="{FF2B5EF4-FFF2-40B4-BE49-F238E27FC236}">
                <a16:creationId xmlns:a16="http://schemas.microsoft.com/office/drawing/2014/main" xmlns="" id="{EC11E0D9-3149-419C-8AB7-5BB672E7DD43}"/>
              </a:ext>
            </a:extLst>
          </p:cNvPr>
          <p:cNvSpPr/>
          <p:nvPr/>
        </p:nvSpPr>
        <p:spPr>
          <a:xfrm>
            <a:off x="232735" y="146050"/>
            <a:ext cx="12192000" cy="6858000"/>
          </a:xfrm>
          <a:prstGeom prst="rect">
            <a:avLst/>
          </a:prstGeom>
          <a:solidFill>
            <a:schemeClr val="bg1">
              <a:alpha val="6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 Box 4">
            <a:extLst>
              <a:ext uri="{FF2B5EF4-FFF2-40B4-BE49-F238E27FC236}">
                <a16:creationId xmlns:a16="http://schemas.microsoft.com/office/drawing/2014/main" xmlns="" id="{BB842995-5C04-4A1E-85B6-7B6C4966D3AD}"/>
              </a:ext>
            </a:extLst>
          </p:cNvPr>
          <p:cNvSpPr txBox="1">
            <a:spLocks noChangeArrowheads="1"/>
          </p:cNvSpPr>
          <p:nvPr/>
        </p:nvSpPr>
        <p:spPr bwMode="auto">
          <a:xfrm>
            <a:off x="2489872" y="1485383"/>
            <a:ext cx="7677727" cy="4338083"/>
          </a:xfrm>
          <a:prstGeom prst="rect">
            <a:avLst/>
          </a:prstGeom>
          <a:solidFill>
            <a:srgbClr val="00B0F0"/>
          </a:solidFill>
          <a:ln w="47625">
            <a:noFill/>
          </a:ln>
        </p:spPr>
        <p:style>
          <a:lnRef idx="2">
            <a:schemeClr val="accent2"/>
          </a:lnRef>
          <a:fillRef idx="1">
            <a:schemeClr val="lt1"/>
          </a:fillRef>
          <a:effectRef idx="0">
            <a:schemeClr val="accent2"/>
          </a:effectRef>
          <a:fontRef idx="minor">
            <a:schemeClr val="dk1"/>
          </a:fontRef>
        </p:style>
        <p:txBody>
          <a:bodyPr lIns="45720" tIns="137160" rIns="45720"/>
          <a:lstStyle>
            <a:defPPr>
              <a:defRPr lang="en-US"/>
            </a:defPPr>
            <a:lvl1pPr algn="ctr" eaLnBrk="1" hangingPunct="1">
              <a:lnSpc>
                <a:spcPct val="100000"/>
              </a:lnSpc>
              <a:spcAft>
                <a:spcPts val="0"/>
              </a:spcAft>
              <a:defRPr sz="3200" b="1">
                <a:solidFill>
                  <a:prstClr val="black"/>
                </a:solidFill>
              </a:defRPr>
            </a:lvl1pPr>
          </a:lstStyle>
          <a:p>
            <a:pPr>
              <a:lnSpc>
                <a:spcPts val="4700"/>
              </a:lnSpc>
              <a:spcAft>
                <a:spcPts val="1200"/>
              </a:spcAft>
              <a:defRPr/>
            </a:pPr>
            <a:r>
              <a:rPr lang="en-US" altLang="en-US" sz="4800" dirty="0"/>
              <a:t>Palm branches…</a:t>
            </a:r>
          </a:p>
          <a:p>
            <a:pPr>
              <a:lnSpc>
                <a:spcPts val="4700"/>
              </a:lnSpc>
              <a:spcAft>
                <a:spcPts val="1200"/>
              </a:spcAft>
              <a:defRPr/>
            </a:pPr>
            <a:r>
              <a:rPr lang="en-US" altLang="en-US" sz="4800" dirty="0"/>
              <a:t>Hosanna…</a:t>
            </a:r>
          </a:p>
          <a:p>
            <a:pPr>
              <a:lnSpc>
                <a:spcPts val="4700"/>
              </a:lnSpc>
              <a:spcAft>
                <a:spcPts val="1200"/>
              </a:spcAft>
              <a:defRPr/>
            </a:pPr>
            <a:r>
              <a:rPr lang="en-US" altLang="en-US" sz="4800" dirty="0"/>
              <a:t>Every part of this scene points to one thing:</a:t>
            </a:r>
          </a:p>
          <a:p>
            <a:pPr>
              <a:lnSpc>
                <a:spcPts val="4700"/>
              </a:lnSpc>
              <a:spcAft>
                <a:spcPts val="1200"/>
              </a:spcAft>
              <a:defRPr/>
            </a:pPr>
            <a:r>
              <a:rPr lang="en-US" altLang="en-US" sz="4800" b="0" dirty="0"/>
              <a:t>The Messiah King</a:t>
            </a:r>
            <a:br>
              <a:rPr lang="en-US" altLang="en-US" sz="4800" b="0" dirty="0"/>
            </a:br>
            <a:r>
              <a:rPr lang="en-US" altLang="en-US" sz="4800" b="0" dirty="0"/>
              <a:t>has arrived!</a:t>
            </a:r>
          </a:p>
        </p:txBody>
      </p:sp>
    </p:spTree>
    <p:extLst>
      <p:ext uri="{BB962C8B-B14F-4D97-AF65-F5344CB8AC3E}">
        <p14:creationId xmlns:p14="http://schemas.microsoft.com/office/powerpoint/2010/main" val="101225962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a:extLst>
              <a:ext uri="{FF2B5EF4-FFF2-40B4-BE49-F238E27FC236}">
                <a16:creationId xmlns:a16="http://schemas.microsoft.com/office/drawing/2014/main" xmlns="" id="{4908B415-C240-412D-8529-8FE3C52143F7}"/>
              </a:ext>
            </a:extLst>
          </p:cNvPr>
          <p:cNvSpPr txBox="1">
            <a:spLocks/>
          </p:cNvSpPr>
          <p:nvPr/>
        </p:nvSpPr>
        <p:spPr bwMode="auto">
          <a:xfrm>
            <a:off x="101600" y="146050"/>
            <a:ext cx="12090400" cy="2597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700"/>
              </a:lnSpc>
              <a:spcAft>
                <a:spcPts val="1800"/>
              </a:spcAft>
              <a:buClr>
                <a:srgbClr val="FFFFFF"/>
              </a:buClr>
              <a:buNone/>
              <a:defRPr/>
            </a:pPr>
            <a:r>
              <a:rPr lang="en-US" altLang="en-US" sz="4800" b="1" dirty="0">
                <a:solidFill>
                  <a:srgbClr val="FFFFFF"/>
                </a:solidFill>
              </a:rPr>
              <a:t>Mark 11:11 </a:t>
            </a:r>
            <a:r>
              <a:rPr lang="en-US" altLang="en-US" sz="4800" dirty="0">
                <a:solidFill>
                  <a:srgbClr val="FFFFFF"/>
                </a:solidFill>
              </a:rPr>
              <a:t>Jesus entered Jerusalem and came into the temple; and after looking around at everything, He left for Bethany with the twelve, since it was already late.</a:t>
            </a:r>
          </a:p>
        </p:txBody>
      </p:sp>
      <p:pic>
        <p:nvPicPr>
          <p:cNvPr id="6" name="Picture 5">
            <a:extLst>
              <a:ext uri="{FF2B5EF4-FFF2-40B4-BE49-F238E27FC236}">
                <a16:creationId xmlns:a16="http://schemas.microsoft.com/office/drawing/2014/main" xmlns="" id="{7C924390-54BD-4BF0-B5FB-098A0D5C493D}"/>
              </a:ext>
            </a:extLst>
          </p:cNvPr>
          <p:cNvPicPr>
            <a:picLocks noChangeAspect="1"/>
          </p:cNvPicPr>
          <p:nvPr/>
        </p:nvPicPr>
        <p:blipFill rotWithShape="1">
          <a:blip r:embed="rId2"/>
          <a:srcRect l="77486" t="76054" r="13473"/>
          <a:stretch/>
        </p:blipFill>
        <p:spPr>
          <a:xfrm>
            <a:off x="7783036" y="5742432"/>
            <a:ext cx="1105787" cy="1119112"/>
          </a:xfrm>
          <a:prstGeom prst="rect">
            <a:avLst/>
          </a:prstGeom>
        </p:spPr>
      </p:pic>
      <p:sp>
        <p:nvSpPr>
          <p:cNvPr id="7" name="Text Box 4">
            <a:extLst>
              <a:ext uri="{FF2B5EF4-FFF2-40B4-BE49-F238E27FC236}">
                <a16:creationId xmlns:a16="http://schemas.microsoft.com/office/drawing/2014/main" xmlns="" id="{79AFF582-259B-4034-8C7F-CE93ED5510E2}"/>
              </a:ext>
            </a:extLst>
          </p:cNvPr>
          <p:cNvSpPr txBox="1">
            <a:spLocks noChangeArrowheads="1"/>
          </p:cNvSpPr>
          <p:nvPr/>
        </p:nvSpPr>
        <p:spPr bwMode="auto">
          <a:xfrm>
            <a:off x="6538095" y="2789678"/>
            <a:ext cx="4701455" cy="1453137"/>
          </a:xfrm>
          <a:prstGeom prst="rect">
            <a:avLst/>
          </a:prstGeom>
          <a:solidFill>
            <a:srgbClr val="00B0F0"/>
          </a:solidFill>
          <a:ln w="47625">
            <a:noFill/>
          </a:ln>
        </p:spPr>
        <p:style>
          <a:lnRef idx="2">
            <a:schemeClr val="accent2"/>
          </a:lnRef>
          <a:fillRef idx="1">
            <a:schemeClr val="lt1"/>
          </a:fillRef>
          <a:effectRef idx="0">
            <a:schemeClr val="accent2"/>
          </a:effectRef>
          <a:fontRef idx="minor">
            <a:schemeClr val="dk1"/>
          </a:fontRef>
        </p:style>
        <p:txBody>
          <a:bodyPr lIns="45720" tIns="137160" rIns="45720"/>
          <a:lstStyle>
            <a:defPPr>
              <a:defRPr lang="en-US"/>
            </a:defPPr>
            <a:lvl1pPr algn="ctr" eaLnBrk="1" hangingPunct="1">
              <a:lnSpc>
                <a:spcPct val="100000"/>
              </a:lnSpc>
              <a:spcAft>
                <a:spcPts val="0"/>
              </a:spcAft>
              <a:defRPr sz="3200" b="1">
                <a:solidFill>
                  <a:prstClr val="black"/>
                </a:solidFill>
              </a:defRPr>
            </a:lvl1pPr>
          </a:lstStyle>
          <a:p>
            <a:pPr>
              <a:lnSpc>
                <a:spcPts val="4700"/>
              </a:lnSpc>
              <a:spcAft>
                <a:spcPts val="1200"/>
              </a:spcAft>
              <a:defRPr/>
            </a:pPr>
            <a:r>
              <a:rPr lang="en-US" altLang="en-US" sz="4800" dirty="0"/>
              <a:t>Not tourism. </a:t>
            </a:r>
            <a:br>
              <a:rPr lang="en-US" altLang="en-US" sz="4800" dirty="0"/>
            </a:br>
            <a:r>
              <a:rPr lang="en-US" altLang="en-US" sz="4800" dirty="0">
                <a:solidFill>
                  <a:srgbClr val="00B0F0"/>
                </a:solidFill>
              </a:rPr>
              <a:t>An inspection</a:t>
            </a:r>
            <a:endParaRPr lang="en-US" altLang="en-US" sz="4800" b="0" dirty="0">
              <a:solidFill>
                <a:srgbClr val="00B0F0"/>
              </a:solidFill>
            </a:endParaRPr>
          </a:p>
        </p:txBody>
      </p:sp>
    </p:spTree>
    <p:extLst>
      <p:ext uri="{BB962C8B-B14F-4D97-AF65-F5344CB8AC3E}">
        <p14:creationId xmlns:p14="http://schemas.microsoft.com/office/powerpoint/2010/main" val="171753704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a:extLst>
              <a:ext uri="{FF2B5EF4-FFF2-40B4-BE49-F238E27FC236}">
                <a16:creationId xmlns:a16="http://schemas.microsoft.com/office/drawing/2014/main" xmlns="" id="{4908B415-C240-412D-8529-8FE3C52143F7}"/>
              </a:ext>
            </a:extLst>
          </p:cNvPr>
          <p:cNvSpPr txBox="1">
            <a:spLocks/>
          </p:cNvSpPr>
          <p:nvPr/>
        </p:nvSpPr>
        <p:spPr bwMode="auto">
          <a:xfrm>
            <a:off x="101600" y="146050"/>
            <a:ext cx="12090400" cy="2597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700"/>
              </a:lnSpc>
              <a:spcAft>
                <a:spcPts val="1800"/>
              </a:spcAft>
              <a:buClr>
                <a:srgbClr val="FFFFFF"/>
              </a:buClr>
              <a:buNone/>
              <a:defRPr/>
            </a:pPr>
            <a:r>
              <a:rPr lang="en-US" altLang="en-US" sz="4800" b="1" dirty="0">
                <a:solidFill>
                  <a:srgbClr val="FFFFFF"/>
                </a:solidFill>
              </a:rPr>
              <a:t>Mark 11:11 </a:t>
            </a:r>
            <a:r>
              <a:rPr lang="en-US" altLang="en-US" sz="4800" dirty="0">
                <a:solidFill>
                  <a:srgbClr val="FFFFFF"/>
                </a:solidFill>
              </a:rPr>
              <a:t>Jesus entered Jerusalem and came into the temple; and after looking around at everything, He left for Bethany with the twelve, since it was already late.</a:t>
            </a:r>
          </a:p>
        </p:txBody>
      </p:sp>
      <p:pic>
        <p:nvPicPr>
          <p:cNvPr id="6" name="Picture 5">
            <a:extLst>
              <a:ext uri="{FF2B5EF4-FFF2-40B4-BE49-F238E27FC236}">
                <a16:creationId xmlns:a16="http://schemas.microsoft.com/office/drawing/2014/main" xmlns="" id="{7C924390-54BD-4BF0-B5FB-098A0D5C493D}"/>
              </a:ext>
            </a:extLst>
          </p:cNvPr>
          <p:cNvPicPr>
            <a:picLocks noChangeAspect="1"/>
          </p:cNvPicPr>
          <p:nvPr/>
        </p:nvPicPr>
        <p:blipFill rotWithShape="1">
          <a:blip r:embed="rId2"/>
          <a:srcRect l="77486" t="76054" r="13473"/>
          <a:stretch/>
        </p:blipFill>
        <p:spPr>
          <a:xfrm>
            <a:off x="7783036" y="5742432"/>
            <a:ext cx="1105787" cy="1119112"/>
          </a:xfrm>
          <a:prstGeom prst="rect">
            <a:avLst/>
          </a:prstGeom>
        </p:spPr>
      </p:pic>
      <p:sp>
        <p:nvSpPr>
          <p:cNvPr id="7" name="Text Box 4">
            <a:extLst>
              <a:ext uri="{FF2B5EF4-FFF2-40B4-BE49-F238E27FC236}">
                <a16:creationId xmlns:a16="http://schemas.microsoft.com/office/drawing/2014/main" xmlns="" id="{79AFF582-259B-4034-8C7F-CE93ED5510E2}"/>
              </a:ext>
            </a:extLst>
          </p:cNvPr>
          <p:cNvSpPr txBox="1">
            <a:spLocks noChangeArrowheads="1"/>
          </p:cNvSpPr>
          <p:nvPr/>
        </p:nvSpPr>
        <p:spPr bwMode="auto">
          <a:xfrm>
            <a:off x="6538095" y="2789678"/>
            <a:ext cx="4701455" cy="1453137"/>
          </a:xfrm>
          <a:prstGeom prst="rect">
            <a:avLst/>
          </a:prstGeom>
          <a:solidFill>
            <a:srgbClr val="00B0F0"/>
          </a:solidFill>
          <a:ln w="47625">
            <a:noFill/>
          </a:ln>
        </p:spPr>
        <p:style>
          <a:lnRef idx="2">
            <a:schemeClr val="accent2"/>
          </a:lnRef>
          <a:fillRef idx="1">
            <a:schemeClr val="lt1"/>
          </a:fillRef>
          <a:effectRef idx="0">
            <a:schemeClr val="accent2"/>
          </a:effectRef>
          <a:fontRef idx="minor">
            <a:schemeClr val="dk1"/>
          </a:fontRef>
        </p:style>
        <p:txBody>
          <a:bodyPr lIns="45720" tIns="137160" rIns="45720"/>
          <a:lstStyle>
            <a:defPPr>
              <a:defRPr lang="en-US"/>
            </a:defPPr>
            <a:lvl1pPr algn="ctr" eaLnBrk="1" hangingPunct="1">
              <a:lnSpc>
                <a:spcPct val="100000"/>
              </a:lnSpc>
              <a:spcAft>
                <a:spcPts val="0"/>
              </a:spcAft>
              <a:defRPr sz="3200" b="1">
                <a:solidFill>
                  <a:prstClr val="black"/>
                </a:solidFill>
              </a:defRPr>
            </a:lvl1pPr>
          </a:lstStyle>
          <a:p>
            <a:pPr>
              <a:lnSpc>
                <a:spcPts val="4700"/>
              </a:lnSpc>
              <a:spcAft>
                <a:spcPts val="1200"/>
              </a:spcAft>
              <a:defRPr/>
            </a:pPr>
            <a:r>
              <a:rPr lang="en-US" altLang="en-US" sz="4800" dirty="0"/>
              <a:t>Not tourism. </a:t>
            </a:r>
            <a:br>
              <a:rPr lang="en-US" altLang="en-US" sz="4800" dirty="0"/>
            </a:br>
            <a:r>
              <a:rPr lang="en-US" altLang="en-US" sz="4800" dirty="0"/>
              <a:t>An inspection</a:t>
            </a:r>
            <a:endParaRPr lang="en-US" altLang="en-US" sz="4800" b="0" dirty="0"/>
          </a:p>
        </p:txBody>
      </p:sp>
    </p:spTree>
    <p:extLst>
      <p:ext uri="{BB962C8B-B14F-4D97-AF65-F5344CB8AC3E}">
        <p14:creationId xmlns:p14="http://schemas.microsoft.com/office/powerpoint/2010/main" val="2620472804"/>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Content Placeholder 2">
            <a:extLst>
              <a:ext uri="{FF2B5EF4-FFF2-40B4-BE49-F238E27FC236}">
                <a16:creationId xmlns:a16="http://schemas.microsoft.com/office/drawing/2014/main" xmlns="" id="{335C8FA1-3847-461F-A357-70816D6753EE}"/>
              </a:ext>
            </a:extLst>
          </p:cNvPr>
          <p:cNvSpPr txBox="1">
            <a:spLocks/>
          </p:cNvSpPr>
          <p:nvPr/>
        </p:nvSpPr>
        <p:spPr bwMode="auto">
          <a:xfrm>
            <a:off x="101600" y="146050"/>
            <a:ext cx="11731812" cy="1790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700"/>
              </a:lnSpc>
              <a:spcAft>
                <a:spcPts val="1800"/>
              </a:spcAft>
              <a:buClr>
                <a:srgbClr val="FFFFFF"/>
              </a:buClr>
              <a:buNone/>
              <a:defRPr/>
            </a:pPr>
            <a:r>
              <a:rPr lang="en-US" altLang="en-US" sz="4800" b="1" dirty="0"/>
              <a:t>Mark 10:32 </a:t>
            </a:r>
            <a:r>
              <a:rPr lang="en-US" altLang="en-US" sz="4800" dirty="0"/>
              <a:t>They were on the road going up to Jerusalem…</a:t>
            </a:r>
          </a:p>
        </p:txBody>
      </p:sp>
    </p:spTree>
    <p:extLst>
      <p:ext uri="{BB962C8B-B14F-4D97-AF65-F5344CB8AC3E}">
        <p14:creationId xmlns:p14="http://schemas.microsoft.com/office/powerpoint/2010/main" val="3555709057"/>
      </p:ext>
    </p:extLst>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a:extLst>
              <a:ext uri="{FF2B5EF4-FFF2-40B4-BE49-F238E27FC236}">
                <a16:creationId xmlns:a16="http://schemas.microsoft.com/office/drawing/2014/main" xmlns="" id="{4908B415-C240-412D-8529-8FE3C52143F7}"/>
              </a:ext>
            </a:extLst>
          </p:cNvPr>
          <p:cNvSpPr txBox="1">
            <a:spLocks/>
          </p:cNvSpPr>
          <p:nvPr/>
        </p:nvSpPr>
        <p:spPr bwMode="auto">
          <a:xfrm>
            <a:off x="101600" y="146050"/>
            <a:ext cx="12090400" cy="19747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700"/>
              </a:lnSpc>
              <a:spcAft>
                <a:spcPts val="1800"/>
              </a:spcAft>
              <a:buClr>
                <a:srgbClr val="FFFFFF"/>
              </a:buClr>
              <a:buNone/>
              <a:defRPr/>
            </a:pPr>
            <a:r>
              <a:rPr lang="en-US" altLang="en-US" sz="4800" b="1" dirty="0">
                <a:solidFill>
                  <a:srgbClr val="FFFFFF"/>
                </a:solidFill>
              </a:rPr>
              <a:t>Mark 11:15 </a:t>
            </a:r>
            <a:r>
              <a:rPr lang="en-US" altLang="en-US" sz="4800" dirty="0">
                <a:solidFill>
                  <a:srgbClr val="FFFFFF"/>
                </a:solidFill>
              </a:rPr>
              <a:t>…And he entered the temple and began to cast out those who were buying and selling in the temple, and overturned the tables of the</a:t>
            </a:r>
          </a:p>
        </p:txBody>
      </p:sp>
    </p:spTree>
    <p:extLst>
      <p:ext uri="{BB962C8B-B14F-4D97-AF65-F5344CB8AC3E}">
        <p14:creationId xmlns:p14="http://schemas.microsoft.com/office/powerpoint/2010/main" val="1985112037"/>
      </p:ext>
    </p:extLst>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a:extLst>
              <a:ext uri="{FF2B5EF4-FFF2-40B4-BE49-F238E27FC236}">
                <a16:creationId xmlns:a16="http://schemas.microsoft.com/office/drawing/2014/main" xmlns="" id="{4908B415-C240-412D-8529-8FE3C52143F7}"/>
              </a:ext>
            </a:extLst>
          </p:cNvPr>
          <p:cNvSpPr txBox="1">
            <a:spLocks/>
          </p:cNvSpPr>
          <p:nvPr/>
        </p:nvSpPr>
        <p:spPr bwMode="auto">
          <a:xfrm>
            <a:off x="101600" y="146050"/>
            <a:ext cx="12090400" cy="2597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700"/>
              </a:lnSpc>
              <a:spcAft>
                <a:spcPts val="1800"/>
              </a:spcAft>
              <a:buClr>
                <a:srgbClr val="FFFFFF"/>
              </a:buClr>
              <a:buNone/>
              <a:defRPr/>
            </a:pPr>
            <a:r>
              <a:rPr lang="en-US" altLang="en-US" sz="4800" dirty="0">
                <a:solidFill>
                  <a:srgbClr val="FFFFFF"/>
                </a:solidFill>
              </a:rPr>
              <a:t>moneychangers and the seats of those who were selling doves; 16 and He would not permit anyone to carry goods through the temple.</a:t>
            </a:r>
            <a:r>
              <a:rPr lang="en-US" altLang="en-US" sz="4800" b="1" dirty="0">
                <a:solidFill>
                  <a:srgbClr val="FFFFFF"/>
                </a:solidFill>
              </a:rPr>
              <a:t> </a:t>
            </a:r>
            <a:endParaRPr lang="en-US" altLang="en-US" sz="4800" dirty="0">
              <a:solidFill>
                <a:srgbClr val="FFFFFF"/>
              </a:solidFill>
            </a:endParaRPr>
          </a:p>
        </p:txBody>
      </p:sp>
    </p:spTree>
    <p:extLst>
      <p:ext uri="{BB962C8B-B14F-4D97-AF65-F5344CB8AC3E}">
        <p14:creationId xmlns:p14="http://schemas.microsoft.com/office/powerpoint/2010/main" val="2543686367"/>
      </p:ext>
    </p:extLst>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a:extLst>
              <a:ext uri="{FF2B5EF4-FFF2-40B4-BE49-F238E27FC236}">
                <a16:creationId xmlns:a16="http://schemas.microsoft.com/office/drawing/2014/main" xmlns="" id="{4908B415-C240-412D-8529-8FE3C52143F7}"/>
              </a:ext>
            </a:extLst>
          </p:cNvPr>
          <p:cNvSpPr txBox="1">
            <a:spLocks/>
          </p:cNvSpPr>
          <p:nvPr/>
        </p:nvSpPr>
        <p:spPr bwMode="auto">
          <a:xfrm>
            <a:off x="101600" y="146050"/>
            <a:ext cx="12090400" cy="2597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700"/>
              </a:lnSpc>
              <a:spcAft>
                <a:spcPts val="1800"/>
              </a:spcAft>
              <a:buClr>
                <a:srgbClr val="FFFFFF"/>
              </a:buClr>
              <a:buNone/>
              <a:defRPr/>
            </a:pPr>
            <a:r>
              <a:rPr lang="en-US" altLang="en-US" sz="4800" dirty="0">
                <a:solidFill>
                  <a:srgbClr val="FFFFFF"/>
                </a:solidFill>
              </a:rPr>
              <a:t>17 And He began to teach and say to them, "Is it not written, `MY HOUSE SHALL BE CALLED A HOUSE OF PRAYER FOR ALL THE NATIONS'? </a:t>
            </a:r>
          </a:p>
        </p:txBody>
      </p:sp>
    </p:spTree>
    <p:extLst>
      <p:ext uri="{BB962C8B-B14F-4D97-AF65-F5344CB8AC3E}">
        <p14:creationId xmlns:p14="http://schemas.microsoft.com/office/powerpoint/2010/main" val="2117012269"/>
      </p:ext>
    </p:extLst>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a:extLst>
              <a:ext uri="{FF2B5EF4-FFF2-40B4-BE49-F238E27FC236}">
                <a16:creationId xmlns:a16="http://schemas.microsoft.com/office/drawing/2014/main" xmlns="" id="{4908B415-C240-412D-8529-8FE3C52143F7}"/>
              </a:ext>
            </a:extLst>
          </p:cNvPr>
          <p:cNvSpPr txBox="1">
            <a:spLocks/>
          </p:cNvSpPr>
          <p:nvPr/>
        </p:nvSpPr>
        <p:spPr bwMode="auto">
          <a:xfrm>
            <a:off x="101600" y="146050"/>
            <a:ext cx="12090400" cy="2597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700"/>
              </a:lnSpc>
              <a:spcAft>
                <a:spcPts val="1800"/>
              </a:spcAft>
              <a:buClr>
                <a:srgbClr val="FFFFFF"/>
              </a:buClr>
              <a:buNone/>
              <a:defRPr/>
            </a:pPr>
            <a:r>
              <a:rPr lang="en-US" altLang="en-US" sz="4800" dirty="0">
                <a:solidFill>
                  <a:srgbClr val="FFFFFF"/>
                </a:solidFill>
              </a:rPr>
              <a:t>But you have made it a ROBBERS' DEN." </a:t>
            </a:r>
          </a:p>
        </p:txBody>
      </p:sp>
    </p:spTree>
    <p:extLst>
      <p:ext uri="{BB962C8B-B14F-4D97-AF65-F5344CB8AC3E}">
        <p14:creationId xmlns:p14="http://schemas.microsoft.com/office/powerpoint/2010/main" val="1423467631"/>
      </p:ext>
    </p:extLst>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a:extLst>
              <a:ext uri="{FF2B5EF4-FFF2-40B4-BE49-F238E27FC236}">
                <a16:creationId xmlns:a16="http://schemas.microsoft.com/office/drawing/2014/main" xmlns="" id="{4908B415-C240-412D-8529-8FE3C52143F7}"/>
              </a:ext>
            </a:extLst>
          </p:cNvPr>
          <p:cNvSpPr txBox="1">
            <a:spLocks/>
          </p:cNvSpPr>
          <p:nvPr/>
        </p:nvSpPr>
        <p:spPr bwMode="auto">
          <a:xfrm>
            <a:off x="101600" y="146050"/>
            <a:ext cx="12090400" cy="2597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700"/>
              </a:lnSpc>
              <a:spcAft>
                <a:spcPts val="1800"/>
              </a:spcAft>
              <a:buClr>
                <a:srgbClr val="FFFFFF"/>
              </a:buClr>
              <a:buNone/>
              <a:defRPr/>
            </a:pPr>
            <a:r>
              <a:rPr lang="en-US" altLang="en-US" sz="4800" dirty="0">
                <a:solidFill>
                  <a:srgbClr val="FFFFFF"/>
                </a:solidFill>
              </a:rPr>
              <a:t>But you have made it a ROBBERS' DEN." </a:t>
            </a:r>
          </a:p>
        </p:txBody>
      </p:sp>
      <p:sp>
        <p:nvSpPr>
          <p:cNvPr id="4" name="Rectangle 3">
            <a:extLst>
              <a:ext uri="{FF2B5EF4-FFF2-40B4-BE49-F238E27FC236}">
                <a16:creationId xmlns:a16="http://schemas.microsoft.com/office/drawing/2014/main" xmlns="" id="{0DE93FEB-D969-4AE5-8E0C-451D5336375F}"/>
              </a:ext>
            </a:extLst>
          </p:cNvPr>
          <p:cNvSpPr/>
          <p:nvPr/>
        </p:nvSpPr>
        <p:spPr>
          <a:xfrm>
            <a:off x="-101600" y="47625"/>
            <a:ext cx="12192000" cy="6858000"/>
          </a:xfrm>
          <a:prstGeom prst="rect">
            <a:avLst/>
          </a:prstGeom>
          <a:solidFill>
            <a:schemeClr val="bg1">
              <a:alpha val="6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 Box 4">
            <a:extLst>
              <a:ext uri="{FF2B5EF4-FFF2-40B4-BE49-F238E27FC236}">
                <a16:creationId xmlns:a16="http://schemas.microsoft.com/office/drawing/2014/main" xmlns="" id="{EE79C627-4B4E-4286-A004-9EEBCE7133B0}"/>
              </a:ext>
            </a:extLst>
          </p:cNvPr>
          <p:cNvSpPr txBox="1">
            <a:spLocks noChangeArrowheads="1"/>
          </p:cNvSpPr>
          <p:nvPr/>
        </p:nvSpPr>
        <p:spPr bwMode="auto">
          <a:xfrm>
            <a:off x="2729230" y="2459201"/>
            <a:ext cx="6733540" cy="2034848"/>
          </a:xfrm>
          <a:prstGeom prst="rect">
            <a:avLst/>
          </a:prstGeom>
          <a:solidFill>
            <a:srgbClr val="00B0F0"/>
          </a:solidFill>
          <a:ln w="47625">
            <a:noFill/>
          </a:ln>
        </p:spPr>
        <p:style>
          <a:lnRef idx="2">
            <a:schemeClr val="accent2"/>
          </a:lnRef>
          <a:fillRef idx="1">
            <a:schemeClr val="lt1"/>
          </a:fillRef>
          <a:effectRef idx="0">
            <a:schemeClr val="accent2"/>
          </a:effectRef>
          <a:fontRef idx="minor">
            <a:schemeClr val="dk1"/>
          </a:fontRef>
        </p:style>
        <p:txBody>
          <a:bodyPr lIns="45720" tIns="137160" rIns="45720"/>
          <a:lstStyle>
            <a:defPPr>
              <a:defRPr lang="en-US"/>
            </a:defPPr>
            <a:lvl1pPr algn="ctr" eaLnBrk="1" hangingPunct="1">
              <a:lnSpc>
                <a:spcPct val="100000"/>
              </a:lnSpc>
              <a:spcAft>
                <a:spcPts val="0"/>
              </a:spcAft>
              <a:defRPr sz="3200" b="1">
                <a:solidFill>
                  <a:prstClr val="black"/>
                </a:solidFill>
              </a:defRPr>
            </a:lvl1pPr>
          </a:lstStyle>
          <a:p>
            <a:pPr>
              <a:lnSpc>
                <a:spcPts val="4700"/>
              </a:lnSpc>
              <a:spcAft>
                <a:spcPts val="1200"/>
              </a:spcAft>
              <a:defRPr/>
            </a:pPr>
            <a:r>
              <a:rPr lang="en-US" altLang="en-US" sz="4800" dirty="0"/>
              <a:t>Jesus is the Messiah, the true King, and the temple is </a:t>
            </a:r>
            <a:r>
              <a:rPr lang="en-US" altLang="en-US" sz="4800" i="1" dirty="0"/>
              <a:t>his </a:t>
            </a:r>
            <a:r>
              <a:rPr lang="en-US" altLang="en-US" sz="4800" dirty="0"/>
              <a:t>house!</a:t>
            </a:r>
            <a:endParaRPr lang="en-US" altLang="en-US" sz="4800" b="0" dirty="0"/>
          </a:p>
        </p:txBody>
      </p:sp>
    </p:spTree>
    <p:extLst>
      <p:ext uri="{BB962C8B-B14F-4D97-AF65-F5344CB8AC3E}">
        <p14:creationId xmlns:p14="http://schemas.microsoft.com/office/powerpoint/2010/main" val="69526254"/>
      </p:ext>
    </p:extLst>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Content Placeholder 2">
            <a:extLst>
              <a:ext uri="{FF2B5EF4-FFF2-40B4-BE49-F238E27FC236}">
                <a16:creationId xmlns:a16="http://schemas.microsoft.com/office/drawing/2014/main" xmlns="" id="{335C8FA1-3847-461F-A357-70816D6753EE}"/>
              </a:ext>
            </a:extLst>
          </p:cNvPr>
          <p:cNvSpPr txBox="1">
            <a:spLocks/>
          </p:cNvSpPr>
          <p:nvPr/>
        </p:nvSpPr>
        <p:spPr bwMode="auto">
          <a:xfrm>
            <a:off x="101600" y="146050"/>
            <a:ext cx="5491126" cy="1533894"/>
          </a:xfrm>
          <a:prstGeom prst="rect">
            <a:avLst/>
          </a:prstGeom>
          <a:solidFill>
            <a:schemeClr val="bg1">
              <a:alpha val="16000"/>
            </a:schemeClr>
          </a:solidFill>
          <a:ln>
            <a:noFill/>
          </a:ln>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marL="34925" marR="0" lvl="0" indent="0" algn="l" defTabSz="914400" rtl="0" eaLnBrk="0" fontAlgn="base" latinLnBrk="0" hangingPunct="0">
              <a:lnSpc>
                <a:spcPts val="4700"/>
              </a:lnSpc>
              <a:spcBef>
                <a:spcPct val="0"/>
              </a:spcBef>
              <a:spcAft>
                <a:spcPts val="1800"/>
              </a:spcAft>
              <a:buClr>
                <a:srgbClr val="FFFFFF"/>
              </a:buClr>
              <a:buSzPct val="80000"/>
              <a:buFont typeface="Wingdings 2" panose="05020102010507070707" pitchFamily="18" charset="2"/>
              <a:buNone/>
              <a:tabLst/>
              <a:defRPr/>
            </a:pPr>
            <a:r>
              <a:rPr kumimoji="0" lang="en-US" altLang="en-US" sz="4800" b="1" i="0" u="none" strike="noStrike" kern="1200" cap="none" spc="0" normalizeH="0" baseline="0" noProof="0" dirty="0">
                <a:ln>
                  <a:noFill/>
                </a:ln>
                <a:effectLst>
                  <a:outerShdw blurRad="38100" dist="38100" dir="2700000" algn="tl">
                    <a:srgbClr val="000000">
                      <a:alpha val="43137"/>
                    </a:srgbClr>
                  </a:outerShdw>
                </a:effectLst>
                <a:uLnTx/>
                <a:uFillTx/>
                <a:latin typeface="Arial Narrow" panose="020B0606020202030204" pitchFamily="34" charset="0"/>
                <a:ea typeface="+mn-ea"/>
                <a:cs typeface="Arial" panose="020B0604020202020204" pitchFamily="34" charset="0"/>
              </a:rPr>
              <a:t>How do people react?</a:t>
            </a:r>
          </a:p>
          <a:p>
            <a:pPr marL="34925" marR="0" lvl="0" indent="0" algn="l" defTabSz="914400" rtl="0" eaLnBrk="0" fontAlgn="base" latinLnBrk="0" hangingPunct="0">
              <a:lnSpc>
                <a:spcPts val="4700"/>
              </a:lnSpc>
              <a:spcBef>
                <a:spcPct val="0"/>
              </a:spcBef>
              <a:spcAft>
                <a:spcPts val="1800"/>
              </a:spcAft>
              <a:buClr>
                <a:srgbClr val="FFFFFF"/>
              </a:buClr>
              <a:buSzPct val="80000"/>
              <a:buFont typeface="Wingdings 2" panose="05020102010507070707" pitchFamily="18" charset="2"/>
              <a:buNone/>
              <a:tabLst/>
              <a:defRPr/>
            </a:pPr>
            <a:r>
              <a:rPr lang="en-US" altLang="en-US" sz="4800" dirty="0">
                <a:effectLst>
                  <a:outerShdw blurRad="38100" dist="38100" dir="2700000" algn="tl">
                    <a:srgbClr val="000000">
                      <a:alpha val="43137"/>
                    </a:srgbClr>
                  </a:outerShdw>
                </a:effectLst>
              </a:rPr>
              <a:t>Some rejected Jesus…</a:t>
            </a:r>
            <a:endParaRPr kumimoji="0" lang="en-US" altLang="en-US" sz="4800" i="0" u="none" strike="noStrike" kern="1200" cap="none" spc="0" normalizeH="0" baseline="0" noProof="0" dirty="0">
              <a:ln>
                <a:noFill/>
              </a:ln>
              <a:effectLst>
                <a:outerShdw blurRad="38100" dist="38100" dir="2700000" algn="tl">
                  <a:srgbClr val="000000">
                    <a:alpha val="43137"/>
                  </a:srgbClr>
                </a:outerShdw>
              </a:effectLst>
              <a:uLnTx/>
              <a:uFillTx/>
            </a:endParaRPr>
          </a:p>
        </p:txBody>
      </p:sp>
    </p:spTree>
    <p:extLst>
      <p:ext uri="{BB962C8B-B14F-4D97-AF65-F5344CB8AC3E}">
        <p14:creationId xmlns:p14="http://schemas.microsoft.com/office/powerpoint/2010/main" val="121563562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5058">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xmlns="" id="{6E521CFA-DB83-44A5-9DD7-FB1082B0023A}"/>
              </a:ext>
            </a:extLst>
          </p:cNvPr>
          <p:cNvSpPr txBox="1">
            <a:spLocks/>
          </p:cNvSpPr>
          <p:nvPr/>
        </p:nvSpPr>
        <p:spPr bwMode="auto">
          <a:xfrm>
            <a:off x="0" y="4318000"/>
            <a:ext cx="12192000" cy="2540000"/>
          </a:xfrm>
          <a:prstGeom prst="rect">
            <a:avLst/>
          </a:prstGeom>
          <a:solidFill>
            <a:schemeClr val="bg1">
              <a:alpha val="70000"/>
            </a:schemeClr>
          </a:solidFill>
          <a:ln>
            <a:noFill/>
          </a:ln>
          <a:extLst/>
        </p:spPr>
        <p:txBody>
          <a:bodyPr tIns="91440"/>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700"/>
              </a:lnSpc>
              <a:spcAft>
                <a:spcPts val="1800"/>
              </a:spcAft>
              <a:buClr>
                <a:srgbClr val="FFFFFF"/>
              </a:buClr>
              <a:buNone/>
              <a:defRPr/>
            </a:pPr>
            <a:r>
              <a:rPr lang="en-US" altLang="en-US" sz="4800" b="1" dirty="0">
                <a:solidFill>
                  <a:srgbClr val="FFFFFF"/>
                </a:solidFill>
              </a:rPr>
              <a:t>Mark 11:18 </a:t>
            </a:r>
            <a:r>
              <a:rPr lang="en-US" altLang="en-US" sz="4800" dirty="0">
                <a:solidFill>
                  <a:srgbClr val="FFFFFF"/>
                </a:solidFill>
              </a:rPr>
              <a:t>The chief priests and the scribes heard this, and began seeking how to destroy him; for they were afraid of him, for the whole crowd was astonished at His teaching.</a:t>
            </a:r>
          </a:p>
        </p:txBody>
      </p:sp>
    </p:spTree>
    <p:extLst>
      <p:ext uri="{BB962C8B-B14F-4D97-AF65-F5344CB8AC3E}">
        <p14:creationId xmlns:p14="http://schemas.microsoft.com/office/powerpoint/2010/main" val="1414138780"/>
      </p:ext>
    </p:extLst>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xmlns="" id="{6E521CFA-DB83-44A5-9DD7-FB1082B0023A}"/>
              </a:ext>
            </a:extLst>
          </p:cNvPr>
          <p:cNvSpPr txBox="1">
            <a:spLocks/>
          </p:cNvSpPr>
          <p:nvPr/>
        </p:nvSpPr>
        <p:spPr bwMode="auto">
          <a:xfrm>
            <a:off x="0" y="4318000"/>
            <a:ext cx="12192000" cy="2540000"/>
          </a:xfrm>
          <a:prstGeom prst="rect">
            <a:avLst/>
          </a:prstGeom>
          <a:solidFill>
            <a:schemeClr val="bg1">
              <a:alpha val="70000"/>
            </a:schemeClr>
          </a:solidFill>
          <a:ln>
            <a:noFill/>
          </a:ln>
          <a:extLst/>
        </p:spPr>
        <p:txBody>
          <a:bodyPr tIns="91440"/>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700"/>
              </a:lnSpc>
              <a:spcAft>
                <a:spcPts val="1800"/>
              </a:spcAft>
              <a:buClr>
                <a:srgbClr val="FFFFFF"/>
              </a:buClr>
              <a:buNone/>
              <a:defRPr/>
            </a:pPr>
            <a:r>
              <a:rPr lang="en-US" altLang="en-US" sz="4800" b="1" dirty="0">
                <a:solidFill>
                  <a:srgbClr val="FFFFFF"/>
                </a:solidFill>
              </a:rPr>
              <a:t>Mark 11:27</a:t>
            </a:r>
            <a:r>
              <a:rPr lang="en-US" altLang="en-US" sz="4800" dirty="0">
                <a:solidFill>
                  <a:srgbClr val="FFFFFF"/>
                </a:solidFill>
              </a:rPr>
              <a:t> ...the chief priests and the scribes and the elders came to Him, 28 and began saying to Him, </a:t>
            </a:r>
          </a:p>
        </p:txBody>
      </p:sp>
    </p:spTree>
    <p:extLst>
      <p:ext uri="{BB962C8B-B14F-4D97-AF65-F5344CB8AC3E}">
        <p14:creationId xmlns:p14="http://schemas.microsoft.com/office/powerpoint/2010/main" val="626560687"/>
      </p:ext>
    </p:extLst>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xmlns="" id="{6E521CFA-DB83-44A5-9DD7-FB1082B0023A}"/>
              </a:ext>
            </a:extLst>
          </p:cNvPr>
          <p:cNvSpPr txBox="1">
            <a:spLocks/>
          </p:cNvSpPr>
          <p:nvPr/>
        </p:nvSpPr>
        <p:spPr bwMode="auto">
          <a:xfrm>
            <a:off x="0" y="4318000"/>
            <a:ext cx="12192000" cy="2540000"/>
          </a:xfrm>
          <a:prstGeom prst="rect">
            <a:avLst/>
          </a:prstGeom>
          <a:solidFill>
            <a:schemeClr val="bg1">
              <a:alpha val="70000"/>
            </a:schemeClr>
          </a:solidFill>
          <a:ln>
            <a:noFill/>
          </a:ln>
          <a:extLst/>
        </p:spPr>
        <p:txBody>
          <a:bodyPr tIns="91440"/>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700"/>
              </a:lnSpc>
              <a:spcAft>
                <a:spcPts val="1800"/>
              </a:spcAft>
              <a:buClr>
                <a:srgbClr val="FFFFFF"/>
              </a:buClr>
              <a:buNone/>
              <a:defRPr/>
            </a:pPr>
            <a:r>
              <a:rPr lang="en-US" altLang="en-US" sz="4800" b="1" dirty="0">
                <a:solidFill>
                  <a:srgbClr val="FFFFFF"/>
                </a:solidFill>
              </a:rPr>
              <a:t>Mark 11:27</a:t>
            </a:r>
            <a:r>
              <a:rPr lang="en-US" altLang="en-US" sz="4800" dirty="0">
                <a:solidFill>
                  <a:srgbClr val="FFFFFF"/>
                </a:solidFill>
              </a:rPr>
              <a:t> ...the chief priests and the scribes and the elders came to Him, 28 and began saying to Him,</a:t>
            </a:r>
            <a:br>
              <a:rPr lang="en-US" altLang="en-US" sz="4800" dirty="0">
                <a:solidFill>
                  <a:srgbClr val="FFFFFF"/>
                </a:solidFill>
              </a:rPr>
            </a:br>
            <a:r>
              <a:rPr lang="en-US" altLang="en-US" sz="4800" dirty="0">
                <a:solidFill>
                  <a:srgbClr val="FFFFFF"/>
                </a:solidFill>
              </a:rPr>
              <a:t>“By what authority are You doing these things…?”</a:t>
            </a:r>
          </a:p>
        </p:txBody>
      </p:sp>
    </p:spTree>
    <p:extLst>
      <p:ext uri="{BB962C8B-B14F-4D97-AF65-F5344CB8AC3E}">
        <p14:creationId xmlns:p14="http://schemas.microsoft.com/office/powerpoint/2010/main" val="3312136780"/>
      </p:ext>
    </p:extLst>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xmlns="" id="{6E521CFA-DB83-44A5-9DD7-FB1082B0023A}"/>
              </a:ext>
            </a:extLst>
          </p:cNvPr>
          <p:cNvSpPr txBox="1">
            <a:spLocks/>
          </p:cNvSpPr>
          <p:nvPr/>
        </p:nvSpPr>
        <p:spPr bwMode="auto">
          <a:xfrm>
            <a:off x="0" y="4318000"/>
            <a:ext cx="12192000" cy="2540000"/>
          </a:xfrm>
          <a:prstGeom prst="rect">
            <a:avLst/>
          </a:prstGeom>
          <a:solidFill>
            <a:schemeClr val="bg1">
              <a:alpha val="70000"/>
            </a:schemeClr>
          </a:solidFill>
          <a:ln>
            <a:noFill/>
          </a:ln>
          <a:extLst/>
        </p:spPr>
        <p:txBody>
          <a:bodyPr tIns="91440"/>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700"/>
              </a:lnSpc>
              <a:spcAft>
                <a:spcPts val="1800"/>
              </a:spcAft>
              <a:buClr>
                <a:srgbClr val="FFFFFF"/>
              </a:buClr>
              <a:buNone/>
              <a:defRPr/>
            </a:pPr>
            <a:r>
              <a:rPr lang="en-US" altLang="en-US" sz="4800" b="1" dirty="0">
                <a:solidFill>
                  <a:srgbClr val="FFFFFF"/>
                </a:solidFill>
              </a:rPr>
              <a:t>Mark 11:27</a:t>
            </a:r>
            <a:r>
              <a:rPr lang="en-US" altLang="en-US" sz="4800" dirty="0">
                <a:solidFill>
                  <a:srgbClr val="FFFFFF"/>
                </a:solidFill>
              </a:rPr>
              <a:t> ...the chief priests and the scribes and the elders came to Him, 28 and began saying to Him,</a:t>
            </a:r>
            <a:br>
              <a:rPr lang="en-US" altLang="en-US" sz="4800" dirty="0">
                <a:solidFill>
                  <a:srgbClr val="FFFFFF"/>
                </a:solidFill>
              </a:rPr>
            </a:br>
            <a:r>
              <a:rPr lang="en-US" altLang="en-US" sz="4800" dirty="0">
                <a:solidFill>
                  <a:srgbClr val="FFFFFF"/>
                </a:solidFill>
              </a:rPr>
              <a:t>“By what authority are You doing </a:t>
            </a:r>
            <a:r>
              <a:rPr lang="en-US" altLang="en-US" sz="4800" dirty="0">
                <a:solidFill>
                  <a:srgbClr val="FFC000"/>
                </a:solidFill>
              </a:rPr>
              <a:t>these things</a:t>
            </a:r>
            <a:r>
              <a:rPr lang="en-US" altLang="en-US" sz="4800" dirty="0">
                <a:solidFill>
                  <a:srgbClr val="FFFFFF"/>
                </a:solidFill>
              </a:rPr>
              <a:t>…?”</a:t>
            </a:r>
          </a:p>
        </p:txBody>
      </p:sp>
    </p:spTree>
    <p:extLst>
      <p:ext uri="{BB962C8B-B14F-4D97-AF65-F5344CB8AC3E}">
        <p14:creationId xmlns:p14="http://schemas.microsoft.com/office/powerpoint/2010/main" val="2141611385"/>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2">
            <a:extLst>
              <a:ext uri="{FF2B5EF4-FFF2-40B4-BE49-F238E27FC236}">
                <a16:creationId xmlns:a16="http://schemas.microsoft.com/office/drawing/2014/main" xmlns="" id="{B6FA6827-A59D-40FC-A102-8466EABD86CB}"/>
              </a:ext>
            </a:extLst>
          </p:cNvPr>
          <p:cNvSpPr txBox="1">
            <a:spLocks/>
          </p:cNvSpPr>
          <p:nvPr/>
        </p:nvSpPr>
        <p:spPr bwMode="auto">
          <a:xfrm>
            <a:off x="310995" y="271349"/>
            <a:ext cx="12090400" cy="33527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700"/>
              </a:lnSpc>
              <a:spcAft>
                <a:spcPts val="1800"/>
              </a:spcAft>
              <a:buClr>
                <a:srgbClr val="FFFFFF"/>
              </a:buClr>
              <a:buNone/>
              <a:defRPr/>
            </a:pPr>
            <a:r>
              <a:rPr lang="en-US" altLang="en-US" sz="4800" b="1" dirty="0">
                <a:solidFill>
                  <a:srgbClr val="FFFFFF"/>
                </a:solidFill>
              </a:rPr>
              <a:t>Chapters 1-10: </a:t>
            </a:r>
            <a:br>
              <a:rPr lang="en-US" altLang="en-US" sz="4800" b="1" dirty="0">
                <a:solidFill>
                  <a:srgbClr val="FFFFFF"/>
                </a:solidFill>
              </a:rPr>
            </a:br>
            <a:r>
              <a:rPr lang="en-US" altLang="en-US" sz="4800" dirty="0">
                <a:solidFill>
                  <a:srgbClr val="FFFFFF"/>
                </a:solidFill>
              </a:rPr>
              <a:t>3+ years in Galilee</a:t>
            </a:r>
          </a:p>
          <a:p>
            <a:pPr>
              <a:lnSpc>
                <a:spcPts val="4700"/>
              </a:lnSpc>
              <a:spcAft>
                <a:spcPts val="1800"/>
              </a:spcAft>
              <a:buClr>
                <a:srgbClr val="FFFFFF"/>
              </a:buClr>
              <a:buNone/>
              <a:defRPr/>
            </a:pPr>
            <a:r>
              <a:rPr lang="en-US" altLang="en-US" sz="4800" b="1" dirty="0">
                <a:solidFill>
                  <a:srgbClr val="FFFFFF"/>
                </a:solidFill>
              </a:rPr>
              <a:t>Chapters 11-16:</a:t>
            </a:r>
            <a:br>
              <a:rPr lang="en-US" altLang="en-US" sz="4800" b="1" dirty="0">
                <a:solidFill>
                  <a:srgbClr val="FFFFFF"/>
                </a:solidFill>
              </a:rPr>
            </a:br>
            <a:r>
              <a:rPr lang="en-US" altLang="en-US" sz="4800" dirty="0">
                <a:solidFill>
                  <a:srgbClr val="FFFFFF"/>
                </a:solidFill>
              </a:rPr>
              <a:t>One week in Jerusalem</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xmlns="" id="{6E521CFA-DB83-44A5-9DD7-FB1082B0023A}"/>
              </a:ext>
            </a:extLst>
          </p:cNvPr>
          <p:cNvSpPr txBox="1">
            <a:spLocks/>
          </p:cNvSpPr>
          <p:nvPr/>
        </p:nvSpPr>
        <p:spPr bwMode="auto">
          <a:xfrm>
            <a:off x="0" y="4318000"/>
            <a:ext cx="12192000" cy="2540000"/>
          </a:xfrm>
          <a:prstGeom prst="rect">
            <a:avLst/>
          </a:prstGeom>
          <a:solidFill>
            <a:schemeClr val="bg1">
              <a:alpha val="70000"/>
            </a:schemeClr>
          </a:solidFill>
          <a:ln>
            <a:noFill/>
          </a:ln>
          <a:extLst/>
        </p:spPr>
        <p:txBody>
          <a:bodyPr tIns="91440"/>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700"/>
              </a:lnSpc>
              <a:spcAft>
                <a:spcPts val="1800"/>
              </a:spcAft>
              <a:buClr>
                <a:srgbClr val="FFFFFF"/>
              </a:buClr>
              <a:buNone/>
              <a:defRPr/>
            </a:pPr>
            <a:r>
              <a:rPr lang="en-US" altLang="en-US" sz="4800" b="1" dirty="0">
                <a:solidFill>
                  <a:srgbClr val="FFFFFF"/>
                </a:solidFill>
              </a:rPr>
              <a:t>Mark 11:29 </a:t>
            </a:r>
            <a:r>
              <a:rPr lang="en-US" altLang="en-US" sz="4800" dirty="0">
                <a:solidFill>
                  <a:srgbClr val="FFFFFF"/>
                </a:solidFill>
              </a:rPr>
              <a:t>…I will ask you one question and you answer me, and then I’ll tell you by what authority I do these things.</a:t>
            </a:r>
          </a:p>
        </p:txBody>
      </p:sp>
    </p:spTree>
    <p:extLst>
      <p:ext uri="{BB962C8B-B14F-4D97-AF65-F5344CB8AC3E}">
        <p14:creationId xmlns:p14="http://schemas.microsoft.com/office/powerpoint/2010/main" val="226524479"/>
      </p:ext>
    </p:extLst>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xmlns="" id="{6E521CFA-DB83-44A5-9DD7-FB1082B0023A}"/>
              </a:ext>
            </a:extLst>
          </p:cNvPr>
          <p:cNvSpPr txBox="1">
            <a:spLocks/>
          </p:cNvSpPr>
          <p:nvPr/>
        </p:nvSpPr>
        <p:spPr bwMode="auto">
          <a:xfrm>
            <a:off x="0" y="4318000"/>
            <a:ext cx="12192000" cy="2540000"/>
          </a:xfrm>
          <a:prstGeom prst="rect">
            <a:avLst/>
          </a:prstGeom>
          <a:solidFill>
            <a:schemeClr val="bg1">
              <a:alpha val="70000"/>
            </a:schemeClr>
          </a:solidFill>
          <a:ln>
            <a:noFill/>
          </a:ln>
          <a:extLst/>
        </p:spPr>
        <p:txBody>
          <a:bodyPr tIns="91440"/>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700"/>
              </a:lnSpc>
              <a:spcAft>
                <a:spcPts val="1800"/>
              </a:spcAft>
              <a:buClr>
                <a:srgbClr val="FFFFFF"/>
              </a:buClr>
              <a:buNone/>
              <a:defRPr/>
            </a:pPr>
            <a:r>
              <a:rPr lang="en-US" altLang="en-US" sz="4800" b="1" dirty="0">
                <a:solidFill>
                  <a:srgbClr val="FFFFFF"/>
                </a:solidFill>
              </a:rPr>
              <a:t>Mark 11:30 </a:t>
            </a:r>
            <a:r>
              <a:rPr lang="en-US" altLang="en-US" sz="4800" dirty="0">
                <a:solidFill>
                  <a:srgbClr val="FFFFFF"/>
                </a:solidFill>
              </a:rPr>
              <a:t>“Was the baptism of John from heaven, or from men? </a:t>
            </a:r>
          </a:p>
          <a:p>
            <a:pPr>
              <a:lnSpc>
                <a:spcPts val="4700"/>
              </a:lnSpc>
              <a:spcAft>
                <a:spcPts val="1800"/>
              </a:spcAft>
              <a:buClr>
                <a:srgbClr val="FFFFFF"/>
              </a:buClr>
              <a:buNone/>
              <a:defRPr/>
            </a:pPr>
            <a:r>
              <a:rPr lang="en-US" altLang="en-US" sz="4800" dirty="0">
                <a:solidFill>
                  <a:srgbClr val="FFFFFF"/>
                </a:solidFill>
              </a:rPr>
              <a:t>Answer Me.”</a:t>
            </a:r>
          </a:p>
        </p:txBody>
      </p:sp>
    </p:spTree>
    <p:extLst>
      <p:ext uri="{BB962C8B-B14F-4D97-AF65-F5344CB8AC3E}">
        <p14:creationId xmlns:p14="http://schemas.microsoft.com/office/powerpoint/2010/main" val="164612250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xmlns="" id="{6E521CFA-DB83-44A5-9DD7-FB1082B0023A}"/>
              </a:ext>
            </a:extLst>
          </p:cNvPr>
          <p:cNvSpPr txBox="1">
            <a:spLocks/>
          </p:cNvSpPr>
          <p:nvPr/>
        </p:nvSpPr>
        <p:spPr bwMode="auto">
          <a:xfrm>
            <a:off x="0" y="4318000"/>
            <a:ext cx="12192000" cy="2540000"/>
          </a:xfrm>
          <a:prstGeom prst="rect">
            <a:avLst/>
          </a:prstGeom>
          <a:solidFill>
            <a:schemeClr val="bg1">
              <a:alpha val="70000"/>
            </a:schemeClr>
          </a:solidFill>
          <a:ln>
            <a:noFill/>
          </a:ln>
          <a:extLst/>
        </p:spPr>
        <p:txBody>
          <a:bodyPr tIns="91440"/>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700"/>
              </a:lnSpc>
              <a:spcAft>
                <a:spcPts val="1800"/>
              </a:spcAft>
              <a:buClr>
                <a:srgbClr val="FFFFFF"/>
              </a:buClr>
              <a:buNone/>
              <a:defRPr/>
            </a:pPr>
            <a:r>
              <a:rPr lang="en-US" altLang="en-US" sz="4800" b="1" dirty="0">
                <a:solidFill>
                  <a:srgbClr val="FFFFFF"/>
                </a:solidFill>
              </a:rPr>
              <a:t>Mark 11:31 </a:t>
            </a:r>
            <a:r>
              <a:rPr lang="en-US" altLang="en-US" sz="4800" dirty="0">
                <a:solidFill>
                  <a:srgbClr val="FFFFFF"/>
                </a:solidFill>
              </a:rPr>
              <a:t>They talked it over among themselves. </a:t>
            </a:r>
            <a:br>
              <a:rPr lang="en-US" altLang="en-US" sz="4800" dirty="0">
                <a:solidFill>
                  <a:srgbClr val="FFFFFF"/>
                </a:solidFill>
              </a:rPr>
            </a:br>
            <a:r>
              <a:rPr lang="en-US" altLang="en-US" sz="4800" dirty="0">
                <a:solidFill>
                  <a:srgbClr val="FFFFFF"/>
                </a:solidFill>
              </a:rPr>
              <a:t>“If we say it was from heaven, he will ask why we didn’t believe John. </a:t>
            </a:r>
          </a:p>
        </p:txBody>
      </p:sp>
    </p:spTree>
    <p:extLst>
      <p:ext uri="{BB962C8B-B14F-4D97-AF65-F5344CB8AC3E}">
        <p14:creationId xmlns:p14="http://schemas.microsoft.com/office/powerpoint/2010/main" val="1221847488"/>
      </p:ext>
    </p:extLst>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xmlns="" id="{6E521CFA-DB83-44A5-9DD7-FB1082B0023A}"/>
              </a:ext>
            </a:extLst>
          </p:cNvPr>
          <p:cNvSpPr txBox="1">
            <a:spLocks/>
          </p:cNvSpPr>
          <p:nvPr/>
        </p:nvSpPr>
        <p:spPr bwMode="auto">
          <a:xfrm>
            <a:off x="0" y="4318000"/>
            <a:ext cx="12192000" cy="2540000"/>
          </a:xfrm>
          <a:prstGeom prst="rect">
            <a:avLst/>
          </a:prstGeom>
          <a:solidFill>
            <a:schemeClr val="bg1">
              <a:alpha val="70000"/>
            </a:schemeClr>
          </a:solidFill>
          <a:ln>
            <a:noFill/>
          </a:ln>
          <a:extLst/>
        </p:spPr>
        <p:txBody>
          <a:bodyPr tIns="91440"/>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700"/>
              </a:lnSpc>
              <a:spcAft>
                <a:spcPts val="1800"/>
              </a:spcAft>
              <a:buClr>
                <a:srgbClr val="FFFFFF"/>
              </a:buClr>
              <a:buNone/>
              <a:defRPr/>
            </a:pPr>
            <a:r>
              <a:rPr lang="en-US" altLang="en-US" sz="4800" b="1" dirty="0">
                <a:solidFill>
                  <a:srgbClr val="FFFFFF"/>
                </a:solidFill>
              </a:rPr>
              <a:t>Mark 11:32</a:t>
            </a:r>
            <a:r>
              <a:rPr lang="en-US" altLang="en-US" sz="4800" dirty="0">
                <a:solidFill>
                  <a:srgbClr val="FFFFFF"/>
                </a:solidFill>
              </a:rPr>
              <a:t> But do we dare say it was merely human?” For they were afraid of what the people would do, because everyone believed that John was a prophet.</a:t>
            </a:r>
          </a:p>
        </p:txBody>
      </p:sp>
    </p:spTree>
    <p:extLst>
      <p:ext uri="{BB962C8B-B14F-4D97-AF65-F5344CB8AC3E}">
        <p14:creationId xmlns:p14="http://schemas.microsoft.com/office/powerpoint/2010/main" val="1518668277"/>
      </p:ext>
    </p:extLst>
  </p:cSld>
  <p:clrMapOvr>
    <a:masterClrMapping/>
  </p:clrMapOv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xmlns="" id="{6E521CFA-DB83-44A5-9DD7-FB1082B0023A}"/>
              </a:ext>
            </a:extLst>
          </p:cNvPr>
          <p:cNvSpPr txBox="1">
            <a:spLocks/>
          </p:cNvSpPr>
          <p:nvPr/>
        </p:nvSpPr>
        <p:spPr bwMode="auto">
          <a:xfrm>
            <a:off x="0" y="4318000"/>
            <a:ext cx="12192000" cy="2540000"/>
          </a:xfrm>
          <a:prstGeom prst="rect">
            <a:avLst/>
          </a:prstGeom>
          <a:solidFill>
            <a:schemeClr val="bg1">
              <a:alpha val="70000"/>
            </a:schemeClr>
          </a:solidFill>
          <a:ln>
            <a:noFill/>
          </a:ln>
          <a:extLst/>
        </p:spPr>
        <p:txBody>
          <a:bodyPr tIns="91440"/>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700"/>
              </a:lnSpc>
              <a:spcAft>
                <a:spcPts val="1800"/>
              </a:spcAft>
              <a:buClr>
                <a:srgbClr val="FFFFFF"/>
              </a:buClr>
              <a:buNone/>
              <a:defRPr/>
            </a:pPr>
            <a:r>
              <a:rPr lang="en-US" altLang="en-US" sz="4800" b="1" dirty="0">
                <a:solidFill>
                  <a:srgbClr val="FFFFFF"/>
                </a:solidFill>
              </a:rPr>
              <a:t>Mark 11:33 </a:t>
            </a:r>
            <a:r>
              <a:rPr lang="en-US" altLang="en-US" sz="4800" dirty="0">
                <a:solidFill>
                  <a:srgbClr val="FFFFFF"/>
                </a:solidFill>
              </a:rPr>
              <a:t>Answering Jesus, they said, “We do not know.”</a:t>
            </a:r>
          </a:p>
        </p:txBody>
      </p:sp>
    </p:spTree>
    <p:extLst>
      <p:ext uri="{BB962C8B-B14F-4D97-AF65-F5344CB8AC3E}">
        <p14:creationId xmlns:p14="http://schemas.microsoft.com/office/powerpoint/2010/main" val="4137822842"/>
      </p:ext>
    </p:extLst>
  </p:cSld>
  <p:clrMapOvr>
    <a:masterClrMapping/>
  </p:clrMapOv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xmlns="" id="{6E521CFA-DB83-44A5-9DD7-FB1082B0023A}"/>
              </a:ext>
            </a:extLst>
          </p:cNvPr>
          <p:cNvSpPr txBox="1">
            <a:spLocks/>
          </p:cNvSpPr>
          <p:nvPr/>
        </p:nvSpPr>
        <p:spPr bwMode="auto">
          <a:xfrm>
            <a:off x="0" y="4318000"/>
            <a:ext cx="12192000" cy="2540000"/>
          </a:xfrm>
          <a:prstGeom prst="rect">
            <a:avLst/>
          </a:prstGeom>
          <a:solidFill>
            <a:schemeClr val="bg1">
              <a:alpha val="70000"/>
            </a:schemeClr>
          </a:solidFill>
          <a:ln>
            <a:noFill/>
          </a:ln>
          <a:extLst/>
        </p:spPr>
        <p:txBody>
          <a:bodyPr tIns="91440"/>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700"/>
              </a:lnSpc>
              <a:spcAft>
                <a:spcPts val="1800"/>
              </a:spcAft>
              <a:buClr>
                <a:srgbClr val="FFFFFF"/>
              </a:buClr>
              <a:buNone/>
              <a:defRPr/>
            </a:pPr>
            <a:r>
              <a:rPr lang="en-US" altLang="en-US" sz="4800" b="1" dirty="0">
                <a:solidFill>
                  <a:srgbClr val="FFFFFF"/>
                </a:solidFill>
              </a:rPr>
              <a:t>Mark 11:33 </a:t>
            </a:r>
            <a:r>
              <a:rPr lang="en-US" altLang="en-US" sz="4800" dirty="0">
                <a:solidFill>
                  <a:srgbClr val="FFFFFF"/>
                </a:solidFill>
              </a:rPr>
              <a:t>Answering Jesus, they said, “We do not know.” And Jesus said to them, “Neither will I tell you by what authority I do these things."</a:t>
            </a:r>
          </a:p>
        </p:txBody>
      </p:sp>
    </p:spTree>
    <p:extLst>
      <p:ext uri="{BB962C8B-B14F-4D97-AF65-F5344CB8AC3E}">
        <p14:creationId xmlns:p14="http://schemas.microsoft.com/office/powerpoint/2010/main" val="2240027380"/>
      </p:ext>
    </p:extLst>
  </p:cSld>
  <p:clrMapOvr>
    <a:masterClrMapping/>
  </p:clrMapOv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xmlns="" id="{6E521CFA-DB83-44A5-9DD7-FB1082B0023A}"/>
              </a:ext>
            </a:extLst>
          </p:cNvPr>
          <p:cNvSpPr txBox="1">
            <a:spLocks/>
          </p:cNvSpPr>
          <p:nvPr/>
        </p:nvSpPr>
        <p:spPr bwMode="auto">
          <a:xfrm>
            <a:off x="0" y="4318000"/>
            <a:ext cx="12192000" cy="2540000"/>
          </a:xfrm>
          <a:prstGeom prst="rect">
            <a:avLst/>
          </a:prstGeom>
          <a:solidFill>
            <a:schemeClr val="bg1">
              <a:alpha val="70000"/>
            </a:schemeClr>
          </a:solidFill>
          <a:ln>
            <a:noFill/>
          </a:ln>
          <a:extLst/>
        </p:spPr>
        <p:txBody>
          <a:bodyPr tIns="91440"/>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700"/>
              </a:lnSpc>
              <a:spcAft>
                <a:spcPts val="1800"/>
              </a:spcAft>
              <a:buClr>
                <a:srgbClr val="FFFFFF"/>
              </a:buClr>
              <a:buNone/>
              <a:defRPr/>
            </a:pPr>
            <a:r>
              <a:rPr lang="en-US" altLang="en-US" sz="4800" b="1" dirty="0">
                <a:solidFill>
                  <a:srgbClr val="FFFFFF"/>
                </a:solidFill>
              </a:rPr>
              <a:t>Mark 12:1 </a:t>
            </a:r>
            <a:r>
              <a:rPr lang="en-US" altLang="en-US" sz="4800" dirty="0">
                <a:solidFill>
                  <a:srgbClr val="FFFFFF"/>
                </a:solidFill>
              </a:rPr>
              <a:t>And He began to speak to them in parables: "A man PLANTED A VINEYARD, AND PUT A WALL AROUND IT, AND DUG A VAT UNDER THE WINE PRESS, AND BUILT A TOWER,</a:t>
            </a:r>
          </a:p>
        </p:txBody>
      </p:sp>
    </p:spTree>
    <p:extLst>
      <p:ext uri="{BB962C8B-B14F-4D97-AF65-F5344CB8AC3E}">
        <p14:creationId xmlns:p14="http://schemas.microsoft.com/office/powerpoint/2010/main" val="1959388272"/>
      </p:ext>
    </p:extLst>
  </p:cSld>
  <p:clrMapOvr>
    <a:masterClrMapping/>
  </p:clrMapOv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xmlns="" id="{6E521CFA-DB83-44A5-9DD7-FB1082B0023A}"/>
              </a:ext>
            </a:extLst>
          </p:cNvPr>
          <p:cNvSpPr txBox="1">
            <a:spLocks/>
          </p:cNvSpPr>
          <p:nvPr/>
        </p:nvSpPr>
        <p:spPr bwMode="auto">
          <a:xfrm>
            <a:off x="0" y="4318000"/>
            <a:ext cx="12192000" cy="2540000"/>
          </a:xfrm>
          <a:prstGeom prst="rect">
            <a:avLst/>
          </a:prstGeom>
          <a:solidFill>
            <a:schemeClr val="bg1">
              <a:alpha val="70000"/>
            </a:schemeClr>
          </a:solidFill>
          <a:ln>
            <a:noFill/>
          </a:ln>
          <a:extLst/>
        </p:spPr>
        <p:txBody>
          <a:bodyPr tIns="91440"/>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700"/>
              </a:lnSpc>
              <a:spcAft>
                <a:spcPts val="1800"/>
              </a:spcAft>
              <a:buClr>
                <a:srgbClr val="FFFFFF"/>
              </a:buClr>
              <a:buNone/>
              <a:defRPr/>
            </a:pPr>
            <a:r>
              <a:rPr lang="en-US" altLang="en-US" sz="4800" dirty="0">
                <a:solidFill>
                  <a:srgbClr val="FFFFFF"/>
                </a:solidFill>
              </a:rPr>
              <a:t>and rented it out to vine-growers and went on a journey. 2 "And at the harvest time he sent a slave to the vine-growers, in order to receive some of the produce of the vineyard from the vine-growers.</a:t>
            </a:r>
          </a:p>
        </p:txBody>
      </p:sp>
    </p:spTree>
    <p:extLst>
      <p:ext uri="{BB962C8B-B14F-4D97-AF65-F5344CB8AC3E}">
        <p14:creationId xmlns:p14="http://schemas.microsoft.com/office/powerpoint/2010/main" val="3463643879"/>
      </p:ext>
    </p:extLst>
  </p:cSld>
  <p:clrMapOvr>
    <a:masterClrMapping/>
  </p:clrMapOvr>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xmlns="" id="{6E521CFA-DB83-44A5-9DD7-FB1082B0023A}"/>
              </a:ext>
            </a:extLst>
          </p:cNvPr>
          <p:cNvSpPr txBox="1">
            <a:spLocks/>
          </p:cNvSpPr>
          <p:nvPr/>
        </p:nvSpPr>
        <p:spPr bwMode="auto">
          <a:xfrm>
            <a:off x="0" y="4318000"/>
            <a:ext cx="12192000" cy="2540000"/>
          </a:xfrm>
          <a:prstGeom prst="rect">
            <a:avLst/>
          </a:prstGeom>
          <a:solidFill>
            <a:schemeClr val="bg1">
              <a:alpha val="70000"/>
            </a:schemeClr>
          </a:solidFill>
          <a:ln>
            <a:noFill/>
          </a:ln>
          <a:extLst/>
        </p:spPr>
        <p:txBody>
          <a:bodyPr tIns="91440"/>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700"/>
              </a:lnSpc>
              <a:spcAft>
                <a:spcPts val="1800"/>
              </a:spcAft>
              <a:buClr>
                <a:srgbClr val="FFFFFF"/>
              </a:buClr>
              <a:buNone/>
              <a:defRPr/>
            </a:pPr>
            <a:r>
              <a:rPr lang="en-US" altLang="en-US" sz="4800" dirty="0">
                <a:solidFill>
                  <a:srgbClr val="FFFFFF"/>
                </a:solidFill>
              </a:rPr>
              <a:t>3 "And they took him, and beat him, and sent him away empty-handed. 4 "And again he sent them another slave, and they wounded him in the head, and treated him shamefully. </a:t>
            </a:r>
          </a:p>
        </p:txBody>
      </p:sp>
    </p:spTree>
    <p:extLst>
      <p:ext uri="{BB962C8B-B14F-4D97-AF65-F5344CB8AC3E}">
        <p14:creationId xmlns:p14="http://schemas.microsoft.com/office/powerpoint/2010/main" val="1763978091"/>
      </p:ext>
    </p:extLst>
  </p:cSld>
  <p:clrMapOvr>
    <a:masterClrMapping/>
  </p:clrMapOvr>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xmlns="" id="{6E521CFA-DB83-44A5-9DD7-FB1082B0023A}"/>
              </a:ext>
            </a:extLst>
          </p:cNvPr>
          <p:cNvSpPr txBox="1">
            <a:spLocks/>
          </p:cNvSpPr>
          <p:nvPr/>
        </p:nvSpPr>
        <p:spPr bwMode="auto">
          <a:xfrm>
            <a:off x="0" y="4318000"/>
            <a:ext cx="12192000" cy="2540000"/>
          </a:xfrm>
          <a:prstGeom prst="rect">
            <a:avLst/>
          </a:prstGeom>
          <a:solidFill>
            <a:schemeClr val="bg1">
              <a:alpha val="70000"/>
            </a:schemeClr>
          </a:solidFill>
          <a:ln>
            <a:noFill/>
          </a:ln>
          <a:extLst/>
        </p:spPr>
        <p:txBody>
          <a:bodyPr tIns="91440"/>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700"/>
              </a:lnSpc>
              <a:spcAft>
                <a:spcPts val="1800"/>
              </a:spcAft>
              <a:buClr>
                <a:srgbClr val="FFFFFF"/>
              </a:buClr>
              <a:buNone/>
              <a:defRPr/>
            </a:pPr>
            <a:r>
              <a:rPr lang="en-US" altLang="en-US" sz="4800" dirty="0">
                <a:solidFill>
                  <a:srgbClr val="FFFFFF"/>
                </a:solidFill>
              </a:rPr>
              <a:t>5 "And he sent another, and that one they killed; and so with many others, beating some, and killing others. </a:t>
            </a:r>
          </a:p>
        </p:txBody>
      </p:sp>
      <p:sp>
        <p:nvSpPr>
          <p:cNvPr id="5" name="Text Box 4">
            <a:extLst>
              <a:ext uri="{FF2B5EF4-FFF2-40B4-BE49-F238E27FC236}">
                <a16:creationId xmlns:a16="http://schemas.microsoft.com/office/drawing/2014/main" xmlns="" id="{EC4B01DB-2473-4563-B7EC-8D24D3B5E867}"/>
              </a:ext>
            </a:extLst>
          </p:cNvPr>
          <p:cNvSpPr txBox="1">
            <a:spLocks noChangeArrowheads="1"/>
          </p:cNvSpPr>
          <p:nvPr/>
        </p:nvSpPr>
        <p:spPr bwMode="auto">
          <a:xfrm>
            <a:off x="3510200" y="5773271"/>
            <a:ext cx="5171600" cy="848019"/>
          </a:xfrm>
          <a:prstGeom prst="rect">
            <a:avLst/>
          </a:prstGeom>
          <a:solidFill>
            <a:srgbClr val="00B0F0"/>
          </a:solidFill>
          <a:ln w="47625">
            <a:noFill/>
          </a:ln>
        </p:spPr>
        <p:style>
          <a:lnRef idx="2">
            <a:schemeClr val="accent2"/>
          </a:lnRef>
          <a:fillRef idx="1">
            <a:schemeClr val="lt1"/>
          </a:fillRef>
          <a:effectRef idx="0">
            <a:schemeClr val="accent2"/>
          </a:effectRef>
          <a:fontRef idx="minor">
            <a:schemeClr val="dk1"/>
          </a:fontRef>
        </p:style>
        <p:txBody>
          <a:bodyPr lIns="45720" tIns="137160" rIns="45720"/>
          <a:lstStyle>
            <a:defPPr>
              <a:defRPr lang="en-US"/>
            </a:defPPr>
            <a:lvl1pPr algn="ctr" eaLnBrk="1" hangingPunct="1">
              <a:lnSpc>
                <a:spcPct val="100000"/>
              </a:lnSpc>
              <a:spcAft>
                <a:spcPts val="0"/>
              </a:spcAft>
              <a:defRPr sz="3200" b="1">
                <a:solidFill>
                  <a:prstClr val="black"/>
                </a:solidFill>
              </a:defRPr>
            </a:lvl1pPr>
          </a:lstStyle>
          <a:p>
            <a:pPr>
              <a:lnSpc>
                <a:spcPts val="4700"/>
              </a:lnSpc>
              <a:spcAft>
                <a:spcPts val="1200"/>
              </a:spcAft>
              <a:defRPr/>
            </a:pPr>
            <a:r>
              <a:rPr lang="en-US" altLang="en-US" sz="4800" dirty="0"/>
              <a:t>This is personal.</a:t>
            </a:r>
          </a:p>
        </p:txBody>
      </p:sp>
    </p:spTree>
    <p:extLst>
      <p:ext uri="{BB962C8B-B14F-4D97-AF65-F5344CB8AC3E}">
        <p14:creationId xmlns:p14="http://schemas.microsoft.com/office/powerpoint/2010/main" val="155183496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Content Placeholder 2">
            <a:extLst>
              <a:ext uri="{FF2B5EF4-FFF2-40B4-BE49-F238E27FC236}">
                <a16:creationId xmlns:a16="http://schemas.microsoft.com/office/drawing/2014/main" xmlns="" id="{335C8FA1-3847-461F-A357-70816D6753EE}"/>
              </a:ext>
            </a:extLst>
          </p:cNvPr>
          <p:cNvSpPr txBox="1">
            <a:spLocks/>
          </p:cNvSpPr>
          <p:nvPr/>
        </p:nvSpPr>
        <p:spPr bwMode="auto">
          <a:xfrm>
            <a:off x="50800" y="90294"/>
            <a:ext cx="12090400" cy="1790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700"/>
              </a:lnSpc>
              <a:spcAft>
                <a:spcPts val="1800"/>
              </a:spcAft>
              <a:buClr>
                <a:srgbClr val="FFFFFF"/>
              </a:buClr>
              <a:buNone/>
              <a:defRPr/>
            </a:pPr>
            <a:r>
              <a:rPr lang="en-US" altLang="en-US" sz="4800" b="1" dirty="0"/>
              <a:t>What happens when Jesus arrives in Jerusalem?</a:t>
            </a:r>
          </a:p>
          <a:p>
            <a:pPr>
              <a:lnSpc>
                <a:spcPts val="4700"/>
              </a:lnSpc>
              <a:spcAft>
                <a:spcPts val="1800"/>
              </a:spcAft>
              <a:buClr>
                <a:srgbClr val="FFFFFF"/>
              </a:buClr>
              <a:buNone/>
              <a:defRPr/>
            </a:pPr>
            <a:r>
              <a:rPr lang="en-US" altLang="en-US" sz="4800" b="1" dirty="0"/>
              <a:t>How do people react?</a:t>
            </a:r>
            <a:endParaRPr lang="en-US" altLang="en-US" sz="4800" dirty="0"/>
          </a:p>
        </p:txBody>
      </p:sp>
    </p:spTree>
    <p:extLst>
      <p:ext uri="{BB962C8B-B14F-4D97-AF65-F5344CB8AC3E}">
        <p14:creationId xmlns:p14="http://schemas.microsoft.com/office/powerpoint/2010/main" val="56589848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5058">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xmlns="" id="{6E521CFA-DB83-44A5-9DD7-FB1082B0023A}"/>
              </a:ext>
            </a:extLst>
          </p:cNvPr>
          <p:cNvSpPr txBox="1">
            <a:spLocks/>
          </p:cNvSpPr>
          <p:nvPr/>
        </p:nvSpPr>
        <p:spPr bwMode="auto">
          <a:xfrm>
            <a:off x="0" y="4318000"/>
            <a:ext cx="12192000" cy="2540000"/>
          </a:xfrm>
          <a:prstGeom prst="rect">
            <a:avLst/>
          </a:prstGeom>
          <a:solidFill>
            <a:schemeClr val="bg1">
              <a:alpha val="70000"/>
            </a:schemeClr>
          </a:solidFill>
          <a:ln>
            <a:noFill/>
          </a:ln>
          <a:extLst/>
        </p:spPr>
        <p:txBody>
          <a:bodyPr tIns="91440"/>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700"/>
              </a:lnSpc>
              <a:spcAft>
                <a:spcPts val="1800"/>
              </a:spcAft>
              <a:buClr>
                <a:srgbClr val="FFFFFF"/>
              </a:buClr>
              <a:buNone/>
              <a:defRPr/>
            </a:pPr>
            <a:r>
              <a:rPr lang="en-US" altLang="en-US" sz="4800" dirty="0">
                <a:solidFill>
                  <a:srgbClr val="FFFFFF"/>
                </a:solidFill>
              </a:rPr>
              <a:t>6 "He had one more to send, a beloved son; he sent him last of all to them, saying, `They will respect my son.' 7 "But those vine-growers said to one another, </a:t>
            </a:r>
          </a:p>
        </p:txBody>
      </p:sp>
    </p:spTree>
    <p:extLst>
      <p:ext uri="{BB962C8B-B14F-4D97-AF65-F5344CB8AC3E}">
        <p14:creationId xmlns:p14="http://schemas.microsoft.com/office/powerpoint/2010/main" val="101193538"/>
      </p:ext>
    </p:extLst>
  </p:cSld>
  <p:clrMapOvr>
    <a:masterClrMapping/>
  </p:clrMapOvr>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xmlns="" id="{6E521CFA-DB83-44A5-9DD7-FB1082B0023A}"/>
              </a:ext>
            </a:extLst>
          </p:cNvPr>
          <p:cNvSpPr txBox="1">
            <a:spLocks/>
          </p:cNvSpPr>
          <p:nvPr/>
        </p:nvSpPr>
        <p:spPr bwMode="auto">
          <a:xfrm>
            <a:off x="0" y="4318000"/>
            <a:ext cx="12192000" cy="2540000"/>
          </a:xfrm>
          <a:prstGeom prst="rect">
            <a:avLst/>
          </a:prstGeom>
          <a:solidFill>
            <a:schemeClr val="bg1">
              <a:alpha val="70000"/>
            </a:schemeClr>
          </a:solidFill>
          <a:ln>
            <a:noFill/>
          </a:ln>
          <a:extLst/>
        </p:spPr>
        <p:txBody>
          <a:bodyPr tIns="91440"/>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700"/>
              </a:lnSpc>
              <a:spcAft>
                <a:spcPts val="1800"/>
              </a:spcAft>
              <a:buClr>
                <a:srgbClr val="FFFFFF"/>
              </a:buClr>
              <a:buNone/>
              <a:defRPr/>
            </a:pPr>
            <a:r>
              <a:rPr lang="en-US" altLang="en-US" sz="4800" dirty="0">
                <a:solidFill>
                  <a:srgbClr val="FFFFFF"/>
                </a:solidFill>
              </a:rPr>
              <a:t>`This is the heir; come, let us kill him, and the inheritance will be ours!' 8 "And they took him, and killed him, and threw him out of the vineyard. </a:t>
            </a:r>
          </a:p>
        </p:txBody>
      </p:sp>
    </p:spTree>
    <p:extLst>
      <p:ext uri="{BB962C8B-B14F-4D97-AF65-F5344CB8AC3E}">
        <p14:creationId xmlns:p14="http://schemas.microsoft.com/office/powerpoint/2010/main" val="4175889260"/>
      </p:ext>
    </p:extLst>
  </p:cSld>
  <p:clrMapOvr>
    <a:masterClrMapping/>
  </p:clrMapOvr>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xmlns="" id="{6E521CFA-DB83-44A5-9DD7-FB1082B0023A}"/>
              </a:ext>
            </a:extLst>
          </p:cNvPr>
          <p:cNvSpPr txBox="1">
            <a:spLocks/>
          </p:cNvSpPr>
          <p:nvPr/>
        </p:nvSpPr>
        <p:spPr bwMode="auto">
          <a:xfrm>
            <a:off x="0" y="4318000"/>
            <a:ext cx="12192000" cy="2540000"/>
          </a:xfrm>
          <a:prstGeom prst="rect">
            <a:avLst/>
          </a:prstGeom>
          <a:solidFill>
            <a:schemeClr val="bg1">
              <a:alpha val="70000"/>
            </a:schemeClr>
          </a:solidFill>
          <a:ln>
            <a:noFill/>
          </a:ln>
          <a:extLst/>
        </p:spPr>
        <p:txBody>
          <a:bodyPr tIns="91440"/>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700"/>
              </a:lnSpc>
              <a:spcAft>
                <a:spcPts val="1800"/>
              </a:spcAft>
              <a:buClr>
                <a:srgbClr val="FFFFFF"/>
              </a:buClr>
              <a:buNone/>
              <a:defRPr/>
            </a:pPr>
            <a:r>
              <a:rPr lang="en-US" altLang="en-US" sz="4800" dirty="0">
                <a:solidFill>
                  <a:srgbClr val="FFFFFF"/>
                </a:solidFill>
              </a:rPr>
              <a:t>9 "What will the owner of the vineyard do? </a:t>
            </a:r>
          </a:p>
        </p:txBody>
      </p:sp>
    </p:spTree>
    <p:extLst>
      <p:ext uri="{BB962C8B-B14F-4D97-AF65-F5344CB8AC3E}">
        <p14:creationId xmlns:p14="http://schemas.microsoft.com/office/powerpoint/2010/main" val="3008448372"/>
      </p:ext>
    </p:extLst>
  </p:cSld>
  <p:clrMapOvr>
    <a:masterClrMapping/>
  </p:clrMapOvr>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xmlns="" id="{6E521CFA-DB83-44A5-9DD7-FB1082B0023A}"/>
              </a:ext>
            </a:extLst>
          </p:cNvPr>
          <p:cNvSpPr txBox="1">
            <a:spLocks/>
          </p:cNvSpPr>
          <p:nvPr/>
        </p:nvSpPr>
        <p:spPr bwMode="auto">
          <a:xfrm>
            <a:off x="0" y="4318000"/>
            <a:ext cx="12192000" cy="2540000"/>
          </a:xfrm>
          <a:prstGeom prst="rect">
            <a:avLst/>
          </a:prstGeom>
          <a:solidFill>
            <a:schemeClr val="bg1">
              <a:alpha val="70000"/>
            </a:schemeClr>
          </a:solidFill>
          <a:ln>
            <a:noFill/>
          </a:ln>
          <a:extLst/>
        </p:spPr>
        <p:txBody>
          <a:bodyPr tIns="91440"/>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700"/>
              </a:lnSpc>
              <a:spcAft>
                <a:spcPts val="1800"/>
              </a:spcAft>
              <a:buClr>
                <a:srgbClr val="FFFFFF"/>
              </a:buClr>
              <a:buNone/>
              <a:defRPr/>
            </a:pPr>
            <a:r>
              <a:rPr lang="en-US" altLang="en-US" sz="4800" dirty="0">
                <a:solidFill>
                  <a:srgbClr val="FFFFFF"/>
                </a:solidFill>
              </a:rPr>
              <a:t>9 "What will the owner of the vineyard do? </a:t>
            </a:r>
            <a:br>
              <a:rPr lang="en-US" altLang="en-US" sz="4800" dirty="0">
                <a:solidFill>
                  <a:srgbClr val="FFFFFF"/>
                </a:solidFill>
              </a:rPr>
            </a:br>
            <a:r>
              <a:rPr lang="en-US" altLang="en-US" sz="4800" dirty="0">
                <a:solidFill>
                  <a:srgbClr val="FFFFFF"/>
                </a:solidFill>
              </a:rPr>
              <a:t>He will come and destroy the vine-growers, </a:t>
            </a:r>
            <a:br>
              <a:rPr lang="en-US" altLang="en-US" sz="4800" dirty="0">
                <a:solidFill>
                  <a:srgbClr val="FFFFFF"/>
                </a:solidFill>
              </a:rPr>
            </a:br>
            <a:r>
              <a:rPr lang="en-US" altLang="en-US" sz="4800" dirty="0">
                <a:solidFill>
                  <a:srgbClr val="FFFFFF"/>
                </a:solidFill>
              </a:rPr>
              <a:t>and will give the vineyard to others.  </a:t>
            </a:r>
          </a:p>
        </p:txBody>
      </p:sp>
      <p:sp>
        <p:nvSpPr>
          <p:cNvPr id="5" name="Text Box 4">
            <a:extLst>
              <a:ext uri="{FF2B5EF4-FFF2-40B4-BE49-F238E27FC236}">
                <a16:creationId xmlns:a16="http://schemas.microsoft.com/office/drawing/2014/main" xmlns="" id="{6DC8636C-7BD1-4E5A-A432-B261AEE93EA8}"/>
              </a:ext>
            </a:extLst>
          </p:cNvPr>
          <p:cNvSpPr txBox="1">
            <a:spLocks noChangeArrowheads="1"/>
          </p:cNvSpPr>
          <p:nvPr/>
        </p:nvSpPr>
        <p:spPr bwMode="auto">
          <a:xfrm>
            <a:off x="8270998" y="5794479"/>
            <a:ext cx="2653849" cy="726569"/>
          </a:xfrm>
          <a:prstGeom prst="rect">
            <a:avLst/>
          </a:prstGeom>
          <a:solidFill>
            <a:srgbClr val="00B0F0"/>
          </a:solidFill>
          <a:ln w="47625">
            <a:noFill/>
          </a:ln>
        </p:spPr>
        <p:style>
          <a:lnRef idx="2">
            <a:schemeClr val="accent2"/>
          </a:lnRef>
          <a:fillRef idx="1">
            <a:schemeClr val="lt1"/>
          </a:fillRef>
          <a:effectRef idx="0">
            <a:schemeClr val="accent2"/>
          </a:effectRef>
          <a:fontRef idx="minor">
            <a:schemeClr val="dk1"/>
          </a:fontRef>
        </p:style>
        <p:txBody>
          <a:bodyPr lIns="45720" tIns="137160" rIns="45720"/>
          <a:lstStyle>
            <a:defPPr>
              <a:defRPr lang="en-US"/>
            </a:defPPr>
            <a:lvl1pPr algn="ctr" eaLnBrk="1" hangingPunct="1">
              <a:lnSpc>
                <a:spcPct val="100000"/>
              </a:lnSpc>
              <a:spcAft>
                <a:spcPts val="0"/>
              </a:spcAft>
              <a:defRPr sz="3200" b="1">
                <a:solidFill>
                  <a:prstClr val="black"/>
                </a:solidFill>
              </a:defRPr>
            </a:lvl1pPr>
          </a:lstStyle>
          <a:p>
            <a:pPr>
              <a:lnSpc>
                <a:spcPts val="4700"/>
              </a:lnSpc>
              <a:spcAft>
                <a:spcPts val="1200"/>
              </a:spcAft>
              <a:defRPr/>
            </a:pPr>
            <a:r>
              <a:rPr lang="en-US" altLang="en-US" sz="4800" dirty="0"/>
              <a:t>70 AD</a:t>
            </a:r>
            <a:endParaRPr lang="en-US" altLang="en-US" sz="4800" b="0" dirty="0"/>
          </a:p>
        </p:txBody>
      </p:sp>
    </p:spTree>
    <p:extLst>
      <p:ext uri="{BB962C8B-B14F-4D97-AF65-F5344CB8AC3E}">
        <p14:creationId xmlns:p14="http://schemas.microsoft.com/office/powerpoint/2010/main" val="145082467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xmlns="" id="{6E521CFA-DB83-44A5-9DD7-FB1082B0023A}"/>
              </a:ext>
            </a:extLst>
          </p:cNvPr>
          <p:cNvSpPr txBox="1">
            <a:spLocks/>
          </p:cNvSpPr>
          <p:nvPr/>
        </p:nvSpPr>
        <p:spPr bwMode="auto">
          <a:xfrm>
            <a:off x="0" y="4318000"/>
            <a:ext cx="12192000" cy="2540000"/>
          </a:xfrm>
          <a:prstGeom prst="rect">
            <a:avLst/>
          </a:prstGeom>
          <a:solidFill>
            <a:schemeClr val="bg1">
              <a:alpha val="70000"/>
            </a:schemeClr>
          </a:solidFill>
          <a:ln>
            <a:noFill/>
          </a:ln>
          <a:extLst/>
        </p:spPr>
        <p:txBody>
          <a:bodyPr tIns="91440"/>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700"/>
              </a:lnSpc>
              <a:spcAft>
                <a:spcPts val="1800"/>
              </a:spcAft>
              <a:buClr>
                <a:srgbClr val="FFFFFF"/>
              </a:buClr>
              <a:buNone/>
              <a:defRPr/>
            </a:pPr>
            <a:r>
              <a:rPr lang="en-US" altLang="en-US" sz="4800" dirty="0">
                <a:solidFill>
                  <a:srgbClr val="FFFFFF"/>
                </a:solidFill>
              </a:rPr>
              <a:t>10 Have you not read this Scripture: “‘The stone that the builders rejected has become the cornerstone; </a:t>
            </a:r>
            <a:br>
              <a:rPr lang="en-US" altLang="en-US" sz="4800" dirty="0">
                <a:solidFill>
                  <a:srgbClr val="FFFFFF"/>
                </a:solidFill>
              </a:rPr>
            </a:br>
            <a:r>
              <a:rPr lang="en-US" altLang="en-US" sz="4800" dirty="0">
                <a:solidFill>
                  <a:srgbClr val="FFFFFF"/>
                </a:solidFill>
              </a:rPr>
              <a:t>11 this was the Lord’s doing, and it is marvelous in our eyes’?”</a:t>
            </a:r>
          </a:p>
          <a:p>
            <a:pPr>
              <a:lnSpc>
                <a:spcPts val="4700"/>
              </a:lnSpc>
              <a:spcAft>
                <a:spcPts val="1800"/>
              </a:spcAft>
              <a:buClr>
                <a:srgbClr val="FFFFFF"/>
              </a:buClr>
              <a:buNone/>
              <a:defRPr/>
            </a:pPr>
            <a:endParaRPr lang="en-US" altLang="en-US" sz="4800" dirty="0">
              <a:solidFill>
                <a:srgbClr val="FFFFFF"/>
              </a:solidFill>
            </a:endParaRPr>
          </a:p>
        </p:txBody>
      </p:sp>
    </p:spTree>
    <p:extLst>
      <p:ext uri="{BB962C8B-B14F-4D97-AF65-F5344CB8AC3E}">
        <p14:creationId xmlns:p14="http://schemas.microsoft.com/office/powerpoint/2010/main" val="1768642384"/>
      </p:ext>
    </p:extLst>
  </p:cSld>
  <p:clrMapOvr>
    <a:masterClrMapping/>
  </p:clrMapOvr>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xmlns="" id="{6E521CFA-DB83-44A5-9DD7-FB1082B0023A}"/>
              </a:ext>
            </a:extLst>
          </p:cNvPr>
          <p:cNvSpPr txBox="1">
            <a:spLocks/>
          </p:cNvSpPr>
          <p:nvPr/>
        </p:nvSpPr>
        <p:spPr bwMode="auto">
          <a:xfrm>
            <a:off x="0" y="4318000"/>
            <a:ext cx="12192000" cy="2540000"/>
          </a:xfrm>
          <a:prstGeom prst="rect">
            <a:avLst/>
          </a:prstGeom>
          <a:solidFill>
            <a:schemeClr val="bg1">
              <a:alpha val="70000"/>
            </a:schemeClr>
          </a:solidFill>
          <a:ln>
            <a:noFill/>
          </a:ln>
          <a:extLst/>
        </p:spPr>
        <p:txBody>
          <a:bodyPr tIns="91440"/>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700"/>
              </a:lnSpc>
              <a:spcAft>
                <a:spcPts val="1800"/>
              </a:spcAft>
              <a:buClr>
                <a:srgbClr val="FFFFFF"/>
              </a:buClr>
              <a:buNone/>
              <a:defRPr/>
            </a:pPr>
            <a:r>
              <a:rPr lang="en-US" altLang="en-US" sz="4800" dirty="0">
                <a:solidFill>
                  <a:srgbClr val="FFFFFF"/>
                </a:solidFill>
              </a:rPr>
              <a:t>10 Have you not read this </a:t>
            </a:r>
            <a:r>
              <a:rPr lang="en-US" altLang="en-US" sz="4800" dirty="0">
                <a:solidFill>
                  <a:srgbClr val="FFC000"/>
                </a:solidFill>
              </a:rPr>
              <a:t>Scripture</a:t>
            </a:r>
            <a:r>
              <a:rPr lang="en-US" altLang="en-US" sz="4800" dirty="0">
                <a:solidFill>
                  <a:srgbClr val="FFFFFF"/>
                </a:solidFill>
              </a:rPr>
              <a:t>: “‘The stone that the builders rejected has become the cornerstone; </a:t>
            </a:r>
            <a:br>
              <a:rPr lang="en-US" altLang="en-US" sz="4800" dirty="0">
                <a:solidFill>
                  <a:srgbClr val="FFFFFF"/>
                </a:solidFill>
              </a:rPr>
            </a:br>
            <a:r>
              <a:rPr lang="en-US" altLang="en-US" sz="4800" dirty="0">
                <a:solidFill>
                  <a:srgbClr val="FFFFFF"/>
                </a:solidFill>
              </a:rPr>
              <a:t>11 this was the Lord’s doing, and it is marvelous in our eyes’?”</a:t>
            </a:r>
          </a:p>
          <a:p>
            <a:pPr>
              <a:lnSpc>
                <a:spcPts val="4700"/>
              </a:lnSpc>
              <a:spcAft>
                <a:spcPts val="1800"/>
              </a:spcAft>
              <a:buClr>
                <a:srgbClr val="FFFFFF"/>
              </a:buClr>
              <a:buNone/>
              <a:defRPr/>
            </a:pPr>
            <a:endParaRPr lang="en-US" altLang="en-US" sz="4800" dirty="0">
              <a:solidFill>
                <a:srgbClr val="FFFFFF"/>
              </a:solidFill>
            </a:endParaRPr>
          </a:p>
        </p:txBody>
      </p:sp>
    </p:spTree>
    <p:extLst>
      <p:ext uri="{BB962C8B-B14F-4D97-AF65-F5344CB8AC3E}">
        <p14:creationId xmlns:p14="http://schemas.microsoft.com/office/powerpoint/2010/main" val="1111379090"/>
      </p:ext>
    </p:extLst>
  </p:cSld>
  <p:clrMapOvr>
    <a:masterClrMapping/>
  </p:clrMapOvr>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xmlns="" id="{6E521CFA-DB83-44A5-9DD7-FB1082B0023A}"/>
              </a:ext>
            </a:extLst>
          </p:cNvPr>
          <p:cNvSpPr txBox="1">
            <a:spLocks/>
          </p:cNvSpPr>
          <p:nvPr/>
        </p:nvSpPr>
        <p:spPr bwMode="auto">
          <a:xfrm>
            <a:off x="0" y="4318000"/>
            <a:ext cx="12192000" cy="2540000"/>
          </a:xfrm>
          <a:prstGeom prst="rect">
            <a:avLst/>
          </a:prstGeom>
          <a:solidFill>
            <a:schemeClr val="bg1">
              <a:alpha val="70000"/>
            </a:schemeClr>
          </a:solidFill>
          <a:ln>
            <a:noFill/>
          </a:ln>
          <a:extLst/>
        </p:spPr>
        <p:txBody>
          <a:bodyPr tIns="91440"/>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700"/>
              </a:lnSpc>
              <a:spcAft>
                <a:spcPts val="1800"/>
              </a:spcAft>
              <a:buClr>
                <a:srgbClr val="FFFFFF"/>
              </a:buClr>
              <a:buNone/>
              <a:defRPr/>
            </a:pPr>
            <a:r>
              <a:rPr lang="en-US" altLang="en-US" sz="4800" dirty="0">
                <a:solidFill>
                  <a:srgbClr val="FFFFFF"/>
                </a:solidFill>
              </a:rPr>
              <a:t>10 Have you not read this Scripture: “ ‘The stone that the builders rejected has become the cornerstone; </a:t>
            </a:r>
            <a:br>
              <a:rPr lang="en-US" altLang="en-US" sz="4800" dirty="0">
                <a:solidFill>
                  <a:srgbClr val="FFFFFF"/>
                </a:solidFill>
              </a:rPr>
            </a:br>
            <a:r>
              <a:rPr lang="en-US" altLang="en-US" sz="4800" dirty="0">
                <a:solidFill>
                  <a:srgbClr val="FFFFFF"/>
                </a:solidFill>
              </a:rPr>
              <a:t>11 this was the Lord’s doing, and it is marvelous in our eyes’?”</a:t>
            </a:r>
          </a:p>
          <a:p>
            <a:pPr>
              <a:lnSpc>
                <a:spcPts val="4700"/>
              </a:lnSpc>
              <a:spcAft>
                <a:spcPts val="1800"/>
              </a:spcAft>
              <a:buClr>
                <a:srgbClr val="FFFFFF"/>
              </a:buClr>
              <a:buNone/>
              <a:defRPr/>
            </a:pPr>
            <a:endParaRPr lang="en-US" altLang="en-US" sz="4800" dirty="0">
              <a:solidFill>
                <a:srgbClr val="FFFFFF"/>
              </a:solidFill>
            </a:endParaRPr>
          </a:p>
        </p:txBody>
      </p:sp>
      <p:sp>
        <p:nvSpPr>
          <p:cNvPr id="6" name="Text Box 4">
            <a:extLst>
              <a:ext uri="{FF2B5EF4-FFF2-40B4-BE49-F238E27FC236}">
                <a16:creationId xmlns:a16="http://schemas.microsoft.com/office/drawing/2014/main" xmlns="" id="{C754FBAF-894E-4347-893C-CC06E13D2E56}"/>
              </a:ext>
            </a:extLst>
          </p:cNvPr>
          <p:cNvSpPr txBox="1">
            <a:spLocks noChangeArrowheads="1"/>
          </p:cNvSpPr>
          <p:nvPr/>
        </p:nvSpPr>
        <p:spPr bwMode="auto">
          <a:xfrm>
            <a:off x="1853356" y="942824"/>
            <a:ext cx="8485287" cy="2671599"/>
          </a:xfrm>
          <a:prstGeom prst="rect">
            <a:avLst/>
          </a:prstGeom>
          <a:solidFill>
            <a:srgbClr val="00B0F0"/>
          </a:solidFill>
          <a:ln w="47625">
            <a:noFill/>
          </a:ln>
        </p:spPr>
        <p:style>
          <a:lnRef idx="2">
            <a:schemeClr val="accent2"/>
          </a:lnRef>
          <a:fillRef idx="1">
            <a:schemeClr val="lt1"/>
          </a:fillRef>
          <a:effectRef idx="0">
            <a:schemeClr val="accent2"/>
          </a:effectRef>
          <a:fontRef idx="minor">
            <a:schemeClr val="dk1"/>
          </a:fontRef>
        </p:style>
        <p:txBody>
          <a:bodyPr lIns="45720" tIns="137160" rIns="45720"/>
          <a:lstStyle>
            <a:defPPr>
              <a:defRPr lang="en-US"/>
            </a:defPPr>
            <a:lvl1pPr algn="ctr" eaLnBrk="1" hangingPunct="1">
              <a:lnSpc>
                <a:spcPct val="100000"/>
              </a:lnSpc>
              <a:spcAft>
                <a:spcPts val="0"/>
              </a:spcAft>
              <a:defRPr sz="3200" b="1">
                <a:solidFill>
                  <a:prstClr val="black"/>
                </a:solidFill>
              </a:defRPr>
            </a:lvl1pPr>
          </a:lstStyle>
          <a:p>
            <a:pPr>
              <a:lnSpc>
                <a:spcPts val="4700"/>
              </a:lnSpc>
              <a:spcAft>
                <a:spcPts val="1200"/>
              </a:spcAft>
              <a:defRPr/>
            </a:pPr>
            <a:r>
              <a:rPr lang="en-US" altLang="en-US" sz="4800" dirty="0"/>
              <a:t>The Scriptures say the Messiah’s rejection will become the cornerstone of God’s plan to save us.</a:t>
            </a:r>
            <a:endParaRPr lang="en-US" altLang="en-US" sz="4800" b="0" dirty="0"/>
          </a:p>
        </p:txBody>
      </p:sp>
    </p:spTree>
    <p:extLst>
      <p:ext uri="{BB962C8B-B14F-4D97-AF65-F5344CB8AC3E}">
        <p14:creationId xmlns:p14="http://schemas.microsoft.com/office/powerpoint/2010/main" val="3632408514"/>
      </p:ext>
    </p:extLst>
  </p:cSld>
  <p:clrMapOvr>
    <a:masterClrMapping/>
  </p:clrMapOvr>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xmlns="" id="{6E521CFA-DB83-44A5-9DD7-FB1082B0023A}"/>
              </a:ext>
            </a:extLst>
          </p:cNvPr>
          <p:cNvSpPr txBox="1">
            <a:spLocks/>
          </p:cNvSpPr>
          <p:nvPr/>
        </p:nvSpPr>
        <p:spPr bwMode="auto">
          <a:xfrm>
            <a:off x="0" y="4318000"/>
            <a:ext cx="12192000" cy="2540000"/>
          </a:xfrm>
          <a:prstGeom prst="rect">
            <a:avLst/>
          </a:prstGeom>
          <a:solidFill>
            <a:schemeClr val="bg1">
              <a:alpha val="70000"/>
            </a:schemeClr>
          </a:solidFill>
          <a:ln>
            <a:noFill/>
          </a:ln>
          <a:extLst/>
        </p:spPr>
        <p:txBody>
          <a:bodyPr tIns="91440"/>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700"/>
              </a:lnSpc>
              <a:spcAft>
                <a:spcPts val="1800"/>
              </a:spcAft>
              <a:buClr>
                <a:srgbClr val="FFFFFF"/>
              </a:buClr>
              <a:buNone/>
              <a:defRPr/>
            </a:pPr>
            <a:r>
              <a:rPr lang="en-US" altLang="en-US" sz="4800" dirty="0">
                <a:solidFill>
                  <a:srgbClr val="FFFFFF"/>
                </a:solidFill>
              </a:rPr>
              <a:t>10 Have you not read this Scripture: “ </a:t>
            </a:r>
            <a:r>
              <a:rPr lang="en-US" altLang="en-US" sz="4800" dirty="0">
                <a:solidFill>
                  <a:srgbClr val="FFC000"/>
                </a:solidFill>
              </a:rPr>
              <a:t>‘The stone that the builders rejected </a:t>
            </a:r>
            <a:r>
              <a:rPr lang="en-US" altLang="en-US" sz="4800" dirty="0">
                <a:solidFill>
                  <a:srgbClr val="FFFFFF"/>
                </a:solidFill>
              </a:rPr>
              <a:t>has become the cornerstone; </a:t>
            </a:r>
            <a:br>
              <a:rPr lang="en-US" altLang="en-US" sz="4800" dirty="0">
                <a:solidFill>
                  <a:srgbClr val="FFFFFF"/>
                </a:solidFill>
              </a:rPr>
            </a:br>
            <a:r>
              <a:rPr lang="en-US" altLang="en-US" sz="4800" dirty="0">
                <a:solidFill>
                  <a:srgbClr val="FFFFFF"/>
                </a:solidFill>
              </a:rPr>
              <a:t>11 this was the Lord’s doing, and it is marvelous in our eyes’?”</a:t>
            </a:r>
          </a:p>
          <a:p>
            <a:pPr>
              <a:lnSpc>
                <a:spcPts val="4700"/>
              </a:lnSpc>
              <a:spcAft>
                <a:spcPts val="1800"/>
              </a:spcAft>
              <a:buClr>
                <a:srgbClr val="FFFFFF"/>
              </a:buClr>
              <a:buNone/>
              <a:defRPr/>
            </a:pPr>
            <a:endParaRPr lang="en-US" altLang="en-US" sz="4800" dirty="0">
              <a:solidFill>
                <a:srgbClr val="FFFFFF"/>
              </a:solidFill>
            </a:endParaRPr>
          </a:p>
        </p:txBody>
      </p:sp>
      <p:sp>
        <p:nvSpPr>
          <p:cNvPr id="6" name="Text Box 4">
            <a:extLst>
              <a:ext uri="{FF2B5EF4-FFF2-40B4-BE49-F238E27FC236}">
                <a16:creationId xmlns:a16="http://schemas.microsoft.com/office/drawing/2014/main" xmlns="" id="{C754FBAF-894E-4347-893C-CC06E13D2E56}"/>
              </a:ext>
            </a:extLst>
          </p:cNvPr>
          <p:cNvSpPr txBox="1">
            <a:spLocks noChangeArrowheads="1"/>
          </p:cNvSpPr>
          <p:nvPr/>
        </p:nvSpPr>
        <p:spPr bwMode="auto">
          <a:xfrm>
            <a:off x="1853356" y="942824"/>
            <a:ext cx="8485287" cy="2671599"/>
          </a:xfrm>
          <a:prstGeom prst="rect">
            <a:avLst/>
          </a:prstGeom>
          <a:solidFill>
            <a:srgbClr val="00B0F0"/>
          </a:solidFill>
          <a:ln w="47625">
            <a:noFill/>
          </a:ln>
        </p:spPr>
        <p:style>
          <a:lnRef idx="2">
            <a:schemeClr val="accent2"/>
          </a:lnRef>
          <a:fillRef idx="1">
            <a:schemeClr val="lt1"/>
          </a:fillRef>
          <a:effectRef idx="0">
            <a:schemeClr val="accent2"/>
          </a:effectRef>
          <a:fontRef idx="minor">
            <a:schemeClr val="dk1"/>
          </a:fontRef>
        </p:style>
        <p:txBody>
          <a:bodyPr lIns="45720" tIns="137160" rIns="45720"/>
          <a:lstStyle>
            <a:defPPr>
              <a:defRPr lang="en-US"/>
            </a:defPPr>
            <a:lvl1pPr algn="ctr" eaLnBrk="1" hangingPunct="1">
              <a:lnSpc>
                <a:spcPct val="100000"/>
              </a:lnSpc>
              <a:spcAft>
                <a:spcPts val="0"/>
              </a:spcAft>
              <a:defRPr sz="3200" b="1">
                <a:solidFill>
                  <a:prstClr val="black"/>
                </a:solidFill>
              </a:defRPr>
            </a:lvl1pPr>
          </a:lstStyle>
          <a:p>
            <a:pPr>
              <a:lnSpc>
                <a:spcPts val="4700"/>
              </a:lnSpc>
              <a:spcAft>
                <a:spcPts val="1200"/>
              </a:spcAft>
              <a:defRPr/>
            </a:pPr>
            <a:r>
              <a:rPr lang="en-US" altLang="en-US" sz="4800" dirty="0"/>
              <a:t>The Scriptures say the Messiah’s rejection will become the cornerstone of God’s plan to save us.</a:t>
            </a:r>
            <a:endParaRPr lang="en-US" altLang="en-US" sz="4800" b="0" dirty="0"/>
          </a:p>
        </p:txBody>
      </p:sp>
    </p:spTree>
    <p:extLst>
      <p:ext uri="{BB962C8B-B14F-4D97-AF65-F5344CB8AC3E}">
        <p14:creationId xmlns:p14="http://schemas.microsoft.com/office/powerpoint/2010/main" val="2599863608"/>
      </p:ext>
    </p:extLst>
  </p:cSld>
  <p:clrMapOvr>
    <a:masterClrMapping/>
  </p:clrMapOvr>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xmlns="" id="{6E521CFA-DB83-44A5-9DD7-FB1082B0023A}"/>
              </a:ext>
            </a:extLst>
          </p:cNvPr>
          <p:cNvSpPr txBox="1">
            <a:spLocks/>
          </p:cNvSpPr>
          <p:nvPr/>
        </p:nvSpPr>
        <p:spPr bwMode="auto">
          <a:xfrm>
            <a:off x="0" y="4318000"/>
            <a:ext cx="12192000" cy="2540000"/>
          </a:xfrm>
          <a:prstGeom prst="rect">
            <a:avLst/>
          </a:prstGeom>
          <a:solidFill>
            <a:schemeClr val="bg1">
              <a:alpha val="70000"/>
            </a:schemeClr>
          </a:solidFill>
          <a:ln>
            <a:noFill/>
          </a:ln>
          <a:extLst/>
        </p:spPr>
        <p:txBody>
          <a:bodyPr tIns="91440"/>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700"/>
              </a:lnSpc>
              <a:spcAft>
                <a:spcPts val="1800"/>
              </a:spcAft>
              <a:buClr>
                <a:srgbClr val="FFFFFF"/>
              </a:buClr>
              <a:buNone/>
              <a:defRPr/>
            </a:pPr>
            <a:r>
              <a:rPr lang="en-US" altLang="en-US" sz="4800" dirty="0">
                <a:solidFill>
                  <a:srgbClr val="FFFFFF"/>
                </a:solidFill>
              </a:rPr>
              <a:t>10 Have you not read this Scripture: “ ‘The stone that the builders rejected has become the cornerstone; 11 this was the Lord’s doing, and it is marvelous in our eyes’?”</a:t>
            </a:r>
          </a:p>
          <a:p>
            <a:pPr>
              <a:lnSpc>
                <a:spcPts val="4700"/>
              </a:lnSpc>
              <a:spcAft>
                <a:spcPts val="1800"/>
              </a:spcAft>
              <a:buClr>
                <a:srgbClr val="FFFFFF"/>
              </a:buClr>
              <a:buNone/>
              <a:defRPr/>
            </a:pPr>
            <a:endParaRPr lang="en-US" altLang="en-US" sz="4800" dirty="0">
              <a:solidFill>
                <a:srgbClr val="FFFFFF"/>
              </a:solidFill>
            </a:endParaRPr>
          </a:p>
        </p:txBody>
      </p:sp>
      <p:sp>
        <p:nvSpPr>
          <p:cNvPr id="7" name="Text Box 4">
            <a:extLst>
              <a:ext uri="{FF2B5EF4-FFF2-40B4-BE49-F238E27FC236}">
                <a16:creationId xmlns:a16="http://schemas.microsoft.com/office/drawing/2014/main" xmlns="" id="{CD6A4A02-6515-4B26-9EF1-C0F17D4D66A8}"/>
              </a:ext>
            </a:extLst>
          </p:cNvPr>
          <p:cNvSpPr txBox="1">
            <a:spLocks noChangeArrowheads="1"/>
          </p:cNvSpPr>
          <p:nvPr/>
        </p:nvSpPr>
        <p:spPr bwMode="auto">
          <a:xfrm>
            <a:off x="956117" y="467608"/>
            <a:ext cx="9878322" cy="3657600"/>
          </a:xfrm>
          <a:prstGeom prst="rect">
            <a:avLst/>
          </a:prstGeom>
          <a:solidFill>
            <a:srgbClr val="00B0F0"/>
          </a:solidFill>
          <a:ln w="47625">
            <a:noFill/>
          </a:ln>
        </p:spPr>
        <p:style>
          <a:lnRef idx="2">
            <a:schemeClr val="accent2"/>
          </a:lnRef>
          <a:fillRef idx="1">
            <a:schemeClr val="lt1"/>
          </a:fillRef>
          <a:effectRef idx="0">
            <a:schemeClr val="accent2"/>
          </a:effectRef>
          <a:fontRef idx="minor">
            <a:schemeClr val="dk1"/>
          </a:fontRef>
        </p:style>
        <p:txBody>
          <a:bodyPr lIns="45720" tIns="137160" rIns="45720"/>
          <a:lstStyle>
            <a:defPPr>
              <a:defRPr lang="en-US"/>
            </a:defPPr>
            <a:lvl1pPr algn="ctr" eaLnBrk="1" hangingPunct="1">
              <a:lnSpc>
                <a:spcPct val="100000"/>
              </a:lnSpc>
              <a:spcAft>
                <a:spcPts val="0"/>
              </a:spcAft>
              <a:defRPr sz="3200" b="1">
                <a:solidFill>
                  <a:prstClr val="black"/>
                </a:solidFill>
              </a:defRPr>
            </a:lvl1pPr>
          </a:lstStyle>
          <a:p>
            <a:pPr>
              <a:lnSpc>
                <a:spcPts val="4700"/>
              </a:lnSpc>
              <a:spcAft>
                <a:spcPts val="1200"/>
              </a:spcAft>
              <a:defRPr/>
            </a:pPr>
            <a:r>
              <a:rPr lang="en-US" altLang="en-US" sz="4800" dirty="0"/>
              <a:t>Some people rejected Jesus,</a:t>
            </a:r>
            <a:br>
              <a:rPr lang="en-US" altLang="en-US" sz="4800" dirty="0"/>
            </a:br>
            <a:r>
              <a:rPr lang="en-US" altLang="en-US" sz="4800" dirty="0">
                <a:solidFill>
                  <a:srgbClr val="00B0F0"/>
                </a:solidFill>
              </a:rPr>
              <a:t>but not for lack of evidence.</a:t>
            </a:r>
          </a:p>
          <a:p>
            <a:pPr>
              <a:lnSpc>
                <a:spcPts val="4700"/>
              </a:lnSpc>
              <a:spcAft>
                <a:spcPts val="1200"/>
              </a:spcAft>
              <a:defRPr/>
            </a:pPr>
            <a:r>
              <a:rPr lang="en-US" altLang="en-US" sz="4800" dirty="0">
                <a:solidFill>
                  <a:srgbClr val="00B0F0"/>
                </a:solidFill>
              </a:rPr>
              <a:t>They just didn’t want to</a:t>
            </a:r>
            <a:br>
              <a:rPr lang="en-US" altLang="en-US" sz="4800" dirty="0">
                <a:solidFill>
                  <a:srgbClr val="00B0F0"/>
                </a:solidFill>
              </a:rPr>
            </a:br>
            <a:r>
              <a:rPr lang="en-US" altLang="en-US" sz="4800" dirty="0">
                <a:solidFill>
                  <a:srgbClr val="00B0F0"/>
                </a:solidFill>
              </a:rPr>
              <a:t>give up being in charge.</a:t>
            </a:r>
          </a:p>
          <a:p>
            <a:pPr>
              <a:lnSpc>
                <a:spcPts val="4700"/>
              </a:lnSpc>
              <a:spcAft>
                <a:spcPts val="1200"/>
              </a:spcAft>
              <a:defRPr/>
            </a:pPr>
            <a:r>
              <a:rPr lang="en-US" altLang="en-US" sz="4800" dirty="0">
                <a:solidFill>
                  <a:srgbClr val="00B0F0"/>
                </a:solidFill>
              </a:rPr>
              <a:t>A common obstacle…</a:t>
            </a:r>
          </a:p>
        </p:txBody>
      </p:sp>
    </p:spTree>
    <p:extLst>
      <p:ext uri="{BB962C8B-B14F-4D97-AF65-F5344CB8AC3E}">
        <p14:creationId xmlns:p14="http://schemas.microsoft.com/office/powerpoint/2010/main" val="136177790"/>
      </p:ext>
    </p:extLst>
  </p:cSld>
  <p:clrMapOvr>
    <a:masterClrMapping/>
  </p:clrMapOvr>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xmlns="" id="{6E521CFA-DB83-44A5-9DD7-FB1082B0023A}"/>
              </a:ext>
            </a:extLst>
          </p:cNvPr>
          <p:cNvSpPr txBox="1">
            <a:spLocks/>
          </p:cNvSpPr>
          <p:nvPr/>
        </p:nvSpPr>
        <p:spPr bwMode="auto">
          <a:xfrm>
            <a:off x="0" y="4318000"/>
            <a:ext cx="12192000" cy="2540000"/>
          </a:xfrm>
          <a:prstGeom prst="rect">
            <a:avLst/>
          </a:prstGeom>
          <a:solidFill>
            <a:schemeClr val="bg1">
              <a:alpha val="70000"/>
            </a:schemeClr>
          </a:solidFill>
          <a:ln>
            <a:noFill/>
          </a:ln>
          <a:extLst/>
        </p:spPr>
        <p:txBody>
          <a:bodyPr tIns="91440"/>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700"/>
              </a:lnSpc>
              <a:spcAft>
                <a:spcPts val="1800"/>
              </a:spcAft>
              <a:buClr>
                <a:srgbClr val="FFFFFF"/>
              </a:buClr>
              <a:buNone/>
              <a:defRPr/>
            </a:pPr>
            <a:r>
              <a:rPr lang="en-US" altLang="en-US" sz="4800" dirty="0">
                <a:solidFill>
                  <a:srgbClr val="FFFFFF"/>
                </a:solidFill>
              </a:rPr>
              <a:t>10 Have you not read this Scripture: “ ‘The stone that the builders rejected has become the cornerstone; 11 this was the Lord’s doing, and it is marvelous in our eyes’?”</a:t>
            </a:r>
          </a:p>
          <a:p>
            <a:pPr>
              <a:lnSpc>
                <a:spcPts val="4700"/>
              </a:lnSpc>
              <a:spcAft>
                <a:spcPts val="1800"/>
              </a:spcAft>
              <a:buClr>
                <a:srgbClr val="FFFFFF"/>
              </a:buClr>
              <a:buNone/>
              <a:defRPr/>
            </a:pPr>
            <a:endParaRPr lang="en-US" altLang="en-US" sz="4800" dirty="0">
              <a:solidFill>
                <a:srgbClr val="FFFFFF"/>
              </a:solidFill>
            </a:endParaRPr>
          </a:p>
        </p:txBody>
      </p:sp>
      <p:sp>
        <p:nvSpPr>
          <p:cNvPr id="6" name="Text Box 4">
            <a:extLst>
              <a:ext uri="{FF2B5EF4-FFF2-40B4-BE49-F238E27FC236}">
                <a16:creationId xmlns:a16="http://schemas.microsoft.com/office/drawing/2014/main" xmlns="" id="{C754FBAF-894E-4347-893C-CC06E13D2E56}"/>
              </a:ext>
            </a:extLst>
          </p:cNvPr>
          <p:cNvSpPr txBox="1">
            <a:spLocks noChangeArrowheads="1"/>
          </p:cNvSpPr>
          <p:nvPr/>
        </p:nvSpPr>
        <p:spPr bwMode="auto">
          <a:xfrm>
            <a:off x="833453" y="456456"/>
            <a:ext cx="9878322" cy="3657600"/>
          </a:xfrm>
          <a:prstGeom prst="rect">
            <a:avLst/>
          </a:prstGeom>
          <a:solidFill>
            <a:srgbClr val="00B0F0"/>
          </a:solidFill>
          <a:ln w="47625">
            <a:noFill/>
          </a:ln>
        </p:spPr>
        <p:style>
          <a:lnRef idx="2">
            <a:schemeClr val="accent2"/>
          </a:lnRef>
          <a:fillRef idx="1">
            <a:schemeClr val="lt1"/>
          </a:fillRef>
          <a:effectRef idx="0">
            <a:schemeClr val="accent2"/>
          </a:effectRef>
          <a:fontRef idx="minor">
            <a:schemeClr val="dk1"/>
          </a:fontRef>
        </p:style>
        <p:txBody>
          <a:bodyPr lIns="45720" tIns="137160" rIns="45720"/>
          <a:lstStyle>
            <a:defPPr>
              <a:defRPr lang="en-US"/>
            </a:defPPr>
            <a:lvl1pPr algn="ctr" eaLnBrk="1" hangingPunct="1">
              <a:lnSpc>
                <a:spcPct val="100000"/>
              </a:lnSpc>
              <a:spcAft>
                <a:spcPts val="0"/>
              </a:spcAft>
              <a:defRPr sz="3200" b="1">
                <a:solidFill>
                  <a:prstClr val="black"/>
                </a:solidFill>
              </a:defRPr>
            </a:lvl1pPr>
          </a:lstStyle>
          <a:p>
            <a:pPr>
              <a:lnSpc>
                <a:spcPts val="4700"/>
              </a:lnSpc>
              <a:spcAft>
                <a:spcPts val="1200"/>
              </a:spcAft>
              <a:defRPr/>
            </a:pPr>
            <a:r>
              <a:rPr lang="en-US" altLang="en-US" sz="4800" dirty="0"/>
              <a:t>Some people rejected Jesus,</a:t>
            </a:r>
            <a:br>
              <a:rPr lang="en-US" altLang="en-US" sz="4800" dirty="0"/>
            </a:br>
            <a:r>
              <a:rPr lang="en-US" altLang="en-US" sz="4800" dirty="0"/>
              <a:t>but not for lack of evidence.</a:t>
            </a:r>
          </a:p>
          <a:p>
            <a:pPr>
              <a:lnSpc>
                <a:spcPts val="4700"/>
              </a:lnSpc>
              <a:spcAft>
                <a:spcPts val="1200"/>
              </a:spcAft>
              <a:defRPr/>
            </a:pPr>
            <a:r>
              <a:rPr lang="en-US" altLang="en-US" sz="4800" dirty="0"/>
              <a:t>They just didn’t want to</a:t>
            </a:r>
            <a:br>
              <a:rPr lang="en-US" altLang="en-US" sz="4800" dirty="0"/>
            </a:br>
            <a:r>
              <a:rPr lang="en-US" altLang="en-US" sz="4800" dirty="0"/>
              <a:t>give up being in charge.</a:t>
            </a:r>
          </a:p>
          <a:p>
            <a:pPr>
              <a:lnSpc>
                <a:spcPts val="4700"/>
              </a:lnSpc>
              <a:spcAft>
                <a:spcPts val="1200"/>
              </a:spcAft>
              <a:defRPr/>
            </a:pPr>
            <a:r>
              <a:rPr lang="en-US" altLang="en-US" sz="4800" dirty="0"/>
              <a:t>A common obstacle…</a:t>
            </a:r>
          </a:p>
        </p:txBody>
      </p:sp>
    </p:spTree>
    <p:extLst>
      <p:ext uri="{BB962C8B-B14F-4D97-AF65-F5344CB8AC3E}">
        <p14:creationId xmlns:p14="http://schemas.microsoft.com/office/powerpoint/2010/main" val="361803087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Content Placeholder 2">
            <a:extLst>
              <a:ext uri="{FF2B5EF4-FFF2-40B4-BE49-F238E27FC236}">
                <a16:creationId xmlns:a16="http://schemas.microsoft.com/office/drawing/2014/main" xmlns="" id="{335C8FA1-3847-461F-A357-70816D6753EE}"/>
              </a:ext>
            </a:extLst>
          </p:cNvPr>
          <p:cNvSpPr txBox="1">
            <a:spLocks/>
          </p:cNvSpPr>
          <p:nvPr/>
        </p:nvSpPr>
        <p:spPr bwMode="auto">
          <a:xfrm>
            <a:off x="139700" y="157201"/>
            <a:ext cx="11912600" cy="1790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700"/>
              </a:lnSpc>
              <a:spcAft>
                <a:spcPts val="1800"/>
              </a:spcAft>
              <a:buClr>
                <a:srgbClr val="FFFFFF"/>
              </a:buClr>
              <a:buNone/>
              <a:defRPr/>
            </a:pPr>
            <a:r>
              <a:rPr lang="en-US" altLang="en-US" sz="4800" b="1" dirty="0"/>
              <a:t>What happens when Jesus arrives in Jerusalem?</a:t>
            </a:r>
          </a:p>
        </p:txBody>
      </p:sp>
    </p:spTree>
    <p:extLst>
      <p:ext uri="{BB962C8B-B14F-4D97-AF65-F5344CB8AC3E}">
        <p14:creationId xmlns:p14="http://schemas.microsoft.com/office/powerpoint/2010/main" val="1096456628"/>
      </p:ext>
    </p:extLst>
  </p:cSld>
  <p:clrMapOvr>
    <a:masterClrMapping/>
  </p:clrMapOvr>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xmlns="" id="{6E521CFA-DB83-44A5-9DD7-FB1082B0023A}"/>
              </a:ext>
            </a:extLst>
          </p:cNvPr>
          <p:cNvSpPr txBox="1">
            <a:spLocks/>
          </p:cNvSpPr>
          <p:nvPr/>
        </p:nvSpPr>
        <p:spPr bwMode="auto">
          <a:xfrm>
            <a:off x="0" y="4318000"/>
            <a:ext cx="12192000" cy="2540000"/>
          </a:xfrm>
          <a:prstGeom prst="rect">
            <a:avLst/>
          </a:prstGeom>
          <a:solidFill>
            <a:schemeClr val="bg1">
              <a:alpha val="70000"/>
            </a:schemeClr>
          </a:solidFill>
          <a:ln>
            <a:noFill/>
          </a:ln>
          <a:extLst/>
        </p:spPr>
        <p:txBody>
          <a:bodyPr tIns="91440"/>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700"/>
              </a:lnSpc>
              <a:spcAft>
                <a:spcPts val="1800"/>
              </a:spcAft>
              <a:buClr>
                <a:srgbClr val="FFFFFF"/>
              </a:buClr>
              <a:buNone/>
              <a:defRPr/>
            </a:pPr>
            <a:r>
              <a:rPr lang="en-US" altLang="en-US" sz="4800" dirty="0">
                <a:solidFill>
                  <a:srgbClr val="FFFFFF"/>
                </a:solidFill>
              </a:rPr>
              <a:t>10 Have you not read this Scripture: “ ‘The stone that the builders rejected has become the cornerstone; 11 this was the Lord’s doing, and it is marvelous in our eyes’?”</a:t>
            </a:r>
          </a:p>
          <a:p>
            <a:pPr>
              <a:lnSpc>
                <a:spcPts val="4700"/>
              </a:lnSpc>
              <a:spcAft>
                <a:spcPts val="1800"/>
              </a:spcAft>
              <a:buClr>
                <a:srgbClr val="FFFFFF"/>
              </a:buClr>
              <a:buNone/>
              <a:defRPr/>
            </a:pPr>
            <a:endParaRPr lang="en-US" altLang="en-US" sz="4800" dirty="0">
              <a:solidFill>
                <a:srgbClr val="FFFFFF"/>
              </a:solidFill>
            </a:endParaRPr>
          </a:p>
        </p:txBody>
      </p:sp>
      <p:sp>
        <p:nvSpPr>
          <p:cNvPr id="7" name="Text Box 4">
            <a:extLst>
              <a:ext uri="{FF2B5EF4-FFF2-40B4-BE49-F238E27FC236}">
                <a16:creationId xmlns:a16="http://schemas.microsoft.com/office/drawing/2014/main" xmlns="" id="{5ECA71E0-61B2-4280-B3A4-2C1B07C4C9BD}"/>
              </a:ext>
            </a:extLst>
          </p:cNvPr>
          <p:cNvSpPr txBox="1">
            <a:spLocks noChangeArrowheads="1"/>
          </p:cNvSpPr>
          <p:nvPr/>
        </p:nvSpPr>
        <p:spPr bwMode="auto">
          <a:xfrm>
            <a:off x="345014" y="416876"/>
            <a:ext cx="11167435" cy="1905000"/>
          </a:xfrm>
          <a:prstGeom prst="rect">
            <a:avLst/>
          </a:prstGeom>
          <a:solidFill>
            <a:schemeClr val="tx1">
              <a:lumMod val="85000"/>
            </a:schemeClr>
          </a:solidFill>
          <a:ln w="47625">
            <a:noFill/>
          </a:ln>
        </p:spPr>
        <p:style>
          <a:lnRef idx="2">
            <a:schemeClr val="accent2"/>
          </a:lnRef>
          <a:fillRef idx="1">
            <a:schemeClr val="lt1"/>
          </a:fillRef>
          <a:effectRef idx="0">
            <a:schemeClr val="accent2"/>
          </a:effectRef>
          <a:fontRef idx="minor">
            <a:schemeClr val="dk1"/>
          </a:fontRef>
        </p:style>
        <p:txBody>
          <a:bodyPr lIns="137160" tIns="137160" rIns="45720"/>
          <a:lstStyle>
            <a:defPPr>
              <a:defRPr lang="en-US"/>
            </a:defPPr>
            <a:lvl1pPr algn="ctr" eaLnBrk="1" hangingPunct="1">
              <a:lnSpc>
                <a:spcPct val="100000"/>
              </a:lnSpc>
              <a:spcAft>
                <a:spcPts val="0"/>
              </a:spcAft>
              <a:defRPr sz="3200" b="1">
                <a:solidFill>
                  <a:prstClr val="black"/>
                </a:solidFill>
              </a:defRPr>
            </a:lvl1pPr>
          </a:lstStyle>
          <a:p>
            <a:pPr algn="l">
              <a:lnSpc>
                <a:spcPts val="4100"/>
              </a:lnSpc>
              <a:defRPr/>
            </a:pPr>
            <a:r>
              <a:rPr lang="en-US" altLang="en-US" sz="4200" dirty="0"/>
              <a:t>Mark 10:45 </a:t>
            </a:r>
            <a:r>
              <a:rPr lang="en-US" altLang="en-US" sz="4200" b="0" dirty="0"/>
              <a:t>For even the Son of Man came not to be served but to serve others and to give his life as a ransom for many.”</a:t>
            </a:r>
          </a:p>
        </p:txBody>
      </p:sp>
      <p:sp>
        <p:nvSpPr>
          <p:cNvPr id="6" name="Text Box 4">
            <a:extLst>
              <a:ext uri="{FF2B5EF4-FFF2-40B4-BE49-F238E27FC236}">
                <a16:creationId xmlns:a16="http://schemas.microsoft.com/office/drawing/2014/main" xmlns="" id="{8DB4C633-0BB6-4CED-9310-491CC85B2D9A}"/>
              </a:ext>
            </a:extLst>
          </p:cNvPr>
          <p:cNvSpPr txBox="1">
            <a:spLocks noChangeArrowheads="1"/>
          </p:cNvSpPr>
          <p:nvPr/>
        </p:nvSpPr>
        <p:spPr bwMode="auto">
          <a:xfrm>
            <a:off x="2385135" y="3003509"/>
            <a:ext cx="7421730" cy="850982"/>
          </a:xfrm>
          <a:prstGeom prst="rect">
            <a:avLst/>
          </a:prstGeom>
          <a:solidFill>
            <a:srgbClr val="00B0F0"/>
          </a:solidFill>
          <a:ln w="47625">
            <a:noFill/>
          </a:ln>
        </p:spPr>
        <p:style>
          <a:lnRef idx="2">
            <a:schemeClr val="accent2"/>
          </a:lnRef>
          <a:fillRef idx="1">
            <a:schemeClr val="lt1"/>
          </a:fillRef>
          <a:effectRef idx="0">
            <a:schemeClr val="accent2"/>
          </a:effectRef>
          <a:fontRef idx="minor">
            <a:schemeClr val="dk1"/>
          </a:fontRef>
        </p:style>
        <p:txBody>
          <a:bodyPr lIns="45720" tIns="137160" rIns="45720"/>
          <a:lstStyle>
            <a:defPPr>
              <a:defRPr lang="en-US"/>
            </a:defPPr>
            <a:lvl1pPr algn="ctr" eaLnBrk="1" hangingPunct="1">
              <a:lnSpc>
                <a:spcPct val="100000"/>
              </a:lnSpc>
              <a:spcAft>
                <a:spcPts val="0"/>
              </a:spcAft>
              <a:defRPr sz="3200" b="1">
                <a:solidFill>
                  <a:prstClr val="black"/>
                </a:solidFill>
              </a:defRPr>
            </a:lvl1pPr>
          </a:lstStyle>
          <a:p>
            <a:pPr>
              <a:lnSpc>
                <a:spcPts val="4700"/>
              </a:lnSpc>
              <a:spcAft>
                <a:spcPts val="1200"/>
              </a:spcAft>
              <a:defRPr/>
            </a:pPr>
            <a:r>
              <a:rPr lang="en-US" altLang="en-US" sz="4800" dirty="0"/>
              <a:t>Jesus can be trusted.</a:t>
            </a:r>
          </a:p>
        </p:txBody>
      </p:sp>
    </p:spTree>
    <p:extLst>
      <p:ext uri="{BB962C8B-B14F-4D97-AF65-F5344CB8AC3E}">
        <p14:creationId xmlns:p14="http://schemas.microsoft.com/office/powerpoint/2010/main" val="31300336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Content Placeholder 2">
            <a:extLst>
              <a:ext uri="{FF2B5EF4-FFF2-40B4-BE49-F238E27FC236}">
                <a16:creationId xmlns:a16="http://schemas.microsoft.com/office/drawing/2014/main" xmlns="" id="{335C8FA1-3847-461F-A357-70816D6753EE}"/>
              </a:ext>
            </a:extLst>
          </p:cNvPr>
          <p:cNvSpPr txBox="1">
            <a:spLocks/>
          </p:cNvSpPr>
          <p:nvPr/>
        </p:nvSpPr>
        <p:spPr bwMode="auto">
          <a:xfrm>
            <a:off x="101600" y="146050"/>
            <a:ext cx="11912600" cy="1790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marL="34925" marR="0" lvl="0" indent="0" algn="l" defTabSz="914400" rtl="0" eaLnBrk="0" fontAlgn="base" latinLnBrk="0" hangingPunct="0">
              <a:lnSpc>
                <a:spcPts val="4700"/>
              </a:lnSpc>
              <a:spcBef>
                <a:spcPct val="0"/>
              </a:spcBef>
              <a:spcAft>
                <a:spcPts val="1800"/>
              </a:spcAft>
              <a:buClr>
                <a:srgbClr val="FFFFFF"/>
              </a:buClr>
              <a:buSzPct val="80000"/>
              <a:buFont typeface="Wingdings 2" panose="05020102010507070707" pitchFamily="18" charset="2"/>
              <a:buNone/>
              <a:tabLst/>
              <a:defRPr/>
            </a:pPr>
            <a:r>
              <a:rPr kumimoji="0" lang="en-US" altLang="en-US" sz="48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Arial Narrow" panose="020B0606020202030204" pitchFamily="34" charset="0"/>
                <a:ea typeface="+mn-ea"/>
                <a:cs typeface="Arial" panose="020B0604020202020204" pitchFamily="34" charset="0"/>
              </a:rPr>
              <a:t>How do people react?</a:t>
            </a:r>
          </a:p>
          <a:p>
            <a:pPr marL="34925" marR="0" lvl="0" indent="0" algn="l" defTabSz="914400" rtl="0" eaLnBrk="0" fontAlgn="base" latinLnBrk="0" hangingPunct="0">
              <a:lnSpc>
                <a:spcPts val="4700"/>
              </a:lnSpc>
              <a:spcBef>
                <a:spcPct val="0"/>
              </a:spcBef>
              <a:spcAft>
                <a:spcPts val="1800"/>
              </a:spcAft>
              <a:buClr>
                <a:srgbClr val="FFFFFF"/>
              </a:buClr>
              <a:buSzPct val="80000"/>
              <a:buFont typeface="Wingdings 2" panose="05020102010507070707" pitchFamily="18" charset="2"/>
              <a:buNone/>
              <a:tabLst/>
              <a:defRPr/>
            </a:pPr>
            <a:r>
              <a:rPr lang="en-US" altLang="en-US" sz="4800" dirty="0">
                <a:solidFill>
                  <a:prstClr val="white"/>
                </a:solidFill>
                <a:effectLst>
                  <a:outerShdw blurRad="38100" dist="38100" dir="2700000" algn="tl">
                    <a:srgbClr val="000000">
                      <a:alpha val="43137"/>
                    </a:srgbClr>
                  </a:outerShdw>
                </a:effectLst>
              </a:rPr>
              <a:t>Some were c</a:t>
            </a:r>
            <a:r>
              <a:rPr kumimoji="0" lang="en-US" altLang="en-US" sz="4800" b="0" i="0" u="none" strike="noStrike" kern="1200" cap="none" spc="0" normalizeH="0" baseline="0" noProof="0" dirty="0" err="1">
                <a:ln>
                  <a:noFill/>
                </a:ln>
                <a:solidFill>
                  <a:prstClr val="white"/>
                </a:solidFill>
                <a:effectLst>
                  <a:outerShdw blurRad="38100" dist="38100" dir="2700000" algn="tl">
                    <a:srgbClr val="000000">
                      <a:alpha val="43137"/>
                    </a:srgbClr>
                  </a:outerShdw>
                </a:effectLst>
                <a:uLnTx/>
                <a:uFillTx/>
                <a:latin typeface="Arial Narrow" panose="020B0606020202030204" pitchFamily="34" charset="0"/>
                <a:ea typeface="+mn-ea"/>
                <a:cs typeface="Arial" panose="020B0604020202020204" pitchFamily="34" charset="0"/>
              </a:rPr>
              <a:t>urious</a:t>
            </a:r>
            <a:r>
              <a:rPr kumimoji="0" lang="en-US" altLang="en-US" sz="4800" b="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Arial Narrow" panose="020B0606020202030204" pitchFamily="34" charset="0"/>
                <a:ea typeface="+mn-ea"/>
                <a:cs typeface="Arial" panose="020B0604020202020204" pitchFamily="34" charset="0"/>
              </a:rPr>
              <a:t>…</a:t>
            </a:r>
          </a:p>
        </p:txBody>
      </p:sp>
    </p:spTree>
    <p:extLst>
      <p:ext uri="{BB962C8B-B14F-4D97-AF65-F5344CB8AC3E}">
        <p14:creationId xmlns:p14="http://schemas.microsoft.com/office/powerpoint/2010/main" val="385267977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5058">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xmlns="" id="{10328980-4F72-4209-9EEF-3B71ECC5EC59}"/>
              </a:ext>
            </a:extLst>
          </p:cNvPr>
          <p:cNvSpPr txBox="1">
            <a:spLocks/>
          </p:cNvSpPr>
          <p:nvPr/>
        </p:nvSpPr>
        <p:spPr bwMode="auto">
          <a:xfrm>
            <a:off x="0" y="4318000"/>
            <a:ext cx="12192000" cy="2540000"/>
          </a:xfrm>
          <a:prstGeom prst="rect">
            <a:avLst/>
          </a:prstGeom>
          <a:solidFill>
            <a:schemeClr val="bg1">
              <a:alpha val="70000"/>
            </a:schemeClr>
          </a:solidFill>
          <a:ln>
            <a:noFill/>
          </a:ln>
          <a:extLst/>
        </p:spPr>
        <p:txBody>
          <a:bodyPr tIns="91440"/>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700"/>
              </a:lnSpc>
              <a:spcAft>
                <a:spcPts val="1800"/>
              </a:spcAft>
              <a:buClr>
                <a:srgbClr val="FFFFFF"/>
              </a:buClr>
              <a:buNone/>
              <a:defRPr/>
            </a:pPr>
            <a:r>
              <a:rPr lang="en-US" altLang="en-US" sz="4800" b="1" dirty="0">
                <a:solidFill>
                  <a:srgbClr val="FFFFFF"/>
                </a:solidFill>
              </a:rPr>
              <a:t>Mark 12:28 </a:t>
            </a:r>
            <a:r>
              <a:rPr lang="en-US" altLang="en-US" sz="4800" dirty="0">
                <a:solidFill>
                  <a:srgbClr val="FFFFFF"/>
                </a:solidFill>
              </a:rPr>
              <a:t>One of the scribes came and heard them arguing, and recognizing that He had answered them well, asked Him, “What commandment is the foremost of all?”</a:t>
            </a:r>
          </a:p>
        </p:txBody>
      </p:sp>
    </p:spTree>
    <p:extLst>
      <p:ext uri="{BB962C8B-B14F-4D97-AF65-F5344CB8AC3E}">
        <p14:creationId xmlns:p14="http://schemas.microsoft.com/office/powerpoint/2010/main" val="2390900095"/>
      </p:ext>
    </p:extLst>
  </p:cSld>
  <p:clrMapOvr>
    <a:masterClrMapping/>
  </p:clrMapOvr>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xmlns="" id="{10328980-4F72-4209-9EEF-3B71ECC5EC59}"/>
              </a:ext>
            </a:extLst>
          </p:cNvPr>
          <p:cNvSpPr txBox="1">
            <a:spLocks/>
          </p:cNvSpPr>
          <p:nvPr/>
        </p:nvSpPr>
        <p:spPr bwMode="auto">
          <a:xfrm>
            <a:off x="0" y="4318000"/>
            <a:ext cx="12192000" cy="2540000"/>
          </a:xfrm>
          <a:prstGeom prst="rect">
            <a:avLst/>
          </a:prstGeom>
          <a:solidFill>
            <a:schemeClr val="bg1">
              <a:alpha val="70000"/>
            </a:schemeClr>
          </a:solidFill>
          <a:ln>
            <a:noFill/>
          </a:ln>
          <a:extLst/>
        </p:spPr>
        <p:txBody>
          <a:bodyPr tIns="91440"/>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700"/>
              </a:lnSpc>
              <a:spcAft>
                <a:spcPts val="1800"/>
              </a:spcAft>
              <a:buClr>
                <a:srgbClr val="FFFFFF"/>
              </a:buClr>
              <a:buNone/>
              <a:defRPr/>
            </a:pPr>
            <a:r>
              <a:rPr lang="en-US" altLang="en-US" sz="4800" b="1" dirty="0">
                <a:solidFill>
                  <a:srgbClr val="FFFFFF"/>
                </a:solidFill>
              </a:rPr>
              <a:t>Mark 12:28 </a:t>
            </a:r>
            <a:r>
              <a:rPr lang="en-US" altLang="en-US" sz="4800" dirty="0">
                <a:solidFill>
                  <a:srgbClr val="FFFFFF"/>
                </a:solidFill>
              </a:rPr>
              <a:t>One of the scribes came and heard them arguing, and recognizing that He had answered them well, asked Him, </a:t>
            </a:r>
            <a:r>
              <a:rPr lang="en-US" altLang="en-US" sz="4800" dirty="0">
                <a:solidFill>
                  <a:srgbClr val="FFC000"/>
                </a:solidFill>
              </a:rPr>
              <a:t>“What commandment is the foremost of all?”</a:t>
            </a:r>
          </a:p>
        </p:txBody>
      </p:sp>
      <p:sp>
        <p:nvSpPr>
          <p:cNvPr id="5" name="Text Box 4">
            <a:extLst>
              <a:ext uri="{FF2B5EF4-FFF2-40B4-BE49-F238E27FC236}">
                <a16:creationId xmlns:a16="http://schemas.microsoft.com/office/drawing/2014/main" xmlns="" id="{53E6C171-E583-4DB7-8CCF-FC227D2EEF10}"/>
              </a:ext>
            </a:extLst>
          </p:cNvPr>
          <p:cNvSpPr txBox="1">
            <a:spLocks noChangeArrowheads="1"/>
          </p:cNvSpPr>
          <p:nvPr/>
        </p:nvSpPr>
        <p:spPr bwMode="auto">
          <a:xfrm>
            <a:off x="2846855" y="2540000"/>
            <a:ext cx="6498289" cy="1397819"/>
          </a:xfrm>
          <a:prstGeom prst="rect">
            <a:avLst/>
          </a:prstGeom>
          <a:solidFill>
            <a:srgbClr val="00B0F0"/>
          </a:solidFill>
          <a:ln w="47625">
            <a:noFill/>
          </a:ln>
        </p:spPr>
        <p:style>
          <a:lnRef idx="2">
            <a:schemeClr val="accent2"/>
          </a:lnRef>
          <a:fillRef idx="1">
            <a:schemeClr val="lt1"/>
          </a:fillRef>
          <a:effectRef idx="0">
            <a:schemeClr val="accent2"/>
          </a:effectRef>
          <a:fontRef idx="minor">
            <a:schemeClr val="dk1"/>
          </a:fontRef>
        </p:style>
        <p:txBody>
          <a:bodyPr lIns="45720" tIns="137160" rIns="45720"/>
          <a:lstStyle>
            <a:defPPr>
              <a:defRPr lang="en-US"/>
            </a:defPPr>
            <a:lvl1pPr algn="ctr" eaLnBrk="1" hangingPunct="1">
              <a:lnSpc>
                <a:spcPct val="100000"/>
              </a:lnSpc>
              <a:spcAft>
                <a:spcPts val="0"/>
              </a:spcAft>
              <a:defRPr sz="3200" b="1">
                <a:solidFill>
                  <a:prstClr val="black"/>
                </a:solidFill>
              </a:defRPr>
            </a:lvl1pPr>
          </a:lstStyle>
          <a:p>
            <a:pPr>
              <a:lnSpc>
                <a:spcPts val="4700"/>
              </a:lnSpc>
              <a:spcAft>
                <a:spcPts val="1200"/>
              </a:spcAft>
              <a:defRPr/>
            </a:pPr>
            <a:r>
              <a:rPr lang="en-US" altLang="en-US" sz="4800" dirty="0"/>
              <a:t>Not normal behavior for a scribe.</a:t>
            </a:r>
          </a:p>
        </p:txBody>
      </p:sp>
    </p:spTree>
    <p:extLst>
      <p:ext uri="{BB962C8B-B14F-4D97-AF65-F5344CB8AC3E}">
        <p14:creationId xmlns:p14="http://schemas.microsoft.com/office/powerpoint/2010/main" val="1418707818"/>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xmlns="" id="{10328980-4F72-4209-9EEF-3B71ECC5EC59}"/>
              </a:ext>
            </a:extLst>
          </p:cNvPr>
          <p:cNvSpPr txBox="1">
            <a:spLocks/>
          </p:cNvSpPr>
          <p:nvPr/>
        </p:nvSpPr>
        <p:spPr bwMode="auto">
          <a:xfrm>
            <a:off x="0" y="4318000"/>
            <a:ext cx="12192000" cy="2540000"/>
          </a:xfrm>
          <a:prstGeom prst="rect">
            <a:avLst/>
          </a:prstGeom>
          <a:solidFill>
            <a:schemeClr val="bg1">
              <a:alpha val="70000"/>
            </a:schemeClr>
          </a:solidFill>
          <a:ln>
            <a:noFill/>
          </a:ln>
          <a:extLst/>
        </p:spPr>
        <p:txBody>
          <a:bodyPr tIns="91440"/>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700"/>
              </a:lnSpc>
              <a:spcAft>
                <a:spcPts val="1800"/>
              </a:spcAft>
              <a:buClr>
                <a:srgbClr val="FFFFFF"/>
              </a:buClr>
              <a:buNone/>
              <a:defRPr/>
            </a:pPr>
            <a:r>
              <a:rPr lang="en-US" altLang="en-US" sz="4800" b="1" dirty="0">
                <a:solidFill>
                  <a:srgbClr val="FFFFFF"/>
                </a:solidFill>
              </a:rPr>
              <a:t>Mark 12:29 </a:t>
            </a:r>
            <a:r>
              <a:rPr lang="en-US" altLang="en-US" sz="4800" dirty="0">
                <a:solidFill>
                  <a:srgbClr val="FFFFFF"/>
                </a:solidFill>
              </a:rPr>
              <a:t>Jesus answered, “The foremost is, ‘HEAR, O ISRAEL! THE LORD OUR GOD IS ONE LORD; 30 AND YOU SHALL LOVE THE LORD YOUR GOD WITH ALL YOUR HEART, AND</a:t>
            </a:r>
            <a:endParaRPr lang="en-US" altLang="en-US" sz="4800" dirty="0">
              <a:solidFill>
                <a:srgbClr val="FFC000"/>
              </a:solidFill>
            </a:endParaRPr>
          </a:p>
        </p:txBody>
      </p:sp>
    </p:spTree>
    <p:extLst>
      <p:ext uri="{BB962C8B-B14F-4D97-AF65-F5344CB8AC3E}">
        <p14:creationId xmlns:p14="http://schemas.microsoft.com/office/powerpoint/2010/main" val="2005920570"/>
      </p:ext>
    </p:extLst>
  </p:cSld>
  <p:clrMapOvr>
    <a:masterClrMapping/>
  </p:clrMapOvr>
  <p:transition/>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xmlns="" id="{10328980-4F72-4209-9EEF-3B71ECC5EC59}"/>
              </a:ext>
            </a:extLst>
          </p:cNvPr>
          <p:cNvSpPr txBox="1">
            <a:spLocks/>
          </p:cNvSpPr>
          <p:nvPr/>
        </p:nvSpPr>
        <p:spPr bwMode="auto">
          <a:xfrm>
            <a:off x="0" y="4318000"/>
            <a:ext cx="12192000" cy="2540000"/>
          </a:xfrm>
          <a:prstGeom prst="rect">
            <a:avLst/>
          </a:prstGeom>
          <a:solidFill>
            <a:schemeClr val="bg1">
              <a:alpha val="70000"/>
            </a:schemeClr>
          </a:solidFill>
          <a:ln>
            <a:noFill/>
          </a:ln>
          <a:extLst/>
        </p:spPr>
        <p:txBody>
          <a:bodyPr tIns="91440"/>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700"/>
              </a:lnSpc>
              <a:spcAft>
                <a:spcPts val="1800"/>
              </a:spcAft>
              <a:buClr>
                <a:srgbClr val="FFFFFF"/>
              </a:buClr>
              <a:buNone/>
              <a:defRPr/>
            </a:pPr>
            <a:r>
              <a:rPr lang="en-US" altLang="en-US" sz="4800" dirty="0">
                <a:solidFill>
                  <a:srgbClr val="FFFFFF"/>
                </a:solidFill>
              </a:rPr>
              <a:t>WITH ALL YOUR SOUL, AND WITH ALL YOUR MIND, AND WITH ALL YOUR STRENGTH.’</a:t>
            </a:r>
            <a:endParaRPr lang="en-US" altLang="en-US" sz="4800" dirty="0">
              <a:solidFill>
                <a:srgbClr val="FFC000"/>
              </a:solidFill>
            </a:endParaRPr>
          </a:p>
        </p:txBody>
      </p:sp>
    </p:spTree>
    <p:extLst>
      <p:ext uri="{BB962C8B-B14F-4D97-AF65-F5344CB8AC3E}">
        <p14:creationId xmlns:p14="http://schemas.microsoft.com/office/powerpoint/2010/main" val="3282568102"/>
      </p:ext>
    </p:extLst>
  </p:cSld>
  <p:clrMapOvr>
    <a:masterClrMapping/>
  </p:clrMapOvr>
  <p:transition/>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xmlns="" id="{10328980-4F72-4209-9EEF-3B71ECC5EC59}"/>
              </a:ext>
            </a:extLst>
          </p:cNvPr>
          <p:cNvSpPr txBox="1">
            <a:spLocks/>
          </p:cNvSpPr>
          <p:nvPr/>
        </p:nvSpPr>
        <p:spPr bwMode="auto">
          <a:xfrm>
            <a:off x="0" y="4318000"/>
            <a:ext cx="12192000" cy="2540000"/>
          </a:xfrm>
          <a:prstGeom prst="rect">
            <a:avLst/>
          </a:prstGeom>
          <a:solidFill>
            <a:schemeClr val="bg1">
              <a:alpha val="70000"/>
            </a:schemeClr>
          </a:solidFill>
          <a:ln>
            <a:noFill/>
          </a:ln>
          <a:extLst/>
        </p:spPr>
        <p:txBody>
          <a:bodyPr tIns="91440"/>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700"/>
              </a:lnSpc>
              <a:spcAft>
                <a:spcPts val="1800"/>
              </a:spcAft>
              <a:buClr>
                <a:srgbClr val="FFFFFF"/>
              </a:buClr>
              <a:buNone/>
              <a:defRPr/>
            </a:pPr>
            <a:r>
              <a:rPr lang="en-US" altLang="en-US" sz="4800" dirty="0">
                <a:solidFill>
                  <a:srgbClr val="FFFFFF"/>
                </a:solidFill>
              </a:rPr>
              <a:t>31 “The second is this, ‘YOU SHALL LOVE YOUR NEIGHBOR AS YOURSELF.’ There is no other commandment greater than these.” </a:t>
            </a:r>
            <a:endParaRPr lang="en-US" altLang="en-US" sz="4800" dirty="0">
              <a:solidFill>
                <a:srgbClr val="FFC000"/>
              </a:solidFill>
            </a:endParaRPr>
          </a:p>
        </p:txBody>
      </p:sp>
    </p:spTree>
    <p:extLst>
      <p:ext uri="{BB962C8B-B14F-4D97-AF65-F5344CB8AC3E}">
        <p14:creationId xmlns:p14="http://schemas.microsoft.com/office/powerpoint/2010/main" val="2881813810"/>
      </p:ext>
    </p:extLst>
  </p:cSld>
  <p:clrMapOvr>
    <a:masterClrMapping/>
  </p:clrMapOvr>
  <p:transition/>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xmlns="" id="{10328980-4F72-4209-9EEF-3B71ECC5EC59}"/>
              </a:ext>
            </a:extLst>
          </p:cNvPr>
          <p:cNvSpPr txBox="1">
            <a:spLocks/>
          </p:cNvSpPr>
          <p:nvPr/>
        </p:nvSpPr>
        <p:spPr bwMode="auto">
          <a:xfrm>
            <a:off x="0" y="4318000"/>
            <a:ext cx="12192000" cy="2540000"/>
          </a:xfrm>
          <a:prstGeom prst="rect">
            <a:avLst/>
          </a:prstGeom>
          <a:solidFill>
            <a:schemeClr val="bg1">
              <a:alpha val="70000"/>
            </a:schemeClr>
          </a:solidFill>
          <a:ln>
            <a:noFill/>
          </a:ln>
          <a:extLst/>
        </p:spPr>
        <p:txBody>
          <a:bodyPr tIns="91440"/>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700"/>
              </a:lnSpc>
              <a:spcAft>
                <a:spcPts val="1800"/>
              </a:spcAft>
              <a:buClr>
                <a:srgbClr val="FFFFFF"/>
              </a:buClr>
              <a:buNone/>
              <a:defRPr/>
            </a:pPr>
            <a:r>
              <a:rPr lang="en-US" altLang="en-US" sz="4800" dirty="0">
                <a:solidFill>
                  <a:srgbClr val="FFFFFF"/>
                </a:solidFill>
              </a:rPr>
              <a:t>34 When Jesus saw that he had answered intelligently, He said to him, “You are not far from the kingdom of God.” After that, no one would venture to ask Him any more questions.</a:t>
            </a:r>
            <a:endParaRPr lang="en-US" altLang="en-US" sz="4800" dirty="0">
              <a:solidFill>
                <a:srgbClr val="FFC000"/>
              </a:solidFill>
            </a:endParaRPr>
          </a:p>
        </p:txBody>
      </p:sp>
    </p:spTree>
    <p:extLst>
      <p:ext uri="{BB962C8B-B14F-4D97-AF65-F5344CB8AC3E}">
        <p14:creationId xmlns:p14="http://schemas.microsoft.com/office/powerpoint/2010/main" val="298055499"/>
      </p:ext>
    </p:extLst>
  </p:cSld>
  <p:clrMapOvr>
    <a:masterClrMapping/>
  </p:clrMapOvr>
  <p:transition/>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Content Placeholder 2">
            <a:extLst>
              <a:ext uri="{FF2B5EF4-FFF2-40B4-BE49-F238E27FC236}">
                <a16:creationId xmlns:a16="http://schemas.microsoft.com/office/drawing/2014/main" xmlns="" id="{335C8FA1-3847-461F-A357-70816D6753EE}"/>
              </a:ext>
            </a:extLst>
          </p:cNvPr>
          <p:cNvSpPr txBox="1">
            <a:spLocks/>
          </p:cNvSpPr>
          <p:nvPr/>
        </p:nvSpPr>
        <p:spPr bwMode="auto">
          <a:xfrm>
            <a:off x="101600" y="146050"/>
            <a:ext cx="11912600" cy="1790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marL="34925" marR="0" lvl="0" indent="0" algn="l" defTabSz="914400" rtl="0" eaLnBrk="0" fontAlgn="base" latinLnBrk="0" hangingPunct="0">
              <a:lnSpc>
                <a:spcPts val="4700"/>
              </a:lnSpc>
              <a:spcBef>
                <a:spcPct val="0"/>
              </a:spcBef>
              <a:spcAft>
                <a:spcPts val="1800"/>
              </a:spcAft>
              <a:buClr>
                <a:srgbClr val="FFFFFF"/>
              </a:buClr>
              <a:buSzPct val="80000"/>
              <a:buFont typeface="Wingdings 2" panose="05020102010507070707" pitchFamily="18" charset="2"/>
              <a:buNone/>
              <a:tabLst/>
              <a:defRPr/>
            </a:pPr>
            <a:r>
              <a:rPr kumimoji="0" lang="en-US" altLang="en-US" sz="4800" b="1"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rPr>
              <a:t>How do people react?</a:t>
            </a:r>
          </a:p>
          <a:p>
            <a:pPr marL="34925" marR="0" lvl="0" indent="0" algn="l" defTabSz="914400" rtl="0" eaLnBrk="0" fontAlgn="base" latinLnBrk="0" hangingPunct="0">
              <a:lnSpc>
                <a:spcPts val="4700"/>
              </a:lnSpc>
              <a:spcBef>
                <a:spcPct val="0"/>
              </a:spcBef>
              <a:spcAft>
                <a:spcPts val="1800"/>
              </a:spcAft>
              <a:buClr>
                <a:srgbClr val="FFFFFF"/>
              </a:buClr>
              <a:buSzPct val="80000"/>
              <a:buFont typeface="Wingdings 2" panose="05020102010507070707" pitchFamily="18" charset="2"/>
              <a:buNone/>
              <a:tabLst/>
              <a:defRPr/>
            </a:pPr>
            <a:r>
              <a:rPr kumimoji="0" lang="en-US" altLang="en-US" sz="4800" b="0"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rPr>
              <a:t>Curiosity</a:t>
            </a:r>
          </a:p>
        </p:txBody>
      </p:sp>
      <p:sp>
        <p:nvSpPr>
          <p:cNvPr id="4" name="Content Placeholder 2">
            <a:extLst>
              <a:ext uri="{FF2B5EF4-FFF2-40B4-BE49-F238E27FC236}">
                <a16:creationId xmlns:a16="http://schemas.microsoft.com/office/drawing/2014/main" xmlns="" id="{10328980-4F72-4209-9EEF-3B71ECC5EC59}"/>
              </a:ext>
            </a:extLst>
          </p:cNvPr>
          <p:cNvSpPr txBox="1">
            <a:spLocks/>
          </p:cNvSpPr>
          <p:nvPr/>
        </p:nvSpPr>
        <p:spPr bwMode="auto">
          <a:xfrm>
            <a:off x="0" y="4318000"/>
            <a:ext cx="12192000" cy="2540000"/>
          </a:xfrm>
          <a:prstGeom prst="rect">
            <a:avLst/>
          </a:prstGeom>
          <a:solidFill>
            <a:schemeClr val="bg1">
              <a:alpha val="70000"/>
            </a:schemeClr>
          </a:solidFill>
          <a:ln>
            <a:noFill/>
          </a:ln>
          <a:extLst/>
        </p:spPr>
        <p:txBody>
          <a:bodyPr tIns="91440"/>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700"/>
              </a:lnSpc>
              <a:spcAft>
                <a:spcPts val="1800"/>
              </a:spcAft>
              <a:buClr>
                <a:srgbClr val="FFFFFF"/>
              </a:buClr>
              <a:buNone/>
              <a:defRPr/>
            </a:pPr>
            <a:r>
              <a:rPr lang="en-US" altLang="en-US" sz="4800" dirty="0">
                <a:solidFill>
                  <a:srgbClr val="FFFFFF"/>
                </a:solidFill>
              </a:rPr>
              <a:t>34 When Jesus saw that he had answered intelligently, He said to him, “You are not far from the kingdom of God.” After that, no one would venture to ask Him any more questions.</a:t>
            </a:r>
            <a:endParaRPr lang="en-US" altLang="en-US" sz="4800" dirty="0">
              <a:solidFill>
                <a:srgbClr val="FFC000"/>
              </a:solidFill>
            </a:endParaRPr>
          </a:p>
        </p:txBody>
      </p:sp>
      <p:sp>
        <p:nvSpPr>
          <p:cNvPr id="6" name="Text Box 4">
            <a:extLst>
              <a:ext uri="{FF2B5EF4-FFF2-40B4-BE49-F238E27FC236}">
                <a16:creationId xmlns:a16="http://schemas.microsoft.com/office/drawing/2014/main" xmlns="" id="{BE18949A-3513-4468-A0BD-1CA52D79D9C3}"/>
              </a:ext>
            </a:extLst>
          </p:cNvPr>
          <p:cNvSpPr txBox="1">
            <a:spLocks noChangeArrowheads="1"/>
          </p:cNvSpPr>
          <p:nvPr/>
        </p:nvSpPr>
        <p:spPr bwMode="auto">
          <a:xfrm>
            <a:off x="2291724" y="943917"/>
            <a:ext cx="9862176" cy="2985249"/>
          </a:xfrm>
          <a:prstGeom prst="rect">
            <a:avLst/>
          </a:prstGeom>
          <a:solidFill>
            <a:srgbClr val="00B0F0"/>
          </a:solidFill>
          <a:ln w="47625">
            <a:noFill/>
          </a:ln>
        </p:spPr>
        <p:style>
          <a:lnRef idx="2">
            <a:schemeClr val="accent2"/>
          </a:lnRef>
          <a:fillRef idx="1">
            <a:schemeClr val="lt1"/>
          </a:fillRef>
          <a:effectRef idx="0">
            <a:schemeClr val="accent2"/>
          </a:effectRef>
          <a:fontRef idx="minor">
            <a:schemeClr val="dk1"/>
          </a:fontRef>
        </p:style>
        <p:txBody>
          <a:bodyPr lIns="45720" tIns="137160" rIns="45720"/>
          <a:lstStyle>
            <a:defPPr>
              <a:defRPr lang="en-US"/>
            </a:defPPr>
            <a:lvl1pPr algn="ctr" eaLnBrk="1" hangingPunct="1">
              <a:lnSpc>
                <a:spcPct val="100000"/>
              </a:lnSpc>
              <a:spcAft>
                <a:spcPts val="0"/>
              </a:spcAft>
              <a:defRPr sz="3200" b="1">
                <a:solidFill>
                  <a:prstClr val="black"/>
                </a:solidFill>
              </a:defRPr>
            </a:lvl1pPr>
          </a:lstStyle>
          <a:p>
            <a:pPr>
              <a:lnSpc>
                <a:spcPts val="4700"/>
              </a:lnSpc>
              <a:spcAft>
                <a:spcPts val="1200"/>
              </a:spcAft>
              <a:defRPr/>
            </a:pPr>
            <a:r>
              <a:rPr lang="en-US" altLang="en-US" sz="4800" dirty="0"/>
              <a:t>Curiosity…</a:t>
            </a:r>
          </a:p>
          <a:p>
            <a:pPr>
              <a:lnSpc>
                <a:spcPts val="4700"/>
              </a:lnSpc>
              <a:spcAft>
                <a:spcPts val="1200"/>
              </a:spcAft>
              <a:defRPr/>
            </a:pPr>
            <a:r>
              <a:rPr lang="en-US" altLang="en-US" sz="4800" dirty="0"/>
              <a:t>A better description of your current reaction to Jesus?</a:t>
            </a:r>
          </a:p>
          <a:p>
            <a:pPr>
              <a:lnSpc>
                <a:spcPts val="4700"/>
              </a:lnSpc>
              <a:spcAft>
                <a:spcPts val="1200"/>
              </a:spcAft>
              <a:defRPr/>
            </a:pPr>
            <a:r>
              <a:rPr lang="en-US" altLang="en-US" sz="4800" dirty="0"/>
              <a:t>Re-evaluating misconceptions…</a:t>
            </a:r>
          </a:p>
        </p:txBody>
      </p:sp>
    </p:spTree>
    <p:extLst>
      <p:ext uri="{BB962C8B-B14F-4D97-AF65-F5344CB8AC3E}">
        <p14:creationId xmlns:p14="http://schemas.microsoft.com/office/powerpoint/2010/main" val="353851550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Content Placeholder 2">
            <a:extLst>
              <a:ext uri="{FF2B5EF4-FFF2-40B4-BE49-F238E27FC236}">
                <a16:creationId xmlns:a16="http://schemas.microsoft.com/office/drawing/2014/main" xmlns="" id="{335C8FA1-3847-461F-A357-70816D6753EE}"/>
              </a:ext>
            </a:extLst>
          </p:cNvPr>
          <p:cNvSpPr txBox="1">
            <a:spLocks/>
          </p:cNvSpPr>
          <p:nvPr/>
        </p:nvSpPr>
        <p:spPr bwMode="auto">
          <a:xfrm>
            <a:off x="101600" y="146050"/>
            <a:ext cx="11912600" cy="1790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marL="34925" marR="0" lvl="0" indent="0" algn="l" defTabSz="914400" rtl="0" eaLnBrk="0" fontAlgn="base" latinLnBrk="0" hangingPunct="0">
              <a:lnSpc>
                <a:spcPts val="4700"/>
              </a:lnSpc>
              <a:spcBef>
                <a:spcPct val="0"/>
              </a:spcBef>
              <a:spcAft>
                <a:spcPts val="1800"/>
              </a:spcAft>
              <a:buClr>
                <a:srgbClr val="FFFFFF"/>
              </a:buClr>
              <a:buSzPct val="80000"/>
              <a:buFont typeface="Wingdings 2" panose="05020102010507070707" pitchFamily="18" charset="2"/>
              <a:buNone/>
              <a:tabLst/>
              <a:defRPr/>
            </a:pPr>
            <a:r>
              <a:rPr kumimoji="0" lang="en-US" altLang="en-US" sz="4800" b="1"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rPr>
              <a:t>How do people react?</a:t>
            </a:r>
          </a:p>
          <a:p>
            <a:pPr marL="34925" marR="0" lvl="0" indent="0" algn="l" defTabSz="914400" rtl="0" eaLnBrk="0" fontAlgn="base" latinLnBrk="0" hangingPunct="0">
              <a:lnSpc>
                <a:spcPts val="4700"/>
              </a:lnSpc>
              <a:spcBef>
                <a:spcPct val="0"/>
              </a:spcBef>
              <a:spcAft>
                <a:spcPts val="1800"/>
              </a:spcAft>
              <a:buClr>
                <a:srgbClr val="FFFFFF"/>
              </a:buClr>
              <a:buSzPct val="80000"/>
              <a:buFont typeface="Wingdings 2" panose="05020102010507070707" pitchFamily="18" charset="2"/>
              <a:buNone/>
              <a:tabLst/>
              <a:defRPr/>
            </a:pPr>
            <a:r>
              <a:rPr kumimoji="0" lang="en-US" altLang="en-US" sz="4800" b="0"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rPr>
              <a:t>Curiosity</a:t>
            </a:r>
          </a:p>
        </p:txBody>
      </p:sp>
      <p:sp>
        <p:nvSpPr>
          <p:cNvPr id="4" name="Content Placeholder 2">
            <a:extLst>
              <a:ext uri="{FF2B5EF4-FFF2-40B4-BE49-F238E27FC236}">
                <a16:creationId xmlns:a16="http://schemas.microsoft.com/office/drawing/2014/main" xmlns="" id="{10328980-4F72-4209-9EEF-3B71ECC5EC59}"/>
              </a:ext>
            </a:extLst>
          </p:cNvPr>
          <p:cNvSpPr txBox="1">
            <a:spLocks/>
          </p:cNvSpPr>
          <p:nvPr/>
        </p:nvSpPr>
        <p:spPr bwMode="auto">
          <a:xfrm>
            <a:off x="0" y="4318000"/>
            <a:ext cx="12192000" cy="2540000"/>
          </a:xfrm>
          <a:prstGeom prst="rect">
            <a:avLst/>
          </a:prstGeom>
          <a:solidFill>
            <a:schemeClr val="bg1">
              <a:alpha val="70000"/>
            </a:schemeClr>
          </a:solidFill>
          <a:ln>
            <a:noFill/>
          </a:ln>
          <a:extLst/>
        </p:spPr>
        <p:txBody>
          <a:bodyPr tIns="91440"/>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700"/>
              </a:lnSpc>
              <a:spcAft>
                <a:spcPts val="1800"/>
              </a:spcAft>
              <a:buClr>
                <a:srgbClr val="FFFFFF"/>
              </a:buClr>
              <a:buNone/>
              <a:defRPr/>
            </a:pPr>
            <a:r>
              <a:rPr lang="en-US" altLang="en-US" sz="4800" dirty="0">
                <a:solidFill>
                  <a:srgbClr val="FFFFFF"/>
                </a:solidFill>
              </a:rPr>
              <a:t>34 When Jesus saw that he had answered intelligently, He said to him, “You are not far from the kingdom of God.” After that, no one would venture to ask Him any more questions.</a:t>
            </a:r>
            <a:endParaRPr lang="en-US" altLang="en-US" sz="4800" dirty="0">
              <a:solidFill>
                <a:srgbClr val="FFC000"/>
              </a:solidFill>
            </a:endParaRPr>
          </a:p>
        </p:txBody>
      </p:sp>
      <p:sp>
        <p:nvSpPr>
          <p:cNvPr id="6" name="Text Box 4">
            <a:extLst>
              <a:ext uri="{FF2B5EF4-FFF2-40B4-BE49-F238E27FC236}">
                <a16:creationId xmlns:a16="http://schemas.microsoft.com/office/drawing/2014/main" xmlns="" id="{BE18949A-3513-4468-A0BD-1CA52D79D9C3}"/>
              </a:ext>
            </a:extLst>
          </p:cNvPr>
          <p:cNvSpPr txBox="1">
            <a:spLocks noChangeArrowheads="1"/>
          </p:cNvSpPr>
          <p:nvPr/>
        </p:nvSpPr>
        <p:spPr bwMode="auto">
          <a:xfrm>
            <a:off x="432619" y="1041213"/>
            <a:ext cx="11326761" cy="3022316"/>
          </a:xfrm>
          <a:prstGeom prst="rect">
            <a:avLst/>
          </a:prstGeom>
          <a:solidFill>
            <a:srgbClr val="00B0F0"/>
          </a:solidFill>
          <a:ln w="47625">
            <a:noFill/>
          </a:ln>
        </p:spPr>
        <p:style>
          <a:lnRef idx="2">
            <a:schemeClr val="accent2"/>
          </a:lnRef>
          <a:fillRef idx="1">
            <a:schemeClr val="lt1"/>
          </a:fillRef>
          <a:effectRef idx="0">
            <a:schemeClr val="accent2"/>
          </a:effectRef>
          <a:fontRef idx="minor">
            <a:schemeClr val="dk1"/>
          </a:fontRef>
        </p:style>
        <p:txBody>
          <a:bodyPr lIns="45720" tIns="137160" rIns="45720"/>
          <a:lstStyle>
            <a:defPPr>
              <a:defRPr lang="en-US"/>
            </a:defPPr>
            <a:lvl1pPr algn="ctr" eaLnBrk="1" hangingPunct="1">
              <a:lnSpc>
                <a:spcPct val="100000"/>
              </a:lnSpc>
              <a:spcAft>
                <a:spcPts val="0"/>
              </a:spcAft>
              <a:defRPr sz="3200" b="1">
                <a:solidFill>
                  <a:prstClr val="black"/>
                </a:solidFill>
              </a:defRPr>
            </a:lvl1pPr>
          </a:lstStyle>
          <a:p>
            <a:pPr>
              <a:lnSpc>
                <a:spcPts val="4700"/>
              </a:lnSpc>
              <a:spcAft>
                <a:spcPts val="1200"/>
              </a:spcAft>
              <a:defRPr/>
            </a:pPr>
            <a:r>
              <a:rPr lang="en-US" altLang="en-US" sz="4800" dirty="0"/>
              <a:t>Read Mark</a:t>
            </a:r>
          </a:p>
          <a:p>
            <a:pPr>
              <a:lnSpc>
                <a:spcPts val="4700"/>
              </a:lnSpc>
              <a:spcAft>
                <a:spcPts val="1200"/>
              </a:spcAft>
              <a:defRPr/>
            </a:pPr>
            <a:r>
              <a:rPr lang="en-US" altLang="en-US" sz="4600" dirty="0"/>
              <a:t>Jeremiah 29:13 </a:t>
            </a:r>
            <a:r>
              <a:rPr lang="en-US" altLang="en-US" sz="4600" b="0" dirty="0"/>
              <a:t>“You will seek Me and find Me when you seek Me with all your heart.”</a:t>
            </a:r>
            <a:r>
              <a:rPr lang="en-US" altLang="en-US" sz="4600" dirty="0"/>
              <a:t> </a:t>
            </a:r>
          </a:p>
          <a:p>
            <a:pPr>
              <a:lnSpc>
                <a:spcPts val="4700"/>
              </a:lnSpc>
              <a:spcAft>
                <a:spcPts val="1200"/>
              </a:spcAft>
              <a:defRPr/>
            </a:pPr>
            <a:r>
              <a:rPr lang="en-US" altLang="en-US" sz="4800" dirty="0"/>
              <a:t>Take your questions to a friend.</a:t>
            </a:r>
          </a:p>
        </p:txBody>
      </p:sp>
    </p:spTree>
    <p:extLst>
      <p:ext uri="{BB962C8B-B14F-4D97-AF65-F5344CB8AC3E}">
        <p14:creationId xmlns:p14="http://schemas.microsoft.com/office/powerpoint/2010/main" val="2186181540"/>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a:extLst>
              <a:ext uri="{FF2B5EF4-FFF2-40B4-BE49-F238E27FC236}">
                <a16:creationId xmlns:a16="http://schemas.microsoft.com/office/drawing/2014/main" xmlns="" id="{52C2DAD6-2B42-4F97-9F80-3AEC4A5B1371}"/>
              </a:ext>
            </a:extLst>
          </p:cNvPr>
          <p:cNvSpPr txBox="1">
            <a:spLocks/>
          </p:cNvSpPr>
          <p:nvPr/>
        </p:nvSpPr>
        <p:spPr bwMode="auto">
          <a:xfrm>
            <a:off x="101600" y="146050"/>
            <a:ext cx="6883400" cy="7016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700"/>
              </a:lnSpc>
              <a:spcAft>
                <a:spcPts val="1800"/>
              </a:spcAft>
              <a:buClr>
                <a:srgbClr val="FFFFFF"/>
              </a:buClr>
              <a:buNone/>
              <a:defRPr/>
            </a:pPr>
            <a:r>
              <a:rPr lang="en-US" altLang="en-US" sz="4800" b="1" dirty="0">
                <a:solidFill>
                  <a:srgbClr val="FFFFFF"/>
                </a:solidFill>
              </a:rPr>
              <a:t>Mark 11:1 </a:t>
            </a:r>
            <a:r>
              <a:rPr lang="en-US" altLang="en-US" sz="4800" dirty="0">
                <a:solidFill>
                  <a:srgbClr val="FFFFFF"/>
                </a:solidFill>
              </a:rPr>
              <a:t>As they approached Jerusalem, at Bethpage and Bethany, near the Mount of Olives…</a:t>
            </a:r>
          </a:p>
        </p:txBody>
      </p:sp>
    </p:spTree>
    <p:extLst>
      <p:ext uri="{BB962C8B-B14F-4D97-AF65-F5344CB8AC3E}">
        <p14:creationId xmlns:p14="http://schemas.microsoft.com/office/powerpoint/2010/main" val="2780740498"/>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Content Placeholder 2">
            <a:extLst>
              <a:ext uri="{FF2B5EF4-FFF2-40B4-BE49-F238E27FC236}">
                <a16:creationId xmlns:a16="http://schemas.microsoft.com/office/drawing/2014/main" xmlns="" id="{335C8FA1-3847-461F-A357-70816D6753EE}"/>
              </a:ext>
            </a:extLst>
          </p:cNvPr>
          <p:cNvSpPr txBox="1">
            <a:spLocks/>
          </p:cNvSpPr>
          <p:nvPr/>
        </p:nvSpPr>
        <p:spPr bwMode="auto">
          <a:xfrm>
            <a:off x="101600" y="146050"/>
            <a:ext cx="10083800" cy="1631950"/>
          </a:xfrm>
          <a:prstGeom prst="rect">
            <a:avLst/>
          </a:prstGeom>
          <a:solidFill>
            <a:schemeClr val="bg1">
              <a:alpha val="16000"/>
            </a:schemeClr>
          </a:solidFill>
          <a:ln>
            <a:noFill/>
          </a:ln>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marL="34925" marR="0" lvl="0" indent="0" algn="l" defTabSz="914400" rtl="0" eaLnBrk="0" fontAlgn="base" latinLnBrk="0" hangingPunct="0">
              <a:lnSpc>
                <a:spcPts val="4700"/>
              </a:lnSpc>
              <a:spcBef>
                <a:spcPct val="0"/>
              </a:spcBef>
              <a:spcAft>
                <a:spcPts val="1800"/>
              </a:spcAft>
              <a:buClr>
                <a:srgbClr val="FFFFFF"/>
              </a:buClr>
              <a:buSzPct val="80000"/>
              <a:buFont typeface="Wingdings 2" panose="05020102010507070707" pitchFamily="18" charset="2"/>
              <a:buNone/>
              <a:tabLst/>
              <a:defRPr/>
            </a:pPr>
            <a:r>
              <a:rPr kumimoji="0" lang="en-US" altLang="en-US" sz="48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Arial Narrow" panose="020B0606020202030204" pitchFamily="34" charset="0"/>
                <a:ea typeface="+mn-ea"/>
                <a:cs typeface="Arial" panose="020B0604020202020204" pitchFamily="34" charset="0"/>
              </a:rPr>
              <a:t>A crucial factor in how people respond…</a:t>
            </a:r>
          </a:p>
          <a:p>
            <a:pPr marL="34925" marR="0" lvl="0" indent="0" algn="l" defTabSz="914400" rtl="0" eaLnBrk="0" fontAlgn="base" latinLnBrk="0" hangingPunct="0">
              <a:lnSpc>
                <a:spcPts val="4700"/>
              </a:lnSpc>
              <a:spcBef>
                <a:spcPct val="0"/>
              </a:spcBef>
              <a:spcAft>
                <a:spcPts val="1800"/>
              </a:spcAft>
              <a:buClr>
                <a:srgbClr val="FFFFFF"/>
              </a:buClr>
              <a:buSzPct val="80000"/>
              <a:buFont typeface="Wingdings 2" panose="05020102010507070707" pitchFamily="18" charset="2"/>
              <a:buNone/>
              <a:tabLst/>
              <a:defRPr/>
            </a:pPr>
            <a:r>
              <a:rPr kumimoji="0" lang="en-US" altLang="en-US" sz="4800" b="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Arial Narrow" panose="020B0606020202030204" pitchFamily="34" charset="0"/>
                <a:ea typeface="+mn-ea"/>
                <a:cs typeface="Arial" panose="020B0604020202020204" pitchFamily="34" charset="0"/>
              </a:rPr>
              <a:t>The approval of men</a:t>
            </a:r>
          </a:p>
        </p:txBody>
      </p:sp>
    </p:spTree>
    <p:extLst>
      <p:ext uri="{BB962C8B-B14F-4D97-AF65-F5344CB8AC3E}">
        <p14:creationId xmlns:p14="http://schemas.microsoft.com/office/powerpoint/2010/main" val="253089921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5058">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a:extLst>
              <a:ext uri="{FF2B5EF4-FFF2-40B4-BE49-F238E27FC236}">
                <a16:creationId xmlns:a16="http://schemas.microsoft.com/office/drawing/2014/main" xmlns="" id="{5D708149-85CA-43E3-BF45-0B938E20A3A4}"/>
              </a:ext>
            </a:extLst>
          </p:cNvPr>
          <p:cNvSpPr txBox="1">
            <a:spLocks/>
          </p:cNvSpPr>
          <p:nvPr/>
        </p:nvSpPr>
        <p:spPr bwMode="auto">
          <a:xfrm>
            <a:off x="0" y="3632200"/>
            <a:ext cx="12192000" cy="3225800"/>
          </a:xfrm>
          <a:prstGeom prst="rect">
            <a:avLst/>
          </a:prstGeom>
          <a:solidFill>
            <a:schemeClr val="bg1">
              <a:alpha val="70000"/>
            </a:schemeClr>
          </a:solidFill>
          <a:ln>
            <a:noFill/>
          </a:ln>
          <a:extLst/>
        </p:spPr>
        <p:txBody>
          <a:bodyPr tIns="91440"/>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700"/>
              </a:lnSpc>
              <a:spcAft>
                <a:spcPts val="1800"/>
              </a:spcAft>
              <a:buClr>
                <a:srgbClr val="FFFFFF"/>
              </a:buClr>
              <a:buNone/>
              <a:defRPr/>
            </a:pPr>
            <a:r>
              <a:rPr lang="en-US" altLang="en-US" sz="4800" b="1" dirty="0">
                <a:solidFill>
                  <a:srgbClr val="FFFFFF"/>
                </a:solidFill>
              </a:rPr>
              <a:t>John 12:42 </a:t>
            </a:r>
            <a:r>
              <a:rPr lang="en-US" altLang="en-US" sz="4800" dirty="0">
                <a:solidFill>
                  <a:srgbClr val="FFFFFF"/>
                </a:solidFill>
              </a:rPr>
              <a:t>…many even of the rulers believed in Him, but because of the Pharisees they were not confessing Him, for fear that they would be put out of the synagogue;  </a:t>
            </a:r>
          </a:p>
          <a:p>
            <a:pPr>
              <a:lnSpc>
                <a:spcPts val="4700"/>
              </a:lnSpc>
              <a:spcAft>
                <a:spcPts val="1800"/>
              </a:spcAft>
              <a:buClr>
                <a:srgbClr val="FFFFFF"/>
              </a:buClr>
              <a:buNone/>
              <a:defRPr/>
            </a:pPr>
            <a:endParaRPr lang="en-US" altLang="en-US" sz="4800" dirty="0">
              <a:solidFill>
                <a:srgbClr val="FFC000"/>
              </a:solidFill>
            </a:endParaRPr>
          </a:p>
        </p:txBody>
      </p:sp>
    </p:spTree>
    <p:extLst>
      <p:ext uri="{BB962C8B-B14F-4D97-AF65-F5344CB8AC3E}">
        <p14:creationId xmlns:p14="http://schemas.microsoft.com/office/powerpoint/2010/main" val="4240467317"/>
      </p:ext>
    </p:extLst>
  </p:cSld>
  <p:clrMapOvr>
    <a:masterClrMapping/>
  </p:clrMapOvr>
  <p:transition/>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xmlns="" id="{10328980-4F72-4209-9EEF-3B71ECC5EC59}"/>
              </a:ext>
            </a:extLst>
          </p:cNvPr>
          <p:cNvSpPr txBox="1">
            <a:spLocks/>
          </p:cNvSpPr>
          <p:nvPr/>
        </p:nvSpPr>
        <p:spPr bwMode="auto">
          <a:xfrm>
            <a:off x="0" y="3632200"/>
            <a:ext cx="12192000" cy="3225800"/>
          </a:xfrm>
          <a:prstGeom prst="rect">
            <a:avLst/>
          </a:prstGeom>
          <a:solidFill>
            <a:schemeClr val="bg1">
              <a:alpha val="70000"/>
            </a:schemeClr>
          </a:solidFill>
          <a:ln>
            <a:noFill/>
          </a:ln>
          <a:extLst/>
        </p:spPr>
        <p:txBody>
          <a:bodyPr tIns="91440"/>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700"/>
              </a:lnSpc>
              <a:spcAft>
                <a:spcPts val="1800"/>
              </a:spcAft>
              <a:buClr>
                <a:srgbClr val="FFFFFF"/>
              </a:buClr>
              <a:buNone/>
              <a:defRPr/>
            </a:pPr>
            <a:r>
              <a:rPr lang="en-US" altLang="en-US" sz="4800" b="1" dirty="0">
                <a:solidFill>
                  <a:srgbClr val="FFFFFF"/>
                </a:solidFill>
              </a:rPr>
              <a:t>John 12:42 </a:t>
            </a:r>
            <a:r>
              <a:rPr lang="en-US" altLang="en-US" sz="4800" dirty="0">
                <a:solidFill>
                  <a:srgbClr val="FFFFFF"/>
                </a:solidFill>
              </a:rPr>
              <a:t>…many even of the rulers believed in Him, but because of the Pharisees they were not confessing Him, for fear that they would be put out of the synagogue; 43 for they loved the approval of men rather than the approval of God.</a:t>
            </a:r>
          </a:p>
          <a:p>
            <a:pPr>
              <a:lnSpc>
                <a:spcPts val="4700"/>
              </a:lnSpc>
              <a:spcAft>
                <a:spcPts val="1800"/>
              </a:spcAft>
              <a:buClr>
                <a:srgbClr val="FFFFFF"/>
              </a:buClr>
              <a:buNone/>
              <a:defRPr/>
            </a:pPr>
            <a:endParaRPr lang="en-US" altLang="en-US" sz="4800" dirty="0">
              <a:solidFill>
                <a:srgbClr val="FFC000"/>
              </a:solidFill>
            </a:endParaRPr>
          </a:p>
        </p:txBody>
      </p:sp>
    </p:spTree>
    <p:extLst>
      <p:ext uri="{BB962C8B-B14F-4D97-AF65-F5344CB8AC3E}">
        <p14:creationId xmlns:p14="http://schemas.microsoft.com/office/powerpoint/2010/main" val="2212806442"/>
      </p:ext>
    </p:extLst>
  </p:cSld>
  <p:clrMapOvr>
    <a:masterClrMapping/>
  </p:clrMapOvr>
  <p:transition/>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xmlns="" id="{10328980-4F72-4209-9EEF-3B71ECC5EC59}"/>
              </a:ext>
            </a:extLst>
          </p:cNvPr>
          <p:cNvSpPr txBox="1">
            <a:spLocks/>
          </p:cNvSpPr>
          <p:nvPr/>
        </p:nvSpPr>
        <p:spPr bwMode="auto">
          <a:xfrm>
            <a:off x="0" y="3632200"/>
            <a:ext cx="12192000" cy="3225800"/>
          </a:xfrm>
          <a:prstGeom prst="rect">
            <a:avLst/>
          </a:prstGeom>
          <a:solidFill>
            <a:schemeClr val="bg1">
              <a:alpha val="70000"/>
            </a:schemeClr>
          </a:solidFill>
          <a:ln>
            <a:noFill/>
          </a:ln>
          <a:extLst/>
        </p:spPr>
        <p:txBody>
          <a:bodyPr tIns="91440"/>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700"/>
              </a:lnSpc>
              <a:spcAft>
                <a:spcPts val="1800"/>
              </a:spcAft>
              <a:buClr>
                <a:srgbClr val="FFFFFF"/>
              </a:buClr>
              <a:buNone/>
              <a:defRPr/>
            </a:pPr>
            <a:r>
              <a:rPr lang="en-US" altLang="en-US" sz="4800" b="1" dirty="0">
                <a:solidFill>
                  <a:srgbClr val="FFFFFF"/>
                </a:solidFill>
              </a:rPr>
              <a:t>John 12:42 </a:t>
            </a:r>
            <a:r>
              <a:rPr lang="en-US" altLang="en-US" sz="4800" dirty="0">
                <a:solidFill>
                  <a:srgbClr val="FFFFFF"/>
                </a:solidFill>
              </a:rPr>
              <a:t>…many even of </a:t>
            </a:r>
            <a:r>
              <a:rPr lang="en-US" altLang="en-US" sz="4800" dirty="0">
                <a:solidFill>
                  <a:srgbClr val="FFC000"/>
                </a:solidFill>
              </a:rPr>
              <a:t>the rulers </a:t>
            </a:r>
            <a:r>
              <a:rPr lang="en-US" altLang="en-US" sz="4800" dirty="0">
                <a:solidFill>
                  <a:srgbClr val="FFFFFF"/>
                </a:solidFill>
              </a:rPr>
              <a:t>believed in Him, but because of the Pharisees they were not confessing Him, for fear that they would be put out of the synagogue; 43 for they loved the approval of men rather than the approval of God.</a:t>
            </a:r>
          </a:p>
          <a:p>
            <a:pPr>
              <a:lnSpc>
                <a:spcPts val="4700"/>
              </a:lnSpc>
              <a:spcAft>
                <a:spcPts val="1800"/>
              </a:spcAft>
              <a:buClr>
                <a:srgbClr val="FFFFFF"/>
              </a:buClr>
              <a:buNone/>
              <a:defRPr/>
            </a:pPr>
            <a:endParaRPr lang="en-US" altLang="en-US" sz="4800" dirty="0">
              <a:solidFill>
                <a:srgbClr val="FFC000"/>
              </a:solidFill>
            </a:endParaRPr>
          </a:p>
        </p:txBody>
      </p:sp>
    </p:spTree>
    <p:extLst>
      <p:ext uri="{BB962C8B-B14F-4D97-AF65-F5344CB8AC3E}">
        <p14:creationId xmlns:p14="http://schemas.microsoft.com/office/powerpoint/2010/main" val="3947417333"/>
      </p:ext>
    </p:extLst>
  </p:cSld>
  <p:clrMapOvr>
    <a:masterClrMapping/>
  </p:clrMapOvr>
  <p:transition/>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xmlns="" id="{10328980-4F72-4209-9EEF-3B71ECC5EC59}"/>
              </a:ext>
            </a:extLst>
          </p:cNvPr>
          <p:cNvSpPr txBox="1">
            <a:spLocks/>
          </p:cNvSpPr>
          <p:nvPr/>
        </p:nvSpPr>
        <p:spPr bwMode="auto">
          <a:xfrm>
            <a:off x="0" y="3632200"/>
            <a:ext cx="12192000" cy="3225800"/>
          </a:xfrm>
          <a:prstGeom prst="rect">
            <a:avLst/>
          </a:prstGeom>
          <a:solidFill>
            <a:schemeClr val="bg1">
              <a:alpha val="70000"/>
            </a:schemeClr>
          </a:solidFill>
          <a:ln>
            <a:noFill/>
          </a:ln>
          <a:extLst/>
        </p:spPr>
        <p:txBody>
          <a:bodyPr tIns="91440"/>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700"/>
              </a:lnSpc>
              <a:spcAft>
                <a:spcPts val="1800"/>
              </a:spcAft>
              <a:buClr>
                <a:srgbClr val="FFFFFF"/>
              </a:buClr>
              <a:buNone/>
              <a:defRPr/>
            </a:pPr>
            <a:r>
              <a:rPr lang="en-US" altLang="en-US" sz="4800" b="1" dirty="0">
                <a:solidFill>
                  <a:srgbClr val="FFFFFF"/>
                </a:solidFill>
              </a:rPr>
              <a:t>John 12:42 </a:t>
            </a:r>
            <a:r>
              <a:rPr lang="en-US" altLang="en-US" sz="4800" dirty="0">
                <a:solidFill>
                  <a:srgbClr val="FFFFFF"/>
                </a:solidFill>
              </a:rPr>
              <a:t>…many even of the rulers </a:t>
            </a:r>
            <a:r>
              <a:rPr lang="en-US" altLang="en-US" sz="4800" dirty="0">
                <a:solidFill>
                  <a:srgbClr val="FFC000"/>
                </a:solidFill>
              </a:rPr>
              <a:t>believed in Him, but because of the Pharisees they were not confessing Him</a:t>
            </a:r>
            <a:r>
              <a:rPr lang="en-US" altLang="en-US" sz="4800" dirty="0">
                <a:solidFill>
                  <a:srgbClr val="FFFFFF"/>
                </a:solidFill>
              </a:rPr>
              <a:t>, for fear that they would be put out of the synagogue; 43 for they loved the approval of men rather than the approval of God.</a:t>
            </a:r>
          </a:p>
          <a:p>
            <a:pPr>
              <a:lnSpc>
                <a:spcPts val="4700"/>
              </a:lnSpc>
              <a:spcAft>
                <a:spcPts val="1800"/>
              </a:spcAft>
              <a:buClr>
                <a:srgbClr val="FFFFFF"/>
              </a:buClr>
              <a:buNone/>
              <a:defRPr/>
            </a:pPr>
            <a:endParaRPr lang="en-US" altLang="en-US" sz="4800" dirty="0">
              <a:solidFill>
                <a:srgbClr val="FFC000"/>
              </a:solidFill>
            </a:endParaRPr>
          </a:p>
        </p:txBody>
      </p:sp>
    </p:spTree>
    <p:extLst>
      <p:ext uri="{BB962C8B-B14F-4D97-AF65-F5344CB8AC3E}">
        <p14:creationId xmlns:p14="http://schemas.microsoft.com/office/powerpoint/2010/main" val="2280952956"/>
      </p:ext>
    </p:extLst>
  </p:cSld>
  <p:clrMapOvr>
    <a:masterClrMapping/>
  </p:clrMapOvr>
  <p:transition/>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xmlns="" id="{10328980-4F72-4209-9EEF-3B71ECC5EC59}"/>
              </a:ext>
            </a:extLst>
          </p:cNvPr>
          <p:cNvSpPr txBox="1">
            <a:spLocks/>
          </p:cNvSpPr>
          <p:nvPr/>
        </p:nvSpPr>
        <p:spPr bwMode="auto">
          <a:xfrm>
            <a:off x="0" y="3632200"/>
            <a:ext cx="12192000" cy="3225800"/>
          </a:xfrm>
          <a:prstGeom prst="rect">
            <a:avLst/>
          </a:prstGeom>
          <a:solidFill>
            <a:schemeClr val="bg1">
              <a:alpha val="70000"/>
            </a:schemeClr>
          </a:solidFill>
          <a:ln>
            <a:noFill/>
          </a:ln>
          <a:extLst/>
        </p:spPr>
        <p:txBody>
          <a:bodyPr tIns="91440"/>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700"/>
              </a:lnSpc>
              <a:spcAft>
                <a:spcPts val="1800"/>
              </a:spcAft>
              <a:buClr>
                <a:srgbClr val="FFFFFF"/>
              </a:buClr>
              <a:buNone/>
              <a:defRPr/>
            </a:pPr>
            <a:r>
              <a:rPr lang="en-US" altLang="en-US" sz="4800" b="1" dirty="0">
                <a:solidFill>
                  <a:srgbClr val="FFFFFF"/>
                </a:solidFill>
              </a:rPr>
              <a:t>John 12:42 </a:t>
            </a:r>
            <a:r>
              <a:rPr lang="en-US" altLang="en-US" sz="4800" dirty="0"/>
              <a:t>…many even of the rulers believed in Him, but because of the Pharisees they were not confessing Him, </a:t>
            </a:r>
            <a:r>
              <a:rPr lang="en-US" altLang="en-US" sz="4800" dirty="0">
                <a:solidFill>
                  <a:srgbClr val="FFFFFF"/>
                </a:solidFill>
              </a:rPr>
              <a:t>for fear that they would be put out of the synagogue; 43 for </a:t>
            </a:r>
            <a:r>
              <a:rPr lang="en-US" altLang="en-US" sz="4800" dirty="0">
                <a:solidFill>
                  <a:srgbClr val="FFC000"/>
                </a:solidFill>
              </a:rPr>
              <a:t>they loved the approval of men rather than the approval of God</a:t>
            </a:r>
            <a:r>
              <a:rPr lang="en-US" altLang="en-US" sz="4800" dirty="0">
                <a:solidFill>
                  <a:srgbClr val="FFFFFF"/>
                </a:solidFill>
              </a:rPr>
              <a:t>.</a:t>
            </a:r>
          </a:p>
          <a:p>
            <a:pPr>
              <a:lnSpc>
                <a:spcPts val="4700"/>
              </a:lnSpc>
              <a:spcAft>
                <a:spcPts val="1800"/>
              </a:spcAft>
              <a:buClr>
                <a:srgbClr val="FFFFFF"/>
              </a:buClr>
              <a:buNone/>
              <a:defRPr/>
            </a:pPr>
            <a:endParaRPr lang="en-US" altLang="en-US" sz="4800" dirty="0">
              <a:solidFill>
                <a:srgbClr val="FFC000"/>
              </a:solidFill>
            </a:endParaRPr>
          </a:p>
        </p:txBody>
      </p:sp>
    </p:spTree>
    <p:extLst>
      <p:ext uri="{BB962C8B-B14F-4D97-AF65-F5344CB8AC3E}">
        <p14:creationId xmlns:p14="http://schemas.microsoft.com/office/powerpoint/2010/main" val="585436684"/>
      </p:ext>
    </p:extLst>
  </p:cSld>
  <p:clrMapOvr>
    <a:masterClrMapping/>
  </p:clrMapOvr>
  <p:transition/>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Content Placeholder 2">
            <a:extLst>
              <a:ext uri="{FF2B5EF4-FFF2-40B4-BE49-F238E27FC236}">
                <a16:creationId xmlns:a16="http://schemas.microsoft.com/office/drawing/2014/main" xmlns="" id="{335C8FA1-3847-461F-A357-70816D6753EE}"/>
              </a:ext>
            </a:extLst>
          </p:cNvPr>
          <p:cNvSpPr txBox="1">
            <a:spLocks/>
          </p:cNvSpPr>
          <p:nvPr/>
        </p:nvSpPr>
        <p:spPr bwMode="auto">
          <a:xfrm>
            <a:off x="101600" y="146050"/>
            <a:ext cx="10083800" cy="1631950"/>
          </a:xfrm>
          <a:prstGeom prst="rect">
            <a:avLst/>
          </a:prstGeom>
          <a:solidFill>
            <a:schemeClr val="bg1">
              <a:alpha val="16000"/>
            </a:schemeClr>
          </a:solidFill>
          <a:ln>
            <a:noFill/>
          </a:ln>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marL="34925" marR="0" lvl="0" indent="0" algn="l" defTabSz="914400" rtl="0" eaLnBrk="0" fontAlgn="base" latinLnBrk="0" hangingPunct="0">
              <a:lnSpc>
                <a:spcPts val="4700"/>
              </a:lnSpc>
              <a:spcBef>
                <a:spcPct val="0"/>
              </a:spcBef>
              <a:spcAft>
                <a:spcPts val="1800"/>
              </a:spcAft>
              <a:buClr>
                <a:srgbClr val="FFFFFF"/>
              </a:buClr>
              <a:buSzPct val="80000"/>
              <a:buFont typeface="Wingdings 2" panose="05020102010507070707" pitchFamily="18" charset="2"/>
              <a:buNone/>
              <a:tabLst/>
              <a:defRPr/>
            </a:pPr>
            <a:r>
              <a:rPr kumimoji="0" lang="en-US" altLang="en-US" sz="48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Arial Narrow" panose="020B0606020202030204" pitchFamily="34" charset="0"/>
                <a:ea typeface="+mn-ea"/>
                <a:cs typeface="Arial" panose="020B0604020202020204" pitchFamily="34" charset="0"/>
              </a:rPr>
              <a:t>A crucial factor in how people respond…</a:t>
            </a:r>
          </a:p>
          <a:p>
            <a:pPr marL="34925" marR="0" lvl="0" indent="0" algn="l" defTabSz="914400" rtl="0" eaLnBrk="0" fontAlgn="base" latinLnBrk="0" hangingPunct="0">
              <a:lnSpc>
                <a:spcPts val="4700"/>
              </a:lnSpc>
              <a:spcBef>
                <a:spcPct val="0"/>
              </a:spcBef>
              <a:spcAft>
                <a:spcPts val="1800"/>
              </a:spcAft>
              <a:buClr>
                <a:srgbClr val="FFFFFF"/>
              </a:buClr>
              <a:buSzPct val="80000"/>
              <a:buFont typeface="Wingdings 2" panose="05020102010507070707" pitchFamily="18" charset="2"/>
              <a:buNone/>
              <a:tabLst/>
              <a:defRPr/>
            </a:pPr>
            <a:r>
              <a:rPr kumimoji="0" lang="en-US" altLang="en-US" sz="4800" b="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Arial Narrow" panose="020B0606020202030204" pitchFamily="34" charset="0"/>
                <a:ea typeface="+mn-ea"/>
                <a:cs typeface="Arial" panose="020B0604020202020204" pitchFamily="34" charset="0"/>
              </a:rPr>
              <a:t>The approval of men</a:t>
            </a:r>
          </a:p>
        </p:txBody>
      </p:sp>
      <p:sp>
        <p:nvSpPr>
          <p:cNvPr id="4" name="Content Placeholder 2">
            <a:extLst>
              <a:ext uri="{FF2B5EF4-FFF2-40B4-BE49-F238E27FC236}">
                <a16:creationId xmlns:a16="http://schemas.microsoft.com/office/drawing/2014/main" xmlns="" id="{10328980-4F72-4209-9EEF-3B71ECC5EC59}"/>
              </a:ext>
            </a:extLst>
          </p:cNvPr>
          <p:cNvSpPr txBox="1">
            <a:spLocks/>
          </p:cNvSpPr>
          <p:nvPr/>
        </p:nvSpPr>
        <p:spPr bwMode="auto">
          <a:xfrm>
            <a:off x="0" y="3632200"/>
            <a:ext cx="12192000" cy="3225800"/>
          </a:xfrm>
          <a:prstGeom prst="rect">
            <a:avLst/>
          </a:prstGeom>
          <a:solidFill>
            <a:schemeClr val="bg1">
              <a:alpha val="70000"/>
            </a:schemeClr>
          </a:solidFill>
          <a:ln>
            <a:noFill/>
          </a:ln>
          <a:extLst/>
        </p:spPr>
        <p:txBody>
          <a:bodyPr tIns="91440"/>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700"/>
              </a:lnSpc>
              <a:spcAft>
                <a:spcPts val="1800"/>
              </a:spcAft>
              <a:buClr>
                <a:srgbClr val="FFFFFF"/>
              </a:buClr>
              <a:buNone/>
              <a:defRPr/>
            </a:pPr>
            <a:r>
              <a:rPr lang="en-US" altLang="en-US" sz="4800" b="1" dirty="0">
                <a:solidFill>
                  <a:srgbClr val="FFFFFF"/>
                </a:solidFill>
              </a:rPr>
              <a:t>John 12:42 </a:t>
            </a:r>
            <a:r>
              <a:rPr lang="en-US" altLang="en-US" sz="4800" dirty="0"/>
              <a:t>Nevertheless many even of the rulers believed in Him, but because of the Pharisees they were not confessing Him, </a:t>
            </a:r>
            <a:r>
              <a:rPr lang="en-US" altLang="en-US" sz="4800" dirty="0">
                <a:solidFill>
                  <a:srgbClr val="FFFFFF"/>
                </a:solidFill>
              </a:rPr>
              <a:t>for fear that they would be put out of the synagogue; 43 </a:t>
            </a:r>
            <a:r>
              <a:rPr lang="en-US" altLang="en-US" sz="4800" dirty="0"/>
              <a:t>for they loved the approval of men rather than the approval of God.</a:t>
            </a:r>
          </a:p>
          <a:p>
            <a:pPr>
              <a:lnSpc>
                <a:spcPts val="4700"/>
              </a:lnSpc>
              <a:spcAft>
                <a:spcPts val="1800"/>
              </a:spcAft>
              <a:buClr>
                <a:srgbClr val="FFFFFF"/>
              </a:buClr>
              <a:buNone/>
              <a:defRPr/>
            </a:pPr>
            <a:endParaRPr lang="en-US" altLang="en-US" sz="4800" dirty="0">
              <a:solidFill>
                <a:srgbClr val="FFC000"/>
              </a:solidFill>
            </a:endParaRPr>
          </a:p>
        </p:txBody>
      </p:sp>
      <p:sp>
        <p:nvSpPr>
          <p:cNvPr id="6" name="Text Box 4">
            <a:extLst>
              <a:ext uri="{FF2B5EF4-FFF2-40B4-BE49-F238E27FC236}">
                <a16:creationId xmlns:a16="http://schemas.microsoft.com/office/drawing/2014/main" xmlns="" id="{A2D15431-B333-4DD1-80D2-0AF8240A450D}"/>
              </a:ext>
            </a:extLst>
          </p:cNvPr>
          <p:cNvSpPr txBox="1">
            <a:spLocks noChangeArrowheads="1"/>
          </p:cNvSpPr>
          <p:nvPr/>
        </p:nvSpPr>
        <p:spPr bwMode="auto">
          <a:xfrm>
            <a:off x="1327492" y="1778000"/>
            <a:ext cx="9333816" cy="1447800"/>
          </a:xfrm>
          <a:prstGeom prst="rect">
            <a:avLst/>
          </a:prstGeom>
          <a:solidFill>
            <a:srgbClr val="00B0F0"/>
          </a:solidFill>
          <a:ln w="47625">
            <a:noFill/>
          </a:ln>
        </p:spPr>
        <p:style>
          <a:lnRef idx="2">
            <a:schemeClr val="accent2"/>
          </a:lnRef>
          <a:fillRef idx="1">
            <a:schemeClr val="lt1"/>
          </a:fillRef>
          <a:effectRef idx="0">
            <a:schemeClr val="accent2"/>
          </a:effectRef>
          <a:fontRef idx="minor">
            <a:schemeClr val="dk1"/>
          </a:fontRef>
        </p:style>
        <p:txBody>
          <a:bodyPr lIns="45720" tIns="137160" rIns="45720"/>
          <a:lstStyle>
            <a:defPPr>
              <a:defRPr lang="en-US"/>
            </a:defPPr>
            <a:lvl1pPr algn="ctr" eaLnBrk="1" hangingPunct="1">
              <a:lnSpc>
                <a:spcPct val="100000"/>
              </a:lnSpc>
              <a:spcAft>
                <a:spcPts val="0"/>
              </a:spcAft>
              <a:defRPr sz="3200" b="1">
                <a:solidFill>
                  <a:prstClr val="black"/>
                </a:solidFill>
              </a:defRPr>
            </a:lvl1pPr>
          </a:lstStyle>
          <a:p>
            <a:pPr>
              <a:lnSpc>
                <a:spcPts val="4700"/>
              </a:lnSpc>
              <a:spcAft>
                <a:spcPts val="1200"/>
              </a:spcAft>
              <a:defRPr/>
            </a:pPr>
            <a:r>
              <a:rPr lang="en-US" altLang="en-US" sz="4800" dirty="0"/>
              <a:t>How does the social cost impact your reaction to Jesus?</a:t>
            </a:r>
          </a:p>
        </p:txBody>
      </p:sp>
    </p:spTree>
    <p:extLst>
      <p:ext uri="{BB962C8B-B14F-4D97-AF65-F5344CB8AC3E}">
        <p14:creationId xmlns:p14="http://schemas.microsoft.com/office/powerpoint/2010/main" val="4089269605"/>
      </p:ext>
    </p:extLst>
  </p:cSld>
  <p:clrMapOvr>
    <a:masterClrMapping/>
  </p:clrMapOvr>
  <p:transition/>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Content Placeholder 2">
            <a:extLst>
              <a:ext uri="{FF2B5EF4-FFF2-40B4-BE49-F238E27FC236}">
                <a16:creationId xmlns:a16="http://schemas.microsoft.com/office/drawing/2014/main" xmlns="" id="{335C8FA1-3847-461F-A357-70816D6753EE}"/>
              </a:ext>
            </a:extLst>
          </p:cNvPr>
          <p:cNvSpPr txBox="1">
            <a:spLocks/>
          </p:cNvSpPr>
          <p:nvPr/>
        </p:nvSpPr>
        <p:spPr bwMode="auto">
          <a:xfrm>
            <a:off x="101600" y="146050"/>
            <a:ext cx="10083800" cy="1631950"/>
          </a:xfrm>
          <a:prstGeom prst="rect">
            <a:avLst/>
          </a:prstGeom>
          <a:solidFill>
            <a:schemeClr val="bg1">
              <a:alpha val="16000"/>
            </a:schemeClr>
          </a:solidFill>
          <a:ln>
            <a:noFill/>
          </a:ln>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marL="34925" marR="0" lvl="0" indent="0" algn="l" defTabSz="914400" rtl="0" eaLnBrk="0" fontAlgn="base" latinLnBrk="0" hangingPunct="0">
              <a:lnSpc>
                <a:spcPts val="4700"/>
              </a:lnSpc>
              <a:spcBef>
                <a:spcPct val="0"/>
              </a:spcBef>
              <a:spcAft>
                <a:spcPts val="1800"/>
              </a:spcAft>
              <a:buClr>
                <a:srgbClr val="FFFFFF"/>
              </a:buClr>
              <a:buSzPct val="80000"/>
              <a:buFont typeface="Wingdings 2" panose="05020102010507070707" pitchFamily="18" charset="2"/>
              <a:buNone/>
              <a:tabLst/>
              <a:defRPr/>
            </a:pPr>
            <a:r>
              <a:rPr kumimoji="0" lang="en-US" altLang="en-US" sz="48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Arial Narrow" panose="020B0606020202030204" pitchFamily="34" charset="0"/>
                <a:ea typeface="+mn-ea"/>
                <a:cs typeface="Arial" panose="020B0604020202020204" pitchFamily="34" charset="0"/>
              </a:rPr>
              <a:t>A crucial factor in how people respond…</a:t>
            </a:r>
          </a:p>
          <a:p>
            <a:pPr marL="34925" marR="0" lvl="0" indent="0" algn="l" defTabSz="914400" rtl="0" eaLnBrk="0" fontAlgn="base" latinLnBrk="0" hangingPunct="0">
              <a:lnSpc>
                <a:spcPts val="4700"/>
              </a:lnSpc>
              <a:spcBef>
                <a:spcPct val="0"/>
              </a:spcBef>
              <a:spcAft>
                <a:spcPts val="1800"/>
              </a:spcAft>
              <a:buClr>
                <a:srgbClr val="FFFFFF"/>
              </a:buClr>
              <a:buSzPct val="80000"/>
              <a:buFont typeface="Wingdings 2" panose="05020102010507070707" pitchFamily="18" charset="2"/>
              <a:buNone/>
              <a:tabLst/>
              <a:defRPr/>
            </a:pPr>
            <a:r>
              <a:rPr kumimoji="0" lang="en-US" altLang="en-US" sz="4800" b="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Arial Narrow" panose="020B0606020202030204" pitchFamily="34" charset="0"/>
                <a:ea typeface="+mn-ea"/>
                <a:cs typeface="Arial" panose="020B0604020202020204" pitchFamily="34" charset="0"/>
              </a:rPr>
              <a:t>The approval of men</a:t>
            </a:r>
          </a:p>
        </p:txBody>
      </p:sp>
      <p:sp>
        <p:nvSpPr>
          <p:cNvPr id="4" name="Content Placeholder 2">
            <a:extLst>
              <a:ext uri="{FF2B5EF4-FFF2-40B4-BE49-F238E27FC236}">
                <a16:creationId xmlns:a16="http://schemas.microsoft.com/office/drawing/2014/main" xmlns="" id="{10328980-4F72-4209-9EEF-3B71ECC5EC59}"/>
              </a:ext>
            </a:extLst>
          </p:cNvPr>
          <p:cNvSpPr txBox="1">
            <a:spLocks/>
          </p:cNvSpPr>
          <p:nvPr/>
        </p:nvSpPr>
        <p:spPr bwMode="auto">
          <a:xfrm>
            <a:off x="0" y="3632200"/>
            <a:ext cx="12192000" cy="3225800"/>
          </a:xfrm>
          <a:prstGeom prst="rect">
            <a:avLst/>
          </a:prstGeom>
          <a:solidFill>
            <a:schemeClr val="bg1">
              <a:alpha val="70000"/>
            </a:schemeClr>
          </a:solidFill>
          <a:ln>
            <a:noFill/>
          </a:ln>
          <a:extLst/>
        </p:spPr>
        <p:txBody>
          <a:bodyPr tIns="91440"/>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700"/>
              </a:lnSpc>
              <a:spcAft>
                <a:spcPts val="1800"/>
              </a:spcAft>
              <a:buClr>
                <a:srgbClr val="FFFFFF"/>
              </a:buClr>
              <a:buNone/>
              <a:defRPr/>
            </a:pPr>
            <a:r>
              <a:rPr lang="en-US" altLang="en-US" sz="4800" b="1" dirty="0">
                <a:solidFill>
                  <a:srgbClr val="FFFFFF"/>
                </a:solidFill>
              </a:rPr>
              <a:t>John 12:42 </a:t>
            </a:r>
            <a:r>
              <a:rPr lang="en-US" altLang="en-US" sz="4800" dirty="0"/>
              <a:t>Nevertheless many even of the rulers believed in Him, but because of the Pharisees they were not confessing Him, </a:t>
            </a:r>
            <a:r>
              <a:rPr lang="en-US" altLang="en-US" sz="4800" dirty="0">
                <a:solidFill>
                  <a:srgbClr val="FFFFFF"/>
                </a:solidFill>
              </a:rPr>
              <a:t>for fear that they would be put out of the synagogue; 43 </a:t>
            </a:r>
            <a:r>
              <a:rPr lang="en-US" altLang="en-US" sz="4800" dirty="0"/>
              <a:t>for they loved the approval of men rather than the approval of God.</a:t>
            </a:r>
          </a:p>
          <a:p>
            <a:pPr>
              <a:lnSpc>
                <a:spcPts val="4700"/>
              </a:lnSpc>
              <a:spcAft>
                <a:spcPts val="1800"/>
              </a:spcAft>
              <a:buClr>
                <a:srgbClr val="FFFFFF"/>
              </a:buClr>
              <a:buNone/>
              <a:defRPr/>
            </a:pPr>
            <a:endParaRPr lang="en-US" altLang="en-US" sz="4800" dirty="0">
              <a:solidFill>
                <a:srgbClr val="FFC000"/>
              </a:solidFill>
            </a:endParaRPr>
          </a:p>
        </p:txBody>
      </p:sp>
      <p:sp>
        <p:nvSpPr>
          <p:cNvPr id="6" name="Text Box 4">
            <a:extLst>
              <a:ext uri="{FF2B5EF4-FFF2-40B4-BE49-F238E27FC236}">
                <a16:creationId xmlns:a16="http://schemas.microsoft.com/office/drawing/2014/main" xmlns="" id="{A2D15431-B333-4DD1-80D2-0AF8240A450D}"/>
              </a:ext>
            </a:extLst>
          </p:cNvPr>
          <p:cNvSpPr txBox="1">
            <a:spLocks noChangeArrowheads="1"/>
          </p:cNvSpPr>
          <p:nvPr/>
        </p:nvSpPr>
        <p:spPr bwMode="auto">
          <a:xfrm>
            <a:off x="2376676" y="1903916"/>
            <a:ext cx="6947993" cy="1447800"/>
          </a:xfrm>
          <a:prstGeom prst="rect">
            <a:avLst/>
          </a:prstGeom>
          <a:solidFill>
            <a:srgbClr val="00B0F0"/>
          </a:solidFill>
          <a:ln w="47625">
            <a:noFill/>
          </a:ln>
        </p:spPr>
        <p:style>
          <a:lnRef idx="2">
            <a:schemeClr val="accent2"/>
          </a:lnRef>
          <a:fillRef idx="1">
            <a:schemeClr val="lt1"/>
          </a:fillRef>
          <a:effectRef idx="0">
            <a:schemeClr val="accent2"/>
          </a:effectRef>
          <a:fontRef idx="minor">
            <a:schemeClr val="dk1"/>
          </a:fontRef>
        </p:style>
        <p:txBody>
          <a:bodyPr lIns="45720" tIns="137160" rIns="45720"/>
          <a:lstStyle>
            <a:defPPr>
              <a:defRPr lang="en-US"/>
            </a:defPPr>
            <a:lvl1pPr algn="ctr" eaLnBrk="1" hangingPunct="1">
              <a:lnSpc>
                <a:spcPct val="100000"/>
              </a:lnSpc>
              <a:spcAft>
                <a:spcPts val="0"/>
              </a:spcAft>
              <a:defRPr sz="3200" b="1">
                <a:solidFill>
                  <a:prstClr val="black"/>
                </a:solidFill>
              </a:defRPr>
            </a:lvl1pPr>
          </a:lstStyle>
          <a:p>
            <a:pPr>
              <a:lnSpc>
                <a:spcPts val="4700"/>
              </a:lnSpc>
              <a:spcAft>
                <a:spcPts val="1200"/>
              </a:spcAft>
              <a:defRPr/>
            </a:pPr>
            <a:r>
              <a:rPr lang="en-US" altLang="en-US" sz="4800" dirty="0"/>
              <a:t>Speaking up in public that I’m a Christian…</a:t>
            </a:r>
          </a:p>
        </p:txBody>
      </p:sp>
    </p:spTree>
    <p:extLst>
      <p:ext uri="{BB962C8B-B14F-4D97-AF65-F5344CB8AC3E}">
        <p14:creationId xmlns:p14="http://schemas.microsoft.com/office/powerpoint/2010/main" val="454252699"/>
      </p:ext>
    </p:extLst>
  </p:cSld>
  <p:clrMapOvr>
    <a:masterClrMapping/>
  </p:clrMapOvr>
  <p:transition/>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Content Placeholder 2">
            <a:extLst>
              <a:ext uri="{FF2B5EF4-FFF2-40B4-BE49-F238E27FC236}">
                <a16:creationId xmlns:a16="http://schemas.microsoft.com/office/drawing/2014/main" xmlns="" id="{335C8FA1-3847-461F-A357-70816D6753EE}"/>
              </a:ext>
            </a:extLst>
          </p:cNvPr>
          <p:cNvSpPr txBox="1">
            <a:spLocks/>
          </p:cNvSpPr>
          <p:nvPr/>
        </p:nvSpPr>
        <p:spPr bwMode="auto">
          <a:xfrm>
            <a:off x="101600" y="146050"/>
            <a:ext cx="10083800" cy="1631950"/>
          </a:xfrm>
          <a:prstGeom prst="rect">
            <a:avLst/>
          </a:prstGeom>
          <a:solidFill>
            <a:schemeClr val="bg1">
              <a:alpha val="16000"/>
            </a:schemeClr>
          </a:solidFill>
          <a:ln>
            <a:noFill/>
          </a:ln>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marL="34925" marR="0" lvl="0" indent="0" algn="l" defTabSz="914400" rtl="0" eaLnBrk="0" fontAlgn="base" latinLnBrk="0" hangingPunct="0">
              <a:lnSpc>
                <a:spcPts val="4700"/>
              </a:lnSpc>
              <a:spcBef>
                <a:spcPct val="0"/>
              </a:spcBef>
              <a:spcAft>
                <a:spcPts val="1800"/>
              </a:spcAft>
              <a:buClr>
                <a:srgbClr val="FFFFFF"/>
              </a:buClr>
              <a:buSzPct val="80000"/>
              <a:buFont typeface="Wingdings 2" panose="05020102010507070707" pitchFamily="18" charset="2"/>
              <a:buNone/>
              <a:tabLst/>
              <a:defRPr/>
            </a:pPr>
            <a:r>
              <a:rPr kumimoji="0" lang="en-US" altLang="en-US" sz="48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Arial Narrow" panose="020B0606020202030204" pitchFamily="34" charset="0"/>
                <a:ea typeface="+mn-ea"/>
                <a:cs typeface="Arial" panose="020B0604020202020204" pitchFamily="34" charset="0"/>
              </a:rPr>
              <a:t>A crucial factor in how people respond…</a:t>
            </a:r>
          </a:p>
          <a:p>
            <a:pPr marL="34925" marR="0" lvl="0" indent="0" algn="l" defTabSz="914400" rtl="0" eaLnBrk="0" fontAlgn="base" latinLnBrk="0" hangingPunct="0">
              <a:lnSpc>
                <a:spcPts val="4700"/>
              </a:lnSpc>
              <a:spcBef>
                <a:spcPct val="0"/>
              </a:spcBef>
              <a:spcAft>
                <a:spcPts val="1800"/>
              </a:spcAft>
              <a:buClr>
                <a:srgbClr val="FFFFFF"/>
              </a:buClr>
              <a:buSzPct val="80000"/>
              <a:buFont typeface="Wingdings 2" panose="05020102010507070707" pitchFamily="18" charset="2"/>
              <a:buNone/>
              <a:tabLst/>
              <a:defRPr/>
            </a:pPr>
            <a:r>
              <a:rPr kumimoji="0" lang="en-US" altLang="en-US" sz="4800" b="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Arial Narrow" panose="020B0606020202030204" pitchFamily="34" charset="0"/>
                <a:ea typeface="+mn-ea"/>
                <a:cs typeface="Arial" panose="020B0604020202020204" pitchFamily="34" charset="0"/>
              </a:rPr>
              <a:t>The approval of men</a:t>
            </a:r>
          </a:p>
        </p:txBody>
      </p:sp>
      <p:sp>
        <p:nvSpPr>
          <p:cNvPr id="4" name="Content Placeholder 2">
            <a:extLst>
              <a:ext uri="{FF2B5EF4-FFF2-40B4-BE49-F238E27FC236}">
                <a16:creationId xmlns:a16="http://schemas.microsoft.com/office/drawing/2014/main" xmlns="" id="{10328980-4F72-4209-9EEF-3B71ECC5EC59}"/>
              </a:ext>
            </a:extLst>
          </p:cNvPr>
          <p:cNvSpPr txBox="1">
            <a:spLocks/>
          </p:cNvSpPr>
          <p:nvPr/>
        </p:nvSpPr>
        <p:spPr bwMode="auto">
          <a:xfrm>
            <a:off x="0" y="3632200"/>
            <a:ext cx="12192000" cy="3225800"/>
          </a:xfrm>
          <a:prstGeom prst="rect">
            <a:avLst/>
          </a:prstGeom>
          <a:solidFill>
            <a:schemeClr val="bg1">
              <a:alpha val="70000"/>
            </a:schemeClr>
          </a:solidFill>
          <a:ln>
            <a:noFill/>
          </a:ln>
          <a:extLst/>
        </p:spPr>
        <p:txBody>
          <a:bodyPr tIns="91440"/>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700"/>
              </a:lnSpc>
              <a:spcAft>
                <a:spcPts val="1800"/>
              </a:spcAft>
              <a:buClr>
                <a:srgbClr val="FFFFFF"/>
              </a:buClr>
              <a:buNone/>
              <a:defRPr/>
            </a:pPr>
            <a:r>
              <a:rPr lang="en-US" altLang="en-US" sz="4800" b="1" dirty="0">
                <a:solidFill>
                  <a:srgbClr val="FFFFFF"/>
                </a:solidFill>
              </a:rPr>
              <a:t>John 12:42 </a:t>
            </a:r>
            <a:r>
              <a:rPr lang="en-US" altLang="en-US" sz="4800" dirty="0"/>
              <a:t>Nevertheless many even of the rulers believed in Him, but because of the Pharisees they were not confessing Him, </a:t>
            </a:r>
            <a:r>
              <a:rPr lang="en-US" altLang="en-US" sz="4800" dirty="0">
                <a:solidFill>
                  <a:srgbClr val="FFFFFF"/>
                </a:solidFill>
              </a:rPr>
              <a:t>for fear that they would be put out of the synagogue; 43 </a:t>
            </a:r>
            <a:r>
              <a:rPr lang="en-US" altLang="en-US" sz="4800" dirty="0"/>
              <a:t>for they loved the approval of men rather than the approval of God.</a:t>
            </a:r>
          </a:p>
          <a:p>
            <a:pPr>
              <a:lnSpc>
                <a:spcPts val="4700"/>
              </a:lnSpc>
              <a:spcAft>
                <a:spcPts val="1800"/>
              </a:spcAft>
              <a:buClr>
                <a:srgbClr val="FFFFFF"/>
              </a:buClr>
              <a:buNone/>
              <a:defRPr/>
            </a:pPr>
            <a:endParaRPr lang="en-US" altLang="en-US" sz="4800" dirty="0">
              <a:solidFill>
                <a:srgbClr val="FFC000"/>
              </a:solidFill>
            </a:endParaRPr>
          </a:p>
        </p:txBody>
      </p:sp>
      <p:sp>
        <p:nvSpPr>
          <p:cNvPr id="6" name="Text Box 4">
            <a:extLst>
              <a:ext uri="{FF2B5EF4-FFF2-40B4-BE49-F238E27FC236}">
                <a16:creationId xmlns:a16="http://schemas.microsoft.com/office/drawing/2014/main" xmlns="" id="{A2D15431-B333-4DD1-80D2-0AF8240A450D}"/>
              </a:ext>
            </a:extLst>
          </p:cNvPr>
          <p:cNvSpPr txBox="1">
            <a:spLocks noChangeArrowheads="1"/>
          </p:cNvSpPr>
          <p:nvPr/>
        </p:nvSpPr>
        <p:spPr bwMode="auto">
          <a:xfrm>
            <a:off x="1778329" y="1921882"/>
            <a:ext cx="8407071" cy="1447800"/>
          </a:xfrm>
          <a:prstGeom prst="rect">
            <a:avLst/>
          </a:prstGeom>
          <a:solidFill>
            <a:srgbClr val="00B0F0"/>
          </a:solidFill>
          <a:ln w="47625">
            <a:noFill/>
          </a:ln>
        </p:spPr>
        <p:style>
          <a:lnRef idx="2">
            <a:schemeClr val="accent2"/>
          </a:lnRef>
          <a:fillRef idx="1">
            <a:schemeClr val="lt1"/>
          </a:fillRef>
          <a:effectRef idx="0">
            <a:schemeClr val="accent2"/>
          </a:effectRef>
          <a:fontRef idx="minor">
            <a:schemeClr val="dk1"/>
          </a:fontRef>
        </p:style>
        <p:txBody>
          <a:bodyPr lIns="45720" tIns="137160" rIns="45720"/>
          <a:lstStyle>
            <a:defPPr>
              <a:defRPr lang="en-US"/>
            </a:defPPr>
            <a:lvl1pPr algn="ctr" eaLnBrk="1" hangingPunct="1">
              <a:lnSpc>
                <a:spcPct val="100000"/>
              </a:lnSpc>
              <a:spcAft>
                <a:spcPts val="0"/>
              </a:spcAft>
              <a:defRPr sz="3200" b="1">
                <a:solidFill>
                  <a:prstClr val="black"/>
                </a:solidFill>
              </a:defRPr>
            </a:lvl1pPr>
          </a:lstStyle>
          <a:p>
            <a:pPr>
              <a:lnSpc>
                <a:spcPts val="4700"/>
              </a:lnSpc>
              <a:spcAft>
                <a:spcPts val="1200"/>
              </a:spcAft>
              <a:defRPr/>
            </a:pPr>
            <a:r>
              <a:rPr lang="en-US" altLang="en-US" sz="4800" dirty="0"/>
              <a:t>Wanting people’s approval more than God’s approval</a:t>
            </a:r>
          </a:p>
        </p:txBody>
      </p:sp>
    </p:spTree>
    <p:extLst>
      <p:ext uri="{BB962C8B-B14F-4D97-AF65-F5344CB8AC3E}">
        <p14:creationId xmlns:p14="http://schemas.microsoft.com/office/powerpoint/2010/main" val="209917008"/>
      </p:ext>
    </p:extLst>
  </p:cSld>
  <p:clrMapOvr>
    <a:masterClrMapping/>
  </p:clrMapOvr>
  <p:transition/>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Content Placeholder 2">
            <a:extLst>
              <a:ext uri="{FF2B5EF4-FFF2-40B4-BE49-F238E27FC236}">
                <a16:creationId xmlns:a16="http://schemas.microsoft.com/office/drawing/2014/main" xmlns="" id="{335C8FA1-3847-461F-A357-70816D6753EE}"/>
              </a:ext>
            </a:extLst>
          </p:cNvPr>
          <p:cNvSpPr txBox="1">
            <a:spLocks/>
          </p:cNvSpPr>
          <p:nvPr/>
        </p:nvSpPr>
        <p:spPr bwMode="auto">
          <a:xfrm>
            <a:off x="101600" y="146050"/>
            <a:ext cx="10083800" cy="1631950"/>
          </a:xfrm>
          <a:prstGeom prst="rect">
            <a:avLst/>
          </a:prstGeom>
          <a:solidFill>
            <a:schemeClr val="bg1">
              <a:alpha val="16000"/>
            </a:schemeClr>
          </a:solidFill>
          <a:ln>
            <a:noFill/>
          </a:ln>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marL="34925" marR="0" lvl="0" indent="0" algn="l" defTabSz="914400" rtl="0" eaLnBrk="0" fontAlgn="base" latinLnBrk="0" hangingPunct="0">
              <a:lnSpc>
                <a:spcPts val="4700"/>
              </a:lnSpc>
              <a:spcBef>
                <a:spcPct val="0"/>
              </a:spcBef>
              <a:spcAft>
                <a:spcPts val="1800"/>
              </a:spcAft>
              <a:buClr>
                <a:srgbClr val="FFFFFF"/>
              </a:buClr>
              <a:buSzPct val="80000"/>
              <a:buFont typeface="Wingdings 2" panose="05020102010507070707" pitchFamily="18" charset="2"/>
              <a:buNone/>
              <a:tabLst/>
              <a:defRPr/>
            </a:pPr>
            <a:r>
              <a:rPr kumimoji="0" lang="en-US" altLang="en-US" sz="48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Arial Narrow" panose="020B0606020202030204" pitchFamily="34" charset="0"/>
                <a:ea typeface="+mn-ea"/>
                <a:cs typeface="Arial" panose="020B0604020202020204" pitchFamily="34" charset="0"/>
              </a:rPr>
              <a:t>A crucial factor in how people respond…</a:t>
            </a:r>
          </a:p>
          <a:p>
            <a:pPr marL="34925" marR="0" lvl="0" indent="0" algn="l" defTabSz="914400" rtl="0" eaLnBrk="0" fontAlgn="base" latinLnBrk="0" hangingPunct="0">
              <a:lnSpc>
                <a:spcPts val="4700"/>
              </a:lnSpc>
              <a:spcBef>
                <a:spcPct val="0"/>
              </a:spcBef>
              <a:spcAft>
                <a:spcPts val="1800"/>
              </a:spcAft>
              <a:buClr>
                <a:srgbClr val="FFFFFF"/>
              </a:buClr>
              <a:buSzPct val="80000"/>
              <a:buFont typeface="Wingdings 2" panose="05020102010507070707" pitchFamily="18" charset="2"/>
              <a:buNone/>
              <a:tabLst/>
              <a:defRPr/>
            </a:pPr>
            <a:r>
              <a:rPr kumimoji="0" lang="en-US" altLang="en-US" sz="4800" b="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Arial Narrow" panose="020B0606020202030204" pitchFamily="34" charset="0"/>
                <a:ea typeface="+mn-ea"/>
                <a:cs typeface="Arial" panose="020B0604020202020204" pitchFamily="34" charset="0"/>
              </a:rPr>
              <a:t>The approval of men</a:t>
            </a:r>
          </a:p>
        </p:txBody>
      </p:sp>
      <p:sp>
        <p:nvSpPr>
          <p:cNvPr id="4" name="Content Placeholder 2">
            <a:extLst>
              <a:ext uri="{FF2B5EF4-FFF2-40B4-BE49-F238E27FC236}">
                <a16:creationId xmlns:a16="http://schemas.microsoft.com/office/drawing/2014/main" xmlns="" id="{10328980-4F72-4209-9EEF-3B71ECC5EC59}"/>
              </a:ext>
            </a:extLst>
          </p:cNvPr>
          <p:cNvSpPr txBox="1">
            <a:spLocks/>
          </p:cNvSpPr>
          <p:nvPr/>
        </p:nvSpPr>
        <p:spPr bwMode="auto">
          <a:xfrm>
            <a:off x="0" y="3632200"/>
            <a:ext cx="12192000" cy="3225800"/>
          </a:xfrm>
          <a:prstGeom prst="rect">
            <a:avLst/>
          </a:prstGeom>
          <a:solidFill>
            <a:schemeClr val="bg1">
              <a:alpha val="70000"/>
            </a:schemeClr>
          </a:solidFill>
          <a:ln>
            <a:noFill/>
          </a:ln>
          <a:extLst/>
        </p:spPr>
        <p:txBody>
          <a:bodyPr tIns="91440"/>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700"/>
              </a:lnSpc>
              <a:spcAft>
                <a:spcPts val="1800"/>
              </a:spcAft>
              <a:buClr>
                <a:srgbClr val="FFFFFF"/>
              </a:buClr>
              <a:buNone/>
              <a:defRPr/>
            </a:pPr>
            <a:r>
              <a:rPr lang="en-US" altLang="en-US" sz="4800" b="1" dirty="0">
                <a:solidFill>
                  <a:srgbClr val="FFFFFF"/>
                </a:solidFill>
              </a:rPr>
              <a:t>John 12:42 </a:t>
            </a:r>
            <a:r>
              <a:rPr lang="en-US" altLang="en-US" sz="4800" dirty="0"/>
              <a:t>Nevertheless many even of the rulers believed in Him, but because of the Pharisees they were not confessing Him, </a:t>
            </a:r>
            <a:r>
              <a:rPr lang="en-US" altLang="en-US" sz="4800" dirty="0">
                <a:solidFill>
                  <a:srgbClr val="FFFFFF"/>
                </a:solidFill>
              </a:rPr>
              <a:t>for fear that they would be put out of the synagogue; 43 </a:t>
            </a:r>
            <a:r>
              <a:rPr lang="en-US" altLang="en-US" sz="4800" dirty="0"/>
              <a:t>for they loved the approval of men rather than the approval of God.</a:t>
            </a:r>
          </a:p>
          <a:p>
            <a:pPr>
              <a:lnSpc>
                <a:spcPts val="4700"/>
              </a:lnSpc>
              <a:spcAft>
                <a:spcPts val="1800"/>
              </a:spcAft>
              <a:buClr>
                <a:srgbClr val="FFFFFF"/>
              </a:buClr>
              <a:buNone/>
              <a:defRPr/>
            </a:pPr>
            <a:endParaRPr lang="en-US" altLang="en-US" sz="4800" dirty="0">
              <a:solidFill>
                <a:srgbClr val="FFC000"/>
              </a:solidFill>
            </a:endParaRPr>
          </a:p>
        </p:txBody>
      </p:sp>
      <p:sp>
        <p:nvSpPr>
          <p:cNvPr id="7" name="Text Box 4">
            <a:extLst>
              <a:ext uri="{FF2B5EF4-FFF2-40B4-BE49-F238E27FC236}">
                <a16:creationId xmlns:a16="http://schemas.microsoft.com/office/drawing/2014/main" xmlns="" id="{0ABA302C-7642-48FF-B2A6-1F9AD435D044}"/>
              </a:ext>
            </a:extLst>
          </p:cNvPr>
          <p:cNvSpPr txBox="1">
            <a:spLocks noChangeArrowheads="1"/>
          </p:cNvSpPr>
          <p:nvPr/>
        </p:nvSpPr>
        <p:spPr bwMode="auto">
          <a:xfrm>
            <a:off x="2683689" y="1727200"/>
            <a:ext cx="7627508" cy="1905000"/>
          </a:xfrm>
          <a:prstGeom prst="rect">
            <a:avLst/>
          </a:prstGeom>
          <a:solidFill>
            <a:schemeClr val="tx1">
              <a:lumMod val="85000"/>
            </a:schemeClr>
          </a:solidFill>
          <a:ln w="47625">
            <a:noFill/>
          </a:ln>
        </p:spPr>
        <p:style>
          <a:lnRef idx="2">
            <a:schemeClr val="accent2"/>
          </a:lnRef>
          <a:fillRef idx="1">
            <a:schemeClr val="lt1"/>
          </a:fillRef>
          <a:effectRef idx="0">
            <a:schemeClr val="accent2"/>
          </a:effectRef>
          <a:fontRef idx="minor">
            <a:schemeClr val="dk1"/>
          </a:fontRef>
        </p:style>
        <p:txBody>
          <a:bodyPr lIns="137160" tIns="137160" rIns="45720"/>
          <a:lstStyle>
            <a:defPPr>
              <a:defRPr lang="en-US"/>
            </a:defPPr>
            <a:lvl1pPr algn="ctr" eaLnBrk="1" hangingPunct="1">
              <a:lnSpc>
                <a:spcPct val="100000"/>
              </a:lnSpc>
              <a:spcAft>
                <a:spcPts val="0"/>
              </a:spcAft>
              <a:defRPr sz="3200" b="1">
                <a:solidFill>
                  <a:prstClr val="black"/>
                </a:solidFill>
              </a:defRPr>
            </a:lvl1pPr>
          </a:lstStyle>
          <a:p>
            <a:pPr algn="l">
              <a:lnSpc>
                <a:spcPts val="4100"/>
              </a:lnSpc>
              <a:defRPr/>
            </a:pPr>
            <a:r>
              <a:rPr lang="en-US" altLang="en-US" sz="4200" dirty="0"/>
              <a:t>Isaiah 40:8 </a:t>
            </a:r>
            <a:r>
              <a:rPr lang="en-US" altLang="en-US" sz="4200" b="0" dirty="0"/>
              <a:t>The grass withers, the flower fades, but the word of our God stands forever.</a:t>
            </a:r>
          </a:p>
        </p:txBody>
      </p:sp>
    </p:spTree>
    <p:extLst>
      <p:ext uri="{BB962C8B-B14F-4D97-AF65-F5344CB8AC3E}">
        <p14:creationId xmlns:p14="http://schemas.microsoft.com/office/powerpoint/2010/main" val="4070847114"/>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a:extLst>
              <a:ext uri="{FF2B5EF4-FFF2-40B4-BE49-F238E27FC236}">
                <a16:creationId xmlns:a16="http://schemas.microsoft.com/office/drawing/2014/main" xmlns="" id="{52C2DAD6-2B42-4F97-9F80-3AEC4A5B1371}"/>
              </a:ext>
            </a:extLst>
          </p:cNvPr>
          <p:cNvSpPr txBox="1">
            <a:spLocks/>
          </p:cNvSpPr>
          <p:nvPr/>
        </p:nvSpPr>
        <p:spPr bwMode="auto">
          <a:xfrm>
            <a:off x="101600" y="146050"/>
            <a:ext cx="6883400" cy="7016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700"/>
              </a:lnSpc>
              <a:spcAft>
                <a:spcPts val="1800"/>
              </a:spcAft>
              <a:buClr>
                <a:srgbClr val="FFFFFF"/>
              </a:buClr>
              <a:buNone/>
              <a:defRPr/>
            </a:pPr>
            <a:r>
              <a:rPr lang="en-US" altLang="en-US" sz="4800" dirty="0">
                <a:solidFill>
                  <a:srgbClr val="FFFFFF"/>
                </a:solidFill>
              </a:rPr>
              <a:t>He sent two of his disciples, </a:t>
            </a:r>
            <a:br>
              <a:rPr lang="en-US" altLang="en-US" sz="4800" dirty="0">
                <a:solidFill>
                  <a:srgbClr val="FFFFFF"/>
                </a:solidFill>
              </a:rPr>
            </a:br>
            <a:r>
              <a:rPr lang="en-US" altLang="en-US" sz="4800" dirty="0">
                <a:solidFill>
                  <a:srgbClr val="FFFFFF"/>
                </a:solidFill>
              </a:rPr>
              <a:t>2 and said to them, “Go into the village opposite you, and immediately as you enter it, you will find a </a:t>
            </a:r>
            <a:r>
              <a:rPr lang="en-US" altLang="en-US" sz="4800" dirty="0">
                <a:solidFill>
                  <a:srgbClr val="FFC000"/>
                </a:solidFill>
              </a:rPr>
              <a:t>colt</a:t>
            </a:r>
            <a:r>
              <a:rPr lang="en-US" altLang="en-US" sz="4800" dirty="0">
                <a:solidFill>
                  <a:srgbClr val="FFFFFF"/>
                </a:solidFill>
              </a:rPr>
              <a:t> tied there, on which no one has ever sat; untie it and bring it here.</a:t>
            </a:r>
          </a:p>
        </p:txBody>
      </p:sp>
    </p:spTree>
    <p:extLst>
      <p:ext uri="{BB962C8B-B14F-4D97-AF65-F5344CB8AC3E}">
        <p14:creationId xmlns:p14="http://schemas.microsoft.com/office/powerpoint/2010/main" val="469164926"/>
      </p:ext>
    </p:extLst>
  </p:cSld>
  <p:clrMapOvr>
    <a:masterClrMapping/>
  </p:clrMapOvr>
  <p:transition/>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Content Placeholder 2">
            <a:extLst>
              <a:ext uri="{FF2B5EF4-FFF2-40B4-BE49-F238E27FC236}">
                <a16:creationId xmlns:a16="http://schemas.microsoft.com/office/drawing/2014/main" xmlns="" id="{335C8FA1-3847-461F-A357-70816D6753EE}"/>
              </a:ext>
            </a:extLst>
          </p:cNvPr>
          <p:cNvSpPr txBox="1">
            <a:spLocks/>
          </p:cNvSpPr>
          <p:nvPr/>
        </p:nvSpPr>
        <p:spPr bwMode="auto">
          <a:xfrm>
            <a:off x="101600" y="146050"/>
            <a:ext cx="10083800" cy="1631950"/>
          </a:xfrm>
          <a:prstGeom prst="rect">
            <a:avLst/>
          </a:prstGeom>
          <a:solidFill>
            <a:schemeClr val="bg1">
              <a:alpha val="16000"/>
            </a:schemeClr>
          </a:solidFill>
          <a:ln>
            <a:noFill/>
          </a:ln>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marL="34925" marR="0" lvl="0" indent="0" algn="l" defTabSz="914400" rtl="0" eaLnBrk="0" fontAlgn="base" latinLnBrk="0" hangingPunct="0">
              <a:lnSpc>
                <a:spcPts val="4700"/>
              </a:lnSpc>
              <a:spcBef>
                <a:spcPct val="0"/>
              </a:spcBef>
              <a:spcAft>
                <a:spcPts val="1800"/>
              </a:spcAft>
              <a:buClr>
                <a:srgbClr val="FFFFFF"/>
              </a:buClr>
              <a:buSzPct val="80000"/>
              <a:buFont typeface="Wingdings 2" panose="05020102010507070707" pitchFamily="18" charset="2"/>
              <a:buNone/>
              <a:tabLst/>
              <a:defRPr/>
            </a:pPr>
            <a:r>
              <a:rPr kumimoji="0" lang="en-US" altLang="en-US" sz="48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Arial Narrow" panose="020B0606020202030204" pitchFamily="34" charset="0"/>
                <a:ea typeface="+mn-ea"/>
                <a:cs typeface="Arial" panose="020B0604020202020204" pitchFamily="34" charset="0"/>
              </a:rPr>
              <a:t>A crucial factor in how people respond…</a:t>
            </a:r>
          </a:p>
          <a:p>
            <a:pPr marL="34925" marR="0" lvl="0" indent="0" algn="l" defTabSz="914400" rtl="0" eaLnBrk="0" fontAlgn="base" latinLnBrk="0" hangingPunct="0">
              <a:lnSpc>
                <a:spcPts val="4700"/>
              </a:lnSpc>
              <a:spcBef>
                <a:spcPct val="0"/>
              </a:spcBef>
              <a:spcAft>
                <a:spcPts val="1800"/>
              </a:spcAft>
              <a:buClr>
                <a:srgbClr val="FFFFFF"/>
              </a:buClr>
              <a:buSzPct val="80000"/>
              <a:buFont typeface="Wingdings 2" panose="05020102010507070707" pitchFamily="18" charset="2"/>
              <a:buNone/>
              <a:tabLst/>
              <a:defRPr/>
            </a:pPr>
            <a:r>
              <a:rPr kumimoji="0" lang="en-US" altLang="en-US" sz="4800" b="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Arial Narrow" panose="020B0606020202030204" pitchFamily="34" charset="0"/>
                <a:ea typeface="+mn-ea"/>
                <a:cs typeface="Arial" panose="020B0604020202020204" pitchFamily="34" charset="0"/>
              </a:rPr>
              <a:t>The approval of men</a:t>
            </a:r>
          </a:p>
        </p:txBody>
      </p:sp>
      <p:sp>
        <p:nvSpPr>
          <p:cNvPr id="4" name="Content Placeholder 2">
            <a:extLst>
              <a:ext uri="{FF2B5EF4-FFF2-40B4-BE49-F238E27FC236}">
                <a16:creationId xmlns:a16="http://schemas.microsoft.com/office/drawing/2014/main" xmlns="" id="{10328980-4F72-4209-9EEF-3B71ECC5EC59}"/>
              </a:ext>
            </a:extLst>
          </p:cNvPr>
          <p:cNvSpPr txBox="1">
            <a:spLocks/>
          </p:cNvSpPr>
          <p:nvPr/>
        </p:nvSpPr>
        <p:spPr bwMode="auto">
          <a:xfrm>
            <a:off x="0" y="3632200"/>
            <a:ext cx="12192000" cy="3225800"/>
          </a:xfrm>
          <a:prstGeom prst="rect">
            <a:avLst/>
          </a:prstGeom>
          <a:solidFill>
            <a:schemeClr val="bg1">
              <a:alpha val="70000"/>
            </a:schemeClr>
          </a:solidFill>
          <a:ln>
            <a:noFill/>
          </a:ln>
          <a:extLst/>
        </p:spPr>
        <p:txBody>
          <a:bodyPr tIns="91440"/>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700"/>
              </a:lnSpc>
              <a:spcAft>
                <a:spcPts val="1800"/>
              </a:spcAft>
              <a:buClr>
                <a:srgbClr val="FFFFFF"/>
              </a:buClr>
              <a:buNone/>
              <a:defRPr/>
            </a:pPr>
            <a:r>
              <a:rPr lang="en-US" altLang="en-US" sz="4800" b="1" dirty="0">
                <a:solidFill>
                  <a:srgbClr val="FFFFFF"/>
                </a:solidFill>
              </a:rPr>
              <a:t>John 12:42 </a:t>
            </a:r>
            <a:r>
              <a:rPr lang="en-US" altLang="en-US" sz="4800" dirty="0"/>
              <a:t>Nevertheless many even of the rulers believed in Him, but because of the Pharisees they were not confessing Him, </a:t>
            </a:r>
            <a:r>
              <a:rPr lang="en-US" altLang="en-US" sz="4800" dirty="0">
                <a:solidFill>
                  <a:srgbClr val="FFFFFF"/>
                </a:solidFill>
              </a:rPr>
              <a:t>for fear that they would be put out of the synagogue; 43 </a:t>
            </a:r>
            <a:r>
              <a:rPr lang="en-US" altLang="en-US" sz="4800" dirty="0"/>
              <a:t>for they loved the approval of men rather than the approval of God.</a:t>
            </a:r>
          </a:p>
          <a:p>
            <a:pPr>
              <a:lnSpc>
                <a:spcPts val="4700"/>
              </a:lnSpc>
              <a:spcAft>
                <a:spcPts val="1800"/>
              </a:spcAft>
              <a:buClr>
                <a:srgbClr val="FFFFFF"/>
              </a:buClr>
              <a:buNone/>
              <a:defRPr/>
            </a:pPr>
            <a:endParaRPr lang="en-US" altLang="en-US" sz="4800" dirty="0">
              <a:solidFill>
                <a:srgbClr val="FFC000"/>
              </a:solidFill>
            </a:endParaRPr>
          </a:p>
        </p:txBody>
      </p:sp>
      <p:sp>
        <p:nvSpPr>
          <p:cNvPr id="6" name="Text Box 4">
            <a:extLst>
              <a:ext uri="{FF2B5EF4-FFF2-40B4-BE49-F238E27FC236}">
                <a16:creationId xmlns:a16="http://schemas.microsoft.com/office/drawing/2014/main" xmlns="" id="{A2D15431-B333-4DD1-80D2-0AF8240A450D}"/>
              </a:ext>
            </a:extLst>
          </p:cNvPr>
          <p:cNvSpPr txBox="1">
            <a:spLocks noChangeArrowheads="1"/>
          </p:cNvSpPr>
          <p:nvPr/>
        </p:nvSpPr>
        <p:spPr bwMode="auto">
          <a:xfrm>
            <a:off x="2425141" y="1953260"/>
            <a:ext cx="7341718" cy="1447800"/>
          </a:xfrm>
          <a:prstGeom prst="rect">
            <a:avLst/>
          </a:prstGeom>
          <a:solidFill>
            <a:srgbClr val="00B0F0"/>
          </a:solidFill>
          <a:ln w="47625">
            <a:noFill/>
          </a:ln>
        </p:spPr>
        <p:style>
          <a:lnRef idx="2">
            <a:schemeClr val="accent2"/>
          </a:lnRef>
          <a:fillRef idx="1">
            <a:schemeClr val="lt1"/>
          </a:fillRef>
          <a:effectRef idx="0">
            <a:schemeClr val="accent2"/>
          </a:effectRef>
          <a:fontRef idx="minor">
            <a:schemeClr val="dk1"/>
          </a:fontRef>
        </p:style>
        <p:txBody>
          <a:bodyPr lIns="45720" tIns="137160" rIns="45720"/>
          <a:lstStyle>
            <a:defPPr>
              <a:defRPr lang="en-US"/>
            </a:defPPr>
            <a:lvl1pPr algn="ctr" eaLnBrk="1" hangingPunct="1">
              <a:lnSpc>
                <a:spcPct val="100000"/>
              </a:lnSpc>
              <a:spcAft>
                <a:spcPts val="0"/>
              </a:spcAft>
              <a:defRPr sz="3200" b="1">
                <a:solidFill>
                  <a:prstClr val="black"/>
                </a:solidFill>
              </a:defRPr>
            </a:lvl1pPr>
          </a:lstStyle>
          <a:p>
            <a:pPr>
              <a:lnSpc>
                <a:spcPts val="4700"/>
              </a:lnSpc>
              <a:spcAft>
                <a:spcPts val="1200"/>
              </a:spcAft>
              <a:defRPr/>
            </a:pPr>
            <a:r>
              <a:rPr lang="en-US" altLang="en-US" sz="4800" dirty="0"/>
              <a:t>I did my best to please everyone around me.</a:t>
            </a:r>
          </a:p>
        </p:txBody>
      </p:sp>
    </p:spTree>
    <p:extLst>
      <p:ext uri="{BB962C8B-B14F-4D97-AF65-F5344CB8AC3E}">
        <p14:creationId xmlns:p14="http://schemas.microsoft.com/office/powerpoint/2010/main" val="1785247366"/>
      </p:ext>
    </p:extLst>
  </p:cSld>
  <p:clrMapOvr>
    <a:masterClrMapping/>
  </p:clrMapOvr>
  <p:transition/>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Content Placeholder 2">
            <a:extLst>
              <a:ext uri="{FF2B5EF4-FFF2-40B4-BE49-F238E27FC236}">
                <a16:creationId xmlns:a16="http://schemas.microsoft.com/office/drawing/2014/main" xmlns="" id="{335C8FA1-3847-461F-A357-70816D6753EE}"/>
              </a:ext>
            </a:extLst>
          </p:cNvPr>
          <p:cNvSpPr txBox="1">
            <a:spLocks/>
          </p:cNvSpPr>
          <p:nvPr/>
        </p:nvSpPr>
        <p:spPr bwMode="auto">
          <a:xfrm>
            <a:off x="101600" y="146050"/>
            <a:ext cx="10083800" cy="1631950"/>
          </a:xfrm>
          <a:prstGeom prst="rect">
            <a:avLst/>
          </a:prstGeom>
          <a:solidFill>
            <a:schemeClr val="bg1">
              <a:alpha val="16000"/>
            </a:schemeClr>
          </a:solidFill>
          <a:ln>
            <a:noFill/>
          </a:ln>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marL="34925" marR="0" lvl="0" indent="0" algn="l" defTabSz="914400" rtl="0" eaLnBrk="0" fontAlgn="base" latinLnBrk="0" hangingPunct="0">
              <a:lnSpc>
                <a:spcPts val="4700"/>
              </a:lnSpc>
              <a:spcBef>
                <a:spcPct val="0"/>
              </a:spcBef>
              <a:spcAft>
                <a:spcPts val="1800"/>
              </a:spcAft>
              <a:buClr>
                <a:srgbClr val="FFFFFF"/>
              </a:buClr>
              <a:buSzPct val="80000"/>
              <a:buFont typeface="Wingdings 2" panose="05020102010507070707" pitchFamily="18" charset="2"/>
              <a:buNone/>
              <a:tabLst/>
              <a:defRPr/>
            </a:pPr>
            <a:r>
              <a:rPr kumimoji="0" lang="en-US" altLang="en-US" sz="48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Arial Narrow" panose="020B0606020202030204" pitchFamily="34" charset="0"/>
                <a:ea typeface="+mn-ea"/>
                <a:cs typeface="Arial" panose="020B0604020202020204" pitchFamily="34" charset="0"/>
              </a:rPr>
              <a:t>A crucial factor in how people respond…</a:t>
            </a:r>
          </a:p>
          <a:p>
            <a:pPr marL="34925" marR="0" lvl="0" indent="0" algn="l" defTabSz="914400" rtl="0" eaLnBrk="0" fontAlgn="base" latinLnBrk="0" hangingPunct="0">
              <a:lnSpc>
                <a:spcPts val="4700"/>
              </a:lnSpc>
              <a:spcBef>
                <a:spcPct val="0"/>
              </a:spcBef>
              <a:spcAft>
                <a:spcPts val="1800"/>
              </a:spcAft>
              <a:buClr>
                <a:srgbClr val="FFFFFF"/>
              </a:buClr>
              <a:buSzPct val="80000"/>
              <a:buFont typeface="Wingdings 2" panose="05020102010507070707" pitchFamily="18" charset="2"/>
              <a:buNone/>
              <a:tabLst/>
              <a:defRPr/>
            </a:pPr>
            <a:r>
              <a:rPr kumimoji="0" lang="en-US" altLang="en-US" sz="4800" b="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Arial Narrow" panose="020B0606020202030204" pitchFamily="34" charset="0"/>
                <a:ea typeface="+mn-ea"/>
                <a:cs typeface="Arial" panose="020B0604020202020204" pitchFamily="34" charset="0"/>
              </a:rPr>
              <a:t>The approval of men</a:t>
            </a:r>
          </a:p>
        </p:txBody>
      </p:sp>
      <p:sp>
        <p:nvSpPr>
          <p:cNvPr id="4" name="Content Placeholder 2">
            <a:extLst>
              <a:ext uri="{FF2B5EF4-FFF2-40B4-BE49-F238E27FC236}">
                <a16:creationId xmlns:a16="http://schemas.microsoft.com/office/drawing/2014/main" xmlns="" id="{10328980-4F72-4209-9EEF-3B71ECC5EC59}"/>
              </a:ext>
            </a:extLst>
          </p:cNvPr>
          <p:cNvSpPr txBox="1">
            <a:spLocks/>
          </p:cNvSpPr>
          <p:nvPr/>
        </p:nvSpPr>
        <p:spPr bwMode="auto">
          <a:xfrm>
            <a:off x="0" y="3632200"/>
            <a:ext cx="12192000" cy="3225800"/>
          </a:xfrm>
          <a:prstGeom prst="rect">
            <a:avLst/>
          </a:prstGeom>
          <a:solidFill>
            <a:schemeClr val="bg1">
              <a:alpha val="70000"/>
            </a:schemeClr>
          </a:solidFill>
          <a:ln>
            <a:noFill/>
          </a:ln>
          <a:extLst/>
        </p:spPr>
        <p:txBody>
          <a:bodyPr tIns="91440"/>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700"/>
              </a:lnSpc>
              <a:spcAft>
                <a:spcPts val="1800"/>
              </a:spcAft>
              <a:buClr>
                <a:srgbClr val="FFFFFF"/>
              </a:buClr>
              <a:buNone/>
              <a:defRPr/>
            </a:pPr>
            <a:r>
              <a:rPr lang="en-US" altLang="en-US" sz="4800" b="1" dirty="0">
                <a:solidFill>
                  <a:srgbClr val="FFFFFF"/>
                </a:solidFill>
              </a:rPr>
              <a:t>John 12:42 </a:t>
            </a:r>
            <a:r>
              <a:rPr lang="en-US" altLang="en-US" sz="4800" dirty="0"/>
              <a:t>Nevertheless many even of the rulers believed in Him, but because of the Pharisees they were not confessing Him, </a:t>
            </a:r>
            <a:r>
              <a:rPr lang="en-US" altLang="en-US" sz="4800" dirty="0">
                <a:solidFill>
                  <a:srgbClr val="FFFFFF"/>
                </a:solidFill>
              </a:rPr>
              <a:t>for fear that they would be put out of the synagogue; 43 </a:t>
            </a:r>
            <a:r>
              <a:rPr lang="en-US" altLang="en-US" sz="4800" dirty="0"/>
              <a:t>for they loved the approval of men rather than the approval of God.</a:t>
            </a:r>
          </a:p>
          <a:p>
            <a:pPr>
              <a:lnSpc>
                <a:spcPts val="4700"/>
              </a:lnSpc>
              <a:spcAft>
                <a:spcPts val="1800"/>
              </a:spcAft>
              <a:buClr>
                <a:srgbClr val="FFFFFF"/>
              </a:buClr>
              <a:buNone/>
              <a:defRPr/>
            </a:pPr>
            <a:endParaRPr lang="en-US" altLang="en-US" sz="4800" dirty="0">
              <a:solidFill>
                <a:srgbClr val="FFC000"/>
              </a:solidFill>
            </a:endParaRPr>
          </a:p>
        </p:txBody>
      </p:sp>
      <p:sp>
        <p:nvSpPr>
          <p:cNvPr id="6" name="Text Box 4">
            <a:extLst>
              <a:ext uri="{FF2B5EF4-FFF2-40B4-BE49-F238E27FC236}">
                <a16:creationId xmlns:a16="http://schemas.microsoft.com/office/drawing/2014/main" xmlns="" id="{A2D15431-B333-4DD1-80D2-0AF8240A450D}"/>
              </a:ext>
            </a:extLst>
          </p:cNvPr>
          <p:cNvSpPr txBox="1">
            <a:spLocks noChangeArrowheads="1"/>
          </p:cNvSpPr>
          <p:nvPr/>
        </p:nvSpPr>
        <p:spPr bwMode="auto">
          <a:xfrm>
            <a:off x="2425141" y="1953260"/>
            <a:ext cx="7341718" cy="1447800"/>
          </a:xfrm>
          <a:prstGeom prst="rect">
            <a:avLst/>
          </a:prstGeom>
          <a:solidFill>
            <a:srgbClr val="00B0F0"/>
          </a:solidFill>
          <a:ln w="47625">
            <a:noFill/>
          </a:ln>
        </p:spPr>
        <p:style>
          <a:lnRef idx="2">
            <a:schemeClr val="accent2"/>
          </a:lnRef>
          <a:fillRef idx="1">
            <a:schemeClr val="lt1"/>
          </a:fillRef>
          <a:effectRef idx="0">
            <a:schemeClr val="accent2"/>
          </a:effectRef>
          <a:fontRef idx="minor">
            <a:schemeClr val="dk1"/>
          </a:fontRef>
        </p:style>
        <p:txBody>
          <a:bodyPr lIns="45720" tIns="137160" rIns="45720"/>
          <a:lstStyle>
            <a:defPPr>
              <a:defRPr lang="en-US"/>
            </a:defPPr>
            <a:lvl1pPr algn="ctr" eaLnBrk="1" hangingPunct="1">
              <a:lnSpc>
                <a:spcPct val="100000"/>
              </a:lnSpc>
              <a:spcAft>
                <a:spcPts val="0"/>
              </a:spcAft>
              <a:defRPr sz="3200" b="1">
                <a:solidFill>
                  <a:prstClr val="black"/>
                </a:solidFill>
              </a:defRPr>
            </a:lvl1pPr>
          </a:lstStyle>
          <a:p>
            <a:pPr>
              <a:lnSpc>
                <a:spcPts val="4700"/>
              </a:lnSpc>
              <a:spcAft>
                <a:spcPts val="1200"/>
              </a:spcAft>
              <a:defRPr/>
            </a:pPr>
            <a:r>
              <a:rPr lang="en-US" altLang="en-US" sz="4800" dirty="0"/>
              <a:t>I did my best to please everyone around me.</a:t>
            </a:r>
          </a:p>
        </p:txBody>
      </p:sp>
      <p:cxnSp>
        <p:nvCxnSpPr>
          <p:cNvPr id="7" name="Straight Connector 6">
            <a:extLst>
              <a:ext uri="{FF2B5EF4-FFF2-40B4-BE49-F238E27FC236}">
                <a16:creationId xmlns:a16="http://schemas.microsoft.com/office/drawing/2014/main" xmlns="" id="{A609353C-CEB3-48E2-A8F4-6CCC16B85E09}"/>
              </a:ext>
            </a:extLst>
          </p:cNvPr>
          <p:cNvCxnSpPr>
            <a:cxnSpLocks/>
          </p:cNvCxnSpPr>
          <p:nvPr/>
        </p:nvCxnSpPr>
        <p:spPr>
          <a:xfrm>
            <a:off x="2814638" y="1628775"/>
            <a:ext cx="6952221" cy="2157413"/>
          </a:xfrm>
          <a:prstGeom prst="line">
            <a:avLst/>
          </a:prstGeom>
          <a:ln w="1778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xmlns="" id="{900BF816-7AAD-42E9-824C-E32B6E26A8E1}"/>
              </a:ext>
            </a:extLst>
          </p:cNvPr>
          <p:cNvCxnSpPr>
            <a:cxnSpLocks/>
          </p:cNvCxnSpPr>
          <p:nvPr/>
        </p:nvCxnSpPr>
        <p:spPr>
          <a:xfrm flipV="1">
            <a:off x="2286000" y="1781175"/>
            <a:ext cx="7243763" cy="1851025"/>
          </a:xfrm>
          <a:prstGeom prst="line">
            <a:avLst/>
          </a:prstGeom>
          <a:ln w="1778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02950605"/>
      </p:ext>
    </p:extLst>
  </p:cSld>
  <p:clrMapOvr>
    <a:masterClrMapping/>
  </p:clrMapOvr>
  <p:transition/>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Content Placeholder 2">
            <a:extLst>
              <a:ext uri="{FF2B5EF4-FFF2-40B4-BE49-F238E27FC236}">
                <a16:creationId xmlns:a16="http://schemas.microsoft.com/office/drawing/2014/main" xmlns="" id="{335C8FA1-3847-461F-A357-70816D6753EE}"/>
              </a:ext>
            </a:extLst>
          </p:cNvPr>
          <p:cNvSpPr txBox="1">
            <a:spLocks/>
          </p:cNvSpPr>
          <p:nvPr/>
        </p:nvSpPr>
        <p:spPr bwMode="auto">
          <a:xfrm>
            <a:off x="101600" y="146050"/>
            <a:ext cx="10083800" cy="1631950"/>
          </a:xfrm>
          <a:prstGeom prst="rect">
            <a:avLst/>
          </a:prstGeom>
          <a:solidFill>
            <a:schemeClr val="bg1">
              <a:alpha val="16000"/>
            </a:schemeClr>
          </a:solidFill>
          <a:ln>
            <a:noFill/>
          </a:ln>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marL="34925" marR="0" lvl="0" indent="0" algn="l" defTabSz="914400" rtl="0" eaLnBrk="0" fontAlgn="base" latinLnBrk="0" hangingPunct="0">
              <a:lnSpc>
                <a:spcPts val="4700"/>
              </a:lnSpc>
              <a:spcBef>
                <a:spcPct val="0"/>
              </a:spcBef>
              <a:spcAft>
                <a:spcPts val="1800"/>
              </a:spcAft>
              <a:buClr>
                <a:srgbClr val="FFFFFF"/>
              </a:buClr>
              <a:buSzPct val="80000"/>
              <a:buFont typeface="Wingdings 2" panose="05020102010507070707" pitchFamily="18" charset="2"/>
              <a:buNone/>
              <a:tabLst/>
              <a:defRPr/>
            </a:pPr>
            <a:r>
              <a:rPr kumimoji="0" lang="en-US" altLang="en-US" sz="48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Arial Narrow" panose="020B0606020202030204" pitchFamily="34" charset="0"/>
                <a:ea typeface="+mn-ea"/>
                <a:cs typeface="Arial" panose="020B0604020202020204" pitchFamily="34" charset="0"/>
              </a:rPr>
              <a:t>A crucial factor in how people respond…</a:t>
            </a:r>
          </a:p>
          <a:p>
            <a:pPr marL="34925" marR="0" lvl="0" indent="0" algn="l" defTabSz="914400" rtl="0" eaLnBrk="0" fontAlgn="base" latinLnBrk="0" hangingPunct="0">
              <a:lnSpc>
                <a:spcPts val="4700"/>
              </a:lnSpc>
              <a:spcBef>
                <a:spcPct val="0"/>
              </a:spcBef>
              <a:spcAft>
                <a:spcPts val="1800"/>
              </a:spcAft>
              <a:buClr>
                <a:srgbClr val="FFFFFF"/>
              </a:buClr>
              <a:buSzPct val="80000"/>
              <a:buFont typeface="Wingdings 2" panose="05020102010507070707" pitchFamily="18" charset="2"/>
              <a:buNone/>
              <a:tabLst/>
              <a:defRPr/>
            </a:pPr>
            <a:r>
              <a:rPr kumimoji="0" lang="en-US" altLang="en-US" sz="4800" b="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Arial Narrow" panose="020B0606020202030204" pitchFamily="34" charset="0"/>
                <a:ea typeface="+mn-ea"/>
                <a:cs typeface="Arial" panose="020B0604020202020204" pitchFamily="34" charset="0"/>
              </a:rPr>
              <a:t>The approval of men</a:t>
            </a:r>
          </a:p>
        </p:txBody>
      </p:sp>
      <p:sp>
        <p:nvSpPr>
          <p:cNvPr id="4" name="Content Placeholder 2">
            <a:extLst>
              <a:ext uri="{FF2B5EF4-FFF2-40B4-BE49-F238E27FC236}">
                <a16:creationId xmlns:a16="http://schemas.microsoft.com/office/drawing/2014/main" xmlns="" id="{10328980-4F72-4209-9EEF-3B71ECC5EC59}"/>
              </a:ext>
            </a:extLst>
          </p:cNvPr>
          <p:cNvSpPr txBox="1">
            <a:spLocks/>
          </p:cNvSpPr>
          <p:nvPr/>
        </p:nvSpPr>
        <p:spPr bwMode="auto">
          <a:xfrm>
            <a:off x="0" y="3632200"/>
            <a:ext cx="12192000" cy="3225800"/>
          </a:xfrm>
          <a:prstGeom prst="rect">
            <a:avLst/>
          </a:prstGeom>
          <a:solidFill>
            <a:schemeClr val="bg1">
              <a:alpha val="70000"/>
            </a:schemeClr>
          </a:solidFill>
          <a:ln>
            <a:noFill/>
          </a:ln>
          <a:extLst/>
        </p:spPr>
        <p:txBody>
          <a:bodyPr tIns="91440"/>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700"/>
              </a:lnSpc>
              <a:spcAft>
                <a:spcPts val="1800"/>
              </a:spcAft>
              <a:buClr>
                <a:srgbClr val="FFFFFF"/>
              </a:buClr>
              <a:buNone/>
              <a:defRPr/>
            </a:pPr>
            <a:r>
              <a:rPr lang="en-US" altLang="en-US" sz="4800" b="1" dirty="0">
                <a:solidFill>
                  <a:srgbClr val="FFFFFF"/>
                </a:solidFill>
              </a:rPr>
              <a:t>John 12:42 </a:t>
            </a:r>
            <a:r>
              <a:rPr lang="en-US" altLang="en-US" sz="4800" dirty="0"/>
              <a:t>Nevertheless many even of the rulers believed in Him, but because of the Pharisees they were not confessing Him, </a:t>
            </a:r>
            <a:r>
              <a:rPr lang="en-US" altLang="en-US" sz="4800" dirty="0">
                <a:solidFill>
                  <a:srgbClr val="FFFFFF"/>
                </a:solidFill>
              </a:rPr>
              <a:t>for fear that they would be put out of the synagogue; 43 </a:t>
            </a:r>
            <a:r>
              <a:rPr lang="en-US" altLang="en-US" sz="4800" dirty="0"/>
              <a:t>for they loved the approval of men rather than the approval of God.</a:t>
            </a:r>
          </a:p>
          <a:p>
            <a:pPr>
              <a:lnSpc>
                <a:spcPts val="4700"/>
              </a:lnSpc>
              <a:spcAft>
                <a:spcPts val="1800"/>
              </a:spcAft>
              <a:buClr>
                <a:srgbClr val="FFFFFF"/>
              </a:buClr>
              <a:buNone/>
              <a:defRPr/>
            </a:pPr>
            <a:endParaRPr lang="en-US" altLang="en-US" sz="4800" dirty="0">
              <a:solidFill>
                <a:srgbClr val="FFC000"/>
              </a:solidFill>
            </a:endParaRPr>
          </a:p>
        </p:txBody>
      </p:sp>
      <p:sp>
        <p:nvSpPr>
          <p:cNvPr id="6" name="Text Box 4">
            <a:extLst>
              <a:ext uri="{FF2B5EF4-FFF2-40B4-BE49-F238E27FC236}">
                <a16:creationId xmlns:a16="http://schemas.microsoft.com/office/drawing/2014/main" xmlns="" id="{A2D15431-B333-4DD1-80D2-0AF8240A450D}"/>
              </a:ext>
            </a:extLst>
          </p:cNvPr>
          <p:cNvSpPr txBox="1">
            <a:spLocks noChangeArrowheads="1"/>
          </p:cNvSpPr>
          <p:nvPr/>
        </p:nvSpPr>
        <p:spPr bwMode="auto">
          <a:xfrm>
            <a:off x="2425141" y="1953260"/>
            <a:ext cx="7341718" cy="1447800"/>
          </a:xfrm>
          <a:prstGeom prst="rect">
            <a:avLst/>
          </a:prstGeom>
          <a:solidFill>
            <a:srgbClr val="00B0F0"/>
          </a:solidFill>
          <a:ln w="47625">
            <a:noFill/>
          </a:ln>
        </p:spPr>
        <p:style>
          <a:lnRef idx="2">
            <a:schemeClr val="accent2"/>
          </a:lnRef>
          <a:fillRef idx="1">
            <a:schemeClr val="lt1"/>
          </a:fillRef>
          <a:effectRef idx="0">
            <a:schemeClr val="accent2"/>
          </a:effectRef>
          <a:fontRef idx="minor">
            <a:schemeClr val="dk1"/>
          </a:fontRef>
        </p:style>
        <p:txBody>
          <a:bodyPr lIns="45720" tIns="137160" rIns="45720"/>
          <a:lstStyle>
            <a:defPPr>
              <a:defRPr lang="en-US"/>
            </a:defPPr>
            <a:lvl1pPr algn="ctr" eaLnBrk="1" hangingPunct="1">
              <a:lnSpc>
                <a:spcPct val="100000"/>
              </a:lnSpc>
              <a:spcAft>
                <a:spcPts val="0"/>
              </a:spcAft>
              <a:defRPr sz="3200" b="1">
                <a:solidFill>
                  <a:prstClr val="black"/>
                </a:solidFill>
              </a:defRPr>
            </a:lvl1pPr>
          </a:lstStyle>
          <a:p>
            <a:pPr>
              <a:lnSpc>
                <a:spcPts val="4700"/>
              </a:lnSpc>
              <a:spcAft>
                <a:spcPts val="1200"/>
              </a:spcAft>
              <a:defRPr/>
            </a:pPr>
            <a:r>
              <a:rPr lang="en-US" altLang="en-US" sz="4800" dirty="0"/>
              <a:t>I did my best to please everyone around me.</a:t>
            </a:r>
          </a:p>
        </p:txBody>
      </p:sp>
      <p:cxnSp>
        <p:nvCxnSpPr>
          <p:cNvPr id="7" name="Straight Connector 6">
            <a:extLst>
              <a:ext uri="{FF2B5EF4-FFF2-40B4-BE49-F238E27FC236}">
                <a16:creationId xmlns:a16="http://schemas.microsoft.com/office/drawing/2014/main" xmlns="" id="{A609353C-CEB3-48E2-A8F4-6CCC16B85E09}"/>
              </a:ext>
            </a:extLst>
          </p:cNvPr>
          <p:cNvCxnSpPr>
            <a:cxnSpLocks/>
          </p:cNvCxnSpPr>
          <p:nvPr/>
        </p:nvCxnSpPr>
        <p:spPr>
          <a:xfrm>
            <a:off x="2814638" y="1628775"/>
            <a:ext cx="6952221" cy="2157413"/>
          </a:xfrm>
          <a:prstGeom prst="line">
            <a:avLst/>
          </a:prstGeom>
          <a:ln w="1778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xmlns="" id="{900BF816-7AAD-42E9-824C-E32B6E26A8E1}"/>
              </a:ext>
            </a:extLst>
          </p:cNvPr>
          <p:cNvCxnSpPr>
            <a:cxnSpLocks/>
          </p:cNvCxnSpPr>
          <p:nvPr/>
        </p:nvCxnSpPr>
        <p:spPr>
          <a:xfrm flipV="1">
            <a:off x="2286000" y="1781175"/>
            <a:ext cx="7243763" cy="1851025"/>
          </a:xfrm>
          <a:prstGeom prst="line">
            <a:avLst/>
          </a:prstGeom>
          <a:ln w="177800">
            <a:solidFill>
              <a:srgbClr val="FF0000"/>
            </a:solidFill>
          </a:ln>
        </p:spPr>
        <p:style>
          <a:lnRef idx="1">
            <a:schemeClr val="accent1"/>
          </a:lnRef>
          <a:fillRef idx="0">
            <a:schemeClr val="accent1"/>
          </a:fillRef>
          <a:effectRef idx="0">
            <a:schemeClr val="accent1"/>
          </a:effectRef>
          <a:fontRef idx="minor">
            <a:schemeClr val="tx1"/>
          </a:fontRef>
        </p:style>
      </p:cxnSp>
      <p:sp>
        <p:nvSpPr>
          <p:cNvPr id="9" name="Text Box 4">
            <a:extLst>
              <a:ext uri="{FF2B5EF4-FFF2-40B4-BE49-F238E27FC236}">
                <a16:creationId xmlns:a16="http://schemas.microsoft.com/office/drawing/2014/main" xmlns="" id="{2475BDD5-0F7D-465E-8DA9-228C3A5F563D}"/>
              </a:ext>
            </a:extLst>
          </p:cNvPr>
          <p:cNvSpPr txBox="1">
            <a:spLocks noChangeArrowheads="1"/>
          </p:cNvSpPr>
          <p:nvPr/>
        </p:nvSpPr>
        <p:spPr bwMode="auto">
          <a:xfrm>
            <a:off x="3461652" y="3779850"/>
            <a:ext cx="5268695" cy="1447800"/>
          </a:xfrm>
          <a:prstGeom prst="rect">
            <a:avLst/>
          </a:prstGeom>
          <a:solidFill>
            <a:srgbClr val="00B0F0"/>
          </a:solidFill>
          <a:ln w="47625">
            <a:noFill/>
          </a:ln>
        </p:spPr>
        <p:style>
          <a:lnRef idx="2">
            <a:schemeClr val="accent2"/>
          </a:lnRef>
          <a:fillRef idx="1">
            <a:schemeClr val="lt1"/>
          </a:fillRef>
          <a:effectRef idx="0">
            <a:schemeClr val="accent2"/>
          </a:effectRef>
          <a:fontRef idx="minor">
            <a:schemeClr val="dk1"/>
          </a:fontRef>
        </p:style>
        <p:txBody>
          <a:bodyPr lIns="45720" tIns="137160" rIns="45720"/>
          <a:lstStyle>
            <a:defPPr>
              <a:defRPr lang="en-US"/>
            </a:defPPr>
            <a:lvl1pPr algn="ctr" eaLnBrk="1" hangingPunct="1">
              <a:lnSpc>
                <a:spcPct val="100000"/>
              </a:lnSpc>
              <a:spcAft>
                <a:spcPts val="0"/>
              </a:spcAft>
              <a:defRPr sz="3200" b="1">
                <a:solidFill>
                  <a:prstClr val="black"/>
                </a:solidFill>
              </a:defRPr>
            </a:lvl1pPr>
          </a:lstStyle>
          <a:p>
            <a:pPr>
              <a:lnSpc>
                <a:spcPts val="4700"/>
              </a:lnSpc>
              <a:spcAft>
                <a:spcPts val="1200"/>
              </a:spcAft>
              <a:defRPr/>
            </a:pPr>
            <a:r>
              <a:rPr lang="en-US" altLang="en-US" sz="4800" dirty="0"/>
              <a:t>I trusted Christ,</a:t>
            </a:r>
            <a:br>
              <a:rPr lang="en-US" altLang="en-US" sz="4800" dirty="0"/>
            </a:br>
            <a:r>
              <a:rPr lang="en-US" altLang="en-US" sz="4800" dirty="0"/>
              <a:t>my cornerstone.</a:t>
            </a:r>
          </a:p>
        </p:txBody>
      </p:sp>
    </p:spTree>
    <p:extLst>
      <p:ext uri="{BB962C8B-B14F-4D97-AF65-F5344CB8AC3E}">
        <p14:creationId xmlns:p14="http://schemas.microsoft.com/office/powerpoint/2010/main" val="583398537"/>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a:extLst>
              <a:ext uri="{FF2B5EF4-FFF2-40B4-BE49-F238E27FC236}">
                <a16:creationId xmlns:a16="http://schemas.microsoft.com/office/drawing/2014/main" xmlns="" id="{52C2DAD6-2B42-4F97-9F80-3AEC4A5B1371}"/>
              </a:ext>
            </a:extLst>
          </p:cNvPr>
          <p:cNvSpPr txBox="1">
            <a:spLocks/>
          </p:cNvSpPr>
          <p:nvPr/>
        </p:nvSpPr>
        <p:spPr bwMode="auto">
          <a:xfrm>
            <a:off x="101600" y="146050"/>
            <a:ext cx="6883400" cy="7016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700"/>
              </a:lnSpc>
              <a:spcAft>
                <a:spcPts val="1800"/>
              </a:spcAft>
              <a:buClr>
                <a:srgbClr val="FFFFFF"/>
              </a:buClr>
              <a:buNone/>
              <a:defRPr/>
            </a:pPr>
            <a:r>
              <a:rPr lang="en-US" altLang="en-US" sz="4800" b="1" dirty="0">
                <a:solidFill>
                  <a:srgbClr val="FFFFFF"/>
                </a:solidFill>
              </a:rPr>
              <a:t>Mark 11:3 </a:t>
            </a:r>
            <a:r>
              <a:rPr lang="en-US" altLang="en-US" sz="4800" dirty="0">
                <a:solidFill>
                  <a:srgbClr val="FFFFFF"/>
                </a:solidFill>
              </a:rPr>
              <a:t>If anyone says to you, ‘Why are you doing this?’ you say, ‘The Lord has need of it’; and immediately he will send it back here.</a:t>
            </a:r>
          </a:p>
        </p:txBody>
      </p:sp>
      <p:sp>
        <p:nvSpPr>
          <p:cNvPr id="4" name="Text Box 4">
            <a:extLst>
              <a:ext uri="{FF2B5EF4-FFF2-40B4-BE49-F238E27FC236}">
                <a16:creationId xmlns:a16="http://schemas.microsoft.com/office/drawing/2014/main" xmlns="" id="{0D67403D-D12D-48A8-8DB1-D1972CD4164B}"/>
              </a:ext>
            </a:extLst>
          </p:cNvPr>
          <p:cNvSpPr txBox="1">
            <a:spLocks noChangeArrowheads="1"/>
          </p:cNvSpPr>
          <p:nvPr/>
        </p:nvSpPr>
        <p:spPr bwMode="auto">
          <a:xfrm>
            <a:off x="924400" y="3429000"/>
            <a:ext cx="5171600" cy="1453137"/>
          </a:xfrm>
          <a:prstGeom prst="rect">
            <a:avLst/>
          </a:prstGeom>
          <a:solidFill>
            <a:srgbClr val="00B0F0"/>
          </a:solidFill>
          <a:ln w="47625">
            <a:noFill/>
          </a:ln>
        </p:spPr>
        <p:style>
          <a:lnRef idx="2">
            <a:schemeClr val="accent2"/>
          </a:lnRef>
          <a:fillRef idx="1">
            <a:schemeClr val="lt1"/>
          </a:fillRef>
          <a:effectRef idx="0">
            <a:schemeClr val="accent2"/>
          </a:effectRef>
          <a:fontRef idx="minor">
            <a:schemeClr val="dk1"/>
          </a:fontRef>
        </p:style>
        <p:txBody>
          <a:bodyPr lIns="45720" tIns="137160" rIns="45720"/>
          <a:lstStyle>
            <a:defPPr>
              <a:defRPr lang="en-US"/>
            </a:defPPr>
            <a:lvl1pPr algn="ctr" eaLnBrk="1" hangingPunct="1">
              <a:lnSpc>
                <a:spcPct val="100000"/>
              </a:lnSpc>
              <a:spcAft>
                <a:spcPts val="0"/>
              </a:spcAft>
              <a:defRPr sz="3200" b="1">
                <a:solidFill>
                  <a:prstClr val="black"/>
                </a:solidFill>
              </a:defRPr>
            </a:lvl1pPr>
          </a:lstStyle>
          <a:p>
            <a:pPr>
              <a:lnSpc>
                <a:spcPts val="4700"/>
              </a:lnSpc>
              <a:spcAft>
                <a:spcPts val="1200"/>
              </a:spcAft>
              <a:defRPr/>
            </a:pPr>
            <a:r>
              <a:rPr lang="en-US" altLang="en-US" sz="4800" dirty="0"/>
              <a:t>It almost seems scripted…</a:t>
            </a:r>
            <a:endParaRPr lang="en-US" altLang="en-US" sz="4800" b="0" dirty="0"/>
          </a:p>
        </p:txBody>
      </p:sp>
    </p:spTree>
    <p:extLst>
      <p:ext uri="{BB962C8B-B14F-4D97-AF65-F5344CB8AC3E}">
        <p14:creationId xmlns:p14="http://schemas.microsoft.com/office/powerpoint/2010/main" val="2598028312"/>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a:extLst>
              <a:ext uri="{FF2B5EF4-FFF2-40B4-BE49-F238E27FC236}">
                <a16:creationId xmlns:a16="http://schemas.microsoft.com/office/drawing/2014/main" xmlns="" id="{52C2DAD6-2B42-4F97-9F80-3AEC4A5B1371}"/>
              </a:ext>
            </a:extLst>
          </p:cNvPr>
          <p:cNvSpPr txBox="1">
            <a:spLocks/>
          </p:cNvSpPr>
          <p:nvPr/>
        </p:nvSpPr>
        <p:spPr bwMode="auto">
          <a:xfrm>
            <a:off x="101600" y="146050"/>
            <a:ext cx="6883400" cy="7016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700"/>
              </a:lnSpc>
              <a:spcAft>
                <a:spcPts val="1800"/>
              </a:spcAft>
              <a:buClr>
                <a:srgbClr val="FFFFFF"/>
              </a:buClr>
              <a:buNone/>
              <a:defRPr/>
            </a:pPr>
            <a:r>
              <a:rPr lang="en-US" altLang="en-US" sz="4800" b="1" dirty="0">
                <a:solidFill>
                  <a:srgbClr val="FFFFFF"/>
                </a:solidFill>
              </a:rPr>
              <a:t>Mark 11:4 </a:t>
            </a:r>
            <a:r>
              <a:rPr lang="en-US" altLang="en-US" sz="4800" dirty="0">
                <a:solidFill>
                  <a:srgbClr val="FFFFFF"/>
                </a:solidFill>
              </a:rPr>
              <a:t>They went away and found a colt tied at the door, outside on the street; and they untied it. </a:t>
            </a:r>
          </a:p>
        </p:txBody>
      </p:sp>
    </p:spTree>
    <p:extLst>
      <p:ext uri="{BB962C8B-B14F-4D97-AF65-F5344CB8AC3E}">
        <p14:creationId xmlns:p14="http://schemas.microsoft.com/office/powerpoint/2010/main" val="3546100532"/>
      </p:ext>
    </p:extLst>
  </p:cSld>
  <p:clrMapOvr>
    <a:masterClrMapping/>
  </p:clrMapOvr>
  <p:transition/>
</p:sld>
</file>

<file path=ppt/theme/theme1.xml><?xml version="1.0" encoding="utf-8"?>
<a:theme xmlns:a="http://schemas.openxmlformats.org/drawingml/2006/main" name="Technic">
  <a:themeElements>
    <a:clrScheme name="Technic">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Technic">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2534</Words>
  <Application>Microsoft Office PowerPoint</Application>
  <PresentationFormat>Widescreen</PresentationFormat>
  <Paragraphs>209</Paragraphs>
  <Slides>72</Slides>
  <Notes>52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72</vt:i4>
      </vt:variant>
    </vt:vector>
  </HeadingPairs>
  <TitlesOfParts>
    <vt:vector size="78" baseType="lpstr">
      <vt:lpstr>Arial</vt:lpstr>
      <vt:lpstr>Arial Narrow</vt:lpstr>
      <vt:lpstr>Calibri</vt:lpstr>
      <vt:lpstr>Franklin Gothic Book</vt:lpstr>
      <vt:lpstr>Wingdings 2</vt:lpstr>
      <vt:lpstr>Technic</vt:lpstr>
      <vt:lpstr>Mark 10:32-12:34</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2024-09-24T16:01:56Z</dcterms:created>
  <dcterms:modified xsi:type="dcterms:W3CDTF">2024-10-02T15:14:50Z</dcterms:modified>
</cp:coreProperties>
</file>