
<file path=[Content_Types].xml><?xml version="1.0" encoding="utf-8"?>
<Types xmlns="http://schemas.openxmlformats.org/package/2006/content-types">
  <Default Extension="png" ContentType="image/png"/>
  <Default Extension="wmf" ContentType="image/x-wmf"/>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48" r:id="rId1"/>
  </p:sldMasterIdLst>
  <p:notesMasterIdLst>
    <p:notesMasterId r:id="rId49"/>
  </p:notesMasterIdLst>
  <p:sldIdLst>
    <p:sldId id="1273" r:id="rId2"/>
    <p:sldId id="7322" r:id="rId3"/>
    <p:sldId id="7437" r:id="rId4"/>
    <p:sldId id="7441" r:id="rId5"/>
    <p:sldId id="7440" r:id="rId6"/>
    <p:sldId id="7432" r:id="rId7"/>
    <p:sldId id="7446" r:id="rId8"/>
    <p:sldId id="7449" r:id="rId9"/>
    <p:sldId id="7450" r:id="rId10"/>
    <p:sldId id="7451" r:id="rId11"/>
    <p:sldId id="7452" r:id="rId12"/>
    <p:sldId id="7448" r:id="rId13"/>
    <p:sldId id="7453" r:id="rId14"/>
    <p:sldId id="7454" r:id="rId15"/>
    <p:sldId id="7455" r:id="rId16"/>
    <p:sldId id="7427" r:id="rId17"/>
    <p:sldId id="7456" r:id="rId18"/>
    <p:sldId id="7457" r:id="rId19"/>
    <p:sldId id="7458" r:id="rId20"/>
    <p:sldId id="7459" r:id="rId21"/>
    <p:sldId id="7460" r:id="rId22"/>
    <p:sldId id="7461" r:id="rId23"/>
    <p:sldId id="7463" r:id="rId24"/>
    <p:sldId id="7434" r:id="rId25"/>
    <p:sldId id="7464" r:id="rId26"/>
    <p:sldId id="7466" r:id="rId27"/>
    <p:sldId id="7467" r:id="rId28"/>
    <p:sldId id="7468" r:id="rId29"/>
    <p:sldId id="7469" r:id="rId30"/>
    <p:sldId id="7470" r:id="rId31"/>
    <p:sldId id="7471" r:id="rId32"/>
    <p:sldId id="7472" r:id="rId33"/>
    <p:sldId id="7473" r:id="rId34"/>
    <p:sldId id="7474" r:id="rId35"/>
    <p:sldId id="7475" r:id="rId36"/>
    <p:sldId id="7476" r:id="rId37"/>
    <p:sldId id="7478" r:id="rId38"/>
    <p:sldId id="7479" r:id="rId39"/>
    <p:sldId id="7480" r:id="rId40"/>
    <p:sldId id="7481" r:id="rId41"/>
    <p:sldId id="7482" r:id="rId42"/>
    <p:sldId id="7483" r:id="rId43"/>
    <p:sldId id="7485" r:id="rId44"/>
    <p:sldId id="7486" r:id="rId45"/>
    <p:sldId id="7398" r:id="rId46"/>
    <p:sldId id="6665" r:id="rId47"/>
    <p:sldId id="7487" r:id="rId48"/>
  </p:sldIdLst>
  <p:sldSz cx="10160000" cy="5715000"/>
  <p:notesSz cx="6858000" cy="9144000"/>
  <p:defaultTextStyle>
    <a:defPPr>
      <a:defRPr lang="en-US"/>
    </a:defPPr>
    <a:lvl1pPr algn="l" rtl="0" fontAlgn="base">
      <a:spcBef>
        <a:spcPct val="0"/>
      </a:spcBef>
      <a:spcAft>
        <a:spcPct val="0"/>
      </a:spcAft>
      <a:defRPr sz="4000" kern="1200">
        <a:solidFill>
          <a:srgbClr val="ECECEC"/>
        </a:solidFill>
        <a:latin typeface="Arial" charset="0"/>
        <a:ea typeface="ＭＳ Ｐゴシック" pitchFamily="34" charset="-128"/>
        <a:cs typeface="+mn-cs"/>
      </a:defRPr>
    </a:lvl1pPr>
    <a:lvl2pPr marL="457200" algn="l" rtl="0" fontAlgn="base">
      <a:spcBef>
        <a:spcPct val="0"/>
      </a:spcBef>
      <a:spcAft>
        <a:spcPct val="0"/>
      </a:spcAft>
      <a:defRPr sz="4000" kern="1200">
        <a:solidFill>
          <a:srgbClr val="ECECEC"/>
        </a:solidFill>
        <a:latin typeface="Arial" charset="0"/>
        <a:ea typeface="ＭＳ Ｐゴシック" pitchFamily="34" charset="-128"/>
        <a:cs typeface="+mn-cs"/>
      </a:defRPr>
    </a:lvl2pPr>
    <a:lvl3pPr marL="914400" algn="l" rtl="0" fontAlgn="base">
      <a:spcBef>
        <a:spcPct val="0"/>
      </a:spcBef>
      <a:spcAft>
        <a:spcPct val="0"/>
      </a:spcAft>
      <a:defRPr sz="4000" kern="1200">
        <a:solidFill>
          <a:srgbClr val="ECECEC"/>
        </a:solidFill>
        <a:latin typeface="Arial" charset="0"/>
        <a:ea typeface="ＭＳ Ｐゴシック" pitchFamily="34" charset="-128"/>
        <a:cs typeface="+mn-cs"/>
      </a:defRPr>
    </a:lvl3pPr>
    <a:lvl4pPr marL="1371600" algn="l" rtl="0" fontAlgn="base">
      <a:spcBef>
        <a:spcPct val="0"/>
      </a:spcBef>
      <a:spcAft>
        <a:spcPct val="0"/>
      </a:spcAft>
      <a:defRPr sz="4000" kern="1200">
        <a:solidFill>
          <a:srgbClr val="ECECEC"/>
        </a:solidFill>
        <a:latin typeface="Arial" charset="0"/>
        <a:ea typeface="ＭＳ Ｐゴシック" pitchFamily="34" charset="-128"/>
        <a:cs typeface="+mn-cs"/>
      </a:defRPr>
    </a:lvl4pPr>
    <a:lvl5pPr marL="1828800" algn="l" rtl="0" fontAlgn="base">
      <a:spcBef>
        <a:spcPct val="0"/>
      </a:spcBef>
      <a:spcAft>
        <a:spcPct val="0"/>
      </a:spcAft>
      <a:defRPr sz="4000" kern="1200">
        <a:solidFill>
          <a:srgbClr val="ECECEC"/>
        </a:solidFill>
        <a:latin typeface="Arial" charset="0"/>
        <a:ea typeface="ＭＳ Ｐゴシック" pitchFamily="34" charset="-128"/>
        <a:cs typeface="+mn-cs"/>
      </a:defRPr>
    </a:lvl5pPr>
    <a:lvl6pPr marL="2286000" algn="l" defTabSz="914400" rtl="0" eaLnBrk="1" latinLnBrk="0" hangingPunct="1">
      <a:defRPr sz="4000" kern="1200">
        <a:solidFill>
          <a:srgbClr val="ECECEC"/>
        </a:solidFill>
        <a:latin typeface="Arial" charset="0"/>
        <a:ea typeface="ＭＳ Ｐゴシック" pitchFamily="34" charset="-128"/>
        <a:cs typeface="+mn-cs"/>
      </a:defRPr>
    </a:lvl6pPr>
    <a:lvl7pPr marL="2743200" algn="l" defTabSz="914400" rtl="0" eaLnBrk="1" latinLnBrk="0" hangingPunct="1">
      <a:defRPr sz="4000" kern="1200">
        <a:solidFill>
          <a:srgbClr val="ECECEC"/>
        </a:solidFill>
        <a:latin typeface="Arial" charset="0"/>
        <a:ea typeface="ＭＳ Ｐゴシック" pitchFamily="34" charset="-128"/>
        <a:cs typeface="+mn-cs"/>
      </a:defRPr>
    </a:lvl7pPr>
    <a:lvl8pPr marL="3200400" algn="l" defTabSz="914400" rtl="0" eaLnBrk="1" latinLnBrk="0" hangingPunct="1">
      <a:defRPr sz="4000" kern="1200">
        <a:solidFill>
          <a:srgbClr val="ECECEC"/>
        </a:solidFill>
        <a:latin typeface="Arial" charset="0"/>
        <a:ea typeface="ＭＳ Ｐゴシック" pitchFamily="34" charset="-128"/>
        <a:cs typeface="+mn-cs"/>
      </a:defRPr>
    </a:lvl8pPr>
    <a:lvl9pPr marL="3657600" algn="l" defTabSz="914400" rtl="0" eaLnBrk="1" latinLnBrk="0" hangingPunct="1">
      <a:defRPr sz="4000" kern="1200">
        <a:solidFill>
          <a:srgbClr val="ECECEC"/>
        </a:solidFill>
        <a:latin typeface="Arial" charset="0"/>
        <a:ea typeface="ＭＳ Ｐゴシック" pitchFamily="34" charset="-128"/>
        <a:cs typeface="+mn-cs"/>
      </a:defRPr>
    </a:lvl9pPr>
  </p:defaultTextStyle>
  <p:extLst>
    <p:ext uri="{EFAFB233-063F-42B5-8137-9DF3F51BA10A}">
      <p15:sldGuideLst xmlns:p15="http://schemas.microsoft.com/office/powerpoint/2012/main">
        <p15:guide id="1" orient="horz" pos="1800" userDrawn="1">
          <p15:clr>
            <a:srgbClr val="A4A3A4"/>
          </p15:clr>
        </p15:guide>
        <p15:guide id="2" pos="3200" userDrawn="1">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85400"/>
    <a:srgbClr val="B85C00"/>
    <a:srgbClr val="C06000"/>
    <a:srgbClr val="005AB4"/>
    <a:srgbClr val="4D4D4D"/>
    <a:srgbClr val="595959"/>
    <a:srgbClr val="000064"/>
    <a:srgbClr val="640000"/>
    <a:srgbClr val="006400"/>
    <a:srgbClr val="0076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566497B-E25C-4191-894B-DCFA0E7D0347}" v="7" dt="2018-09-28T14:28:15.967"/>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0141" autoAdjust="0"/>
    <p:restoredTop sz="85731" autoAdjust="0"/>
  </p:normalViewPr>
  <p:slideViewPr>
    <p:cSldViewPr>
      <p:cViewPr varScale="1">
        <p:scale>
          <a:sx n="80" d="100"/>
          <a:sy n="80" d="100"/>
        </p:scale>
        <p:origin x="64" y="148"/>
      </p:cViewPr>
      <p:guideLst>
        <p:guide orient="horz" pos="1800"/>
        <p:guide pos="3200"/>
      </p:guideLst>
    </p:cSldViewPr>
  </p:slideViewPr>
  <p:outlineViewPr>
    <p:cViewPr>
      <p:scale>
        <a:sx n="33" d="100"/>
        <a:sy n="33" d="100"/>
      </p:scale>
      <p:origin x="48" y="3216"/>
    </p:cViewPr>
  </p:outlineViewPr>
  <p:notesTextViewPr>
    <p:cViewPr>
      <p:scale>
        <a:sx n="80" d="100"/>
        <a:sy n="80" d="100"/>
      </p:scale>
      <p:origin x="0" y="0"/>
    </p:cViewPr>
  </p:notesTextViewPr>
  <p:sorterViewPr>
    <p:cViewPr>
      <p:scale>
        <a:sx n="66" d="100"/>
        <a:sy n="66" d="100"/>
      </p:scale>
      <p:origin x="0" y="0"/>
    </p:cViewPr>
  </p:sorterViewPr>
  <p:notesViewPr>
    <p:cSldViewPr>
      <p:cViewPr varScale="1">
        <p:scale>
          <a:sx n="64" d="100"/>
          <a:sy n="64" d="100"/>
        </p:scale>
        <p:origin x="-2850" y="-108"/>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notesMaster" Target="notesMasters/notesMaster1.xml"/><Relationship Id="rId61" Type="http://schemas.microsoft.com/office/2015/10/relationships/revisionInfo" Target="revisionInfo.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0" hangingPunct="0">
              <a:spcBef>
                <a:spcPct val="0"/>
              </a:spcBef>
              <a:defRPr sz="1200">
                <a:solidFill>
                  <a:schemeClr val="tx1"/>
                </a:solidFill>
                <a:latin typeface="Times New Roman" pitchFamily="18" charset="0"/>
                <a:ea typeface="+mn-ea"/>
                <a:cs typeface="+mn-cs"/>
              </a:defRPr>
            </a:lvl1pPr>
          </a:lstStyle>
          <a:p>
            <a:pPr>
              <a:defRPr/>
            </a:pPr>
            <a:endParaRPr lang="en-US"/>
          </a:p>
        </p:txBody>
      </p:sp>
      <p:sp>
        <p:nvSpPr>
          <p:cNvPr id="5123"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hangingPunct="0">
              <a:spcBef>
                <a:spcPct val="0"/>
              </a:spcBef>
              <a:defRPr sz="1200">
                <a:solidFill>
                  <a:schemeClr val="tx1"/>
                </a:solidFill>
                <a:latin typeface="Times New Roman" pitchFamily="18" charset="0"/>
                <a:ea typeface="+mn-ea"/>
                <a:cs typeface="+mn-cs"/>
              </a:defRPr>
            </a:lvl1pPr>
          </a:lstStyle>
          <a:p>
            <a:pPr>
              <a:defRPr/>
            </a:pPr>
            <a:endParaRPr lang="en-US"/>
          </a:p>
        </p:txBody>
      </p:sp>
      <p:sp>
        <p:nvSpPr>
          <p:cNvPr id="64516" name="Rectangle 4"/>
          <p:cNvSpPr>
            <a:spLocks noGrp="1" noRot="1" noChangeAspect="1" noChangeArrowheads="1" noTextEdit="1"/>
          </p:cNvSpPr>
          <p:nvPr>
            <p:ph type="sldImg" idx="2"/>
          </p:nvPr>
        </p:nvSpPr>
        <p:spPr bwMode="auto">
          <a:xfrm>
            <a:off x="381000" y="685800"/>
            <a:ext cx="6096000" cy="3429000"/>
          </a:xfrm>
          <a:prstGeom prst="rect">
            <a:avLst/>
          </a:prstGeom>
          <a:noFill/>
          <a:ln w="9525">
            <a:solidFill>
              <a:srgbClr val="000000"/>
            </a:solidFill>
            <a:miter lim="800000"/>
            <a:headEnd/>
            <a:tailEnd/>
          </a:ln>
        </p:spPr>
      </p:sp>
      <p:sp>
        <p:nvSpPr>
          <p:cNvPr id="5125"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5126"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0" hangingPunct="0">
              <a:spcBef>
                <a:spcPct val="0"/>
              </a:spcBef>
              <a:defRPr sz="1200">
                <a:solidFill>
                  <a:schemeClr val="tx1"/>
                </a:solidFill>
                <a:latin typeface="Times New Roman" pitchFamily="18" charset="0"/>
                <a:ea typeface="+mn-ea"/>
                <a:cs typeface="+mn-cs"/>
              </a:defRPr>
            </a:lvl1pPr>
          </a:lstStyle>
          <a:p>
            <a:pPr>
              <a:defRPr/>
            </a:pPr>
            <a:endParaRPr lang="en-US"/>
          </a:p>
        </p:txBody>
      </p:sp>
      <p:sp>
        <p:nvSpPr>
          <p:cNvPr id="5127"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0" hangingPunct="0">
              <a:defRPr sz="1200">
                <a:solidFill>
                  <a:schemeClr val="tx1"/>
                </a:solidFill>
                <a:latin typeface="Times New Roman" charset="0"/>
                <a:ea typeface="ＭＳ Ｐゴシック" charset="-128"/>
                <a:cs typeface="+mn-cs"/>
              </a:defRPr>
            </a:lvl1pPr>
          </a:lstStyle>
          <a:p>
            <a:pPr>
              <a:defRPr/>
            </a:pPr>
            <a:fld id="{C804B121-C697-45FA-8785-47E93EACA35E}" type="slidenum">
              <a:rPr lang="en-US"/>
              <a:pPr>
                <a:defRPr/>
              </a:pPr>
              <a:t>‹#›</a:t>
            </a:fld>
            <a:endParaRPr lang="en-US" dirty="0"/>
          </a:p>
        </p:txBody>
      </p:sp>
    </p:spTree>
    <p:extLst>
      <p:ext uri="{BB962C8B-B14F-4D97-AF65-F5344CB8AC3E}">
        <p14:creationId xmlns:p14="http://schemas.microsoft.com/office/powerpoint/2010/main" val="389783829"/>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ＭＳ Ｐゴシック" charset="-128"/>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ＭＳ Ｐゴシック" charset="-128"/>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ＭＳ Ｐゴシック" charset="-128"/>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ＭＳ Ｐゴシック" charset="-128"/>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ＭＳ Ｐゴシック" charset="-128"/>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Slide Image Placeholder 1"/>
          <p:cNvSpPr>
            <a:spLocks noGrp="1" noRot="1" noChangeAspect="1" noTextEdit="1"/>
          </p:cNvSpPr>
          <p:nvPr>
            <p:ph type="sldImg"/>
          </p:nvPr>
        </p:nvSpPr>
        <p:spPr>
          <a:xfrm>
            <a:off x="381000" y="685800"/>
            <a:ext cx="6096000" cy="3429000"/>
          </a:xfrm>
          <a:ln/>
        </p:spPr>
      </p:sp>
      <p:sp>
        <p:nvSpPr>
          <p:cNvPr id="65539" name="Notes Placeholder 2"/>
          <p:cNvSpPr>
            <a:spLocks noGrp="1"/>
          </p:cNvSpPr>
          <p:nvPr>
            <p:ph type="body" idx="1"/>
          </p:nvPr>
        </p:nvSpPr>
        <p:spPr>
          <a:noFill/>
          <a:ln/>
        </p:spPr>
        <p:txBody>
          <a:bodyPr/>
          <a:lstStyle/>
          <a:p>
            <a:endParaRPr lang="en-US" dirty="0"/>
          </a:p>
        </p:txBody>
      </p:sp>
      <p:sp>
        <p:nvSpPr>
          <p:cNvPr id="29700" name="Slide Number Placeholder 3"/>
          <p:cNvSpPr>
            <a:spLocks noGrp="1"/>
          </p:cNvSpPr>
          <p:nvPr>
            <p:ph type="sldNum" sz="quarter" idx="5"/>
          </p:nvPr>
        </p:nvSpPr>
        <p:spPr/>
        <p:txBody>
          <a:bodyPr/>
          <a:lstStyle/>
          <a:p>
            <a:pPr>
              <a:defRPr/>
            </a:pPr>
            <a:fld id="{2AB94BAA-DF7B-4B17-9FE3-C4A1D4F7BEEE}" type="slidenum">
              <a:rPr lang="en-US" smtClean="0">
                <a:latin typeface="Times New Roman" pitchFamily="18" charset="0"/>
                <a:ea typeface="ＭＳ Ｐゴシック" pitchFamily="34" charset="-128"/>
              </a:rPr>
              <a:pPr>
                <a:defRPr/>
              </a:pPr>
              <a:t>1</a:t>
            </a:fld>
            <a:endParaRPr lang="en-US">
              <a:latin typeface="Times New Roman" pitchFamily="18" charset="0"/>
              <a:ea typeface="ＭＳ Ｐゴシック" pitchFamily="34" charset="-128"/>
            </a:endParaRPr>
          </a:p>
        </p:txBody>
      </p:sp>
    </p:spTree>
    <p:extLst>
      <p:ext uri="{BB962C8B-B14F-4D97-AF65-F5344CB8AC3E}">
        <p14:creationId xmlns:p14="http://schemas.microsoft.com/office/powerpoint/2010/main" val="166150867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Slide Image Placeholder 1"/>
          <p:cNvSpPr>
            <a:spLocks noGrp="1" noRot="1" noChangeAspect="1" noTextEdit="1"/>
          </p:cNvSpPr>
          <p:nvPr>
            <p:ph type="sldImg"/>
          </p:nvPr>
        </p:nvSpPr>
        <p:spPr>
          <a:xfrm>
            <a:off x="381000" y="685800"/>
            <a:ext cx="6096000" cy="3429000"/>
          </a:xfrm>
          <a:ln/>
        </p:spPr>
      </p:sp>
      <p:sp>
        <p:nvSpPr>
          <p:cNvPr id="84995" name="Notes Placeholder 2"/>
          <p:cNvSpPr>
            <a:spLocks noGrp="1"/>
          </p:cNvSpPr>
          <p:nvPr>
            <p:ph type="body" idx="1"/>
          </p:nvPr>
        </p:nvSpPr>
        <p:spPr>
          <a:noFill/>
          <a:ln/>
        </p:spPr>
        <p:txBody>
          <a:bodyPr/>
          <a:lstStyle/>
          <a:p>
            <a:endParaRPr lang="en-US" dirty="0">
              <a:ea typeface="ＭＳ Ｐゴシック" pitchFamily="34" charset="-128"/>
            </a:endParaRPr>
          </a:p>
        </p:txBody>
      </p:sp>
      <p:sp>
        <p:nvSpPr>
          <p:cNvPr id="38916" name="Slide Number Placeholder 3"/>
          <p:cNvSpPr>
            <a:spLocks noGrp="1"/>
          </p:cNvSpPr>
          <p:nvPr>
            <p:ph type="sldNum" sz="quarter" idx="5"/>
          </p:nvPr>
        </p:nvSpPr>
        <p:spPr/>
        <p:txBody>
          <a:bodyPr/>
          <a:lstStyle/>
          <a:p>
            <a:pPr>
              <a:defRPr/>
            </a:pPr>
            <a:fld id="{715AA91A-840B-400E-8836-D9A384A456C7}" type="slidenum">
              <a:rPr lang="en-US" smtClean="0">
                <a:latin typeface="Times New Roman" pitchFamily="18" charset="0"/>
                <a:ea typeface="ＭＳ Ｐゴシック" pitchFamily="34" charset="-128"/>
              </a:rPr>
              <a:pPr>
                <a:defRPr/>
              </a:pPr>
              <a:t>27</a:t>
            </a:fld>
            <a:endParaRPr lang="en-US">
              <a:latin typeface="Times New Roman" pitchFamily="18" charset="0"/>
              <a:ea typeface="ＭＳ Ｐゴシック" pitchFamily="34" charset="-128"/>
            </a:endParaRPr>
          </a:p>
        </p:txBody>
      </p:sp>
    </p:spTree>
    <p:extLst>
      <p:ext uri="{BB962C8B-B14F-4D97-AF65-F5344CB8AC3E}">
        <p14:creationId xmlns:p14="http://schemas.microsoft.com/office/powerpoint/2010/main" val="151989217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Slide Image Placeholder 1"/>
          <p:cNvSpPr>
            <a:spLocks noGrp="1" noRot="1" noChangeAspect="1" noTextEdit="1"/>
          </p:cNvSpPr>
          <p:nvPr>
            <p:ph type="sldImg"/>
          </p:nvPr>
        </p:nvSpPr>
        <p:spPr>
          <a:xfrm>
            <a:off x="381000" y="685800"/>
            <a:ext cx="6096000" cy="3429000"/>
          </a:xfrm>
          <a:ln/>
        </p:spPr>
      </p:sp>
      <p:sp>
        <p:nvSpPr>
          <p:cNvPr id="84995" name="Notes Placeholder 2"/>
          <p:cNvSpPr>
            <a:spLocks noGrp="1"/>
          </p:cNvSpPr>
          <p:nvPr>
            <p:ph type="body" idx="1"/>
          </p:nvPr>
        </p:nvSpPr>
        <p:spPr>
          <a:noFill/>
          <a:ln/>
        </p:spPr>
        <p:txBody>
          <a:bodyPr/>
          <a:lstStyle/>
          <a:p>
            <a:endParaRPr lang="en-US" dirty="0"/>
          </a:p>
        </p:txBody>
      </p:sp>
      <p:sp>
        <p:nvSpPr>
          <p:cNvPr id="38916" name="Slide Number Placeholder 3"/>
          <p:cNvSpPr>
            <a:spLocks noGrp="1"/>
          </p:cNvSpPr>
          <p:nvPr>
            <p:ph type="sldNum" sz="quarter" idx="5"/>
          </p:nvPr>
        </p:nvSpPr>
        <p:spPr/>
        <p:txBody>
          <a:bodyPr/>
          <a:lstStyle/>
          <a:p>
            <a:pPr>
              <a:defRPr/>
            </a:pPr>
            <a:fld id="{715AA91A-840B-400E-8836-D9A384A456C7}" type="slidenum">
              <a:rPr lang="en-US" smtClean="0">
                <a:latin typeface="Times New Roman" pitchFamily="18" charset="0"/>
                <a:ea typeface="ＭＳ Ｐゴシック" pitchFamily="34" charset="-128"/>
              </a:rPr>
              <a:pPr>
                <a:defRPr/>
              </a:pPr>
              <a:t>28</a:t>
            </a:fld>
            <a:endParaRPr lang="en-US">
              <a:latin typeface="Times New Roman" pitchFamily="18" charset="0"/>
              <a:ea typeface="ＭＳ Ｐゴシック" pitchFamily="34" charset="-128"/>
            </a:endParaRPr>
          </a:p>
        </p:txBody>
      </p:sp>
    </p:spTree>
    <p:extLst>
      <p:ext uri="{BB962C8B-B14F-4D97-AF65-F5344CB8AC3E}">
        <p14:creationId xmlns:p14="http://schemas.microsoft.com/office/powerpoint/2010/main" val="308435456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Slide Image Placeholder 1"/>
          <p:cNvSpPr>
            <a:spLocks noGrp="1" noRot="1" noChangeAspect="1" noTextEdit="1"/>
          </p:cNvSpPr>
          <p:nvPr>
            <p:ph type="sldImg"/>
          </p:nvPr>
        </p:nvSpPr>
        <p:spPr>
          <a:xfrm>
            <a:off x="381000" y="685800"/>
            <a:ext cx="6096000" cy="3429000"/>
          </a:xfrm>
          <a:ln/>
        </p:spPr>
      </p:sp>
      <p:sp>
        <p:nvSpPr>
          <p:cNvPr id="84995" name="Notes Placeholder 2"/>
          <p:cNvSpPr>
            <a:spLocks noGrp="1"/>
          </p:cNvSpPr>
          <p:nvPr>
            <p:ph type="body" idx="1"/>
          </p:nvPr>
        </p:nvSpPr>
        <p:spPr>
          <a:noFill/>
          <a:ln/>
        </p:spPr>
        <p:txBody>
          <a:bodyPr/>
          <a:lstStyle/>
          <a:p>
            <a:endParaRPr lang="en-US" dirty="0"/>
          </a:p>
        </p:txBody>
      </p:sp>
      <p:sp>
        <p:nvSpPr>
          <p:cNvPr id="38916" name="Slide Number Placeholder 3"/>
          <p:cNvSpPr>
            <a:spLocks noGrp="1"/>
          </p:cNvSpPr>
          <p:nvPr>
            <p:ph type="sldNum" sz="quarter" idx="5"/>
          </p:nvPr>
        </p:nvSpPr>
        <p:spPr/>
        <p:txBody>
          <a:bodyPr/>
          <a:lstStyle/>
          <a:p>
            <a:pPr>
              <a:defRPr/>
            </a:pPr>
            <a:fld id="{715AA91A-840B-400E-8836-D9A384A456C7}" type="slidenum">
              <a:rPr lang="en-US" smtClean="0">
                <a:latin typeface="Times New Roman" pitchFamily="18" charset="0"/>
                <a:ea typeface="ＭＳ Ｐゴシック" pitchFamily="34" charset="-128"/>
              </a:rPr>
              <a:pPr>
                <a:defRPr/>
              </a:pPr>
              <a:t>29</a:t>
            </a:fld>
            <a:endParaRPr lang="en-US">
              <a:latin typeface="Times New Roman" pitchFamily="18" charset="0"/>
              <a:ea typeface="ＭＳ Ｐゴシック" pitchFamily="34" charset="-128"/>
            </a:endParaRPr>
          </a:p>
        </p:txBody>
      </p:sp>
    </p:spTree>
    <p:extLst>
      <p:ext uri="{BB962C8B-B14F-4D97-AF65-F5344CB8AC3E}">
        <p14:creationId xmlns:p14="http://schemas.microsoft.com/office/powerpoint/2010/main" val="363293194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Slide Image Placeholder 1"/>
          <p:cNvSpPr>
            <a:spLocks noGrp="1" noRot="1" noChangeAspect="1" noTextEdit="1"/>
          </p:cNvSpPr>
          <p:nvPr>
            <p:ph type="sldImg"/>
          </p:nvPr>
        </p:nvSpPr>
        <p:spPr>
          <a:xfrm>
            <a:off x="381000" y="685800"/>
            <a:ext cx="6096000" cy="3429000"/>
          </a:xfrm>
          <a:ln/>
        </p:spPr>
      </p:sp>
      <p:sp>
        <p:nvSpPr>
          <p:cNvPr id="84995" name="Notes Placeholder 2"/>
          <p:cNvSpPr>
            <a:spLocks noGrp="1"/>
          </p:cNvSpPr>
          <p:nvPr>
            <p:ph type="body" idx="1"/>
          </p:nvPr>
        </p:nvSpPr>
        <p:spPr>
          <a:noFill/>
          <a:ln/>
        </p:spPr>
        <p:txBody>
          <a:bodyPr/>
          <a:lstStyle/>
          <a:p>
            <a:endParaRPr lang="en-US" dirty="0">
              <a:ea typeface="ＭＳ Ｐゴシック" pitchFamily="34" charset="-128"/>
            </a:endParaRPr>
          </a:p>
        </p:txBody>
      </p:sp>
      <p:sp>
        <p:nvSpPr>
          <p:cNvPr id="38916" name="Slide Number Placeholder 3"/>
          <p:cNvSpPr>
            <a:spLocks noGrp="1"/>
          </p:cNvSpPr>
          <p:nvPr>
            <p:ph type="sldNum" sz="quarter" idx="5"/>
          </p:nvPr>
        </p:nvSpPr>
        <p:spPr/>
        <p:txBody>
          <a:bodyPr/>
          <a:lstStyle/>
          <a:p>
            <a:pPr>
              <a:defRPr/>
            </a:pPr>
            <a:fld id="{715AA91A-840B-400E-8836-D9A384A456C7}" type="slidenum">
              <a:rPr lang="en-US" smtClean="0">
                <a:latin typeface="Times New Roman" pitchFamily="18" charset="0"/>
                <a:ea typeface="ＭＳ Ｐゴシック" pitchFamily="34" charset="-128"/>
              </a:rPr>
              <a:pPr>
                <a:defRPr/>
              </a:pPr>
              <a:t>30</a:t>
            </a:fld>
            <a:endParaRPr lang="en-US">
              <a:latin typeface="Times New Roman" pitchFamily="18" charset="0"/>
              <a:ea typeface="ＭＳ Ｐゴシック" pitchFamily="34" charset="-128"/>
            </a:endParaRPr>
          </a:p>
        </p:txBody>
      </p:sp>
    </p:spTree>
    <p:extLst>
      <p:ext uri="{BB962C8B-B14F-4D97-AF65-F5344CB8AC3E}">
        <p14:creationId xmlns:p14="http://schemas.microsoft.com/office/powerpoint/2010/main" val="165135565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Slide Image Placeholder 1"/>
          <p:cNvSpPr>
            <a:spLocks noGrp="1" noRot="1" noChangeAspect="1" noTextEdit="1"/>
          </p:cNvSpPr>
          <p:nvPr>
            <p:ph type="sldImg"/>
          </p:nvPr>
        </p:nvSpPr>
        <p:spPr>
          <a:xfrm>
            <a:off x="381000" y="685800"/>
            <a:ext cx="6096000" cy="3429000"/>
          </a:xfrm>
          <a:ln/>
        </p:spPr>
      </p:sp>
      <p:sp>
        <p:nvSpPr>
          <p:cNvPr id="84995" name="Notes Placeholder 2"/>
          <p:cNvSpPr>
            <a:spLocks noGrp="1"/>
          </p:cNvSpPr>
          <p:nvPr>
            <p:ph type="body" idx="1"/>
          </p:nvPr>
        </p:nvSpPr>
        <p:spPr>
          <a:noFill/>
          <a:ln/>
        </p:spPr>
        <p:txBody>
          <a:bodyPr/>
          <a:lstStyle/>
          <a:p>
            <a:endParaRPr lang="en-US" dirty="0"/>
          </a:p>
        </p:txBody>
      </p:sp>
      <p:sp>
        <p:nvSpPr>
          <p:cNvPr id="38916" name="Slide Number Placeholder 3"/>
          <p:cNvSpPr>
            <a:spLocks noGrp="1"/>
          </p:cNvSpPr>
          <p:nvPr>
            <p:ph type="sldNum" sz="quarter" idx="5"/>
          </p:nvPr>
        </p:nvSpPr>
        <p:spPr/>
        <p:txBody>
          <a:bodyPr/>
          <a:lstStyle/>
          <a:p>
            <a:pPr>
              <a:defRPr/>
            </a:pPr>
            <a:fld id="{715AA91A-840B-400E-8836-D9A384A456C7}" type="slidenum">
              <a:rPr lang="en-US" smtClean="0">
                <a:latin typeface="Times New Roman" pitchFamily="18" charset="0"/>
                <a:ea typeface="ＭＳ Ｐゴシック" pitchFamily="34" charset="-128"/>
              </a:rPr>
              <a:pPr>
                <a:defRPr/>
              </a:pPr>
              <a:t>31</a:t>
            </a:fld>
            <a:endParaRPr lang="en-US">
              <a:latin typeface="Times New Roman" pitchFamily="18" charset="0"/>
              <a:ea typeface="ＭＳ Ｐゴシック" pitchFamily="34" charset="-128"/>
            </a:endParaRPr>
          </a:p>
        </p:txBody>
      </p:sp>
    </p:spTree>
    <p:extLst>
      <p:ext uri="{BB962C8B-B14F-4D97-AF65-F5344CB8AC3E}">
        <p14:creationId xmlns:p14="http://schemas.microsoft.com/office/powerpoint/2010/main" val="137559748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Slide Image Placeholder 1"/>
          <p:cNvSpPr>
            <a:spLocks noGrp="1" noRot="1" noChangeAspect="1" noTextEdit="1"/>
          </p:cNvSpPr>
          <p:nvPr>
            <p:ph type="sldImg"/>
          </p:nvPr>
        </p:nvSpPr>
        <p:spPr>
          <a:xfrm>
            <a:off x="381000" y="685800"/>
            <a:ext cx="6096000" cy="3429000"/>
          </a:xfrm>
          <a:ln/>
        </p:spPr>
      </p:sp>
      <p:sp>
        <p:nvSpPr>
          <p:cNvPr id="84995" name="Notes Placeholder 2"/>
          <p:cNvSpPr>
            <a:spLocks noGrp="1"/>
          </p:cNvSpPr>
          <p:nvPr>
            <p:ph type="body" idx="1"/>
          </p:nvPr>
        </p:nvSpPr>
        <p:spPr>
          <a:noFill/>
          <a:ln/>
        </p:spPr>
        <p:txBody>
          <a:bodyPr/>
          <a:lstStyle/>
          <a:p>
            <a:endParaRPr lang="en-US" dirty="0"/>
          </a:p>
        </p:txBody>
      </p:sp>
      <p:sp>
        <p:nvSpPr>
          <p:cNvPr id="38916" name="Slide Number Placeholder 3"/>
          <p:cNvSpPr>
            <a:spLocks noGrp="1"/>
          </p:cNvSpPr>
          <p:nvPr>
            <p:ph type="sldNum" sz="quarter" idx="5"/>
          </p:nvPr>
        </p:nvSpPr>
        <p:spPr/>
        <p:txBody>
          <a:bodyPr/>
          <a:lstStyle/>
          <a:p>
            <a:pPr>
              <a:defRPr/>
            </a:pPr>
            <a:fld id="{715AA91A-840B-400E-8836-D9A384A456C7}" type="slidenum">
              <a:rPr lang="en-US" smtClean="0">
                <a:latin typeface="Times New Roman" pitchFamily="18" charset="0"/>
                <a:ea typeface="ＭＳ Ｐゴシック" pitchFamily="34" charset="-128"/>
              </a:rPr>
              <a:pPr>
                <a:defRPr/>
              </a:pPr>
              <a:t>32</a:t>
            </a:fld>
            <a:endParaRPr lang="en-US">
              <a:latin typeface="Times New Roman" pitchFamily="18" charset="0"/>
              <a:ea typeface="ＭＳ Ｐゴシック" pitchFamily="34" charset="-128"/>
            </a:endParaRPr>
          </a:p>
        </p:txBody>
      </p:sp>
    </p:spTree>
    <p:extLst>
      <p:ext uri="{BB962C8B-B14F-4D97-AF65-F5344CB8AC3E}">
        <p14:creationId xmlns:p14="http://schemas.microsoft.com/office/powerpoint/2010/main" val="59274108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Slide Image Placeholder 1"/>
          <p:cNvSpPr>
            <a:spLocks noGrp="1" noRot="1" noChangeAspect="1" noTextEdit="1"/>
          </p:cNvSpPr>
          <p:nvPr>
            <p:ph type="sldImg"/>
          </p:nvPr>
        </p:nvSpPr>
        <p:spPr>
          <a:xfrm>
            <a:off x="381000" y="685800"/>
            <a:ext cx="6096000" cy="3429000"/>
          </a:xfrm>
          <a:ln/>
        </p:spPr>
      </p:sp>
      <p:sp>
        <p:nvSpPr>
          <p:cNvPr id="84995" name="Notes Placeholder 2"/>
          <p:cNvSpPr>
            <a:spLocks noGrp="1"/>
          </p:cNvSpPr>
          <p:nvPr>
            <p:ph type="body" idx="1"/>
          </p:nvPr>
        </p:nvSpPr>
        <p:spPr>
          <a:noFill/>
          <a:ln/>
        </p:spPr>
        <p:txBody>
          <a:bodyPr/>
          <a:lstStyle/>
          <a:p>
            <a:endParaRPr lang="en-US" dirty="0">
              <a:ea typeface="ＭＳ Ｐゴシック" pitchFamily="34" charset="-128"/>
            </a:endParaRPr>
          </a:p>
        </p:txBody>
      </p:sp>
      <p:sp>
        <p:nvSpPr>
          <p:cNvPr id="38916" name="Slide Number Placeholder 3"/>
          <p:cNvSpPr>
            <a:spLocks noGrp="1"/>
          </p:cNvSpPr>
          <p:nvPr>
            <p:ph type="sldNum" sz="quarter" idx="5"/>
          </p:nvPr>
        </p:nvSpPr>
        <p:spPr/>
        <p:txBody>
          <a:bodyPr/>
          <a:lstStyle/>
          <a:p>
            <a:pPr>
              <a:defRPr/>
            </a:pPr>
            <a:fld id="{715AA91A-840B-400E-8836-D9A384A456C7}" type="slidenum">
              <a:rPr lang="en-US" smtClean="0">
                <a:latin typeface="Times New Roman" pitchFamily="18" charset="0"/>
                <a:ea typeface="ＭＳ Ｐゴシック" pitchFamily="34" charset="-128"/>
              </a:rPr>
              <a:pPr>
                <a:defRPr/>
              </a:pPr>
              <a:t>33</a:t>
            </a:fld>
            <a:endParaRPr lang="en-US">
              <a:latin typeface="Times New Roman" pitchFamily="18" charset="0"/>
              <a:ea typeface="ＭＳ Ｐゴシック" pitchFamily="34" charset="-128"/>
            </a:endParaRPr>
          </a:p>
        </p:txBody>
      </p:sp>
    </p:spTree>
    <p:extLst>
      <p:ext uri="{BB962C8B-B14F-4D97-AF65-F5344CB8AC3E}">
        <p14:creationId xmlns:p14="http://schemas.microsoft.com/office/powerpoint/2010/main" val="38368675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Slide Image Placeholder 1"/>
          <p:cNvSpPr>
            <a:spLocks noGrp="1" noRot="1" noChangeAspect="1" noTextEdit="1"/>
          </p:cNvSpPr>
          <p:nvPr>
            <p:ph type="sldImg"/>
          </p:nvPr>
        </p:nvSpPr>
        <p:spPr>
          <a:xfrm>
            <a:off x="381000" y="685800"/>
            <a:ext cx="6096000" cy="3429000"/>
          </a:xfrm>
          <a:ln/>
        </p:spPr>
      </p:sp>
      <p:sp>
        <p:nvSpPr>
          <p:cNvPr id="84995" name="Notes Placeholder 2"/>
          <p:cNvSpPr>
            <a:spLocks noGrp="1"/>
          </p:cNvSpPr>
          <p:nvPr>
            <p:ph type="body" idx="1"/>
          </p:nvPr>
        </p:nvSpPr>
        <p:spPr>
          <a:noFill/>
          <a:ln/>
        </p:spPr>
        <p:txBody>
          <a:bodyPr/>
          <a:lstStyle/>
          <a:p>
            <a:endParaRPr lang="en-US" dirty="0"/>
          </a:p>
        </p:txBody>
      </p:sp>
      <p:sp>
        <p:nvSpPr>
          <p:cNvPr id="38916" name="Slide Number Placeholder 3"/>
          <p:cNvSpPr>
            <a:spLocks noGrp="1"/>
          </p:cNvSpPr>
          <p:nvPr>
            <p:ph type="sldNum" sz="quarter" idx="5"/>
          </p:nvPr>
        </p:nvSpPr>
        <p:spPr/>
        <p:txBody>
          <a:bodyPr/>
          <a:lstStyle/>
          <a:p>
            <a:pPr>
              <a:defRPr/>
            </a:pPr>
            <a:fld id="{715AA91A-840B-400E-8836-D9A384A456C7}" type="slidenum">
              <a:rPr lang="en-US" smtClean="0">
                <a:latin typeface="Times New Roman" pitchFamily="18" charset="0"/>
                <a:ea typeface="ＭＳ Ｐゴシック" pitchFamily="34" charset="-128"/>
              </a:rPr>
              <a:pPr>
                <a:defRPr/>
              </a:pPr>
              <a:t>34</a:t>
            </a:fld>
            <a:endParaRPr lang="en-US">
              <a:latin typeface="Times New Roman" pitchFamily="18" charset="0"/>
              <a:ea typeface="ＭＳ Ｐゴシック" pitchFamily="34" charset="-128"/>
            </a:endParaRPr>
          </a:p>
        </p:txBody>
      </p:sp>
    </p:spTree>
    <p:extLst>
      <p:ext uri="{BB962C8B-B14F-4D97-AF65-F5344CB8AC3E}">
        <p14:creationId xmlns:p14="http://schemas.microsoft.com/office/powerpoint/2010/main" val="292142690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Slide Image Placeholder 1"/>
          <p:cNvSpPr>
            <a:spLocks noGrp="1" noRot="1" noChangeAspect="1" noTextEdit="1"/>
          </p:cNvSpPr>
          <p:nvPr>
            <p:ph type="sldImg"/>
          </p:nvPr>
        </p:nvSpPr>
        <p:spPr>
          <a:xfrm>
            <a:off x="381000" y="685800"/>
            <a:ext cx="6096000" cy="3429000"/>
          </a:xfrm>
          <a:ln/>
        </p:spPr>
      </p:sp>
      <p:sp>
        <p:nvSpPr>
          <p:cNvPr id="84995" name="Notes Placeholder 2"/>
          <p:cNvSpPr>
            <a:spLocks noGrp="1"/>
          </p:cNvSpPr>
          <p:nvPr>
            <p:ph type="body" idx="1"/>
          </p:nvPr>
        </p:nvSpPr>
        <p:spPr>
          <a:noFill/>
          <a:ln/>
        </p:spPr>
        <p:txBody>
          <a:bodyPr/>
          <a:lstStyle/>
          <a:p>
            <a:endParaRPr lang="en-US" dirty="0"/>
          </a:p>
        </p:txBody>
      </p:sp>
      <p:sp>
        <p:nvSpPr>
          <p:cNvPr id="38916" name="Slide Number Placeholder 3"/>
          <p:cNvSpPr>
            <a:spLocks noGrp="1"/>
          </p:cNvSpPr>
          <p:nvPr>
            <p:ph type="sldNum" sz="quarter" idx="5"/>
          </p:nvPr>
        </p:nvSpPr>
        <p:spPr/>
        <p:txBody>
          <a:bodyPr/>
          <a:lstStyle/>
          <a:p>
            <a:pPr>
              <a:defRPr/>
            </a:pPr>
            <a:fld id="{715AA91A-840B-400E-8836-D9A384A456C7}" type="slidenum">
              <a:rPr lang="en-US" smtClean="0">
                <a:latin typeface="Times New Roman" pitchFamily="18" charset="0"/>
                <a:ea typeface="ＭＳ Ｐゴシック" pitchFamily="34" charset="-128"/>
              </a:rPr>
              <a:pPr>
                <a:defRPr/>
              </a:pPr>
              <a:t>35</a:t>
            </a:fld>
            <a:endParaRPr lang="en-US">
              <a:latin typeface="Times New Roman" pitchFamily="18" charset="0"/>
              <a:ea typeface="ＭＳ Ｐゴシック" pitchFamily="34" charset="-128"/>
            </a:endParaRPr>
          </a:p>
        </p:txBody>
      </p:sp>
    </p:spTree>
    <p:extLst>
      <p:ext uri="{BB962C8B-B14F-4D97-AF65-F5344CB8AC3E}">
        <p14:creationId xmlns:p14="http://schemas.microsoft.com/office/powerpoint/2010/main" val="31057934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Slide Image Placeholder 1"/>
          <p:cNvSpPr>
            <a:spLocks noGrp="1" noRot="1" noChangeAspect="1" noTextEdit="1"/>
          </p:cNvSpPr>
          <p:nvPr>
            <p:ph type="sldImg"/>
          </p:nvPr>
        </p:nvSpPr>
        <p:spPr>
          <a:xfrm>
            <a:off x="381000" y="685800"/>
            <a:ext cx="6096000" cy="3429000"/>
          </a:xfrm>
          <a:ln/>
        </p:spPr>
      </p:sp>
      <p:sp>
        <p:nvSpPr>
          <p:cNvPr id="84995" name="Notes Placeholder 2"/>
          <p:cNvSpPr>
            <a:spLocks noGrp="1"/>
          </p:cNvSpPr>
          <p:nvPr>
            <p:ph type="body" idx="1"/>
          </p:nvPr>
        </p:nvSpPr>
        <p:spPr>
          <a:noFill/>
          <a:ln/>
        </p:spPr>
        <p:txBody>
          <a:bodyPr/>
          <a:lstStyle/>
          <a:p>
            <a:endParaRPr lang="en-US" dirty="0"/>
          </a:p>
        </p:txBody>
      </p:sp>
      <p:sp>
        <p:nvSpPr>
          <p:cNvPr id="38916" name="Slide Number Placeholder 3"/>
          <p:cNvSpPr>
            <a:spLocks noGrp="1"/>
          </p:cNvSpPr>
          <p:nvPr>
            <p:ph type="sldNum" sz="quarter" idx="5"/>
          </p:nvPr>
        </p:nvSpPr>
        <p:spPr/>
        <p:txBody>
          <a:bodyPr/>
          <a:lstStyle/>
          <a:p>
            <a:pPr>
              <a:defRPr/>
            </a:pPr>
            <a:fld id="{715AA91A-840B-400E-8836-D9A384A456C7}" type="slidenum">
              <a:rPr lang="en-US" smtClean="0">
                <a:latin typeface="Times New Roman" pitchFamily="18" charset="0"/>
                <a:ea typeface="ＭＳ Ｐゴシック" pitchFamily="34" charset="-128"/>
              </a:rPr>
              <a:pPr>
                <a:defRPr/>
              </a:pPr>
              <a:t>36</a:t>
            </a:fld>
            <a:endParaRPr lang="en-US">
              <a:latin typeface="Times New Roman" pitchFamily="18" charset="0"/>
              <a:ea typeface="ＭＳ Ｐゴシック" pitchFamily="34" charset="-128"/>
            </a:endParaRPr>
          </a:p>
        </p:txBody>
      </p:sp>
    </p:spTree>
    <p:extLst>
      <p:ext uri="{BB962C8B-B14F-4D97-AF65-F5344CB8AC3E}">
        <p14:creationId xmlns:p14="http://schemas.microsoft.com/office/powerpoint/2010/main" val="190809271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Slide Image Placeholder 1"/>
          <p:cNvSpPr>
            <a:spLocks noGrp="1" noRot="1" noChangeAspect="1" noTextEdit="1"/>
          </p:cNvSpPr>
          <p:nvPr>
            <p:ph type="sldImg"/>
          </p:nvPr>
        </p:nvSpPr>
        <p:spPr>
          <a:xfrm>
            <a:off x="381000" y="685800"/>
            <a:ext cx="6096000" cy="3429000"/>
          </a:xfrm>
          <a:ln/>
        </p:spPr>
      </p:sp>
      <p:sp>
        <p:nvSpPr>
          <p:cNvPr id="84995" name="Notes Placeholder 2"/>
          <p:cNvSpPr>
            <a:spLocks noGrp="1"/>
          </p:cNvSpPr>
          <p:nvPr>
            <p:ph type="body" idx="1"/>
          </p:nvPr>
        </p:nvSpPr>
        <p:spPr>
          <a:noFill/>
          <a:ln/>
        </p:spPr>
        <p:txBody>
          <a:bodyPr/>
          <a:lstStyle/>
          <a:p>
            <a:endParaRPr lang="en-US" dirty="0">
              <a:ea typeface="ＭＳ Ｐゴシック" pitchFamily="34" charset="-128"/>
            </a:endParaRPr>
          </a:p>
        </p:txBody>
      </p:sp>
      <p:sp>
        <p:nvSpPr>
          <p:cNvPr id="38916" name="Slide Number Placeholder 3"/>
          <p:cNvSpPr>
            <a:spLocks noGrp="1"/>
          </p:cNvSpPr>
          <p:nvPr>
            <p:ph type="sldNum" sz="quarter" idx="5"/>
          </p:nvPr>
        </p:nvSpPr>
        <p:spPr/>
        <p:txBody>
          <a:bodyPr/>
          <a:lstStyle/>
          <a:p>
            <a:pPr>
              <a:defRPr/>
            </a:pPr>
            <a:fld id="{715AA91A-840B-400E-8836-D9A384A456C7}" type="slidenum">
              <a:rPr lang="en-US" smtClean="0">
                <a:latin typeface="Times New Roman" pitchFamily="18" charset="0"/>
                <a:ea typeface="ＭＳ Ｐゴシック" pitchFamily="34" charset="-128"/>
              </a:rPr>
              <a:pPr>
                <a:defRPr/>
              </a:pPr>
              <a:t>2</a:t>
            </a:fld>
            <a:endParaRPr lang="en-US">
              <a:latin typeface="Times New Roman" pitchFamily="18" charset="0"/>
              <a:ea typeface="ＭＳ Ｐゴシック" pitchFamily="34" charset="-128"/>
            </a:endParaRPr>
          </a:p>
        </p:txBody>
      </p:sp>
    </p:spTree>
    <p:extLst>
      <p:ext uri="{BB962C8B-B14F-4D97-AF65-F5344CB8AC3E}">
        <p14:creationId xmlns:p14="http://schemas.microsoft.com/office/powerpoint/2010/main" val="12663182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Slide Image Placeholder 1"/>
          <p:cNvSpPr>
            <a:spLocks noGrp="1" noRot="1" noChangeAspect="1" noTextEdit="1"/>
          </p:cNvSpPr>
          <p:nvPr>
            <p:ph type="sldImg"/>
          </p:nvPr>
        </p:nvSpPr>
        <p:spPr>
          <a:xfrm>
            <a:off x="381000" y="685800"/>
            <a:ext cx="6096000" cy="3429000"/>
          </a:xfrm>
          <a:ln/>
        </p:spPr>
      </p:sp>
      <p:sp>
        <p:nvSpPr>
          <p:cNvPr id="84995" name="Notes Placeholder 2"/>
          <p:cNvSpPr>
            <a:spLocks noGrp="1"/>
          </p:cNvSpPr>
          <p:nvPr>
            <p:ph type="body" idx="1"/>
          </p:nvPr>
        </p:nvSpPr>
        <p:spPr>
          <a:noFill/>
          <a:ln/>
        </p:spPr>
        <p:txBody>
          <a:bodyPr/>
          <a:lstStyle/>
          <a:p>
            <a:endParaRPr lang="en-US" dirty="0"/>
          </a:p>
        </p:txBody>
      </p:sp>
      <p:sp>
        <p:nvSpPr>
          <p:cNvPr id="38916" name="Slide Number Placeholder 3"/>
          <p:cNvSpPr>
            <a:spLocks noGrp="1"/>
          </p:cNvSpPr>
          <p:nvPr>
            <p:ph type="sldNum" sz="quarter" idx="5"/>
          </p:nvPr>
        </p:nvSpPr>
        <p:spPr/>
        <p:txBody>
          <a:bodyPr/>
          <a:lstStyle/>
          <a:p>
            <a:pPr>
              <a:defRPr/>
            </a:pPr>
            <a:fld id="{715AA91A-840B-400E-8836-D9A384A456C7}" type="slidenum">
              <a:rPr lang="en-US" smtClean="0">
                <a:latin typeface="Times New Roman" pitchFamily="18" charset="0"/>
                <a:ea typeface="ＭＳ Ｐゴシック" pitchFamily="34" charset="-128"/>
              </a:rPr>
              <a:pPr>
                <a:defRPr/>
              </a:pPr>
              <a:t>37</a:t>
            </a:fld>
            <a:endParaRPr lang="en-US">
              <a:latin typeface="Times New Roman" pitchFamily="18" charset="0"/>
              <a:ea typeface="ＭＳ Ｐゴシック" pitchFamily="34" charset="-128"/>
            </a:endParaRPr>
          </a:p>
        </p:txBody>
      </p:sp>
    </p:spTree>
    <p:extLst>
      <p:ext uri="{BB962C8B-B14F-4D97-AF65-F5344CB8AC3E}">
        <p14:creationId xmlns:p14="http://schemas.microsoft.com/office/powerpoint/2010/main" val="395422882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Slide Image Placeholder 1"/>
          <p:cNvSpPr>
            <a:spLocks noGrp="1" noRot="1" noChangeAspect="1" noTextEdit="1"/>
          </p:cNvSpPr>
          <p:nvPr>
            <p:ph type="sldImg"/>
          </p:nvPr>
        </p:nvSpPr>
        <p:spPr>
          <a:xfrm>
            <a:off x="381000" y="685800"/>
            <a:ext cx="6096000" cy="3429000"/>
          </a:xfrm>
          <a:ln/>
        </p:spPr>
      </p:sp>
      <p:sp>
        <p:nvSpPr>
          <p:cNvPr id="84995" name="Notes Placeholder 2"/>
          <p:cNvSpPr>
            <a:spLocks noGrp="1"/>
          </p:cNvSpPr>
          <p:nvPr>
            <p:ph type="body" idx="1"/>
          </p:nvPr>
        </p:nvSpPr>
        <p:spPr>
          <a:noFill/>
          <a:ln/>
        </p:spPr>
        <p:txBody>
          <a:bodyPr/>
          <a:lstStyle/>
          <a:p>
            <a:endParaRPr lang="en-US" dirty="0"/>
          </a:p>
        </p:txBody>
      </p:sp>
      <p:sp>
        <p:nvSpPr>
          <p:cNvPr id="38916" name="Slide Number Placeholder 3"/>
          <p:cNvSpPr>
            <a:spLocks noGrp="1"/>
          </p:cNvSpPr>
          <p:nvPr>
            <p:ph type="sldNum" sz="quarter" idx="5"/>
          </p:nvPr>
        </p:nvSpPr>
        <p:spPr/>
        <p:txBody>
          <a:bodyPr/>
          <a:lstStyle/>
          <a:p>
            <a:pPr>
              <a:defRPr/>
            </a:pPr>
            <a:fld id="{715AA91A-840B-400E-8836-D9A384A456C7}" type="slidenum">
              <a:rPr lang="en-US" smtClean="0">
                <a:latin typeface="Times New Roman" pitchFamily="18" charset="0"/>
                <a:ea typeface="ＭＳ Ｐゴシック" pitchFamily="34" charset="-128"/>
              </a:rPr>
              <a:pPr>
                <a:defRPr/>
              </a:pPr>
              <a:t>38</a:t>
            </a:fld>
            <a:endParaRPr lang="en-US">
              <a:latin typeface="Times New Roman" pitchFamily="18" charset="0"/>
              <a:ea typeface="ＭＳ Ｐゴシック" pitchFamily="34" charset="-128"/>
            </a:endParaRPr>
          </a:p>
        </p:txBody>
      </p:sp>
    </p:spTree>
    <p:extLst>
      <p:ext uri="{BB962C8B-B14F-4D97-AF65-F5344CB8AC3E}">
        <p14:creationId xmlns:p14="http://schemas.microsoft.com/office/powerpoint/2010/main" val="224546154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Slide Image Placeholder 1"/>
          <p:cNvSpPr>
            <a:spLocks noGrp="1" noRot="1" noChangeAspect="1" noTextEdit="1"/>
          </p:cNvSpPr>
          <p:nvPr>
            <p:ph type="sldImg"/>
          </p:nvPr>
        </p:nvSpPr>
        <p:spPr>
          <a:xfrm>
            <a:off x="381000" y="685800"/>
            <a:ext cx="6096000" cy="3429000"/>
          </a:xfrm>
          <a:ln/>
        </p:spPr>
      </p:sp>
      <p:sp>
        <p:nvSpPr>
          <p:cNvPr id="84995" name="Notes Placeholder 2"/>
          <p:cNvSpPr>
            <a:spLocks noGrp="1"/>
          </p:cNvSpPr>
          <p:nvPr>
            <p:ph type="body" idx="1"/>
          </p:nvPr>
        </p:nvSpPr>
        <p:spPr>
          <a:noFill/>
          <a:ln/>
        </p:spPr>
        <p:txBody>
          <a:bodyPr/>
          <a:lstStyle/>
          <a:p>
            <a:endParaRPr lang="en-US" dirty="0">
              <a:ea typeface="ＭＳ Ｐゴシック" pitchFamily="34" charset="-128"/>
            </a:endParaRPr>
          </a:p>
        </p:txBody>
      </p:sp>
      <p:sp>
        <p:nvSpPr>
          <p:cNvPr id="38916" name="Slide Number Placeholder 3"/>
          <p:cNvSpPr>
            <a:spLocks noGrp="1"/>
          </p:cNvSpPr>
          <p:nvPr>
            <p:ph type="sldNum" sz="quarter" idx="5"/>
          </p:nvPr>
        </p:nvSpPr>
        <p:spPr/>
        <p:txBody>
          <a:bodyPr/>
          <a:lstStyle/>
          <a:p>
            <a:pPr>
              <a:defRPr/>
            </a:pPr>
            <a:fld id="{715AA91A-840B-400E-8836-D9A384A456C7}" type="slidenum">
              <a:rPr lang="en-US" smtClean="0">
                <a:latin typeface="Times New Roman" pitchFamily="18" charset="0"/>
                <a:ea typeface="ＭＳ Ｐゴシック" pitchFamily="34" charset="-128"/>
              </a:rPr>
              <a:pPr>
                <a:defRPr/>
              </a:pPr>
              <a:t>39</a:t>
            </a:fld>
            <a:endParaRPr lang="en-US">
              <a:latin typeface="Times New Roman" pitchFamily="18" charset="0"/>
              <a:ea typeface="ＭＳ Ｐゴシック" pitchFamily="34" charset="-128"/>
            </a:endParaRPr>
          </a:p>
        </p:txBody>
      </p:sp>
    </p:spTree>
    <p:extLst>
      <p:ext uri="{BB962C8B-B14F-4D97-AF65-F5344CB8AC3E}">
        <p14:creationId xmlns:p14="http://schemas.microsoft.com/office/powerpoint/2010/main" val="376534107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Slide Image Placeholder 1"/>
          <p:cNvSpPr>
            <a:spLocks noGrp="1" noRot="1" noChangeAspect="1" noTextEdit="1"/>
          </p:cNvSpPr>
          <p:nvPr>
            <p:ph type="sldImg"/>
          </p:nvPr>
        </p:nvSpPr>
        <p:spPr>
          <a:xfrm>
            <a:off x="381000" y="685800"/>
            <a:ext cx="6096000" cy="3429000"/>
          </a:xfrm>
          <a:ln/>
        </p:spPr>
      </p:sp>
      <p:sp>
        <p:nvSpPr>
          <p:cNvPr id="84995" name="Notes Placeholder 2"/>
          <p:cNvSpPr>
            <a:spLocks noGrp="1"/>
          </p:cNvSpPr>
          <p:nvPr>
            <p:ph type="body" idx="1"/>
          </p:nvPr>
        </p:nvSpPr>
        <p:spPr>
          <a:noFill/>
          <a:ln/>
        </p:spPr>
        <p:txBody>
          <a:bodyPr/>
          <a:lstStyle/>
          <a:p>
            <a:endParaRPr lang="en-US" dirty="0">
              <a:ea typeface="ＭＳ Ｐゴシック" pitchFamily="34" charset="-128"/>
            </a:endParaRPr>
          </a:p>
        </p:txBody>
      </p:sp>
      <p:sp>
        <p:nvSpPr>
          <p:cNvPr id="38916" name="Slide Number Placeholder 3"/>
          <p:cNvSpPr>
            <a:spLocks noGrp="1"/>
          </p:cNvSpPr>
          <p:nvPr>
            <p:ph type="sldNum" sz="quarter" idx="5"/>
          </p:nvPr>
        </p:nvSpPr>
        <p:spPr/>
        <p:txBody>
          <a:bodyPr/>
          <a:lstStyle/>
          <a:p>
            <a:pPr>
              <a:defRPr/>
            </a:pPr>
            <a:fld id="{715AA91A-840B-400E-8836-D9A384A456C7}" type="slidenum">
              <a:rPr lang="en-US" smtClean="0">
                <a:latin typeface="Times New Roman" pitchFamily="18" charset="0"/>
                <a:ea typeface="ＭＳ Ｐゴシック" pitchFamily="34" charset="-128"/>
              </a:rPr>
              <a:pPr>
                <a:defRPr/>
              </a:pPr>
              <a:t>40</a:t>
            </a:fld>
            <a:endParaRPr lang="en-US">
              <a:latin typeface="Times New Roman" pitchFamily="18" charset="0"/>
              <a:ea typeface="ＭＳ Ｐゴシック" pitchFamily="34" charset="-128"/>
            </a:endParaRPr>
          </a:p>
        </p:txBody>
      </p:sp>
    </p:spTree>
    <p:extLst>
      <p:ext uri="{BB962C8B-B14F-4D97-AF65-F5344CB8AC3E}">
        <p14:creationId xmlns:p14="http://schemas.microsoft.com/office/powerpoint/2010/main" val="156759892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Slide Image Placeholder 1"/>
          <p:cNvSpPr>
            <a:spLocks noGrp="1" noRot="1" noChangeAspect="1" noTextEdit="1"/>
          </p:cNvSpPr>
          <p:nvPr>
            <p:ph type="sldImg"/>
          </p:nvPr>
        </p:nvSpPr>
        <p:spPr>
          <a:xfrm>
            <a:off x="381000" y="685800"/>
            <a:ext cx="6096000" cy="3429000"/>
          </a:xfrm>
          <a:ln/>
        </p:spPr>
      </p:sp>
      <p:sp>
        <p:nvSpPr>
          <p:cNvPr id="84995" name="Notes Placeholder 2"/>
          <p:cNvSpPr>
            <a:spLocks noGrp="1"/>
          </p:cNvSpPr>
          <p:nvPr>
            <p:ph type="body" idx="1"/>
          </p:nvPr>
        </p:nvSpPr>
        <p:spPr>
          <a:noFill/>
          <a:ln/>
        </p:spPr>
        <p:txBody>
          <a:bodyPr/>
          <a:lstStyle/>
          <a:p>
            <a:endParaRPr lang="en-US" dirty="0">
              <a:ea typeface="ＭＳ Ｐゴシック" pitchFamily="34" charset="-128"/>
            </a:endParaRPr>
          </a:p>
        </p:txBody>
      </p:sp>
      <p:sp>
        <p:nvSpPr>
          <p:cNvPr id="38916" name="Slide Number Placeholder 3"/>
          <p:cNvSpPr>
            <a:spLocks noGrp="1"/>
          </p:cNvSpPr>
          <p:nvPr>
            <p:ph type="sldNum" sz="quarter" idx="5"/>
          </p:nvPr>
        </p:nvSpPr>
        <p:spPr/>
        <p:txBody>
          <a:bodyPr/>
          <a:lstStyle/>
          <a:p>
            <a:pPr>
              <a:defRPr/>
            </a:pPr>
            <a:fld id="{715AA91A-840B-400E-8836-D9A384A456C7}" type="slidenum">
              <a:rPr lang="en-US" smtClean="0">
                <a:latin typeface="Times New Roman" pitchFamily="18" charset="0"/>
                <a:ea typeface="ＭＳ Ｐゴシック" pitchFamily="34" charset="-128"/>
              </a:rPr>
              <a:pPr>
                <a:defRPr/>
              </a:pPr>
              <a:t>41</a:t>
            </a:fld>
            <a:endParaRPr lang="en-US">
              <a:latin typeface="Times New Roman" pitchFamily="18" charset="0"/>
              <a:ea typeface="ＭＳ Ｐゴシック" pitchFamily="34" charset="-128"/>
            </a:endParaRPr>
          </a:p>
        </p:txBody>
      </p:sp>
    </p:spTree>
    <p:extLst>
      <p:ext uri="{BB962C8B-B14F-4D97-AF65-F5344CB8AC3E}">
        <p14:creationId xmlns:p14="http://schemas.microsoft.com/office/powerpoint/2010/main" val="327380747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Slide Image Placeholder 1"/>
          <p:cNvSpPr>
            <a:spLocks noGrp="1" noRot="1" noChangeAspect="1" noTextEdit="1"/>
          </p:cNvSpPr>
          <p:nvPr>
            <p:ph type="sldImg"/>
          </p:nvPr>
        </p:nvSpPr>
        <p:spPr>
          <a:xfrm>
            <a:off x="381000" y="685800"/>
            <a:ext cx="6096000" cy="3429000"/>
          </a:xfrm>
          <a:ln/>
        </p:spPr>
      </p:sp>
      <p:sp>
        <p:nvSpPr>
          <p:cNvPr id="84995" name="Notes Placeholder 2"/>
          <p:cNvSpPr>
            <a:spLocks noGrp="1"/>
          </p:cNvSpPr>
          <p:nvPr>
            <p:ph type="body" idx="1"/>
          </p:nvPr>
        </p:nvSpPr>
        <p:spPr>
          <a:noFill/>
          <a:ln/>
        </p:spPr>
        <p:txBody>
          <a:bodyPr/>
          <a:lstStyle/>
          <a:p>
            <a:endParaRPr lang="en-US" dirty="0">
              <a:ea typeface="ＭＳ Ｐゴシック" pitchFamily="34" charset="-128"/>
            </a:endParaRPr>
          </a:p>
        </p:txBody>
      </p:sp>
      <p:sp>
        <p:nvSpPr>
          <p:cNvPr id="38916" name="Slide Number Placeholder 3"/>
          <p:cNvSpPr>
            <a:spLocks noGrp="1"/>
          </p:cNvSpPr>
          <p:nvPr>
            <p:ph type="sldNum" sz="quarter" idx="5"/>
          </p:nvPr>
        </p:nvSpPr>
        <p:spPr/>
        <p:txBody>
          <a:bodyPr/>
          <a:lstStyle/>
          <a:p>
            <a:pPr>
              <a:defRPr/>
            </a:pPr>
            <a:fld id="{715AA91A-840B-400E-8836-D9A384A456C7}" type="slidenum">
              <a:rPr lang="en-US" smtClean="0">
                <a:latin typeface="Times New Roman" pitchFamily="18" charset="0"/>
                <a:ea typeface="ＭＳ Ｐゴシック" pitchFamily="34" charset="-128"/>
              </a:rPr>
              <a:pPr>
                <a:defRPr/>
              </a:pPr>
              <a:t>42</a:t>
            </a:fld>
            <a:endParaRPr lang="en-US">
              <a:latin typeface="Times New Roman" pitchFamily="18" charset="0"/>
              <a:ea typeface="ＭＳ Ｐゴシック" pitchFamily="34" charset="-128"/>
            </a:endParaRPr>
          </a:p>
        </p:txBody>
      </p:sp>
    </p:spTree>
    <p:extLst>
      <p:ext uri="{BB962C8B-B14F-4D97-AF65-F5344CB8AC3E}">
        <p14:creationId xmlns:p14="http://schemas.microsoft.com/office/powerpoint/2010/main" val="151038392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Slide Image Placeholder 1"/>
          <p:cNvSpPr>
            <a:spLocks noGrp="1" noRot="1" noChangeAspect="1" noTextEdit="1"/>
          </p:cNvSpPr>
          <p:nvPr>
            <p:ph type="sldImg"/>
          </p:nvPr>
        </p:nvSpPr>
        <p:spPr>
          <a:xfrm>
            <a:off x="381000" y="685800"/>
            <a:ext cx="6096000" cy="3429000"/>
          </a:xfrm>
          <a:ln/>
        </p:spPr>
      </p:sp>
      <p:sp>
        <p:nvSpPr>
          <p:cNvPr id="84995" name="Notes Placeholder 2"/>
          <p:cNvSpPr>
            <a:spLocks noGrp="1"/>
          </p:cNvSpPr>
          <p:nvPr>
            <p:ph type="body" idx="1"/>
          </p:nvPr>
        </p:nvSpPr>
        <p:spPr>
          <a:noFill/>
          <a:ln/>
        </p:spPr>
        <p:txBody>
          <a:bodyPr/>
          <a:lstStyle/>
          <a:p>
            <a:endParaRPr lang="en-US" dirty="0">
              <a:ea typeface="ＭＳ Ｐゴシック" pitchFamily="34" charset="-128"/>
            </a:endParaRPr>
          </a:p>
        </p:txBody>
      </p:sp>
      <p:sp>
        <p:nvSpPr>
          <p:cNvPr id="38916" name="Slide Number Placeholder 3"/>
          <p:cNvSpPr>
            <a:spLocks noGrp="1"/>
          </p:cNvSpPr>
          <p:nvPr>
            <p:ph type="sldNum" sz="quarter" idx="5"/>
          </p:nvPr>
        </p:nvSpPr>
        <p:spPr/>
        <p:txBody>
          <a:bodyPr/>
          <a:lstStyle/>
          <a:p>
            <a:pPr>
              <a:defRPr/>
            </a:pPr>
            <a:fld id="{715AA91A-840B-400E-8836-D9A384A456C7}" type="slidenum">
              <a:rPr lang="en-US" smtClean="0">
                <a:latin typeface="Times New Roman" pitchFamily="18" charset="0"/>
                <a:ea typeface="ＭＳ Ｐゴシック" pitchFamily="34" charset="-128"/>
              </a:rPr>
              <a:pPr>
                <a:defRPr/>
              </a:pPr>
              <a:t>43</a:t>
            </a:fld>
            <a:endParaRPr lang="en-US">
              <a:latin typeface="Times New Roman" pitchFamily="18" charset="0"/>
              <a:ea typeface="ＭＳ Ｐゴシック" pitchFamily="34" charset="-128"/>
            </a:endParaRPr>
          </a:p>
        </p:txBody>
      </p:sp>
    </p:spTree>
    <p:extLst>
      <p:ext uri="{BB962C8B-B14F-4D97-AF65-F5344CB8AC3E}">
        <p14:creationId xmlns:p14="http://schemas.microsoft.com/office/powerpoint/2010/main" val="196140153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Slide Image Placeholder 1"/>
          <p:cNvSpPr>
            <a:spLocks noGrp="1" noRot="1" noChangeAspect="1" noTextEdit="1"/>
          </p:cNvSpPr>
          <p:nvPr>
            <p:ph type="sldImg"/>
          </p:nvPr>
        </p:nvSpPr>
        <p:spPr>
          <a:xfrm>
            <a:off x="381000" y="685800"/>
            <a:ext cx="6096000" cy="3429000"/>
          </a:xfrm>
          <a:ln/>
        </p:spPr>
      </p:sp>
      <p:sp>
        <p:nvSpPr>
          <p:cNvPr id="84995" name="Notes Placeholder 2"/>
          <p:cNvSpPr>
            <a:spLocks noGrp="1"/>
          </p:cNvSpPr>
          <p:nvPr>
            <p:ph type="body" idx="1"/>
          </p:nvPr>
        </p:nvSpPr>
        <p:spPr>
          <a:noFill/>
          <a:ln/>
        </p:spPr>
        <p:txBody>
          <a:bodyPr/>
          <a:lstStyle/>
          <a:p>
            <a:endParaRPr lang="en-US" dirty="0">
              <a:ea typeface="ＭＳ Ｐゴシック" pitchFamily="34" charset="-128"/>
            </a:endParaRPr>
          </a:p>
        </p:txBody>
      </p:sp>
      <p:sp>
        <p:nvSpPr>
          <p:cNvPr id="38916" name="Slide Number Placeholder 3"/>
          <p:cNvSpPr>
            <a:spLocks noGrp="1"/>
          </p:cNvSpPr>
          <p:nvPr>
            <p:ph type="sldNum" sz="quarter" idx="5"/>
          </p:nvPr>
        </p:nvSpPr>
        <p:spPr/>
        <p:txBody>
          <a:bodyPr/>
          <a:lstStyle/>
          <a:p>
            <a:pPr>
              <a:defRPr/>
            </a:pPr>
            <a:fld id="{715AA91A-840B-400E-8836-D9A384A456C7}" type="slidenum">
              <a:rPr lang="en-US" smtClean="0">
                <a:latin typeface="Times New Roman" pitchFamily="18" charset="0"/>
                <a:ea typeface="ＭＳ Ｐゴシック" pitchFamily="34" charset="-128"/>
              </a:rPr>
              <a:pPr>
                <a:defRPr/>
              </a:pPr>
              <a:t>44</a:t>
            </a:fld>
            <a:endParaRPr lang="en-US">
              <a:latin typeface="Times New Roman" pitchFamily="18" charset="0"/>
              <a:ea typeface="ＭＳ Ｐゴシック" pitchFamily="34" charset="-128"/>
            </a:endParaRPr>
          </a:p>
        </p:txBody>
      </p:sp>
    </p:spTree>
    <p:extLst>
      <p:ext uri="{BB962C8B-B14F-4D97-AF65-F5344CB8AC3E}">
        <p14:creationId xmlns:p14="http://schemas.microsoft.com/office/powerpoint/2010/main" val="203599588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Slide Image Placeholder 1"/>
          <p:cNvSpPr>
            <a:spLocks noGrp="1" noRot="1" noChangeAspect="1" noTextEdit="1"/>
          </p:cNvSpPr>
          <p:nvPr>
            <p:ph type="sldImg"/>
          </p:nvPr>
        </p:nvSpPr>
        <p:spPr>
          <a:xfrm>
            <a:off x="381000" y="685800"/>
            <a:ext cx="6096000" cy="3429000"/>
          </a:xfrm>
          <a:ln/>
        </p:spPr>
      </p:sp>
      <p:sp>
        <p:nvSpPr>
          <p:cNvPr id="84995" name="Notes Placeholder 2"/>
          <p:cNvSpPr>
            <a:spLocks noGrp="1"/>
          </p:cNvSpPr>
          <p:nvPr>
            <p:ph type="body" idx="1"/>
          </p:nvPr>
        </p:nvSpPr>
        <p:spPr>
          <a:noFill/>
          <a:ln/>
        </p:spPr>
        <p:txBody>
          <a:bodyPr/>
          <a:lstStyle/>
          <a:p>
            <a:endParaRPr lang="en-US" dirty="0">
              <a:ea typeface="ＭＳ Ｐゴシック" pitchFamily="34" charset="-128"/>
            </a:endParaRPr>
          </a:p>
        </p:txBody>
      </p:sp>
      <p:sp>
        <p:nvSpPr>
          <p:cNvPr id="38916" name="Slide Number Placeholder 3"/>
          <p:cNvSpPr>
            <a:spLocks noGrp="1"/>
          </p:cNvSpPr>
          <p:nvPr>
            <p:ph type="sldNum" sz="quarter" idx="5"/>
          </p:nvPr>
        </p:nvSpPr>
        <p:spPr/>
        <p:txBody>
          <a:bodyPr/>
          <a:lstStyle/>
          <a:p>
            <a:pPr>
              <a:defRPr/>
            </a:pPr>
            <a:fld id="{715AA91A-840B-400E-8836-D9A384A456C7}" type="slidenum">
              <a:rPr lang="en-US" smtClean="0">
                <a:latin typeface="Times New Roman" pitchFamily="18" charset="0"/>
                <a:ea typeface="ＭＳ Ｐゴシック" pitchFamily="34" charset="-128"/>
              </a:rPr>
              <a:pPr>
                <a:defRPr/>
              </a:pPr>
              <a:t>45</a:t>
            </a:fld>
            <a:endParaRPr lang="en-US">
              <a:latin typeface="Times New Roman" pitchFamily="18" charset="0"/>
              <a:ea typeface="ＭＳ Ｐゴシック" pitchFamily="34" charset="-128"/>
            </a:endParaRPr>
          </a:p>
        </p:txBody>
      </p:sp>
    </p:spTree>
    <p:extLst>
      <p:ext uri="{BB962C8B-B14F-4D97-AF65-F5344CB8AC3E}">
        <p14:creationId xmlns:p14="http://schemas.microsoft.com/office/powerpoint/2010/main" val="230441361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7"/>
          <p:cNvSpPr>
            <a:spLocks noGrp="1" noChangeArrowheads="1"/>
          </p:cNvSpPr>
          <p:nvPr>
            <p:ph type="sldNum" sz="quarter" idx="5"/>
          </p:nvPr>
        </p:nvSpPr>
        <p:spPr/>
        <p:txBody>
          <a:bodyPr/>
          <a:lstStyle/>
          <a:p>
            <a:pPr>
              <a:defRPr/>
            </a:pPr>
            <a:fld id="{FEBB6113-3CB8-4FE6-8F99-971F181A6A24}" type="slidenum">
              <a:rPr lang="en-US" smtClean="0">
                <a:latin typeface="Times New Roman" pitchFamily="18" charset="0"/>
                <a:ea typeface="ＭＳ Ｐゴシック" pitchFamily="34" charset="-128"/>
              </a:rPr>
              <a:pPr>
                <a:defRPr/>
              </a:pPr>
              <a:t>46</a:t>
            </a:fld>
            <a:endParaRPr lang="en-US">
              <a:latin typeface="Times New Roman" pitchFamily="18" charset="0"/>
              <a:ea typeface="ＭＳ Ｐゴシック" pitchFamily="34" charset="-128"/>
            </a:endParaRPr>
          </a:p>
        </p:txBody>
      </p:sp>
      <p:sp>
        <p:nvSpPr>
          <p:cNvPr id="120835" name="Rectangle 2"/>
          <p:cNvSpPr>
            <a:spLocks noGrp="1" noRot="1" noChangeAspect="1" noChangeArrowheads="1" noTextEdit="1"/>
          </p:cNvSpPr>
          <p:nvPr>
            <p:ph type="sldImg"/>
          </p:nvPr>
        </p:nvSpPr>
        <p:spPr>
          <a:xfrm>
            <a:off x="381000" y="685800"/>
            <a:ext cx="6096000" cy="3429000"/>
          </a:xfrm>
          <a:ln/>
        </p:spPr>
      </p:sp>
      <p:sp>
        <p:nvSpPr>
          <p:cNvPr id="120836" name="Rectangle 3"/>
          <p:cNvSpPr>
            <a:spLocks noGrp="1" noChangeArrowheads="1"/>
          </p:cNvSpPr>
          <p:nvPr>
            <p:ph type="body" idx="1"/>
          </p:nvPr>
        </p:nvSpPr>
        <p:spPr>
          <a:noFill/>
          <a:ln/>
        </p:spPr>
        <p:txBody>
          <a:bodyPr/>
          <a:lstStyle/>
          <a:p>
            <a:endParaRPr lang="en-US">
              <a:ea typeface="ＭＳ Ｐゴシック" pitchFamily="34" charset="-128"/>
            </a:endParaRPr>
          </a:p>
        </p:txBody>
      </p:sp>
    </p:spTree>
    <p:extLst>
      <p:ext uri="{BB962C8B-B14F-4D97-AF65-F5344CB8AC3E}">
        <p14:creationId xmlns:p14="http://schemas.microsoft.com/office/powerpoint/2010/main" val="66252455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C804B121-C697-45FA-8785-47E93EACA35E}" type="slidenum">
              <a:rPr lang="en-US" smtClean="0"/>
              <a:pPr>
                <a:defRPr/>
              </a:pPr>
              <a:t>4</a:t>
            </a:fld>
            <a:endParaRPr lang="en-US" dirty="0"/>
          </a:p>
        </p:txBody>
      </p:sp>
    </p:spTree>
    <p:extLst>
      <p:ext uri="{BB962C8B-B14F-4D97-AF65-F5344CB8AC3E}">
        <p14:creationId xmlns:p14="http://schemas.microsoft.com/office/powerpoint/2010/main" val="26585721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C804B121-C697-45FA-8785-47E93EACA35E}" type="slidenum">
              <a:rPr lang="en-US" smtClean="0"/>
              <a:pPr>
                <a:defRPr/>
              </a:pPr>
              <a:t>6</a:t>
            </a:fld>
            <a:endParaRPr lang="en-US" dirty="0"/>
          </a:p>
        </p:txBody>
      </p:sp>
    </p:spTree>
    <p:extLst>
      <p:ext uri="{BB962C8B-B14F-4D97-AF65-F5344CB8AC3E}">
        <p14:creationId xmlns:p14="http://schemas.microsoft.com/office/powerpoint/2010/main" val="227028766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C804B121-C697-45FA-8785-47E93EACA35E}" type="slidenum">
              <a:rPr lang="en-US" smtClean="0"/>
              <a:pPr>
                <a:defRPr/>
              </a:pPr>
              <a:t>22</a:t>
            </a:fld>
            <a:endParaRPr lang="en-US" dirty="0"/>
          </a:p>
        </p:txBody>
      </p:sp>
    </p:spTree>
    <p:extLst>
      <p:ext uri="{BB962C8B-B14F-4D97-AF65-F5344CB8AC3E}">
        <p14:creationId xmlns:p14="http://schemas.microsoft.com/office/powerpoint/2010/main" val="425027120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C804B121-C697-45FA-8785-47E93EACA35E}" type="slidenum">
              <a:rPr lang="en-US" smtClean="0"/>
              <a:pPr>
                <a:defRPr/>
              </a:pPr>
              <a:t>23</a:t>
            </a:fld>
            <a:endParaRPr lang="en-US" dirty="0"/>
          </a:p>
        </p:txBody>
      </p:sp>
    </p:spTree>
    <p:extLst>
      <p:ext uri="{BB962C8B-B14F-4D97-AF65-F5344CB8AC3E}">
        <p14:creationId xmlns:p14="http://schemas.microsoft.com/office/powerpoint/2010/main" val="208772256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C804B121-C697-45FA-8785-47E93EACA35E}" type="slidenum">
              <a:rPr lang="en-US" smtClean="0"/>
              <a:pPr>
                <a:defRPr/>
              </a:pPr>
              <a:t>24</a:t>
            </a:fld>
            <a:endParaRPr lang="en-US" dirty="0"/>
          </a:p>
        </p:txBody>
      </p:sp>
    </p:spTree>
    <p:extLst>
      <p:ext uri="{BB962C8B-B14F-4D97-AF65-F5344CB8AC3E}">
        <p14:creationId xmlns:p14="http://schemas.microsoft.com/office/powerpoint/2010/main" val="255276934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Slide Image Placeholder 1"/>
          <p:cNvSpPr>
            <a:spLocks noGrp="1" noRot="1" noChangeAspect="1" noTextEdit="1"/>
          </p:cNvSpPr>
          <p:nvPr>
            <p:ph type="sldImg"/>
          </p:nvPr>
        </p:nvSpPr>
        <p:spPr>
          <a:xfrm>
            <a:off x="381000" y="685800"/>
            <a:ext cx="6096000" cy="3429000"/>
          </a:xfrm>
          <a:ln/>
        </p:spPr>
      </p:sp>
      <p:sp>
        <p:nvSpPr>
          <p:cNvPr id="84995" name="Notes Placeholder 2"/>
          <p:cNvSpPr>
            <a:spLocks noGrp="1"/>
          </p:cNvSpPr>
          <p:nvPr>
            <p:ph type="body" idx="1"/>
          </p:nvPr>
        </p:nvSpPr>
        <p:spPr>
          <a:noFill/>
          <a:ln/>
        </p:spPr>
        <p:txBody>
          <a:bodyPr/>
          <a:lstStyle/>
          <a:p>
            <a:endParaRPr lang="en-US" dirty="0">
              <a:ea typeface="ＭＳ Ｐゴシック" pitchFamily="34" charset="-128"/>
            </a:endParaRPr>
          </a:p>
        </p:txBody>
      </p:sp>
      <p:sp>
        <p:nvSpPr>
          <p:cNvPr id="38916" name="Slide Number Placeholder 3"/>
          <p:cNvSpPr>
            <a:spLocks noGrp="1"/>
          </p:cNvSpPr>
          <p:nvPr>
            <p:ph type="sldNum" sz="quarter" idx="5"/>
          </p:nvPr>
        </p:nvSpPr>
        <p:spPr/>
        <p:txBody>
          <a:bodyPr/>
          <a:lstStyle/>
          <a:p>
            <a:pPr>
              <a:defRPr/>
            </a:pPr>
            <a:fld id="{715AA91A-840B-400E-8836-D9A384A456C7}" type="slidenum">
              <a:rPr lang="en-US" smtClean="0">
                <a:latin typeface="Times New Roman" pitchFamily="18" charset="0"/>
                <a:ea typeface="ＭＳ Ｐゴシック" pitchFamily="34" charset="-128"/>
              </a:rPr>
              <a:pPr>
                <a:defRPr/>
              </a:pPr>
              <a:t>25</a:t>
            </a:fld>
            <a:endParaRPr lang="en-US">
              <a:latin typeface="Times New Roman" pitchFamily="18" charset="0"/>
              <a:ea typeface="ＭＳ Ｐゴシック" pitchFamily="34" charset="-128"/>
            </a:endParaRPr>
          </a:p>
        </p:txBody>
      </p:sp>
    </p:spTree>
    <p:extLst>
      <p:ext uri="{BB962C8B-B14F-4D97-AF65-F5344CB8AC3E}">
        <p14:creationId xmlns:p14="http://schemas.microsoft.com/office/powerpoint/2010/main" val="183941913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Slide Image Placeholder 1"/>
          <p:cNvSpPr>
            <a:spLocks noGrp="1" noRot="1" noChangeAspect="1" noTextEdit="1"/>
          </p:cNvSpPr>
          <p:nvPr>
            <p:ph type="sldImg"/>
          </p:nvPr>
        </p:nvSpPr>
        <p:spPr>
          <a:xfrm>
            <a:off x="381000" y="685800"/>
            <a:ext cx="6096000" cy="3429000"/>
          </a:xfrm>
          <a:ln/>
        </p:spPr>
      </p:sp>
      <p:sp>
        <p:nvSpPr>
          <p:cNvPr id="84995" name="Notes Placeholder 2"/>
          <p:cNvSpPr>
            <a:spLocks noGrp="1"/>
          </p:cNvSpPr>
          <p:nvPr>
            <p:ph type="body" idx="1"/>
          </p:nvPr>
        </p:nvSpPr>
        <p:spPr>
          <a:noFill/>
          <a:ln/>
        </p:spPr>
        <p:txBody>
          <a:bodyPr/>
          <a:lstStyle/>
          <a:p>
            <a:endParaRPr lang="en-US" dirty="0">
              <a:ea typeface="ＭＳ Ｐゴシック" pitchFamily="34" charset="-128"/>
            </a:endParaRPr>
          </a:p>
        </p:txBody>
      </p:sp>
      <p:sp>
        <p:nvSpPr>
          <p:cNvPr id="38916" name="Slide Number Placeholder 3"/>
          <p:cNvSpPr>
            <a:spLocks noGrp="1"/>
          </p:cNvSpPr>
          <p:nvPr>
            <p:ph type="sldNum" sz="quarter" idx="5"/>
          </p:nvPr>
        </p:nvSpPr>
        <p:spPr/>
        <p:txBody>
          <a:bodyPr/>
          <a:lstStyle/>
          <a:p>
            <a:pPr>
              <a:defRPr/>
            </a:pPr>
            <a:fld id="{715AA91A-840B-400E-8836-D9A384A456C7}" type="slidenum">
              <a:rPr lang="en-US" smtClean="0">
                <a:latin typeface="Times New Roman" pitchFamily="18" charset="0"/>
                <a:ea typeface="ＭＳ Ｐゴシック" pitchFamily="34" charset="-128"/>
              </a:rPr>
              <a:pPr>
                <a:defRPr/>
              </a:pPr>
              <a:t>26</a:t>
            </a:fld>
            <a:endParaRPr lang="en-US">
              <a:latin typeface="Times New Roman" pitchFamily="18" charset="0"/>
              <a:ea typeface="ＭＳ Ｐゴシック" pitchFamily="34" charset="-128"/>
            </a:endParaRPr>
          </a:p>
        </p:txBody>
      </p:sp>
    </p:spTree>
    <p:extLst>
      <p:ext uri="{BB962C8B-B14F-4D97-AF65-F5344CB8AC3E}">
        <p14:creationId xmlns:p14="http://schemas.microsoft.com/office/powerpoint/2010/main" val="157065499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846667" y="1775356"/>
            <a:ext cx="8465457" cy="1225021"/>
          </a:xfrm>
        </p:spPr>
        <p:txBody>
          <a:bodyPr/>
          <a:lstStyle>
            <a:lvl1pPr>
              <a:defRPr>
                <a:solidFill>
                  <a:schemeClr val="bg1"/>
                </a:solidFill>
                <a:latin typeface="Calibri Light" panose="020F0302020204030204" pitchFamily="34" charset="0"/>
                <a:cs typeface="Calibri Light" panose="020F0302020204030204" pitchFamily="34" charset="0"/>
              </a:defRPr>
            </a:lvl1pPr>
          </a:lstStyle>
          <a:p>
            <a:r>
              <a:rPr lang="en-US" dirty="0"/>
              <a:t>Click to edit Master title style</a:t>
            </a:r>
          </a:p>
        </p:txBody>
      </p:sp>
      <p:sp>
        <p:nvSpPr>
          <p:cNvPr id="3" name="Subtitle 2"/>
          <p:cNvSpPr>
            <a:spLocks noGrp="1"/>
          </p:cNvSpPr>
          <p:nvPr>
            <p:ph type="subTitle" idx="1"/>
          </p:nvPr>
        </p:nvSpPr>
        <p:spPr>
          <a:xfrm>
            <a:off x="931335" y="3238500"/>
            <a:ext cx="8297333" cy="1460500"/>
          </a:xfrm>
        </p:spPr>
        <p:txBody>
          <a:bodyPr/>
          <a:lstStyle>
            <a:lvl1pPr marL="0" indent="0" algn="ctr">
              <a:buNone/>
              <a:defRPr sz="3600">
                <a:solidFill>
                  <a:schemeClr val="bg1"/>
                </a:solidFill>
                <a:latin typeface="Calibri Light" panose="020F0302020204030204" pitchFamily="34" charset="0"/>
                <a:cs typeface="Calibri Light" panose="020F0302020204030204" pitchFamily="34" charset="0"/>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dirty="0"/>
              <a:t>Click to edit Master subtitle style</a:t>
            </a:r>
          </a:p>
        </p:txBody>
      </p:sp>
      <p:pic>
        <p:nvPicPr>
          <p:cNvPr id="1028" name="Picture 4" descr="Image result for airplane mode icon"/>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9442450" y="4999264"/>
            <a:ext cx="666750" cy="666750"/>
          </a:xfrm>
          <a:prstGeom prst="rect">
            <a:avLst/>
          </a:prstGeom>
          <a:solidFill>
            <a:schemeClr val="bg2">
              <a:alpha val="82000"/>
            </a:schemeClr>
          </a:solidFill>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Black with Top Title">
    <p:spTree>
      <p:nvGrpSpPr>
        <p:cNvPr id="1" name=""/>
        <p:cNvGrpSpPr/>
        <p:nvPr/>
      </p:nvGrpSpPr>
      <p:grpSpPr>
        <a:xfrm>
          <a:off x="0" y="0"/>
          <a:ext cx="0" cy="0"/>
          <a:chOff x="0" y="0"/>
          <a:chExt cx="0" cy="0"/>
        </a:xfrm>
      </p:grpSpPr>
      <p:sp>
        <p:nvSpPr>
          <p:cNvPr id="2" name="Title 1"/>
          <p:cNvSpPr>
            <a:spLocks noGrp="1"/>
          </p:cNvSpPr>
          <p:nvPr>
            <p:ph type="title"/>
          </p:nvPr>
        </p:nvSpPr>
        <p:spPr>
          <a:xfrm>
            <a:off x="63500" y="63500"/>
            <a:ext cx="9990667" cy="698500"/>
          </a:xfrm>
        </p:spPr>
        <p:txBody>
          <a:bodyPr/>
          <a:lstStyle>
            <a:lvl1pPr>
              <a:defRPr sz="4800">
                <a:latin typeface="Calibri Light" panose="020F0302020204030204" pitchFamily="34" charset="0"/>
                <a:cs typeface="Calibri Light" panose="020F0302020204030204" pitchFamily="34" charset="0"/>
              </a:defRPr>
            </a:lvl1pPr>
          </a:lstStyle>
          <a:p>
            <a:r>
              <a:rPr lang="en-US" dirty="0"/>
              <a:t>Click to edit Master title style</a:t>
            </a: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Black with 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3500" y="4921250"/>
            <a:ext cx="9990667" cy="698500"/>
          </a:xfrm>
        </p:spPr>
        <p:txBody>
          <a:bodyPr/>
          <a:lstStyle>
            <a:lvl1pPr>
              <a:defRPr sz="4800">
                <a:latin typeface="Calibri Light" panose="020F0302020204030204" pitchFamily="34" charset="0"/>
                <a:cs typeface="Calibri Light" panose="020F0302020204030204" pitchFamily="34" charset="0"/>
              </a:defRPr>
            </a:lvl1pPr>
          </a:lstStyle>
          <a:p>
            <a:r>
              <a:rPr lang="en-US" dirty="0"/>
              <a:t>Click to edit Master title style</a:t>
            </a:r>
          </a:p>
        </p:txBody>
      </p:sp>
      <p:sp>
        <p:nvSpPr>
          <p:cNvPr id="4" name="Content Placeholder 2"/>
          <p:cNvSpPr>
            <a:spLocks noGrp="1"/>
          </p:cNvSpPr>
          <p:nvPr>
            <p:ph idx="1"/>
          </p:nvPr>
        </p:nvSpPr>
        <p:spPr>
          <a:xfrm>
            <a:off x="134298" y="190500"/>
            <a:ext cx="9906000" cy="4635500"/>
          </a:xfrm>
        </p:spPr>
        <p:txBody>
          <a:bodyPr/>
          <a:lstStyle>
            <a:lvl1pPr>
              <a:buNone/>
              <a:defRPr>
                <a:latin typeface="Calibri Light" panose="020F0302020204030204" pitchFamily="34" charset="0"/>
                <a:cs typeface="Calibri Light" panose="020F0302020204030204" pitchFamily="34" charset="0"/>
              </a:defRPr>
            </a:lvl1pPr>
            <a:lvl2pPr>
              <a:defRPr>
                <a:latin typeface="Calibri Light" panose="020F0302020204030204" pitchFamily="34" charset="0"/>
                <a:cs typeface="Calibri Light" panose="020F0302020204030204" pitchFamily="34" charset="0"/>
              </a:defRPr>
            </a:lvl2pPr>
            <a:lvl3pPr>
              <a:defRPr>
                <a:latin typeface="Calibri Light" panose="020F0302020204030204" pitchFamily="34" charset="0"/>
                <a:cs typeface="Calibri Light" panose="020F0302020204030204" pitchFamily="34" charset="0"/>
              </a:defRPr>
            </a:lvl3pPr>
            <a:lvl4pPr>
              <a:defRPr>
                <a:latin typeface="Calibri Light" panose="020F0302020204030204" pitchFamily="34" charset="0"/>
                <a:cs typeface="Calibri Light" panose="020F0302020204030204" pitchFamily="34" charset="0"/>
              </a:defRPr>
            </a:lvl4pPr>
            <a:lvl5pPr>
              <a:defRPr>
                <a:latin typeface="Calibri Light" panose="020F0302020204030204" pitchFamily="34" charset="0"/>
                <a:cs typeface="Calibri Light" panose="020F030202020403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Black with Top 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3500" y="127000"/>
            <a:ext cx="9990667" cy="698500"/>
          </a:xfrm>
        </p:spPr>
        <p:txBody>
          <a:bodyPr/>
          <a:lstStyle>
            <a:lvl1pPr>
              <a:defRPr sz="4800">
                <a:latin typeface="Calibri Light" panose="020F0302020204030204" pitchFamily="34" charset="0"/>
                <a:cs typeface="Calibri Light" panose="020F0302020204030204" pitchFamily="34" charset="0"/>
              </a:defRPr>
            </a:lvl1pPr>
          </a:lstStyle>
          <a:p>
            <a:r>
              <a:rPr lang="en-US" dirty="0"/>
              <a:t>Click to edit Master title style</a:t>
            </a:r>
          </a:p>
        </p:txBody>
      </p:sp>
      <p:sp>
        <p:nvSpPr>
          <p:cNvPr id="4" name="Content Placeholder 2"/>
          <p:cNvSpPr>
            <a:spLocks noGrp="1"/>
          </p:cNvSpPr>
          <p:nvPr>
            <p:ph idx="1"/>
          </p:nvPr>
        </p:nvSpPr>
        <p:spPr>
          <a:xfrm>
            <a:off x="134298" y="952500"/>
            <a:ext cx="9906000" cy="4635500"/>
          </a:xfrm>
        </p:spPr>
        <p:txBody>
          <a:bodyPr/>
          <a:lstStyle>
            <a:lvl1pPr>
              <a:buNone/>
              <a:defRPr>
                <a:latin typeface="Calibri Light" panose="020F0302020204030204" pitchFamily="34" charset="0"/>
                <a:cs typeface="Calibri Light" panose="020F0302020204030204" pitchFamily="34" charset="0"/>
              </a:defRPr>
            </a:lvl1pPr>
            <a:lvl2pPr>
              <a:defRPr>
                <a:latin typeface="Calibri Light" panose="020F0302020204030204" pitchFamily="34" charset="0"/>
                <a:cs typeface="Calibri Light" panose="020F0302020204030204" pitchFamily="34" charset="0"/>
              </a:defRPr>
            </a:lvl2pPr>
            <a:lvl3pPr>
              <a:defRPr>
                <a:latin typeface="Calibri Light" panose="020F0302020204030204" pitchFamily="34" charset="0"/>
                <a:cs typeface="Calibri Light" panose="020F0302020204030204" pitchFamily="34" charset="0"/>
              </a:defRPr>
            </a:lvl3pPr>
            <a:lvl4pPr>
              <a:defRPr>
                <a:latin typeface="Calibri Light" panose="020F0302020204030204" pitchFamily="34" charset="0"/>
                <a:cs typeface="Calibri Light" panose="020F0302020204030204" pitchFamily="34" charset="0"/>
              </a:defRPr>
            </a:lvl4pPr>
            <a:lvl5pPr>
              <a:defRPr>
                <a:latin typeface="Calibri Light" panose="020F0302020204030204" pitchFamily="34" charset="0"/>
                <a:cs typeface="Calibri Light" panose="020F030202020403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02570" y="3672418"/>
            <a:ext cx="8636000" cy="1135062"/>
          </a:xfrm>
        </p:spPr>
        <p:txBody>
          <a:bodyPr anchor="t"/>
          <a:lstStyle>
            <a:lvl1pPr algn="l">
              <a:defRPr sz="4000" b="1" cap="all">
                <a:latin typeface="Calibri Light" panose="020F0302020204030204" pitchFamily="34" charset="0"/>
                <a:cs typeface="Calibri Light" panose="020F0302020204030204" pitchFamily="34" charset="0"/>
              </a:defRPr>
            </a:lvl1pPr>
          </a:lstStyle>
          <a:p>
            <a:r>
              <a:rPr lang="en-US"/>
              <a:t>Click to edit Master title style</a:t>
            </a:r>
          </a:p>
        </p:txBody>
      </p:sp>
      <p:sp>
        <p:nvSpPr>
          <p:cNvPr id="3" name="Text Placeholder 2"/>
          <p:cNvSpPr>
            <a:spLocks noGrp="1"/>
          </p:cNvSpPr>
          <p:nvPr>
            <p:ph type="body" idx="1"/>
          </p:nvPr>
        </p:nvSpPr>
        <p:spPr>
          <a:xfrm>
            <a:off x="802570" y="2422261"/>
            <a:ext cx="8636000" cy="1250156"/>
          </a:xfrm>
        </p:spPr>
        <p:txBody>
          <a:bodyPr anchor="b"/>
          <a:lstStyle>
            <a:lvl1pPr marL="0" indent="0">
              <a:buNone/>
              <a:defRPr sz="2000">
                <a:latin typeface="Calibri Light" panose="020F0302020204030204" pitchFamily="34" charset="0"/>
                <a:cs typeface="Calibri Light" panose="020F0302020204030204" pitchFamily="34" charset="0"/>
              </a:defRPr>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Calibri Light" panose="020F0302020204030204" pitchFamily="34" charset="0"/>
                <a:cs typeface="Calibri Light" panose="020F0302020204030204" pitchFamily="34" charset="0"/>
              </a:defRPr>
            </a:lvl1pPr>
          </a:lstStyle>
          <a:p>
            <a:r>
              <a:rPr lang="en-US"/>
              <a:t>Click to edit Master title style</a:t>
            </a:r>
          </a:p>
        </p:txBody>
      </p:sp>
      <p:sp>
        <p:nvSpPr>
          <p:cNvPr id="3" name="Content Placeholder 2"/>
          <p:cNvSpPr>
            <a:spLocks noGrp="1"/>
          </p:cNvSpPr>
          <p:nvPr>
            <p:ph sz="half" idx="1"/>
          </p:nvPr>
        </p:nvSpPr>
        <p:spPr>
          <a:xfrm>
            <a:off x="203200" y="889000"/>
            <a:ext cx="4800600" cy="4635500"/>
          </a:xfrm>
        </p:spPr>
        <p:txBody>
          <a:bodyPr/>
          <a:lstStyle>
            <a:lvl1pPr>
              <a:defRPr sz="2800">
                <a:latin typeface="Calibri Light" panose="020F0302020204030204" pitchFamily="34" charset="0"/>
                <a:cs typeface="Calibri Light" panose="020F0302020204030204" pitchFamily="34" charset="0"/>
              </a:defRPr>
            </a:lvl1pPr>
            <a:lvl2pPr>
              <a:defRPr sz="2400">
                <a:latin typeface="Calibri Light" panose="020F0302020204030204" pitchFamily="34" charset="0"/>
                <a:cs typeface="Calibri Light" panose="020F0302020204030204" pitchFamily="34" charset="0"/>
              </a:defRPr>
            </a:lvl2pPr>
            <a:lvl3pPr>
              <a:defRPr sz="2000">
                <a:latin typeface="Calibri Light" panose="020F0302020204030204" pitchFamily="34" charset="0"/>
                <a:cs typeface="Calibri Light" panose="020F0302020204030204" pitchFamily="34" charset="0"/>
              </a:defRPr>
            </a:lvl3pPr>
            <a:lvl4pPr>
              <a:defRPr sz="1800">
                <a:latin typeface="Calibri Light" panose="020F0302020204030204" pitchFamily="34" charset="0"/>
                <a:cs typeface="Calibri Light" panose="020F0302020204030204" pitchFamily="34" charset="0"/>
              </a:defRPr>
            </a:lvl4pPr>
            <a:lvl5pPr>
              <a:defRPr sz="1800">
                <a:latin typeface="Calibri Light" panose="020F0302020204030204" pitchFamily="34" charset="0"/>
                <a:cs typeface="Calibri Light" panose="020F0302020204030204" pitchFamily="34" charset="0"/>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5156200" y="889000"/>
            <a:ext cx="4834467" cy="4635500"/>
          </a:xfrm>
        </p:spPr>
        <p:txBody>
          <a:bodyPr/>
          <a:lstStyle>
            <a:lvl1pPr>
              <a:defRPr sz="2800">
                <a:latin typeface="Calibri Light" panose="020F0302020204030204" pitchFamily="34" charset="0"/>
                <a:cs typeface="Calibri Light" panose="020F0302020204030204" pitchFamily="34" charset="0"/>
              </a:defRPr>
            </a:lvl1pPr>
            <a:lvl2pPr>
              <a:defRPr sz="2400">
                <a:latin typeface="Calibri Light" panose="020F0302020204030204" pitchFamily="34" charset="0"/>
                <a:cs typeface="Calibri Light" panose="020F0302020204030204" pitchFamily="34" charset="0"/>
              </a:defRPr>
            </a:lvl2pPr>
            <a:lvl3pPr>
              <a:defRPr sz="2000">
                <a:latin typeface="Calibri Light" panose="020F0302020204030204" pitchFamily="34" charset="0"/>
                <a:cs typeface="Calibri Light" panose="020F0302020204030204" pitchFamily="34" charset="0"/>
              </a:defRPr>
            </a:lvl3pPr>
            <a:lvl4pPr>
              <a:defRPr sz="1800">
                <a:latin typeface="Calibri Light" panose="020F0302020204030204" pitchFamily="34" charset="0"/>
                <a:cs typeface="Calibri Light" panose="020F0302020204030204" pitchFamily="34" charset="0"/>
              </a:defRPr>
            </a:lvl4pPr>
            <a:lvl5pPr>
              <a:defRPr sz="1800">
                <a:latin typeface="Calibri Light" panose="020F0302020204030204" pitchFamily="34" charset="0"/>
                <a:cs typeface="Calibri Light" panose="020F0302020204030204" pitchFamily="34" charset="0"/>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33702" y="114300"/>
            <a:ext cx="9905344" cy="952500"/>
          </a:xfrm>
        </p:spPr>
        <p:txBody>
          <a:bodyPr/>
          <a:lstStyle>
            <a:lvl1pPr>
              <a:defRPr>
                <a:latin typeface="Calibri Light" panose="020F0302020204030204" pitchFamily="34" charset="0"/>
                <a:cs typeface="Calibri Light" panose="020F0302020204030204" pitchFamily="34" charset="0"/>
              </a:defRPr>
            </a:lvl1pPr>
          </a:lstStyle>
          <a:p>
            <a:r>
              <a:rPr lang="en-US" dirty="0"/>
              <a:t>Click to edit Master title style</a:t>
            </a:r>
          </a:p>
        </p:txBody>
      </p:sp>
      <p:sp>
        <p:nvSpPr>
          <p:cNvPr id="3" name="Text Placeholder 2"/>
          <p:cNvSpPr>
            <a:spLocks noGrp="1"/>
          </p:cNvSpPr>
          <p:nvPr>
            <p:ph type="body" idx="1"/>
          </p:nvPr>
        </p:nvSpPr>
        <p:spPr>
          <a:xfrm>
            <a:off x="133702" y="1279261"/>
            <a:ext cx="4870098" cy="533136"/>
          </a:xfrm>
        </p:spPr>
        <p:txBody>
          <a:bodyPr anchor="b"/>
          <a:lstStyle>
            <a:lvl1pPr marL="0" indent="0">
              <a:buNone/>
              <a:defRPr sz="2400" b="1">
                <a:latin typeface="Calibri Light" panose="020F0302020204030204" pitchFamily="34" charset="0"/>
                <a:cs typeface="Calibri Light" panose="020F030202020403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33702" y="1812396"/>
            <a:ext cx="4870098" cy="3788304"/>
          </a:xfrm>
        </p:spPr>
        <p:txBody>
          <a:bodyPr/>
          <a:lstStyle>
            <a:lvl1pPr>
              <a:defRPr sz="2400">
                <a:latin typeface="Calibri Light" panose="020F0302020204030204" pitchFamily="34" charset="0"/>
                <a:cs typeface="Calibri Light" panose="020F0302020204030204" pitchFamily="34" charset="0"/>
              </a:defRPr>
            </a:lvl1pPr>
            <a:lvl2pPr>
              <a:defRPr sz="2000">
                <a:latin typeface="Calibri Light" panose="020F0302020204030204" pitchFamily="34" charset="0"/>
                <a:cs typeface="Calibri Light" panose="020F0302020204030204" pitchFamily="34" charset="0"/>
              </a:defRPr>
            </a:lvl2pPr>
            <a:lvl3pPr>
              <a:defRPr sz="1800">
                <a:latin typeface="Calibri Light" panose="020F0302020204030204" pitchFamily="34" charset="0"/>
                <a:cs typeface="Calibri Light" panose="020F0302020204030204" pitchFamily="34" charset="0"/>
              </a:defRPr>
            </a:lvl3pPr>
            <a:lvl4pPr>
              <a:defRPr sz="1600">
                <a:latin typeface="Calibri Light" panose="020F0302020204030204" pitchFamily="34" charset="0"/>
                <a:cs typeface="Calibri Light" panose="020F0302020204030204" pitchFamily="34" charset="0"/>
              </a:defRPr>
            </a:lvl4pPr>
            <a:lvl5pPr>
              <a:defRPr sz="1600">
                <a:latin typeface="Calibri Light" panose="020F0302020204030204" pitchFamily="34" charset="0"/>
                <a:cs typeface="Calibri Light" panose="020F0302020204030204" pitchFamily="34" charset="0"/>
              </a:defRPr>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5156201" y="1279261"/>
            <a:ext cx="4882848" cy="533136"/>
          </a:xfrm>
        </p:spPr>
        <p:txBody>
          <a:bodyPr anchor="b"/>
          <a:lstStyle>
            <a:lvl1pPr marL="0" indent="0">
              <a:buNone/>
              <a:defRPr sz="2400" b="1">
                <a:latin typeface="Calibri Light" panose="020F0302020204030204" pitchFamily="34" charset="0"/>
                <a:cs typeface="Calibri Light" panose="020F030202020403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5156201" y="1812396"/>
            <a:ext cx="4882848" cy="3788304"/>
          </a:xfrm>
        </p:spPr>
        <p:txBody>
          <a:bodyPr/>
          <a:lstStyle>
            <a:lvl1pPr>
              <a:defRPr sz="2400">
                <a:latin typeface="Calibri Light" panose="020F0302020204030204" pitchFamily="34" charset="0"/>
                <a:cs typeface="Calibri Light" panose="020F0302020204030204" pitchFamily="34" charset="0"/>
              </a:defRPr>
            </a:lvl1pPr>
            <a:lvl2pPr>
              <a:defRPr sz="2000">
                <a:latin typeface="Calibri Light" panose="020F0302020204030204" pitchFamily="34" charset="0"/>
                <a:cs typeface="Calibri Light" panose="020F0302020204030204" pitchFamily="34" charset="0"/>
              </a:defRPr>
            </a:lvl2pPr>
            <a:lvl3pPr>
              <a:defRPr sz="1800">
                <a:latin typeface="Calibri Light" panose="020F0302020204030204" pitchFamily="34" charset="0"/>
                <a:cs typeface="Calibri Light" panose="020F0302020204030204" pitchFamily="34" charset="0"/>
              </a:defRPr>
            </a:lvl3pPr>
            <a:lvl4pPr>
              <a:defRPr sz="1600">
                <a:latin typeface="Calibri Light" panose="020F0302020204030204" pitchFamily="34" charset="0"/>
                <a:cs typeface="Calibri Light" panose="020F0302020204030204" pitchFamily="34" charset="0"/>
              </a:defRPr>
            </a:lvl4pPr>
            <a:lvl5pPr>
              <a:defRPr sz="1600">
                <a:latin typeface="Calibri Light" panose="020F0302020204030204" pitchFamily="34" charset="0"/>
                <a:cs typeface="Calibri Light" panose="020F0302020204030204" pitchFamily="34" charset="0"/>
              </a:defRPr>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Calibri Light" panose="020F0302020204030204" pitchFamily="34" charset="0"/>
                <a:cs typeface="Calibri Light" panose="020F0302020204030204" pitchFamily="34" charset="0"/>
              </a:defRPr>
            </a:lvl1pPr>
          </a:lstStyle>
          <a:p>
            <a:r>
              <a:rPr lang="en-US"/>
              <a:t>Click to edit Master title style</a:t>
            </a: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08003" y="227541"/>
            <a:ext cx="3342570" cy="968376"/>
          </a:xfrm>
        </p:spPr>
        <p:txBody>
          <a:bodyPr anchor="b"/>
          <a:lstStyle>
            <a:lvl1pPr algn="l">
              <a:defRPr sz="2000" b="1">
                <a:latin typeface="Calibri Light" panose="020F0302020204030204" pitchFamily="34" charset="0"/>
                <a:cs typeface="Calibri Light" panose="020F0302020204030204" pitchFamily="34" charset="0"/>
              </a:defRPr>
            </a:lvl1pPr>
          </a:lstStyle>
          <a:p>
            <a:r>
              <a:rPr lang="en-US"/>
              <a:t>Click to edit Master title style</a:t>
            </a:r>
          </a:p>
        </p:txBody>
      </p:sp>
      <p:sp>
        <p:nvSpPr>
          <p:cNvPr id="3" name="Content Placeholder 2"/>
          <p:cNvSpPr>
            <a:spLocks noGrp="1"/>
          </p:cNvSpPr>
          <p:nvPr>
            <p:ph idx="1"/>
          </p:nvPr>
        </p:nvSpPr>
        <p:spPr>
          <a:xfrm>
            <a:off x="3972278" y="227543"/>
            <a:ext cx="5679722" cy="4877594"/>
          </a:xfrm>
        </p:spPr>
        <p:txBody>
          <a:bodyPr/>
          <a:lstStyle>
            <a:lvl1pPr>
              <a:defRPr sz="3200">
                <a:latin typeface="Calibri Light" panose="020F0302020204030204" pitchFamily="34" charset="0"/>
                <a:cs typeface="Calibri Light" panose="020F0302020204030204" pitchFamily="34" charset="0"/>
              </a:defRPr>
            </a:lvl1pPr>
            <a:lvl2pPr>
              <a:defRPr sz="2800">
                <a:latin typeface="Calibri Light" panose="020F0302020204030204" pitchFamily="34" charset="0"/>
                <a:cs typeface="Calibri Light" panose="020F0302020204030204" pitchFamily="34" charset="0"/>
              </a:defRPr>
            </a:lvl2pPr>
            <a:lvl3pPr>
              <a:defRPr sz="2400">
                <a:latin typeface="Calibri Light" panose="020F0302020204030204" pitchFamily="34" charset="0"/>
                <a:cs typeface="Calibri Light" panose="020F0302020204030204" pitchFamily="34" charset="0"/>
              </a:defRPr>
            </a:lvl3pPr>
            <a:lvl4pPr>
              <a:defRPr sz="2000">
                <a:latin typeface="Calibri Light" panose="020F0302020204030204" pitchFamily="34" charset="0"/>
                <a:cs typeface="Calibri Light" panose="020F0302020204030204" pitchFamily="34" charset="0"/>
              </a:defRPr>
            </a:lvl4pPr>
            <a:lvl5pPr>
              <a:defRPr sz="2000">
                <a:latin typeface="Calibri Light" panose="020F0302020204030204" pitchFamily="34" charset="0"/>
                <a:cs typeface="Calibri Light" panose="020F0302020204030204" pitchFamily="34" charset="0"/>
              </a:defRPr>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508003" y="1195919"/>
            <a:ext cx="3342570" cy="3909219"/>
          </a:xfrm>
        </p:spPr>
        <p:txBody>
          <a:bodyPr/>
          <a:lstStyle>
            <a:lvl1pPr marL="0" indent="0">
              <a:buNone/>
              <a:defRPr sz="1400">
                <a:latin typeface="Calibri Light" panose="020F0302020204030204" pitchFamily="34" charset="0"/>
                <a:cs typeface="Calibri Light" panose="020F0302020204030204"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991431" y="4000500"/>
            <a:ext cx="6096000" cy="472282"/>
          </a:xfrm>
        </p:spPr>
        <p:txBody>
          <a:bodyPr anchor="b"/>
          <a:lstStyle>
            <a:lvl1pPr algn="l">
              <a:defRPr sz="2000" b="1">
                <a:latin typeface="Calibri Light" panose="020F0302020204030204" pitchFamily="34" charset="0"/>
                <a:cs typeface="Calibri Light" panose="020F0302020204030204" pitchFamily="34" charset="0"/>
              </a:defRPr>
            </a:lvl1pPr>
          </a:lstStyle>
          <a:p>
            <a:r>
              <a:rPr lang="en-US"/>
              <a:t>Click to edit Master title style</a:t>
            </a:r>
          </a:p>
        </p:txBody>
      </p:sp>
      <p:sp>
        <p:nvSpPr>
          <p:cNvPr id="3" name="Picture Placeholder 2"/>
          <p:cNvSpPr>
            <a:spLocks noGrp="1"/>
          </p:cNvSpPr>
          <p:nvPr>
            <p:ph type="pic" idx="1"/>
          </p:nvPr>
        </p:nvSpPr>
        <p:spPr>
          <a:xfrm>
            <a:off x="1991431" y="510646"/>
            <a:ext cx="6096000" cy="3429000"/>
          </a:xfrm>
        </p:spPr>
        <p:txBody>
          <a:bodyPr/>
          <a:lstStyle>
            <a:lvl1pPr marL="0" indent="0">
              <a:buNone/>
              <a:defRPr sz="3200">
                <a:latin typeface="Calibri Light" panose="020F0302020204030204" pitchFamily="34" charset="0"/>
                <a:cs typeface="Calibri Light" panose="020F0302020204030204"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991431" y="4472783"/>
            <a:ext cx="6096000" cy="670719"/>
          </a:xfrm>
        </p:spPr>
        <p:txBody>
          <a:bodyPr/>
          <a:lstStyle>
            <a:lvl1pPr marL="0" indent="0">
              <a:buNone/>
              <a:defRPr sz="1400">
                <a:latin typeface="Calibri Light" panose="020F0302020204030204" pitchFamily="34" charset="0"/>
                <a:cs typeface="Calibri Light" panose="020F0302020204030204"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Bible Verse Text Without Subpoint">
    <p:spTree>
      <p:nvGrpSpPr>
        <p:cNvPr id="1" name=""/>
        <p:cNvGrpSpPr/>
        <p:nvPr/>
      </p:nvGrpSpPr>
      <p:grpSpPr>
        <a:xfrm>
          <a:off x="0" y="0"/>
          <a:ext cx="0" cy="0"/>
          <a:chOff x="0" y="0"/>
          <a:chExt cx="0" cy="0"/>
        </a:xfrm>
      </p:grpSpPr>
      <p:sp>
        <p:nvSpPr>
          <p:cNvPr id="5" name="Title 1"/>
          <p:cNvSpPr txBox="1">
            <a:spLocks/>
          </p:cNvSpPr>
          <p:nvPr userDrawn="1"/>
        </p:nvSpPr>
        <p:spPr bwMode="auto">
          <a:xfrm>
            <a:off x="1354667" y="4953000"/>
            <a:ext cx="8636000" cy="635000"/>
          </a:xfrm>
          <a:prstGeom prst="rect">
            <a:avLst/>
          </a:prstGeom>
          <a:noFill/>
          <a:ln w="9525">
            <a:noFill/>
            <a:miter lim="800000"/>
            <a:headEnd/>
            <a:tailEnd/>
          </a:ln>
        </p:spPr>
        <p:txBody>
          <a:bodyPr anchor="ctr"/>
          <a:lstStyle/>
          <a:p>
            <a:pPr algn="r" eaLnBrk="0" hangingPunct="0">
              <a:defRPr/>
            </a:pPr>
            <a:endParaRPr lang="en-US" sz="4800" kern="0" dirty="0">
              <a:solidFill>
                <a:schemeClr val="bg1"/>
              </a:solidFill>
              <a:latin typeface="Calibri Light" panose="020F0302020204030204" pitchFamily="34" charset="0"/>
              <a:ea typeface="MS PGothic" pitchFamily="34" charset="-128"/>
              <a:cs typeface="Calibri Light" panose="020F0302020204030204" pitchFamily="34" charset="0"/>
            </a:endParaRPr>
          </a:p>
        </p:txBody>
      </p:sp>
      <p:sp>
        <p:nvSpPr>
          <p:cNvPr id="2" name="Title 1"/>
          <p:cNvSpPr>
            <a:spLocks noGrp="1"/>
          </p:cNvSpPr>
          <p:nvPr>
            <p:ph type="title" hasCustomPrompt="1"/>
          </p:nvPr>
        </p:nvSpPr>
        <p:spPr>
          <a:xfrm>
            <a:off x="6451600" y="5088030"/>
            <a:ext cx="3539067" cy="535531"/>
          </a:xfrm>
        </p:spPr>
        <p:txBody>
          <a:bodyPr anchor="b" anchorCtr="0">
            <a:noAutofit/>
          </a:bodyPr>
          <a:lstStyle>
            <a:lvl1pPr algn="r">
              <a:lnSpc>
                <a:spcPct val="80000"/>
              </a:lnSpc>
              <a:defRPr sz="3600" baseline="0">
                <a:solidFill>
                  <a:schemeClr val="tx1">
                    <a:lumMod val="50000"/>
                    <a:lumOff val="50000"/>
                  </a:schemeClr>
                </a:solidFill>
                <a:latin typeface="Calibri Light" panose="020F0302020204030204" pitchFamily="34" charset="0"/>
                <a:cs typeface="Calibri Light" panose="020F0302020204030204" pitchFamily="34" charset="0"/>
              </a:defRPr>
            </a:lvl1pPr>
          </a:lstStyle>
          <a:p>
            <a:r>
              <a:rPr lang="en-US" dirty="0"/>
              <a:t>Chapter</a:t>
            </a:r>
          </a:p>
        </p:txBody>
      </p:sp>
      <p:sp>
        <p:nvSpPr>
          <p:cNvPr id="3" name="Content Placeholder 2"/>
          <p:cNvSpPr>
            <a:spLocks noGrp="1"/>
          </p:cNvSpPr>
          <p:nvPr>
            <p:ph idx="1" hasCustomPrompt="1"/>
          </p:nvPr>
        </p:nvSpPr>
        <p:spPr>
          <a:xfrm>
            <a:off x="169334" y="114300"/>
            <a:ext cx="9821333" cy="4838700"/>
          </a:xfrm>
        </p:spPr>
        <p:txBody>
          <a:bodyPr/>
          <a:lstStyle>
            <a:lvl1pPr>
              <a:buNone/>
              <a:defRPr>
                <a:latin typeface="Calibri Light" panose="020F0302020204030204" pitchFamily="34" charset="0"/>
                <a:cs typeface="Calibri Light" panose="020F0302020204030204" pitchFamily="34" charset="0"/>
              </a:defRPr>
            </a:lvl1pPr>
            <a:lvl2pPr>
              <a:defRPr>
                <a:latin typeface="Calibri Light" panose="020F0302020204030204" pitchFamily="34" charset="0"/>
                <a:cs typeface="Calibri Light" panose="020F0302020204030204" pitchFamily="34" charset="0"/>
              </a:defRPr>
            </a:lvl2pPr>
            <a:lvl3pPr>
              <a:defRPr>
                <a:latin typeface="Calibri Light" panose="020F0302020204030204" pitchFamily="34" charset="0"/>
                <a:cs typeface="Calibri Light" panose="020F0302020204030204" pitchFamily="34" charset="0"/>
              </a:defRPr>
            </a:lvl3pPr>
            <a:lvl4pPr>
              <a:defRPr>
                <a:latin typeface="Calibri Light" panose="020F0302020204030204" pitchFamily="34" charset="0"/>
                <a:cs typeface="Calibri Light" panose="020F0302020204030204" pitchFamily="34" charset="0"/>
              </a:defRPr>
            </a:lvl4pPr>
            <a:lvl5pPr>
              <a:defRPr>
                <a:latin typeface="Calibri Light" panose="020F0302020204030204" pitchFamily="34" charset="0"/>
                <a:cs typeface="Calibri Light" panose="020F0302020204030204" pitchFamily="34" charset="0"/>
              </a:defRPr>
            </a:lvl5pPr>
          </a:lstStyle>
          <a:p>
            <a:pPr lvl="0"/>
            <a:r>
              <a:rPr lang="en-US" dirty="0"/>
              <a:t>Verses go here</a:t>
            </a:r>
          </a:p>
          <a:p>
            <a:pPr lvl="1"/>
            <a:r>
              <a:rPr lang="en-US" dirty="0"/>
              <a:t>Second level</a:t>
            </a:r>
          </a:p>
          <a:p>
            <a:pPr lvl="2"/>
            <a:r>
              <a:rPr lang="en-US" dirty="0"/>
              <a:t>Third level</a:t>
            </a:r>
          </a:p>
          <a:p>
            <a:pPr lvl="3"/>
            <a:r>
              <a:rPr lang="en-US" dirty="0"/>
              <a:t>Fourth level</a:t>
            </a:r>
          </a:p>
          <a:p>
            <a:pPr lvl="4"/>
            <a:r>
              <a:rPr lang="en-US" dirty="0"/>
              <a:t>Fifth level</a:t>
            </a: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Calibri Light" panose="020F0302020204030204" pitchFamily="34" charset="0"/>
                <a:cs typeface="Calibri Light" panose="020F0302020204030204" pitchFamily="34" charset="0"/>
              </a:defRPr>
            </a:lvl1pPr>
          </a:lstStyle>
          <a:p>
            <a:r>
              <a:rPr lang="en-US"/>
              <a:t>Click to edit Master title style</a:t>
            </a:r>
          </a:p>
        </p:txBody>
      </p:sp>
      <p:sp>
        <p:nvSpPr>
          <p:cNvPr id="3" name="Vertical Text Placeholder 2"/>
          <p:cNvSpPr>
            <a:spLocks noGrp="1"/>
          </p:cNvSpPr>
          <p:nvPr>
            <p:ph type="body" orient="vert" idx="1"/>
          </p:nvPr>
        </p:nvSpPr>
        <p:spPr/>
        <p:txBody>
          <a:bodyPr vert="eaVert"/>
          <a:lstStyle>
            <a:lvl1pPr>
              <a:defRPr>
                <a:latin typeface="Calibri Light" panose="020F0302020204030204" pitchFamily="34" charset="0"/>
                <a:cs typeface="Calibri Light" panose="020F0302020204030204" pitchFamily="34" charset="0"/>
              </a:defRPr>
            </a:lvl1pPr>
            <a:lvl2pPr>
              <a:defRPr>
                <a:latin typeface="Calibri Light" panose="020F0302020204030204" pitchFamily="34" charset="0"/>
                <a:cs typeface="Calibri Light" panose="020F0302020204030204" pitchFamily="34" charset="0"/>
              </a:defRPr>
            </a:lvl2pPr>
            <a:lvl3pPr>
              <a:defRPr>
                <a:latin typeface="Calibri Light" panose="020F0302020204030204" pitchFamily="34" charset="0"/>
                <a:cs typeface="Calibri Light" panose="020F0302020204030204" pitchFamily="34" charset="0"/>
              </a:defRPr>
            </a:lvl3pPr>
            <a:lvl4pPr>
              <a:defRPr>
                <a:latin typeface="Calibri Light" panose="020F0302020204030204" pitchFamily="34" charset="0"/>
                <a:cs typeface="Calibri Light" panose="020F0302020204030204" pitchFamily="34" charset="0"/>
              </a:defRPr>
            </a:lvl4pPr>
            <a:lvl5pPr>
              <a:defRPr>
                <a:latin typeface="Calibri Light" panose="020F0302020204030204" pitchFamily="34" charset="0"/>
                <a:cs typeface="Calibri Light" panose="020F03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895167" y="127000"/>
            <a:ext cx="2095500" cy="5397500"/>
          </a:xfrm>
        </p:spPr>
        <p:txBody>
          <a:bodyPr vert="eaVert"/>
          <a:lstStyle>
            <a:lvl1pPr>
              <a:defRPr>
                <a:latin typeface="Calibri Light" panose="020F0302020204030204" pitchFamily="34" charset="0"/>
                <a:cs typeface="Calibri Light" panose="020F0302020204030204" pitchFamily="34" charset="0"/>
              </a:defRPr>
            </a:lvl1pPr>
          </a:lstStyle>
          <a:p>
            <a:r>
              <a:rPr lang="en-US"/>
              <a:t>Click to edit Master title style</a:t>
            </a:r>
          </a:p>
        </p:txBody>
      </p:sp>
      <p:sp>
        <p:nvSpPr>
          <p:cNvPr id="3" name="Vertical Text Placeholder 2"/>
          <p:cNvSpPr>
            <a:spLocks noGrp="1"/>
          </p:cNvSpPr>
          <p:nvPr>
            <p:ph type="body" orient="vert" idx="1"/>
          </p:nvPr>
        </p:nvSpPr>
        <p:spPr>
          <a:xfrm>
            <a:off x="1608667" y="127000"/>
            <a:ext cx="6117167" cy="5397500"/>
          </a:xfrm>
        </p:spPr>
        <p:txBody>
          <a:bodyPr vert="eaVert"/>
          <a:lstStyle>
            <a:lvl1pPr>
              <a:defRPr>
                <a:latin typeface="Calibri Light" panose="020F0302020204030204" pitchFamily="34" charset="0"/>
                <a:cs typeface="Calibri Light" panose="020F0302020204030204" pitchFamily="34" charset="0"/>
              </a:defRPr>
            </a:lvl1pPr>
            <a:lvl2pPr>
              <a:defRPr>
                <a:latin typeface="Calibri Light" panose="020F0302020204030204" pitchFamily="34" charset="0"/>
                <a:cs typeface="Calibri Light" panose="020F0302020204030204" pitchFamily="34" charset="0"/>
              </a:defRPr>
            </a:lvl2pPr>
            <a:lvl3pPr>
              <a:defRPr>
                <a:latin typeface="Calibri Light" panose="020F0302020204030204" pitchFamily="34" charset="0"/>
                <a:cs typeface="Calibri Light" panose="020F0302020204030204" pitchFamily="34" charset="0"/>
              </a:defRPr>
            </a:lvl3pPr>
            <a:lvl4pPr>
              <a:defRPr>
                <a:latin typeface="Calibri Light" panose="020F0302020204030204" pitchFamily="34" charset="0"/>
                <a:cs typeface="Calibri Light" panose="020F0302020204030204" pitchFamily="34" charset="0"/>
              </a:defRPr>
            </a:lvl4pPr>
            <a:lvl5pPr>
              <a:defRPr>
                <a:latin typeface="Calibri Light" panose="020F0302020204030204" pitchFamily="34" charset="0"/>
                <a:cs typeface="Calibri Light" panose="020F03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Bible Verse Text With Subpoi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451600" y="5080002"/>
            <a:ext cx="3539067" cy="544286"/>
          </a:xfrm>
        </p:spPr>
        <p:txBody>
          <a:bodyPr wrap="square" anchor="b" anchorCtr="0">
            <a:noAutofit/>
          </a:bodyPr>
          <a:lstStyle>
            <a:lvl1pPr algn="r">
              <a:lnSpc>
                <a:spcPct val="80000"/>
              </a:lnSpc>
              <a:defRPr sz="3600" baseline="0">
                <a:solidFill>
                  <a:schemeClr val="tx1">
                    <a:lumMod val="50000"/>
                    <a:lumOff val="50000"/>
                  </a:schemeClr>
                </a:solidFill>
                <a:latin typeface="Calibri Light" panose="020F0302020204030204" pitchFamily="34" charset="0"/>
                <a:cs typeface="Calibri Light" panose="020F0302020204030204" pitchFamily="34" charset="0"/>
              </a:defRPr>
            </a:lvl1pPr>
          </a:lstStyle>
          <a:p>
            <a:r>
              <a:rPr lang="en-US" dirty="0"/>
              <a:t>Chapter</a:t>
            </a:r>
          </a:p>
        </p:txBody>
      </p:sp>
      <p:sp>
        <p:nvSpPr>
          <p:cNvPr id="3" name="Content Placeholder 2"/>
          <p:cNvSpPr>
            <a:spLocks noGrp="1"/>
          </p:cNvSpPr>
          <p:nvPr>
            <p:ph idx="1" hasCustomPrompt="1"/>
          </p:nvPr>
        </p:nvSpPr>
        <p:spPr>
          <a:xfrm>
            <a:off x="169334" y="114300"/>
            <a:ext cx="9821333" cy="4838700"/>
          </a:xfrm>
        </p:spPr>
        <p:txBody>
          <a:bodyPr/>
          <a:lstStyle>
            <a:lvl1pPr>
              <a:buNone/>
              <a:defRPr>
                <a:latin typeface="Calibri Light" panose="020F0302020204030204" pitchFamily="34" charset="0"/>
                <a:cs typeface="Calibri Light" panose="020F0302020204030204" pitchFamily="34" charset="0"/>
              </a:defRPr>
            </a:lvl1pPr>
            <a:lvl2pPr>
              <a:defRPr>
                <a:latin typeface="Calibri Light" panose="020F0302020204030204" pitchFamily="34" charset="0"/>
                <a:cs typeface="Calibri Light" panose="020F0302020204030204" pitchFamily="34" charset="0"/>
              </a:defRPr>
            </a:lvl2pPr>
            <a:lvl3pPr>
              <a:defRPr>
                <a:latin typeface="Calibri Light" panose="020F0302020204030204" pitchFamily="34" charset="0"/>
                <a:cs typeface="Calibri Light" panose="020F0302020204030204" pitchFamily="34" charset="0"/>
              </a:defRPr>
            </a:lvl3pPr>
            <a:lvl4pPr>
              <a:defRPr>
                <a:latin typeface="Calibri Light" panose="020F0302020204030204" pitchFamily="34" charset="0"/>
                <a:cs typeface="Calibri Light" panose="020F0302020204030204" pitchFamily="34" charset="0"/>
              </a:defRPr>
            </a:lvl4pPr>
            <a:lvl5pPr>
              <a:defRPr>
                <a:latin typeface="Calibri Light" panose="020F0302020204030204" pitchFamily="34" charset="0"/>
                <a:cs typeface="Calibri Light" panose="020F0302020204030204" pitchFamily="34" charset="0"/>
              </a:defRPr>
            </a:lvl5pPr>
          </a:lstStyle>
          <a:p>
            <a:pPr lvl="0"/>
            <a:r>
              <a:rPr lang="en-US" dirty="0"/>
              <a:t>Verses go here</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Text Placeholder 8"/>
          <p:cNvSpPr>
            <a:spLocks noGrp="1"/>
          </p:cNvSpPr>
          <p:nvPr>
            <p:ph type="body" sz="quarter" idx="10" hasCustomPrompt="1"/>
          </p:nvPr>
        </p:nvSpPr>
        <p:spPr>
          <a:xfrm>
            <a:off x="169335" y="5080002"/>
            <a:ext cx="7425265" cy="544286"/>
          </a:xfrm>
        </p:spPr>
        <p:txBody>
          <a:bodyPr anchor="b" anchorCtr="0"/>
          <a:lstStyle>
            <a:lvl1pPr algn="l">
              <a:defRPr sz="3600" baseline="0">
                <a:solidFill>
                  <a:schemeClr val="tx1">
                    <a:lumMod val="50000"/>
                    <a:lumOff val="50000"/>
                  </a:schemeClr>
                </a:solidFill>
                <a:latin typeface="Calibri Light" panose="020F0302020204030204" pitchFamily="34" charset="0"/>
                <a:cs typeface="Calibri Light" panose="020F0302020204030204" pitchFamily="34" charset="0"/>
              </a:defRPr>
            </a:lvl1pPr>
            <a:lvl5pPr>
              <a:defRPr/>
            </a:lvl5pPr>
          </a:lstStyle>
          <a:p>
            <a:pPr lvl="0"/>
            <a:r>
              <a:rPr lang="en-US" dirty="0" err="1"/>
              <a:t>Subpoint</a:t>
            </a:r>
            <a:r>
              <a:rPr lang="en-US" dirty="0"/>
              <a:t> goes here</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Full Screen Quot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146799" y="5143500"/>
            <a:ext cx="3865034" cy="482314"/>
          </a:xfrm>
        </p:spPr>
        <p:txBody>
          <a:bodyPr anchor="t"/>
          <a:lstStyle>
            <a:lvl1pPr algn="ctr">
              <a:defRPr sz="1800" b="0">
                <a:solidFill>
                  <a:schemeClr val="tx1">
                    <a:lumMod val="50000"/>
                    <a:lumOff val="50000"/>
                  </a:schemeClr>
                </a:solidFill>
                <a:latin typeface="Calibri Light" panose="020F0302020204030204" pitchFamily="34" charset="0"/>
                <a:cs typeface="Calibri Light" panose="020F0302020204030204" pitchFamily="34" charset="0"/>
              </a:defRPr>
            </a:lvl1pPr>
          </a:lstStyle>
          <a:p>
            <a:r>
              <a:rPr lang="en-US" dirty="0"/>
              <a:t>Author (if necessary), Bibliographic Info</a:t>
            </a:r>
          </a:p>
        </p:txBody>
      </p:sp>
      <p:sp>
        <p:nvSpPr>
          <p:cNvPr id="3" name="Picture Placeholder 2"/>
          <p:cNvSpPr>
            <a:spLocks noGrp="1"/>
          </p:cNvSpPr>
          <p:nvPr>
            <p:ph type="pic" idx="1" hasCustomPrompt="1"/>
          </p:nvPr>
        </p:nvSpPr>
        <p:spPr>
          <a:xfrm>
            <a:off x="6146800" y="79376"/>
            <a:ext cx="3865033" cy="5064124"/>
          </a:xfrm>
        </p:spPr>
        <p:txBody>
          <a:bodyPr/>
          <a:lstStyle>
            <a:lvl1pPr marL="0" indent="0" algn="ctr">
              <a:buNone/>
              <a:defRPr sz="2800" baseline="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a:t>Picture of source being quoted</a:t>
            </a:r>
          </a:p>
        </p:txBody>
      </p:sp>
      <p:sp>
        <p:nvSpPr>
          <p:cNvPr id="4" name="Text Placeholder 3"/>
          <p:cNvSpPr>
            <a:spLocks noGrp="1"/>
          </p:cNvSpPr>
          <p:nvPr>
            <p:ph type="body" sz="half" idx="2" hasCustomPrompt="1"/>
          </p:nvPr>
        </p:nvSpPr>
        <p:spPr>
          <a:xfrm>
            <a:off x="169335" y="79377"/>
            <a:ext cx="5901265" cy="5521324"/>
          </a:xfrm>
        </p:spPr>
        <p:txBody>
          <a:bodyPr/>
          <a:lstStyle>
            <a:lvl1pPr marL="228600" indent="-228600">
              <a:lnSpc>
                <a:spcPct val="90000"/>
              </a:lnSpc>
              <a:buNone/>
              <a:defRPr sz="3600" baseline="0">
                <a:latin typeface="Georgia" panose="02040502050405020303" pitchFamily="18" charset="0"/>
                <a:cs typeface="Calibri Light" panose="020F0302020204030204"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Quote goes here</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Bible Verse Text - Papyrus">
    <p:spTree>
      <p:nvGrpSpPr>
        <p:cNvPr id="1" name=""/>
        <p:cNvGrpSpPr/>
        <p:nvPr/>
      </p:nvGrpSpPr>
      <p:grpSpPr>
        <a:xfrm>
          <a:off x="0" y="0"/>
          <a:ext cx="0" cy="0"/>
          <a:chOff x="0" y="0"/>
          <a:chExt cx="0" cy="0"/>
        </a:xfrm>
      </p:grpSpPr>
      <p:pic>
        <p:nvPicPr>
          <p:cNvPr id="6" name="Picture 2" descr="Image result for papyrus scroll background"/>
          <p:cNvPicPr>
            <a:picLocks noChangeAspect="1" noChangeArrowheads="1"/>
          </p:cNvPicPr>
          <p:nvPr userDrawn="1"/>
        </p:nvPicPr>
        <p:blipFill rotWithShape="1">
          <a:blip r:embed="rId2" cstate="print">
            <a:extLst>
              <a:ext uri="{BEBA8EAE-BF5A-486C-A8C5-ECC9F3942E4B}">
                <a14:imgProps xmlns:a14="http://schemas.microsoft.com/office/drawing/2010/main">
                  <a14:imgLayer r:embed="rId3">
                    <a14:imgEffect>
                      <a14:brightnessContrast bright="20000"/>
                    </a14:imgEffect>
                  </a14:imgLayer>
                </a14:imgProps>
              </a:ext>
              <a:ext uri="{28A0092B-C50C-407E-A947-70E740481C1C}">
                <a14:useLocalDpi xmlns:a14="http://schemas.microsoft.com/office/drawing/2010/main" val="0"/>
              </a:ext>
            </a:extLst>
          </a:blip>
          <a:srcRect l="9694" r="8418"/>
          <a:stretch/>
        </p:blipFill>
        <p:spPr bwMode="auto">
          <a:xfrm>
            <a:off x="26308" y="-21772"/>
            <a:ext cx="10109200" cy="5753100"/>
          </a:xfrm>
          <a:prstGeom prst="rect">
            <a:avLst/>
          </a:prstGeom>
          <a:noFill/>
          <a:effectLst>
            <a:softEdge rad="63500"/>
          </a:effectLst>
          <a:extLst>
            <a:ext uri="{909E8E84-426E-40DD-AFC4-6F175D3DCCD1}">
              <a14:hiddenFill xmlns:a14="http://schemas.microsoft.com/office/drawing/2010/main">
                <a:solidFill>
                  <a:srgbClr val="FFFFFF"/>
                </a:solidFill>
              </a14:hiddenFill>
            </a:ext>
          </a:extLst>
        </p:spPr>
      </p:pic>
      <p:sp>
        <p:nvSpPr>
          <p:cNvPr id="5" name="Title 1"/>
          <p:cNvSpPr txBox="1">
            <a:spLocks/>
          </p:cNvSpPr>
          <p:nvPr userDrawn="1"/>
        </p:nvSpPr>
        <p:spPr bwMode="auto">
          <a:xfrm>
            <a:off x="1354667" y="4953000"/>
            <a:ext cx="8636000" cy="635000"/>
          </a:xfrm>
          <a:prstGeom prst="rect">
            <a:avLst/>
          </a:prstGeom>
          <a:noFill/>
          <a:ln w="9525">
            <a:noFill/>
            <a:miter lim="800000"/>
            <a:headEnd/>
            <a:tailEnd/>
          </a:ln>
        </p:spPr>
        <p:txBody>
          <a:bodyPr anchor="ctr"/>
          <a:lstStyle/>
          <a:p>
            <a:pPr algn="r" eaLnBrk="0" hangingPunct="0">
              <a:defRPr/>
            </a:pPr>
            <a:endParaRPr lang="en-US" sz="4800" kern="0" dirty="0">
              <a:solidFill>
                <a:schemeClr val="bg1"/>
              </a:solidFill>
              <a:latin typeface="+mj-lt"/>
              <a:ea typeface="MS PGothic" pitchFamily="34" charset="-128"/>
              <a:cs typeface="+mj-cs"/>
            </a:endParaRPr>
          </a:p>
        </p:txBody>
      </p:sp>
      <p:sp>
        <p:nvSpPr>
          <p:cNvPr id="2" name="Title 1"/>
          <p:cNvSpPr>
            <a:spLocks noGrp="1"/>
          </p:cNvSpPr>
          <p:nvPr>
            <p:ph type="title" hasCustomPrompt="1"/>
          </p:nvPr>
        </p:nvSpPr>
        <p:spPr>
          <a:xfrm>
            <a:off x="6451600" y="5077870"/>
            <a:ext cx="3539067" cy="535531"/>
          </a:xfrm>
        </p:spPr>
        <p:txBody>
          <a:bodyPr anchor="b" anchorCtr="0">
            <a:noAutofit/>
          </a:bodyPr>
          <a:lstStyle>
            <a:lvl1pPr algn="r">
              <a:lnSpc>
                <a:spcPct val="80000"/>
              </a:lnSpc>
              <a:defRPr sz="3600" b="1" baseline="0">
                <a:solidFill>
                  <a:schemeClr val="tx1"/>
                </a:solidFill>
                <a:latin typeface="Papyrus" panose="03070502060502030205" pitchFamily="66" charset="0"/>
              </a:defRPr>
            </a:lvl1pPr>
          </a:lstStyle>
          <a:p>
            <a:r>
              <a:rPr lang="en-US" dirty="0"/>
              <a:t>Chapter</a:t>
            </a:r>
          </a:p>
        </p:txBody>
      </p:sp>
      <p:sp>
        <p:nvSpPr>
          <p:cNvPr id="3" name="Content Placeholder 2"/>
          <p:cNvSpPr>
            <a:spLocks noGrp="1"/>
          </p:cNvSpPr>
          <p:nvPr>
            <p:ph idx="1" hasCustomPrompt="1"/>
          </p:nvPr>
        </p:nvSpPr>
        <p:spPr>
          <a:xfrm>
            <a:off x="127000" y="190500"/>
            <a:ext cx="9906000" cy="4762500"/>
          </a:xfrm>
        </p:spPr>
        <p:txBody>
          <a:bodyPr/>
          <a:lstStyle>
            <a:lvl1pPr>
              <a:buNone/>
              <a:defRPr b="1">
                <a:solidFill>
                  <a:schemeClr val="tx1"/>
                </a:solidFill>
                <a:latin typeface="Papyrus" panose="03070502060502030205" pitchFamily="66" charset="0"/>
              </a:defRPr>
            </a:lvl1pPr>
            <a:lvl2pPr>
              <a:defRPr b="1">
                <a:solidFill>
                  <a:schemeClr val="tx1"/>
                </a:solidFill>
                <a:latin typeface="Papyrus" panose="03070502060502030205" pitchFamily="66" charset="0"/>
              </a:defRPr>
            </a:lvl2pPr>
            <a:lvl3pPr>
              <a:defRPr b="1">
                <a:solidFill>
                  <a:schemeClr val="tx1"/>
                </a:solidFill>
                <a:latin typeface="Papyrus" panose="03070502060502030205" pitchFamily="66" charset="0"/>
              </a:defRPr>
            </a:lvl3pPr>
            <a:lvl4pPr>
              <a:defRPr b="1">
                <a:solidFill>
                  <a:schemeClr val="tx1"/>
                </a:solidFill>
                <a:latin typeface="Papyrus" panose="03070502060502030205" pitchFamily="66" charset="0"/>
              </a:defRPr>
            </a:lvl4pPr>
            <a:lvl5pPr>
              <a:defRPr b="1">
                <a:solidFill>
                  <a:schemeClr val="tx1"/>
                </a:solidFill>
                <a:latin typeface="Papyrus" panose="03070502060502030205" pitchFamily="66" charset="0"/>
              </a:defRPr>
            </a:lvl5pPr>
          </a:lstStyle>
          <a:p>
            <a:pPr lvl="0"/>
            <a:r>
              <a:rPr lang="en-US" dirty="0"/>
              <a:t>Verses go here</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81490688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69334" y="127000"/>
            <a:ext cx="9821333" cy="698500"/>
          </a:xfrm>
        </p:spPr>
        <p:txBody>
          <a:bodyPr/>
          <a:lstStyle>
            <a:lvl1pPr>
              <a:defRPr>
                <a:latin typeface="Calibri Light" panose="020F0302020204030204" pitchFamily="34" charset="0"/>
                <a:cs typeface="Calibri Light" panose="020F0302020204030204" pitchFamily="34" charset="0"/>
              </a:defRPr>
            </a:lvl1pPr>
          </a:lstStyle>
          <a:p>
            <a:r>
              <a:rPr lang="en-US" dirty="0"/>
              <a:t>Click to edit Master title style</a:t>
            </a:r>
          </a:p>
        </p:txBody>
      </p:sp>
      <p:sp>
        <p:nvSpPr>
          <p:cNvPr id="3" name="Content Placeholder 2"/>
          <p:cNvSpPr>
            <a:spLocks noGrp="1"/>
          </p:cNvSpPr>
          <p:nvPr>
            <p:ph idx="1"/>
          </p:nvPr>
        </p:nvSpPr>
        <p:spPr>
          <a:xfrm>
            <a:off x="169334" y="889000"/>
            <a:ext cx="9821333" cy="4635500"/>
          </a:xfrm>
        </p:spPr>
        <p:txBody>
          <a:bodyPr/>
          <a:lstStyle>
            <a:lvl1pPr>
              <a:buNone/>
              <a:defRPr>
                <a:latin typeface="Calibri Light" panose="020F0302020204030204" pitchFamily="34" charset="0"/>
                <a:cs typeface="Calibri Light" panose="020F0302020204030204" pitchFamily="34" charset="0"/>
              </a:defRPr>
            </a:lvl1pPr>
            <a:lvl2pPr>
              <a:defRPr>
                <a:latin typeface="Calibri Light" panose="020F0302020204030204" pitchFamily="34" charset="0"/>
                <a:cs typeface="Calibri Light" panose="020F0302020204030204" pitchFamily="34" charset="0"/>
              </a:defRPr>
            </a:lvl2pPr>
            <a:lvl3pPr>
              <a:defRPr>
                <a:latin typeface="Calibri Light" panose="020F0302020204030204" pitchFamily="34" charset="0"/>
                <a:cs typeface="Calibri Light" panose="020F0302020204030204" pitchFamily="34" charset="0"/>
              </a:defRPr>
            </a:lvl3pPr>
            <a:lvl4pPr>
              <a:defRPr>
                <a:latin typeface="Calibri Light" panose="020F0302020204030204" pitchFamily="34" charset="0"/>
                <a:cs typeface="Calibri Light" panose="020F0302020204030204" pitchFamily="34" charset="0"/>
              </a:defRPr>
            </a:lvl4pPr>
            <a:lvl5pPr>
              <a:defRPr>
                <a:latin typeface="Calibri Light" panose="020F0302020204030204" pitchFamily="34" charset="0"/>
                <a:cs typeface="Calibri Light" panose="020F030202020403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Subtitle and Content">
    <p:spTree>
      <p:nvGrpSpPr>
        <p:cNvPr id="1" name=""/>
        <p:cNvGrpSpPr/>
        <p:nvPr/>
      </p:nvGrpSpPr>
      <p:grpSpPr>
        <a:xfrm>
          <a:off x="0" y="0"/>
          <a:ext cx="0" cy="0"/>
          <a:chOff x="0" y="0"/>
          <a:chExt cx="0" cy="0"/>
        </a:xfrm>
      </p:grpSpPr>
      <p:sp>
        <p:nvSpPr>
          <p:cNvPr id="5" name="Title 1"/>
          <p:cNvSpPr txBox="1">
            <a:spLocks/>
          </p:cNvSpPr>
          <p:nvPr userDrawn="1"/>
        </p:nvSpPr>
        <p:spPr bwMode="auto">
          <a:xfrm>
            <a:off x="1354667" y="4953000"/>
            <a:ext cx="8636000" cy="635000"/>
          </a:xfrm>
          <a:prstGeom prst="rect">
            <a:avLst/>
          </a:prstGeom>
          <a:noFill/>
          <a:ln w="9525">
            <a:noFill/>
            <a:miter lim="800000"/>
            <a:headEnd/>
            <a:tailEnd/>
          </a:ln>
        </p:spPr>
        <p:txBody>
          <a:bodyPr anchor="ctr"/>
          <a:lstStyle/>
          <a:p>
            <a:pPr algn="r" eaLnBrk="0" hangingPunct="0">
              <a:defRPr/>
            </a:pPr>
            <a:endParaRPr lang="en-US" sz="4800" kern="0" dirty="0">
              <a:solidFill>
                <a:schemeClr val="bg1"/>
              </a:solidFill>
              <a:latin typeface="Calibri Light" panose="020F0302020204030204" pitchFamily="34" charset="0"/>
              <a:ea typeface="MS PGothic" pitchFamily="34" charset="-128"/>
              <a:cs typeface="Calibri Light" panose="020F0302020204030204" pitchFamily="34" charset="0"/>
            </a:endParaRPr>
          </a:p>
        </p:txBody>
      </p:sp>
      <p:sp>
        <p:nvSpPr>
          <p:cNvPr id="2" name="Title 1"/>
          <p:cNvSpPr>
            <a:spLocks noGrp="1"/>
          </p:cNvSpPr>
          <p:nvPr>
            <p:ph type="title"/>
          </p:nvPr>
        </p:nvSpPr>
        <p:spPr>
          <a:xfrm>
            <a:off x="169334" y="127000"/>
            <a:ext cx="9821333" cy="698500"/>
          </a:xfrm>
        </p:spPr>
        <p:txBody>
          <a:bodyPr/>
          <a:lstStyle>
            <a:lvl1pPr>
              <a:defRPr>
                <a:latin typeface="Calibri Light" panose="020F0302020204030204" pitchFamily="34" charset="0"/>
                <a:cs typeface="Calibri Light" panose="020F0302020204030204" pitchFamily="34" charset="0"/>
              </a:defRPr>
            </a:lvl1pPr>
          </a:lstStyle>
          <a:p>
            <a:r>
              <a:rPr lang="en-US" dirty="0"/>
              <a:t>Click to edit Master title style</a:t>
            </a:r>
          </a:p>
        </p:txBody>
      </p:sp>
      <p:sp>
        <p:nvSpPr>
          <p:cNvPr id="3" name="Content Placeholder 2"/>
          <p:cNvSpPr>
            <a:spLocks noGrp="1"/>
          </p:cNvSpPr>
          <p:nvPr>
            <p:ph idx="1"/>
          </p:nvPr>
        </p:nvSpPr>
        <p:spPr>
          <a:xfrm>
            <a:off x="169334" y="889000"/>
            <a:ext cx="9821333" cy="4064000"/>
          </a:xfrm>
        </p:spPr>
        <p:txBody>
          <a:bodyPr/>
          <a:lstStyle>
            <a:lvl1pPr>
              <a:buNone/>
              <a:defRPr>
                <a:latin typeface="Calibri Light" panose="020F0302020204030204" pitchFamily="34" charset="0"/>
                <a:cs typeface="Calibri Light" panose="020F0302020204030204" pitchFamily="34" charset="0"/>
              </a:defRPr>
            </a:lvl1pPr>
            <a:lvl2pPr>
              <a:defRPr>
                <a:latin typeface="Calibri Light" panose="020F0302020204030204" pitchFamily="34" charset="0"/>
                <a:cs typeface="Calibri Light" panose="020F0302020204030204" pitchFamily="34" charset="0"/>
              </a:defRPr>
            </a:lvl2pPr>
            <a:lvl3pPr>
              <a:defRPr>
                <a:latin typeface="Calibri Light" panose="020F0302020204030204" pitchFamily="34" charset="0"/>
                <a:cs typeface="Calibri Light" panose="020F0302020204030204" pitchFamily="34" charset="0"/>
              </a:defRPr>
            </a:lvl3pPr>
            <a:lvl4pPr>
              <a:defRPr>
                <a:latin typeface="Calibri Light" panose="020F0302020204030204" pitchFamily="34" charset="0"/>
                <a:cs typeface="Calibri Light" panose="020F0302020204030204" pitchFamily="34" charset="0"/>
              </a:defRPr>
            </a:lvl4pPr>
            <a:lvl5pPr>
              <a:defRPr>
                <a:latin typeface="Calibri Light" panose="020F0302020204030204" pitchFamily="34" charset="0"/>
                <a:cs typeface="Calibri Light" panose="020F030202020403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Text Placeholder 8"/>
          <p:cNvSpPr>
            <a:spLocks noGrp="1"/>
          </p:cNvSpPr>
          <p:nvPr>
            <p:ph type="body" sz="quarter" idx="10"/>
          </p:nvPr>
        </p:nvSpPr>
        <p:spPr>
          <a:xfrm>
            <a:off x="169334" y="5048250"/>
            <a:ext cx="9821333" cy="508000"/>
          </a:xfrm>
        </p:spPr>
        <p:txBody>
          <a:bodyPr anchor="ctr" anchorCtr="0"/>
          <a:lstStyle>
            <a:lvl1pPr algn="r">
              <a:spcBef>
                <a:spcPts val="0"/>
              </a:spcBef>
              <a:defRPr sz="4000">
                <a:latin typeface="Calibri Light" panose="020F0302020204030204" pitchFamily="34" charset="0"/>
                <a:cs typeface="Calibri Light" panose="020F0302020204030204" pitchFamily="34" charset="0"/>
              </a:defRPr>
            </a:lvl1pPr>
            <a:lvl5pPr>
              <a:defRPr/>
            </a:lvl5pPr>
          </a:lstStyle>
          <a:p>
            <a:pPr lvl="0"/>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Black">
    <p:spTree>
      <p:nvGrpSpPr>
        <p:cNvPr id="1" name=""/>
        <p:cNvGrpSpPr/>
        <p:nvPr/>
      </p:nvGrpSpPr>
      <p:grpSpPr>
        <a:xfrm>
          <a:off x="0" y="0"/>
          <a:ext cx="0" cy="0"/>
          <a:chOff x="0" y="0"/>
          <a:chExt cx="0" cy="0"/>
        </a:xfrm>
      </p:grpSpPr>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Black with Title">
    <p:spTree>
      <p:nvGrpSpPr>
        <p:cNvPr id="1" name=""/>
        <p:cNvGrpSpPr/>
        <p:nvPr/>
      </p:nvGrpSpPr>
      <p:grpSpPr>
        <a:xfrm>
          <a:off x="0" y="0"/>
          <a:ext cx="0" cy="0"/>
          <a:chOff x="0" y="0"/>
          <a:chExt cx="0" cy="0"/>
        </a:xfrm>
      </p:grpSpPr>
      <p:sp>
        <p:nvSpPr>
          <p:cNvPr id="2" name="Title 1"/>
          <p:cNvSpPr>
            <a:spLocks noGrp="1"/>
          </p:cNvSpPr>
          <p:nvPr>
            <p:ph type="title"/>
          </p:nvPr>
        </p:nvSpPr>
        <p:spPr>
          <a:xfrm>
            <a:off x="63500" y="4921250"/>
            <a:ext cx="9990667" cy="698500"/>
          </a:xfrm>
        </p:spPr>
        <p:txBody>
          <a:bodyPr/>
          <a:lstStyle>
            <a:lvl1pPr>
              <a:defRPr sz="4800">
                <a:latin typeface="Calibri Light" panose="020F0302020204030204" pitchFamily="34" charset="0"/>
                <a:cs typeface="Calibri Light" panose="020F0302020204030204" pitchFamily="34" charset="0"/>
              </a:defRPr>
            </a:lvl1pPr>
          </a:lstStyle>
          <a:p>
            <a:r>
              <a:rPr lang="en-US" dirty="0"/>
              <a:t>Click to edit Master title style</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169334" y="127000"/>
            <a:ext cx="9821333" cy="6985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dirty="0"/>
              <a:t>Click to edit Master title style</a:t>
            </a:r>
          </a:p>
        </p:txBody>
      </p:sp>
      <p:sp>
        <p:nvSpPr>
          <p:cNvPr id="1027" name="Rectangle 3"/>
          <p:cNvSpPr>
            <a:spLocks noGrp="1" noChangeArrowheads="1"/>
          </p:cNvSpPr>
          <p:nvPr>
            <p:ph type="body" idx="1"/>
          </p:nvPr>
        </p:nvSpPr>
        <p:spPr bwMode="auto">
          <a:xfrm>
            <a:off x="169334" y="889000"/>
            <a:ext cx="9821333" cy="46355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cSld>
  <p:clrMap bg1="lt1" tx1="dk1" bg2="lt2" tx2="dk2" accent1="accent1" accent2="accent2" accent3="accent3" accent4="accent4" accent5="accent5" accent6="accent6" hlink="hlink" folHlink="folHlink"/>
  <p:sldLayoutIdLst>
    <p:sldLayoutId id="2147484849" r:id="rId1"/>
    <p:sldLayoutId id="2147484868" r:id="rId2"/>
    <p:sldLayoutId id="2147484867" r:id="rId3"/>
    <p:sldLayoutId id="2147484861" r:id="rId4"/>
    <p:sldLayoutId id="2147484869" r:id="rId5"/>
    <p:sldLayoutId id="2147484850" r:id="rId6"/>
    <p:sldLayoutId id="2147484860" r:id="rId7"/>
    <p:sldLayoutId id="2147484862" r:id="rId8"/>
    <p:sldLayoutId id="2147484863" r:id="rId9"/>
    <p:sldLayoutId id="2147484865" r:id="rId10"/>
    <p:sldLayoutId id="2147484864" r:id="rId11"/>
    <p:sldLayoutId id="2147484866" r:id="rId12"/>
    <p:sldLayoutId id="2147484851" r:id="rId13"/>
    <p:sldLayoutId id="2147484852" r:id="rId14"/>
    <p:sldLayoutId id="2147484853" r:id="rId15"/>
    <p:sldLayoutId id="2147484854" r:id="rId16"/>
    <p:sldLayoutId id="2147484855" r:id="rId17"/>
    <p:sldLayoutId id="2147484856" r:id="rId18"/>
    <p:sldLayoutId id="2147484857" r:id="rId19"/>
    <p:sldLayoutId id="2147484858" r:id="rId20"/>
    <p:sldLayoutId id="2147484859" r:id="rId21"/>
  </p:sldLayoutIdLst>
  <p:txStyles>
    <p:titleStyle>
      <a:lvl1pPr algn="ctr" rtl="0" eaLnBrk="0" fontAlgn="base" hangingPunct="0">
        <a:spcBef>
          <a:spcPct val="0"/>
        </a:spcBef>
        <a:spcAft>
          <a:spcPct val="0"/>
        </a:spcAft>
        <a:defRPr sz="4800">
          <a:solidFill>
            <a:schemeClr val="bg1"/>
          </a:solidFill>
          <a:latin typeface="+mj-lt"/>
          <a:ea typeface="ＭＳ Ｐゴシック" charset="-128"/>
          <a:cs typeface="+mj-cs"/>
        </a:defRPr>
      </a:lvl1pPr>
      <a:lvl2pPr algn="ctr" rtl="0" eaLnBrk="0" fontAlgn="base" hangingPunct="0">
        <a:spcBef>
          <a:spcPct val="0"/>
        </a:spcBef>
        <a:spcAft>
          <a:spcPct val="0"/>
        </a:spcAft>
        <a:defRPr sz="4800">
          <a:solidFill>
            <a:schemeClr val="bg1"/>
          </a:solidFill>
          <a:latin typeface="Arial" charset="0"/>
          <a:ea typeface="ＭＳ Ｐゴシック" charset="-128"/>
        </a:defRPr>
      </a:lvl2pPr>
      <a:lvl3pPr algn="ctr" rtl="0" eaLnBrk="0" fontAlgn="base" hangingPunct="0">
        <a:spcBef>
          <a:spcPct val="0"/>
        </a:spcBef>
        <a:spcAft>
          <a:spcPct val="0"/>
        </a:spcAft>
        <a:defRPr sz="4800">
          <a:solidFill>
            <a:schemeClr val="bg1"/>
          </a:solidFill>
          <a:latin typeface="Arial" charset="0"/>
          <a:ea typeface="ＭＳ Ｐゴシック" charset="-128"/>
        </a:defRPr>
      </a:lvl3pPr>
      <a:lvl4pPr algn="ctr" rtl="0" eaLnBrk="0" fontAlgn="base" hangingPunct="0">
        <a:spcBef>
          <a:spcPct val="0"/>
        </a:spcBef>
        <a:spcAft>
          <a:spcPct val="0"/>
        </a:spcAft>
        <a:defRPr sz="4800">
          <a:solidFill>
            <a:schemeClr val="bg1"/>
          </a:solidFill>
          <a:latin typeface="Arial" charset="0"/>
          <a:ea typeface="ＭＳ Ｐゴシック" charset="-128"/>
        </a:defRPr>
      </a:lvl4pPr>
      <a:lvl5pPr algn="ctr" rtl="0" eaLnBrk="0" fontAlgn="base" hangingPunct="0">
        <a:spcBef>
          <a:spcPct val="0"/>
        </a:spcBef>
        <a:spcAft>
          <a:spcPct val="0"/>
        </a:spcAft>
        <a:defRPr sz="4800">
          <a:solidFill>
            <a:schemeClr val="bg1"/>
          </a:solidFill>
          <a:latin typeface="Arial" charset="0"/>
          <a:ea typeface="ＭＳ Ｐゴシック" charset="-128"/>
        </a:defRPr>
      </a:lvl5pPr>
      <a:lvl6pPr marL="457200" algn="ctr" rtl="0" fontAlgn="base">
        <a:spcBef>
          <a:spcPct val="0"/>
        </a:spcBef>
        <a:spcAft>
          <a:spcPct val="0"/>
        </a:spcAft>
        <a:defRPr sz="4800">
          <a:solidFill>
            <a:schemeClr val="bg1"/>
          </a:solidFill>
          <a:latin typeface="Arial" charset="0"/>
        </a:defRPr>
      </a:lvl6pPr>
      <a:lvl7pPr marL="914400" algn="ctr" rtl="0" fontAlgn="base">
        <a:spcBef>
          <a:spcPct val="0"/>
        </a:spcBef>
        <a:spcAft>
          <a:spcPct val="0"/>
        </a:spcAft>
        <a:defRPr sz="4800">
          <a:solidFill>
            <a:schemeClr val="bg1"/>
          </a:solidFill>
          <a:latin typeface="Arial" charset="0"/>
        </a:defRPr>
      </a:lvl7pPr>
      <a:lvl8pPr marL="1371600" algn="ctr" rtl="0" fontAlgn="base">
        <a:spcBef>
          <a:spcPct val="0"/>
        </a:spcBef>
        <a:spcAft>
          <a:spcPct val="0"/>
        </a:spcAft>
        <a:defRPr sz="4800">
          <a:solidFill>
            <a:schemeClr val="bg1"/>
          </a:solidFill>
          <a:latin typeface="Arial" charset="0"/>
        </a:defRPr>
      </a:lvl8pPr>
      <a:lvl9pPr marL="1828800" algn="ctr" rtl="0" fontAlgn="base">
        <a:spcBef>
          <a:spcPct val="0"/>
        </a:spcBef>
        <a:spcAft>
          <a:spcPct val="0"/>
        </a:spcAft>
        <a:defRPr sz="4800">
          <a:solidFill>
            <a:schemeClr val="bg1"/>
          </a:solidFill>
          <a:latin typeface="Arial" charset="0"/>
        </a:defRPr>
      </a:lvl9pPr>
    </p:titleStyle>
    <p:bodyStyle>
      <a:lvl1pPr marL="342900" indent="-342900" algn="l" rtl="0" eaLnBrk="0" fontAlgn="base" hangingPunct="0">
        <a:lnSpc>
          <a:spcPct val="95000"/>
        </a:lnSpc>
        <a:spcBef>
          <a:spcPct val="20000"/>
        </a:spcBef>
        <a:spcAft>
          <a:spcPct val="0"/>
        </a:spcAft>
        <a:defRPr sz="3600">
          <a:solidFill>
            <a:schemeClr val="bg1"/>
          </a:solidFill>
          <a:latin typeface="+mn-lt"/>
          <a:ea typeface="ＭＳ Ｐゴシック" charset="-128"/>
          <a:cs typeface="+mn-cs"/>
        </a:defRPr>
      </a:lvl1pPr>
      <a:lvl2pPr marL="742950" indent="-285750" algn="l" rtl="0" eaLnBrk="0" fontAlgn="base" hangingPunct="0">
        <a:lnSpc>
          <a:spcPct val="95000"/>
        </a:lnSpc>
        <a:spcBef>
          <a:spcPct val="20000"/>
        </a:spcBef>
        <a:spcAft>
          <a:spcPct val="0"/>
        </a:spcAft>
        <a:buChar char="–"/>
        <a:defRPr sz="3200">
          <a:solidFill>
            <a:schemeClr val="bg1"/>
          </a:solidFill>
          <a:latin typeface="+mn-lt"/>
          <a:ea typeface="ＭＳ Ｐゴシック" charset="-128"/>
        </a:defRPr>
      </a:lvl2pPr>
      <a:lvl3pPr marL="1143000" indent="-228600" algn="l" rtl="0" eaLnBrk="0" fontAlgn="base" hangingPunct="0">
        <a:lnSpc>
          <a:spcPct val="95000"/>
        </a:lnSpc>
        <a:spcBef>
          <a:spcPct val="20000"/>
        </a:spcBef>
        <a:spcAft>
          <a:spcPct val="0"/>
        </a:spcAft>
        <a:buChar char="•"/>
        <a:defRPr sz="2800">
          <a:solidFill>
            <a:schemeClr val="bg1"/>
          </a:solidFill>
          <a:latin typeface="+mn-lt"/>
          <a:ea typeface="ＭＳ Ｐゴシック" charset="-128"/>
        </a:defRPr>
      </a:lvl3pPr>
      <a:lvl4pPr marL="1600200" indent="-228600" algn="l" rtl="0" eaLnBrk="0" fontAlgn="base" hangingPunct="0">
        <a:lnSpc>
          <a:spcPct val="95000"/>
        </a:lnSpc>
        <a:spcBef>
          <a:spcPct val="20000"/>
        </a:spcBef>
        <a:spcAft>
          <a:spcPct val="0"/>
        </a:spcAft>
        <a:buChar char="–"/>
        <a:defRPr sz="2400">
          <a:solidFill>
            <a:schemeClr val="bg1"/>
          </a:solidFill>
          <a:latin typeface="+mn-lt"/>
          <a:ea typeface="ＭＳ Ｐゴシック" charset="-128"/>
        </a:defRPr>
      </a:lvl4pPr>
      <a:lvl5pPr marL="2057400" indent="-228600" algn="l" rtl="0" eaLnBrk="0" fontAlgn="base" hangingPunct="0">
        <a:lnSpc>
          <a:spcPct val="95000"/>
        </a:lnSpc>
        <a:spcBef>
          <a:spcPct val="20000"/>
        </a:spcBef>
        <a:spcAft>
          <a:spcPct val="0"/>
        </a:spcAft>
        <a:buChar char="»"/>
        <a:defRPr sz="2400">
          <a:solidFill>
            <a:schemeClr val="bg1"/>
          </a:solidFill>
          <a:latin typeface="+mn-lt"/>
          <a:ea typeface="ＭＳ Ｐゴシック" charset="-128"/>
        </a:defRPr>
      </a:lvl5pPr>
      <a:lvl6pPr marL="2514600" indent="-228600" algn="l" rtl="0" fontAlgn="base">
        <a:spcBef>
          <a:spcPct val="20000"/>
        </a:spcBef>
        <a:spcAft>
          <a:spcPct val="0"/>
        </a:spcAft>
        <a:buChar char="»"/>
        <a:defRPr sz="2000">
          <a:solidFill>
            <a:schemeClr val="bg1"/>
          </a:solidFill>
          <a:latin typeface="+mn-lt"/>
        </a:defRPr>
      </a:lvl6pPr>
      <a:lvl7pPr marL="2971800" indent="-228600" algn="l" rtl="0" fontAlgn="base">
        <a:spcBef>
          <a:spcPct val="20000"/>
        </a:spcBef>
        <a:spcAft>
          <a:spcPct val="0"/>
        </a:spcAft>
        <a:buChar char="»"/>
        <a:defRPr sz="2000">
          <a:solidFill>
            <a:schemeClr val="bg1"/>
          </a:solidFill>
          <a:latin typeface="+mn-lt"/>
        </a:defRPr>
      </a:lvl7pPr>
      <a:lvl8pPr marL="3429000" indent="-228600" algn="l" rtl="0" fontAlgn="base">
        <a:spcBef>
          <a:spcPct val="20000"/>
        </a:spcBef>
        <a:spcAft>
          <a:spcPct val="0"/>
        </a:spcAft>
        <a:buChar char="»"/>
        <a:defRPr sz="2000">
          <a:solidFill>
            <a:schemeClr val="bg1"/>
          </a:solidFill>
          <a:latin typeface="+mn-lt"/>
        </a:defRPr>
      </a:lvl8pPr>
      <a:lvl9pPr marL="3886200" indent="-228600" algn="l" rtl="0" fontAlgn="base">
        <a:spcBef>
          <a:spcPct val="20000"/>
        </a:spcBef>
        <a:spcAft>
          <a:spcPct val="0"/>
        </a:spcAft>
        <a:buChar char="»"/>
        <a:defRPr sz="2000">
          <a:solidFill>
            <a:schemeClr val="bg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9.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3" Type="http://schemas.openxmlformats.org/officeDocument/2006/relationships/image" Target="../media/image3.wmf"/><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3" Type="http://schemas.openxmlformats.org/officeDocument/2006/relationships/image" Target="../media/image3.wmf"/><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3" Type="http://schemas.openxmlformats.org/officeDocument/2006/relationships/image" Target="../media/image3.wmf"/><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3" Type="http://schemas.openxmlformats.org/officeDocument/2006/relationships/image" Target="../media/image3.wmf"/><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1.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3" Type="http://schemas.openxmlformats.org/officeDocument/2006/relationships/image" Target="../media/image3.wmf"/><Relationship Id="rId2" Type="http://schemas.openxmlformats.org/officeDocument/2006/relationships/notesSlide" Target="../notesSlides/notesSlide25.xml"/><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3.wmf"/><Relationship Id="rId2" Type="http://schemas.openxmlformats.org/officeDocument/2006/relationships/notesSlide" Target="../notesSlides/notesSlide27.xml"/><Relationship Id="rId1" Type="http://schemas.openxmlformats.org/officeDocument/2006/relationships/slideLayout" Target="../slideLayouts/slideLayout3.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6.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6.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p:cNvSpPr>
          <p:nvPr>
            <p:ph type="ctrTitle"/>
          </p:nvPr>
        </p:nvSpPr>
        <p:spPr/>
        <p:txBody>
          <a:bodyPr/>
          <a:lstStyle/>
          <a:p>
            <a:r>
              <a:rPr lang="en-US" sz="7200" dirty="0">
                <a:ea typeface="ＭＳ Ｐゴシック" pitchFamily="34" charset="-128"/>
              </a:rPr>
              <a:t>A Model Church</a:t>
            </a:r>
          </a:p>
        </p:txBody>
      </p:sp>
      <p:sp>
        <p:nvSpPr>
          <p:cNvPr id="7171" name="Subtitle 2"/>
          <p:cNvSpPr>
            <a:spLocks noGrp="1"/>
          </p:cNvSpPr>
          <p:nvPr>
            <p:ph type="subTitle" idx="1"/>
          </p:nvPr>
        </p:nvSpPr>
        <p:spPr/>
        <p:txBody>
          <a:bodyPr/>
          <a:lstStyle/>
          <a:p>
            <a:r>
              <a:rPr lang="en-US" sz="5400" dirty="0">
                <a:ea typeface="ＭＳ Ｐゴシック" pitchFamily="34" charset="-128"/>
              </a:rPr>
              <a:t>1 Thessalonians 1</a:t>
            </a:r>
          </a:p>
        </p:txBody>
      </p:sp>
    </p:spTree>
  </p:cSld>
  <p:clrMapOvr>
    <a:masterClrMapping/>
  </p:clrMapOvr>
  <p:transition>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xmlns="" id="{6C6496E4-9DD6-341F-210A-ED51CDF92F48}"/>
              </a:ext>
            </a:extLst>
          </p:cNvPr>
          <p:cNvSpPr>
            <a:spLocks noGrp="1"/>
          </p:cNvSpPr>
          <p:nvPr>
            <p:ph type="title"/>
          </p:nvPr>
        </p:nvSpPr>
        <p:spPr/>
        <p:txBody>
          <a:bodyPr/>
          <a:lstStyle/>
          <a:p>
            <a:r>
              <a:rPr lang="en-US" dirty="0"/>
              <a:t>Acts 17</a:t>
            </a:r>
          </a:p>
        </p:txBody>
      </p:sp>
      <p:sp>
        <p:nvSpPr>
          <p:cNvPr id="10" name="Content Placeholder 9">
            <a:extLst>
              <a:ext uri="{FF2B5EF4-FFF2-40B4-BE49-F238E27FC236}">
                <a16:creationId xmlns:a16="http://schemas.microsoft.com/office/drawing/2014/main" xmlns="" id="{040A7444-A75C-5ED2-6055-80CB626BBF1C}"/>
              </a:ext>
            </a:extLst>
          </p:cNvPr>
          <p:cNvSpPr>
            <a:spLocks noGrp="1"/>
          </p:cNvSpPr>
          <p:nvPr>
            <p:ph idx="1"/>
          </p:nvPr>
        </p:nvSpPr>
        <p:spPr/>
        <p:txBody>
          <a:bodyPr/>
          <a:lstStyle/>
          <a:p>
            <a:r>
              <a:rPr lang="en-US" baseline="30000" dirty="0"/>
              <a:t>3 </a:t>
            </a:r>
            <a:r>
              <a:rPr lang="en-US" dirty="0"/>
              <a:t>He explained </a:t>
            </a:r>
            <a:r>
              <a:rPr lang="en-US" u="sng" dirty="0"/>
              <a:t>the prophecies</a:t>
            </a:r>
            <a:r>
              <a:rPr lang="en-US" dirty="0"/>
              <a:t> and gave evidence that the Messiah must suffer and rise from the dead.</a:t>
            </a:r>
          </a:p>
        </p:txBody>
      </p:sp>
      <p:sp>
        <p:nvSpPr>
          <p:cNvPr id="2" name="Rounded Rectangle 6">
            <a:extLst>
              <a:ext uri="{FF2B5EF4-FFF2-40B4-BE49-F238E27FC236}">
                <a16:creationId xmlns:a16="http://schemas.microsoft.com/office/drawing/2014/main" xmlns="" id="{BB445899-CB23-BAA2-6070-E9508DE7E56B}"/>
              </a:ext>
            </a:extLst>
          </p:cNvPr>
          <p:cNvSpPr/>
          <p:nvPr/>
        </p:nvSpPr>
        <p:spPr bwMode="auto">
          <a:xfrm>
            <a:off x="431800" y="2093976"/>
            <a:ext cx="9296400" cy="2363724"/>
          </a:xfrm>
          <a:prstGeom prst="roundRect">
            <a:avLst>
              <a:gd name="adj" fmla="val 0"/>
            </a:avLst>
          </a:prstGeom>
          <a:solidFill>
            <a:schemeClr val="tx1"/>
          </a:solidFill>
          <a:ln w="25400" cap="flat" cmpd="sng" algn="ctr">
            <a:solidFill>
              <a:schemeClr val="bg1"/>
            </a:solidFill>
            <a:prstDash val="solid"/>
            <a:round/>
            <a:headEnd type="none" w="med" len="med"/>
            <a:tailEnd type="none" w="med" len="med"/>
          </a:ln>
          <a:effectLst/>
        </p:spPr>
        <p:txBody>
          <a:bodyPr wrap="square" rtlCol="0" anchor="t" anchorCtr="0">
            <a:spAutoFit/>
          </a:bodyPr>
          <a:lstStyle/>
          <a:p>
            <a:pPr marL="174625" indent="-174625">
              <a:lnSpc>
                <a:spcPct val="90000"/>
              </a:lnSpc>
            </a:pPr>
            <a:r>
              <a:rPr lang="en-US" sz="3600" dirty="0">
                <a:solidFill>
                  <a:schemeClr val="bg1"/>
                </a:solidFill>
                <a:latin typeface="Calibri Light" panose="020F0302020204030204" pitchFamily="34" charset="0"/>
                <a:cs typeface="Calibri Light" panose="020F0302020204030204" pitchFamily="34" charset="0"/>
              </a:rPr>
              <a:t>Yet when his life is made an </a:t>
            </a:r>
            <a:r>
              <a:rPr lang="en-US" sz="3600" u="sng" dirty="0">
                <a:solidFill>
                  <a:schemeClr val="bg1"/>
                </a:solidFill>
                <a:latin typeface="Calibri Light" panose="020F0302020204030204" pitchFamily="34" charset="0"/>
                <a:cs typeface="Calibri Light" panose="020F0302020204030204" pitchFamily="34" charset="0"/>
              </a:rPr>
              <a:t>offering for sin</a:t>
            </a:r>
            <a:r>
              <a:rPr lang="en-US" sz="3600" dirty="0">
                <a:solidFill>
                  <a:schemeClr val="bg1"/>
                </a:solidFill>
                <a:latin typeface="Calibri Light" panose="020F0302020204030204" pitchFamily="34" charset="0"/>
                <a:cs typeface="Calibri Light" panose="020F0302020204030204" pitchFamily="34" charset="0"/>
              </a:rPr>
              <a:t>, </a:t>
            </a:r>
            <a:br>
              <a:rPr lang="en-US" sz="3600" dirty="0">
                <a:solidFill>
                  <a:schemeClr val="bg1"/>
                </a:solidFill>
                <a:latin typeface="Calibri Light" panose="020F0302020204030204" pitchFamily="34" charset="0"/>
                <a:cs typeface="Calibri Light" panose="020F0302020204030204" pitchFamily="34" charset="0"/>
              </a:rPr>
            </a:br>
            <a:r>
              <a:rPr lang="en-US" sz="3600" dirty="0">
                <a:solidFill>
                  <a:schemeClr val="bg1"/>
                </a:solidFill>
                <a:latin typeface="Calibri Light" panose="020F0302020204030204" pitchFamily="34" charset="0"/>
                <a:cs typeface="Calibri Light" panose="020F0302020204030204" pitchFamily="34" charset="0"/>
              </a:rPr>
              <a:t>he will have many descendants.</a:t>
            </a:r>
          </a:p>
          <a:p>
            <a:pPr marL="174625" indent="-174625">
              <a:lnSpc>
                <a:spcPct val="90000"/>
              </a:lnSpc>
            </a:pPr>
            <a:r>
              <a:rPr lang="en-US" sz="3600" dirty="0">
                <a:solidFill>
                  <a:schemeClr val="bg1"/>
                </a:solidFill>
                <a:latin typeface="Calibri Light" panose="020F0302020204030204" pitchFamily="34" charset="0"/>
                <a:cs typeface="Calibri Light" panose="020F0302020204030204" pitchFamily="34" charset="0"/>
              </a:rPr>
              <a:t>He will enjoy a </a:t>
            </a:r>
            <a:r>
              <a:rPr lang="en-US" sz="3600" u="sng" dirty="0">
                <a:solidFill>
                  <a:schemeClr val="bg1"/>
                </a:solidFill>
                <a:latin typeface="Calibri Light" panose="020F0302020204030204" pitchFamily="34" charset="0"/>
                <a:cs typeface="Calibri Light" panose="020F0302020204030204" pitchFamily="34" charset="0"/>
              </a:rPr>
              <a:t>long life</a:t>
            </a:r>
            <a:r>
              <a:rPr lang="en-US" sz="3600" dirty="0">
                <a:solidFill>
                  <a:schemeClr val="bg1"/>
                </a:solidFill>
                <a:latin typeface="Calibri Light" panose="020F0302020204030204" pitchFamily="34" charset="0"/>
                <a:cs typeface="Calibri Light" panose="020F0302020204030204" pitchFamily="34" charset="0"/>
              </a:rPr>
              <a:t>…</a:t>
            </a:r>
          </a:p>
          <a:p>
            <a:pPr marL="174625" indent="-174625">
              <a:lnSpc>
                <a:spcPct val="90000"/>
              </a:lnSpc>
            </a:pPr>
            <a:endParaRPr lang="en-US" sz="3600" dirty="0">
              <a:solidFill>
                <a:schemeClr val="bg1"/>
              </a:solidFill>
              <a:latin typeface="Calibri Light" panose="020F0302020204030204" pitchFamily="34" charset="0"/>
              <a:cs typeface="Calibri Light" panose="020F0302020204030204" pitchFamily="34" charset="0"/>
            </a:endParaRPr>
          </a:p>
          <a:p>
            <a:pPr marL="174625" indent="-174625" algn="r">
              <a:lnSpc>
                <a:spcPct val="90000"/>
              </a:lnSpc>
            </a:pPr>
            <a:r>
              <a:rPr lang="en-US" sz="2000" i="1" dirty="0">
                <a:solidFill>
                  <a:schemeClr val="bg1"/>
                </a:solidFill>
                <a:latin typeface="Calibri Light" panose="020F0302020204030204" pitchFamily="34" charset="0"/>
                <a:cs typeface="Calibri Light" panose="020F0302020204030204" pitchFamily="34" charset="0"/>
              </a:rPr>
              <a:t>(Isaiah 52:13-53:11)</a:t>
            </a:r>
          </a:p>
        </p:txBody>
      </p:sp>
    </p:spTree>
    <p:extLst>
      <p:ext uri="{BB962C8B-B14F-4D97-AF65-F5344CB8AC3E}">
        <p14:creationId xmlns:p14="http://schemas.microsoft.com/office/powerpoint/2010/main" val="4223136136"/>
      </p:ext>
    </p:extLst>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animEffect transition="in" filter="wipe(left)">
                                      <p:cBhvr>
                                        <p:cTn id="7" dur="500"/>
                                        <p:tgtEl>
                                          <p:spTgt spid="2">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xmlns="" id="{6C6496E4-9DD6-341F-210A-ED51CDF92F48}"/>
              </a:ext>
            </a:extLst>
          </p:cNvPr>
          <p:cNvSpPr>
            <a:spLocks noGrp="1"/>
          </p:cNvSpPr>
          <p:nvPr>
            <p:ph type="title"/>
          </p:nvPr>
        </p:nvSpPr>
        <p:spPr/>
        <p:txBody>
          <a:bodyPr/>
          <a:lstStyle/>
          <a:p>
            <a:r>
              <a:rPr lang="en-US" dirty="0"/>
              <a:t>Acts 17</a:t>
            </a:r>
          </a:p>
        </p:txBody>
      </p:sp>
      <p:sp>
        <p:nvSpPr>
          <p:cNvPr id="10" name="Content Placeholder 9">
            <a:extLst>
              <a:ext uri="{FF2B5EF4-FFF2-40B4-BE49-F238E27FC236}">
                <a16:creationId xmlns:a16="http://schemas.microsoft.com/office/drawing/2014/main" xmlns="" id="{040A7444-A75C-5ED2-6055-80CB626BBF1C}"/>
              </a:ext>
            </a:extLst>
          </p:cNvPr>
          <p:cNvSpPr>
            <a:spLocks noGrp="1"/>
          </p:cNvSpPr>
          <p:nvPr>
            <p:ph idx="1"/>
          </p:nvPr>
        </p:nvSpPr>
        <p:spPr/>
        <p:txBody>
          <a:bodyPr/>
          <a:lstStyle/>
          <a:p>
            <a:r>
              <a:rPr lang="en-US" baseline="30000" dirty="0"/>
              <a:t>3 </a:t>
            </a:r>
            <a:r>
              <a:rPr lang="en-US" dirty="0"/>
              <a:t>He explained </a:t>
            </a:r>
            <a:r>
              <a:rPr lang="en-US" u="sng" dirty="0"/>
              <a:t>the prophecies</a:t>
            </a:r>
            <a:r>
              <a:rPr lang="en-US" dirty="0"/>
              <a:t> and gave evidence that the Messiah must suffer and rise from the dead.</a:t>
            </a:r>
          </a:p>
        </p:txBody>
      </p:sp>
      <p:sp>
        <p:nvSpPr>
          <p:cNvPr id="2" name="Rounded Rectangle 6">
            <a:extLst>
              <a:ext uri="{FF2B5EF4-FFF2-40B4-BE49-F238E27FC236}">
                <a16:creationId xmlns:a16="http://schemas.microsoft.com/office/drawing/2014/main" xmlns="" id="{BB445899-CB23-BAA2-6070-E9508DE7E56B}"/>
              </a:ext>
            </a:extLst>
          </p:cNvPr>
          <p:cNvSpPr/>
          <p:nvPr/>
        </p:nvSpPr>
        <p:spPr bwMode="auto">
          <a:xfrm>
            <a:off x="431800" y="2093976"/>
            <a:ext cx="9296400" cy="2363724"/>
          </a:xfrm>
          <a:prstGeom prst="roundRect">
            <a:avLst>
              <a:gd name="adj" fmla="val 0"/>
            </a:avLst>
          </a:prstGeom>
          <a:solidFill>
            <a:schemeClr val="tx1"/>
          </a:solidFill>
          <a:ln w="25400" cap="flat" cmpd="sng" algn="ctr">
            <a:solidFill>
              <a:schemeClr val="bg1"/>
            </a:solidFill>
            <a:prstDash val="solid"/>
            <a:round/>
            <a:headEnd type="none" w="med" len="med"/>
            <a:tailEnd type="none" w="med" len="med"/>
          </a:ln>
          <a:effectLst/>
        </p:spPr>
        <p:txBody>
          <a:bodyPr wrap="square" rtlCol="0" anchor="t" anchorCtr="0">
            <a:spAutoFit/>
          </a:bodyPr>
          <a:lstStyle/>
          <a:p>
            <a:pPr marL="174625" indent="-174625">
              <a:lnSpc>
                <a:spcPct val="90000"/>
              </a:lnSpc>
            </a:pPr>
            <a:r>
              <a:rPr lang="en-US" sz="3600" dirty="0">
                <a:solidFill>
                  <a:schemeClr val="bg1"/>
                </a:solidFill>
                <a:latin typeface="Calibri Light" panose="020F0302020204030204" pitchFamily="34" charset="0"/>
                <a:cs typeface="Calibri Light" panose="020F0302020204030204" pitchFamily="34" charset="0"/>
              </a:rPr>
              <a:t>And because of his experience,</a:t>
            </a:r>
            <a:br>
              <a:rPr lang="en-US" sz="3600" dirty="0">
                <a:solidFill>
                  <a:schemeClr val="bg1"/>
                </a:solidFill>
                <a:latin typeface="Calibri Light" panose="020F0302020204030204" pitchFamily="34" charset="0"/>
                <a:cs typeface="Calibri Light" panose="020F0302020204030204" pitchFamily="34" charset="0"/>
              </a:rPr>
            </a:br>
            <a:r>
              <a:rPr lang="en-US" sz="3600" dirty="0">
                <a:solidFill>
                  <a:schemeClr val="bg1"/>
                </a:solidFill>
                <a:latin typeface="Calibri Light" panose="020F0302020204030204" pitchFamily="34" charset="0"/>
                <a:cs typeface="Calibri Light" panose="020F0302020204030204" pitchFamily="34" charset="0"/>
              </a:rPr>
              <a:t>my righteous servant will make it possible</a:t>
            </a:r>
          </a:p>
          <a:p>
            <a:pPr marL="174625" indent="-174625">
              <a:lnSpc>
                <a:spcPct val="90000"/>
              </a:lnSpc>
            </a:pPr>
            <a:r>
              <a:rPr lang="en-US" sz="3600" dirty="0">
                <a:solidFill>
                  <a:schemeClr val="bg1"/>
                </a:solidFill>
                <a:latin typeface="Calibri Light" panose="020F0302020204030204" pitchFamily="34" charset="0"/>
                <a:cs typeface="Calibri Light" panose="020F0302020204030204" pitchFamily="34" charset="0"/>
              </a:rPr>
              <a:t>for many to be </a:t>
            </a:r>
            <a:r>
              <a:rPr lang="en-US" sz="3600" u="sng" dirty="0">
                <a:solidFill>
                  <a:schemeClr val="bg1"/>
                </a:solidFill>
                <a:latin typeface="Calibri Light" panose="020F0302020204030204" pitchFamily="34" charset="0"/>
                <a:cs typeface="Calibri Light" panose="020F0302020204030204" pitchFamily="34" charset="0"/>
              </a:rPr>
              <a:t>counted righteous</a:t>
            </a:r>
            <a:r>
              <a:rPr lang="en-US" sz="3600" dirty="0">
                <a:solidFill>
                  <a:schemeClr val="bg1"/>
                </a:solidFill>
                <a:latin typeface="Calibri Light" panose="020F0302020204030204" pitchFamily="34" charset="0"/>
                <a:cs typeface="Calibri Light" panose="020F0302020204030204" pitchFamily="34" charset="0"/>
              </a:rPr>
              <a:t>,</a:t>
            </a:r>
          </a:p>
          <a:p>
            <a:pPr marL="174625" indent="-174625">
              <a:lnSpc>
                <a:spcPct val="90000"/>
              </a:lnSpc>
            </a:pPr>
            <a:r>
              <a:rPr lang="en-US" sz="3600" dirty="0">
                <a:solidFill>
                  <a:schemeClr val="bg1"/>
                </a:solidFill>
                <a:latin typeface="Calibri Light" panose="020F0302020204030204" pitchFamily="34" charset="0"/>
                <a:cs typeface="Calibri Light" panose="020F0302020204030204" pitchFamily="34" charset="0"/>
              </a:rPr>
              <a:t>	for he will bear </a:t>
            </a:r>
            <a:r>
              <a:rPr lang="en-US" sz="3600" u="sng" dirty="0">
                <a:solidFill>
                  <a:schemeClr val="bg1"/>
                </a:solidFill>
                <a:latin typeface="Calibri Light" panose="020F0302020204030204" pitchFamily="34" charset="0"/>
                <a:cs typeface="Calibri Light" panose="020F0302020204030204" pitchFamily="34" charset="0"/>
              </a:rPr>
              <a:t>all their sins</a:t>
            </a:r>
            <a:r>
              <a:rPr lang="en-US" sz="3600" dirty="0">
                <a:solidFill>
                  <a:schemeClr val="bg1"/>
                </a:solidFill>
                <a:latin typeface="Calibri Light" panose="020F0302020204030204" pitchFamily="34" charset="0"/>
                <a:cs typeface="Calibri Light" panose="020F0302020204030204" pitchFamily="34" charset="0"/>
              </a:rPr>
              <a:t>.</a:t>
            </a:r>
          </a:p>
          <a:p>
            <a:pPr marL="174625" indent="-174625" algn="r">
              <a:lnSpc>
                <a:spcPct val="90000"/>
              </a:lnSpc>
            </a:pPr>
            <a:r>
              <a:rPr lang="en-US" sz="2000" i="1" dirty="0">
                <a:solidFill>
                  <a:schemeClr val="bg1"/>
                </a:solidFill>
                <a:latin typeface="Calibri Light" panose="020F0302020204030204" pitchFamily="34" charset="0"/>
                <a:cs typeface="Calibri Light" panose="020F0302020204030204" pitchFamily="34" charset="0"/>
              </a:rPr>
              <a:t>(Isaiah 52:13-53:11)</a:t>
            </a:r>
          </a:p>
        </p:txBody>
      </p:sp>
    </p:spTree>
    <p:extLst>
      <p:ext uri="{BB962C8B-B14F-4D97-AF65-F5344CB8AC3E}">
        <p14:creationId xmlns:p14="http://schemas.microsoft.com/office/powerpoint/2010/main" val="1258852671"/>
      </p:ext>
    </p:extLst>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animEffect transition="in" filter="wipe(left)">
                                      <p:cBhvr>
                                        <p:cTn id="7" dur="500"/>
                                        <p:tgtEl>
                                          <p:spTgt spid="2">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2">
                                            <p:txEl>
                                              <p:pRg st="2" end="2"/>
                                            </p:txEl>
                                          </p:spTgt>
                                        </p:tgtEl>
                                        <p:attrNameLst>
                                          <p:attrName>style.visibility</p:attrName>
                                        </p:attrNameLst>
                                      </p:cBhvr>
                                      <p:to>
                                        <p:strVal val="visible"/>
                                      </p:to>
                                    </p:set>
                                    <p:animEffect transition="in" filter="wipe(left)">
                                      <p:cBhvr>
                                        <p:cTn id="12" dur="500"/>
                                        <p:tgtEl>
                                          <p:spTgt spid="2">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xmlns="" id="{6C6496E4-9DD6-341F-210A-ED51CDF92F48}"/>
              </a:ext>
            </a:extLst>
          </p:cNvPr>
          <p:cNvSpPr>
            <a:spLocks noGrp="1"/>
          </p:cNvSpPr>
          <p:nvPr>
            <p:ph type="title"/>
          </p:nvPr>
        </p:nvSpPr>
        <p:spPr/>
        <p:txBody>
          <a:bodyPr/>
          <a:lstStyle/>
          <a:p>
            <a:r>
              <a:rPr lang="en-US" dirty="0"/>
              <a:t>Acts 17</a:t>
            </a:r>
          </a:p>
        </p:txBody>
      </p:sp>
      <p:sp>
        <p:nvSpPr>
          <p:cNvPr id="10" name="Content Placeholder 9">
            <a:extLst>
              <a:ext uri="{FF2B5EF4-FFF2-40B4-BE49-F238E27FC236}">
                <a16:creationId xmlns:a16="http://schemas.microsoft.com/office/drawing/2014/main" xmlns="" id="{040A7444-A75C-5ED2-6055-80CB626BBF1C}"/>
              </a:ext>
            </a:extLst>
          </p:cNvPr>
          <p:cNvSpPr>
            <a:spLocks noGrp="1"/>
          </p:cNvSpPr>
          <p:nvPr>
            <p:ph idx="1"/>
          </p:nvPr>
        </p:nvSpPr>
        <p:spPr/>
        <p:txBody>
          <a:bodyPr/>
          <a:lstStyle/>
          <a:p>
            <a:r>
              <a:rPr lang="en-US" baseline="30000" dirty="0"/>
              <a:t>3 </a:t>
            </a:r>
            <a:r>
              <a:rPr lang="en-US" dirty="0"/>
              <a:t>He explained </a:t>
            </a:r>
            <a:r>
              <a:rPr lang="en-US" u="sng" dirty="0"/>
              <a:t>the prophecies</a:t>
            </a:r>
            <a:r>
              <a:rPr lang="en-US" dirty="0"/>
              <a:t> and gave evidence that the Messiah must suffer and rise from the dead.</a:t>
            </a:r>
          </a:p>
        </p:txBody>
      </p:sp>
    </p:spTree>
    <p:extLst>
      <p:ext uri="{BB962C8B-B14F-4D97-AF65-F5344CB8AC3E}">
        <p14:creationId xmlns:p14="http://schemas.microsoft.com/office/powerpoint/2010/main" val="39551999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xmlns="" id="{6C6496E4-9DD6-341F-210A-ED51CDF92F48}"/>
              </a:ext>
            </a:extLst>
          </p:cNvPr>
          <p:cNvSpPr>
            <a:spLocks noGrp="1"/>
          </p:cNvSpPr>
          <p:nvPr>
            <p:ph type="title"/>
          </p:nvPr>
        </p:nvSpPr>
        <p:spPr/>
        <p:txBody>
          <a:bodyPr/>
          <a:lstStyle/>
          <a:p>
            <a:r>
              <a:rPr lang="en-US" dirty="0"/>
              <a:t>Acts 17</a:t>
            </a:r>
          </a:p>
        </p:txBody>
      </p:sp>
      <p:sp>
        <p:nvSpPr>
          <p:cNvPr id="10" name="Content Placeholder 9">
            <a:extLst>
              <a:ext uri="{FF2B5EF4-FFF2-40B4-BE49-F238E27FC236}">
                <a16:creationId xmlns:a16="http://schemas.microsoft.com/office/drawing/2014/main" xmlns="" id="{040A7444-A75C-5ED2-6055-80CB626BBF1C}"/>
              </a:ext>
            </a:extLst>
          </p:cNvPr>
          <p:cNvSpPr>
            <a:spLocks noGrp="1"/>
          </p:cNvSpPr>
          <p:nvPr>
            <p:ph idx="1"/>
          </p:nvPr>
        </p:nvSpPr>
        <p:spPr/>
        <p:txBody>
          <a:bodyPr/>
          <a:lstStyle/>
          <a:p>
            <a:r>
              <a:rPr lang="en-US" baseline="30000" dirty="0"/>
              <a:t>3 </a:t>
            </a:r>
            <a:r>
              <a:rPr lang="en-US" dirty="0"/>
              <a:t>He explained </a:t>
            </a:r>
            <a:r>
              <a:rPr lang="en-US" u="sng" dirty="0"/>
              <a:t>the prophecies</a:t>
            </a:r>
            <a:r>
              <a:rPr lang="en-US" dirty="0"/>
              <a:t> and gave evidence that the Messiah must suffer and rise from the dead.</a:t>
            </a:r>
          </a:p>
          <a:p>
            <a:r>
              <a:rPr lang="en-US" dirty="0"/>
              <a:t>He said, </a:t>
            </a:r>
            <a:br>
              <a:rPr lang="en-US" dirty="0"/>
            </a:br>
            <a:r>
              <a:rPr lang="en-US" dirty="0"/>
              <a:t>“This Jesus I’m telling you about is the Messiah.”</a:t>
            </a:r>
          </a:p>
          <a:p>
            <a:r>
              <a:rPr lang="en-US" baseline="30000" dirty="0"/>
              <a:t>4 </a:t>
            </a:r>
            <a:r>
              <a:rPr lang="en-US" dirty="0"/>
              <a:t>Some of the Jews who listened were persuaded and joined Paul and Silas,</a:t>
            </a:r>
          </a:p>
          <a:p>
            <a:r>
              <a:rPr lang="en-US" dirty="0"/>
              <a:t>along with many God-fearing Greek men and quite a few prominent women.</a:t>
            </a:r>
          </a:p>
        </p:txBody>
      </p:sp>
    </p:spTree>
    <p:extLst>
      <p:ext uri="{BB962C8B-B14F-4D97-AF65-F5344CB8AC3E}">
        <p14:creationId xmlns:p14="http://schemas.microsoft.com/office/powerpoint/2010/main" val="25938072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10">
                                            <p:txEl>
                                              <p:pRg st="2" end="2"/>
                                            </p:txEl>
                                          </p:spTgt>
                                        </p:tgtEl>
                                        <p:attrNameLst>
                                          <p:attrName>style.visibility</p:attrName>
                                        </p:attrNameLst>
                                      </p:cBhvr>
                                      <p:to>
                                        <p:strVal val="visible"/>
                                      </p:to>
                                    </p:set>
                                    <p:animEffect transition="in" filter="wipe(left)">
                                      <p:cBhvr>
                                        <p:cTn id="7" dur="500"/>
                                        <p:tgtEl>
                                          <p:spTgt spid="10">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10">
                                            <p:txEl>
                                              <p:pRg st="3" end="3"/>
                                            </p:txEl>
                                          </p:spTgt>
                                        </p:tgtEl>
                                        <p:attrNameLst>
                                          <p:attrName>style.visibility</p:attrName>
                                        </p:attrNameLst>
                                      </p:cBhvr>
                                      <p:to>
                                        <p:strVal val="visible"/>
                                      </p:to>
                                    </p:set>
                                    <p:animEffect transition="in" filter="wipe(left)">
                                      <p:cBhvr>
                                        <p:cTn id="12" dur="500"/>
                                        <p:tgtEl>
                                          <p:spTgt spid="10">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xmlns="" id="{6C6496E4-9DD6-341F-210A-ED51CDF92F48}"/>
              </a:ext>
            </a:extLst>
          </p:cNvPr>
          <p:cNvSpPr>
            <a:spLocks noGrp="1"/>
          </p:cNvSpPr>
          <p:nvPr>
            <p:ph type="title"/>
          </p:nvPr>
        </p:nvSpPr>
        <p:spPr/>
        <p:txBody>
          <a:bodyPr/>
          <a:lstStyle/>
          <a:p>
            <a:r>
              <a:rPr lang="en-US" dirty="0"/>
              <a:t>Acts 17</a:t>
            </a:r>
          </a:p>
        </p:txBody>
      </p:sp>
      <p:sp>
        <p:nvSpPr>
          <p:cNvPr id="10" name="Content Placeholder 9">
            <a:extLst>
              <a:ext uri="{FF2B5EF4-FFF2-40B4-BE49-F238E27FC236}">
                <a16:creationId xmlns:a16="http://schemas.microsoft.com/office/drawing/2014/main" xmlns="" id="{040A7444-A75C-5ED2-6055-80CB626BBF1C}"/>
              </a:ext>
            </a:extLst>
          </p:cNvPr>
          <p:cNvSpPr>
            <a:spLocks noGrp="1"/>
          </p:cNvSpPr>
          <p:nvPr>
            <p:ph idx="1"/>
          </p:nvPr>
        </p:nvSpPr>
        <p:spPr/>
        <p:txBody>
          <a:bodyPr/>
          <a:lstStyle/>
          <a:p>
            <a:r>
              <a:rPr lang="en-US" baseline="30000" dirty="0"/>
              <a:t>5 </a:t>
            </a:r>
            <a:r>
              <a:rPr lang="en-US" dirty="0"/>
              <a:t>But some of the Jews were jealous, so they gathered some troublemakers from the marketplace to form a mob and start a riot.</a:t>
            </a:r>
          </a:p>
          <a:p>
            <a:r>
              <a:rPr lang="en-US" dirty="0"/>
              <a:t>They attacked the home of Jason, </a:t>
            </a:r>
            <a:br>
              <a:rPr lang="en-US" dirty="0"/>
            </a:br>
            <a:r>
              <a:rPr lang="en-US" dirty="0"/>
              <a:t>searching for Paul and Silas so they could </a:t>
            </a:r>
            <a:br>
              <a:rPr lang="en-US" dirty="0"/>
            </a:br>
            <a:r>
              <a:rPr lang="en-US" dirty="0"/>
              <a:t>drag them out to the crowd.</a:t>
            </a:r>
          </a:p>
        </p:txBody>
      </p:sp>
    </p:spTree>
    <p:extLst>
      <p:ext uri="{BB962C8B-B14F-4D97-AF65-F5344CB8AC3E}">
        <p14:creationId xmlns:p14="http://schemas.microsoft.com/office/powerpoint/2010/main" val="4007126990"/>
      </p:ext>
    </p:extLst>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10">
                                            <p:txEl>
                                              <p:pRg st="1" end="1"/>
                                            </p:txEl>
                                          </p:spTgt>
                                        </p:tgtEl>
                                        <p:attrNameLst>
                                          <p:attrName>style.visibility</p:attrName>
                                        </p:attrNameLst>
                                      </p:cBhvr>
                                      <p:to>
                                        <p:strVal val="visible"/>
                                      </p:to>
                                    </p:set>
                                    <p:animEffect transition="in" filter="wipe(left)">
                                      <p:cBhvr>
                                        <p:cTn id="7" dur="500"/>
                                        <p:tgtEl>
                                          <p:spTgt spid="10">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xmlns="" id="{6C6496E4-9DD6-341F-210A-ED51CDF92F48}"/>
              </a:ext>
            </a:extLst>
          </p:cNvPr>
          <p:cNvSpPr>
            <a:spLocks noGrp="1"/>
          </p:cNvSpPr>
          <p:nvPr>
            <p:ph type="title"/>
          </p:nvPr>
        </p:nvSpPr>
        <p:spPr/>
        <p:txBody>
          <a:bodyPr/>
          <a:lstStyle/>
          <a:p>
            <a:r>
              <a:rPr lang="en-US" dirty="0"/>
              <a:t>Acts 17</a:t>
            </a:r>
          </a:p>
        </p:txBody>
      </p:sp>
      <p:sp>
        <p:nvSpPr>
          <p:cNvPr id="10" name="Content Placeholder 9">
            <a:extLst>
              <a:ext uri="{FF2B5EF4-FFF2-40B4-BE49-F238E27FC236}">
                <a16:creationId xmlns:a16="http://schemas.microsoft.com/office/drawing/2014/main" xmlns="" id="{040A7444-A75C-5ED2-6055-80CB626BBF1C}"/>
              </a:ext>
            </a:extLst>
          </p:cNvPr>
          <p:cNvSpPr>
            <a:spLocks noGrp="1"/>
          </p:cNvSpPr>
          <p:nvPr>
            <p:ph idx="1"/>
          </p:nvPr>
        </p:nvSpPr>
        <p:spPr/>
        <p:txBody>
          <a:bodyPr/>
          <a:lstStyle/>
          <a:p>
            <a:r>
              <a:rPr lang="en-US" baseline="30000" dirty="0"/>
              <a:t>6 </a:t>
            </a:r>
            <a:r>
              <a:rPr lang="en-US" dirty="0"/>
              <a:t>Not finding them there, they dragged out Jason and some of the other believers instead and took them before the </a:t>
            </a:r>
            <a:r>
              <a:rPr lang="en-US" u="sng" dirty="0"/>
              <a:t>city council</a:t>
            </a:r>
            <a:r>
              <a:rPr lang="en-US" dirty="0"/>
              <a:t>. </a:t>
            </a:r>
            <a:r>
              <a:rPr lang="en-US" i="1" dirty="0"/>
              <a:t>[= </a:t>
            </a:r>
            <a:r>
              <a:rPr lang="en-US" i="1" dirty="0" err="1"/>
              <a:t>politarches</a:t>
            </a:r>
            <a:r>
              <a:rPr lang="en-US" i="1" dirty="0"/>
              <a:t>]</a:t>
            </a:r>
          </a:p>
        </p:txBody>
      </p:sp>
    </p:spTree>
    <p:extLst>
      <p:ext uri="{BB962C8B-B14F-4D97-AF65-F5344CB8AC3E}">
        <p14:creationId xmlns:p14="http://schemas.microsoft.com/office/powerpoint/2010/main" val="1129157754"/>
      </p:ext>
    </p:extLst>
  </p:cSld>
  <p:clrMapOvr>
    <a:masterClrMapping/>
  </p:clrMapOvr>
  <p:transition spd="slow">
    <p:wipe dir="r"/>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0526F9F6-17AD-4C19-8B9F-91408D73321F}"/>
              </a:ext>
            </a:extLst>
          </p:cNvPr>
          <p:cNvSpPr>
            <a:spLocks noGrp="1"/>
          </p:cNvSpPr>
          <p:nvPr>
            <p:ph type="title"/>
          </p:nvPr>
        </p:nvSpPr>
        <p:spPr>
          <a:xfrm>
            <a:off x="6232787" y="5143500"/>
            <a:ext cx="3779046" cy="482314"/>
          </a:xfrm>
        </p:spPr>
        <p:txBody>
          <a:bodyPr/>
          <a:lstStyle/>
          <a:p>
            <a:r>
              <a:rPr lang="en-US" sz="1050" dirty="0"/>
              <a:t>Clinton E. Arnold, Zondervan Illustrated Bible Backgrounds Commentary: John, Acts., vol. 2 (Grand Rapids, MI: Zondervan, 2002), 382.</a:t>
            </a:r>
          </a:p>
        </p:txBody>
      </p:sp>
      <p:sp>
        <p:nvSpPr>
          <p:cNvPr id="4" name="Text Placeholder 3">
            <a:extLst>
              <a:ext uri="{FF2B5EF4-FFF2-40B4-BE49-F238E27FC236}">
                <a16:creationId xmlns:a16="http://schemas.microsoft.com/office/drawing/2014/main" xmlns="" id="{68F85856-2A1F-42FB-A5AF-ED8EC956F528}"/>
              </a:ext>
            </a:extLst>
          </p:cNvPr>
          <p:cNvSpPr>
            <a:spLocks noGrp="1"/>
          </p:cNvSpPr>
          <p:nvPr>
            <p:ph type="body" sz="half" idx="2"/>
          </p:nvPr>
        </p:nvSpPr>
        <p:spPr/>
        <p:txBody>
          <a:bodyPr/>
          <a:lstStyle/>
          <a:p>
            <a:r>
              <a:rPr lang="en-US" dirty="0">
                <a:latin typeface="Georgia" panose="02040502050405020303" pitchFamily="18" charset="0"/>
              </a:rPr>
              <a:t>Earlier generations of critical scholars argued that the choice of this term by the author of Acts demonstrates his unreliability as a historian.</a:t>
            </a: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wipe(left)">
                                      <p:cBhvr>
                                        <p:cTn id="7" dur="500"/>
                                        <p:tgtEl>
                                          <p:spTgt spid="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0526F9F6-17AD-4C19-8B9F-91408D73321F}"/>
              </a:ext>
            </a:extLst>
          </p:cNvPr>
          <p:cNvSpPr>
            <a:spLocks noGrp="1"/>
          </p:cNvSpPr>
          <p:nvPr>
            <p:ph type="title"/>
          </p:nvPr>
        </p:nvSpPr>
        <p:spPr>
          <a:xfrm>
            <a:off x="6232787" y="5143500"/>
            <a:ext cx="3779046" cy="482314"/>
          </a:xfrm>
        </p:spPr>
        <p:txBody>
          <a:bodyPr/>
          <a:lstStyle/>
          <a:p>
            <a:r>
              <a:rPr lang="en-US" sz="1050" dirty="0"/>
              <a:t>Clinton E. Arnold, Zondervan Illustrated Bible Backgrounds Commentary: John, Acts., vol. 2 (Grand Rapids, MI: Zondervan, 2002), 382.</a:t>
            </a:r>
          </a:p>
        </p:txBody>
      </p:sp>
      <p:sp>
        <p:nvSpPr>
          <p:cNvPr id="4" name="Text Placeholder 3">
            <a:extLst>
              <a:ext uri="{FF2B5EF4-FFF2-40B4-BE49-F238E27FC236}">
                <a16:creationId xmlns:a16="http://schemas.microsoft.com/office/drawing/2014/main" xmlns="" id="{68F85856-2A1F-42FB-A5AF-ED8EC956F528}"/>
              </a:ext>
            </a:extLst>
          </p:cNvPr>
          <p:cNvSpPr>
            <a:spLocks noGrp="1"/>
          </p:cNvSpPr>
          <p:nvPr>
            <p:ph type="body" sz="half" idx="2"/>
          </p:nvPr>
        </p:nvSpPr>
        <p:spPr/>
        <p:txBody>
          <a:bodyPr/>
          <a:lstStyle/>
          <a:p>
            <a:r>
              <a:rPr lang="en-US" dirty="0"/>
              <a:t>They observed that </a:t>
            </a:r>
            <a:r>
              <a:rPr lang="en-US" i="1" dirty="0" err="1"/>
              <a:t>politarchai</a:t>
            </a:r>
            <a:r>
              <a:rPr lang="en-US" dirty="0"/>
              <a:t> does not appear in the Greek inscriptions of the first century (or before),</a:t>
            </a:r>
          </a:p>
          <a:p>
            <a:r>
              <a:rPr lang="en-US" dirty="0"/>
              <a:t>whereas it does appear in second century and later literary documents.</a:t>
            </a:r>
          </a:p>
        </p:txBody>
      </p:sp>
    </p:spTree>
    <p:extLst>
      <p:ext uri="{BB962C8B-B14F-4D97-AF65-F5344CB8AC3E}">
        <p14:creationId xmlns:p14="http://schemas.microsoft.com/office/powerpoint/2010/main" val="4150060966"/>
      </p:ext>
    </p:extLst>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animEffect transition="in" filter="wipe(left)">
                                      <p:cBhvr>
                                        <p:cTn id="7" dur="500"/>
                                        <p:tgtEl>
                                          <p:spTgt spid="4">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0526F9F6-17AD-4C19-8B9F-91408D73321F}"/>
              </a:ext>
            </a:extLst>
          </p:cNvPr>
          <p:cNvSpPr>
            <a:spLocks noGrp="1"/>
          </p:cNvSpPr>
          <p:nvPr>
            <p:ph type="title"/>
          </p:nvPr>
        </p:nvSpPr>
        <p:spPr>
          <a:xfrm>
            <a:off x="6232787" y="5143500"/>
            <a:ext cx="3779046" cy="482314"/>
          </a:xfrm>
        </p:spPr>
        <p:txBody>
          <a:bodyPr/>
          <a:lstStyle/>
          <a:p>
            <a:r>
              <a:rPr lang="en-US" sz="1050" dirty="0"/>
              <a:t>Clinton E. Arnold, Zondervan Illustrated Bible Backgrounds Commentary: John, Acts., vol. 2 (Grand Rapids, MI: Zondervan, 2002), 382.</a:t>
            </a:r>
          </a:p>
        </p:txBody>
      </p:sp>
      <p:sp>
        <p:nvSpPr>
          <p:cNvPr id="4" name="Text Placeholder 3">
            <a:extLst>
              <a:ext uri="{FF2B5EF4-FFF2-40B4-BE49-F238E27FC236}">
                <a16:creationId xmlns:a16="http://schemas.microsoft.com/office/drawing/2014/main" xmlns="" id="{68F85856-2A1F-42FB-A5AF-ED8EC956F528}"/>
              </a:ext>
            </a:extLst>
          </p:cNvPr>
          <p:cNvSpPr>
            <a:spLocks noGrp="1"/>
          </p:cNvSpPr>
          <p:nvPr>
            <p:ph type="body" sz="half" idx="2"/>
          </p:nvPr>
        </p:nvSpPr>
        <p:spPr/>
        <p:txBody>
          <a:bodyPr/>
          <a:lstStyle/>
          <a:p>
            <a:r>
              <a:rPr lang="en-US" dirty="0"/>
              <a:t>This is taken as evidence that “Luke” is writing well into the second century and using terminology familiar to him from his own setting.</a:t>
            </a:r>
          </a:p>
          <a:p>
            <a:r>
              <a:rPr lang="en-US" dirty="0"/>
              <a:t>Archaeology has dramatically vindicated Luke’s reliability on this issue.</a:t>
            </a:r>
          </a:p>
        </p:txBody>
      </p:sp>
    </p:spTree>
    <p:extLst>
      <p:ext uri="{BB962C8B-B14F-4D97-AF65-F5344CB8AC3E}">
        <p14:creationId xmlns:p14="http://schemas.microsoft.com/office/powerpoint/2010/main" val="3370844525"/>
      </p:ext>
    </p:extLst>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animEffect transition="in" filter="wipe(left)">
                                      <p:cBhvr>
                                        <p:cTn id="7" dur="500"/>
                                        <p:tgtEl>
                                          <p:spTgt spid="4">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0526F9F6-17AD-4C19-8B9F-91408D73321F}"/>
              </a:ext>
            </a:extLst>
          </p:cNvPr>
          <p:cNvSpPr>
            <a:spLocks noGrp="1"/>
          </p:cNvSpPr>
          <p:nvPr>
            <p:ph type="title"/>
          </p:nvPr>
        </p:nvSpPr>
        <p:spPr>
          <a:xfrm>
            <a:off x="6232787" y="5143500"/>
            <a:ext cx="3779046" cy="482314"/>
          </a:xfrm>
        </p:spPr>
        <p:txBody>
          <a:bodyPr/>
          <a:lstStyle/>
          <a:p>
            <a:r>
              <a:rPr lang="en-US" sz="1050" dirty="0"/>
              <a:t>Clinton E. Arnold, Zondervan Illustrated Bible Backgrounds Commentary: John, Acts., vol. 2 (Grand Rapids, MI: Zondervan, 2002), 382.</a:t>
            </a:r>
          </a:p>
        </p:txBody>
      </p:sp>
      <p:sp>
        <p:nvSpPr>
          <p:cNvPr id="4" name="Text Placeholder 3">
            <a:extLst>
              <a:ext uri="{FF2B5EF4-FFF2-40B4-BE49-F238E27FC236}">
                <a16:creationId xmlns:a16="http://schemas.microsoft.com/office/drawing/2014/main" xmlns="" id="{68F85856-2A1F-42FB-A5AF-ED8EC956F528}"/>
              </a:ext>
            </a:extLst>
          </p:cNvPr>
          <p:cNvSpPr>
            <a:spLocks noGrp="1"/>
          </p:cNvSpPr>
          <p:nvPr>
            <p:ph type="body" sz="half" idx="2"/>
          </p:nvPr>
        </p:nvSpPr>
        <p:spPr/>
        <p:txBody>
          <a:bodyPr/>
          <a:lstStyle/>
          <a:p>
            <a:r>
              <a:rPr lang="en-US" dirty="0"/>
              <a:t>A total of seventy inscriptions have now been discovered that make use of this term.</a:t>
            </a:r>
          </a:p>
          <a:p>
            <a:r>
              <a:rPr lang="en-US" dirty="0"/>
              <a:t>Over three quarters of these are from Macedonia </a:t>
            </a:r>
          </a:p>
          <a:p>
            <a:r>
              <a:rPr lang="en-US" dirty="0"/>
              <a:t>and over half of those are from the city of Thessalonica.</a:t>
            </a:r>
          </a:p>
        </p:txBody>
      </p:sp>
    </p:spTree>
    <p:extLst>
      <p:ext uri="{BB962C8B-B14F-4D97-AF65-F5344CB8AC3E}">
        <p14:creationId xmlns:p14="http://schemas.microsoft.com/office/powerpoint/2010/main" val="3129276096"/>
      </p:ext>
    </p:extLst>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animEffect transition="in" filter="wipe(left)">
                                      <p:cBhvr>
                                        <p:cTn id="7" dur="500"/>
                                        <p:tgtEl>
                                          <p:spTgt spid="4">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4">
                                            <p:txEl>
                                              <p:pRg st="2" end="2"/>
                                            </p:txEl>
                                          </p:spTgt>
                                        </p:tgtEl>
                                        <p:attrNameLst>
                                          <p:attrName>style.visibility</p:attrName>
                                        </p:attrNameLst>
                                      </p:cBhvr>
                                      <p:to>
                                        <p:strVal val="visible"/>
                                      </p:to>
                                    </p:set>
                                    <p:animEffect transition="in" filter="wipe(left)">
                                      <p:cBhvr>
                                        <p:cTn id="12" dur="500"/>
                                        <p:tgtEl>
                                          <p:spTgt spid="4">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1 Thessalonians 1</a:t>
            </a:r>
          </a:p>
        </p:txBody>
      </p:sp>
      <p:sp>
        <p:nvSpPr>
          <p:cNvPr id="6" name="Content Placeholder 5"/>
          <p:cNvSpPr>
            <a:spLocks noGrp="1"/>
          </p:cNvSpPr>
          <p:nvPr>
            <p:ph idx="1"/>
          </p:nvPr>
        </p:nvSpPr>
        <p:spPr/>
        <p:txBody>
          <a:bodyPr/>
          <a:lstStyle/>
          <a:p>
            <a:r>
              <a:rPr lang="en-US" baseline="30000" dirty="0"/>
              <a:t>1 </a:t>
            </a:r>
            <a:r>
              <a:rPr lang="en-US" dirty="0"/>
              <a:t>Paul and Silvanus and Timothy, </a:t>
            </a:r>
            <a:br>
              <a:rPr lang="en-US" dirty="0"/>
            </a:br>
            <a:r>
              <a:rPr lang="en-US" dirty="0"/>
              <a:t>To the church of the </a:t>
            </a:r>
            <a:r>
              <a:rPr lang="en-US" u="sng" dirty="0"/>
              <a:t>Thessalonians</a:t>
            </a:r>
            <a:r>
              <a:rPr lang="en-US" dirty="0"/>
              <a:t>…</a:t>
            </a:r>
          </a:p>
        </p:txBody>
      </p:sp>
    </p:spTree>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wipe(left)">
                                      <p:cBhvr>
                                        <p:cTn id="7" dur="500"/>
                                        <p:tgtEl>
                                          <p:spTgt spid="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0526F9F6-17AD-4C19-8B9F-91408D73321F}"/>
              </a:ext>
            </a:extLst>
          </p:cNvPr>
          <p:cNvSpPr>
            <a:spLocks noGrp="1"/>
          </p:cNvSpPr>
          <p:nvPr>
            <p:ph type="title"/>
          </p:nvPr>
        </p:nvSpPr>
        <p:spPr>
          <a:xfrm>
            <a:off x="6232787" y="5143500"/>
            <a:ext cx="3779046" cy="482314"/>
          </a:xfrm>
        </p:spPr>
        <p:txBody>
          <a:bodyPr/>
          <a:lstStyle/>
          <a:p>
            <a:r>
              <a:rPr lang="en-US" sz="1050" dirty="0"/>
              <a:t>Clinton E. Arnold, Zondervan Illustrated Bible Backgrounds Commentary: John, Acts., vol. 2 (Grand Rapids, MI: Zondervan, 2002), 382.</a:t>
            </a:r>
          </a:p>
        </p:txBody>
      </p:sp>
      <p:sp>
        <p:nvSpPr>
          <p:cNvPr id="4" name="Text Placeholder 3">
            <a:extLst>
              <a:ext uri="{FF2B5EF4-FFF2-40B4-BE49-F238E27FC236}">
                <a16:creationId xmlns:a16="http://schemas.microsoft.com/office/drawing/2014/main" xmlns="" id="{68F85856-2A1F-42FB-A5AF-ED8EC956F528}"/>
              </a:ext>
            </a:extLst>
          </p:cNvPr>
          <p:cNvSpPr>
            <a:spLocks noGrp="1"/>
          </p:cNvSpPr>
          <p:nvPr>
            <p:ph type="body" sz="half" idx="2"/>
          </p:nvPr>
        </p:nvSpPr>
        <p:spPr/>
        <p:txBody>
          <a:bodyPr/>
          <a:lstStyle/>
          <a:p>
            <a:r>
              <a:rPr lang="en-US" dirty="0"/>
              <a:t>Some of these inscriptions date to the first century and a few date as early as the third century B.C.</a:t>
            </a:r>
          </a:p>
        </p:txBody>
      </p:sp>
    </p:spTree>
    <p:extLst>
      <p:ext uri="{BB962C8B-B14F-4D97-AF65-F5344CB8AC3E}">
        <p14:creationId xmlns:p14="http://schemas.microsoft.com/office/powerpoint/2010/main" val="2744403732"/>
      </p:ext>
    </p:extLst>
  </p:cSld>
  <p:clrMapOvr>
    <a:masterClrMapping/>
  </p:clrMapOvr>
  <p:transition spd="slow">
    <p:wipe dir="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xmlns="" id="{6C6496E4-9DD6-341F-210A-ED51CDF92F48}"/>
              </a:ext>
            </a:extLst>
          </p:cNvPr>
          <p:cNvSpPr>
            <a:spLocks noGrp="1"/>
          </p:cNvSpPr>
          <p:nvPr>
            <p:ph type="title"/>
          </p:nvPr>
        </p:nvSpPr>
        <p:spPr/>
        <p:txBody>
          <a:bodyPr/>
          <a:lstStyle/>
          <a:p>
            <a:r>
              <a:rPr lang="en-US" dirty="0"/>
              <a:t>Acts 17</a:t>
            </a:r>
          </a:p>
        </p:txBody>
      </p:sp>
      <p:sp>
        <p:nvSpPr>
          <p:cNvPr id="10" name="Content Placeholder 9">
            <a:extLst>
              <a:ext uri="{FF2B5EF4-FFF2-40B4-BE49-F238E27FC236}">
                <a16:creationId xmlns:a16="http://schemas.microsoft.com/office/drawing/2014/main" xmlns="" id="{040A7444-A75C-5ED2-6055-80CB626BBF1C}"/>
              </a:ext>
            </a:extLst>
          </p:cNvPr>
          <p:cNvSpPr>
            <a:spLocks noGrp="1"/>
          </p:cNvSpPr>
          <p:nvPr>
            <p:ph idx="1"/>
          </p:nvPr>
        </p:nvSpPr>
        <p:spPr/>
        <p:txBody>
          <a:bodyPr/>
          <a:lstStyle/>
          <a:p>
            <a:r>
              <a:rPr lang="en-US" baseline="30000" dirty="0"/>
              <a:t>6 </a:t>
            </a:r>
            <a:r>
              <a:rPr lang="en-US" dirty="0"/>
              <a:t>Not finding them there, they dragged out Jason and some of the other believers instead and took them before the city council. </a:t>
            </a:r>
            <a:r>
              <a:rPr lang="en-US" i="1" dirty="0"/>
              <a:t>[</a:t>
            </a:r>
            <a:r>
              <a:rPr lang="en-US" i="1" dirty="0" err="1"/>
              <a:t>politarches</a:t>
            </a:r>
            <a:r>
              <a:rPr lang="en-US" i="1" dirty="0"/>
              <a:t>]</a:t>
            </a:r>
          </a:p>
          <a:p>
            <a:r>
              <a:rPr lang="en-US" dirty="0"/>
              <a:t>“Paul and Silas have caused trouble all over the world,” they shouted,</a:t>
            </a:r>
          </a:p>
          <a:p>
            <a:r>
              <a:rPr lang="en-US" dirty="0"/>
              <a:t>“and now they are here disturbing our city, too.</a:t>
            </a:r>
          </a:p>
        </p:txBody>
      </p:sp>
    </p:spTree>
    <p:extLst>
      <p:ext uri="{BB962C8B-B14F-4D97-AF65-F5344CB8AC3E}">
        <p14:creationId xmlns:p14="http://schemas.microsoft.com/office/powerpoint/2010/main" val="8308111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10">
                                            <p:txEl>
                                              <p:pRg st="1" end="1"/>
                                            </p:txEl>
                                          </p:spTgt>
                                        </p:tgtEl>
                                        <p:attrNameLst>
                                          <p:attrName>style.visibility</p:attrName>
                                        </p:attrNameLst>
                                      </p:cBhvr>
                                      <p:to>
                                        <p:strVal val="visible"/>
                                      </p:to>
                                    </p:set>
                                    <p:animEffect transition="in" filter="wipe(left)">
                                      <p:cBhvr>
                                        <p:cTn id="7" dur="500"/>
                                        <p:tgtEl>
                                          <p:spTgt spid="10">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10">
                                            <p:txEl>
                                              <p:pRg st="2" end="2"/>
                                            </p:txEl>
                                          </p:spTgt>
                                        </p:tgtEl>
                                        <p:attrNameLst>
                                          <p:attrName>style.visibility</p:attrName>
                                        </p:attrNameLst>
                                      </p:cBhvr>
                                      <p:to>
                                        <p:strVal val="visible"/>
                                      </p:to>
                                    </p:set>
                                    <p:animEffect transition="in" filter="wipe(left)">
                                      <p:cBhvr>
                                        <p:cTn id="12" dur="500"/>
                                        <p:tgtEl>
                                          <p:spTgt spid="10">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xmlns="" id="{6C6496E4-9DD6-341F-210A-ED51CDF92F48}"/>
              </a:ext>
            </a:extLst>
          </p:cNvPr>
          <p:cNvSpPr>
            <a:spLocks noGrp="1"/>
          </p:cNvSpPr>
          <p:nvPr>
            <p:ph type="title"/>
          </p:nvPr>
        </p:nvSpPr>
        <p:spPr/>
        <p:txBody>
          <a:bodyPr/>
          <a:lstStyle/>
          <a:p>
            <a:r>
              <a:rPr lang="en-US" dirty="0"/>
              <a:t>Acts 17</a:t>
            </a:r>
          </a:p>
        </p:txBody>
      </p:sp>
      <p:sp>
        <p:nvSpPr>
          <p:cNvPr id="10" name="Content Placeholder 9">
            <a:extLst>
              <a:ext uri="{FF2B5EF4-FFF2-40B4-BE49-F238E27FC236}">
                <a16:creationId xmlns:a16="http://schemas.microsoft.com/office/drawing/2014/main" xmlns="" id="{040A7444-A75C-5ED2-6055-80CB626BBF1C}"/>
              </a:ext>
            </a:extLst>
          </p:cNvPr>
          <p:cNvSpPr>
            <a:spLocks noGrp="1"/>
          </p:cNvSpPr>
          <p:nvPr>
            <p:ph idx="1"/>
          </p:nvPr>
        </p:nvSpPr>
        <p:spPr/>
        <p:txBody>
          <a:bodyPr/>
          <a:lstStyle/>
          <a:p>
            <a:r>
              <a:rPr lang="en-US" baseline="30000" dirty="0"/>
              <a:t>7 </a:t>
            </a:r>
            <a:r>
              <a:rPr lang="en-US" dirty="0"/>
              <a:t>And Jason has welcomed them into his home.</a:t>
            </a:r>
          </a:p>
          <a:p>
            <a:r>
              <a:rPr lang="en-US" dirty="0"/>
              <a:t>They are all guilty of treason against Caesar, for they profess allegiance to </a:t>
            </a:r>
            <a:r>
              <a:rPr lang="en-US" u="sng" dirty="0"/>
              <a:t>another king</a:t>
            </a:r>
            <a:r>
              <a:rPr lang="en-US" dirty="0"/>
              <a:t>, named Jesus.”</a:t>
            </a:r>
          </a:p>
          <a:p>
            <a:r>
              <a:rPr lang="en-US" baseline="30000" dirty="0"/>
              <a:t>8 </a:t>
            </a:r>
            <a:r>
              <a:rPr lang="en-US" dirty="0"/>
              <a:t>The people of the city, as well as the city council, were thrown into turmoil by these reports.</a:t>
            </a:r>
          </a:p>
        </p:txBody>
      </p:sp>
    </p:spTree>
    <p:extLst>
      <p:ext uri="{BB962C8B-B14F-4D97-AF65-F5344CB8AC3E}">
        <p14:creationId xmlns:p14="http://schemas.microsoft.com/office/powerpoint/2010/main" val="358556312"/>
      </p:ext>
    </p:extLst>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10">
                                            <p:txEl>
                                              <p:pRg st="1" end="1"/>
                                            </p:txEl>
                                          </p:spTgt>
                                        </p:tgtEl>
                                        <p:attrNameLst>
                                          <p:attrName>style.visibility</p:attrName>
                                        </p:attrNameLst>
                                      </p:cBhvr>
                                      <p:to>
                                        <p:strVal val="visible"/>
                                      </p:to>
                                    </p:set>
                                    <p:animEffect transition="in" filter="wipe(left)">
                                      <p:cBhvr>
                                        <p:cTn id="7" dur="500"/>
                                        <p:tgtEl>
                                          <p:spTgt spid="10">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10">
                                            <p:txEl>
                                              <p:pRg st="2" end="2"/>
                                            </p:txEl>
                                          </p:spTgt>
                                        </p:tgtEl>
                                        <p:attrNameLst>
                                          <p:attrName>style.visibility</p:attrName>
                                        </p:attrNameLst>
                                      </p:cBhvr>
                                      <p:to>
                                        <p:strVal val="visible"/>
                                      </p:to>
                                    </p:set>
                                    <p:animEffect transition="in" filter="wipe(left)">
                                      <p:cBhvr>
                                        <p:cTn id="12" dur="500"/>
                                        <p:tgtEl>
                                          <p:spTgt spid="10">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xmlns="" id="{6C6496E4-9DD6-341F-210A-ED51CDF92F48}"/>
              </a:ext>
            </a:extLst>
          </p:cNvPr>
          <p:cNvSpPr>
            <a:spLocks noGrp="1"/>
          </p:cNvSpPr>
          <p:nvPr>
            <p:ph type="title"/>
          </p:nvPr>
        </p:nvSpPr>
        <p:spPr/>
        <p:txBody>
          <a:bodyPr/>
          <a:lstStyle/>
          <a:p>
            <a:r>
              <a:rPr lang="en-US" dirty="0"/>
              <a:t>Acts 17</a:t>
            </a:r>
          </a:p>
        </p:txBody>
      </p:sp>
      <p:sp>
        <p:nvSpPr>
          <p:cNvPr id="10" name="Content Placeholder 9">
            <a:extLst>
              <a:ext uri="{FF2B5EF4-FFF2-40B4-BE49-F238E27FC236}">
                <a16:creationId xmlns:a16="http://schemas.microsoft.com/office/drawing/2014/main" xmlns="" id="{040A7444-A75C-5ED2-6055-80CB626BBF1C}"/>
              </a:ext>
            </a:extLst>
          </p:cNvPr>
          <p:cNvSpPr>
            <a:spLocks noGrp="1"/>
          </p:cNvSpPr>
          <p:nvPr>
            <p:ph idx="1"/>
          </p:nvPr>
        </p:nvSpPr>
        <p:spPr/>
        <p:txBody>
          <a:bodyPr/>
          <a:lstStyle/>
          <a:p>
            <a:r>
              <a:rPr lang="en-US" baseline="30000" dirty="0"/>
              <a:t>9 </a:t>
            </a:r>
            <a:r>
              <a:rPr lang="en-US" dirty="0"/>
              <a:t>So the officials forced Jason and the other believers to post bond, and then they released them.</a:t>
            </a:r>
          </a:p>
          <a:p>
            <a:r>
              <a:rPr lang="en-US" baseline="30000" dirty="0"/>
              <a:t>10 </a:t>
            </a:r>
            <a:r>
              <a:rPr lang="en-US" u="sng" dirty="0"/>
              <a:t>That very night</a:t>
            </a:r>
            <a:r>
              <a:rPr lang="en-US" dirty="0"/>
              <a:t> the believers sent Paul and Silas to Berea.</a:t>
            </a:r>
          </a:p>
        </p:txBody>
      </p:sp>
      <p:sp>
        <p:nvSpPr>
          <p:cNvPr id="2" name="Rounded Rectangle 6">
            <a:extLst>
              <a:ext uri="{FF2B5EF4-FFF2-40B4-BE49-F238E27FC236}">
                <a16:creationId xmlns:a16="http://schemas.microsoft.com/office/drawing/2014/main" xmlns="" id="{AADE4CF3-2D2E-8F17-4A58-5DD079AF5134}"/>
              </a:ext>
            </a:extLst>
          </p:cNvPr>
          <p:cNvSpPr/>
          <p:nvPr/>
        </p:nvSpPr>
        <p:spPr bwMode="auto">
          <a:xfrm>
            <a:off x="584200" y="3162300"/>
            <a:ext cx="8991600" cy="2086725"/>
          </a:xfrm>
          <a:prstGeom prst="roundRect">
            <a:avLst>
              <a:gd name="adj" fmla="val 0"/>
            </a:avLst>
          </a:prstGeom>
          <a:solidFill>
            <a:schemeClr val="tx1"/>
          </a:solidFill>
          <a:ln w="25400" cap="flat" cmpd="sng" algn="ctr">
            <a:solidFill>
              <a:schemeClr val="bg1"/>
            </a:solidFill>
            <a:prstDash val="solid"/>
            <a:round/>
            <a:headEnd type="none" w="med" len="med"/>
            <a:tailEnd type="none" w="med" len="med"/>
          </a:ln>
          <a:effectLst/>
        </p:spPr>
        <p:txBody>
          <a:bodyPr wrap="square" rtlCol="0" anchor="t" anchorCtr="0">
            <a:spAutoFit/>
          </a:bodyPr>
          <a:lstStyle/>
          <a:p>
            <a:pPr marL="174625" indent="-174625">
              <a:lnSpc>
                <a:spcPct val="90000"/>
              </a:lnSpc>
            </a:pPr>
            <a:r>
              <a:rPr lang="en-US" sz="3600" dirty="0">
                <a:solidFill>
                  <a:schemeClr val="bg1"/>
                </a:solidFill>
                <a:latin typeface="Calibri Light" panose="020F0302020204030204" pitchFamily="34" charset="0"/>
                <a:cs typeface="Calibri Light" panose="020F0302020204030204" pitchFamily="34" charset="0"/>
              </a:rPr>
              <a:t>Several months later, Paul is in Corinth, </a:t>
            </a:r>
            <a:br>
              <a:rPr lang="en-US" sz="3600" dirty="0">
                <a:solidFill>
                  <a:schemeClr val="bg1"/>
                </a:solidFill>
                <a:latin typeface="Calibri Light" panose="020F0302020204030204" pitchFamily="34" charset="0"/>
                <a:cs typeface="Calibri Light" panose="020F0302020204030204" pitchFamily="34" charset="0"/>
              </a:rPr>
            </a:br>
            <a:r>
              <a:rPr lang="en-US" sz="3600" dirty="0">
                <a:solidFill>
                  <a:schemeClr val="bg1"/>
                </a:solidFill>
                <a:latin typeface="Calibri Light" panose="020F0302020204030204" pitchFamily="34" charset="0"/>
                <a:cs typeface="Calibri Light" panose="020F0302020204030204" pitchFamily="34" charset="0"/>
              </a:rPr>
              <a:t>worried about these young believers</a:t>
            </a:r>
          </a:p>
          <a:p>
            <a:pPr marL="174625" indent="-174625">
              <a:lnSpc>
                <a:spcPct val="90000"/>
              </a:lnSpc>
            </a:pPr>
            <a:r>
              <a:rPr lang="en-US" sz="3600" dirty="0">
                <a:solidFill>
                  <a:schemeClr val="bg1"/>
                </a:solidFill>
                <a:latin typeface="Calibri Light" panose="020F0302020204030204" pitchFamily="34" charset="0"/>
                <a:cs typeface="Calibri Light" panose="020F0302020204030204" pitchFamily="34" charset="0"/>
              </a:rPr>
              <a:t>Timothy and Silas bring good news </a:t>
            </a:r>
            <a:r>
              <a:rPr lang="en-US" sz="1800" i="1" dirty="0">
                <a:solidFill>
                  <a:schemeClr val="bg1"/>
                </a:solidFill>
                <a:latin typeface="Calibri Light" panose="020F0302020204030204" pitchFamily="34" charset="0"/>
                <a:cs typeface="Calibri Light" panose="020F0302020204030204" pitchFamily="34" charset="0"/>
              </a:rPr>
              <a:t>(Acts 18:5; 1 Thess. 3:6)</a:t>
            </a:r>
          </a:p>
          <a:p>
            <a:pPr marL="174625" indent="-174625">
              <a:lnSpc>
                <a:spcPct val="90000"/>
              </a:lnSpc>
            </a:pPr>
            <a:r>
              <a:rPr lang="en-US" sz="3600" dirty="0">
                <a:solidFill>
                  <a:schemeClr val="bg1"/>
                </a:solidFill>
                <a:latin typeface="Calibri Light" panose="020F0302020204030204" pitchFamily="34" charset="0"/>
                <a:cs typeface="Calibri Light" panose="020F0302020204030204" pitchFamily="34" charset="0"/>
              </a:rPr>
              <a:t>Paul writes a letter of encouragement</a:t>
            </a:r>
          </a:p>
        </p:txBody>
      </p:sp>
    </p:spTree>
    <p:extLst>
      <p:ext uri="{BB962C8B-B14F-4D97-AF65-F5344CB8AC3E}">
        <p14:creationId xmlns:p14="http://schemas.microsoft.com/office/powerpoint/2010/main" val="820599371"/>
      </p:ext>
    </p:extLst>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animEffect transition="in" filter="wipe(left)">
                                      <p:cBhvr>
                                        <p:cTn id="7" dur="500"/>
                                        <p:tgtEl>
                                          <p:spTgt spid="2">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2">
                                            <p:txEl>
                                              <p:pRg st="2" end="2"/>
                                            </p:txEl>
                                          </p:spTgt>
                                        </p:tgtEl>
                                        <p:attrNameLst>
                                          <p:attrName>style.visibility</p:attrName>
                                        </p:attrNameLst>
                                      </p:cBhvr>
                                      <p:to>
                                        <p:strVal val="visible"/>
                                      </p:to>
                                    </p:set>
                                    <p:animEffect transition="in" filter="wipe(left)">
                                      <p:cBhvr>
                                        <p:cTn id="12" dur="500"/>
                                        <p:tgtEl>
                                          <p:spTgt spid="2">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CF3A8D34-AE2F-B08B-F178-2DFB371A966E}"/>
              </a:ext>
            </a:extLst>
          </p:cNvPr>
          <p:cNvSpPr>
            <a:spLocks noGrp="1"/>
          </p:cNvSpPr>
          <p:nvPr>
            <p:ph type="title"/>
          </p:nvPr>
        </p:nvSpPr>
        <p:spPr/>
        <p:txBody>
          <a:bodyPr/>
          <a:lstStyle/>
          <a:p>
            <a:r>
              <a:rPr lang="en-US" sz="3000" dirty="0"/>
              <a:t>“You have become an </a:t>
            </a:r>
            <a:r>
              <a:rPr lang="en-US" sz="3000" u="sng" dirty="0"/>
              <a:t>example</a:t>
            </a:r>
            <a:r>
              <a:rPr lang="en-US" sz="3000" dirty="0"/>
              <a:t> to all the believers in Greece.” </a:t>
            </a:r>
            <a:r>
              <a:rPr lang="en-US" sz="2800" dirty="0"/>
              <a:t/>
            </a:r>
            <a:br>
              <a:rPr lang="en-US" sz="2800" dirty="0"/>
            </a:br>
            <a:r>
              <a:rPr lang="en-US" sz="1400" i="1" dirty="0"/>
              <a:t>(1 Thessalonians 1:7)</a:t>
            </a:r>
            <a:endParaRPr lang="en-US" sz="2800" i="1" dirty="0"/>
          </a:p>
        </p:txBody>
      </p:sp>
    </p:spTree>
    <p:extLst>
      <p:ext uri="{BB962C8B-B14F-4D97-AF65-F5344CB8AC3E}">
        <p14:creationId xmlns:p14="http://schemas.microsoft.com/office/powerpoint/2010/main" val="6018185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6451600" y="5295900"/>
            <a:ext cx="3539067" cy="327661"/>
          </a:xfrm>
        </p:spPr>
        <p:txBody>
          <a:bodyPr/>
          <a:lstStyle/>
          <a:p>
            <a:r>
              <a:rPr lang="en-US" sz="2000" i="1" dirty="0"/>
              <a:t>1 Thessalonians 1</a:t>
            </a:r>
          </a:p>
        </p:txBody>
      </p:sp>
      <p:sp>
        <p:nvSpPr>
          <p:cNvPr id="6" name="Content Placeholder 5"/>
          <p:cNvSpPr>
            <a:spLocks noGrp="1"/>
          </p:cNvSpPr>
          <p:nvPr>
            <p:ph idx="1"/>
          </p:nvPr>
        </p:nvSpPr>
        <p:spPr/>
        <p:txBody>
          <a:bodyPr/>
          <a:lstStyle/>
          <a:p>
            <a:r>
              <a:rPr lang="en-US" baseline="30000" dirty="0"/>
              <a:t>1 </a:t>
            </a:r>
            <a:r>
              <a:rPr lang="en-US" dirty="0"/>
              <a:t>Paul and Silvanus and Timothy, </a:t>
            </a:r>
            <a:br>
              <a:rPr lang="en-US" dirty="0"/>
            </a:br>
            <a:r>
              <a:rPr lang="en-US" dirty="0"/>
              <a:t>To the church of the Thessalonians</a:t>
            </a:r>
            <a:endParaRPr lang="en-US" i="1" dirty="0"/>
          </a:p>
          <a:p>
            <a:r>
              <a:rPr lang="en-US" dirty="0"/>
              <a:t>in God the Father and the Lord Jesus Christ:</a:t>
            </a:r>
          </a:p>
          <a:p>
            <a:r>
              <a:rPr lang="en-US" dirty="0"/>
              <a:t>Grace to you and peace.</a:t>
            </a:r>
          </a:p>
          <a:p>
            <a:r>
              <a:rPr lang="en-US" baseline="30000" dirty="0"/>
              <a:t>2 </a:t>
            </a:r>
            <a:r>
              <a:rPr lang="en-US" dirty="0"/>
              <a:t>We give thanks to God always for all of you, making mention of you in our prayers;</a:t>
            </a:r>
          </a:p>
        </p:txBody>
      </p:sp>
    </p:spTree>
    <p:extLst>
      <p:ext uri="{BB962C8B-B14F-4D97-AF65-F5344CB8AC3E}">
        <p14:creationId xmlns:p14="http://schemas.microsoft.com/office/powerpoint/2010/main" val="27568408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6">
                                            <p:txEl>
                                              <p:pRg st="1" end="1"/>
                                            </p:txEl>
                                          </p:spTgt>
                                        </p:tgtEl>
                                        <p:attrNameLst>
                                          <p:attrName>style.visibility</p:attrName>
                                        </p:attrNameLst>
                                      </p:cBhvr>
                                      <p:to>
                                        <p:strVal val="visible"/>
                                      </p:to>
                                    </p:set>
                                    <p:animEffect transition="in" filter="wipe(left)">
                                      <p:cBhvr>
                                        <p:cTn id="7" dur="500"/>
                                        <p:tgtEl>
                                          <p:spTgt spid="6">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6">
                                            <p:txEl>
                                              <p:pRg st="2" end="2"/>
                                            </p:txEl>
                                          </p:spTgt>
                                        </p:tgtEl>
                                        <p:attrNameLst>
                                          <p:attrName>style.visibility</p:attrName>
                                        </p:attrNameLst>
                                      </p:cBhvr>
                                      <p:to>
                                        <p:strVal val="visible"/>
                                      </p:to>
                                    </p:set>
                                    <p:animEffect transition="in" filter="wipe(left)">
                                      <p:cBhvr>
                                        <p:cTn id="12" dur="500"/>
                                        <p:tgtEl>
                                          <p:spTgt spid="6">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6">
                                            <p:txEl>
                                              <p:pRg st="3" end="3"/>
                                            </p:txEl>
                                          </p:spTgt>
                                        </p:tgtEl>
                                        <p:attrNameLst>
                                          <p:attrName>style.visibility</p:attrName>
                                        </p:attrNameLst>
                                      </p:cBhvr>
                                      <p:to>
                                        <p:strVal val="visible"/>
                                      </p:to>
                                    </p:set>
                                    <p:animEffect transition="in" filter="wipe(left)">
                                      <p:cBhvr>
                                        <p:cTn id="17" dur="500"/>
                                        <p:tgtEl>
                                          <p:spTgt spid="6">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6451600" y="5295900"/>
            <a:ext cx="3539067" cy="327661"/>
          </a:xfrm>
        </p:spPr>
        <p:txBody>
          <a:bodyPr/>
          <a:lstStyle/>
          <a:p>
            <a:r>
              <a:rPr lang="en-US" sz="2000" i="1" dirty="0"/>
              <a:t>1 Thessalonians 1</a:t>
            </a:r>
          </a:p>
        </p:txBody>
      </p:sp>
      <p:sp>
        <p:nvSpPr>
          <p:cNvPr id="6" name="Content Placeholder 5"/>
          <p:cNvSpPr>
            <a:spLocks noGrp="1"/>
          </p:cNvSpPr>
          <p:nvPr>
            <p:ph idx="1"/>
          </p:nvPr>
        </p:nvSpPr>
        <p:spPr/>
        <p:txBody>
          <a:bodyPr/>
          <a:lstStyle/>
          <a:p>
            <a:r>
              <a:rPr lang="en-US" baseline="30000" dirty="0"/>
              <a:t>3 </a:t>
            </a:r>
            <a:r>
              <a:rPr lang="en-US" dirty="0"/>
              <a:t>constantly bearing in mind </a:t>
            </a:r>
          </a:p>
          <a:p>
            <a:r>
              <a:rPr lang="en-US" dirty="0"/>
              <a:t>	your work of faith </a:t>
            </a:r>
          </a:p>
          <a:p>
            <a:r>
              <a:rPr lang="en-US" dirty="0"/>
              <a:t>	and labor of love </a:t>
            </a:r>
          </a:p>
          <a:p>
            <a:r>
              <a:rPr lang="en-US" dirty="0"/>
              <a:t>	and steadfastness of hope </a:t>
            </a:r>
          </a:p>
          <a:p>
            <a:r>
              <a:rPr lang="en-US" dirty="0"/>
              <a:t>	in our Lord Jesus Christ </a:t>
            </a:r>
            <a:br>
              <a:rPr lang="en-US" dirty="0"/>
            </a:br>
            <a:r>
              <a:rPr lang="en-US" dirty="0"/>
              <a:t>in the presence of our God and Father,</a:t>
            </a:r>
          </a:p>
        </p:txBody>
      </p:sp>
    </p:spTree>
    <p:extLst>
      <p:ext uri="{BB962C8B-B14F-4D97-AF65-F5344CB8AC3E}">
        <p14:creationId xmlns:p14="http://schemas.microsoft.com/office/powerpoint/2010/main" val="967365930"/>
      </p:ext>
    </p:extLst>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6">
                                            <p:txEl>
                                              <p:pRg st="1" end="1"/>
                                            </p:txEl>
                                          </p:spTgt>
                                        </p:tgtEl>
                                        <p:attrNameLst>
                                          <p:attrName>style.visibility</p:attrName>
                                        </p:attrNameLst>
                                      </p:cBhvr>
                                      <p:to>
                                        <p:strVal val="visible"/>
                                      </p:to>
                                    </p:set>
                                    <p:animEffect transition="in" filter="wipe(left)">
                                      <p:cBhvr>
                                        <p:cTn id="7" dur="500"/>
                                        <p:tgtEl>
                                          <p:spTgt spid="6">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6">
                                            <p:txEl>
                                              <p:pRg st="2" end="2"/>
                                            </p:txEl>
                                          </p:spTgt>
                                        </p:tgtEl>
                                        <p:attrNameLst>
                                          <p:attrName>style.visibility</p:attrName>
                                        </p:attrNameLst>
                                      </p:cBhvr>
                                      <p:to>
                                        <p:strVal val="visible"/>
                                      </p:to>
                                    </p:set>
                                    <p:animEffect transition="in" filter="wipe(left)">
                                      <p:cBhvr>
                                        <p:cTn id="12" dur="500"/>
                                        <p:tgtEl>
                                          <p:spTgt spid="6">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6">
                                            <p:txEl>
                                              <p:pRg st="3" end="3"/>
                                            </p:txEl>
                                          </p:spTgt>
                                        </p:tgtEl>
                                        <p:attrNameLst>
                                          <p:attrName>style.visibility</p:attrName>
                                        </p:attrNameLst>
                                      </p:cBhvr>
                                      <p:to>
                                        <p:strVal val="visible"/>
                                      </p:to>
                                    </p:set>
                                    <p:animEffect transition="in" filter="wipe(left)">
                                      <p:cBhvr>
                                        <p:cTn id="17" dur="500"/>
                                        <p:tgtEl>
                                          <p:spTgt spid="6">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6">
                                            <p:txEl>
                                              <p:pRg st="4" end="4"/>
                                            </p:txEl>
                                          </p:spTgt>
                                        </p:tgtEl>
                                        <p:attrNameLst>
                                          <p:attrName>style.visibility</p:attrName>
                                        </p:attrNameLst>
                                      </p:cBhvr>
                                      <p:to>
                                        <p:strVal val="visible"/>
                                      </p:to>
                                    </p:set>
                                    <p:animEffect transition="in" filter="wipe(left)">
                                      <p:cBhvr>
                                        <p:cTn id="22" dur="500"/>
                                        <p:tgtEl>
                                          <p:spTgt spid="6">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sz="2000" i="1" dirty="0"/>
              <a:t>1 Thessalonians 1</a:t>
            </a:r>
          </a:p>
        </p:txBody>
      </p:sp>
      <p:sp>
        <p:nvSpPr>
          <p:cNvPr id="6" name="Content Placeholder 5"/>
          <p:cNvSpPr>
            <a:spLocks noGrp="1"/>
          </p:cNvSpPr>
          <p:nvPr>
            <p:ph idx="1"/>
          </p:nvPr>
        </p:nvSpPr>
        <p:spPr/>
        <p:txBody>
          <a:bodyPr/>
          <a:lstStyle/>
          <a:p>
            <a:r>
              <a:rPr lang="en-US" baseline="30000" dirty="0">
                <a:solidFill>
                  <a:schemeClr val="tx1">
                    <a:lumMod val="65000"/>
                    <a:lumOff val="35000"/>
                  </a:schemeClr>
                </a:solidFill>
              </a:rPr>
              <a:t>3 </a:t>
            </a:r>
            <a:r>
              <a:rPr lang="en-US" dirty="0">
                <a:solidFill>
                  <a:schemeClr val="tx1">
                    <a:lumMod val="65000"/>
                    <a:lumOff val="35000"/>
                  </a:schemeClr>
                </a:solidFill>
              </a:rPr>
              <a:t>constantly bearing in mind </a:t>
            </a:r>
          </a:p>
          <a:p>
            <a:r>
              <a:rPr lang="en-US" dirty="0">
                <a:solidFill>
                  <a:schemeClr val="tx1">
                    <a:lumMod val="65000"/>
                    <a:lumOff val="35000"/>
                  </a:schemeClr>
                </a:solidFill>
              </a:rPr>
              <a:t>	</a:t>
            </a:r>
            <a:r>
              <a:rPr lang="en-US" dirty="0"/>
              <a:t>your work of faith</a:t>
            </a:r>
            <a:r>
              <a:rPr lang="en-US" dirty="0">
                <a:solidFill>
                  <a:schemeClr val="tx1">
                    <a:lumMod val="65000"/>
                    <a:lumOff val="35000"/>
                  </a:schemeClr>
                </a:solidFill>
              </a:rPr>
              <a:t> </a:t>
            </a:r>
          </a:p>
          <a:p>
            <a:r>
              <a:rPr lang="en-US" dirty="0">
                <a:solidFill>
                  <a:schemeClr val="tx1">
                    <a:lumMod val="65000"/>
                    <a:lumOff val="35000"/>
                  </a:schemeClr>
                </a:solidFill>
              </a:rPr>
              <a:t>	and labor of love </a:t>
            </a:r>
          </a:p>
          <a:p>
            <a:r>
              <a:rPr lang="en-US" dirty="0">
                <a:solidFill>
                  <a:schemeClr val="tx1">
                    <a:lumMod val="65000"/>
                    <a:lumOff val="35000"/>
                  </a:schemeClr>
                </a:solidFill>
              </a:rPr>
              <a:t>	and steadfastness of hope </a:t>
            </a:r>
          </a:p>
          <a:p>
            <a:r>
              <a:rPr lang="en-US" dirty="0">
                <a:solidFill>
                  <a:schemeClr val="tx1">
                    <a:lumMod val="65000"/>
                    <a:lumOff val="35000"/>
                  </a:schemeClr>
                </a:solidFill>
              </a:rPr>
              <a:t>	in our Lord Jesus Christ </a:t>
            </a:r>
            <a:br>
              <a:rPr lang="en-US" dirty="0">
                <a:solidFill>
                  <a:schemeClr val="tx1">
                    <a:lumMod val="65000"/>
                    <a:lumOff val="35000"/>
                  </a:schemeClr>
                </a:solidFill>
              </a:rPr>
            </a:br>
            <a:r>
              <a:rPr lang="en-US" dirty="0">
                <a:solidFill>
                  <a:schemeClr val="tx1">
                    <a:lumMod val="65000"/>
                    <a:lumOff val="35000"/>
                  </a:schemeClr>
                </a:solidFill>
              </a:rPr>
              <a:t>in the presence of our God and Father,</a:t>
            </a:r>
          </a:p>
        </p:txBody>
      </p:sp>
      <p:sp>
        <p:nvSpPr>
          <p:cNvPr id="2" name="Text Placeholder 1">
            <a:extLst>
              <a:ext uri="{FF2B5EF4-FFF2-40B4-BE49-F238E27FC236}">
                <a16:creationId xmlns:a16="http://schemas.microsoft.com/office/drawing/2014/main" xmlns="" id="{A7A422EC-7CAB-74E5-6285-D0DA00A07E02}"/>
              </a:ext>
            </a:extLst>
          </p:cNvPr>
          <p:cNvSpPr>
            <a:spLocks noGrp="1"/>
          </p:cNvSpPr>
          <p:nvPr>
            <p:ph type="body" sz="quarter" idx="10"/>
          </p:nvPr>
        </p:nvSpPr>
        <p:spPr/>
        <p:txBody>
          <a:bodyPr/>
          <a:lstStyle/>
          <a:p>
            <a:r>
              <a:rPr lang="en-US" dirty="0">
                <a:solidFill>
                  <a:schemeClr val="bg1"/>
                </a:solidFill>
              </a:rPr>
              <a:t>    Faith that leads to works</a:t>
            </a:r>
          </a:p>
        </p:txBody>
      </p:sp>
      <p:sp>
        <p:nvSpPr>
          <p:cNvPr id="8" name="Rectangle 7">
            <a:extLst>
              <a:ext uri="{FF2B5EF4-FFF2-40B4-BE49-F238E27FC236}">
                <a16:creationId xmlns:a16="http://schemas.microsoft.com/office/drawing/2014/main" xmlns="" id="{0023B8FA-2F10-0AD3-C2E4-46A962A037AA}"/>
              </a:ext>
            </a:extLst>
          </p:cNvPr>
          <p:cNvSpPr/>
          <p:nvPr/>
        </p:nvSpPr>
        <p:spPr bwMode="auto">
          <a:xfrm>
            <a:off x="244564" y="5219700"/>
            <a:ext cx="228600" cy="228600"/>
          </a:xfrm>
          <a:prstGeom prst="rect">
            <a:avLst/>
          </a:prstGeom>
          <a:noFill/>
          <a:ln w="25400" cap="flat" cmpd="sng" algn="ctr">
            <a:solidFill>
              <a:schemeClr val="bg1"/>
            </a:solidFill>
            <a:prstDash val="solid"/>
            <a:round/>
            <a:headEnd type="none" w="med" len="med"/>
            <a:tailEnd type="none" w="med" len="med"/>
          </a:ln>
          <a:effectLst/>
        </p:spPr>
        <p:txBody>
          <a:bodyPr rtlCol="0" anchor="ctr"/>
          <a:lstStyle/>
          <a:p>
            <a:pPr algn="ctr"/>
            <a:endParaRPr lang="en-US"/>
          </a:p>
        </p:txBody>
      </p:sp>
    </p:spTree>
    <p:extLst>
      <p:ext uri="{BB962C8B-B14F-4D97-AF65-F5344CB8AC3E}">
        <p14:creationId xmlns:p14="http://schemas.microsoft.com/office/powerpoint/2010/main" val="3439789428"/>
      </p:ext>
    </p:extLst>
  </p:cSld>
  <p:clrMapOvr>
    <a:masterClrMapping/>
  </p:clrMapOvr>
  <p:transition spd="slow">
    <p:wipe dir="r"/>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sz="2000" i="1" dirty="0"/>
              <a:t>1 Thessalonians 1</a:t>
            </a:r>
          </a:p>
        </p:txBody>
      </p:sp>
      <p:sp>
        <p:nvSpPr>
          <p:cNvPr id="6" name="Content Placeholder 5"/>
          <p:cNvSpPr>
            <a:spLocks noGrp="1"/>
          </p:cNvSpPr>
          <p:nvPr>
            <p:ph idx="1"/>
          </p:nvPr>
        </p:nvSpPr>
        <p:spPr/>
        <p:txBody>
          <a:bodyPr/>
          <a:lstStyle/>
          <a:p>
            <a:r>
              <a:rPr lang="en-US" baseline="30000" dirty="0">
                <a:solidFill>
                  <a:schemeClr val="tx1">
                    <a:lumMod val="65000"/>
                    <a:lumOff val="35000"/>
                  </a:schemeClr>
                </a:solidFill>
              </a:rPr>
              <a:t>3 </a:t>
            </a:r>
            <a:r>
              <a:rPr lang="en-US" dirty="0">
                <a:solidFill>
                  <a:schemeClr val="tx1">
                    <a:lumMod val="65000"/>
                    <a:lumOff val="35000"/>
                  </a:schemeClr>
                </a:solidFill>
              </a:rPr>
              <a:t>constantly bearing in mind </a:t>
            </a:r>
          </a:p>
          <a:p>
            <a:r>
              <a:rPr lang="en-US" dirty="0">
                <a:solidFill>
                  <a:schemeClr val="tx1">
                    <a:lumMod val="65000"/>
                    <a:lumOff val="35000"/>
                  </a:schemeClr>
                </a:solidFill>
              </a:rPr>
              <a:t>	</a:t>
            </a:r>
            <a:r>
              <a:rPr lang="en-US" dirty="0"/>
              <a:t>your work of faith</a:t>
            </a:r>
            <a:r>
              <a:rPr lang="en-US" dirty="0">
                <a:solidFill>
                  <a:schemeClr val="tx1">
                    <a:lumMod val="65000"/>
                    <a:lumOff val="35000"/>
                  </a:schemeClr>
                </a:solidFill>
              </a:rPr>
              <a:t> </a:t>
            </a:r>
          </a:p>
          <a:p>
            <a:r>
              <a:rPr lang="en-US" dirty="0">
                <a:solidFill>
                  <a:schemeClr val="tx1">
                    <a:lumMod val="65000"/>
                    <a:lumOff val="35000"/>
                  </a:schemeClr>
                </a:solidFill>
              </a:rPr>
              <a:t>	and labor of love </a:t>
            </a:r>
          </a:p>
          <a:p>
            <a:r>
              <a:rPr lang="en-US" dirty="0">
                <a:solidFill>
                  <a:schemeClr val="tx1">
                    <a:lumMod val="65000"/>
                    <a:lumOff val="35000"/>
                  </a:schemeClr>
                </a:solidFill>
              </a:rPr>
              <a:t>	and steadfastness of hope </a:t>
            </a:r>
          </a:p>
          <a:p>
            <a:r>
              <a:rPr lang="en-US" dirty="0">
                <a:solidFill>
                  <a:schemeClr val="tx1">
                    <a:lumMod val="65000"/>
                    <a:lumOff val="35000"/>
                  </a:schemeClr>
                </a:solidFill>
              </a:rPr>
              <a:t>	in our Lord Jesus Christ </a:t>
            </a:r>
            <a:br>
              <a:rPr lang="en-US" dirty="0">
                <a:solidFill>
                  <a:schemeClr val="tx1">
                    <a:lumMod val="65000"/>
                    <a:lumOff val="35000"/>
                  </a:schemeClr>
                </a:solidFill>
              </a:rPr>
            </a:br>
            <a:r>
              <a:rPr lang="en-US" dirty="0">
                <a:solidFill>
                  <a:schemeClr val="tx1">
                    <a:lumMod val="65000"/>
                    <a:lumOff val="35000"/>
                  </a:schemeClr>
                </a:solidFill>
              </a:rPr>
              <a:t>in the presence of our God and Father,</a:t>
            </a:r>
          </a:p>
        </p:txBody>
      </p:sp>
      <p:sp>
        <p:nvSpPr>
          <p:cNvPr id="2" name="Text Placeholder 1">
            <a:extLst>
              <a:ext uri="{FF2B5EF4-FFF2-40B4-BE49-F238E27FC236}">
                <a16:creationId xmlns:a16="http://schemas.microsoft.com/office/drawing/2014/main" xmlns="" id="{A7A422EC-7CAB-74E5-6285-D0DA00A07E02}"/>
              </a:ext>
            </a:extLst>
          </p:cNvPr>
          <p:cNvSpPr>
            <a:spLocks noGrp="1"/>
          </p:cNvSpPr>
          <p:nvPr>
            <p:ph type="body" sz="quarter" idx="10"/>
          </p:nvPr>
        </p:nvSpPr>
        <p:spPr/>
        <p:txBody>
          <a:bodyPr/>
          <a:lstStyle/>
          <a:p>
            <a:r>
              <a:rPr lang="en-US" dirty="0">
                <a:solidFill>
                  <a:schemeClr val="bg1"/>
                </a:solidFill>
              </a:rPr>
              <a:t>    Faith that leads to works</a:t>
            </a:r>
          </a:p>
        </p:txBody>
      </p:sp>
      <p:sp>
        <p:nvSpPr>
          <p:cNvPr id="8" name="Rectangle 7">
            <a:extLst>
              <a:ext uri="{FF2B5EF4-FFF2-40B4-BE49-F238E27FC236}">
                <a16:creationId xmlns:a16="http://schemas.microsoft.com/office/drawing/2014/main" xmlns="" id="{0023B8FA-2F10-0AD3-C2E4-46A962A037AA}"/>
              </a:ext>
            </a:extLst>
          </p:cNvPr>
          <p:cNvSpPr/>
          <p:nvPr/>
        </p:nvSpPr>
        <p:spPr bwMode="auto">
          <a:xfrm>
            <a:off x="244564" y="5219700"/>
            <a:ext cx="228600" cy="228600"/>
          </a:xfrm>
          <a:prstGeom prst="rect">
            <a:avLst/>
          </a:prstGeom>
          <a:noFill/>
          <a:ln w="25400" cap="flat" cmpd="sng" algn="ctr">
            <a:solidFill>
              <a:schemeClr val="bg1"/>
            </a:solidFill>
            <a:prstDash val="solid"/>
            <a:round/>
            <a:headEnd type="none" w="med" len="med"/>
            <a:tailEnd type="none" w="med" len="med"/>
          </a:ln>
          <a:effectLst/>
        </p:spPr>
        <p:txBody>
          <a:bodyPr rtlCol="0" anchor="ctr"/>
          <a:lstStyle/>
          <a:p>
            <a:pPr algn="ctr"/>
            <a:endParaRPr lang="en-US"/>
          </a:p>
        </p:txBody>
      </p:sp>
      <p:sp>
        <p:nvSpPr>
          <p:cNvPr id="10" name="Rounded Rectangle 6">
            <a:extLst>
              <a:ext uri="{FF2B5EF4-FFF2-40B4-BE49-F238E27FC236}">
                <a16:creationId xmlns:a16="http://schemas.microsoft.com/office/drawing/2014/main" xmlns="" id="{84756964-6EFD-A828-86E5-B0FDE63587B9}"/>
              </a:ext>
            </a:extLst>
          </p:cNvPr>
          <p:cNvSpPr/>
          <p:nvPr/>
        </p:nvSpPr>
        <p:spPr bwMode="auto">
          <a:xfrm>
            <a:off x="584200" y="1409700"/>
            <a:ext cx="8991600" cy="1588127"/>
          </a:xfrm>
          <a:prstGeom prst="roundRect">
            <a:avLst>
              <a:gd name="adj" fmla="val 0"/>
            </a:avLst>
          </a:prstGeom>
          <a:solidFill>
            <a:schemeClr val="tx1"/>
          </a:solidFill>
          <a:ln w="25400" cap="flat" cmpd="sng" algn="ctr">
            <a:solidFill>
              <a:schemeClr val="bg1"/>
            </a:solidFill>
            <a:prstDash val="solid"/>
            <a:round/>
            <a:headEnd type="none" w="med" len="med"/>
            <a:tailEnd type="none" w="med" len="med"/>
          </a:ln>
          <a:effectLst/>
        </p:spPr>
        <p:txBody>
          <a:bodyPr wrap="square" rtlCol="0" anchor="t" anchorCtr="0">
            <a:spAutoFit/>
          </a:bodyPr>
          <a:lstStyle/>
          <a:p>
            <a:pPr marL="174625" indent="-174625">
              <a:lnSpc>
                <a:spcPct val="90000"/>
              </a:lnSpc>
            </a:pPr>
            <a:r>
              <a:rPr lang="en-US" sz="3600" dirty="0">
                <a:solidFill>
                  <a:schemeClr val="bg1"/>
                </a:solidFill>
                <a:latin typeface="Calibri Light" panose="020F0302020204030204" pitchFamily="34" charset="0"/>
                <a:cs typeface="Calibri Light" panose="020F0302020204030204" pitchFamily="34" charset="0"/>
              </a:rPr>
              <a:t>    Trusted in Jesus alone for salvation</a:t>
            </a:r>
          </a:p>
          <a:p>
            <a:pPr marL="174625" indent="-174625">
              <a:lnSpc>
                <a:spcPct val="90000"/>
              </a:lnSpc>
            </a:pPr>
            <a:endParaRPr lang="en-US" sz="3600" dirty="0">
              <a:solidFill>
                <a:schemeClr val="bg1"/>
              </a:solidFill>
              <a:latin typeface="Calibri Light" panose="020F0302020204030204" pitchFamily="34" charset="0"/>
              <a:cs typeface="Calibri Light" panose="020F0302020204030204" pitchFamily="34" charset="0"/>
            </a:endParaRPr>
          </a:p>
          <a:p>
            <a:pPr marL="174625" indent="-174625">
              <a:lnSpc>
                <a:spcPct val="90000"/>
              </a:lnSpc>
            </a:pPr>
            <a:endParaRPr lang="en-US" sz="3600" dirty="0">
              <a:solidFill>
                <a:schemeClr val="bg1"/>
              </a:solidFill>
              <a:latin typeface="Calibri Light" panose="020F0302020204030204" pitchFamily="34" charset="0"/>
              <a:cs typeface="Calibri Light" panose="020F0302020204030204" pitchFamily="34" charset="0"/>
            </a:endParaRPr>
          </a:p>
        </p:txBody>
      </p:sp>
      <p:sp>
        <p:nvSpPr>
          <p:cNvPr id="11" name="Rectangle 10">
            <a:extLst>
              <a:ext uri="{FF2B5EF4-FFF2-40B4-BE49-F238E27FC236}">
                <a16:creationId xmlns:a16="http://schemas.microsoft.com/office/drawing/2014/main" xmlns="" id="{406F9177-5BE2-DD41-1F9E-32F0EBF8E71C}"/>
              </a:ext>
            </a:extLst>
          </p:cNvPr>
          <p:cNvSpPr/>
          <p:nvPr/>
        </p:nvSpPr>
        <p:spPr bwMode="auto">
          <a:xfrm>
            <a:off x="736600" y="1593723"/>
            <a:ext cx="228600" cy="228600"/>
          </a:xfrm>
          <a:prstGeom prst="rect">
            <a:avLst/>
          </a:prstGeom>
          <a:noFill/>
          <a:ln w="25400" cap="flat" cmpd="sng" algn="ctr">
            <a:solidFill>
              <a:schemeClr val="bg1"/>
            </a:solidFill>
            <a:prstDash val="solid"/>
            <a:round/>
            <a:headEnd type="none" w="med" len="med"/>
            <a:tailEnd type="none" w="med" len="med"/>
          </a:ln>
          <a:effectLst/>
        </p:spPr>
        <p:txBody>
          <a:bodyPr rtlCol="0" anchor="ctr"/>
          <a:lstStyle/>
          <a:p>
            <a:pPr algn="ctr"/>
            <a:endParaRPr lang="en-US"/>
          </a:p>
        </p:txBody>
      </p:sp>
      <p:pic>
        <p:nvPicPr>
          <p:cNvPr id="9" name="Picture 6" descr="C:\Users\risleys\AppData\Local\Microsoft\Windows\Temporary Internet Files\Content.IE5\1J3QBTEI\MC900434713[1].wmf">
            <a:extLst>
              <a:ext uri="{FF2B5EF4-FFF2-40B4-BE49-F238E27FC236}">
                <a16:creationId xmlns:a16="http://schemas.microsoft.com/office/drawing/2014/main" xmlns="" id="{29B13CDB-8CB8-AD9E-05E8-C1897B42BAB6}"/>
              </a:ext>
            </a:extLst>
          </p:cNvPr>
          <p:cNvPicPr>
            <a:picLocks noChangeAspect="1" noChangeArrowheads="1"/>
          </p:cNvPicPr>
          <p:nvPr/>
        </p:nvPicPr>
        <p:blipFill>
          <a:blip r:embed="rId3" cstate="screen">
            <a:duotone>
              <a:schemeClr val="accent3">
                <a:shade val="45000"/>
                <a:satMod val="135000"/>
              </a:schemeClr>
              <a:prstClr val="white"/>
            </a:duotone>
            <a:lum bright="10000" contrast="30000"/>
          </a:blip>
          <a:srcRect/>
          <a:stretch>
            <a:fillRect/>
          </a:stretch>
        </p:blipFill>
        <p:spPr bwMode="auto">
          <a:xfrm>
            <a:off x="756646" y="1406305"/>
            <a:ext cx="457200" cy="393702"/>
          </a:xfrm>
          <a:prstGeom prst="rect">
            <a:avLst/>
          </a:prstGeom>
          <a:noFill/>
          <a:effectLst>
            <a:glow rad="228600">
              <a:schemeClr val="accent5">
                <a:satMod val="175000"/>
                <a:alpha val="40000"/>
              </a:schemeClr>
            </a:glow>
          </a:effectLst>
        </p:spPr>
      </p:pic>
      <p:sp>
        <p:nvSpPr>
          <p:cNvPr id="13" name="Rounded Rectangle 3">
            <a:extLst>
              <a:ext uri="{FF2B5EF4-FFF2-40B4-BE49-F238E27FC236}">
                <a16:creationId xmlns:a16="http://schemas.microsoft.com/office/drawing/2014/main" xmlns="" id="{2C140D79-2BB4-0B75-1351-79AC2C09CBFD}"/>
              </a:ext>
            </a:extLst>
          </p:cNvPr>
          <p:cNvSpPr/>
          <p:nvPr/>
        </p:nvSpPr>
        <p:spPr bwMode="auto">
          <a:xfrm>
            <a:off x="595086" y="3314700"/>
            <a:ext cx="8991600" cy="1089529"/>
          </a:xfrm>
          <a:prstGeom prst="roundRect">
            <a:avLst>
              <a:gd name="adj" fmla="val 0"/>
            </a:avLst>
          </a:prstGeom>
          <a:solidFill>
            <a:srgbClr val="640000"/>
          </a:solidFill>
          <a:ln w="25400" cap="flat" cmpd="sng" algn="ctr">
            <a:noFill/>
            <a:prstDash val="solid"/>
            <a:round/>
            <a:headEnd type="none" w="med" len="med"/>
            <a:tailEnd type="none" w="med" len="med"/>
          </a:ln>
          <a:effectLst/>
          <a:scene3d>
            <a:camera prst="orthographicFront"/>
            <a:lightRig rig="threePt" dir="t"/>
          </a:scene3d>
          <a:sp3d>
            <a:bevelT/>
            <a:bevelB/>
          </a:sp3d>
        </p:spPr>
        <p:txBody>
          <a:bodyPr wrap="square" rtlCol="0" anchor="t" anchorCtr="0">
            <a:spAutoFit/>
          </a:bodyPr>
          <a:lstStyle/>
          <a:p>
            <a:pPr marL="174625" indent="-174625">
              <a:lnSpc>
                <a:spcPct val="90000"/>
              </a:lnSpc>
            </a:pPr>
            <a:r>
              <a:rPr lang="en-US" sz="3600" dirty="0">
                <a:solidFill>
                  <a:schemeClr val="bg1"/>
                </a:solidFill>
                <a:latin typeface="Calibri Light" panose="020F0302020204030204" pitchFamily="34" charset="0"/>
                <a:cs typeface="Calibri Light" panose="020F0302020204030204" pitchFamily="34" charset="0"/>
              </a:rPr>
              <a:t>“This is the only work God wants from you: Believe in the one he has sent.” </a:t>
            </a:r>
            <a:r>
              <a:rPr lang="en-US" sz="2000" i="1" dirty="0">
                <a:solidFill>
                  <a:schemeClr val="bg1"/>
                </a:solidFill>
                <a:latin typeface="Calibri Light" panose="020F0302020204030204" pitchFamily="34" charset="0"/>
                <a:cs typeface="Calibri Light" panose="020F0302020204030204" pitchFamily="34" charset="0"/>
              </a:rPr>
              <a:t>(John 6:29)</a:t>
            </a:r>
            <a:endParaRPr lang="en-US" sz="3600" i="1" dirty="0">
              <a:solidFill>
                <a:schemeClr val="bg1"/>
              </a:solidFill>
              <a:latin typeface="Calibri Light" panose="020F0302020204030204" pitchFamily="34" charset="0"/>
              <a:cs typeface="Calibri Light" panose="020F0302020204030204" pitchFamily="34" charset="0"/>
            </a:endParaRPr>
          </a:p>
        </p:txBody>
      </p:sp>
    </p:spTree>
    <p:extLst>
      <p:ext uri="{BB962C8B-B14F-4D97-AF65-F5344CB8AC3E}">
        <p14:creationId xmlns:p14="http://schemas.microsoft.com/office/powerpoint/2010/main" val="2902568996"/>
      </p:ext>
    </p:extLst>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wipe(left)">
                                      <p:cBhvr>
                                        <p:cTn id="1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sz="2000" i="1" dirty="0"/>
              <a:t>1 Thessalonians 1</a:t>
            </a:r>
          </a:p>
        </p:txBody>
      </p:sp>
      <p:sp>
        <p:nvSpPr>
          <p:cNvPr id="6" name="Content Placeholder 5"/>
          <p:cNvSpPr>
            <a:spLocks noGrp="1"/>
          </p:cNvSpPr>
          <p:nvPr>
            <p:ph idx="1"/>
          </p:nvPr>
        </p:nvSpPr>
        <p:spPr/>
        <p:txBody>
          <a:bodyPr/>
          <a:lstStyle/>
          <a:p>
            <a:r>
              <a:rPr lang="en-US" baseline="30000" dirty="0">
                <a:solidFill>
                  <a:schemeClr val="tx1">
                    <a:lumMod val="65000"/>
                    <a:lumOff val="35000"/>
                  </a:schemeClr>
                </a:solidFill>
              </a:rPr>
              <a:t>3 </a:t>
            </a:r>
            <a:r>
              <a:rPr lang="en-US" dirty="0">
                <a:solidFill>
                  <a:schemeClr val="tx1">
                    <a:lumMod val="65000"/>
                    <a:lumOff val="35000"/>
                  </a:schemeClr>
                </a:solidFill>
              </a:rPr>
              <a:t>constantly bearing in mind </a:t>
            </a:r>
          </a:p>
          <a:p>
            <a:r>
              <a:rPr lang="en-US" dirty="0">
                <a:solidFill>
                  <a:schemeClr val="tx1">
                    <a:lumMod val="65000"/>
                    <a:lumOff val="35000"/>
                  </a:schemeClr>
                </a:solidFill>
              </a:rPr>
              <a:t>	</a:t>
            </a:r>
            <a:r>
              <a:rPr lang="en-US" dirty="0"/>
              <a:t>your work of faith</a:t>
            </a:r>
            <a:r>
              <a:rPr lang="en-US" dirty="0">
                <a:solidFill>
                  <a:schemeClr val="tx1">
                    <a:lumMod val="65000"/>
                    <a:lumOff val="35000"/>
                  </a:schemeClr>
                </a:solidFill>
              </a:rPr>
              <a:t> </a:t>
            </a:r>
          </a:p>
          <a:p>
            <a:r>
              <a:rPr lang="en-US" dirty="0">
                <a:solidFill>
                  <a:schemeClr val="tx1">
                    <a:lumMod val="65000"/>
                    <a:lumOff val="35000"/>
                  </a:schemeClr>
                </a:solidFill>
              </a:rPr>
              <a:t>	and labor of love </a:t>
            </a:r>
          </a:p>
          <a:p>
            <a:r>
              <a:rPr lang="en-US" dirty="0">
                <a:solidFill>
                  <a:schemeClr val="tx1">
                    <a:lumMod val="65000"/>
                    <a:lumOff val="35000"/>
                  </a:schemeClr>
                </a:solidFill>
              </a:rPr>
              <a:t>	and steadfastness of hope </a:t>
            </a:r>
          </a:p>
          <a:p>
            <a:r>
              <a:rPr lang="en-US" dirty="0">
                <a:solidFill>
                  <a:schemeClr val="tx1">
                    <a:lumMod val="65000"/>
                    <a:lumOff val="35000"/>
                  </a:schemeClr>
                </a:solidFill>
              </a:rPr>
              <a:t>	in our Lord Jesus Christ </a:t>
            </a:r>
            <a:br>
              <a:rPr lang="en-US" dirty="0">
                <a:solidFill>
                  <a:schemeClr val="tx1">
                    <a:lumMod val="65000"/>
                    <a:lumOff val="35000"/>
                  </a:schemeClr>
                </a:solidFill>
              </a:rPr>
            </a:br>
            <a:r>
              <a:rPr lang="en-US" dirty="0">
                <a:solidFill>
                  <a:schemeClr val="tx1">
                    <a:lumMod val="65000"/>
                    <a:lumOff val="35000"/>
                  </a:schemeClr>
                </a:solidFill>
              </a:rPr>
              <a:t>in the presence of our God and Father,</a:t>
            </a:r>
          </a:p>
        </p:txBody>
      </p:sp>
      <p:sp>
        <p:nvSpPr>
          <p:cNvPr id="2" name="Text Placeholder 1">
            <a:extLst>
              <a:ext uri="{FF2B5EF4-FFF2-40B4-BE49-F238E27FC236}">
                <a16:creationId xmlns:a16="http://schemas.microsoft.com/office/drawing/2014/main" xmlns="" id="{A7A422EC-7CAB-74E5-6285-D0DA00A07E02}"/>
              </a:ext>
            </a:extLst>
          </p:cNvPr>
          <p:cNvSpPr>
            <a:spLocks noGrp="1"/>
          </p:cNvSpPr>
          <p:nvPr>
            <p:ph type="body" sz="quarter" idx="10"/>
          </p:nvPr>
        </p:nvSpPr>
        <p:spPr/>
        <p:txBody>
          <a:bodyPr/>
          <a:lstStyle/>
          <a:p>
            <a:r>
              <a:rPr lang="en-US" dirty="0">
                <a:solidFill>
                  <a:schemeClr val="bg1"/>
                </a:solidFill>
              </a:rPr>
              <a:t>    Faith that leads to works</a:t>
            </a:r>
          </a:p>
        </p:txBody>
      </p:sp>
      <p:sp>
        <p:nvSpPr>
          <p:cNvPr id="8" name="Rectangle 7">
            <a:extLst>
              <a:ext uri="{FF2B5EF4-FFF2-40B4-BE49-F238E27FC236}">
                <a16:creationId xmlns:a16="http://schemas.microsoft.com/office/drawing/2014/main" xmlns="" id="{0023B8FA-2F10-0AD3-C2E4-46A962A037AA}"/>
              </a:ext>
            </a:extLst>
          </p:cNvPr>
          <p:cNvSpPr/>
          <p:nvPr/>
        </p:nvSpPr>
        <p:spPr bwMode="auto">
          <a:xfrm>
            <a:off x="244564" y="5219700"/>
            <a:ext cx="228600" cy="228600"/>
          </a:xfrm>
          <a:prstGeom prst="rect">
            <a:avLst/>
          </a:prstGeom>
          <a:noFill/>
          <a:ln w="25400" cap="flat" cmpd="sng" algn="ctr">
            <a:solidFill>
              <a:schemeClr val="bg1"/>
            </a:solidFill>
            <a:prstDash val="solid"/>
            <a:round/>
            <a:headEnd type="none" w="med" len="med"/>
            <a:tailEnd type="none" w="med" len="med"/>
          </a:ln>
          <a:effectLst/>
        </p:spPr>
        <p:txBody>
          <a:bodyPr rtlCol="0" anchor="ctr"/>
          <a:lstStyle/>
          <a:p>
            <a:pPr algn="ctr"/>
            <a:endParaRPr lang="en-US"/>
          </a:p>
        </p:txBody>
      </p:sp>
      <p:sp>
        <p:nvSpPr>
          <p:cNvPr id="10" name="Rounded Rectangle 6">
            <a:extLst>
              <a:ext uri="{FF2B5EF4-FFF2-40B4-BE49-F238E27FC236}">
                <a16:creationId xmlns:a16="http://schemas.microsoft.com/office/drawing/2014/main" xmlns="" id="{84756964-6EFD-A828-86E5-B0FDE63587B9}"/>
              </a:ext>
            </a:extLst>
          </p:cNvPr>
          <p:cNvSpPr/>
          <p:nvPr/>
        </p:nvSpPr>
        <p:spPr bwMode="auto">
          <a:xfrm>
            <a:off x="584200" y="1409700"/>
            <a:ext cx="8991600" cy="1588127"/>
          </a:xfrm>
          <a:prstGeom prst="roundRect">
            <a:avLst>
              <a:gd name="adj" fmla="val 0"/>
            </a:avLst>
          </a:prstGeom>
          <a:solidFill>
            <a:schemeClr val="tx1"/>
          </a:solidFill>
          <a:ln w="25400" cap="flat" cmpd="sng" algn="ctr">
            <a:solidFill>
              <a:schemeClr val="bg1"/>
            </a:solidFill>
            <a:prstDash val="solid"/>
            <a:round/>
            <a:headEnd type="none" w="med" len="med"/>
            <a:tailEnd type="none" w="med" len="med"/>
          </a:ln>
          <a:effectLst/>
        </p:spPr>
        <p:txBody>
          <a:bodyPr wrap="square" rtlCol="0" anchor="t" anchorCtr="0">
            <a:spAutoFit/>
          </a:bodyPr>
          <a:lstStyle/>
          <a:p>
            <a:pPr marL="174625" indent="-174625">
              <a:lnSpc>
                <a:spcPct val="90000"/>
              </a:lnSpc>
            </a:pPr>
            <a:r>
              <a:rPr lang="en-US" sz="3600" dirty="0">
                <a:solidFill>
                  <a:schemeClr val="bg1"/>
                </a:solidFill>
                <a:latin typeface="Calibri Light" panose="020F0302020204030204" pitchFamily="34" charset="0"/>
                <a:cs typeface="Calibri Light" panose="020F0302020204030204" pitchFamily="34" charset="0"/>
              </a:rPr>
              <a:t>    Trusted in Jesus alone for salvation</a:t>
            </a:r>
          </a:p>
          <a:p>
            <a:pPr marL="174625" indent="-174625">
              <a:lnSpc>
                <a:spcPct val="90000"/>
              </a:lnSpc>
            </a:pPr>
            <a:r>
              <a:rPr lang="en-US" sz="3600" dirty="0">
                <a:solidFill>
                  <a:schemeClr val="bg1"/>
                </a:solidFill>
                <a:latin typeface="Calibri Light" panose="020F0302020204030204" pitchFamily="34" charset="0"/>
                <a:cs typeface="Calibri Light" panose="020F0302020204030204" pitchFamily="34" charset="0"/>
              </a:rPr>
              <a:t>    Faith leading to regular actions</a:t>
            </a:r>
          </a:p>
          <a:p>
            <a:pPr marL="174625" indent="-174625">
              <a:lnSpc>
                <a:spcPct val="90000"/>
              </a:lnSpc>
            </a:pPr>
            <a:r>
              <a:rPr lang="en-US" sz="3600" dirty="0">
                <a:solidFill>
                  <a:schemeClr val="bg1"/>
                </a:solidFill>
                <a:latin typeface="Calibri Light" panose="020F0302020204030204" pitchFamily="34" charset="0"/>
                <a:cs typeface="Calibri Light" panose="020F0302020204030204" pitchFamily="34" charset="0"/>
              </a:rPr>
              <a:t>    Turned away from idols</a:t>
            </a:r>
          </a:p>
        </p:txBody>
      </p:sp>
      <p:sp>
        <p:nvSpPr>
          <p:cNvPr id="11" name="Rectangle 10">
            <a:extLst>
              <a:ext uri="{FF2B5EF4-FFF2-40B4-BE49-F238E27FC236}">
                <a16:creationId xmlns:a16="http://schemas.microsoft.com/office/drawing/2014/main" xmlns="" id="{406F9177-5BE2-DD41-1F9E-32F0EBF8E71C}"/>
              </a:ext>
            </a:extLst>
          </p:cNvPr>
          <p:cNvSpPr/>
          <p:nvPr/>
        </p:nvSpPr>
        <p:spPr bwMode="auto">
          <a:xfrm>
            <a:off x="736600" y="1593723"/>
            <a:ext cx="228600" cy="228600"/>
          </a:xfrm>
          <a:prstGeom prst="rect">
            <a:avLst/>
          </a:prstGeom>
          <a:noFill/>
          <a:ln w="25400" cap="flat" cmpd="sng" algn="ctr">
            <a:solidFill>
              <a:schemeClr val="bg1"/>
            </a:solidFill>
            <a:prstDash val="solid"/>
            <a:round/>
            <a:headEnd type="none" w="med" len="med"/>
            <a:tailEnd type="none" w="med" len="med"/>
          </a:ln>
          <a:effectLst/>
        </p:spPr>
        <p:txBody>
          <a:bodyPr rtlCol="0" anchor="ctr"/>
          <a:lstStyle/>
          <a:p>
            <a:pPr algn="ctr"/>
            <a:endParaRPr lang="en-US"/>
          </a:p>
        </p:txBody>
      </p:sp>
      <p:pic>
        <p:nvPicPr>
          <p:cNvPr id="9" name="Picture 6" descr="C:\Users\risleys\AppData\Local\Microsoft\Windows\Temporary Internet Files\Content.IE5\1J3QBTEI\MC900434713[1].wmf">
            <a:extLst>
              <a:ext uri="{FF2B5EF4-FFF2-40B4-BE49-F238E27FC236}">
                <a16:creationId xmlns:a16="http://schemas.microsoft.com/office/drawing/2014/main" xmlns="" id="{29B13CDB-8CB8-AD9E-05E8-C1897B42BAB6}"/>
              </a:ext>
            </a:extLst>
          </p:cNvPr>
          <p:cNvPicPr>
            <a:picLocks noChangeAspect="1" noChangeArrowheads="1"/>
          </p:cNvPicPr>
          <p:nvPr/>
        </p:nvPicPr>
        <p:blipFill>
          <a:blip r:embed="rId3" cstate="screen">
            <a:duotone>
              <a:schemeClr val="accent3">
                <a:shade val="45000"/>
                <a:satMod val="135000"/>
              </a:schemeClr>
              <a:prstClr val="white"/>
            </a:duotone>
            <a:lum bright="10000" contrast="30000"/>
          </a:blip>
          <a:srcRect/>
          <a:stretch>
            <a:fillRect/>
          </a:stretch>
        </p:blipFill>
        <p:spPr bwMode="auto">
          <a:xfrm>
            <a:off x="756646" y="1406305"/>
            <a:ext cx="457200" cy="393702"/>
          </a:xfrm>
          <a:prstGeom prst="rect">
            <a:avLst/>
          </a:prstGeom>
          <a:noFill/>
          <a:effectLst>
            <a:glow rad="228600">
              <a:schemeClr val="accent5">
                <a:satMod val="175000"/>
                <a:alpha val="40000"/>
              </a:schemeClr>
            </a:glow>
          </a:effectLst>
        </p:spPr>
      </p:pic>
      <p:sp>
        <p:nvSpPr>
          <p:cNvPr id="3" name="Rectangle 2">
            <a:extLst>
              <a:ext uri="{FF2B5EF4-FFF2-40B4-BE49-F238E27FC236}">
                <a16:creationId xmlns:a16="http://schemas.microsoft.com/office/drawing/2014/main" xmlns="" id="{4DED563C-DD61-5FCB-C085-F4FDD3F84245}"/>
              </a:ext>
            </a:extLst>
          </p:cNvPr>
          <p:cNvSpPr/>
          <p:nvPr/>
        </p:nvSpPr>
        <p:spPr bwMode="auto">
          <a:xfrm>
            <a:off x="736600" y="2046476"/>
            <a:ext cx="228600" cy="228600"/>
          </a:xfrm>
          <a:prstGeom prst="rect">
            <a:avLst/>
          </a:prstGeom>
          <a:noFill/>
          <a:ln w="25400" cap="flat" cmpd="sng" algn="ctr">
            <a:solidFill>
              <a:schemeClr val="bg1"/>
            </a:solidFill>
            <a:prstDash val="solid"/>
            <a:round/>
            <a:headEnd type="none" w="med" len="med"/>
            <a:tailEnd type="none" w="med" len="med"/>
          </a:ln>
          <a:effectLst/>
        </p:spPr>
        <p:txBody>
          <a:bodyPr rtlCol="0" anchor="ctr"/>
          <a:lstStyle/>
          <a:p>
            <a:pPr algn="ctr"/>
            <a:endParaRPr lang="en-US"/>
          </a:p>
        </p:txBody>
      </p:sp>
      <p:pic>
        <p:nvPicPr>
          <p:cNvPr id="4" name="Picture 6" descr="C:\Users\risleys\AppData\Local\Microsoft\Windows\Temporary Internet Files\Content.IE5\1J3QBTEI\MC900434713[1].wmf">
            <a:extLst>
              <a:ext uri="{FF2B5EF4-FFF2-40B4-BE49-F238E27FC236}">
                <a16:creationId xmlns:a16="http://schemas.microsoft.com/office/drawing/2014/main" xmlns="" id="{D3E72A15-24E7-C810-612F-BA1C5EAF192D}"/>
              </a:ext>
            </a:extLst>
          </p:cNvPr>
          <p:cNvPicPr>
            <a:picLocks noChangeAspect="1" noChangeArrowheads="1"/>
          </p:cNvPicPr>
          <p:nvPr/>
        </p:nvPicPr>
        <p:blipFill>
          <a:blip r:embed="rId3" cstate="screen">
            <a:duotone>
              <a:schemeClr val="accent3">
                <a:shade val="45000"/>
                <a:satMod val="135000"/>
              </a:schemeClr>
              <a:prstClr val="white"/>
            </a:duotone>
            <a:lum bright="10000" contrast="30000"/>
          </a:blip>
          <a:srcRect/>
          <a:stretch>
            <a:fillRect/>
          </a:stretch>
        </p:blipFill>
        <p:spPr bwMode="auto">
          <a:xfrm>
            <a:off x="750296" y="1862402"/>
            <a:ext cx="457200" cy="393702"/>
          </a:xfrm>
          <a:prstGeom prst="rect">
            <a:avLst/>
          </a:prstGeom>
          <a:noFill/>
          <a:effectLst>
            <a:glow rad="228600">
              <a:schemeClr val="accent5">
                <a:satMod val="175000"/>
                <a:alpha val="40000"/>
              </a:schemeClr>
            </a:glow>
          </a:effectLst>
        </p:spPr>
      </p:pic>
      <p:sp>
        <p:nvSpPr>
          <p:cNvPr id="7" name="Rectangle 6">
            <a:extLst>
              <a:ext uri="{FF2B5EF4-FFF2-40B4-BE49-F238E27FC236}">
                <a16:creationId xmlns:a16="http://schemas.microsoft.com/office/drawing/2014/main" xmlns="" id="{33C72595-EC8C-E06E-66CF-B13C8ADAFC7E}"/>
              </a:ext>
            </a:extLst>
          </p:cNvPr>
          <p:cNvSpPr/>
          <p:nvPr/>
        </p:nvSpPr>
        <p:spPr bwMode="auto">
          <a:xfrm>
            <a:off x="736600" y="2571309"/>
            <a:ext cx="228600" cy="228600"/>
          </a:xfrm>
          <a:prstGeom prst="rect">
            <a:avLst/>
          </a:prstGeom>
          <a:noFill/>
          <a:ln w="25400" cap="flat" cmpd="sng" algn="ctr">
            <a:solidFill>
              <a:schemeClr val="bg1"/>
            </a:solidFill>
            <a:prstDash val="solid"/>
            <a:round/>
            <a:headEnd type="none" w="med" len="med"/>
            <a:tailEnd type="none" w="med" len="med"/>
          </a:ln>
          <a:effectLst/>
        </p:spPr>
        <p:txBody>
          <a:bodyPr rtlCol="0" anchor="ctr"/>
          <a:lstStyle/>
          <a:p>
            <a:pPr algn="ctr"/>
            <a:endParaRPr lang="en-US"/>
          </a:p>
        </p:txBody>
      </p:sp>
      <p:pic>
        <p:nvPicPr>
          <p:cNvPr id="12" name="Picture 6" descr="C:\Users\risleys\AppData\Local\Microsoft\Windows\Temporary Internet Files\Content.IE5\1J3QBTEI\MC900434713[1].wmf">
            <a:extLst>
              <a:ext uri="{FF2B5EF4-FFF2-40B4-BE49-F238E27FC236}">
                <a16:creationId xmlns:a16="http://schemas.microsoft.com/office/drawing/2014/main" xmlns="" id="{006F5E49-D455-3E67-AB66-A8A7A1FD5894}"/>
              </a:ext>
            </a:extLst>
          </p:cNvPr>
          <p:cNvPicPr>
            <a:picLocks noChangeAspect="1" noChangeArrowheads="1"/>
          </p:cNvPicPr>
          <p:nvPr/>
        </p:nvPicPr>
        <p:blipFill>
          <a:blip r:embed="rId3" cstate="screen">
            <a:duotone>
              <a:schemeClr val="accent3">
                <a:shade val="45000"/>
                <a:satMod val="135000"/>
              </a:schemeClr>
              <a:prstClr val="white"/>
            </a:duotone>
            <a:lum bright="10000" contrast="30000"/>
          </a:blip>
          <a:srcRect/>
          <a:stretch>
            <a:fillRect/>
          </a:stretch>
        </p:blipFill>
        <p:spPr bwMode="auto">
          <a:xfrm>
            <a:off x="750296" y="2387157"/>
            <a:ext cx="457200" cy="393702"/>
          </a:xfrm>
          <a:prstGeom prst="rect">
            <a:avLst/>
          </a:prstGeom>
          <a:noFill/>
          <a:effectLst>
            <a:glow rad="228600">
              <a:schemeClr val="accent5">
                <a:satMod val="175000"/>
                <a:alpha val="40000"/>
              </a:schemeClr>
            </a:glow>
          </a:effectLst>
        </p:spPr>
      </p:pic>
      <p:pic>
        <p:nvPicPr>
          <p:cNvPr id="14" name="Picture 6" descr="C:\Users\risleys\AppData\Local\Microsoft\Windows\Temporary Internet Files\Content.IE5\1J3QBTEI\MC900434713[1].wmf">
            <a:extLst>
              <a:ext uri="{FF2B5EF4-FFF2-40B4-BE49-F238E27FC236}">
                <a16:creationId xmlns:a16="http://schemas.microsoft.com/office/drawing/2014/main" xmlns="" id="{2220179C-6A8B-0F64-9DB0-F0961F5D7B47}"/>
              </a:ext>
            </a:extLst>
          </p:cNvPr>
          <p:cNvPicPr>
            <a:picLocks noChangeAspect="1" noChangeArrowheads="1"/>
          </p:cNvPicPr>
          <p:nvPr/>
        </p:nvPicPr>
        <p:blipFill>
          <a:blip r:embed="rId3" cstate="screen">
            <a:duotone>
              <a:schemeClr val="accent3">
                <a:shade val="45000"/>
                <a:satMod val="135000"/>
              </a:schemeClr>
              <a:prstClr val="white"/>
            </a:duotone>
            <a:lum bright="10000" contrast="30000"/>
          </a:blip>
          <a:srcRect/>
          <a:stretch>
            <a:fillRect/>
          </a:stretch>
        </p:blipFill>
        <p:spPr bwMode="auto">
          <a:xfrm>
            <a:off x="279400" y="5022849"/>
            <a:ext cx="457200" cy="393702"/>
          </a:xfrm>
          <a:prstGeom prst="rect">
            <a:avLst/>
          </a:prstGeom>
          <a:noFill/>
          <a:effectLst>
            <a:glow rad="228600">
              <a:schemeClr val="accent5">
                <a:satMod val="175000"/>
                <a:alpha val="40000"/>
              </a:schemeClr>
            </a:glow>
          </a:effectLst>
        </p:spPr>
      </p:pic>
      <p:sp>
        <p:nvSpPr>
          <p:cNvPr id="15" name="Rounded Rectangle 3">
            <a:extLst>
              <a:ext uri="{FF2B5EF4-FFF2-40B4-BE49-F238E27FC236}">
                <a16:creationId xmlns:a16="http://schemas.microsoft.com/office/drawing/2014/main" xmlns="" id="{A7022312-D19E-48DC-4733-C4FFB10EFACE}"/>
              </a:ext>
            </a:extLst>
          </p:cNvPr>
          <p:cNvSpPr/>
          <p:nvPr/>
        </p:nvSpPr>
        <p:spPr bwMode="auto">
          <a:xfrm>
            <a:off x="595086" y="3314700"/>
            <a:ext cx="8991600" cy="1089529"/>
          </a:xfrm>
          <a:prstGeom prst="roundRect">
            <a:avLst>
              <a:gd name="adj" fmla="val 0"/>
            </a:avLst>
          </a:prstGeom>
          <a:solidFill>
            <a:srgbClr val="640000"/>
          </a:solidFill>
          <a:ln w="25400" cap="flat" cmpd="sng" algn="ctr">
            <a:noFill/>
            <a:prstDash val="solid"/>
            <a:round/>
            <a:headEnd type="none" w="med" len="med"/>
            <a:tailEnd type="none" w="med" len="med"/>
          </a:ln>
          <a:effectLst/>
          <a:scene3d>
            <a:camera prst="orthographicFront"/>
            <a:lightRig rig="threePt" dir="t"/>
          </a:scene3d>
          <a:sp3d>
            <a:bevelT/>
            <a:bevelB/>
          </a:sp3d>
        </p:spPr>
        <p:txBody>
          <a:bodyPr wrap="square" rtlCol="0" anchor="t" anchorCtr="0">
            <a:spAutoFit/>
          </a:bodyPr>
          <a:lstStyle/>
          <a:p>
            <a:pPr marL="174625" indent="-174625">
              <a:lnSpc>
                <a:spcPct val="90000"/>
              </a:lnSpc>
            </a:pPr>
            <a:r>
              <a:rPr lang="en-US" sz="3600" dirty="0">
                <a:solidFill>
                  <a:schemeClr val="bg1"/>
                </a:solidFill>
                <a:latin typeface="Calibri Light" panose="020F0302020204030204" pitchFamily="34" charset="0"/>
                <a:cs typeface="Calibri Light" panose="020F0302020204030204" pitchFamily="34" charset="0"/>
              </a:rPr>
              <a:t>“You turned away from idols to serve a living and true God.” </a:t>
            </a:r>
            <a:r>
              <a:rPr lang="en-US" sz="2000" i="1" dirty="0">
                <a:solidFill>
                  <a:schemeClr val="bg1"/>
                </a:solidFill>
                <a:latin typeface="Calibri Light" panose="020F0302020204030204" pitchFamily="34" charset="0"/>
                <a:cs typeface="Calibri Light" panose="020F0302020204030204" pitchFamily="34" charset="0"/>
              </a:rPr>
              <a:t>(1 Thessalonians 1:9)</a:t>
            </a:r>
            <a:endParaRPr lang="en-US" sz="3600" i="1" dirty="0">
              <a:solidFill>
                <a:schemeClr val="bg1"/>
              </a:solidFill>
              <a:latin typeface="Calibri Light" panose="020F0302020204030204" pitchFamily="34" charset="0"/>
              <a:cs typeface="Calibri Light" panose="020F0302020204030204" pitchFamily="34" charset="0"/>
            </a:endParaRPr>
          </a:p>
        </p:txBody>
      </p:sp>
    </p:spTree>
    <p:extLst>
      <p:ext uri="{BB962C8B-B14F-4D97-AF65-F5344CB8AC3E}">
        <p14:creationId xmlns:p14="http://schemas.microsoft.com/office/powerpoint/2010/main" val="577816067"/>
      </p:ext>
    </p:extLst>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fade">
                                      <p:cBhvr>
                                        <p:cTn id="12" dur="500"/>
                                        <p:tgtEl>
                                          <p:spTgt spid="1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500"/>
                                        <p:tgtEl>
                                          <p:spTgt spid="7"/>
                                        </p:tgtEl>
                                      </p:cBhvr>
                                    </p:animEffect>
                                  </p:childTnLst>
                                </p:cTn>
                              </p:par>
                              <p:par>
                                <p:cTn id="18" presetID="10" presetClass="entr" presetSubtype="0" fill="hold" nodeType="withEffect">
                                  <p:stCondLst>
                                    <p:cond delay="0"/>
                                  </p:stCondLst>
                                  <p:childTnLst>
                                    <p:set>
                                      <p:cBhvr>
                                        <p:cTn id="19" dur="1" fill="hold">
                                          <p:stCondLst>
                                            <p:cond delay="0"/>
                                          </p:stCondLst>
                                        </p:cTn>
                                        <p:tgtEl>
                                          <p:spTgt spid="10">
                                            <p:txEl>
                                              <p:pRg st="2" end="2"/>
                                            </p:txEl>
                                          </p:spTgt>
                                        </p:tgtEl>
                                        <p:attrNameLst>
                                          <p:attrName>style.visibility</p:attrName>
                                        </p:attrNameLst>
                                      </p:cBhvr>
                                      <p:to>
                                        <p:strVal val="visible"/>
                                      </p:to>
                                    </p:set>
                                    <p:animEffect transition="in" filter="fade">
                                      <p:cBhvr>
                                        <p:cTn id="20" dur="500"/>
                                        <p:tgtEl>
                                          <p:spTgt spid="10">
                                            <p:txEl>
                                              <p:pRg st="2" end="2"/>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8" fill="hold" nodeType="clickEffect">
                                  <p:stCondLst>
                                    <p:cond delay="0"/>
                                  </p:stCondLst>
                                  <p:childTnLst>
                                    <p:set>
                                      <p:cBhvr>
                                        <p:cTn id="24" dur="1" fill="hold">
                                          <p:stCondLst>
                                            <p:cond delay="0"/>
                                          </p:stCondLst>
                                        </p:cTn>
                                        <p:tgtEl>
                                          <p:spTgt spid="12"/>
                                        </p:tgtEl>
                                        <p:attrNameLst>
                                          <p:attrName>style.visibility</p:attrName>
                                        </p:attrNameLst>
                                      </p:cBhvr>
                                      <p:to>
                                        <p:strVal val="visible"/>
                                      </p:to>
                                    </p:set>
                                    <p:animEffect transition="in" filter="wipe(left)">
                                      <p:cBhvr>
                                        <p:cTn id="25" dur="500"/>
                                        <p:tgtEl>
                                          <p:spTgt spid="12"/>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8" fill="hold" nodeType="clickEffect">
                                  <p:stCondLst>
                                    <p:cond delay="0"/>
                                  </p:stCondLst>
                                  <p:childTnLst>
                                    <p:set>
                                      <p:cBhvr>
                                        <p:cTn id="29" dur="1" fill="hold">
                                          <p:stCondLst>
                                            <p:cond delay="0"/>
                                          </p:stCondLst>
                                        </p:cTn>
                                        <p:tgtEl>
                                          <p:spTgt spid="14"/>
                                        </p:tgtEl>
                                        <p:attrNameLst>
                                          <p:attrName>style.visibility</p:attrName>
                                        </p:attrNameLst>
                                      </p:cBhvr>
                                      <p:to>
                                        <p:strVal val="visible"/>
                                      </p:to>
                                    </p:set>
                                    <p:animEffect transition="in" filter="wipe(left)">
                                      <p:cBhvr>
                                        <p:cTn id="30"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5"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xmlns="" id="{6C6496E4-9DD6-341F-210A-ED51CDF92F48}"/>
              </a:ext>
            </a:extLst>
          </p:cNvPr>
          <p:cNvSpPr>
            <a:spLocks noGrp="1"/>
          </p:cNvSpPr>
          <p:nvPr>
            <p:ph type="title"/>
          </p:nvPr>
        </p:nvSpPr>
        <p:spPr/>
        <p:txBody>
          <a:bodyPr/>
          <a:lstStyle/>
          <a:p>
            <a:r>
              <a:rPr lang="en-US" dirty="0"/>
              <a:t>Thessalonica (Thessaloniki)</a:t>
            </a:r>
          </a:p>
        </p:txBody>
      </p:sp>
    </p:spTree>
    <p:extLst>
      <p:ext uri="{BB962C8B-B14F-4D97-AF65-F5344CB8AC3E}">
        <p14:creationId xmlns:p14="http://schemas.microsoft.com/office/powerpoint/2010/main" val="21902222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sz="2000" i="1" dirty="0"/>
              <a:t>1 Thessalonians 1</a:t>
            </a:r>
          </a:p>
        </p:txBody>
      </p:sp>
      <p:sp>
        <p:nvSpPr>
          <p:cNvPr id="6" name="Content Placeholder 5"/>
          <p:cNvSpPr>
            <a:spLocks noGrp="1"/>
          </p:cNvSpPr>
          <p:nvPr>
            <p:ph idx="1"/>
          </p:nvPr>
        </p:nvSpPr>
        <p:spPr/>
        <p:txBody>
          <a:bodyPr/>
          <a:lstStyle/>
          <a:p>
            <a:r>
              <a:rPr lang="en-US" baseline="30000" dirty="0">
                <a:solidFill>
                  <a:schemeClr val="tx1">
                    <a:lumMod val="65000"/>
                    <a:lumOff val="35000"/>
                  </a:schemeClr>
                </a:solidFill>
              </a:rPr>
              <a:t>3 </a:t>
            </a:r>
            <a:r>
              <a:rPr lang="en-US" dirty="0">
                <a:solidFill>
                  <a:schemeClr val="tx1">
                    <a:lumMod val="65000"/>
                    <a:lumOff val="35000"/>
                  </a:schemeClr>
                </a:solidFill>
              </a:rPr>
              <a:t>constantly bearing in mind </a:t>
            </a:r>
          </a:p>
          <a:p>
            <a:r>
              <a:rPr lang="en-US" dirty="0">
                <a:solidFill>
                  <a:schemeClr val="tx1">
                    <a:lumMod val="65000"/>
                    <a:lumOff val="35000"/>
                  </a:schemeClr>
                </a:solidFill>
              </a:rPr>
              <a:t>	your work of faith </a:t>
            </a:r>
          </a:p>
          <a:p>
            <a:r>
              <a:rPr lang="en-US" dirty="0">
                <a:solidFill>
                  <a:schemeClr val="tx1">
                    <a:lumMod val="65000"/>
                    <a:lumOff val="35000"/>
                  </a:schemeClr>
                </a:solidFill>
              </a:rPr>
              <a:t>	and </a:t>
            </a:r>
            <a:r>
              <a:rPr lang="en-US" dirty="0"/>
              <a:t>labor of love </a:t>
            </a:r>
          </a:p>
          <a:p>
            <a:r>
              <a:rPr lang="en-US" dirty="0">
                <a:solidFill>
                  <a:schemeClr val="tx1">
                    <a:lumMod val="65000"/>
                    <a:lumOff val="35000"/>
                  </a:schemeClr>
                </a:solidFill>
              </a:rPr>
              <a:t>	and steadfastness of hope </a:t>
            </a:r>
          </a:p>
          <a:p>
            <a:r>
              <a:rPr lang="en-US" dirty="0">
                <a:solidFill>
                  <a:schemeClr val="tx1">
                    <a:lumMod val="65000"/>
                    <a:lumOff val="35000"/>
                  </a:schemeClr>
                </a:solidFill>
              </a:rPr>
              <a:t>	in our Lord Jesus Christ </a:t>
            </a:r>
            <a:br>
              <a:rPr lang="en-US" dirty="0">
                <a:solidFill>
                  <a:schemeClr val="tx1">
                    <a:lumMod val="65000"/>
                    <a:lumOff val="35000"/>
                  </a:schemeClr>
                </a:solidFill>
              </a:rPr>
            </a:br>
            <a:r>
              <a:rPr lang="en-US" dirty="0">
                <a:solidFill>
                  <a:schemeClr val="tx1">
                    <a:lumMod val="65000"/>
                    <a:lumOff val="35000"/>
                  </a:schemeClr>
                </a:solidFill>
              </a:rPr>
              <a:t>in the presence of our God and Father,</a:t>
            </a:r>
          </a:p>
        </p:txBody>
      </p:sp>
      <p:sp>
        <p:nvSpPr>
          <p:cNvPr id="2" name="Text Placeholder 1">
            <a:extLst>
              <a:ext uri="{FF2B5EF4-FFF2-40B4-BE49-F238E27FC236}">
                <a16:creationId xmlns:a16="http://schemas.microsoft.com/office/drawing/2014/main" xmlns="" id="{A7A422EC-7CAB-74E5-6285-D0DA00A07E02}"/>
              </a:ext>
            </a:extLst>
          </p:cNvPr>
          <p:cNvSpPr>
            <a:spLocks noGrp="1"/>
          </p:cNvSpPr>
          <p:nvPr>
            <p:ph type="body" sz="quarter" idx="10"/>
          </p:nvPr>
        </p:nvSpPr>
        <p:spPr/>
        <p:txBody>
          <a:bodyPr/>
          <a:lstStyle/>
          <a:p>
            <a:r>
              <a:rPr lang="en-US" dirty="0">
                <a:solidFill>
                  <a:schemeClr val="bg1"/>
                </a:solidFill>
              </a:rPr>
              <a:t>    Love that leads to labor</a:t>
            </a:r>
          </a:p>
        </p:txBody>
      </p:sp>
      <p:sp>
        <p:nvSpPr>
          <p:cNvPr id="8" name="Rectangle 7">
            <a:extLst>
              <a:ext uri="{FF2B5EF4-FFF2-40B4-BE49-F238E27FC236}">
                <a16:creationId xmlns:a16="http://schemas.microsoft.com/office/drawing/2014/main" xmlns="" id="{0023B8FA-2F10-0AD3-C2E4-46A962A037AA}"/>
              </a:ext>
            </a:extLst>
          </p:cNvPr>
          <p:cNvSpPr/>
          <p:nvPr/>
        </p:nvSpPr>
        <p:spPr bwMode="auto">
          <a:xfrm>
            <a:off x="244564" y="5219700"/>
            <a:ext cx="228600" cy="228600"/>
          </a:xfrm>
          <a:prstGeom prst="rect">
            <a:avLst/>
          </a:prstGeom>
          <a:noFill/>
          <a:ln w="25400" cap="flat" cmpd="sng" algn="ctr">
            <a:solidFill>
              <a:schemeClr val="bg1"/>
            </a:solidFill>
            <a:prstDash val="solid"/>
            <a:round/>
            <a:headEnd type="none" w="med" len="med"/>
            <a:tailEnd type="none" w="med" len="med"/>
          </a:ln>
          <a:effectLst/>
        </p:spPr>
        <p:txBody>
          <a:bodyPr rtlCol="0" anchor="ctr"/>
          <a:lstStyle/>
          <a:p>
            <a:pPr algn="ctr"/>
            <a:endParaRPr lang="en-US"/>
          </a:p>
        </p:txBody>
      </p:sp>
    </p:spTree>
    <p:extLst>
      <p:ext uri="{BB962C8B-B14F-4D97-AF65-F5344CB8AC3E}">
        <p14:creationId xmlns:p14="http://schemas.microsoft.com/office/powerpoint/2010/main" val="3236014781"/>
      </p:ext>
    </p:extLst>
  </p:cSld>
  <p:clrMapOvr>
    <a:masterClrMapping/>
  </p:clrMapOvr>
  <p:transition spd="slow">
    <p:wipe dir="r"/>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sz="2000" i="1" dirty="0"/>
              <a:t>1 Thessalonians 1</a:t>
            </a:r>
          </a:p>
        </p:txBody>
      </p:sp>
      <p:sp>
        <p:nvSpPr>
          <p:cNvPr id="6" name="Content Placeholder 5"/>
          <p:cNvSpPr>
            <a:spLocks noGrp="1"/>
          </p:cNvSpPr>
          <p:nvPr>
            <p:ph idx="1"/>
          </p:nvPr>
        </p:nvSpPr>
        <p:spPr/>
        <p:txBody>
          <a:bodyPr/>
          <a:lstStyle/>
          <a:p>
            <a:r>
              <a:rPr lang="en-US" baseline="30000" dirty="0">
                <a:solidFill>
                  <a:schemeClr val="tx1">
                    <a:lumMod val="65000"/>
                    <a:lumOff val="35000"/>
                  </a:schemeClr>
                </a:solidFill>
              </a:rPr>
              <a:t>3 </a:t>
            </a:r>
            <a:r>
              <a:rPr lang="en-US" dirty="0">
                <a:solidFill>
                  <a:schemeClr val="tx1">
                    <a:lumMod val="65000"/>
                    <a:lumOff val="35000"/>
                  </a:schemeClr>
                </a:solidFill>
              </a:rPr>
              <a:t>constantly bearing in mind </a:t>
            </a:r>
          </a:p>
          <a:p>
            <a:r>
              <a:rPr lang="en-US" dirty="0">
                <a:solidFill>
                  <a:schemeClr val="tx1">
                    <a:lumMod val="65000"/>
                    <a:lumOff val="35000"/>
                  </a:schemeClr>
                </a:solidFill>
              </a:rPr>
              <a:t>	your work of faith </a:t>
            </a:r>
          </a:p>
          <a:p>
            <a:r>
              <a:rPr lang="en-US" dirty="0">
                <a:solidFill>
                  <a:schemeClr val="tx1">
                    <a:lumMod val="65000"/>
                    <a:lumOff val="35000"/>
                  </a:schemeClr>
                </a:solidFill>
              </a:rPr>
              <a:t>	and </a:t>
            </a:r>
            <a:r>
              <a:rPr lang="en-US" u="sng" dirty="0"/>
              <a:t>labor</a:t>
            </a:r>
            <a:r>
              <a:rPr lang="en-US" dirty="0"/>
              <a:t> of love </a:t>
            </a:r>
          </a:p>
          <a:p>
            <a:r>
              <a:rPr lang="en-US" dirty="0">
                <a:solidFill>
                  <a:schemeClr val="tx1">
                    <a:lumMod val="65000"/>
                    <a:lumOff val="35000"/>
                  </a:schemeClr>
                </a:solidFill>
              </a:rPr>
              <a:t>	and steadfastness of hope </a:t>
            </a:r>
          </a:p>
          <a:p>
            <a:r>
              <a:rPr lang="en-US" dirty="0">
                <a:solidFill>
                  <a:schemeClr val="tx1">
                    <a:lumMod val="65000"/>
                    <a:lumOff val="35000"/>
                  </a:schemeClr>
                </a:solidFill>
              </a:rPr>
              <a:t>	in our Lord Jesus Christ </a:t>
            </a:r>
            <a:br>
              <a:rPr lang="en-US" dirty="0">
                <a:solidFill>
                  <a:schemeClr val="tx1">
                    <a:lumMod val="65000"/>
                    <a:lumOff val="35000"/>
                  </a:schemeClr>
                </a:solidFill>
              </a:rPr>
            </a:br>
            <a:r>
              <a:rPr lang="en-US" dirty="0">
                <a:solidFill>
                  <a:schemeClr val="tx1">
                    <a:lumMod val="65000"/>
                    <a:lumOff val="35000"/>
                  </a:schemeClr>
                </a:solidFill>
              </a:rPr>
              <a:t>in the presence of our God and Father,</a:t>
            </a:r>
          </a:p>
        </p:txBody>
      </p:sp>
      <p:sp>
        <p:nvSpPr>
          <p:cNvPr id="2" name="Text Placeholder 1">
            <a:extLst>
              <a:ext uri="{FF2B5EF4-FFF2-40B4-BE49-F238E27FC236}">
                <a16:creationId xmlns:a16="http://schemas.microsoft.com/office/drawing/2014/main" xmlns="" id="{A7A422EC-7CAB-74E5-6285-D0DA00A07E02}"/>
              </a:ext>
            </a:extLst>
          </p:cNvPr>
          <p:cNvSpPr>
            <a:spLocks noGrp="1"/>
          </p:cNvSpPr>
          <p:nvPr>
            <p:ph type="body" sz="quarter" idx="10"/>
          </p:nvPr>
        </p:nvSpPr>
        <p:spPr/>
        <p:txBody>
          <a:bodyPr/>
          <a:lstStyle/>
          <a:p>
            <a:r>
              <a:rPr lang="en-US" dirty="0">
                <a:solidFill>
                  <a:schemeClr val="bg1"/>
                </a:solidFill>
              </a:rPr>
              <a:t>    Love that leads to labor</a:t>
            </a:r>
          </a:p>
        </p:txBody>
      </p:sp>
      <p:sp>
        <p:nvSpPr>
          <p:cNvPr id="8" name="Rectangle 7">
            <a:extLst>
              <a:ext uri="{FF2B5EF4-FFF2-40B4-BE49-F238E27FC236}">
                <a16:creationId xmlns:a16="http://schemas.microsoft.com/office/drawing/2014/main" xmlns="" id="{0023B8FA-2F10-0AD3-C2E4-46A962A037AA}"/>
              </a:ext>
            </a:extLst>
          </p:cNvPr>
          <p:cNvSpPr/>
          <p:nvPr/>
        </p:nvSpPr>
        <p:spPr bwMode="auto">
          <a:xfrm>
            <a:off x="244564" y="5219700"/>
            <a:ext cx="228600" cy="228600"/>
          </a:xfrm>
          <a:prstGeom prst="rect">
            <a:avLst/>
          </a:prstGeom>
          <a:noFill/>
          <a:ln w="25400" cap="flat" cmpd="sng" algn="ctr">
            <a:solidFill>
              <a:schemeClr val="bg1"/>
            </a:solidFill>
            <a:prstDash val="solid"/>
            <a:round/>
            <a:headEnd type="none" w="med" len="med"/>
            <a:tailEnd type="none" w="med" len="med"/>
          </a:ln>
          <a:effectLst/>
        </p:spPr>
        <p:txBody>
          <a:bodyPr rtlCol="0" anchor="ctr"/>
          <a:lstStyle/>
          <a:p>
            <a:pPr algn="ctr"/>
            <a:endParaRPr lang="en-US"/>
          </a:p>
        </p:txBody>
      </p:sp>
      <p:sp>
        <p:nvSpPr>
          <p:cNvPr id="3" name="Rounded Rectangle 6">
            <a:extLst>
              <a:ext uri="{FF2B5EF4-FFF2-40B4-BE49-F238E27FC236}">
                <a16:creationId xmlns:a16="http://schemas.microsoft.com/office/drawing/2014/main" xmlns="" id="{D88761D9-F36F-8779-D39F-980B6387A119}"/>
              </a:ext>
            </a:extLst>
          </p:cNvPr>
          <p:cNvSpPr/>
          <p:nvPr/>
        </p:nvSpPr>
        <p:spPr bwMode="auto">
          <a:xfrm>
            <a:off x="244564" y="1983379"/>
            <a:ext cx="9670872" cy="2086725"/>
          </a:xfrm>
          <a:prstGeom prst="roundRect">
            <a:avLst>
              <a:gd name="adj" fmla="val 0"/>
            </a:avLst>
          </a:prstGeom>
          <a:solidFill>
            <a:schemeClr val="tx1"/>
          </a:solidFill>
          <a:ln w="25400" cap="flat" cmpd="sng" algn="ctr">
            <a:solidFill>
              <a:schemeClr val="bg1"/>
            </a:solidFill>
            <a:prstDash val="solid"/>
            <a:round/>
            <a:headEnd type="none" w="med" len="med"/>
            <a:tailEnd type="none" w="med" len="med"/>
          </a:ln>
          <a:effectLst/>
        </p:spPr>
        <p:txBody>
          <a:bodyPr wrap="square" rtlCol="0" anchor="t" anchorCtr="0">
            <a:spAutoFit/>
          </a:bodyPr>
          <a:lstStyle/>
          <a:p>
            <a:pPr marL="228600" indent="-228600">
              <a:lnSpc>
                <a:spcPct val="90000"/>
              </a:lnSpc>
            </a:pPr>
            <a:r>
              <a:rPr lang="en-US" sz="3600" i="1" dirty="0" err="1">
                <a:solidFill>
                  <a:schemeClr val="bg1"/>
                </a:solidFill>
                <a:latin typeface="Calibri Light" panose="020F0302020204030204" pitchFamily="34" charset="0"/>
                <a:cs typeface="Calibri Light" panose="020F0302020204030204" pitchFamily="34" charset="0"/>
              </a:rPr>
              <a:t>kópos</a:t>
            </a:r>
            <a:r>
              <a:rPr lang="en-US" sz="3600" dirty="0">
                <a:solidFill>
                  <a:schemeClr val="bg1"/>
                </a:solidFill>
                <a:latin typeface="Calibri Light" panose="020F0302020204030204" pitchFamily="34" charset="0"/>
                <a:cs typeface="Calibri Light" panose="020F0302020204030204" pitchFamily="34" charset="0"/>
              </a:rPr>
              <a:t> means </a:t>
            </a:r>
          </a:p>
          <a:p>
            <a:pPr marL="228600" indent="-228600">
              <a:lnSpc>
                <a:spcPct val="90000"/>
              </a:lnSpc>
            </a:pPr>
            <a:r>
              <a:rPr lang="en-US" sz="3600" dirty="0">
                <a:solidFill>
                  <a:schemeClr val="bg1"/>
                </a:solidFill>
                <a:latin typeface="Calibri Light" panose="020F0302020204030204" pitchFamily="34" charset="0"/>
                <a:cs typeface="Calibri Light" panose="020F0302020204030204" pitchFamily="34" charset="0"/>
              </a:rPr>
              <a:t>a. “beating” or the “weariness” caused by it, and</a:t>
            </a:r>
          </a:p>
          <a:p>
            <a:pPr marL="228600" indent="-228600">
              <a:lnSpc>
                <a:spcPct val="90000"/>
              </a:lnSpc>
            </a:pPr>
            <a:r>
              <a:rPr lang="en-US" sz="3600" dirty="0">
                <a:solidFill>
                  <a:schemeClr val="bg1"/>
                </a:solidFill>
                <a:latin typeface="Calibri Light" panose="020F0302020204030204" pitchFamily="34" charset="0"/>
                <a:cs typeface="Calibri Light" panose="020F0302020204030204" pitchFamily="34" charset="0"/>
              </a:rPr>
              <a:t>b. the “exertion” (e.g., of manual work) that brings on physical tiredness. </a:t>
            </a:r>
            <a:r>
              <a:rPr lang="en-US" sz="1200" i="1" dirty="0">
                <a:solidFill>
                  <a:schemeClr val="bg1"/>
                </a:solidFill>
                <a:latin typeface="Calibri Light" panose="020F0302020204030204" pitchFamily="34" charset="0"/>
                <a:cs typeface="Calibri Light" panose="020F0302020204030204" pitchFamily="34" charset="0"/>
              </a:rPr>
              <a:t>(2 Sam. 23:10) (TDNTA 453)</a:t>
            </a:r>
            <a:endParaRPr lang="en-US" sz="3600" i="1" dirty="0">
              <a:solidFill>
                <a:schemeClr val="bg1"/>
              </a:solidFill>
              <a:latin typeface="Calibri Light" panose="020F0302020204030204" pitchFamily="34" charset="0"/>
              <a:cs typeface="Calibri Light" panose="020F0302020204030204" pitchFamily="34" charset="0"/>
            </a:endParaRPr>
          </a:p>
        </p:txBody>
      </p:sp>
    </p:spTree>
    <p:extLst>
      <p:ext uri="{BB962C8B-B14F-4D97-AF65-F5344CB8AC3E}">
        <p14:creationId xmlns:p14="http://schemas.microsoft.com/office/powerpoint/2010/main" val="3405974524"/>
      </p:ext>
    </p:extLst>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wipe(left)">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wipe(left)">
                                      <p:cBhvr>
                                        <p:cTn id="12"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sz="2000" i="1" dirty="0"/>
              <a:t>1 Thessalonians 1</a:t>
            </a:r>
          </a:p>
        </p:txBody>
      </p:sp>
      <p:sp>
        <p:nvSpPr>
          <p:cNvPr id="6" name="Content Placeholder 5"/>
          <p:cNvSpPr>
            <a:spLocks noGrp="1"/>
          </p:cNvSpPr>
          <p:nvPr>
            <p:ph idx="1"/>
          </p:nvPr>
        </p:nvSpPr>
        <p:spPr/>
        <p:txBody>
          <a:bodyPr/>
          <a:lstStyle/>
          <a:p>
            <a:r>
              <a:rPr lang="en-US" baseline="30000" dirty="0">
                <a:solidFill>
                  <a:schemeClr val="tx1">
                    <a:lumMod val="65000"/>
                    <a:lumOff val="35000"/>
                  </a:schemeClr>
                </a:solidFill>
              </a:rPr>
              <a:t>3 </a:t>
            </a:r>
            <a:r>
              <a:rPr lang="en-US" dirty="0">
                <a:solidFill>
                  <a:schemeClr val="tx1">
                    <a:lumMod val="65000"/>
                    <a:lumOff val="35000"/>
                  </a:schemeClr>
                </a:solidFill>
              </a:rPr>
              <a:t>constantly bearing in mind </a:t>
            </a:r>
          </a:p>
          <a:p>
            <a:r>
              <a:rPr lang="en-US" dirty="0">
                <a:solidFill>
                  <a:schemeClr val="tx1">
                    <a:lumMod val="65000"/>
                    <a:lumOff val="35000"/>
                  </a:schemeClr>
                </a:solidFill>
              </a:rPr>
              <a:t>	your work of faith </a:t>
            </a:r>
          </a:p>
          <a:p>
            <a:r>
              <a:rPr lang="en-US" dirty="0">
                <a:solidFill>
                  <a:schemeClr val="tx1">
                    <a:lumMod val="65000"/>
                    <a:lumOff val="35000"/>
                  </a:schemeClr>
                </a:solidFill>
              </a:rPr>
              <a:t>	and </a:t>
            </a:r>
            <a:r>
              <a:rPr lang="en-US" u="sng" dirty="0"/>
              <a:t>labor</a:t>
            </a:r>
            <a:r>
              <a:rPr lang="en-US" dirty="0"/>
              <a:t> of love </a:t>
            </a:r>
          </a:p>
          <a:p>
            <a:r>
              <a:rPr lang="en-US" dirty="0">
                <a:solidFill>
                  <a:schemeClr val="tx1">
                    <a:lumMod val="65000"/>
                    <a:lumOff val="35000"/>
                  </a:schemeClr>
                </a:solidFill>
              </a:rPr>
              <a:t>	and steadfastness of hope </a:t>
            </a:r>
          </a:p>
          <a:p>
            <a:r>
              <a:rPr lang="en-US" dirty="0">
                <a:solidFill>
                  <a:schemeClr val="tx1">
                    <a:lumMod val="65000"/>
                    <a:lumOff val="35000"/>
                  </a:schemeClr>
                </a:solidFill>
              </a:rPr>
              <a:t>	in our Lord Jesus Christ </a:t>
            </a:r>
            <a:br>
              <a:rPr lang="en-US" dirty="0">
                <a:solidFill>
                  <a:schemeClr val="tx1">
                    <a:lumMod val="65000"/>
                    <a:lumOff val="35000"/>
                  </a:schemeClr>
                </a:solidFill>
              </a:rPr>
            </a:br>
            <a:r>
              <a:rPr lang="en-US" dirty="0">
                <a:solidFill>
                  <a:schemeClr val="tx1">
                    <a:lumMod val="65000"/>
                    <a:lumOff val="35000"/>
                  </a:schemeClr>
                </a:solidFill>
              </a:rPr>
              <a:t>in the presence of our God and Father,</a:t>
            </a:r>
          </a:p>
        </p:txBody>
      </p:sp>
      <p:sp>
        <p:nvSpPr>
          <p:cNvPr id="2" name="Text Placeholder 1">
            <a:extLst>
              <a:ext uri="{FF2B5EF4-FFF2-40B4-BE49-F238E27FC236}">
                <a16:creationId xmlns:a16="http://schemas.microsoft.com/office/drawing/2014/main" xmlns="" id="{A7A422EC-7CAB-74E5-6285-D0DA00A07E02}"/>
              </a:ext>
            </a:extLst>
          </p:cNvPr>
          <p:cNvSpPr>
            <a:spLocks noGrp="1"/>
          </p:cNvSpPr>
          <p:nvPr>
            <p:ph type="body" sz="quarter" idx="10"/>
          </p:nvPr>
        </p:nvSpPr>
        <p:spPr/>
        <p:txBody>
          <a:bodyPr/>
          <a:lstStyle/>
          <a:p>
            <a:r>
              <a:rPr lang="en-US" dirty="0">
                <a:solidFill>
                  <a:schemeClr val="bg1"/>
                </a:solidFill>
              </a:rPr>
              <a:t>    Love that leads to labor</a:t>
            </a:r>
          </a:p>
        </p:txBody>
      </p:sp>
      <p:sp>
        <p:nvSpPr>
          <p:cNvPr id="8" name="Rectangle 7">
            <a:extLst>
              <a:ext uri="{FF2B5EF4-FFF2-40B4-BE49-F238E27FC236}">
                <a16:creationId xmlns:a16="http://schemas.microsoft.com/office/drawing/2014/main" xmlns="" id="{0023B8FA-2F10-0AD3-C2E4-46A962A037AA}"/>
              </a:ext>
            </a:extLst>
          </p:cNvPr>
          <p:cNvSpPr/>
          <p:nvPr/>
        </p:nvSpPr>
        <p:spPr bwMode="auto">
          <a:xfrm>
            <a:off x="244564" y="5219700"/>
            <a:ext cx="228600" cy="228600"/>
          </a:xfrm>
          <a:prstGeom prst="rect">
            <a:avLst/>
          </a:prstGeom>
          <a:noFill/>
          <a:ln w="25400" cap="flat" cmpd="sng" algn="ctr">
            <a:solidFill>
              <a:schemeClr val="bg1"/>
            </a:solidFill>
            <a:prstDash val="solid"/>
            <a:round/>
            <a:headEnd type="none" w="med" len="med"/>
            <a:tailEnd type="none" w="med" len="med"/>
          </a:ln>
          <a:effectLst/>
        </p:spPr>
        <p:txBody>
          <a:bodyPr rtlCol="0" anchor="ctr"/>
          <a:lstStyle/>
          <a:p>
            <a:pPr algn="ctr"/>
            <a:endParaRPr lang="en-US"/>
          </a:p>
        </p:txBody>
      </p:sp>
      <p:sp>
        <p:nvSpPr>
          <p:cNvPr id="3" name="Rounded Rectangle 6">
            <a:extLst>
              <a:ext uri="{FF2B5EF4-FFF2-40B4-BE49-F238E27FC236}">
                <a16:creationId xmlns:a16="http://schemas.microsoft.com/office/drawing/2014/main" xmlns="" id="{D88761D9-F36F-8779-D39F-980B6387A119}"/>
              </a:ext>
            </a:extLst>
          </p:cNvPr>
          <p:cNvSpPr/>
          <p:nvPr/>
        </p:nvSpPr>
        <p:spPr bwMode="auto">
          <a:xfrm>
            <a:off x="244564" y="1983379"/>
            <a:ext cx="9670872" cy="2086725"/>
          </a:xfrm>
          <a:prstGeom prst="roundRect">
            <a:avLst>
              <a:gd name="adj" fmla="val 0"/>
            </a:avLst>
          </a:prstGeom>
          <a:solidFill>
            <a:schemeClr val="tx1"/>
          </a:solidFill>
          <a:ln w="25400" cap="flat" cmpd="sng" algn="ctr">
            <a:solidFill>
              <a:schemeClr val="bg1"/>
            </a:solidFill>
            <a:prstDash val="solid"/>
            <a:round/>
            <a:headEnd type="none" w="med" len="med"/>
            <a:tailEnd type="none" w="med" len="med"/>
          </a:ln>
          <a:effectLst/>
        </p:spPr>
        <p:txBody>
          <a:bodyPr wrap="square" rtlCol="0" anchor="t" anchorCtr="0">
            <a:spAutoFit/>
          </a:bodyPr>
          <a:lstStyle/>
          <a:p>
            <a:pPr marL="228600" indent="-228600">
              <a:lnSpc>
                <a:spcPct val="90000"/>
              </a:lnSpc>
            </a:pPr>
            <a:r>
              <a:rPr lang="en-US" sz="3600" dirty="0">
                <a:solidFill>
                  <a:schemeClr val="bg1"/>
                </a:solidFill>
                <a:latin typeface="Calibri Light" panose="020F0302020204030204" pitchFamily="34" charset="0"/>
                <a:cs typeface="Calibri Light" panose="020F0302020204030204" pitchFamily="34" charset="0"/>
              </a:rPr>
              <a:t>Love comes with feelings some of the time</a:t>
            </a:r>
          </a:p>
          <a:p>
            <a:pPr marL="228600" indent="-228600">
              <a:lnSpc>
                <a:spcPct val="90000"/>
              </a:lnSpc>
            </a:pPr>
            <a:r>
              <a:rPr lang="en-US" sz="3600" dirty="0">
                <a:solidFill>
                  <a:schemeClr val="bg1"/>
                </a:solidFill>
                <a:latin typeface="Calibri Light" panose="020F0302020204030204" pitchFamily="34" charset="0"/>
                <a:cs typeface="Calibri Light" panose="020F0302020204030204" pitchFamily="34" charset="0"/>
              </a:rPr>
              <a:t>If you want love feelings some of the time,</a:t>
            </a:r>
            <a:br>
              <a:rPr lang="en-US" sz="3600" dirty="0">
                <a:solidFill>
                  <a:schemeClr val="bg1"/>
                </a:solidFill>
                <a:latin typeface="Calibri Light" panose="020F0302020204030204" pitchFamily="34" charset="0"/>
                <a:cs typeface="Calibri Light" panose="020F0302020204030204" pitchFamily="34" charset="0"/>
              </a:rPr>
            </a:br>
            <a:r>
              <a:rPr lang="en-US" sz="3600" dirty="0">
                <a:solidFill>
                  <a:schemeClr val="bg1"/>
                </a:solidFill>
                <a:latin typeface="Calibri Light" panose="020F0302020204030204" pitchFamily="34" charset="0"/>
                <a:cs typeface="Calibri Light" panose="020F0302020204030204" pitchFamily="34" charset="0"/>
              </a:rPr>
              <a:t>you need to do the “labor of love” all the time</a:t>
            </a:r>
          </a:p>
          <a:p>
            <a:pPr marL="228600" indent="-228600">
              <a:lnSpc>
                <a:spcPct val="90000"/>
              </a:lnSpc>
            </a:pPr>
            <a:endParaRPr lang="en-US" sz="3600" dirty="0">
              <a:solidFill>
                <a:schemeClr val="bg1"/>
              </a:solidFill>
              <a:latin typeface="Calibri Light" panose="020F0302020204030204" pitchFamily="34" charset="0"/>
              <a:cs typeface="Calibri Light" panose="020F0302020204030204" pitchFamily="34" charset="0"/>
            </a:endParaRPr>
          </a:p>
        </p:txBody>
      </p:sp>
    </p:spTree>
    <p:extLst>
      <p:ext uri="{BB962C8B-B14F-4D97-AF65-F5344CB8AC3E}">
        <p14:creationId xmlns:p14="http://schemas.microsoft.com/office/powerpoint/2010/main" val="2122317202"/>
      </p:ext>
    </p:extLst>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wipe(left)">
                                      <p:cBhvr>
                                        <p:cTn id="7"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sz="2000" i="1" dirty="0"/>
              <a:t>1 Thessalonians 1</a:t>
            </a:r>
          </a:p>
        </p:txBody>
      </p:sp>
      <p:sp>
        <p:nvSpPr>
          <p:cNvPr id="6" name="Content Placeholder 5"/>
          <p:cNvSpPr>
            <a:spLocks noGrp="1"/>
          </p:cNvSpPr>
          <p:nvPr>
            <p:ph idx="1"/>
          </p:nvPr>
        </p:nvSpPr>
        <p:spPr/>
        <p:txBody>
          <a:bodyPr/>
          <a:lstStyle/>
          <a:p>
            <a:r>
              <a:rPr lang="en-US" baseline="30000" dirty="0">
                <a:solidFill>
                  <a:schemeClr val="tx1">
                    <a:lumMod val="65000"/>
                    <a:lumOff val="35000"/>
                  </a:schemeClr>
                </a:solidFill>
              </a:rPr>
              <a:t>3 </a:t>
            </a:r>
            <a:r>
              <a:rPr lang="en-US" dirty="0">
                <a:solidFill>
                  <a:schemeClr val="tx1">
                    <a:lumMod val="65000"/>
                    <a:lumOff val="35000"/>
                  </a:schemeClr>
                </a:solidFill>
              </a:rPr>
              <a:t>constantly bearing in mind </a:t>
            </a:r>
          </a:p>
          <a:p>
            <a:r>
              <a:rPr lang="en-US" dirty="0">
                <a:solidFill>
                  <a:schemeClr val="tx1">
                    <a:lumMod val="65000"/>
                    <a:lumOff val="35000"/>
                  </a:schemeClr>
                </a:solidFill>
              </a:rPr>
              <a:t>	your work of faith </a:t>
            </a:r>
          </a:p>
          <a:p>
            <a:r>
              <a:rPr lang="en-US" dirty="0">
                <a:solidFill>
                  <a:schemeClr val="tx1">
                    <a:lumMod val="65000"/>
                    <a:lumOff val="35000"/>
                  </a:schemeClr>
                </a:solidFill>
              </a:rPr>
              <a:t>	and </a:t>
            </a:r>
            <a:r>
              <a:rPr lang="en-US" u="sng" dirty="0"/>
              <a:t>labor</a:t>
            </a:r>
            <a:r>
              <a:rPr lang="en-US" dirty="0"/>
              <a:t> of love </a:t>
            </a:r>
          </a:p>
          <a:p>
            <a:r>
              <a:rPr lang="en-US" dirty="0">
                <a:solidFill>
                  <a:schemeClr val="tx1">
                    <a:lumMod val="65000"/>
                    <a:lumOff val="35000"/>
                  </a:schemeClr>
                </a:solidFill>
              </a:rPr>
              <a:t>	and steadfastness of hope </a:t>
            </a:r>
          </a:p>
          <a:p>
            <a:r>
              <a:rPr lang="en-US" dirty="0">
                <a:solidFill>
                  <a:schemeClr val="tx1">
                    <a:lumMod val="65000"/>
                    <a:lumOff val="35000"/>
                  </a:schemeClr>
                </a:solidFill>
              </a:rPr>
              <a:t>	in our Lord Jesus Christ </a:t>
            </a:r>
            <a:br>
              <a:rPr lang="en-US" dirty="0">
                <a:solidFill>
                  <a:schemeClr val="tx1">
                    <a:lumMod val="65000"/>
                    <a:lumOff val="35000"/>
                  </a:schemeClr>
                </a:solidFill>
              </a:rPr>
            </a:br>
            <a:r>
              <a:rPr lang="en-US" dirty="0">
                <a:solidFill>
                  <a:schemeClr val="tx1">
                    <a:lumMod val="65000"/>
                    <a:lumOff val="35000"/>
                  </a:schemeClr>
                </a:solidFill>
              </a:rPr>
              <a:t>in the presence of our God and Father,</a:t>
            </a:r>
          </a:p>
        </p:txBody>
      </p:sp>
      <p:sp>
        <p:nvSpPr>
          <p:cNvPr id="2" name="Text Placeholder 1">
            <a:extLst>
              <a:ext uri="{FF2B5EF4-FFF2-40B4-BE49-F238E27FC236}">
                <a16:creationId xmlns:a16="http://schemas.microsoft.com/office/drawing/2014/main" xmlns="" id="{A7A422EC-7CAB-74E5-6285-D0DA00A07E02}"/>
              </a:ext>
            </a:extLst>
          </p:cNvPr>
          <p:cNvSpPr>
            <a:spLocks noGrp="1"/>
          </p:cNvSpPr>
          <p:nvPr>
            <p:ph type="body" sz="quarter" idx="10"/>
          </p:nvPr>
        </p:nvSpPr>
        <p:spPr/>
        <p:txBody>
          <a:bodyPr/>
          <a:lstStyle/>
          <a:p>
            <a:r>
              <a:rPr lang="en-US" dirty="0">
                <a:solidFill>
                  <a:schemeClr val="bg1"/>
                </a:solidFill>
              </a:rPr>
              <a:t>    Love that leads to labor</a:t>
            </a:r>
          </a:p>
        </p:txBody>
      </p:sp>
      <p:sp>
        <p:nvSpPr>
          <p:cNvPr id="8" name="Rectangle 7">
            <a:extLst>
              <a:ext uri="{FF2B5EF4-FFF2-40B4-BE49-F238E27FC236}">
                <a16:creationId xmlns:a16="http://schemas.microsoft.com/office/drawing/2014/main" xmlns="" id="{0023B8FA-2F10-0AD3-C2E4-46A962A037AA}"/>
              </a:ext>
            </a:extLst>
          </p:cNvPr>
          <p:cNvSpPr/>
          <p:nvPr/>
        </p:nvSpPr>
        <p:spPr bwMode="auto">
          <a:xfrm>
            <a:off x="244564" y="5219700"/>
            <a:ext cx="228600" cy="228600"/>
          </a:xfrm>
          <a:prstGeom prst="rect">
            <a:avLst/>
          </a:prstGeom>
          <a:noFill/>
          <a:ln w="25400" cap="flat" cmpd="sng" algn="ctr">
            <a:solidFill>
              <a:schemeClr val="bg1"/>
            </a:solidFill>
            <a:prstDash val="solid"/>
            <a:round/>
            <a:headEnd type="none" w="med" len="med"/>
            <a:tailEnd type="none" w="med" len="med"/>
          </a:ln>
          <a:effectLst/>
        </p:spPr>
        <p:txBody>
          <a:bodyPr rtlCol="0" anchor="ctr"/>
          <a:lstStyle/>
          <a:p>
            <a:pPr algn="ctr"/>
            <a:endParaRPr lang="en-US"/>
          </a:p>
        </p:txBody>
      </p:sp>
      <p:sp>
        <p:nvSpPr>
          <p:cNvPr id="3" name="Rounded Rectangle 6">
            <a:extLst>
              <a:ext uri="{FF2B5EF4-FFF2-40B4-BE49-F238E27FC236}">
                <a16:creationId xmlns:a16="http://schemas.microsoft.com/office/drawing/2014/main" xmlns="" id="{D88761D9-F36F-8779-D39F-980B6387A119}"/>
              </a:ext>
            </a:extLst>
          </p:cNvPr>
          <p:cNvSpPr/>
          <p:nvPr/>
        </p:nvSpPr>
        <p:spPr bwMode="auto">
          <a:xfrm>
            <a:off x="244564" y="1983379"/>
            <a:ext cx="9670872" cy="2086725"/>
          </a:xfrm>
          <a:prstGeom prst="roundRect">
            <a:avLst>
              <a:gd name="adj" fmla="val 0"/>
            </a:avLst>
          </a:prstGeom>
          <a:solidFill>
            <a:schemeClr val="tx1"/>
          </a:solidFill>
          <a:ln w="25400" cap="flat" cmpd="sng" algn="ctr">
            <a:solidFill>
              <a:schemeClr val="bg1"/>
            </a:solidFill>
            <a:prstDash val="solid"/>
            <a:round/>
            <a:headEnd type="none" w="med" len="med"/>
            <a:tailEnd type="none" w="med" len="med"/>
          </a:ln>
          <a:effectLst/>
        </p:spPr>
        <p:txBody>
          <a:bodyPr wrap="square" rtlCol="0" anchor="t" anchorCtr="0">
            <a:spAutoFit/>
          </a:bodyPr>
          <a:lstStyle/>
          <a:p>
            <a:pPr marL="228600" indent="-228600">
              <a:lnSpc>
                <a:spcPct val="90000"/>
              </a:lnSpc>
            </a:pPr>
            <a:r>
              <a:rPr lang="en-US" sz="3600" dirty="0">
                <a:solidFill>
                  <a:schemeClr val="bg1"/>
                </a:solidFill>
                <a:latin typeface="Calibri Light" panose="020F0302020204030204" pitchFamily="34" charset="0"/>
                <a:cs typeface="Calibri Light" panose="020F0302020204030204" pitchFamily="34" charset="0"/>
              </a:rPr>
              <a:t>    Specific acts of love – today and tomorrow</a:t>
            </a:r>
          </a:p>
          <a:p>
            <a:pPr marL="228600" indent="-228600">
              <a:lnSpc>
                <a:spcPct val="90000"/>
              </a:lnSpc>
            </a:pPr>
            <a:r>
              <a:rPr lang="en-US" sz="3600" dirty="0">
                <a:solidFill>
                  <a:schemeClr val="bg1"/>
                </a:solidFill>
                <a:latin typeface="Calibri Light" panose="020F0302020204030204" pitchFamily="34" charset="0"/>
                <a:cs typeface="Calibri Light" panose="020F0302020204030204" pitchFamily="34" charset="0"/>
              </a:rPr>
              <a:t>    Love toward Christians </a:t>
            </a:r>
            <a:r>
              <a:rPr lang="en-US" sz="3600" u="sng" dirty="0">
                <a:solidFill>
                  <a:schemeClr val="bg1"/>
                </a:solidFill>
                <a:latin typeface="Calibri Light" panose="020F0302020204030204" pitchFamily="34" charset="0"/>
                <a:cs typeface="Calibri Light" panose="020F0302020204030204" pitchFamily="34" charset="0"/>
              </a:rPr>
              <a:t>and</a:t>
            </a:r>
            <a:r>
              <a:rPr lang="en-US" sz="3600" dirty="0">
                <a:solidFill>
                  <a:schemeClr val="bg1"/>
                </a:solidFill>
                <a:latin typeface="Calibri Light" panose="020F0302020204030204" pitchFamily="34" charset="0"/>
                <a:cs typeface="Calibri Light" panose="020F0302020204030204" pitchFamily="34" charset="0"/>
              </a:rPr>
              <a:t> non-Christians</a:t>
            </a:r>
          </a:p>
          <a:p>
            <a:pPr marL="228600" indent="-228600">
              <a:lnSpc>
                <a:spcPct val="90000"/>
              </a:lnSpc>
            </a:pPr>
            <a:endParaRPr lang="en-US" sz="3600" dirty="0">
              <a:solidFill>
                <a:schemeClr val="bg1"/>
              </a:solidFill>
              <a:latin typeface="Calibri Light" panose="020F0302020204030204" pitchFamily="34" charset="0"/>
              <a:cs typeface="Calibri Light" panose="020F0302020204030204" pitchFamily="34" charset="0"/>
            </a:endParaRPr>
          </a:p>
          <a:p>
            <a:pPr marL="228600" indent="-228600">
              <a:lnSpc>
                <a:spcPct val="90000"/>
              </a:lnSpc>
            </a:pPr>
            <a:endParaRPr lang="en-US" sz="3600" dirty="0">
              <a:solidFill>
                <a:schemeClr val="bg1"/>
              </a:solidFill>
              <a:latin typeface="Calibri Light" panose="020F0302020204030204" pitchFamily="34" charset="0"/>
              <a:cs typeface="Calibri Light" panose="020F0302020204030204" pitchFamily="34" charset="0"/>
            </a:endParaRPr>
          </a:p>
        </p:txBody>
      </p:sp>
      <p:sp>
        <p:nvSpPr>
          <p:cNvPr id="4" name="Rectangle 3">
            <a:extLst>
              <a:ext uri="{FF2B5EF4-FFF2-40B4-BE49-F238E27FC236}">
                <a16:creationId xmlns:a16="http://schemas.microsoft.com/office/drawing/2014/main" xmlns="" id="{C80C7B34-35D1-E317-095C-823736B9B3A8}"/>
              </a:ext>
            </a:extLst>
          </p:cNvPr>
          <p:cNvSpPr/>
          <p:nvPr/>
        </p:nvSpPr>
        <p:spPr bwMode="auto">
          <a:xfrm>
            <a:off x="335554" y="2175189"/>
            <a:ext cx="228600" cy="228600"/>
          </a:xfrm>
          <a:prstGeom prst="rect">
            <a:avLst/>
          </a:prstGeom>
          <a:noFill/>
          <a:ln w="25400" cap="flat" cmpd="sng" algn="ctr">
            <a:solidFill>
              <a:schemeClr val="bg1"/>
            </a:solidFill>
            <a:prstDash val="solid"/>
            <a:round/>
            <a:headEnd type="none" w="med" len="med"/>
            <a:tailEnd type="none" w="med" len="med"/>
          </a:ln>
          <a:effectLst/>
        </p:spPr>
        <p:txBody>
          <a:bodyPr rtlCol="0" anchor="ctr"/>
          <a:lstStyle/>
          <a:p>
            <a:pPr algn="ctr"/>
            <a:endParaRPr lang="en-US"/>
          </a:p>
        </p:txBody>
      </p:sp>
      <p:pic>
        <p:nvPicPr>
          <p:cNvPr id="7" name="Picture 6" descr="C:\Users\risleys\AppData\Local\Microsoft\Windows\Temporary Internet Files\Content.IE5\1J3QBTEI\MC900434713[1].wmf">
            <a:extLst>
              <a:ext uri="{FF2B5EF4-FFF2-40B4-BE49-F238E27FC236}">
                <a16:creationId xmlns:a16="http://schemas.microsoft.com/office/drawing/2014/main" xmlns="" id="{E084D747-6E15-CDF6-B101-5E834E0D7C49}"/>
              </a:ext>
            </a:extLst>
          </p:cNvPr>
          <p:cNvPicPr>
            <a:picLocks noChangeAspect="1" noChangeArrowheads="1"/>
          </p:cNvPicPr>
          <p:nvPr/>
        </p:nvPicPr>
        <p:blipFill>
          <a:blip r:embed="rId3" cstate="screen">
            <a:duotone>
              <a:schemeClr val="accent3">
                <a:shade val="45000"/>
                <a:satMod val="135000"/>
              </a:schemeClr>
              <a:prstClr val="white"/>
            </a:duotone>
            <a:lum bright="10000" contrast="30000"/>
          </a:blip>
          <a:srcRect/>
          <a:stretch>
            <a:fillRect/>
          </a:stretch>
        </p:blipFill>
        <p:spPr bwMode="auto">
          <a:xfrm>
            <a:off x="355600" y="1987771"/>
            <a:ext cx="457200" cy="393702"/>
          </a:xfrm>
          <a:prstGeom prst="rect">
            <a:avLst/>
          </a:prstGeom>
          <a:noFill/>
          <a:effectLst>
            <a:glow rad="228600">
              <a:schemeClr val="accent5">
                <a:satMod val="175000"/>
                <a:alpha val="40000"/>
              </a:schemeClr>
            </a:glow>
          </a:effectLst>
        </p:spPr>
      </p:pic>
      <p:sp>
        <p:nvSpPr>
          <p:cNvPr id="9" name="Rectangle 8">
            <a:extLst>
              <a:ext uri="{FF2B5EF4-FFF2-40B4-BE49-F238E27FC236}">
                <a16:creationId xmlns:a16="http://schemas.microsoft.com/office/drawing/2014/main" xmlns="" id="{28758D7D-40A9-D58C-A7D8-3FB9D008575D}"/>
              </a:ext>
            </a:extLst>
          </p:cNvPr>
          <p:cNvSpPr/>
          <p:nvPr/>
        </p:nvSpPr>
        <p:spPr bwMode="auto">
          <a:xfrm>
            <a:off x="335554" y="2627942"/>
            <a:ext cx="228600" cy="228600"/>
          </a:xfrm>
          <a:prstGeom prst="rect">
            <a:avLst/>
          </a:prstGeom>
          <a:noFill/>
          <a:ln w="25400" cap="flat" cmpd="sng" algn="ctr">
            <a:solidFill>
              <a:schemeClr val="bg1"/>
            </a:solidFill>
            <a:prstDash val="solid"/>
            <a:round/>
            <a:headEnd type="none" w="med" len="med"/>
            <a:tailEnd type="none" w="med" len="med"/>
          </a:ln>
          <a:effectLst/>
        </p:spPr>
        <p:txBody>
          <a:bodyPr rtlCol="0" anchor="ctr"/>
          <a:lstStyle/>
          <a:p>
            <a:pPr algn="ctr"/>
            <a:endParaRPr lang="en-US"/>
          </a:p>
        </p:txBody>
      </p:sp>
      <p:pic>
        <p:nvPicPr>
          <p:cNvPr id="10" name="Picture 6" descr="C:\Users\risleys\AppData\Local\Microsoft\Windows\Temporary Internet Files\Content.IE5\1J3QBTEI\MC900434713[1].wmf">
            <a:extLst>
              <a:ext uri="{FF2B5EF4-FFF2-40B4-BE49-F238E27FC236}">
                <a16:creationId xmlns:a16="http://schemas.microsoft.com/office/drawing/2014/main" xmlns="" id="{FDBCBB5F-622C-5472-04F8-C2FD7B54FB4B}"/>
              </a:ext>
            </a:extLst>
          </p:cNvPr>
          <p:cNvPicPr>
            <a:picLocks noChangeAspect="1" noChangeArrowheads="1"/>
          </p:cNvPicPr>
          <p:nvPr/>
        </p:nvPicPr>
        <p:blipFill>
          <a:blip r:embed="rId3" cstate="screen">
            <a:duotone>
              <a:schemeClr val="accent3">
                <a:shade val="45000"/>
                <a:satMod val="135000"/>
              </a:schemeClr>
              <a:prstClr val="white"/>
            </a:duotone>
            <a:lum bright="10000" contrast="30000"/>
          </a:blip>
          <a:srcRect/>
          <a:stretch>
            <a:fillRect/>
          </a:stretch>
        </p:blipFill>
        <p:spPr bwMode="auto">
          <a:xfrm>
            <a:off x="349250" y="2443868"/>
            <a:ext cx="457200" cy="393702"/>
          </a:xfrm>
          <a:prstGeom prst="rect">
            <a:avLst/>
          </a:prstGeom>
          <a:noFill/>
          <a:effectLst>
            <a:glow rad="228600">
              <a:schemeClr val="accent5">
                <a:satMod val="175000"/>
                <a:alpha val="40000"/>
              </a:schemeClr>
            </a:glow>
          </a:effectLst>
        </p:spPr>
      </p:pic>
      <p:sp>
        <p:nvSpPr>
          <p:cNvPr id="13" name="Rounded Rectangle 3">
            <a:extLst>
              <a:ext uri="{FF2B5EF4-FFF2-40B4-BE49-F238E27FC236}">
                <a16:creationId xmlns:a16="http://schemas.microsoft.com/office/drawing/2014/main" xmlns="" id="{C1C583EE-449E-986D-F938-D4CCFE20C33A}"/>
              </a:ext>
            </a:extLst>
          </p:cNvPr>
          <p:cNvSpPr/>
          <p:nvPr/>
        </p:nvSpPr>
        <p:spPr bwMode="auto">
          <a:xfrm>
            <a:off x="316504" y="3314700"/>
            <a:ext cx="9510664" cy="1089529"/>
          </a:xfrm>
          <a:prstGeom prst="roundRect">
            <a:avLst>
              <a:gd name="adj" fmla="val 0"/>
            </a:avLst>
          </a:prstGeom>
          <a:solidFill>
            <a:srgbClr val="640000"/>
          </a:solidFill>
          <a:ln w="25400" cap="flat" cmpd="sng" algn="ctr">
            <a:noFill/>
            <a:prstDash val="solid"/>
            <a:round/>
            <a:headEnd type="none" w="med" len="med"/>
            <a:tailEnd type="none" w="med" len="med"/>
          </a:ln>
          <a:effectLst/>
          <a:scene3d>
            <a:camera prst="orthographicFront"/>
            <a:lightRig rig="threePt" dir="t"/>
          </a:scene3d>
          <a:sp3d>
            <a:bevelT/>
            <a:bevelB/>
          </a:sp3d>
        </p:spPr>
        <p:txBody>
          <a:bodyPr wrap="square" rtlCol="0" anchor="t" anchorCtr="0">
            <a:spAutoFit/>
          </a:bodyPr>
          <a:lstStyle/>
          <a:p>
            <a:pPr marL="174625" indent="-174625">
              <a:lnSpc>
                <a:spcPct val="90000"/>
              </a:lnSpc>
            </a:pPr>
            <a:r>
              <a:rPr lang="en-US" sz="3600" dirty="0">
                <a:solidFill>
                  <a:schemeClr val="bg1"/>
                </a:solidFill>
                <a:latin typeface="Calibri Light" panose="020F0302020204030204" pitchFamily="34" charset="0"/>
                <a:cs typeface="Calibri Light" panose="020F0302020204030204" pitchFamily="34" charset="0"/>
              </a:rPr>
              <a:t>May the Lord cause you to increase and abound in love for one another, and for all people </a:t>
            </a:r>
            <a:r>
              <a:rPr lang="en-US" sz="1600" i="1" dirty="0">
                <a:solidFill>
                  <a:schemeClr val="bg1"/>
                </a:solidFill>
                <a:latin typeface="Calibri Light" panose="020F0302020204030204" pitchFamily="34" charset="0"/>
                <a:cs typeface="Calibri Light" panose="020F0302020204030204" pitchFamily="34" charset="0"/>
              </a:rPr>
              <a:t>(1 Thessalonians 3:12)</a:t>
            </a:r>
            <a:endParaRPr lang="en-US" sz="3600" i="1" dirty="0">
              <a:solidFill>
                <a:schemeClr val="bg1"/>
              </a:solidFill>
              <a:latin typeface="Calibri Light" panose="020F0302020204030204" pitchFamily="34" charset="0"/>
              <a:cs typeface="Calibri Light" panose="020F0302020204030204" pitchFamily="34" charset="0"/>
            </a:endParaRPr>
          </a:p>
        </p:txBody>
      </p:sp>
      <p:pic>
        <p:nvPicPr>
          <p:cNvPr id="14" name="Picture 13" descr="C:\Users\risleys\AppData\Local\Microsoft\Windows\Temporary Internet Files\Content.IE5\1J3QBTEI\MC900434713[1].wmf">
            <a:extLst>
              <a:ext uri="{FF2B5EF4-FFF2-40B4-BE49-F238E27FC236}">
                <a16:creationId xmlns:a16="http://schemas.microsoft.com/office/drawing/2014/main" xmlns="" id="{4E8E99FD-DCE3-44E7-F270-9DC5C2646E8F}"/>
              </a:ext>
            </a:extLst>
          </p:cNvPr>
          <p:cNvPicPr>
            <a:picLocks noChangeAspect="1" noChangeArrowheads="1"/>
          </p:cNvPicPr>
          <p:nvPr/>
        </p:nvPicPr>
        <p:blipFill>
          <a:blip r:embed="rId3" cstate="screen">
            <a:duotone>
              <a:schemeClr val="accent3">
                <a:shade val="45000"/>
                <a:satMod val="135000"/>
              </a:schemeClr>
              <a:prstClr val="white"/>
            </a:duotone>
            <a:lum bright="10000" contrast="30000"/>
          </a:blip>
          <a:srcRect/>
          <a:stretch>
            <a:fillRect/>
          </a:stretch>
        </p:blipFill>
        <p:spPr bwMode="auto">
          <a:xfrm>
            <a:off x="263614" y="5036002"/>
            <a:ext cx="457200" cy="393702"/>
          </a:xfrm>
          <a:prstGeom prst="rect">
            <a:avLst/>
          </a:prstGeom>
          <a:noFill/>
          <a:effectLst>
            <a:glow rad="228600">
              <a:schemeClr val="accent5">
                <a:satMod val="175000"/>
                <a:alpha val="40000"/>
              </a:schemeClr>
            </a:glow>
          </a:effectLst>
        </p:spPr>
      </p:pic>
    </p:spTree>
    <p:extLst>
      <p:ext uri="{BB962C8B-B14F-4D97-AF65-F5344CB8AC3E}">
        <p14:creationId xmlns:p14="http://schemas.microsoft.com/office/powerpoint/2010/main" val="3724657116"/>
      </p:ext>
    </p:extLst>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500"/>
                                        <p:tgtEl>
                                          <p:spTgt spid="9"/>
                                        </p:tgtEl>
                                      </p:cBhvr>
                                    </p:animEffect>
                                  </p:childTnLst>
                                </p:cTn>
                              </p:par>
                              <p:par>
                                <p:cTn id="13" presetID="10" presetClass="entr" presetSubtype="0" fill="hold" nodeType="with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animEffect transition="in" filter="fade">
                                      <p:cBhvr>
                                        <p:cTn id="15" dur="500"/>
                                        <p:tgtEl>
                                          <p:spTgt spid="3">
                                            <p:txEl>
                                              <p:pRg st="1" end="1"/>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13"/>
                                        </p:tgtEl>
                                        <p:attrNameLst>
                                          <p:attrName>style.visibility</p:attrName>
                                        </p:attrNameLst>
                                      </p:cBhvr>
                                      <p:to>
                                        <p:strVal val="visible"/>
                                      </p:to>
                                    </p:set>
                                    <p:animEffect transition="in" filter="fade">
                                      <p:cBhvr>
                                        <p:cTn id="20" dur="500"/>
                                        <p:tgtEl>
                                          <p:spTgt spid="13"/>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8" fill="hold" nodeType="clickEffect">
                                  <p:stCondLst>
                                    <p:cond delay="0"/>
                                  </p:stCondLst>
                                  <p:childTnLst>
                                    <p:set>
                                      <p:cBhvr>
                                        <p:cTn id="24" dur="1" fill="hold">
                                          <p:stCondLst>
                                            <p:cond delay="0"/>
                                          </p:stCondLst>
                                        </p:cTn>
                                        <p:tgtEl>
                                          <p:spTgt spid="10"/>
                                        </p:tgtEl>
                                        <p:attrNameLst>
                                          <p:attrName>style.visibility</p:attrName>
                                        </p:attrNameLst>
                                      </p:cBhvr>
                                      <p:to>
                                        <p:strVal val="visible"/>
                                      </p:to>
                                    </p:set>
                                    <p:animEffect transition="in" filter="wipe(left)">
                                      <p:cBhvr>
                                        <p:cTn id="25" dur="500"/>
                                        <p:tgtEl>
                                          <p:spTgt spid="10"/>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8" fill="hold" nodeType="clickEffect">
                                  <p:stCondLst>
                                    <p:cond delay="0"/>
                                  </p:stCondLst>
                                  <p:childTnLst>
                                    <p:set>
                                      <p:cBhvr>
                                        <p:cTn id="29" dur="1" fill="hold">
                                          <p:stCondLst>
                                            <p:cond delay="0"/>
                                          </p:stCondLst>
                                        </p:cTn>
                                        <p:tgtEl>
                                          <p:spTgt spid="14"/>
                                        </p:tgtEl>
                                        <p:attrNameLst>
                                          <p:attrName>style.visibility</p:attrName>
                                        </p:attrNameLst>
                                      </p:cBhvr>
                                      <p:to>
                                        <p:strVal val="visible"/>
                                      </p:to>
                                    </p:set>
                                    <p:animEffect transition="in" filter="wipe(left)">
                                      <p:cBhvr>
                                        <p:cTn id="30"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3"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sz="2000" i="1" dirty="0"/>
              <a:t>1 Thessalonians 1</a:t>
            </a:r>
          </a:p>
        </p:txBody>
      </p:sp>
      <p:sp>
        <p:nvSpPr>
          <p:cNvPr id="6" name="Content Placeholder 5"/>
          <p:cNvSpPr>
            <a:spLocks noGrp="1"/>
          </p:cNvSpPr>
          <p:nvPr>
            <p:ph idx="1"/>
          </p:nvPr>
        </p:nvSpPr>
        <p:spPr/>
        <p:txBody>
          <a:bodyPr/>
          <a:lstStyle/>
          <a:p>
            <a:r>
              <a:rPr lang="en-US" baseline="30000" dirty="0">
                <a:solidFill>
                  <a:schemeClr val="tx1">
                    <a:lumMod val="65000"/>
                    <a:lumOff val="35000"/>
                  </a:schemeClr>
                </a:solidFill>
              </a:rPr>
              <a:t>3 </a:t>
            </a:r>
            <a:r>
              <a:rPr lang="en-US" dirty="0">
                <a:solidFill>
                  <a:schemeClr val="tx1">
                    <a:lumMod val="65000"/>
                    <a:lumOff val="35000"/>
                  </a:schemeClr>
                </a:solidFill>
              </a:rPr>
              <a:t>constantly bearing in mind </a:t>
            </a:r>
          </a:p>
          <a:p>
            <a:r>
              <a:rPr lang="en-US" dirty="0">
                <a:solidFill>
                  <a:schemeClr val="tx1">
                    <a:lumMod val="65000"/>
                    <a:lumOff val="35000"/>
                  </a:schemeClr>
                </a:solidFill>
              </a:rPr>
              <a:t>	your work of faith </a:t>
            </a:r>
          </a:p>
          <a:p>
            <a:r>
              <a:rPr lang="en-US" dirty="0">
                <a:solidFill>
                  <a:schemeClr val="tx1">
                    <a:lumMod val="65000"/>
                    <a:lumOff val="35000"/>
                  </a:schemeClr>
                </a:solidFill>
              </a:rPr>
              <a:t>	and labor of love </a:t>
            </a:r>
          </a:p>
          <a:p>
            <a:r>
              <a:rPr lang="en-US" dirty="0">
                <a:solidFill>
                  <a:schemeClr val="tx1">
                    <a:lumMod val="65000"/>
                    <a:lumOff val="35000"/>
                  </a:schemeClr>
                </a:solidFill>
              </a:rPr>
              <a:t>	and </a:t>
            </a:r>
            <a:r>
              <a:rPr lang="en-US" dirty="0"/>
              <a:t>steadfastness of hope </a:t>
            </a:r>
          </a:p>
          <a:p>
            <a:r>
              <a:rPr lang="en-US" dirty="0">
                <a:solidFill>
                  <a:schemeClr val="tx1">
                    <a:lumMod val="65000"/>
                    <a:lumOff val="35000"/>
                  </a:schemeClr>
                </a:solidFill>
              </a:rPr>
              <a:t>	in our Lord Jesus Christ </a:t>
            </a:r>
            <a:br>
              <a:rPr lang="en-US" dirty="0">
                <a:solidFill>
                  <a:schemeClr val="tx1">
                    <a:lumMod val="65000"/>
                    <a:lumOff val="35000"/>
                  </a:schemeClr>
                </a:solidFill>
              </a:rPr>
            </a:br>
            <a:r>
              <a:rPr lang="en-US" dirty="0">
                <a:solidFill>
                  <a:schemeClr val="tx1">
                    <a:lumMod val="65000"/>
                    <a:lumOff val="35000"/>
                  </a:schemeClr>
                </a:solidFill>
              </a:rPr>
              <a:t>in the presence of our God and Father,</a:t>
            </a:r>
          </a:p>
        </p:txBody>
      </p:sp>
      <p:sp>
        <p:nvSpPr>
          <p:cNvPr id="2" name="Text Placeholder 1">
            <a:extLst>
              <a:ext uri="{FF2B5EF4-FFF2-40B4-BE49-F238E27FC236}">
                <a16:creationId xmlns:a16="http://schemas.microsoft.com/office/drawing/2014/main" xmlns="" id="{A7A422EC-7CAB-74E5-6285-D0DA00A07E02}"/>
              </a:ext>
            </a:extLst>
          </p:cNvPr>
          <p:cNvSpPr>
            <a:spLocks noGrp="1"/>
          </p:cNvSpPr>
          <p:nvPr>
            <p:ph type="body" sz="quarter" idx="10"/>
          </p:nvPr>
        </p:nvSpPr>
        <p:spPr/>
        <p:txBody>
          <a:bodyPr/>
          <a:lstStyle/>
          <a:p>
            <a:r>
              <a:rPr lang="en-US" dirty="0">
                <a:solidFill>
                  <a:schemeClr val="bg1"/>
                </a:solidFill>
              </a:rPr>
              <a:t>    Assurance that produces endurance</a:t>
            </a:r>
          </a:p>
        </p:txBody>
      </p:sp>
      <p:sp>
        <p:nvSpPr>
          <p:cNvPr id="8" name="Rectangle 7">
            <a:extLst>
              <a:ext uri="{FF2B5EF4-FFF2-40B4-BE49-F238E27FC236}">
                <a16:creationId xmlns:a16="http://schemas.microsoft.com/office/drawing/2014/main" xmlns="" id="{0023B8FA-2F10-0AD3-C2E4-46A962A037AA}"/>
              </a:ext>
            </a:extLst>
          </p:cNvPr>
          <p:cNvSpPr/>
          <p:nvPr/>
        </p:nvSpPr>
        <p:spPr bwMode="auto">
          <a:xfrm>
            <a:off x="244564" y="5219700"/>
            <a:ext cx="228600" cy="228600"/>
          </a:xfrm>
          <a:prstGeom prst="rect">
            <a:avLst/>
          </a:prstGeom>
          <a:noFill/>
          <a:ln w="25400" cap="flat" cmpd="sng" algn="ctr">
            <a:solidFill>
              <a:schemeClr val="bg1"/>
            </a:solidFill>
            <a:prstDash val="solid"/>
            <a:round/>
            <a:headEnd type="none" w="med" len="med"/>
            <a:tailEnd type="none" w="med" len="med"/>
          </a:ln>
          <a:effectLst/>
        </p:spPr>
        <p:txBody>
          <a:bodyPr rtlCol="0" anchor="ctr"/>
          <a:lstStyle/>
          <a:p>
            <a:pPr algn="ctr"/>
            <a:endParaRPr lang="en-US"/>
          </a:p>
        </p:txBody>
      </p:sp>
    </p:spTree>
    <p:extLst>
      <p:ext uri="{BB962C8B-B14F-4D97-AF65-F5344CB8AC3E}">
        <p14:creationId xmlns:p14="http://schemas.microsoft.com/office/powerpoint/2010/main" val="1943711660"/>
      </p:ext>
    </p:extLst>
  </p:cSld>
  <p:clrMapOvr>
    <a:masterClrMapping/>
  </p:clrMapOvr>
  <p:transition spd="slow">
    <p:wipe dir="r"/>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sz="2000" i="1" dirty="0"/>
              <a:t>1 Thessalonians 1</a:t>
            </a:r>
          </a:p>
        </p:txBody>
      </p:sp>
      <p:sp>
        <p:nvSpPr>
          <p:cNvPr id="6" name="Content Placeholder 5"/>
          <p:cNvSpPr>
            <a:spLocks noGrp="1"/>
          </p:cNvSpPr>
          <p:nvPr>
            <p:ph idx="1"/>
          </p:nvPr>
        </p:nvSpPr>
        <p:spPr/>
        <p:txBody>
          <a:bodyPr/>
          <a:lstStyle/>
          <a:p>
            <a:r>
              <a:rPr lang="en-US" baseline="30000" dirty="0">
                <a:solidFill>
                  <a:schemeClr val="tx1">
                    <a:lumMod val="65000"/>
                    <a:lumOff val="35000"/>
                  </a:schemeClr>
                </a:solidFill>
              </a:rPr>
              <a:t>3 </a:t>
            </a:r>
            <a:r>
              <a:rPr lang="en-US" dirty="0">
                <a:solidFill>
                  <a:schemeClr val="tx1">
                    <a:lumMod val="65000"/>
                    <a:lumOff val="35000"/>
                  </a:schemeClr>
                </a:solidFill>
              </a:rPr>
              <a:t>constantly bearing in mind </a:t>
            </a:r>
          </a:p>
          <a:p>
            <a:r>
              <a:rPr lang="en-US" dirty="0">
                <a:solidFill>
                  <a:schemeClr val="tx1">
                    <a:lumMod val="65000"/>
                    <a:lumOff val="35000"/>
                  </a:schemeClr>
                </a:solidFill>
              </a:rPr>
              <a:t>	your work of faith </a:t>
            </a:r>
          </a:p>
          <a:p>
            <a:r>
              <a:rPr lang="en-US" dirty="0">
                <a:solidFill>
                  <a:schemeClr val="tx1">
                    <a:lumMod val="65000"/>
                    <a:lumOff val="35000"/>
                  </a:schemeClr>
                </a:solidFill>
              </a:rPr>
              <a:t>	and labor of love </a:t>
            </a:r>
          </a:p>
          <a:p>
            <a:r>
              <a:rPr lang="en-US" dirty="0">
                <a:solidFill>
                  <a:schemeClr val="tx1">
                    <a:lumMod val="65000"/>
                    <a:lumOff val="35000"/>
                  </a:schemeClr>
                </a:solidFill>
              </a:rPr>
              <a:t>	and </a:t>
            </a:r>
            <a:r>
              <a:rPr lang="en-US" dirty="0"/>
              <a:t>steadfastness of hope </a:t>
            </a:r>
          </a:p>
          <a:p>
            <a:r>
              <a:rPr lang="en-US" dirty="0">
                <a:solidFill>
                  <a:schemeClr val="tx1">
                    <a:lumMod val="65000"/>
                    <a:lumOff val="35000"/>
                  </a:schemeClr>
                </a:solidFill>
              </a:rPr>
              <a:t>	in our Lord Jesus Christ </a:t>
            </a:r>
            <a:br>
              <a:rPr lang="en-US" dirty="0">
                <a:solidFill>
                  <a:schemeClr val="tx1">
                    <a:lumMod val="65000"/>
                    <a:lumOff val="35000"/>
                  </a:schemeClr>
                </a:solidFill>
              </a:rPr>
            </a:br>
            <a:r>
              <a:rPr lang="en-US" dirty="0">
                <a:solidFill>
                  <a:schemeClr val="tx1">
                    <a:lumMod val="65000"/>
                    <a:lumOff val="35000"/>
                  </a:schemeClr>
                </a:solidFill>
              </a:rPr>
              <a:t>in the presence of our God and Father,</a:t>
            </a:r>
          </a:p>
        </p:txBody>
      </p:sp>
      <p:sp>
        <p:nvSpPr>
          <p:cNvPr id="2" name="Text Placeholder 1">
            <a:extLst>
              <a:ext uri="{FF2B5EF4-FFF2-40B4-BE49-F238E27FC236}">
                <a16:creationId xmlns:a16="http://schemas.microsoft.com/office/drawing/2014/main" xmlns="" id="{A7A422EC-7CAB-74E5-6285-D0DA00A07E02}"/>
              </a:ext>
            </a:extLst>
          </p:cNvPr>
          <p:cNvSpPr>
            <a:spLocks noGrp="1"/>
          </p:cNvSpPr>
          <p:nvPr>
            <p:ph type="body" sz="quarter" idx="10"/>
          </p:nvPr>
        </p:nvSpPr>
        <p:spPr/>
        <p:txBody>
          <a:bodyPr/>
          <a:lstStyle/>
          <a:p>
            <a:r>
              <a:rPr lang="en-US" dirty="0">
                <a:solidFill>
                  <a:schemeClr val="bg1"/>
                </a:solidFill>
              </a:rPr>
              <a:t>    Assurance that produces endurance</a:t>
            </a:r>
          </a:p>
        </p:txBody>
      </p:sp>
      <p:sp>
        <p:nvSpPr>
          <p:cNvPr id="8" name="Rectangle 7">
            <a:extLst>
              <a:ext uri="{FF2B5EF4-FFF2-40B4-BE49-F238E27FC236}">
                <a16:creationId xmlns:a16="http://schemas.microsoft.com/office/drawing/2014/main" xmlns="" id="{0023B8FA-2F10-0AD3-C2E4-46A962A037AA}"/>
              </a:ext>
            </a:extLst>
          </p:cNvPr>
          <p:cNvSpPr/>
          <p:nvPr/>
        </p:nvSpPr>
        <p:spPr bwMode="auto">
          <a:xfrm>
            <a:off x="244564" y="5219700"/>
            <a:ext cx="228600" cy="228600"/>
          </a:xfrm>
          <a:prstGeom prst="rect">
            <a:avLst/>
          </a:prstGeom>
          <a:noFill/>
          <a:ln w="25400" cap="flat" cmpd="sng" algn="ctr">
            <a:solidFill>
              <a:schemeClr val="bg1"/>
            </a:solidFill>
            <a:prstDash val="solid"/>
            <a:round/>
            <a:headEnd type="none" w="med" len="med"/>
            <a:tailEnd type="none" w="med" len="med"/>
          </a:ln>
          <a:effectLst/>
        </p:spPr>
        <p:txBody>
          <a:bodyPr rtlCol="0" anchor="ctr"/>
          <a:lstStyle/>
          <a:p>
            <a:pPr algn="ctr"/>
            <a:endParaRPr lang="en-US"/>
          </a:p>
        </p:txBody>
      </p:sp>
      <p:sp>
        <p:nvSpPr>
          <p:cNvPr id="11" name="Rounded Rectangle 6">
            <a:extLst>
              <a:ext uri="{FF2B5EF4-FFF2-40B4-BE49-F238E27FC236}">
                <a16:creationId xmlns:a16="http://schemas.microsoft.com/office/drawing/2014/main" xmlns="" id="{F1489A1D-6C7E-E1DC-1BD3-D764B850502F}"/>
              </a:ext>
            </a:extLst>
          </p:cNvPr>
          <p:cNvSpPr/>
          <p:nvPr/>
        </p:nvSpPr>
        <p:spPr bwMode="auto">
          <a:xfrm>
            <a:off x="244564" y="2705100"/>
            <a:ext cx="9670872" cy="1588127"/>
          </a:xfrm>
          <a:prstGeom prst="roundRect">
            <a:avLst>
              <a:gd name="adj" fmla="val 0"/>
            </a:avLst>
          </a:prstGeom>
          <a:solidFill>
            <a:schemeClr val="tx1"/>
          </a:solidFill>
          <a:ln w="25400" cap="flat" cmpd="sng" algn="ctr">
            <a:solidFill>
              <a:schemeClr val="bg1"/>
            </a:solidFill>
            <a:prstDash val="solid"/>
            <a:round/>
            <a:headEnd type="none" w="med" len="med"/>
            <a:tailEnd type="none" w="med" len="med"/>
          </a:ln>
          <a:effectLst/>
        </p:spPr>
        <p:txBody>
          <a:bodyPr wrap="square" rtlCol="0" anchor="t" anchorCtr="0">
            <a:spAutoFit/>
          </a:bodyPr>
          <a:lstStyle/>
          <a:p>
            <a:pPr marL="228600" indent="-228600">
              <a:lnSpc>
                <a:spcPct val="90000"/>
              </a:lnSpc>
            </a:pPr>
            <a:r>
              <a:rPr lang="en-US" sz="3600" dirty="0">
                <a:solidFill>
                  <a:schemeClr val="bg1"/>
                </a:solidFill>
                <a:latin typeface="Calibri Light" panose="020F0302020204030204" pitchFamily="34" charset="0"/>
                <a:cs typeface="Calibri Light" panose="020F0302020204030204" pitchFamily="34" charset="0"/>
              </a:rPr>
              <a:t>Biblical hope = assurance</a:t>
            </a:r>
          </a:p>
          <a:p>
            <a:pPr marL="228600" indent="-228600">
              <a:lnSpc>
                <a:spcPct val="90000"/>
              </a:lnSpc>
            </a:pPr>
            <a:r>
              <a:rPr lang="en-US" sz="3600" dirty="0">
                <a:solidFill>
                  <a:schemeClr val="bg1"/>
                </a:solidFill>
                <a:latin typeface="Calibri Light" panose="020F0302020204030204" pitchFamily="34" charset="0"/>
                <a:cs typeface="Calibri Light" panose="020F0302020204030204" pitchFamily="34" charset="0"/>
              </a:rPr>
              <a:t>Not from inner resolve or personal strength</a:t>
            </a:r>
          </a:p>
          <a:p>
            <a:pPr marL="228600" indent="-228600">
              <a:lnSpc>
                <a:spcPct val="90000"/>
              </a:lnSpc>
            </a:pPr>
            <a:r>
              <a:rPr lang="en-US" sz="3600" dirty="0">
                <a:solidFill>
                  <a:schemeClr val="bg1"/>
                </a:solidFill>
                <a:latin typeface="Calibri Light" panose="020F0302020204030204" pitchFamily="34" charset="0"/>
                <a:cs typeface="Calibri Light" panose="020F0302020204030204" pitchFamily="34" charset="0"/>
              </a:rPr>
              <a:t>Christ’s return is mentioned in every chapter</a:t>
            </a:r>
          </a:p>
        </p:txBody>
      </p:sp>
      <p:sp>
        <p:nvSpPr>
          <p:cNvPr id="3" name="Rounded Rectangle 3">
            <a:extLst>
              <a:ext uri="{FF2B5EF4-FFF2-40B4-BE49-F238E27FC236}">
                <a16:creationId xmlns:a16="http://schemas.microsoft.com/office/drawing/2014/main" xmlns="" id="{7E9214B9-3F1C-7933-C58C-5CF4F981B80A}"/>
              </a:ext>
            </a:extLst>
          </p:cNvPr>
          <p:cNvSpPr/>
          <p:nvPr/>
        </p:nvSpPr>
        <p:spPr bwMode="auto">
          <a:xfrm>
            <a:off x="316504" y="38100"/>
            <a:ext cx="9510664" cy="2086725"/>
          </a:xfrm>
          <a:prstGeom prst="roundRect">
            <a:avLst>
              <a:gd name="adj" fmla="val 0"/>
            </a:avLst>
          </a:prstGeom>
          <a:solidFill>
            <a:srgbClr val="640000"/>
          </a:solidFill>
          <a:ln w="25400" cap="flat" cmpd="sng" algn="ctr">
            <a:noFill/>
            <a:prstDash val="solid"/>
            <a:round/>
            <a:headEnd type="none" w="med" len="med"/>
            <a:tailEnd type="none" w="med" len="med"/>
          </a:ln>
          <a:effectLst/>
          <a:scene3d>
            <a:camera prst="orthographicFront"/>
            <a:lightRig rig="threePt" dir="t"/>
          </a:scene3d>
          <a:sp3d>
            <a:bevelT/>
            <a:bevelB/>
          </a:sp3d>
        </p:spPr>
        <p:txBody>
          <a:bodyPr wrap="square" rtlCol="0" anchor="t" anchorCtr="0">
            <a:spAutoFit/>
          </a:bodyPr>
          <a:lstStyle/>
          <a:p>
            <a:pPr marL="174625" indent="-174625">
              <a:lnSpc>
                <a:spcPct val="90000"/>
              </a:lnSpc>
            </a:pPr>
            <a:r>
              <a:rPr lang="en-US" sz="3600" dirty="0">
                <a:solidFill>
                  <a:schemeClr val="bg1"/>
                </a:solidFill>
                <a:latin typeface="Calibri Light" panose="020F0302020204030204" pitchFamily="34" charset="0"/>
                <a:cs typeface="Calibri Light" panose="020F0302020204030204" pitchFamily="34" charset="0"/>
              </a:rPr>
              <a:t>You are looking forward to the coming of God’s Son from heaven—Jesus, whom God raised from the dead. He is the one who has rescued us from the terrors of the coming judgment. </a:t>
            </a:r>
            <a:r>
              <a:rPr lang="en-US" sz="1800" i="1" dirty="0">
                <a:solidFill>
                  <a:schemeClr val="bg1"/>
                </a:solidFill>
                <a:latin typeface="Calibri Light" panose="020F0302020204030204" pitchFamily="34" charset="0"/>
                <a:cs typeface="Calibri Light" panose="020F0302020204030204" pitchFamily="34" charset="0"/>
              </a:rPr>
              <a:t>(1 Thessalonians 1:10)</a:t>
            </a:r>
            <a:endParaRPr lang="en-US" sz="3600" i="1" dirty="0">
              <a:solidFill>
                <a:schemeClr val="bg1"/>
              </a:solidFill>
              <a:latin typeface="Calibri Light" panose="020F0302020204030204" pitchFamily="34" charset="0"/>
              <a:cs typeface="Calibri Light" panose="020F0302020204030204" pitchFamily="34" charset="0"/>
            </a:endParaRPr>
          </a:p>
        </p:txBody>
      </p:sp>
    </p:spTree>
    <p:extLst>
      <p:ext uri="{BB962C8B-B14F-4D97-AF65-F5344CB8AC3E}">
        <p14:creationId xmlns:p14="http://schemas.microsoft.com/office/powerpoint/2010/main" val="1760533844"/>
      </p:ext>
    </p:extLst>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11">
                                            <p:txEl>
                                              <p:pRg st="1" end="1"/>
                                            </p:txEl>
                                          </p:spTgt>
                                        </p:tgtEl>
                                        <p:attrNameLst>
                                          <p:attrName>style.visibility</p:attrName>
                                        </p:attrNameLst>
                                      </p:cBhvr>
                                      <p:to>
                                        <p:strVal val="visible"/>
                                      </p:to>
                                    </p:set>
                                    <p:animEffect transition="in" filter="wipe(left)">
                                      <p:cBhvr>
                                        <p:cTn id="7" dur="500"/>
                                        <p:tgtEl>
                                          <p:spTgt spid="11">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11">
                                            <p:txEl>
                                              <p:pRg st="2" end="2"/>
                                            </p:txEl>
                                          </p:spTgt>
                                        </p:tgtEl>
                                        <p:attrNameLst>
                                          <p:attrName>style.visibility</p:attrName>
                                        </p:attrNameLst>
                                      </p:cBhvr>
                                      <p:to>
                                        <p:strVal val="visible"/>
                                      </p:to>
                                    </p:set>
                                    <p:animEffect transition="in" filter="wipe(left)">
                                      <p:cBhvr>
                                        <p:cTn id="12" dur="500"/>
                                        <p:tgtEl>
                                          <p:spTgt spid="11">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fade">
                                      <p:cBhvr>
                                        <p:cTn id="1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sz="2000" i="1" dirty="0"/>
              <a:t>1 Thessalonians 1</a:t>
            </a:r>
          </a:p>
        </p:txBody>
      </p:sp>
      <p:sp>
        <p:nvSpPr>
          <p:cNvPr id="6" name="Content Placeholder 5"/>
          <p:cNvSpPr>
            <a:spLocks noGrp="1"/>
          </p:cNvSpPr>
          <p:nvPr>
            <p:ph idx="1"/>
          </p:nvPr>
        </p:nvSpPr>
        <p:spPr/>
        <p:txBody>
          <a:bodyPr/>
          <a:lstStyle/>
          <a:p>
            <a:r>
              <a:rPr lang="en-US" baseline="30000" dirty="0">
                <a:solidFill>
                  <a:schemeClr val="tx1">
                    <a:lumMod val="65000"/>
                    <a:lumOff val="35000"/>
                  </a:schemeClr>
                </a:solidFill>
              </a:rPr>
              <a:t>3 </a:t>
            </a:r>
            <a:r>
              <a:rPr lang="en-US" dirty="0">
                <a:solidFill>
                  <a:schemeClr val="tx1">
                    <a:lumMod val="65000"/>
                    <a:lumOff val="35000"/>
                  </a:schemeClr>
                </a:solidFill>
              </a:rPr>
              <a:t>constantly bearing in mind </a:t>
            </a:r>
          </a:p>
          <a:p>
            <a:r>
              <a:rPr lang="en-US" dirty="0">
                <a:solidFill>
                  <a:schemeClr val="tx1">
                    <a:lumMod val="65000"/>
                    <a:lumOff val="35000"/>
                  </a:schemeClr>
                </a:solidFill>
              </a:rPr>
              <a:t>	your work of faith </a:t>
            </a:r>
          </a:p>
          <a:p>
            <a:r>
              <a:rPr lang="en-US" dirty="0">
                <a:solidFill>
                  <a:schemeClr val="tx1">
                    <a:lumMod val="65000"/>
                    <a:lumOff val="35000"/>
                  </a:schemeClr>
                </a:solidFill>
              </a:rPr>
              <a:t>	and labor of love </a:t>
            </a:r>
          </a:p>
          <a:p>
            <a:r>
              <a:rPr lang="en-US" dirty="0">
                <a:solidFill>
                  <a:schemeClr val="tx1">
                    <a:lumMod val="65000"/>
                    <a:lumOff val="35000"/>
                  </a:schemeClr>
                </a:solidFill>
              </a:rPr>
              <a:t>	and </a:t>
            </a:r>
            <a:r>
              <a:rPr lang="en-US" dirty="0"/>
              <a:t>steadfastness of hope </a:t>
            </a:r>
          </a:p>
          <a:p>
            <a:r>
              <a:rPr lang="en-US" dirty="0">
                <a:solidFill>
                  <a:schemeClr val="tx1">
                    <a:lumMod val="65000"/>
                    <a:lumOff val="35000"/>
                  </a:schemeClr>
                </a:solidFill>
              </a:rPr>
              <a:t>	in our Lord Jesus Christ </a:t>
            </a:r>
            <a:br>
              <a:rPr lang="en-US" dirty="0">
                <a:solidFill>
                  <a:schemeClr val="tx1">
                    <a:lumMod val="65000"/>
                    <a:lumOff val="35000"/>
                  </a:schemeClr>
                </a:solidFill>
              </a:rPr>
            </a:br>
            <a:r>
              <a:rPr lang="en-US" dirty="0">
                <a:solidFill>
                  <a:schemeClr val="tx1">
                    <a:lumMod val="65000"/>
                    <a:lumOff val="35000"/>
                  </a:schemeClr>
                </a:solidFill>
              </a:rPr>
              <a:t>in the presence of our God and Father,</a:t>
            </a:r>
          </a:p>
        </p:txBody>
      </p:sp>
      <p:sp>
        <p:nvSpPr>
          <p:cNvPr id="2" name="Text Placeholder 1">
            <a:extLst>
              <a:ext uri="{FF2B5EF4-FFF2-40B4-BE49-F238E27FC236}">
                <a16:creationId xmlns:a16="http://schemas.microsoft.com/office/drawing/2014/main" xmlns="" id="{A7A422EC-7CAB-74E5-6285-D0DA00A07E02}"/>
              </a:ext>
            </a:extLst>
          </p:cNvPr>
          <p:cNvSpPr>
            <a:spLocks noGrp="1"/>
          </p:cNvSpPr>
          <p:nvPr>
            <p:ph type="body" sz="quarter" idx="10"/>
          </p:nvPr>
        </p:nvSpPr>
        <p:spPr/>
        <p:txBody>
          <a:bodyPr/>
          <a:lstStyle/>
          <a:p>
            <a:r>
              <a:rPr lang="en-US" dirty="0">
                <a:solidFill>
                  <a:schemeClr val="bg1"/>
                </a:solidFill>
              </a:rPr>
              <a:t>    Assurance that produces endurance</a:t>
            </a:r>
          </a:p>
        </p:txBody>
      </p:sp>
      <p:sp>
        <p:nvSpPr>
          <p:cNvPr id="8" name="Rectangle 7">
            <a:extLst>
              <a:ext uri="{FF2B5EF4-FFF2-40B4-BE49-F238E27FC236}">
                <a16:creationId xmlns:a16="http://schemas.microsoft.com/office/drawing/2014/main" xmlns="" id="{0023B8FA-2F10-0AD3-C2E4-46A962A037AA}"/>
              </a:ext>
            </a:extLst>
          </p:cNvPr>
          <p:cNvSpPr/>
          <p:nvPr/>
        </p:nvSpPr>
        <p:spPr bwMode="auto">
          <a:xfrm>
            <a:off x="244564" y="5219700"/>
            <a:ext cx="228600" cy="228600"/>
          </a:xfrm>
          <a:prstGeom prst="rect">
            <a:avLst/>
          </a:prstGeom>
          <a:noFill/>
          <a:ln w="25400" cap="flat" cmpd="sng" algn="ctr">
            <a:solidFill>
              <a:schemeClr val="bg1"/>
            </a:solidFill>
            <a:prstDash val="solid"/>
            <a:round/>
            <a:headEnd type="none" w="med" len="med"/>
            <a:tailEnd type="none" w="med" len="med"/>
          </a:ln>
          <a:effectLst/>
        </p:spPr>
        <p:txBody>
          <a:bodyPr rtlCol="0" anchor="ctr"/>
          <a:lstStyle/>
          <a:p>
            <a:pPr algn="ctr"/>
            <a:endParaRPr lang="en-US"/>
          </a:p>
        </p:txBody>
      </p:sp>
      <p:sp>
        <p:nvSpPr>
          <p:cNvPr id="11" name="Rounded Rectangle 6">
            <a:extLst>
              <a:ext uri="{FF2B5EF4-FFF2-40B4-BE49-F238E27FC236}">
                <a16:creationId xmlns:a16="http://schemas.microsoft.com/office/drawing/2014/main" xmlns="" id="{F1489A1D-6C7E-E1DC-1BD3-D764B850502F}"/>
              </a:ext>
            </a:extLst>
          </p:cNvPr>
          <p:cNvSpPr/>
          <p:nvPr/>
        </p:nvSpPr>
        <p:spPr bwMode="auto">
          <a:xfrm>
            <a:off x="244564" y="2705100"/>
            <a:ext cx="9670872" cy="1588127"/>
          </a:xfrm>
          <a:prstGeom prst="roundRect">
            <a:avLst>
              <a:gd name="adj" fmla="val 0"/>
            </a:avLst>
          </a:prstGeom>
          <a:solidFill>
            <a:schemeClr val="tx1"/>
          </a:solidFill>
          <a:ln w="25400" cap="flat" cmpd="sng" algn="ctr">
            <a:solidFill>
              <a:schemeClr val="bg1"/>
            </a:solidFill>
            <a:prstDash val="solid"/>
            <a:round/>
            <a:headEnd type="none" w="med" len="med"/>
            <a:tailEnd type="none" w="med" len="med"/>
          </a:ln>
          <a:effectLst/>
        </p:spPr>
        <p:txBody>
          <a:bodyPr wrap="square" rtlCol="0" anchor="t" anchorCtr="0">
            <a:spAutoFit/>
          </a:bodyPr>
          <a:lstStyle/>
          <a:p>
            <a:pPr marL="228600" indent="-228600">
              <a:lnSpc>
                <a:spcPct val="90000"/>
              </a:lnSpc>
            </a:pPr>
            <a:r>
              <a:rPr lang="en-US" sz="3600" dirty="0">
                <a:solidFill>
                  <a:schemeClr val="bg1"/>
                </a:solidFill>
                <a:latin typeface="Calibri Light" panose="020F0302020204030204" pitchFamily="34" charset="0"/>
                <a:cs typeface="Calibri Light" panose="020F0302020204030204" pitchFamily="34" charset="0"/>
              </a:rPr>
              <a:t>    Thanking God daily that soon I’ll be in heaven</a:t>
            </a:r>
          </a:p>
          <a:p>
            <a:pPr marL="457200" indent="-457200">
              <a:lnSpc>
                <a:spcPct val="90000"/>
              </a:lnSpc>
            </a:pPr>
            <a:r>
              <a:rPr lang="en-US" sz="3600" dirty="0">
                <a:solidFill>
                  <a:schemeClr val="bg1"/>
                </a:solidFill>
                <a:latin typeface="Calibri Light" panose="020F0302020204030204" pitchFamily="34" charset="0"/>
                <a:cs typeface="Calibri Light" panose="020F0302020204030204" pitchFamily="34" charset="0"/>
              </a:rPr>
              <a:t>    When suffering, reminding myself the pain is light and temporary </a:t>
            </a:r>
            <a:r>
              <a:rPr lang="en-US" sz="1800" i="1" dirty="0">
                <a:solidFill>
                  <a:schemeClr val="bg1"/>
                </a:solidFill>
                <a:latin typeface="Calibri Light" panose="020F0302020204030204" pitchFamily="34" charset="0"/>
                <a:cs typeface="Calibri Light" panose="020F0302020204030204" pitchFamily="34" charset="0"/>
              </a:rPr>
              <a:t>(cf. 2 Corinthians 4:16-18)</a:t>
            </a:r>
            <a:endParaRPr lang="en-US" sz="3600" i="1" dirty="0">
              <a:solidFill>
                <a:schemeClr val="bg1"/>
              </a:solidFill>
              <a:latin typeface="Calibri Light" panose="020F0302020204030204" pitchFamily="34" charset="0"/>
              <a:cs typeface="Calibri Light" panose="020F0302020204030204" pitchFamily="34" charset="0"/>
            </a:endParaRPr>
          </a:p>
        </p:txBody>
      </p:sp>
      <p:sp>
        <p:nvSpPr>
          <p:cNvPr id="4" name="Rectangle 3">
            <a:extLst>
              <a:ext uri="{FF2B5EF4-FFF2-40B4-BE49-F238E27FC236}">
                <a16:creationId xmlns:a16="http://schemas.microsoft.com/office/drawing/2014/main" xmlns="" id="{6FC2A22F-5E92-25B0-81FC-D18E42D53B7C}"/>
              </a:ext>
            </a:extLst>
          </p:cNvPr>
          <p:cNvSpPr/>
          <p:nvPr/>
        </p:nvSpPr>
        <p:spPr bwMode="auto">
          <a:xfrm>
            <a:off x="335554" y="2892518"/>
            <a:ext cx="228600" cy="228600"/>
          </a:xfrm>
          <a:prstGeom prst="rect">
            <a:avLst/>
          </a:prstGeom>
          <a:noFill/>
          <a:ln w="25400" cap="flat" cmpd="sng" algn="ctr">
            <a:solidFill>
              <a:schemeClr val="bg1"/>
            </a:solidFill>
            <a:prstDash val="solid"/>
            <a:round/>
            <a:headEnd type="none" w="med" len="med"/>
            <a:tailEnd type="none" w="med" len="med"/>
          </a:ln>
          <a:effectLst/>
        </p:spPr>
        <p:txBody>
          <a:bodyPr rtlCol="0" anchor="ctr"/>
          <a:lstStyle/>
          <a:p>
            <a:pPr algn="ctr"/>
            <a:endParaRPr lang="en-US"/>
          </a:p>
        </p:txBody>
      </p:sp>
      <p:pic>
        <p:nvPicPr>
          <p:cNvPr id="7" name="Picture 6" descr="C:\Users\risleys\AppData\Local\Microsoft\Windows\Temporary Internet Files\Content.IE5\1J3QBTEI\MC900434713[1].wmf">
            <a:extLst>
              <a:ext uri="{FF2B5EF4-FFF2-40B4-BE49-F238E27FC236}">
                <a16:creationId xmlns:a16="http://schemas.microsoft.com/office/drawing/2014/main" xmlns="" id="{8FDF64BB-2FFB-075A-E6C6-3F8587BE738C}"/>
              </a:ext>
            </a:extLst>
          </p:cNvPr>
          <p:cNvPicPr>
            <a:picLocks noChangeAspect="1" noChangeArrowheads="1"/>
          </p:cNvPicPr>
          <p:nvPr/>
        </p:nvPicPr>
        <p:blipFill>
          <a:blip r:embed="rId3" cstate="screen">
            <a:duotone>
              <a:schemeClr val="accent3">
                <a:shade val="45000"/>
                <a:satMod val="135000"/>
              </a:schemeClr>
              <a:prstClr val="white"/>
            </a:duotone>
            <a:lum bright="10000" contrast="30000"/>
          </a:blip>
          <a:srcRect/>
          <a:stretch>
            <a:fillRect/>
          </a:stretch>
        </p:blipFill>
        <p:spPr bwMode="auto">
          <a:xfrm>
            <a:off x="355600" y="2705100"/>
            <a:ext cx="457200" cy="393702"/>
          </a:xfrm>
          <a:prstGeom prst="rect">
            <a:avLst/>
          </a:prstGeom>
          <a:noFill/>
          <a:effectLst>
            <a:glow rad="228600">
              <a:schemeClr val="accent5">
                <a:satMod val="175000"/>
                <a:alpha val="40000"/>
              </a:schemeClr>
            </a:glow>
          </a:effectLst>
        </p:spPr>
      </p:pic>
      <p:sp>
        <p:nvSpPr>
          <p:cNvPr id="9" name="Rectangle 8">
            <a:extLst>
              <a:ext uri="{FF2B5EF4-FFF2-40B4-BE49-F238E27FC236}">
                <a16:creationId xmlns:a16="http://schemas.microsoft.com/office/drawing/2014/main" xmlns="" id="{185AA283-980A-C3B5-190D-31BDCE4E3D40}"/>
              </a:ext>
            </a:extLst>
          </p:cNvPr>
          <p:cNvSpPr/>
          <p:nvPr/>
        </p:nvSpPr>
        <p:spPr bwMode="auto">
          <a:xfrm>
            <a:off x="335554" y="3345271"/>
            <a:ext cx="228600" cy="228600"/>
          </a:xfrm>
          <a:prstGeom prst="rect">
            <a:avLst/>
          </a:prstGeom>
          <a:noFill/>
          <a:ln w="25400" cap="flat" cmpd="sng" algn="ctr">
            <a:solidFill>
              <a:schemeClr val="bg1"/>
            </a:solidFill>
            <a:prstDash val="solid"/>
            <a:round/>
            <a:headEnd type="none" w="med" len="med"/>
            <a:tailEnd type="none" w="med" len="med"/>
          </a:ln>
          <a:effectLst/>
        </p:spPr>
        <p:txBody>
          <a:bodyPr rtlCol="0" anchor="ctr"/>
          <a:lstStyle/>
          <a:p>
            <a:pPr algn="ctr"/>
            <a:endParaRPr lang="en-US"/>
          </a:p>
        </p:txBody>
      </p:sp>
      <p:pic>
        <p:nvPicPr>
          <p:cNvPr id="10" name="Picture 6" descr="C:\Users\risleys\AppData\Local\Microsoft\Windows\Temporary Internet Files\Content.IE5\1J3QBTEI\MC900434713[1].wmf">
            <a:extLst>
              <a:ext uri="{FF2B5EF4-FFF2-40B4-BE49-F238E27FC236}">
                <a16:creationId xmlns:a16="http://schemas.microsoft.com/office/drawing/2014/main" xmlns="" id="{C039CC73-798C-8B5D-801E-98219E88FA93}"/>
              </a:ext>
            </a:extLst>
          </p:cNvPr>
          <p:cNvPicPr>
            <a:picLocks noChangeAspect="1" noChangeArrowheads="1"/>
          </p:cNvPicPr>
          <p:nvPr/>
        </p:nvPicPr>
        <p:blipFill>
          <a:blip r:embed="rId3" cstate="screen">
            <a:duotone>
              <a:schemeClr val="accent3">
                <a:shade val="45000"/>
                <a:satMod val="135000"/>
              </a:schemeClr>
              <a:prstClr val="white"/>
            </a:duotone>
            <a:lum bright="10000" contrast="30000"/>
          </a:blip>
          <a:srcRect/>
          <a:stretch>
            <a:fillRect/>
          </a:stretch>
        </p:blipFill>
        <p:spPr bwMode="auto">
          <a:xfrm>
            <a:off x="349250" y="3161197"/>
            <a:ext cx="457200" cy="393702"/>
          </a:xfrm>
          <a:prstGeom prst="rect">
            <a:avLst/>
          </a:prstGeom>
          <a:noFill/>
          <a:effectLst>
            <a:glow rad="228600">
              <a:schemeClr val="accent5">
                <a:satMod val="175000"/>
                <a:alpha val="40000"/>
              </a:schemeClr>
            </a:glow>
          </a:effectLst>
        </p:spPr>
      </p:pic>
      <p:pic>
        <p:nvPicPr>
          <p:cNvPr id="12" name="Picture 11" descr="C:\Users\risleys\AppData\Local\Microsoft\Windows\Temporary Internet Files\Content.IE5\1J3QBTEI\MC900434713[1].wmf">
            <a:extLst>
              <a:ext uri="{FF2B5EF4-FFF2-40B4-BE49-F238E27FC236}">
                <a16:creationId xmlns:a16="http://schemas.microsoft.com/office/drawing/2014/main" xmlns="" id="{18E4EDDE-52CB-1982-64ED-CE88BEB29592}"/>
              </a:ext>
            </a:extLst>
          </p:cNvPr>
          <p:cNvPicPr>
            <a:picLocks noChangeAspect="1" noChangeArrowheads="1"/>
          </p:cNvPicPr>
          <p:nvPr/>
        </p:nvPicPr>
        <p:blipFill>
          <a:blip r:embed="rId3" cstate="screen">
            <a:duotone>
              <a:schemeClr val="accent3">
                <a:shade val="45000"/>
                <a:satMod val="135000"/>
              </a:schemeClr>
              <a:prstClr val="white"/>
            </a:duotone>
            <a:lum bright="10000" contrast="30000"/>
          </a:blip>
          <a:srcRect/>
          <a:stretch>
            <a:fillRect/>
          </a:stretch>
        </p:blipFill>
        <p:spPr bwMode="auto">
          <a:xfrm>
            <a:off x="272168" y="5032377"/>
            <a:ext cx="457200" cy="393702"/>
          </a:xfrm>
          <a:prstGeom prst="rect">
            <a:avLst/>
          </a:prstGeom>
          <a:noFill/>
          <a:effectLst>
            <a:glow rad="228600">
              <a:schemeClr val="accent5">
                <a:satMod val="175000"/>
                <a:alpha val="40000"/>
              </a:schemeClr>
            </a:glow>
          </a:effectLst>
        </p:spPr>
      </p:pic>
    </p:spTree>
    <p:extLst>
      <p:ext uri="{BB962C8B-B14F-4D97-AF65-F5344CB8AC3E}">
        <p14:creationId xmlns:p14="http://schemas.microsoft.com/office/powerpoint/2010/main" val="807634289"/>
      </p:ext>
    </p:extLst>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500"/>
                                        <p:tgtEl>
                                          <p:spTgt spid="9"/>
                                        </p:tgtEl>
                                      </p:cBhvr>
                                    </p:animEffect>
                                  </p:childTnLst>
                                </p:cTn>
                              </p:par>
                              <p:par>
                                <p:cTn id="13" presetID="10" presetClass="entr" presetSubtype="0" fill="hold" nodeType="withEffect">
                                  <p:stCondLst>
                                    <p:cond delay="0"/>
                                  </p:stCondLst>
                                  <p:childTnLst>
                                    <p:set>
                                      <p:cBhvr>
                                        <p:cTn id="14" dur="1" fill="hold">
                                          <p:stCondLst>
                                            <p:cond delay="0"/>
                                          </p:stCondLst>
                                        </p:cTn>
                                        <p:tgtEl>
                                          <p:spTgt spid="11">
                                            <p:txEl>
                                              <p:pRg st="1" end="1"/>
                                            </p:txEl>
                                          </p:spTgt>
                                        </p:tgtEl>
                                        <p:attrNameLst>
                                          <p:attrName>style.visibility</p:attrName>
                                        </p:attrNameLst>
                                      </p:cBhvr>
                                      <p:to>
                                        <p:strVal val="visible"/>
                                      </p:to>
                                    </p:set>
                                    <p:animEffect transition="in" filter="fade">
                                      <p:cBhvr>
                                        <p:cTn id="15" dur="500"/>
                                        <p:tgtEl>
                                          <p:spTgt spid="11">
                                            <p:txEl>
                                              <p:pRg st="1" end="1"/>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8" fill="hold" nodeType="clickEffect">
                                  <p:stCondLst>
                                    <p:cond delay="0"/>
                                  </p:stCondLst>
                                  <p:childTnLst>
                                    <p:set>
                                      <p:cBhvr>
                                        <p:cTn id="19" dur="1" fill="hold">
                                          <p:stCondLst>
                                            <p:cond delay="0"/>
                                          </p:stCondLst>
                                        </p:cTn>
                                        <p:tgtEl>
                                          <p:spTgt spid="10"/>
                                        </p:tgtEl>
                                        <p:attrNameLst>
                                          <p:attrName>style.visibility</p:attrName>
                                        </p:attrNameLst>
                                      </p:cBhvr>
                                      <p:to>
                                        <p:strVal val="visible"/>
                                      </p:to>
                                    </p:set>
                                    <p:animEffect transition="in" filter="wipe(left)">
                                      <p:cBhvr>
                                        <p:cTn id="20" dur="500"/>
                                        <p:tgtEl>
                                          <p:spTgt spid="10"/>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8" fill="hold" nodeType="clickEffect">
                                  <p:stCondLst>
                                    <p:cond delay="0"/>
                                  </p:stCondLst>
                                  <p:childTnLst>
                                    <p:set>
                                      <p:cBhvr>
                                        <p:cTn id="24" dur="1" fill="hold">
                                          <p:stCondLst>
                                            <p:cond delay="0"/>
                                          </p:stCondLst>
                                        </p:cTn>
                                        <p:tgtEl>
                                          <p:spTgt spid="12"/>
                                        </p:tgtEl>
                                        <p:attrNameLst>
                                          <p:attrName>style.visibility</p:attrName>
                                        </p:attrNameLst>
                                      </p:cBhvr>
                                      <p:to>
                                        <p:strVal val="visible"/>
                                      </p:to>
                                    </p:set>
                                    <p:animEffect transition="in" filter="wipe(left)">
                                      <p:cBhvr>
                                        <p:cTn id="25"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sz="2000" i="1" dirty="0"/>
              <a:t>1 Thessalonians 1</a:t>
            </a:r>
          </a:p>
        </p:txBody>
      </p:sp>
      <p:sp>
        <p:nvSpPr>
          <p:cNvPr id="14" name="Rounded Rectangle 6">
            <a:extLst>
              <a:ext uri="{FF2B5EF4-FFF2-40B4-BE49-F238E27FC236}">
                <a16:creationId xmlns:a16="http://schemas.microsoft.com/office/drawing/2014/main" xmlns="" id="{CD9C4C53-D0D5-23CE-2757-01F2E6B83094}"/>
              </a:ext>
            </a:extLst>
          </p:cNvPr>
          <p:cNvSpPr/>
          <p:nvPr/>
        </p:nvSpPr>
        <p:spPr bwMode="auto">
          <a:xfrm>
            <a:off x="169334" y="1983379"/>
            <a:ext cx="9821332" cy="1837426"/>
          </a:xfrm>
          <a:prstGeom prst="roundRect">
            <a:avLst>
              <a:gd name="adj" fmla="val 0"/>
            </a:avLst>
          </a:prstGeom>
          <a:solidFill>
            <a:schemeClr val="tx1"/>
          </a:solidFill>
          <a:ln w="25400" cap="flat" cmpd="sng" algn="ctr">
            <a:solidFill>
              <a:schemeClr val="bg1"/>
            </a:solidFill>
            <a:prstDash val="solid"/>
            <a:round/>
            <a:headEnd type="none" w="med" len="med"/>
            <a:tailEnd type="none" w="med" len="med"/>
          </a:ln>
          <a:effectLst/>
        </p:spPr>
        <p:txBody>
          <a:bodyPr wrap="square" rtlCol="0" anchor="t" anchorCtr="0">
            <a:spAutoFit/>
          </a:bodyPr>
          <a:lstStyle/>
          <a:p>
            <a:pPr marL="228600" indent="-228600">
              <a:lnSpc>
                <a:spcPct val="90000"/>
              </a:lnSpc>
            </a:pPr>
            <a:r>
              <a:rPr lang="en-US" sz="3600" dirty="0">
                <a:solidFill>
                  <a:schemeClr val="bg1"/>
                </a:solidFill>
                <a:latin typeface="Calibri Light" panose="020F0302020204030204" pitchFamily="34" charset="0"/>
                <a:cs typeface="Calibri Light" panose="020F0302020204030204" pitchFamily="34" charset="0"/>
              </a:rPr>
              <a:t>The doctrine of election</a:t>
            </a:r>
          </a:p>
          <a:p>
            <a:pPr marL="228600" indent="-228600">
              <a:lnSpc>
                <a:spcPct val="90000"/>
              </a:lnSpc>
            </a:pPr>
            <a:r>
              <a:rPr lang="en-US" sz="3600" dirty="0">
                <a:solidFill>
                  <a:schemeClr val="bg1"/>
                </a:solidFill>
                <a:latin typeface="Calibri Light" panose="020F0302020204030204" pitchFamily="34" charset="0"/>
                <a:cs typeface="Calibri Light" panose="020F0302020204030204" pitchFamily="34" charset="0"/>
              </a:rPr>
              <a:t>“Chosen according to the foreknowledge of God” </a:t>
            </a:r>
            <a:br>
              <a:rPr lang="en-US" sz="3600" dirty="0">
                <a:solidFill>
                  <a:schemeClr val="bg1"/>
                </a:solidFill>
                <a:latin typeface="Calibri Light" panose="020F0302020204030204" pitchFamily="34" charset="0"/>
                <a:cs typeface="Calibri Light" panose="020F0302020204030204" pitchFamily="34" charset="0"/>
              </a:rPr>
            </a:br>
            <a:r>
              <a:rPr lang="en-US" sz="1800" dirty="0">
                <a:solidFill>
                  <a:schemeClr val="bg1"/>
                </a:solidFill>
                <a:latin typeface="Calibri Light" panose="020F0302020204030204" pitchFamily="34" charset="0"/>
                <a:cs typeface="Calibri Light" panose="020F0302020204030204" pitchFamily="34" charset="0"/>
              </a:rPr>
              <a:t>(1 Pet. 1:1-2)</a:t>
            </a:r>
          </a:p>
          <a:p>
            <a:pPr marL="228600" indent="-228600">
              <a:lnSpc>
                <a:spcPct val="90000"/>
              </a:lnSpc>
            </a:pPr>
            <a:r>
              <a:rPr lang="en-US" sz="3600" dirty="0">
                <a:solidFill>
                  <a:schemeClr val="bg1"/>
                </a:solidFill>
                <a:latin typeface="Calibri Light" panose="020F0302020204030204" pitchFamily="34" charset="0"/>
                <a:cs typeface="Calibri Light" panose="020F0302020204030204" pitchFamily="34" charset="0"/>
              </a:rPr>
              <a:t>Some of us have never been chosen for anything</a:t>
            </a:r>
          </a:p>
        </p:txBody>
      </p:sp>
      <p:sp>
        <p:nvSpPr>
          <p:cNvPr id="6" name="Content Placeholder 5"/>
          <p:cNvSpPr>
            <a:spLocks noGrp="1"/>
          </p:cNvSpPr>
          <p:nvPr>
            <p:ph idx="1"/>
          </p:nvPr>
        </p:nvSpPr>
        <p:spPr/>
        <p:txBody>
          <a:bodyPr/>
          <a:lstStyle/>
          <a:p>
            <a:r>
              <a:rPr lang="en-US" baseline="30000" dirty="0"/>
              <a:t>4 </a:t>
            </a:r>
            <a:r>
              <a:rPr lang="en-US" dirty="0"/>
              <a:t>knowing, brothers and sisters, beloved by God, </a:t>
            </a:r>
            <a:br>
              <a:rPr lang="en-US" dirty="0"/>
            </a:br>
            <a:r>
              <a:rPr lang="en-US" u="sng" dirty="0"/>
              <a:t>His choice</a:t>
            </a:r>
            <a:r>
              <a:rPr lang="en-US" dirty="0"/>
              <a:t> of you;</a:t>
            </a:r>
          </a:p>
        </p:txBody>
      </p:sp>
    </p:spTree>
    <p:extLst>
      <p:ext uri="{BB962C8B-B14F-4D97-AF65-F5344CB8AC3E}">
        <p14:creationId xmlns:p14="http://schemas.microsoft.com/office/powerpoint/2010/main" val="2739046306"/>
      </p:ext>
    </p:extLst>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14">
                                            <p:txEl>
                                              <p:pRg st="1" end="1"/>
                                            </p:txEl>
                                          </p:spTgt>
                                        </p:tgtEl>
                                        <p:attrNameLst>
                                          <p:attrName>style.visibility</p:attrName>
                                        </p:attrNameLst>
                                      </p:cBhvr>
                                      <p:to>
                                        <p:strVal val="visible"/>
                                      </p:to>
                                    </p:set>
                                    <p:animEffect transition="in" filter="wipe(left)">
                                      <p:cBhvr>
                                        <p:cTn id="7" dur="500"/>
                                        <p:tgtEl>
                                          <p:spTgt spid="14">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14">
                                            <p:txEl>
                                              <p:pRg st="2" end="2"/>
                                            </p:txEl>
                                          </p:spTgt>
                                        </p:tgtEl>
                                        <p:attrNameLst>
                                          <p:attrName>style.visibility</p:attrName>
                                        </p:attrNameLst>
                                      </p:cBhvr>
                                      <p:to>
                                        <p:strVal val="visible"/>
                                      </p:to>
                                    </p:set>
                                    <p:animEffect transition="in" filter="wipe(left)">
                                      <p:cBhvr>
                                        <p:cTn id="12" dur="500"/>
                                        <p:tgtEl>
                                          <p:spTgt spid="14">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sz="2000" i="1" dirty="0"/>
              <a:t>1 Thessalonians 1</a:t>
            </a:r>
          </a:p>
        </p:txBody>
      </p:sp>
      <p:sp>
        <p:nvSpPr>
          <p:cNvPr id="6" name="Content Placeholder 5"/>
          <p:cNvSpPr>
            <a:spLocks noGrp="1"/>
          </p:cNvSpPr>
          <p:nvPr>
            <p:ph idx="1"/>
          </p:nvPr>
        </p:nvSpPr>
        <p:spPr/>
        <p:txBody>
          <a:bodyPr/>
          <a:lstStyle/>
          <a:p>
            <a:r>
              <a:rPr lang="en-US" baseline="30000" dirty="0"/>
              <a:t>5 </a:t>
            </a:r>
            <a:r>
              <a:rPr lang="en-US" dirty="0"/>
              <a:t>for our gospel did not come to you in word only, but also in power and in the Holy Spirit and with full conviction;</a:t>
            </a:r>
          </a:p>
          <a:p>
            <a:r>
              <a:rPr lang="en-US" dirty="0"/>
              <a:t>just as you know what kind of men we proved to be among you for your sake.</a:t>
            </a:r>
          </a:p>
        </p:txBody>
      </p:sp>
    </p:spTree>
    <p:extLst>
      <p:ext uri="{BB962C8B-B14F-4D97-AF65-F5344CB8AC3E}">
        <p14:creationId xmlns:p14="http://schemas.microsoft.com/office/powerpoint/2010/main" val="1917776869"/>
      </p:ext>
    </p:extLst>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6">
                                            <p:txEl>
                                              <p:pRg st="1" end="1"/>
                                            </p:txEl>
                                          </p:spTgt>
                                        </p:tgtEl>
                                        <p:attrNameLst>
                                          <p:attrName>style.visibility</p:attrName>
                                        </p:attrNameLst>
                                      </p:cBhvr>
                                      <p:to>
                                        <p:strVal val="visible"/>
                                      </p:to>
                                    </p:set>
                                    <p:animEffect transition="in" filter="wipe(left)">
                                      <p:cBhvr>
                                        <p:cTn id="7" dur="500"/>
                                        <p:tgtEl>
                                          <p:spTgt spid="6">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sz="2000" i="1" dirty="0"/>
              <a:t>1 Thessalonians 1</a:t>
            </a:r>
          </a:p>
        </p:txBody>
      </p:sp>
      <p:sp>
        <p:nvSpPr>
          <p:cNvPr id="6" name="Content Placeholder 5"/>
          <p:cNvSpPr>
            <a:spLocks noGrp="1"/>
          </p:cNvSpPr>
          <p:nvPr>
            <p:ph idx="1"/>
          </p:nvPr>
        </p:nvSpPr>
        <p:spPr/>
        <p:txBody>
          <a:bodyPr/>
          <a:lstStyle/>
          <a:p>
            <a:r>
              <a:rPr lang="en-US" baseline="30000" dirty="0"/>
              <a:t>6 </a:t>
            </a:r>
            <a:r>
              <a:rPr lang="en-US" dirty="0"/>
              <a:t>You also became imitators of us and of the Lord, having received the word in much tribulation </a:t>
            </a:r>
            <a:br>
              <a:rPr lang="en-US" dirty="0"/>
            </a:br>
            <a:r>
              <a:rPr lang="en-US" dirty="0"/>
              <a:t>with the joy of the Holy Spirit,</a:t>
            </a:r>
          </a:p>
          <a:p>
            <a:r>
              <a:rPr lang="en-US" baseline="30000" dirty="0"/>
              <a:t>7 </a:t>
            </a:r>
            <a:r>
              <a:rPr lang="en-US" dirty="0"/>
              <a:t>so that you became an example to all the believers in Macedonia and in Achaia.</a:t>
            </a:r>
          </a:p>
        </p:txBody>
      </p:sp>
    </p:spTree>
    <p:extLst>
      <p:ext uri="{BB962C8B-B14F-4D97-AF65-F5344CB8AC3E}">
        <p14:creationId xmlns:p14="http://schemas.microsoft.com/office/powerpoint/2010/main" val="1994162688"/>
      </p:ext>
    </p:extLst>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6">
                                            <p:txEl>
                                              <p:pRg st="1" end="1"/>
                                            </p:txEl>
                                          </p:spTgt>
                                        </p:tgtEl>
                                        <p:attrNameLst>
                                          <p:attrName>style.visibility</p:attrName>
                                        </p:attrNameLst>
                                      </p:cBhvr>
                                      <p:to>
                                        <p:strVal val="visible"/>
                                      </p:to>
                                    </p:set>
                                    <p:animEffect transition="in" filter="wipe(left)">
                                      <p:cBhvr>
                                        <p:cTn id="7" dur="500"/>
                                        <p:tgtEl>
                                          <p:spTgt spid="6">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xmlns="" id="{6C6496E4-9DD6-341F-210A-ED51CDF92F48}"/>
              </a:ext>
            </a:extLst>
          </p:cNvPr>
          <p:cNvSpPr>
            <a:spLocks noGrp="1"/>
          </p:cNvSpPr>
          <p:nvPr>
            <p:ph type="title"/>
          </p:nvPr>
        </p:nvSpPr>
        <p:spPr/>
        <p:txBody>
          <a:bodyPr/>
          <a:lstStyle/>
          <a:p>
            <a:r>
              <a:rPr lang="en-US" dirty="0"/>
              <a:t>Thessalonica (Thessaloniki)</a:t>
            </a:r>
          </a:p>
        </p:txBody>
      </p:sp>
      <p:sp>
        <p:nvSpPr>
          <p:cNvPr id="2" name="Content Placeholder 1">
            <a:extLst>
              <a:ext uri="{FF2B5EF4-FFF2-40B4-BE49-F238E27FC236}">
                <a16:creationId xmlns:a16="http://schemas.microsoft.com/office/drawing/2014/main" xmlns="" id="{6037871F-9664-8EF8-D59A-9ED51E7342FB}"/>
              </a:ext>
            </a:extLst>
          </p:cNvPr>
          <p:cNvSpPr>
            <a:spLocks noGrp="1"/>
          </p:cNvSpPr>
          <p:nvPr>
            <p:ph idx="1"/>
          </p:nvPr>
        </p:nvSpPr>
        <p:spPr/>
        <p:txBody>
          <a:bodyPr/>
          <a:lstStyle/>
          <a:p>
            <a:r>
              <a:rPr lang="en-US" dirty="0"/>
              <a:t>Intersection of land and sea</a:t>
            </a:r>
          </a:p>
          <a:p>
            <a:r>
              <a:rPr lang="en-US" dirty="0"/>
              <a:t>Abundant natural resources</a:t>
            </a:r>
          </a:p>
          <a:p>
            <a:r>
              <a:rPr lang="en-US" dirty="0"/>
              <a:t>Rich history: King Philip II and Alexander the Great</a:t>
            </a:r>
          </a:p>
          <a:p>
            <a:r>
              <a:rPr lang="en-US" dirty="0"/>
              <a:t>Conquered by Rome (168 B.C.E.)</a:t>
            </a:r>
          </a:p>
          <a:p>
            <a:r>
              <a:rPr lang="en-US" dirty="0"/>
              <a:t>Given limited freedom by 50 C.E.</a:t>
            </a:r>
          </a:p>
        </p:txBody>
      </p:sp>
    </p:spTree>
    <p:extLst>
      <p:ext uri="{BB962C8B-B14F-4D97-AF65-F5344CB8AC3E}">
        <p14:creationId xmlns:p14="http://schemas.microsoft.com/office/powerpoint/2010/main" val="24913065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wipe(left)">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wipe(left)">
                                      <p:cBhvr>
                                        <p:cTn id="12" dur="500"/>
                                        <p:tgtEl>
                                          <p:spTgt spid="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2">
                                            <p:txEl>
                                              <p:pRg st="2" end="2"/>
                                            </p:txEl>
                                          </p:spTgt>
                                        </p:tgtEl>
                                        <p:attrNameLst>
                                          <p:attrName>style.visibility</p:attrName>
                                        </p:attrNameLst>
                                      </p:cBhvr>
                                      <p:to>
                                        <p:strVal val="visible"/>
                                      </p:to>
                                    </p:set>
                                    <p:animEffect transition="in" filter="wipe(left)">
                                      <p:cBhvr>
                                        <p:cTn id="17" dur="500"/>
                                        <p:tgtEl>
                                          <p:spTgt spid="2">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2">
                                            <p:txEl>
                                              <p:pRg st="3" end="3"/>
                                            </p:txEl>
                                          </p:spTgt>
                                        </p:tgtEl>
                                        <p:attrNameLst>
                                          <p:attrName>style.visibility</p:attrName>
                                        </p:attrNameLst>
                                      </p:cBhvr>
                                      <p:to>
                                        <p:strVal val="visible"/>
                                      </p:to>
                                    </p:set>
                                    <p:animEffect transition="in" filter="wipe(left)">
                                      <p:cBhvr>
                                        <p:cTn id="22" dur="500"/>
                                        <p:tgtEl>
                                          <p:spTgt spid="2">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2">
                                            <p:txEl>
                                              <p:pRg st="4" end="4"/>
                                            </p:txEl>
                                          </p:spTgt>
                                        </p:tgtEl>
                                        <p:attrNameLst>
                                          <p:attrName>style.visibility</p:attrName>
                                        </p:attrNameLst>
                                      </p:cBhvr>
                                      <p:to>
                                        <p:strVal val="visible"/>
                                      </p:to>
                                    </p:set>
                                    <p:animEffect transition="in" filter="wipe(left)">
                                      <p:cBhvr>
                                        <p:cTn id="27" dur="500"/>
                                        <p:tgtEl>
                                          <p:spTgt spid="2">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sz="2000" i="1" dirty="0"/>
              <a:t>1 Thessalonians 1</a:t>
            </a:r>
          </a:p>
        </p:txBody>
      </p:sp>
      <p:sp>
        <p:nvSpPr>
          <p:cNvPr id="6" name="Content Placeholder 5"/>
          <p:cNvSpPr>
            <a:spLocks noGrp="1"/>
          </p:cNvSpPr>
          <p:nvPr>
            <p:ph idx="1"/>
          </p:nvPr>
        </p:nvSpPr>
        <p:spPr/>
        <p:txBody>
          <a:bodyPr/>
          <a:lstStyle/>
          <a:p>
            <a:r>
              <a:rPr lang="en-US" baseline="30000" dirty="0">
                <a:solidFill>
                  <a:schemeClr val="tx1">
                    <a:lumMod val="65000"/>
                    <a:lumOff val="35000"/>
                  </a:schemeClr>
                </a:solidFill>
              </a:rPr>
              <a:t>6 </a:t>
            </a:r>
            <a:r>
              <a:rPr lang="en-US" dirty="0">
                <a:solidFill>
                  <a:schemeClr val="tx1">
                    <a:lumMod val="65000"/>
                    <a:lumOff val="35000"/>
                  </a:schemeClr>
                </a:solidFill>
              </a:rPr>
              <a:t>You also became </a:t>
            </a:r>
            <a:r>
              <a:rPr lang="en-US" dirty="0"/>
              <a:t>imitators</a:t>
            </a:r>
            <a:r>
              <a:rPr lang="en-US" dirty="0">
                <a:solidFill>
                  <a:schemeClr val="tx1">
                    <a:lumMod val="65000"/>
                    <a:lumOff val="35000"/>
                  </a:schemeClr>
                </a:solidFill>
              </a:rPr>
              <a:t> of us and of the Lord, having received the word </a:t>
            </a:r>
            <a:r>
              <a:rPr lang="en-US" dirty="0"/>
              <a:t>in much tribulation </a:t>
            </a:r>
            <a:br>
              <a:rPr lang="en-US" dirty="0"/>
            </a:br>
            <a:r>
              <a:rPr lang="en-US" dirty="0"/>
              <a:t>with the joy of the Holy Spirit</a:t>
            </a:r>
            <a:r>
              <a:rPr lang="en-US" dirty="0">
                <a:solidFill>
                  <a:schemeClr val="tx1">
                    <a:lumMod val="65000"/>
                    <a:lumOff val="35000"/>
                  </a:schemeClr>
                </a:solidFill>
              </a:rPr>
              <a:t>,</a:t>
            </a:r>
          </a:p>
          <a:p>
            <a:r>
              <a:rPr lang="en-US" baseline="30000" dirty="0">
                <a:solidFill>
                  <a:schemeClr val="tx1">
                    <a:lumMod val="65000"/>
                    <a:lumOff val="35000"/>
                  </a:schemeClr>
                </a:solidFill>
              </a:rPr>
              <a:t>7 </a:t>
            </a:r>
            <a:r>
              <a:rPr lang="en-US" dirty="0">
                <a:solidFill>
                  <a:schemeClr val="tx1">
                    <a:lumMod val="65000"/>
                    <a:lumOff val="35000"/>
                  </a:schemeClr>
                </a:solidFill>
              </a:rPr>
              <a:t>so that you became an example to all the believers in Macedonia and in Achaia.</a:t>
            </a:r>
          </a:p>
        </p:txBody>
      </p:sp>
      <p:sp>
        <p:nvSpPr>
          <p:cNvPr id="7" name="Text Placeholder 6">
            <a:extLst>
              <a:ext uri="{FF2B5EF4-FFF2-40B4-BE49-F238E27FC236}">
                <a16:creationId xmlns:a16="http://schemas.microsoft.com/office/drawing/2014/main" xmlns="" id="{0F8D7415-1F2A-8663-2DE7-1CCB1CA6D5C9}"/>
              </a:ext>
            </a:extLst>
          </p:cNvPr>
          <p:cNvSpPr>
            <a:spLocks noGrp="1"/>
          </p:cNvSpPr>
          <p:nvPr>
            <p:ph type="body" sz="quarter" idx="10"/>
          </p:nvPr>
        </p:nvSpPr>
        <p:spPr/>
        <p:txBody>
          <a:bodyPr/>
          <a:lstStyle/>
          <a:p>
            <a:r>
              <a:rPr lang="en-US" dirty="0">
                <a:solidFill>
                  <a:schemeClr val="bg1"/>
                </a:solidFill>
              </a:rPr>
              <a:t>    A lot of suffering + a lot of joy</a:t>
            </a:r>
          </a:p>
        </p:txBody>
      </p:sp>
      <p:sp>
        <p:nvSpPr>
          <p:cNvPr id="8" name="Rectangle 7">
            <a:extLst>
              <a:ext uri="{FF2B5EF4-FFF2-40B4-BE49-F238E27FC236}">
                <a16:creationId xmlns:a16="http://schemas.microsoft.com/office/drawing/2014/main" xmlns="" id="{678BD1EA-64B3-7CC0-3481-02542A3CF545}"/>
              </a:ext>
            </a:extLst>
          </p:cNvPr>
          <p:cNvSpPr/>
          <p:nvPr/>
        </p:nvSpPr>
        <p:spPr bwMode="auto">
          <a:xfrm>
            <a:off x="244564" y="5219700"/>
            <a:ext cx="228600" cy="228600"/>
          </a:xfrm>
          <a:prstGeom prst="rect">
            <a:avLst/>
          </a:prstGeom>
          <a:noFill/>
          <a:ln w="25400" cap="flat" cmpd="sng" algn="ctr">
            <a:solidFill>
              <a:schemeClr val="bg1"/>
            </a:solidFill>
            <a:prstDash val="solid"/>
            <a:round/>
            <a:headEnd type="none" w="med" len="med"/>
            <a:tailEnd type="none" w="med" len="med"/>
          </a:ln>
          <a:effectLst/>
        </p:spPr>
        <p:txBody>
          <a:bodyPr rtlCol="0" anchor="ctr"/>
          <a:lstStyle/>
          <a:p>
            <a:pPr algn="ctr"/>
            <a:endParaRPr lang="en-US"/>
          </a:p>
        </p:txBody>
      </p:sp>
      <p:sp>
        <p:nvSpPr>
          <p:cNvPr id="2" name="Rounded Rectangle 6">
            <a:extLst>
              <a:ext uri="{FF2B5EF4-FFF2-40B4-BE49-F238E27FC236}">
                <a16:creationId xmlns:a16="http://schemas.microsoft.com/office/drawing/2014/main" xmlns="" id="{3B3C65CC-C0DF-55E1-1753-953228BFA960}"/>
              </a:ext>
            </a:extLst>
          </p:cNvPr>
          <p:cNvSpPr/>
          <p:nvPr/>
        </p:nvSpPr>
        <p:spPr bwMode="auto">
          <a:xfrm>
            <a:off x="244564" y="1866900"/>
            <a:ext cx="9670872" cy="2086725"/>
          </a:xfrm>
          <a:prstGeom prst="roundRect">
            <a:avLst>
              <a:gd name="adj" fmla="val 0"/>
            </a:avLst>
          </a:prstGeom>
          <a:solidFill>
            <a:schemeClr val="tx1"/>
          </a:solidFill>
          <a:ln w="25400" cap="flat" cmpd="sng" algn="ctr">
            <a:solidFill>
              <a:schemeClr val="bg1"/>
            </a:solidFill>
            <a:prstDash val="solid"/>
            <a:round/>
            <a:headEnd type="none" w="med" len="med"/>
            <a:tailEnd type="none" w="med" len="med"/>
          </a:ln>
          <a:effectLst/>
        </p:spPr>
        <p:txBody>
          <a:bodyPr wrap="square" rtlCol="0" anchor="t" anchorCtr="0">
            <a:spAutoFit/>
          </a:bodyPr>
          <a:lstStyle/>
          <a:p>
            <a:pPr marL="228600" indent="-228600">
              <a:lnSpc>
                <a:spcPct val="90000"/>
              </a:lnSpc>
            </a:pPr>
            <a:r>
              <a:rPr lang="en-US" sz="3600" dirty="0">
                <a:solidFill>
                  <a:schemeClr val="bg1"/>
                </a:solidFill>
                <a:latin typeface="Calibri Light" panose="020F0302020204030204" pitchFamily="34" charset="0"/>
                <a:cs typeface="Calibri Light" panose="020F0302020204030204" pitchFamily="34" charset="0"/>
              </a:rPr>
              <a:t>They imitated Jesus and Paul </a:t>
            </a:r>
            <a:r>
              <a:rPr lang="en-US" sz="2000" i="1" dirty="0">
                <a:solidFill>
                  <a:schemeClr val="bg1"/>
                </a:solidFill>
                <a:latin typeface="Calibri Light" panose="020F0302020204030204" pitchFamily="34" charset="0"/>
                <a:cs typeface="Calibri Light" panose="020F0302020204030204" pitchFamily="34" charset="0"/>
              </a:rPr>
              <a:t>(1 Thess. 2:14; 3:3-4; 2 Thess. 1:4)</a:t>
            </a:r>
            <a:endParaRPr lang="en-US" sz="3600" i="1" dirty="0">
              <a:solidFill>
                <a:schemeClr val="bg1"/>
              </a:solidFill>
              <a:latin typeface="Calibri Light" panose="020F0302020204030204" pitchFamily="34" charset="0"/>
              <a:cs typeface="Calibri Light" panose="020F0302020204030204" pitchFamily="34" charset="0"/>
            </a:endParaRPr>
          </a:p>
          <a:p>
            <a:pPr marL="571500" indent="-571500">
              <a:lnSpc>
                <a:spcPct val="90000"/>
              </a:lnSpc>
              <a:buFontTx/>
              <a:buChar char="-"/>
            </a:pPr>
            <a:r>
              <a:rPr lang="en-US" sz="3600" dirty="0">
                <a:solidFill>
                  <a:schemeClr val="bg1"/>
                </a:solidFill>
                <a:latin typeface="Calibri Light" panose="020F0302020204030204" pitchFamily="34" charset="0"/>
                <a:cs typeface="Calibri Light" panose="020F0302020204030204" pitchFamily="34" charset="0"/>
              </a:rPr>
              <a:t>Guess who suffered a lot: Paul </a:t>
            </a:r>
            <a:r>
              <a:rPr lang="en-US" sz="2000" i="1" dirty="0">
                <a:solidFill>
                  <a:schemeClr val="bg1"/>
                </a:solidFill>
                <a:latin typeface="Calibri Light" panose="020F0302020204030204" pitchFamily="34" charset="0"/>
                <a:cs typeface="Calibri Light" panose="020F0302020204030204" pitchFamily="34" charset="0"/>
              </a:rPr>
              <a:t>(see Philippi, etc.)</a:t>
            </a:r>
            <a:endParaRPr lang="en-US" i="1" dirty="0">
              <a:solidFill>
                <a:schemeClr val="bg1"/>
              </a:solidFill>
              <a:latin typeface="Calibri Light" panose="020F0302020204030204" pitchFamily="34" charset="0"/>
              <a:cs typeface="Calibri Light" panose="020F0302020204030204" pitchFamily="34" charset="0"/>
            </a:endParaRPr>
          </a:p>
          <a:p>
            <a:pPr marL="571500" indent="-571500">
              <a:lnSpc>
                <a:spcPct val="90000"/>
              </a:lnSpc>
              <a:buFontTx/>
              <a:buChar char="-"/>
            </a:pPr>
            <a:r>
              <a:rPr lang="en-US" sz="3600" dirty="0">
                <a:solidFill>
                  <a:schemeClr val="bg1"/>
                </a:solidFill>
                <a:latin typeface="Calibri Light" panose="020F0302020204030204" pitchFamily="34" charset="0"/>
                <a:cs typeface="Calibri Light" panose="020F0302020204030204" pitchFamily="34" charset="0"/>
              </a:rPr>
              <a:t>Guess who suffered more: Jesus </a:t>
            </a:r>
            <a:r>
              <a:rPr lang="en-US" sz="2000" i="1" dirty="0">
                <a:solidFill>
                  <a:schemeClr val="bg1"/>
                </a:solidFill>
                <a:latin typeface="Calibri Light" panose="020F0302020204030204" pitchFamily="34" charset="0"/>
                <a:cs typeface="Calibri Light" panose="020F0302020204030204" pitchFamily="34" charset="0"/>
              </a:rPr>
              <a:t>(see the cross, etc.)</a:t>
            </a:r>
            <a:endParaRPr lang="en-US" sz="3600" i="1" dirty="0">
              <a:solidFill>
                <a:schemeClr val="bg1"/>
              </a:solidFill>
              <a:latin typeface="Calibri Light" panose="020F0302020204030204" pitchFamily="34" charset="0"/>
              <a:cs typeface="Calibri Light" panose="020F0302020204030204" pitchFamily="34" charset="0"/>
            </a:endParaRPr>
          </a:p>
          <a:p>
            <a:pPr marL="571500" indent="-571500">
              <a:lnSpc>
                <a:spcPct val="90000"/>
              </a:lnSpc>
              <a:buFontTx/>
              <a:buChar char="-"/>
            </a:pPr>
            <a:r>
              <a:rPr lang="en-US" sz="3600" dirty="0">
                <a:solidFill>
                  <a:schemeClr val="bg1"/>
                </a:solidFill>
                <a:latin typeface="Calibri Light" panose="020F0302020204030204" pitchFamily="34" charset="0"/>
                <a:cs typeface="Calibri Light" panose="020F0302020204030204" pitchFamily="34" charset="0"/>
              </a:rPr>
              <a:t>Why are we surprised when we suffer?</a:t>
            </a:r>
          </a:p>
        </p:txBody>
      </p:sp>
    </p:spTree>
    <p:extLst>
      <p:ext uri="{BB962C8B-B14F-4D97-AF65-F5344CB8AC3E}">
        <p14:creationId xmlns:p14="http://schemas.microsoft.com/office/powerpoint/2010/main" val="29360755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wipe(left)">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wipe(left)">
                                      <p:cBhvr>
                                        <p:cTn id="12" dur="500"/>
                                        <p:tgtEl>
                                          <p:spTgt spid="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2">
                                            <p:txEl>
                                              <p:pRg st="2" end="2"/>
                                            </p:txEl>
                                          </p:spTgt>
                                        </p:tgtEl>
                                        <p:attrNameLst>
                                          <p:attrName>style.visibility</p:attrName>
                                        </p:attrNameLst>
                                      </p:cBhvr>
                                      <p:to>
                                        <p:strVal val="visible"/>
                                      </p:to>
                                    </p:set>
                                    <p:animEffect transition="in" filter="wipe(left)">
                                      <p:cBhvr>
                                        <p:cTn id="17" dur="500"/>
                                        <p:tgtEl>
                                          <p:spTgt spid="2">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2">
                                            <p:txEl>
                                              <p:pRg st="3" end="3"/>
                                            </p:txEl>
                                          </p:spTgt>
                                        </p:tgtEl>
                                        <p:attrNameLst>
                                          <p:attrName>style.visibility</p:attrName>
                                        </p:attrNameLst>
                                      </p:cBhvr>
                                      <p:to>
                                        <p:strVal val="visible"/>
                                      </p:to>
                                    </p:set>
                                    <p:animEffect transition="in" filter="wipe(left)">
                                      <p:cBhvr>
                                        <p:cTn id="22" dur="500"/>
                                        <p:tgtEl>
                                          <p:spTgt spid="2">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sz="2000" i="1" dirty="0"/>
              <a:t>1 Thessalonians 1</a:t>
            </a:r>
          </a:p>
        </p:txBody>
      </p:sp>
      <p:sp>
        <p:nvSpPr>
          <p:cNvPr id="6" name="Content Placeholder 5"/>
          <p:cNvSpPr>
            <a:spLocks noGrp="1"/>
          </p:cNvSpPr>
          <p:nvPr>
            <p:ph idx="1"/>
          </p:nvPr>
        </p:nvSpPr>
        <p:spPr/>
        <p:txBody>
          <a:bodyPr/>
          <a:lstStyle/>
          <a:p>
            <a:r>
              <a:rPr lang="en-US" baseline="30000" dirty="0">
                <a:solidFill>
                  <a:schemeClr val="tx1">
                    <a:lumMod val="65000"/>
                    <a:lumOff val="35000"/>
                  </a:schemeClr>
                </a:solidFill>
              </a:rPr>
              <a:t>6 </a:t>
            </a:r>
            <a:r>
              <a:rPr lang="en-US" dirty="0">
                <a:solidFill>
                  <a:schemeClr val="tx1">
                    <a:lumMod val="65000"/>
                    <a:lumOff val="35000"/>
                  </a:schemeClr>
                </a:solidFill>
              </a:rPr>
              <a:t>You also became imitators of us and of the Lord, having received the word </a:t>
            </a:r>
            <a:r>
              <a:rPr lang="en-US" dirty="0"/>
              <a:t>in much tribulation </a:t>
            </a:r>
            <a:br>
              <a:rPr lang="en-US" dirty="0"/>
            </a:br>
            <a:r>
              <a:rPr lang="en-US" dirty="0"/>
              <a:t>with the joy of the Holy Spirit</a:t>
            </a:r>
            <a:r>
              <a:rPr lang="en-US" dirty="0">
                <a:solidFill>
                  <a:schemeClr val="tx1">
                    <a:lumMod val="65000"/>
                    <a:lumOff val="35000"/>
                  </a:schemeClr>
                </a:solidFill>
              </a:rPr>
              <a:t>,</a:t>
            </a:r>
          </a:p>
          <a:p>
            <a:r>
              <a:rPr lang="en-US" baseline="30000" dirty="0">
                <a:solidFill>
                  <a:schemeClr val="tx1">
                    <a:lumMod val="65000"/>
                    <a:lumOff val="35000"/>
                  </a:schemeClr>
                </a:solidFill>
              </a:rPr>
              <a:t>7 </a:t>
            </a:r>
            <a:r>
              <a:rPr lang="en-US" dirty="0">
                <a:solidFill>
                  <a:schemeClr val="tx1">
                    <a:lumMod val="65000"/>
                    <a:lumOff val="35000"/>
                  </a:schemeClr>
                </a:solidFill>
              </a:rPr>
              <a:t>so that you became an example to all the believers in Macedonia and in Achaia.</a:t>
            </a:r>
          </a:p>
        </p:txBody>
      </p:sp>
      <p:sp>
        <p:nvSpPr>
          <p:cNvPr id="7" name="Text Placeholder 6">
            <a:extLst>
              <a:ext uri="{FF2B5EF4-FFF2-40B4-BE49-F238E27FC236}">
                <a16:creationId xmlns:a16="http://schemas.microsoft.com/office/drawing/2014/main" xmlns="" id="{0F8D7415-1F2A-8663-2DE7-1CCB1CA6D5C9}"/>
              </a:ext>
            </a:extLst>
          </p:cNvPr>
          <p:cNvSpPr>
            <a:spLocks noGrp="1"/>
          </p:cNvSpPr>
          <p:nvPr>
            <p:ph type="body" sz="quarter" idx="10"/>
          </p:nvPr>
        </p:nvSpPr>
        <p:spPr/>
        <p:txBody>
          <a:bodyPr/>
          <a:lstStyle/>
          <a:p>
            <a:r>
              <a:rPr lang="en-US" dirty="0">
                <a:solidFill>
                  <a:schemeClr val="bg1"/>
                </a:solidFill>
              </a:rPr>
              <a:t>    A lot of suffering + a lot of joy</a:t>
            </a:r>
          </a:p>
        </p:txBody>
      </p:sp>
      <p:sp>
        <p:nvSpPr>
          <p:cNvPr id="8" name="Rectangle 7">
            <a:extLst>
              <a:ext uri="{FF2B5EF4-FFF2-40B4-BE49-F238E27FC236}">
                <a16:creationId xmlns:a16="http://schemas.microsoft.com/office/drawing/2014/main" xmlns="" id="{678BD1EA-64B3-7CC0-3481-02542A3CF545}"/>
              </a:ext>
            </a:extLst>
          </p:cNvPr>
          <p:cNvSpPr/>
          <p:nvPr/>
        </p:nvSpPr>
        <p:spPr bwMode="auto">
          <a:xfrm>
            <a:off x="244564" y="5219700"/>
            <a:ext cx="228600" cy="228600"/>
          </a:xfrm>
          <a:prstGeom prst="rect">
            <a:avLst/>
          </a:prstGeom>
          <a:noFill/>
          <a:ln w="25400" cap="flat" cmpd="sng" algn="ctr">
            <a:solidFill>
              <a:schemeClr val="bg1"/>
            </a:solidFill>
            <a:prstDash val="solid"/>
            <a:round/>
            <a:headEnd type="none" w="med" len="med"/>
            <a:tailEnd type="none" w="med" len="med"/>
          </a:ln>
          <a:effectLst/>
        </p:spPr>
        <p:txBody>
          <a:bodyPr rtlCol="0" anchor="ctr"/>
          <a:lstStyle/>
          <a:p>
            <a:pPr algn="ctr"/>
            <a:endParaRPr lang="en-US"/>
          </a:p>
        </p:txBody>
      </p:sp>
      <p:sp>
        <p:nvSpPr>
          <p:cNvPr id="2" name="Rounded Rectangle 6">
            <a:extLst>
              <a:ext uri="{FF2B5EF4-FFF2-40B4-BE49-F238E27FC236}">
                <a16:creationId xmlns:a16="http://schemas.microsoft.com/office/drawing/2014/main" xmlns="" id="{3B3C65CC-C0DF-55E1-1753-953228BFA960}"/>
              </a:ext>
            </a:extLst>
          </p:cNvPr>
          <p:cNvSpPr/>
          <p:nvPr/>
        </p:nvSpPr>
        <p:spPr bwMode="auto">
          <a:xfrm>
            <a:off x="244564" y="1866900"/>
            <a:ext cx="9670872" cy="2086725"/>
          </a:xfrm>
          <a:prstGeom prst="roundRect">
            <a:avLst>
              <a:gd name="adj" fmla="val 0"/>
            </a:avLst>
          </a:prstGeom>
          <a:solidFill>
            <a:schemeClr val="tx1"/>
          </a:solidFill>
          <a:ln w="25400" cap="flat" cmpd="sng" algn="ctr">
            <a:solidFill>
              <a:schemeClr val="bg1"/>
            </a:solidFill>
            <a:prstDash val="solid"/>
            <a:round/>
            <a:headEnd type="none" w="med" len="med"/>
            <a:tailEnd type="none" w="med" len="med"/>
          </a:ln>
          <a:effectLst/>
        </p:spPr>
        <p:txBody>
          <a:bodyPr wrap="square" rtlCol="0" anchor="t" anchorCtr="0">
            <a:spAutoFit/>
          </a:bodyPr>
          <a:lstStyle/>
          <a:p>
            <a:pPr marL="228600" indent="-228600">
              <a:lnSpc>
                <a:spcPct val="90000"/>
              </a:lnSpc>
            </a:pPr>
            <a:r>
              <a:rPr lang="en-US" sz="3600" dirty="0">
                <a:solidFill>
                  <a:schemeClr val="bg1"/>
                </a:solidFill>
                <a:latin typeface="Calibri Light" panose="020F0302020204030204" pitchFamily="34" charset="0"/>
                <a:cs typeface="Calibri Light" panose="020F0302020204030204" pitchFamily="34" charset="0"/>
              </a:rPr>
              <a:t>How to suffer with joy?</a:t>
            </a:r>
            <a:endParaRPr lang="en-US" sz="3600" i="1" dirty="0">
              <a:solidFill>
                <a:schemeClr val="bg1"/>
              </a:solidFill>
              <a:latin typeface="Calibri Light" panose="020F0302020204030204" pitchFamily="34" charset="0"/>
              <a:cs typeface="Calibri Light" panose="020F0302020204030204" pitchFamily="34" charset="0"/>
            </a:endParaRPr>
          </a:p>
          <a:p>
            <a:pPr marL="571500" indent="-571500">
              <a:lnSpc>
                <a:spcPct val="90000"/>
              </a:lnSpc>
              <a:buFontTx/>
              <a:buChar char="-"/>
            </a:pPr>
            <a:r>
              <a:rPr lang="en-US" sz="3600" dirty="0">
                <a:solidFill>
                  <a:schemeClr val="bg1"/>
                </a:solidFill>
                <a:latin typeface="Calibri Light" panose="020F0302020204030204" pitchFamily="34" charset="0"/>
                <a:cs typeface="Calibri Light" panose="020F0302020204030204" pitchFamily="34" charset="0"/>
              </a:rPr>
              <a:t>Remember: I deserve a lot worse</a:t>
            </a:r>
          </a:p>
          <a:p>
            <a:pPr marL="571500" indent="-571500">
              <a:lnSpc>
                <a:spcPct val="90000"/>
              </a:lnSpc>
              <a:buFontTx/>
              <a:buChar char="-"/>
            </a:pPr>
            <a:r>
              <a:rPr lang="en-US" sz="3600" dirty="0">
                <a:solidFill>
                  <a:schemeClr val="bg1"/>
                </a:solidFill>
                <a:latin typeface="Calibri Light" panose="020F0302020204030204" pitchFamily="34" charset="0"/>
                <a:cs typeface="Calibri Light" panose="020F0302020204030204" pitchFamily="34" charset="0"/>
              </a:rPr>
              <a:t>Remember: This is light and temporary pain</a:t>
            </a:r>
          </a:p>
          <a:p>
            <a:pPr marL="571500" indent="-571500">
              <a:lnSpc>
                <a:spcPct val="90000"/>
              </a:lnSpc>
              <a:buFontTx/>
              <a:buChar char="-"/>
            </a:pPr>
            <a:r>
              <a:rPr lang="en-US" sz="3600" dirty="0">
                <a:solidFill>
                  <a:schemeClr val="bg1"/>
                </a:solidFill>
                <a:latin typeface="Calibri Light" panose="020F0302020204030204" pitchFamily="34" charset="0"/>
                <a:cs typeface="Calibri Light" panose="020F0302020204030204" pitchFamily="34" charset="0"/>
              </a:rPr>
              <a:t>Appreciating how Jesus suffered for me</a:t>
            </a:r>
          </a:p>
        </p:txBody>
      </p:sp>
    </p:spTree>
    <p:extLst>
      <p:ext uri="{BB962C8B-B14F-4D97-AF65-F5344CB8AC3E}">
        <p14:creationId xmlns:p14="http://schemas.microsoft.com/office/powerpoint/2010/main" val="794631905"/>
      </p:ext>
    </p:extLst>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animEffect transition="in" filter="wipe(left)">
                                      <p:cBhvr>
                                        <p:cTn id="7" dur="500"/>
                                        <p:tgtEl>
                                          <p:spTgt spid="2">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2">
                                            <p:txEl>
                                              <p:pRg st="2" end="2"/>
                                            </p:txEl>
                                          </p:spTgt>
                                        </p:tgtEl>
                                        <p:attrNameLst>
                                          <p:attrName>style.visibility</p:attrName>
                                        </p:attrNameLst>
                                      </p:cBhvr>
                                      <p:to>
                                        <p:strVal val="visible"/>
                                      </p:to>
                                    </p:set>
                                    <p:animEffect transition="in" filter="wipe(left)">
                                      <p:cBhvr>
                                        <p:cTn id="12" dur="500"/>
                                        <p:tgtEl>
                                          <p:spTgt spid="2">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2">
                                            <p:txEl>
                                              <p:pRg st="3" end="3"/>
                                            </p:txEl>
                                          </p:spTgt>
                                        </p:tgtEl>
                                        <p:attrNameLst>
                                          <p:attrName>style.visibility</p:attrName>
                                        </p:attrNameLst>
                                      </p:cBhvr>
                                      <p:to>
                                        <p:strVal val="visible"/>
                                      </p:to>
                                    </p:set>
                                    <p:animEffect transition="in" filter="wipe(left)">
                                      <p:cBhvr>
                                        <p:cTn id="17" dur="500"/>
                                        <p:tgtEl>
                                          <p:spTgt spid="2">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sz="2000" i="1" dirty="0"/>
              <a:t>1 Thessalonians 1</a:t>
            </a:r>
          </a:p>
        </p:txBody>
      </p:sp>
      <p:sp>
        <p:nvSpPr>
          <p:cNvPr id="6" name="Content Placeholder 5"/>
          <p:cNvSpPr>
            <a:spLocks noGrp="1"/>
          </p:cNvSpPr>
          <p:nvPr>
            <p:ph idx="1"/>
          </p:nvPr>
        </p:nvSpPr>
        <p:spPr/>
        <p:txBody>
          <a:bodyPr/>
          <a:lstStyle/>
          <a:p>
            <a:r>
              <a:rPr lang="en-US" baseline="30000" dirty="0">
                <a:solidFill>
                  <a:schemeClr val="tx1">
                    <a:lumMod val="65000"/>
                    <a:lumOff val="35000"/>
                  </a:schemeClr>
                </a:solidFill>
              </a:rPr>
              <a:t>6 </a:t>
            </a:r>
            <a:r>
              <a:rPr lang="en-US" dirty="0">
                <a:solidFill>
                  <a:schemeClr val="tx1">
                    <a:lumMod val="65000"/>
                    <a:lumOff val="35000"/>
                  </a:schemeClr>
                </a:solidFill>
              </a:rPr>
              <a:t>You also became imitators of us and of the Lord, having received the word </a:t>
            </a:r>
            <a:r>
              <a:rPr lang="en-US" dirty="0"/>
              <a:t>in much tribulation </a:t>
            </a:r>
            <a:br>
              <a:rPr lang="en-US" dirty="0"/>
            </a:br>
            <a:r>
              <a:rPr lang="en-US" dirty="0"/>
              <a:t>with the joy of the Holy Spirit</a:t>
            </a:r>
            <a:r>
              <a:rPr lang="en-US" dirty="0">
                <a:solidFill>
                  <a:schemeClr val="tx1">
                    <a:lumMod val="65000"/>
                    <a:lumOff val="35000"/>
                  </a:schemeClr>
                </a:solidFill>
              </a:rPr>
              <a:t>,</a:t>
            </a:r>
          </a:p>
          <a:p>
            <a:r>
              <a:rPr lang="en-US" baseline="30000" dirty="0">
                <a:solidFill>
                  <a:schemeClr val="tx1">
                    <a:lumMod val="65000"/>
                    <a:lumOff val="35000"/>
                  </a:schemeClr>
                </a:solidFill>
              </a:rPr>
              <a:t>7 </a:t>
            </a:r>
            <a:r>
              <a:rPr lang="en-US" dirty="0">
                <a:solidFill>
                  <a:schemeClr val="tx1">
                    <a:lumMod val="65000"/>
                    <a:lumOff val="35000"/>
                  </a:schemeClr>
                </a:solidFill>
              </a:rPr>
              <a:t>so that you became an example to all the believers in Macedonia and in Achaia.</a:t>
            </a:r>
          </a:p>
        </p:txBody>
      </p:sp>
      <p:sp>
        <p:nvSpPr>
          <p:cNvPr id="7" name="Text Placeholder 6">
            <a:extLst>
              <a:ext uri="{FF2B5EF4-FFF2-40B4-BE49-F238E27FC236}">
                <a16:creationId xmlns:a16="http://schemas.microsoft.com/office/drawing/2014/main" xmlns="" id="{0F8D7415-1F2A-8663-2DE7-1CCB1CA6D5C9}"/>
              </a:ext>
            </a:extLst>
          </p:cNvPr>
          <p:cNvSpPr>
            <a:spLocks noGrp="1"/>
          </p:cNvSpPr>
          <p:nvPr>
            <p:ph type="body" sz="quarter" idx="10"/>
          </p:nvPr>
        </p:nvSpPr>
        <p:spPr/>
        <p:txBody>
          <a:bodyPr/>
          <a:lstStyle/>
          <a:p>
            <a:r>
              <a:rPr lang="en-US" dirty="0">
                <a:solidFill>
                  <a:schemeClr val="bg1"/>
                </a:solidFill>
              </a:rPr>
              <a:t>    A lot of suffering + a lot of joy</a:t>
            </a:r>
          </a:p>
        </p:txBody>
      </p:sp>
      <p:sp>
        <p:nvSpPr>
          <p:cNvPr id="8" name="Rectangle 7">
            <a:extLst>
              <a:ext uri="{FF2B5EF4-FFF2-40B4-BE49-F238E27FC236}">
                <a16:creationId xmlns:a16="http://schemas.microsoft.com/office/drawing/2014/main" xmlns="" id="{678BD1EA-64B3-7CC0-3481-02542A3CF545}"/>
              </a:ext>
            </a:extLst>
          </p:cNvPr>
          <p:cNvSpPr/>
          <p:nvPr/>
        </p:nvSpPr>
        <p:spPr bwMode="auto">
          <a:xfrm>
            <a:off x="244564" y="5219700"/>
            <a:ext cx="228600" cy="228600"/>
          </a:xfrm>
          <a:prstGeom prst="rect">
            <a:avLst/>
          </a:prstGeom>
          <a:noFill/>
          <a:ln w="25400" cap="flat" cmpd="sng" algn="ctr">
            <a:solidFill>
              <a:schemeClr val="bg1"/>
            </a:solidFill>
            <a:prstDash val="solid"/>
            <a:round/>
            <a:headEnd type="none" w="med" len="med"/>
            <a:tailEnd type="none" w="med" len="med"/>
          </a:ln>
          <a:effectLst/>
        </p:spPr>
        <p:txBody>
          <a:bodyPr rtlCol="0" anchor="ctr"/>
          <a:lstStyle/>
          <a:p>
            <a:pPr algn="ctr"/>
            <a:endParaRPr lang="en-US"/>
          </a:p>
        </p:txBody>
      </p:sp>
      <p:sp>
        <p:nvSpPr>
          <p:cNvPr id="2" name="Rounded Rectangle 6">
            <a:extLst>
              <a:ext uri="{FF2B5EF4-FFF2-40B4-BE49-F238E27FC236}">
                <a16:creationId xmlns:a16="http://schemas.microsoft.com/office/drawing/2014/main" xmlns="" id="{3B3C65CC-C0DF-55E1-1753-953228BFA960}"/>
              </a:ext>
            </a:extLst>
          </p:cNvPr>
          <p:cNvSpPr/>
          <p:nvPr/>
        </p:nvSpPr>
        <p:spPr bwMode="auto">
          <a:xfrm>
            <a:off x="244564" y="1866900"/>
            <a:ext cx="9670872" cy="2086725"/>
          </a:xfrm>
          <a:prstGeom prst="roundRect">
            <a:avLst>
              <a:gd name="adj" fmla="val 0"/>
            </a:avLst>
          </a:prstGeom>
          <a:solidFill>
            <a:schemeClr val="tx1"/>
          </a:solidFill>
          <a:ln w="25400" cap="flat" cmpd="sng" algn="ctr">
            <a:solidFill>
              <a:schemeClr val="bg1"/>
            </a:solidFill>
            <a:prstDash val="solid"/>
            <a:round/>
            <a:headEnd type="none" w="med" len="med"/>
            <a:tailEnd type="none" w="med" len="med"/>
          </a:ln>
          <a:effectLst/>
        </p:spPr>
        <p:txBody>
          <a:bodyPr wrap="square" rtlCol="0" anchor="t" anchorCtr="0">
            <a:spAutoFit/>
          </a:bodyPr>
          <a:lstStyle/>
          <a:p>
            <a:pPr marL="228600" indent="-228600">
              <a:lnSpc>
                <a:spcPct val="90000"/>
              </a:lnSpc>
            </a:pPr>
            <a:r>
              <a:rPr lang="en-US" sz="3600" dirty="0">
                <a:solidFill>
                  <a:schemeClr val="bg1"/>
                </a:solidFill>
                <a:latin typeface="Calibri Light" panose="020F0302020204030204" pitchFamily="34" charset="0"/>
                <a:cs typeface="Calibri Light" panose="020F0302020204030204" pitchFamily="34" charset="0"/>
              </a:rPr>
              <a:t>How to suffer with joy?</a:t>
            </a:r>
            <a:endParaRPr lang="en-US" sz="3600" i="1" dirty="0">
              <a:solidFill>
                <a:schemeClr val="bg1"/>
              </a:solidFill>
              <a:latin typeface="Calibri Light" panose="020F0302020204030204" pitchFamily="34" charset="0"/>
              <a:cs typeface="Calibri Light" panose="020F0302020204030204" pitchFamily="34" charset="0"/>
            </a:endParaRPr>
          </a:p>
          <a:p>
            <a:pPr marL="571500" indent="-571500">
              <a:lnSpc>
                <a:spcPct val="90000"/>
              </a:lnSpc>
              <a:buFontTx/>
              <a:buChar char="-"/>
            </a:pPr>
            <a:r>
              <a:rPr lang="en-US" sz="3600" dirty="0">
                <a:solidFill>
                  <a:schemeClr val="bg1"/>
                </a:solidFill>
                <a:latin typeface="Calibri Light" panose="020F0302020204030204" pitchFamily="34" charset="0"/>
                <a:cs typeface="Calibri Light" panose="020F0302020204030204" pitchFamily="34" charset="0"/>
              </a:rPr>
              <a:t>Thanking God for how he will use this in my life</a:t>
            </a:r>
          </a:p>
          <a:p>
            <a:pPr marL="571500" indent="-571500">
              <a:lnSpc>
                <a:spcPct val="90000"/>
              </a:lnSpc>
              <a:buFontTx/>
              <a:buChar char="-"/>
            </a:pPr>
            <a:r>
              <a:rPr lang="en-US" sz="3600" dirty="0">
                <a:solidFill>
                  <a:schemeClr val="bg1"/>
                </a:solidFill>
                <a:latin typeface="Calibri Light" panose="020F0302020204030204" pitchFamily="34" charset="0"/>
                <a:cs typeface="Calibri Light" panose="020F0302020204030204" pitchFamily="34" charset="0"/>
              </a:rPr>
              <a:t>Drawing close to Jesus – in a way that only comes through suffering</a:t>
            </a:r>
          </a:p>
        </p:txBody>
      </p:sp>
      <p:pic>
        <p:nvPicPr>
          <p:cNvPr id="3" name="Picture 2" descr="C:\Users\risleys\AppData\Local\Microsoft\Windows\Temporary Internet Files\Content.IE5\1J3QBTEI\MC900434713[1].wmf">
            <a:extLst>
              <a:ext uri="{FF2B5EF4-FFF2-40B4-BE49-F238E27FC236}">
                <a16:creationId xmlns:a16="http://schemas.microsoft.com/office/drawing/2014/main" xmlns="" id="{CDF45B06-1FC8-AA4D-568F-2B56D8A38891}"/>
              </a:ext>
            </a:extLst>
          </p:cNvPr>
          <p:cNvPicPr>
            <a:picLocks noChangeAspect="1" noChangeArrowheads="1"/>
          </p:cNvPicPr>
          <p:nvPr/>
        </p:nvPicPr>
        <p:blipFill>
          <a:blip r:embed="rId3" cstate="screen">
            <a:duotone>
              <a:schemeClr val="accent3">
                <a:shade val="45000"/>
                <a:satMod val="135000"/>
              </a:schemeClr>
              <a:prstClr val="white"/>
            </a:duotone>
            <a:lum bright="10000" contrast="30000"/>
          </a:blip>
          <a:srcRect/>
          <a:stretch>
            <a:fillRect/>
          </a:stretch>
        </p:blipFill>
        <p:spPr bwMode="auto">
          <a:xfrm>
            <a:off x="272168" y="5032377"/>
            <a:ext cx="457200" cy="393702"/>
          </a:xfrm>
          <a:prstGeom prst="rect">
            <a:avLst/>
          </a:prstGeom>
          <a:noFill/>
          <a:effectLst>
            <a:glow rad="228600">
              <a:schemeClr val="accent5">
                <a:satMod val="175000"/>
                <a:alpha val="40000"/>
              </a:schemeClr>
            </a:glow>
          </a:effectLst>
        </p:spPr>
      </p:pic>
    </p:spTree>
    <p:extLst>
      <p:ext uri="{BB962C8B-B14F-4D97-AF65-F5344CB8AC3E}">
        <p14:creationId xmlns:p14="http://schemas.microsoft.com/office/powerpoint/2010/main" val="1590840188"/>
      </p:ext>
    </p:extLst>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animEffect transition="in" filter="wipe(left)">
                                      <p:cBhvr>
                                        <p:cTn id="7" dur="500"/>
                                        <p:tgtEl>
                                          <p:spTgt spid="2">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ipe(left)">
                                      <p:cBhvr>
                                        <p:cTn id="1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sz="2000" i="1" dirty="0"/>
              <a:t>1 Thessalonians 1</a:t>
            </a:r>
          </a:p>
        </p:txBody>
      </p:sp>
      <p:sp>
        <p:nvSpPr>
          <p:cNvPr id="6" name="Content Placeholder 5"/>
          <p:cNvSpPr>
            <a:spLocks noGrp="1"/>
          </p:cNvSpPr>
          <p:nvPr>
            <p:ph idx="1"/>
          </p:nvPr>
        </p:nvSpPr>
        <p:spPr/>
        <p:txBody>
          <a:bodyPr/>
          <a:lstStyle/>
          <a:p>
            <a:r>
              <a:rPr lang="en-US" baseline="30000" dirty="0"/>
              <a:t>8 </a:t>
            </a:r>
            <a:r>
              <a:rPr lang="en-US" dirty="0"/>
              <a:t>For the word of the Lord has sounded forth from you,</a:t>
            </a:r>
          </a:p>
          <a:p>
            <a:r>
              <a:rPr lang="en-US" dirty="0"/>
              <a:t>not only in Macedonia and Achaia, but also in </a:t>
            </a:r>
            <a:br>
              <a:rPr lang="en-US" dirty="0"/>
            </a:br>
            <a:r>
              <a:rPr lang="en-US" dirty="0"/>
              <a:t>every place your faith toward God has gone forth, so that we have no need to say anything.</a:t>
            </a:r>
          </a:p>
        </p:txBody>
      </p:sp>
    </p:spTree>
    <p:extLst>
      <p:ext uri="{BB962C8B-B14F-4D97-AF65-F5344CB8AC3E}">
        <p14:creationId xmlns:p14="http://schemas.microsoft.com/office/powerpoint/2010/main" val="985497839"/>
      </p:ext>
    </p:extLst>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6">
                                            <p:txEl>
                                              <p:pRg st="1" end="1"/>
                                            </p:txEl>
                                          </p:spTgt>
                                        </p:tgtEl>
                                        <p:attrNameLst>
                                          <p:attrName>style.visibility</p:attrName>
                                        </p:attrNameLst>
                                      </p:cBhvr>
                                      <p:to>
                                        <p:strVal val="visible"/>
                                      </p:to>
                                    </p:set>
                                    <p:animEffect transition="in" filter="wipe(left)">
                                      <p:cBhvr>
                                        <p:cTn id="7" dur="500"/>
                                        <p:tgtEl>
                                          <p:spTgt spid="6">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sz="2000" i="1" dirty="0"/>
              <a:t>1 Thessalonians 1</a:t>
            </a:r>
          </a:p>
        </p:txBody>
      </p:sp>
      <p:sp>
        <p:nvSpPr>
          <p:cNvPr id="6" name="Content Placeholder 5"/>
          <p:cNvSpPr>
            <a:spLocks noGrp="1"/>
          </p:cNvSpPr>
          <p:nvPr>
            <p:ph idx="1"/>
          </p:nvPr>
        </p:nvSpPr>
        <p:spPr/>
        <p:txBody>
          <a:bodyPr/>
          <a:lstStyle/>
          <a:p>
            <a:r>
              <a:rPr lang="en-US" baseline="30000" dirty="0">
                <a:solidFill>
                  <a:schemeClr val="tx1">
                    <a:lumMod val="65000"/>
                    <a:lumOff val="35000"/>
                  </a:schemeClr>
                </a:solidFill>
              </a:rPr>
              <a:t>8 </a:t>
            </a:r>
            <a:r>
              <a:rPr lang="en-US" dirty="0">
                <a:solidFill>
                  <a:schemeClr val="tx1">
                    <a:lumMod val="65000"/>
                    <a:lumOff val="35000"/>
                  </a:schemeClr>
                </a:solidFill>
              </a:rPr>
              <a:t>For the word of the Lord has </a:t>
            </a:r>
            <a:r>
              <a:rPr lang="en-US" u="sng" dirty="0"/>
              <a:t>sounded forth</a:t>
            </a:r>
            <a:r>
              <a:rPr lang="en-US" dirty="0">
                <a:solidFill>
                  <a:schemeClr val="tx1">
                    <a:lumMod val="65000"/>
                    <a:lumOff val="35000"/>
                  </a:schemeClr>
                </a:solidFill>
              </a:rPr>
              <a:t> from you,</a:t>
            </a:r>
          </a:p>
          <a:p>
            <a:r>
              <a:rPr lang="en-US" dirty="0">
                <a:solidFill>
                  <a:schemeClr val="tx1">
                    <a:lumMod val="65000"/>
                    <a:lumOff val="35000"/>
                  </a:schemeClr>
                </a:solidFill>
              </a:rPr>
              <a:t>not only in Macedonia and Achaia, but also in </a:t>
            </a:r>
            <a:br>
              <a:rPr lang="en-US" dirty="0">
                <a:solidFill>
                  <a:schemeClr val="tx1">
                    <a:lumMod val="65000"/>
                    <a:lumOff val="35000"/>
                  </a:schemeClr>
                </a:solidFill>
              </a:rPr>
            </a:br>
            <a:r>
              <a:rPr lang="en-US" dirty="0">
                <a:solidFill>
                  <a:schemeClr val="tx1">
                    <a:lumMod val="65000"/>
                    <a:lumOff val="35000"/>
                  </a:schemeClr>
                </a:solidFill>
              </a:rPr>
              <a:t>every place your faith toward God has gone forth, so that we have no need to say anything.</a:t>
            </a:r>
          </a:p>
        </p:txBody>
      </p:sp>
      <p:sp>
        <p:nvSpPr>
          <p:cNvPr id="7" name="Text Placeholder 6">
            <a:extLst>
              <a:ext uri="{FF2B5EF4-FFF2-40B4-BE49-F238E27FC236}">
                <a16:creationId xmlns:a16="http://schemas.microsoft.com/office/drawing/2014/main" xmlns="" id="{0F8D7415-1F2A-8663-2DE7-1CCB1CA6D5C9}"/>
              </a:ext>
            </a:extLst>
          </p:cNvPr>
          <p:cNvSpPr>
            <a:spLocks noGrp="1"/>
          </p:cNvSpPr>
          <p:nvPr>
            <p:ph type="body" sz="quarter" idx="10"/>
          </p:nvPr>
        </p:nvSpPr>
        <p:spPr>
          <a:xfrm>
            <a:off x="169335" y="5080002"/>
            <a:ext cx="7958665" cy="544286"/>
          </a:xfrm>
        </p:spPr>
        <p:txBody>
          <a:bodyPr/>
          <a:lstStyle/>
          <a:p>
            <a:r>
              <a:rPr lang="en-US" dirty="0">
                <a:solidFill>
                  <a:schemeClr val="bg1"/>
                </a:solidFill>
              </a:rPr>
              <a:t>    The good news booming out from them</a:t>
            </a:r>
          </a:p>
        </p:txBody>
      </p:sp>
      <p:sp>
        <p:nvSpPr>
          <p:cNvPr id="8" name="Rectangle 7">
            <a:extLst>
              <a:ext uri="{FF2B5EF4-FFF2-40B4-BE49-F238E27FC236}">
                <a16:creationId xmlns:a16="http://schemas.microsoft.com/office/drawing/2014/main" xmlns="" id="{678BD1EA-64B3-7CC0-3481-02542A3CF545}"/>
              </a:ext>
            </a:extLst>
          </p:cNvPr>
          <p:cNvSpPr/>
          <p:nvPr/>
        </p:nvSpPr>
        <p:spPr bwMode="auto">
          <a:xfrm>
            <a:off x="244564" y="5219700"/>
            <a:ext cx="228600" cy="228600"/>
          </a:xfrm>
          <a:prstGeom prst="rect">
            <a:avLst/>
          </a:prstGeom>
          <a:noFill/>
          <a:ln w="25400" cap="flat" cmpd="sng" algn="ctr">
            <a:solidFill>
              <a:schemeClr val="bg1"/>
            </a:solidFill>
            <a:prstDash val="solid"/>
            <a:round/>
            <a:headEnd type="none" w="med" len="med"/>
            <a:tailEnd type="none" w="med" len="med"/>
          </a:ln>
          <a:effectLst/>
        </p:spPr>
        <p:txBody>
          <a:bodyPr rtlCol="0" anchor="ctr"/>
          <a:lstStyle/>
          <a:p>
            <a:pPr algn="ctr"/>
            <a:endParaRPr lang="en-US"/>
          </a:p>
        </p:txBody>
      </p:sp>
      <p:sp>
        <p:nvSpPr>
          <p:cNvPr id="2" name="Rounded Rectangle 6">
            <a:extLst>
              <a:ext uri="{FF2B5EF4-FFF2-40B4-BE49-F238E27FC236}">
                <a16:creationId xmlns:a16="http://schemas.microsoft.com/office/drawing/2014/main" xmlns="" id="{23984E1C-CB80-B7D5-8FE6-7D8EF5E9FBAA}"/>
              </a:ext>
            </a:extLst>
          </p:cNvPr>
          <p:cNvSpPr/>
          <p:nvPr/>
        </p:nvSpPr>
        <p:spPr bwMode="auto">
          <a:xfrm>
            <a:off x="244564" y="2705100"/>
            <a:ext cx="9670872" cy="1089529"/>
          </a:xfrm>
          <a:prstGeom prst="roundRect">
            <a:avLst>
              <a:gd name="adj" fmla="val 0"/>
            </a:avLst>
          </a:prstGeom>
          <a:solidFill>
            <a:schemeClr val="tx1"/>
          </a:solidFill>
          <a:ln w="25400" cap="flat" cmpd="sng" algn="ctr">
            <a:solidFill>
              <a:schemeClr val="bg1"/>
            </a:solidFill>
            <a:prstDash val="solid"/>
            <a:round/>
            <a:headEnd type="none" w="med" len="med"/>
            <a:tailEnd type="none" w="med" len="med"/>
          </a:ln>
          <a:effectLst/>
        </p:spPr>
        <p:txBody>
          <a:bodyPr wrap="square" rtlCol="0" anchor="t" anchorCtr="0">
            <a:spAutoFit/>
          </a:bodyPr>
          <a:lstStyle/>
          <a:p>
            <a:pPr marL="228600" indent="-228600">
              <a:lnSpc>
                <a:spcPct val="90000"/>
              </a:lnSpc>
            </a:pPr>
            <a:r>
              <a:rPr lang="en-US" sz="3600" dirty="0">
                <a:solidFill>
                  <a:schemeClr val="bg1"/>
                </a:solidFill>
                <a:latin typeface="Calibri Light" panose="020F0302020204030204" pitchFamily="34" charset="0"/>
                <a:cs typeface="Calibri Light" panose="020F0302020204030204" pitchFamily="34" charset="0"/>
              </a:rPr>
              <a:t>    Last week I tried to talk with ______ about Jesus.</a:t>
            </a:r>
          </a:p>
          <a:p>
            <a:pPr marL="457200" indent="-457200">
              <a:lnSpc>
                <a:spcPct val="90000"/>
              </a:lnSpc>
            </a:pPr>
            <a:r>
              <a:rPr lang="en-US" sz="3600" dirty="0">
                <a:solidFill>
                  <a:schemeClr val="bg1"/>
                </a:solidFill>
                <a:latin typeface="Calibri Light" panose="020F0302020204030204" pitchFamily="34" charset="0"/>
                <a:cs typeface="Calibri Light" panose="020F0302020204030204" pitchFamily="34" charset="0"/>
              </a:rPr>
              <a:t>    This week I’ll try to talk with ______ about Jesus.</a:t>
            </a:r>
          </a:p>
        </p:txBody>
      </p:sp>
      <p:pic>
        <p:nvPicPr>
          <p:cNvPr id="3" name="Picture 2" descr="C:\Users\risleys\AppData\Local\Microsoft\Windows\Temporary Internet Files\Content.IE5\1J3QBTEI\MC900434713[1].wmf">
            <a:extLst>
              <a:ext uri="{FF2B5EF4-FFF2-40B4-BE49-F238E27FC236}">
                <a16:creationId xmlns:a16="http://schemas.microsoft.com/office/drawing/2014/main" xmlns="" id="{94041CD8-9A2A-B219-F663-3A3DDDF10B9E}"/>
              </a:ext>
            </a:extLst>
          </p:cNvPr>
          <p:cNvPicPr>
            <a:picLocks noChangeAspect="1" noChangeArrowheads="1"/>
          </p:cNvPicPr>
          <p:nvPr/>
        </p:nvPicPr>
        <p:blipFill>
          <a:blip r:embed="rId3" cstate="screen">
            <a:duotone>
              <a:schemeClr val="accent3">
                <a:shade val="45000"/>
                <a:satMod val="135000"/>
              </a:schemeClr>
              <a:prstClr val="white"/>
            </a:duotone>
            <a:lum bright="10000" contrast="30000"/>
          </a:blip>
          <a:srcRect/>
          <a:stretch>
            <a:fillRect/>
          </a:stretch>
        </p:blipFill>
        <p:spPr bwMode="auto">
          <a:xfrm>
            <a:off x="272168" y="5032377"/>
            <a:ext cx="457200" cy="393702"/>
          </a:xfrm>
          <a:prstGeom prst="rect">
            <a:avLst/>
          </a:prstGeom>
          <a:noFill/>
          <a:effectLst>
            <a:glow rad="228600">
              <a:schemeClr val="accent5">
                <a:satMod val="175000"/>
                <a:alpha val="40000"/>
              </a:schemeClr>
            </a:glow>
          </a:effectLst>
        </p:spPr>
      </p:pic>
      <p:sp>
        <p:nvSpPr>
          <p:cNvPr id="4" name="Rectangle 3">
            <a:extLst>
              <a:ext uri="{FF2B5EF4-FFF2-40B4-BE49-F238E27FC236}">
                <a16:creationId xmlns:a16="http://schemas.microsoft.com/office/drawing/2014/main" xmlns="" id="{EF183D17-53C1-2E9D-9C76-2E4151C4E542}"/>
              </a:ext>
            </a:extLst>
          </p:cNvPr>
          <p:cNvSpPr/>
          <p:nvPr/>
        </p:nvSpPr>
        <p:spPr bwMode="auto">
          <a:xfrm>
            <a:off x="335554" y="2892518"/>
            <a:ext cx="228600" cy="228600"/>
          </a:xfrm>
          <a:prstGeom prst="rect">
            <a:avLst/>
          </a:prstGeom>
          <a:noFill/>
          <a:ln w="25400" cap="flat" cmpd="sng" algn="ctr">
            <a:solidFill>
              <a:schemeClr val="bg1"/>
            </a:solidFill>
            <a:prstDash val="solid"/>
            <a:round/>
            <a:headEnd type="none" w="med" len="med"/>
            <a:tailEnd type="none" w="med" len="med"/>
          </a:ln>
          <a:effectLst/>
        </p:spPr>
        <p:txBody>
          <a:bodyPr rtlCol="0" anchor="ctr"/>
          <a:lstStyle/>
          <a:p>
            <a:pPr algn="ctr"/>
            <a:endParaRPr lang="en-US"/>
          </a:p>
        </p:txBody>
      </p:sp>
      <p:pic>
        <p:nvPicPr>
          <p:cNvPr id="9" name="Picture 8" descr="C:\Users\risleys\AppData\Local\Microsoft\Windows\Temporary Internet Files\Content.IE5\1J3QBTEI\MC900434713[1].wmf">
            <a:extLst>
              <a:ext uri="{FF2B5EF4-FFF2-40B4-BE49-F238E27FC236}">
                <a16:creationId xmlns:a16="http://schemas.microsoft.com/office/drawing/2014/main" xmlns="" id="{9E74D940-7014-5A8A-13F7-59074BF4DC14}"/>
              </a:ext>
            </a:extLst>
          </p:cNvPr>
          <p:cNvPicPr>
            <a:picLocks noChangeAspect="1" noChangeArrowheads="1"/>
          </p:cNvPicPr>
          <p:nvPr/>
        </p:nvPicPr>
        <p:blipFill>
          <a:blip r:embed="rId3" cstate="screen">
            <a:duotone>
              <a:schemeClr val="accent3">
                <a:shade val="45000"/>
                <a:satMod val="135000"/>
              </a:schemeClr>
              <a:prstClr val="white"/>
            </a:duotone>
            <a:lum bright="10000" contrast="30000"/>
          </a:blip>
          <a:srcRect/>
          <a:stretch>
            <a:fillRect/>
          </a:stretch>
        </p:blipFill>
        <p:spPr bwMode="auto">
          <a:xfrm>
            <a:off x="355600" y="2705100"/>
            <a:ext cx="457200" cy="393702"/>
          </a:xfrm>
          <a:prstGeom prst="rect">
            <a:avLst/>
          </a:prstGeom>
          <a:noFill/>
          <a:effectLst>
            <a:glow rad="228600">
              <a:schemeClr val="accent5">
                <a:satMod val="175000"/>
                <a:alpha val="40000"/>
              </a:schemeClr>
            </a:glow>
          </a:effectLst>
        </p:spPr>
      </p:pic>
      <p:sp>
        <p:nvSpPr>
          <p:cNvPr id="12" name="Rectangle 11">
            <a:extLst>
              <a:ext uri="{FF2B5EF4-FFF2-40B4-BE49-F238E27FC236}">
                <a16:creationId xmlns:a16="http://schemas.microsoft.com/office/drawing/2014/main" xmlns="" id="{CCAC2041-E489-CA1D-4294-87D4779FB60B}"/>
              </a:ext>
            </a:extLst>
          </p:cNvPr>
          <p:cNvSpPr/>
          <p:nvPr/>
        </p:nvSpPr>
        <p:spPr bwMode="auto">
          <a:xfrm>
            <a:off x="335554" y="3345271"/>
            <a:ext cx="228600" cy="228600"/>
          </a:xfrm>
          <a:prstGeom prst="rect">
            <a:avLst/>
          </a:prstGeom>
          <a:noFill/>
          <a:ln w="25400" cap="flat" cmpd="sng" algn="ctr">
            <a:solidFill>
              <a:schemeClr val="bg1"/>
            </a:solidFill>
            <a:prstDash val="solid"/>
            <a:round/>
            <a:headEnd type="none" w="med" len="med"/>
            <a:tailEnd type="none" w="med" len="med"/>
          </a:ln>
          <a:effectLst/>
        </p:spPr>
        <p:txBody>
          <a:bodyPr rtlCol="0" anchor="ctr"/>
          <a:lstStyle/>
          <a:p>
            <a:pPr algn="ctr"/>
            <a:endParaRPr lang="en-US"/>
          </a:p>
        </p:txBody>
      </p:sp>
      <p:pic>
        <p:nvPicPr>
          <p:cNvPr id="13" name="Picture 6" descr="C:\Users\risleys\AppData\Local\Microsoft\Windows\Temporary Internet Files\Content.IE5\1J3QBTEI\MC900434713[1].wmf">
            <a:extLst>
              <a:ext uri="{FF2B5EF4-FFF2-40B4-BE49-F238E27FC236}">
                <a16:creationId xmlns:a16="http://schemas.microsoft.com/office/drawing/2014/main" xmlns="" id="{167FD345-E0D4-DC3B-077D-6495D61E9BB2}"/>
              </a:ext>
            </a:extLst>
          </p:cNvPr>
          <p:cNvPicPr>
            <a:picLocks noChangeAspect="1" noChangeArrowheads="1"/>
          </p:cNvPicPr>
          <p:nvPr/>
        </p:nvPicPr>
        <p:blipFill>
          <a:blip r:embed="rId3" cstate="screen">
            <a:duotone>
              <a:schemeClr val="accent3">
                <a:shade val="45000"/>
                <a:satMod val="135000"/>
              </a:schemeClr>
              <a:prstClr val="white"/>
            </a:duotone>
            <a:lum bright="10000" contrast="30000"/>
          </a:blip>
          <a:srcRect/>
          <a:stretch>
            <a:fillRect/>
          </a:stretch>
        </p:blipFill>
        <p:spPr bwMode="auto">
          <a:xfrm>
            <a:off x="349250" y="3161197"/>
            <a:ext cx="457200" cy="393702"/>
          </a:xfrm>
          <a:prstGeom prst="rect">
            <a:avLst/>
          </a:prstGeom>
          <a:noFill/>
          <a:effectLst>
            <a:glow rad="228600">
              <a:schemeClr val="accent5">
                <a:satMod val="175000"/>
                <a:alpha val="40000"/>
              </a:schemeClr>
            </a:glow>
          </a:effectLst>
        </p:spPr>
      </p:pic>
    </p:spTree>
    <p:extLst>
      <p:ext uri="{BB962C8B-B14F-4D97-AF65-F5344CB8AC3E}">
        <p14:creationId xmlns:p14="http://schemas.microsoft.com/office/powerpoint/2010/main" val="28772123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fade">
                                      <p:cBhvr>
                                        <p:cTn id="12" dur="500"/>
                                        <p:tgtEl>
                                          <p:spTgt spid="12"/>
                                        </p:tgtEl>
                                      </p:cBhvr>
                                    </p:animEffect>
                                  </p:childTnLst>
                                </p:cTn>
                              </p:par>
                              <p:par>
                                <p:cTn id="13" presetID="10" presetClass="entr" presetSubtype="0" fill="hold" nodeType="withEffect">
                                  <p:stCondLst>
                                    <p:cond delay="0"/>
                                  </p:stCondLst>
                                  <p:childTnLst>
                                    <p:set>
                                      <p:cBhvr>
                                        <p:cTn id="14" dur="1" fill="hold">
                                          <p:stCondLst>
                                            <p:cond delay="0"/>
                                          </p:stCondLst>
                                        </p:cTn>
                                        <p:tgtEl>
                                          <p:spTgt spid="2">
                                            <p:txEl>
                                              <p:pRg st="1" end="1"/>
                                            </p:txEl>
                                          </p:spTgt>
                                        </p:tgtEl>
                                        <p:attrNameLst>
                                          <p:attrName>style.visibility</p:attrName>
                                        </p:attrNameLst>
                                      </p:cBhvr>
                                      <p:to>
                                        <p:strVal val="visible"/>
                                      </p:to>
                                    </p:set>
                                    <p:animEffect transition="in" filter="fade">
                                      <p:cBhvr>
                                        <p:cTn id="15" dur="500"/>
                                        <p:tgtEl>
                                          <p:spTgt spid="2">
                                            <p:txEl>
                                              <p:pRg st="1" end="1"/>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8" fill="hold" nodeType="clickEffect">
                                  <p:stCondLst>
                                    <p:cond delay="0"/>
                                  </p:stCondLst>
                                  <p:childTnLst>
                                    <p:set>
                                      <p:cBhvr>
                                        <p:cTn id="19" dur="1" fill="hold">
                                          <p:stCondLst>
                                            <p:cond delay="0"/>
                                          </p:stCondLst>
                                        </p:cTn>
                                        <p:tgtEl>
                                          <p:spTgt spid="13"/>
                                        </p:tgtEl>
                                        <p:attrNameLst>
                                          <p:attrName>style.visibility</p:attrName>
                                        </p:attrNameLst>
                                      </p:cBhvr>
                                      <p:to>
                                        <p:strVal val="visible"/>
                                      </p:to>
                                    </p:set>
                                    <p:animEffect transition="in" filter="wipe(left)">
                                      <p:cBhvr>
                                        <p:cTn id="20" dur="500"/>
                                        <p:tgtEl>
                                          <p:spTgt spid="13"/>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8" fill="hold" nodeType="click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left)">
                                      <p:cBhvr>
                                        <p:cTn id="25"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title"/>
          </p:nvPr>
        </p:nvSpPr>
        <p:spPr/>
        <p:txBody>
          <a:bodyPr/>
          <a:lstStyle/>
          <a:p>
            <a:pPr>
              <a:defRPr/>
            </a:pPr>
            <a:r>
              <a:rPr lang="en-US" dirty="0">
                <a:ea typeface="ＭＳ Ｐゴシック" pitchFamily="34" charset="-128"/>
              </a:rPr>
              <a:t>Conclusions</a:t>
            </a:r>
          </a:p>
        </p:txBody>
      </p:sp>
      <p:sp>
        <p:nvSpPr>
          <p:cNvPr id="4" name="Text Placeholder 3"/>
          <p:cNvSpPr>
            <a:spLocks noGrp="1"/>
          </p:cNvSpPr>
          <p:nvPr>
            <p:ph idx="1"/>
          </p:nvPr>
        </p:nvSpPr>
        <p:spPr/>
        <p:txBody>
          <a:bodyPr/>
          <a:lstStyle/>
          <a:p>
            <a:pPr marL="228600" indent="-228600"/>
            <a:r>
              <a:rPr lang="en-US" dirty="0"/>
              <a:t>The Thessalonians were a model church</a:t>
            </a:r>
          </a:p>
          <a:p>
            <a:pPr marL="228600" indent="-228600"/>
            <a:r>
              <a:rPr lang="en-US" dirty="0"/>
              <a:t>They were young… and suffering… and happy</a:t>
            </a:r>
          </a:p>
          <a:p>
            <a:pPr marL="228600" indent="-228600"/>
            <a:r>
              <a:rPr lang="en-US" dirty="0"/>
              <a:t>They were trusting God more every day</a:t>
            </a:r>
          </a:p>
          <a:p>
            <a:pPr marL="228600" indent="-228600"/>
            <a:r>
              <a:rPr lang="en-US" dirty="0"/>
              <a:t>They were loving one another and those around them</a:t>
            </a:r>
          </a:p>
          <a:p>
            <a:pPr marL="228600" indent="-228600"/>
            <a:r>
              <a:rPr lang="en-US" dirty="0"/>
              <a:t>They were clinging to their hope of eternity</a:t>
            </a:r>
          </a:p>
          <a:p>
            <a:pPr marL="228600" indent="-228600"/>
            <a:r>
              <a:rPr lang="en-US" dirty="0"/>
              <a:t>We would do well to imitate them!</a:t>
            </a:r>
          </a:p>
        </p:txBody>
      </p:sp>
    </p:spTree>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wipe(left)">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wipe(left)">
                                      <p:cBhvr>
                                        <p:cTn id="12" dur="500"/>
                                        <p:tgtEl>
                                          <p:spTgt spid="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animEffect transition="in" filter="wipe(left)">
                                      <p:cBhvr>
                                        <p:cTn id="17" dur="500"/>
                                        <p:tgtEl>
                                          <p:spTgt spid="4">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4">
                                            <p:txEl>
                                              <p:pRg st="3" end="3"/>
                                            </p:txEl>
                                          </p:spTgt>
                                        </p:tgtEl>
                                        <p:attrNameLst>
                                          <p:attrName>style.visibility</p:attrName>
                                        </p:attrNameLst>
                                      </p:cBhvr>
                                      <p:to>
                                        <p:strVal val="visible"/>
                                      </p:to>
                                    </p:set>
                                    <p:animEffect transition="in" filter="wipe(left)">
                                      <p:cBhvr>
                                        <p:cTn id="22" dur="500"/>
                                        <p:tgtEl>
                                          <p:spTgt spid="4">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4">
                                            <p:txEl>
                                              <p:pRg st="4" end="4"/>
                                            </p:txEl>
                                          </p:spTgt>
                                        </p:tgtEl>
                                        <p:attrNameLst>
                                          <p:attrName>style.visibility</p:attrName>
                                        </p:attrNameLst>
                                      </p:cBhvr>
                                      <p:to>
                                        <p:strVal val="visible"/>
                                      </p:to>
                                    </p:set>
                                    <p:animEffect transition="in" filter="wipe(left)">
                                      <p:cBhvr>
                                        <p:cTn id="27" dur="500"/>
                                        <p:tgtEl>
                                          <p:spTgt spid="4">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nodeType="clickEffect">
                                  <p:stCondLst>
                                    <p:cond delay="0"/>
                                  </p:stCondLst>
                                  <p:childTnLst>
                                    <p:set>
                                      <p:cBhvr>
                                        <p:cTn id="31" dur="1" fill="hold">
                                          <p:stCondLst>
                                            <p:cond delay="0"/>
                                          </p:stCondLst>
                                        </p:cTn>
                                        <p:tgtEl>
                                          <p:spTgt spid="4">
                                            <p:txEl>
                                              <p:pRg st="5" end="5"/>
                                            </p:txEl>
                                          </p:spTgt>
                                        </p:tgtEl>
                                        <p:attrNameLst>
                                          <p:attrName>style.visibility</p:attrName>
                                        </p:attrNameLst>
                                      </p:cBhvr>
                                      <p:to>
                                        <p:strVal val="visible"/>
                                      </p:to>
                                    </p:set>
                                    <p:animEffect transition="in" filter="wipe(left)">
                                      <p:cBhvr>
                                        <p:cTn id="32" dur="500"/>
                                        <p:tgtEl>
                                          <p:spTgt spid="4">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3715" name="Rectangle 3"/>
          <p:cNvSpPr>
            <a:spLocks noGrp="1" noChangeArrowheads="1"/>
          </p:cNvSpPr>
          <p:nvPr>
            <p:ph type="body" idx="1"/>
          </p:nvPr>
        </p:nvSpPr>
        <p:spPr/>
        <p:txBody>
          <a:bodyPr/>
          <a:lstStyle/>
          <a:p>
            <a:pPr algn="r" eaLnBrk="1" hangingPunct="1"/>
            <a:r>
              <a:rPr lang="en-US" dirty="0">
                <a:ea typeface="ＭＳ Ｐゴシック" pitchFamily="34" charset="-128"/>
              </a:rPr>
              <a:t>Questions?</a:t>
            </a:r>
          </a:p>
          <a:p>
            <a:pPr algn="r" eaLnBrk="1" hangingPunct="1"/>
            <a:r>
              <a:rPr lang="en-US" dirty="0">
                <a:ea typeface="ＭＳ Ｐゴシック" pitchFamily="34" charset="-128"/>
              </a:rPr>
              <a:t>Comments?</a:t>
            </a:r>
          </a:p>
          <a:p>
            <a:pPr algn="r" eaLnBrk="1" hangingPunct="1"/>
            <a:r>
              <a:rPr lang="en-US" dirty="0">
                <a:ea typeface="ＭＳ Ｐゴシック" pitchFamily="34" charset="-128"/>
              </a:rPr>
              <a:t>Experiences?</a:t>
            </a:r>
          </a:p>
          <a:p>
            <a:pPr eaLnBrk="1" hangingPunct="1"/>
            <a:endParaRPr lang="en-US" sz="2800" dirty="0">
              <a:ea typeface="ＭＳ Ｐゴシック" pitchFamily="34" charset="-128"/>
            </a:endParaRPr>
          </a:p>
          <a:p>
            <a:pPr eaLnBrk="1" hangingPunct="1"/>
            <a:endParaRPr lang="en-US" sz="3400" dirty="0">
              <a:ea typeface="ＭＳ Ｐゴシック" pitchFamily="34" charset="-128"/>
            </a:endParaRPr>
          </a:p>
          <a:p>
            <a:pPr algn="r" eaLnBrk="1" hangingPunct="1">
              <a:lnSpc>
                <a:spcPct val="90000"/>
              </a:lnSpc>
            </a:pPr>
            <a:endParaRPr lang="en-US" sz="2800" dirty="0">
              <a:ea typeface="ＭＳ Ｐゴシック" pitchFamily="34" charset="-128"/>
            </a:endParaRPr>
          </a:p>
          <a:p>
            <a:pPr algn="r" eaLnBrk="1" hangingPunct="1">
              <a:lnSpc>
                <a:spcPct val="90000"/>
              </a:lnSpc>
            </a:pPr>
            <a:endParaRPr lang="en-US" sz="2800" dirty="0">
              <a:ea typeface="ＭＳ Ｐゴシック" pitchFamily="34" charset="-128"/>
            </a:endParaRPr>
          </a:p>
          <a:p>
            <a:pPr algn="r" eaLnBrk="1" hangingPunct="1">
              <a:lnSpc>
                <a:spcPct val="90000"/>
              </a:lnSpc>
            </a:pPr>
            <a:r>
              <a:rPr lang="en-US" sz="2400" dirty="0">
                <a:ea typeface="ＭＳ Ｐゴシック" pitchFamily="34" charset="-128"/>
              </a:rPr>
              <a:t>risleys@dwellcc.org</a:t>
            </a:r>
          </a:p>
          <a:p>
            <a:pPr algn="r" eaLnBrk="1" hangingPunct="1">
              <a:lnSpc>
                <a:spcPct val="90000"/>
              </a:lnSpc>
            </a:pPr>
            <a:r>
              <a:rPr lang="en-US" sz="2400" dirty="0">
                <a:ea typeface="ＭＳ Ｐゴシック" pitchFamily="34" charset="-128"/>
              </a:rPr>
              <a:t>See the Dwell App OR </a:t>
            </a:r>
            <a:r>
              <a:rPr lang="en-US" sz="2400" u="sng" dirty="0">
                <a:ea typeface="ＭＳ Ｐゴシック" pitchFamily="34" charset="-128"/>
              </a:rPr>
              <a:t>teachings.dwellcc.org</a:t>
            </a:r>
          </a:p>
        </p:txBody>
      </p:sp>
      <p:sp>
        <p:nvSpPr>
          <p:cNvPr id="63491" name="Rectangle 8"/>
          <p:cNvSpPr>
            <a:spLocks noGrp="1" noChangeArrowheads="1"/>
          </p:cNvSpPr>
          <p:nvPr>
            <p:ph type="title"/>
          </p:nvPr>
        </p:nvSpPr>
        <p:spPr/>
        <p:txBody>
          <a:bodyPr/>
          <a:lstStyle/>
          <a:p>
            <a:pPr eaLnBrk="1" hangingPunct="1"/>
            <a:r>
              <a:rPr lang="en-US" dirty="0">
                <a:ea typeface="ＭＳ Ｐゴシック" pitchFamily="34" charset="-128"/>
              </a:rPr>
              <a:t>1 Thessalonians 1</a:t>
            </a:r>
          </a:p>
        </p:txBody>
      </p:sp>
      <p:sp>
        <p:nvSpPr>
          <p:cNvPr id="5" name="Rounded Rectangle 4"/>
          <p:cNvSpPr/>
          <p:nvPr/>
        </p:nvSpPr>
        <p:spPr bwMode="auto">
          <a:xfrm>
            <a:off x="174414" y="3009900"/>
            <a:ext cx="7115386" cy="1089529"/>
          </a:xfrm>
          <a:prstGeom prst="roundRect">
            <a:avLst>
              <a:gd name="adj" fmla="val 0"/>
            </a:avLst>
          </a:prstGeom>
          <a:solidFill>
            <a:srgbClr val="640000"/>
          </a:solidFill>
          <a:ln w="25400" cap="flat" cmpd="sng" algn="ctr">
            <a:noFill/>
            <a:prstDash val="solid"/>
            <a:round/>
            <a:headEnd type="none" w="med" len="med"/>
            <a:tailEnd type="none" w="med" len="med"/>
          </a:ln>
          <a:effectLst/>
          <a:scene3d>
            <a:camera prst="orthographicFront"/>
            <a:lightRig rig="threePt" dir="t"/>
          </a:scene3d>
          <a:sp3d>
            <a:bevelT/>
            <a:bevelB/>
          </a:sp3d>
        </p:spPr>
        <p:txBody>
          <a:bodyPr wrap="square" rtlCol="0" anchor="t" anchorCtr="0">
            <a:spAutoFit/>
          </a:bodyPr>
          <a:lstStyle/>
          <a:p>
            <a:pPr marL="174625" indent="-174625">
              <a:lnSpc>
                <a:spcPct val="90000"/>
              </a:lnSpc>
            </a:pPr>
            <a:r>
              <a:rPr lang="en-US" sz="3600" dirty="0">
                <a:solidFill>
                  <a:schemeClr val="bg1"/>
                </a:solidFill>
                <a:latin typeface="Calibri Light" panose="020F0302020204030204" pitchFamily="34" charset="0"/>
                <a:cs typeface="Calibri Light" panose="020F0302020204030204" pitchFamily="34" charset="0"/>
              </a:rPr>
              <a:t>Next time: 1 Thessalonians 2 – </a:t>
            </a:r>
            <a:br>
              <a:rPr lang="en-US" sz="3600" dirty="0">
                <a:solidFill>
                  <a:schemeClr val="bg1"/>
                </a:solidFill>
                <a:latin typeface="Calibri Light" panose="020F0302020204030204" pitchFamily="34" charset="0"/>
                <a:cs typeface="Calibri Light" panose="020F0302020204030204" pitchFamily="34" charset="0"/>
              </a:rPr>
            </a:br>
            <a:r>
              <a:rPr lang="en-US" sz="3600" dirty="0">
                <a:solidFill>
                  <a:schemeClr val="bg1"/>
                </a:solidFill>
                <a:latin typeface="Calibri Light" panose="020F0302020204030204" pitchFamily="34" charset="0"/>
                <a:cs typeface="Calibri Light" panose="020F0302020204030204" pitchFamily="34" charset="0"/>
              </a:rPr>
              <a:t>Model Messengers	</a:t>
            </a:r>
          </a:p>
        </p:txBody>
      </p:sp>
    </p:spTree>
  </p:cSld>
  <p:clrMapOvr>
    <a:masterClrMapping/>
  </p:clrMapOvr>
  <p:transition>
    <p:fade thruBlk="1"/>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83715">
                                            <p:txEl>
                                              <p:pRg st="0" end="0"/>
                                            </p:txEl>
                                          </p:spTgt>
                                        </p:tgtEl>
                                        <p:attrNameLst>
                                          <p:attrName>style.visibility</p:attrName>
                                        </p:attrNameLst>
                                      </p:cBhvr>
                                      <p:to>
                                        <p:strVal val="visible"/>
                                      </p:to>
                                    </p:set>
                                    <p:animEffect transition="in" filter="wipe(left)">
                                      <p:cBhvr>
                                        <p:cTn id="7" dur="500"/>
                                        <p:tgtEl>
                                          <p:spTgt spid="883715">
                                            <p:txEl>
                                              <p:pRg st="0" end="0"/>
                                            </p:txEl>
                                          </p:spTgt>
                                        </p:tgtEl>
                                      </p:cBhvr>
                                    </p:animEffect>
                                  </p:childTnLst>
                                </p:cTn>
                              </p:par>
                            </p:childTnLst>
                          </p:cTn>
                        </p:par>
                        <p:par>
                          <p:cTn id="8" fill="hold" nodeType="afterGroup">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883715">
                                            <p:txEl>
                                              <p:pRg st="1" end="1"/>
                                            </p:txEl>
                                          </p:spTgt>
                                        </p:tgtEl>
                                        <p:attrNameLst>
                                          <p:attrName>style.visibility</p:attrName>
                                        </p:attrNameLst>
                                      </p:cBhvr>
                                      <p:to>
                                        <p:strVal val="visible"/>
                                      </p:to>
                                    </p:set>
                                    <p:animEffect transition="in" filter="wipe(left)">
                                      <p:cBhvr>
                                        <p:cTn id="11" dur="500"/>
                                        <p:tgtEl>
                                          <p:spTgt spid="883715">
                                            <p:txEl>
                                              <p:pRg st="1" end="1"/>
                                            </p:txEl>
                                          </p:spTgt>
                                        </p:tgtEl>
                                      </p:cBhvr>
                                    </p:animEffect>
                                  </p:childTnLst>
                                </p:cTn>
                              </p:par>
                            </p:childTnLst>
                          </p:cTn>
                        </p:par>
                        <p:par>
                          <p:cTn id="12" fill="hold" nodeType="afterGroup">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883715">
                                            <p:txEl>
                                              <p:pRg st="2" end="2"/>
                                            </p:txEl>
                                          </p:spTgt>
                                        </p:tgtEl>
                                        <p:attrNameLst>
                                          <p:attrName>style.visibility</p:attrName>
                                        </p:attrNameLst>
                                      </p:cBhvr>
                                      <p:to>
                                        <p:strVal val="visible"/>
                                      </p:to>
                                    </p:set>
                                    <p:animEffect transition="in" filter="wipe(left)">
                                      <p:cBhvr>
                                        <p:cTn id="15" dur="500"/>
                                        <p:tgtEl>
                                          <p:spTgt spid="883715">
                                            <p:txEl>
                                              <p:pRg st="2" end="2"/>
                                            </p:txEl>
                                          </p:spTgt>
                                        </p:tgtEl>
                                      </p:cBhvr>
                                    </p:animEffect>
                                  </p:childTnLst>
                                </p:cTn>
                              </p:par>
                            </p:childTnLst>
                          </p:cTn>
                        </p:par>
                        <p:par>
                          <p:cTn id="16" fill="hold">
                            <p:stCondLst>
                              <p:cond delay="1500"/>
                            </p:stCondLst>
                            <p:childTnLst>
                              <p:par>
                                <p:cTn id="17" presetID="22" presetClass="entr" presetSubtype="8" fill="hold" grpId="0" nodeType="afterEffect">
                                  <p:stCondLst>
                                    <p:cond delay="0"/>
                                  </p:stCondLst>
                                  <p:childTnLst>
                                    <p:set>
                                      <p:cBhvr>
                                        <p:cTn id="18" dur="1" fill="hold">
                                          <p:stCondLst>
                                            <p:cond delay="0"/>
                                          </p:stCondLst>
                                        </p:cTn>
                                        <p:tgtEl>
                                          <p:spTgt spid="883715">
                                            <p:txEl>
                                              <p:pRg st="7" end="7"/>
                                            </p:txEl>
                                          </p:spTgt>
                                        </p:tgtEl>
                                        <p:attrNameLst>
                                          <p:attrName>style.visibility</p:attrName>
                                        </p:attrNameLst>
                                      </p:cBhvr>
                                      <p:to>
                                        <p:strVal val="visible"/>
                                      </p:to>
                                    </p:set>
                                    <p:animEffect transition="in" filter="wipe(left)">
                                      <p:cBhvr>
                                        <p:cTn id="19" dur="500"/>
                                        <p:tgtEl>
                                          <p:spTgt spid="883715">
                                            <p:txEl>
                                              <p:pRg st="7" end="7"/>
                                            </p:txEl>
                                          </p:spTgt>
                                        </p:tgtEl>
                                      </p:cBhvr>
                                    </p:animEffect>
                                  </p:childTnLst>
                                </p:cTn>
                              </p:par>
                            </p:childTnLst>
                          </p:cTn>
                        </p:par>
                        <p:par>
                          <p:cTn id="20" fill="hold">
                            <p:stCondLst>
                              <p:cond delay="2000"/>
                            </p:stCondLst>
                            <p:childTnLst>
                              <p:par>
                                <p:cTn id="21" presetID="22" presetClass="entr" presetSubtype="8" fill="hold" grpId="0" nodeType="afterEffect">
                                  <p:stCondLst>
                                    <p:cond delay="0"/>
                                  </p:stCondLst>
                                  <p:childTnLst>
                                    <p:set>
                                      <p:cBhvr>
                                        <p:cTn id="22" dur="1" fill="hold">
                                          <p:stCondLst>
                                            <p:cond delay="0"/>
                                          </p:stCondLst>
                                        </p:cTn>
                                        <p:tgtEl>
                                          <p:spTgt spid="883715">
                                            <p:txEl>
                                              <p:pRg st="8" end="8"/>
                                            </p:txEl>
                                          </p:spTgt>
                                        </p:tgtEl>
                                        <p:attrNameLst>
                                          <p:attrName>style.visibility</p:attrName>
                                        </p:attrNameLst>
                                      </p:cBhvr>
                                      <p:to>
                                        <p:strVal val="visible"/>
                                      </p:to>
                                    </p:set>
                                    <p:animEffect transition="in" filter="wipe(left)">
                                      <p:cBhvr>
                                        <p:cTn id="23" dur="500"/>
                                        <p:tgtEl>
                                          <p:spTgt spid="883715">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83715" grpId="0" uiExpand="1" build="p"/>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3359504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xmlns="" id="{6C6496E4-9DD6-341F-210A-ED51CDF92F48}"/>
              </a:ext>
            </a:extLst>
          </p:cNvPr>
          <p:cNvSpPr>
            <a:spLocks noGrp="1"/>
          </p:cNvSpPr>
          <p:nvPr>
            <p:ph type="title"/>
          </p:nvPr>
        </p:nvSpPr>
        <p:spPr/>
        <p:txBody>
          <a:bodyPr/>
          <a:lstStyle/>
          <a:p>
            <a:r>
              <a:rPr lang="en-US" dirty="0"/>
              <a:t>Acts 17</a:t>
            </a:r>
          </a:p>
        </p:txBody>
      </p:sp>
      <p:sp>
        <p:nvSpPr>
          <p:cNvPr id="10" name="Content Placeholder 9">
            <a:extLst>
              <a:ext uri="{FF2B5EF4-FFF2-40B4-BE49-F238E27FC236}">
                <a16:creationId xmlns:a16="http://schemas.microsoft.com/office/drawing/2014/main" xmlns="" id="{040A7444-A75C-5ED2-6055-80CB626BBF1C}"/>
              </a:ext>
            </a:extLst>
          </p:cNvPr>
          <p:cNvSpPr>
            <a:spLocks noGrp="1"/>
          </p:cNvSpPr>
          <p:nvPr>
            <p:ph idx="1"/>
          </p:nvPr>
        </p:nvSpPr>
        <p:spPr>
          <a:xfrm>
            <a:off x="2741976" y="114300"/>
            <a:ext cx="7248691" cy="4838700"/>
          </a:xfrm>
        </p:spPr>
        <p:txBody>
          <a:bodyPr/>
          <a:lstStyle/>
          <a:p>
            <a:r>
              <a:rPr lang="en-US" baseline="30000" dirty="0"/>
              <a:t>1 </a:t>
            </a:r>
            <a:r>
              <a:rPr lang="en-US" dirty="0"/>
              <a:t>Paul and Silas then traveled through the towns of Amphipolis and Apollonia</a:t>
            </a:r>
          </a:p>
          <a:p>
            <a:r>
              <a:rPr lang="en-US" dirty="0"/>
              <a:t>and came to </a:t>
            </a:r>
            <a:r>
              <a:rPr lang="en-US" u="sng" dirty="0"/>
              <a:t>Thessalonica</a:t>
            </a:r>
            <a:r>
              <a:rPr lang="en-US" dirty="0"/>
              <a:t>, where there was a Jewish synagogue.</a:t>
            </a:r>
          </a:p>
        </p:txBody>
      </p:sp>
      <p:sp>
        <p:nvSpPr>
          <p:cNvPr id="3" name="Freeform: Shape 2">
            <a:extLst>
              <a:ext uri="{FF2B5EF4-FFF2-40B4-BE49-F238E27FC236}">
                <a16:creationId xmlns:a16="http://schemas.microsoft.com/office/drawing/2014/main" xmlns="" id="{7A3F9E0C-EEB1-2DC2-3268-880EE2A669E5}"/>
              </a:ext>
            </a:extLst>
          </p:cNvPr>
          <p:cNvSpPr/>
          <p:nvPr/>
        </p:nvSpPr>
        <p:spPr bwMode="auto">
          <a:xfrm>
            <a:off x="1270000" y="973941"/>
            <a:ext cx="744204" cy="304504"/>
          </a:xfrm>
          <a:custGeom>
            <a:avLst/>
            <a:gdLst>
              <a:gd name="connsiteX0" fmla="*/ 1016000 w 1016000"/>
              <a:gd name="connsiteY0" fmla="*/ 0 h 550209"/>
              <a:gd name="connsiteX1" fmla="*/ 640080 w 1016000"/>
              <a:gd name="connsiteY1" fmla="*/ 121920 h 550209"/>
              <a:gd name="connsiteX2" fmla="*/ 477520 w 1016000"/>
              <a:gd name="connsiteY2" fmla="*/ 518160 h 550209"/>
              <a:gd name="connsiteX3" fmla="*/ 0 w 1016000"/>
              <a:gd name="connsiteY3" fmla="*/ 497840 h 550209"/>
            </a:gdLst>
            <a:ahLst/>
            <a:cxnLst>
              <a:cxn ang="0">
                <a:pos x="connsiteX0" y="connsiteY0"/>
              </a:cxn>
              <a:cxn ang="0">
                <a:pos x="connsiteX1" y="connsiteY1"/>
              </a:cxn>
              <a:cxn ang="0">
                <a:pos x="connsiteX2" y="connsiteY2"/>
              </a:cxn>
              <a:cxn ang="0">
                <a:pos x="connsiteX3" y="connsiteY3"/>
              </a:cxn>
            </a:cxnLst>
            <a:rect l="l" t="t" r="r" b="b"/>
            <a:pathLst>
              <a:path w="1016000" h="550209">
                <a:moveTo>
                  <a:pt x="1016000" y="0"/>
                </a:moveTo>
                <a:cubicBezTo>
                  <a:pt x="872913" y="17780"/>
                  <a:pt x="729827" y="35560"/>
                  <a:pt x="640080" y="121920"/>
                </a:cubicBezTo>
                <a:cubicBezTo>
                  <a:pt x="550333" y="208280"/>
                  <a:pt x="584200" y="455507"/>
                  <a:pt x="477520" y="518160"/>
                </a:cubicBezTo>
                <a:cubicBezTo>
                  <a:pt x="370840" y="580813"/>
                  <a:pt x="185420" y="539326"/>
                  <a:pt x="0" y="497840"/>
                </a:cubicBezTo>
              </a:path>
            </a:pathLst>
          </a:custGeom>
          <a:noFill/>
          <a:ln w="101600" cap="flat" cmpd="sng" algn="ctr">
            <a:solidFill>
              <a:schemeClr val="tx1"/>
            </a:solidFill>
            <a:prstDash val="solid"/>
            <a:round/>
            <a:headEnd type="none" w="med" len="med"/>
            <a:tailEnd type="triangle" w="med" len="med"/>
          </a:ln>
          <a:effectLst/>
        </p:spPr>
        <p:txBody>
          <a:bodyPr rtlCol="0" anchor="ctr"/>
          <a:lstStyle/>
          <a:p>
            <a:pPr algn="ctr"/>
            <a:endParaRPr lang="en-US"/>
          </a:p>
        </p:txBody>
      </p:sp>
      <p:sp>
        <p:nvSpPr>
          <p:cNvPr id="7" name="Oval 6">
            <a:extLst>
              <a:ext uri="{FF2B5EF4-FFF2-40B4-BE49-F238E27FC236}">
                <a16:creationId xmlns:a16="http://schemas.microsoft.com/office/drawing/2014/main" xmlns="" id="{2E525ED3-4B4B-400E-AC24-CFC42170E47E}"/>
              </a:ext>
            </a:extLst>
          </p:cNvPr>
          <p:cNvSpPr/>
          <p:nvPr/>
        </p:nvSpPr>
        <p:spPr bwMode="auto">
          <a:xfrm rot="17859386">
            <a:off x="688317" y="429529"/>
            <a:ext cx="1635775" cy="674137"/>
          </a:xfrm>
          <a:prstGeom prst="ellipse">
            <a:avLst/>
          </a:prstGeom>
          <a:noFill/>
          <a:ln w="63500" cap="flat" cmpd="sng" algn="ctr">
            <a:solidFill>
              <a:schemeClr val="tx1"/>
            </a:solidFill>
            <a:prstDash val="solid"/>
            <a:round/>
            <a:headEnd type="none" w="med" len="med"/>
            <a:tailEnd type="none" w="med" len="med"/>
          </a:ln>
          <a:effectLst/>
        </p:spPr>
        <p:txBody>
          <a:bodyPr rtlCol="0" anchor="ctr"/>
          <a:lstStyle/>
          <a:p>
            <a:pPr algn="ctr"/>
            <a:endParaRPr lang="en-US"/>
          </a:p>
        </p:txBody>
      </p:sp>
      <p:sp>
        <p:nvSpPr>
          <p:cNvPr id="8" name="Oval 7">
            <a:extLst>
              <a:ext uri="{FF2B5EF4-FFF2-40B4-BE49-F238E27FC236}">
                <a16:creationId xmlns:a16="http://schemas.microsoft.com/office/drawing/2014/main" xmlns="" id="{39D8771F-2752-7180-9673-0A17EE52FE49}"/>
              </a:ext>
            </a:extLst>
          </p:cNvPr>
          <p:cNvSpPr/>
          <p:nvPr/>
        </p:nvSpPr>
        <p:spPr bwMode="auto">
          <a:xfrm rot="18395765">
            <a:off x="1535147" y="296555"/>
            <a:ext cx="1237470" cy="571033"/>
          </a:xfrm>
          <a:prstGeom prst="ellipse">
            <a:avLst/>
          </a:prstGeom>
          <a:noFill/>
          <a:ln w="63500" cap="flat" cmpd="sng" algn="ctr">
            <a:solidFill>
              <a:schemeClr val="tx1"/>
            </a:solidFill>
            <a:prstDash val="solid"/>
            <a:round/>
            <a:headEnd type="none" w="med" len="med"/>
            <a:tailEnd type="none" w="med" len="med"/>
          </a:ln>
          <a:effectLst/>
        </p:spPr>
        <p:txBody>
          <a:bodyPr rtlCol="0" anchor="ctr"/>
          <a:lstStyle/>
          <a:p>
            <a:pPr algn="ctr"/>
            <a:endParaRPr lang="en-US"/>
          </a:p>
        </p:txBody>
      </p:sp>
    </p:spTree>
    <p:extLst>
      <p:ext uri="{BB962C8B-B14F-4D97-AF65-F5344CB8AC3E}">
        <p14:creationId xmlns:p14="http://schemas.microsoft.com/office/powerpoint/2010/main" val="13185916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2"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right)">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10">
                                            <p:txEl>
                                              <p:pRg st="0" end="0"/>
                                            </p:txEl>
                                          </p:spTgt>
                                        </p:tgtEl>
                                        <p:attrNameLst>
                                          <p:attrName>style.visibility</p:attrName>
                                        </p:attrNameLst>
                                      </p:cBhvr>
                                      <p:to>
                                        <p:strVal val="visible"/>
                                      </p:to>
                                    </p:set>
                                    <p:animEffect transition="in" filter="wipe(left)">
                                      <p:cBhvr>
                                        <p:cTn id="17" dur="500"/>
                                        <p:tgtEl>
                                          <p:spTgt spid="10">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10">
                                            <p:txEl>
                                              <p:pRg st="1" end="1"/>
                                            </p:txEl>
                                          </p:spTgt>
                                        </p:tgtEl>
                                        <p:attrNameLst>
                                          <p:attrName>style.visibility</p:attrName>
                                        </p:attrNameLst>
                                      </p:cBhvr>
                                      <p:to>
                                        <p:strVal val="visible"/>
                                      </p:to>
                                    </p:set>
                                    <p:animEffect transition="in" filter="wipe(left)">
                                      <p:cBhvr>
                                        <p:cTn id="22" dur="500"/>
                                        <p:tgtEl>
                                          <p:spTgt spid="10">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7"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xmlns="" id="{C1FD57BB-4F15-CD91-3CB8-19552EF66754}"/>
              </a:ext>
            </a:extLst>
          </p:cNvPr>
          <p:cNvSpPr txBox="1"/>
          <p:nvPr/>
        </p:nvSpPr>
        <p:spPr>
          <a:xfrm>
            <a:off x="6927850" y="5132427"/>
            <a:ext cx="3048000" cy="553998"/>
          </a:xfrm>
          <a:prstGeom prst="rect">
            <a:avLst/>
          </a:prstGeom>
          <a:noFill/>
        </p:spPr>
        <p:txBody>
          <a:bodyPr wrap="square" rtlCol="0">
            <a:spAutoFit/>
          </a:bodyPr>
          <a:lstStyle/>
          <a:p>
            <a:r>
              <a:rPr lang="en-US" sz="600" dirty="0">
                <a:solidFill>
                  <a:schemeClr val="bg1">
                    <a:lumMod val="50000"/>
                  </a:schemeClr>
                </a:solidFill>
              </a:rPr>
              <a:t>https://i.guim.co.uk/img/media/c298e037d5eb1fe15af7d7cff869a6faf9bfea43/0_0_1200_1600/master/1200.jpg?width=700&amp;quality=85&amp;auto=format&amp;fit=max&amp;s=4a0535f30a22736423872ff5ebd5ce6f retrieved on 4/17/2023, originally via https://www.theguardian.com/global-development/2020/oct/21/croatian-police-accused-of-sickening-assaults-on-migrants-on-balkans-trail-bosnia</a:t>
            </a:r>
          </a:p>
        </p:txBody>
      </p:sp>
      <p:sp>
        <p:nvSpPr>
          <p:cNvPr id="9" name="Rounded Rectangle 6">
            <a:extLst>
              <a:ext uri="{FF2B5EF4-FFF2-40B4-BE49-F238E27FC236}">
                <a16:creationId xmlns:a16="http://schemas.microsoft.com/office/drawing/2014/main" xmlns="" id="{761C164D-82D8-B49E-E6BC-F20CB2C7D177}"/>
              </a:ext>
            </a:extLst>
          </p:cNvPr>
          <p:cNvSpPr/>
          <p:nvPr/>
        </p:nvSpPr>
        <p:spPr bwMode="auto">
          <a:xfrm>
            <a:off x="660400" y="1218590"/>
            <a:ext cx="5193010" cy="3277820"/>
          </a:xfrm>
          <a:prstGeom prst="roundRect">
            <a:avLst>
              <a:gd name="adj" fmla="val 0"/>
            </a:avLst>
          </a:prstGeom>
          <a:solidFill>
            <a:schemeClr val="tx1"/>
          </a:solidFill>
          <a:ln w="25400" cap="flat" cmpd="sng" algn="ctr">
            <a:solidFill>
              <a:schemeClr val="bg1"/>
            </a:solidFill>
            <a:prstDash val="solid"/>
            <a:round/>
            <a:headEnd type="none" w="med" len="med"/>
            <a:tailEnd type="none" w="med" len="med"/>
          </a:ln>
          <a:effectLst/>
        </p:spPr>
        <p:txBody>
          <a:bodyPr wrap="square" rtlCol="0" anchor="t" anchorCtr="0">
            <a:spAutoFit/>
          </a:bodyPr>
          <a:lstStyle/>
          <a:p>
            <a:pPr marL="174625" indent="-174625">
              <a:lnSpc>
                <a:spcPct val="90000"/>
              </a:lnSpc>
            </a:pPr>
            <a:r>
              <a:rPr lang="en-US" sz="3600" dirty="0">
                <a:solidFill>
                  <a:schemeClr val="bg1"/>
                </a:solidFill>
                <a:latin typeface="Calibri Light" panose="020F0302020204030204" pitchFamily="34" charset="0"/>
                <a:cs typeface="Calibri Light" panose="020F0302020204030204" pitchFamily="34" charset="0"/>
              </a:rPr>
              <a:t>We never accepted food from anyone without paying for it. </a:t>
            </a:r>
          </a:p>
          <a:p>
            <a:pPr marL="174625" indent="-174625">
              <a:lnSpc>
                <a:spcPct val="90000"/>
              </a:lnSpc>
            </a:pPr>
            <a:r>
              <a:rPr lang="en-US" sz="3600" dirty="0">
                <a:solidFill>
                  <a:schemeClr val="bg1"/>
                </a:solidFill>
                <a:latin typeface="Calibri Light" panose="020F0302020204030204" pitchFamily="34" charset="0"/>
                <a:cs typeface="Calibri Light" panose="020F0302020204030204" pitchFamily="34" charset="0"/>
              </a:rPr>
              <a:t>We worked hard day and night so we would not be a burden to any of you. </a:t>
            </a:r>
            <a:br>
              <a:rPr lang="en-US" sz="3600" dirty="0">
                <a:solidFill>
                  <a:schemeClr val="bg1"/>
                </a:solidFill>
                <a:latin typeface="Calibri Light" panose="020F0302020204030204" pitchFamily="34" charset="0"/>
                <a:cs typeface="Calibri Light" panose="020F0302020204030204" pitchFamily="34" charset="0"/>
              </a:rPr>
            </a:br>
            <a:r>
              <a:rPr lang="en-US" sz="1400" i="1" dirty="0">
                <a:solidFill>
                  <a:schemeClr val="bg1"/>
                </a:solidFill>
                <a:latin typeface="Calibri Light" panose="020F0302020204030204" pitchFamily="34" charset="0"/>
                <a:cs typeface="Calibri Light" panose="020F0302020204030204" pitchFamily="34" charset="0"/>
              </a:rPr>
              <a:t>(2 Thessalonians 3:8)</a:t>
            </a:r>
            <a:endParaRPr lang="en-US" sz="3600" i="1" dirty="0">
              <a:solidFill>
                <a:schemeClr val="bg1"/>
              </a:solidFill>
              <a:latin typeface="Calibri Light" panose="020F0302020204030204" pitchFamily="34" charset="0"/>
              <a:cs typeface="Calibri Light" panose="020F0302020204030204" pitchFamily="34" charset="0"/>
            </a:endParaRPr>
          </a:p>
        </p:txBody>
      </p:sp>
    </p:spTree>
    <p:extLst>
      <p:ext uri="{BB962C8B-B14F-4D97-AF65-F5344CB8AC3E}">
        <p14:creationId xmlns:p14="http://schemas.microsoft.com/office/powerpoint/2010/main" val="35337698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xmlns="" id="{6C6496E4-9DD6-341F-210A-ED51CDF92F48}"/>
              </a:ext>
            </a:extLst>
          </p:cNvPr>
          <p:cNvSpPr>
            <a:spLocks noGrp="1"/>
          </p:cNvSpPr>
          <p:nvPr>
            <p:ph type="title"/>
          </p:nvPr>
        </p:nvSpPr>
        <p:spPr/>
        <p:txBody>
          <a:bodyPr/>
          <a:lstStyle/>
          <a:p>
            <a:r>
              <a:rPr lang="en-US" dirty="0"/>
              <a:t>Acts 17</a:t>
            </a:r>
          </a:p>
        </p:txBody>
      </p:sp>
      <p:sp>
        <p:nvSpPr>
          <p:cNvPr id="10" name="Content Placeholder 9">
            <a:extLst>
              <a:ext uri="{FF2B5EF4-FFF2-40B4-BE49-F238E27FC236}">
                <a16:creationId xmlns:a16="http://schemas.microsoft.com/office/drawing/2014/main" xmlns="" id="{040A7444-A75C-5ED2-6055-80CB626BBF1C}"/>
              </a:ext>
            </a:extLst>
          </p:cNvPr>
          <p:cNvSpPr>
            <a:spLocks noGrp="1"/>
          </p:cNvSpPr>
          <p:nvPr>
            <p:ph idx="1"/>
          </p:nvPr>
        </p:nvSpPr>
        <p:spPr/>
        <p:txBody>
          <a:bodyPr/>
          <a:lstStyle/>
          <a:p>
            <a:r>
              <a:rPr lang="en-US" baseline="30000" dirty="0"/>
              <a:t>2 </a:t>
            </a:r>
            <a:r>
              <a:rPr lang="en-US" dirty="0"/>
              <a:t>As was Paul’s custom, he went to the synagogue service,</a:t>
            </a:r>
          </a:p>
          <a:p>
            <a:r>
              <a:rPr lang="en-US" dirty="0"/>
              <a:t>and for three Sabbaths in a row he used </a:t>
            </a:r>
            <a:br>
              <a:rPr lang="en-US" dirty="0"/>
            </a:br>
            <a:r>
              <a:rPr lang="en-US" dirty="0"/>
              <a:t>the Scriptures </a:t>
            </a:r>
            <a:r>
              <a:rPr lang="en-US" u="sng" dirty="0"/>
              <a:t>to reason with the people</a:t>
            </a:r>
            <a:r>
              <a:rPr lang="en-US" dirty="0"/>
              <a:t>.</a:t>
            </a:r>
          </a:p>
        </p:txBody>
      </p:sp>
      <p:sp>
        <p:nvSpPr>
          <p:cNvPr id="5" name="Rounded Rectangle 6">
            <a:extLst>
              <a:ext uri="{FF2B5EF4-FFF2-40B4-BE49-F238E27FC236}">
                <a16:creationId xmlns:a16="http://schemas.microsoft.com/office/drawing/2014/main" xmlns="" id="{AC6F6F18-2E99-F19E-601D-D958F4EE070B}"/>
              </a:ext>
            </a:extLst>
          </p:cNvPr>
          <p:cNvSpPr/>
          <p:nvPr/>
        </p:nvSpPr>
        <p:spPr bwMode="auto">
          <a:xfrm>
            <a:off x="584200" y="2933700"/>
            <a:ext cx="8991600" cy="2086725"/>
          </a:xfrm>
          <a:prstGeom prst="roundRect">
            <a:avLst>
              <a:gd name="adj" fmla="val 0"/>
            </a:avLst>
          </a:prstGeom>
          <a:solidFill>
            <a:schemeClr val="tx1"/>
          </a:solidFill>
          <a:ln w="25400" cap="flat" cmpd="sng" algn="ctr">
            <a:solidFill>
              <a:schemeClr val="bg1"/>
            </a:solidFill>
            <a:prstDash val="solid"/>
            <a:round/>
            <a:headEnd type="none" w="med" len="med"/>
            <a:tailEnd type="none" w="med" len="med"/>
          </a:ln>
          <a:effectLst/>
        </p:spPr>
        <p:txBody>
          <a:bodyPr wrap="square" rtlCol="0" anchor="t" anchorCtr="0">
            <a:spAutoFit/>
          </a:bodyPr>
          <a:lstStyle/>
          <a:p>
            <a:pPr marL="174625" indent="-174625">
              <a:lnSpc>
                <a:spcPct val="90000"/>
              </a:lnSpc>
            </a:pPr>
            <a:r>
              <a:rPr lang="en-US" sz="3600" dirty="0">
                <a:solidFill>
                  <a:schemeClr val="bg1"/>
                </a:solidFill>
                <a:latin typeface="Calibri Light" panose="020F0302020204030204" pitchFamily="34" charset="0"/>
                <a:cs typeface="Calibri Light" panose="020F0302020204030204" pitchFamily="34" charset="0"/>
              </a:rPr>
              <a:t>Faith = “firm belief in something for which there is no proof” </a:t>
            </a:r>
            <a:r>
              <a:rPr lang="en-US" sz="1800" dirty="0">
                <a:solidFill>
                  <a:schemeClr val="bg1"/>
                </a:solidFill>
                <a:latin typeface="Calibri Light" panose="020F0302020204030204" pitchFamily="34" charset="0"/>
                <a:cs typeface="Calibri Light" panose="020F0302020204030204" pitchFamily="34" charset="0"/>
              </a:rPr>
              <a:t>(Merriam-Webster’s Dictionary)</a:t>
            </a:r>
          </a:p>
          <a:p>
            <a:pPr marL="174625" indent="-174625">
              <a:lnSpc>
                <a:spcPct val="90000"/>
              </a:lnSpc>
            </a:pPr>
            <a:r>
              <a:rPr lang="en-US" sz="3600" dirty="0">
                <a:solidFill>
                  <a:schemeClr val="bg1"/>
                </a:solidFill>
                <a:latin typeface="Calibri Light" panose="020F0302020204030204" pitchFamily="34" charset="0"/>
                <a:cs typeface="Calibri Light" panose="020F0302020204030204" pitchFamily="34" charset="0"/>
              </a:rPr>
              <a:t>Christianity is unique since it offers an objective basis for belief.</a:t>
            </a:r>
            <a:endParaRPr lang="en-US" sz="6000" dirty="0">
              <a:solidFill>
                <a:schemeClr val="bg1"/>
              </a:solidFill>
              <a:latin typeface="Calibri Light" panose="020F0302020204030204" pitchFamily="34" charset="0"/>
              <a:cs typeface="Calibri Light" panose="020F0302020204030204" pitchFamily="34" charset="0"/>
            </a:endParaRPr>
          </a:p>
        </p:txBody>
      </p:sp>
    </p:spTree>
    <p:extLst>
      <p:ext uri="{BB962C8B-B14F-4D97-AF65-F5344CB8AC3E}">
        <p14:creationId xmlns:p14="http://schemas.microsoft.com/office/powerpoint/2010/main" val="264759982"/>
      </p:ext>
    </p:extLst>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animEffect transition="in" filter="wipe(left)">
                                      <p:cBhvr>
                                        <p:cTn id="7" dur="500"/>
                                        <p:tgtEl>
                                          <p:spTgt spid="5">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xmlns="" id="{6C6496E4-9DD6-341F-210A-ED51CDF92F48}"/>
              </a:ext>
            </a:extLst>
          </p:cNvPr>
          <p:cNvSpPr>
            <a:spLocks noGrp="1"/>
          </p:cNvSpPr>
          <p:nvPr>
            <p:ph type="title"/>
          </p:nvPr>
        </p:nvSpPr>
        <p:spPr/>
        <p:txBody>
          <a:bodyPr/>
          <a:lstStyle/>
          <a:p>
            <a:r>
              <a:rPr lang="en-US" dirty="0"/>
              <a:t>Acts 17</a:t>
            </a:r>
          </a:p>
        </p:txBody>
      </p:sp>
      <p:sp>
        <p:nvSpPr>
          <p:cNvPr id="10" name="Content Placeholder 9">
            <a:extLst>
              <a:ext uri="{FF2B5EF4-FFF2-40B4-BE49-F238E27FC236}">
                <a16:creationId xmlns:a16="http://schemas.microsoft.com/office/drawing/2014/main" xmlns="" id="{040A7444-A75C-5ED2-6055-80CB626BBF1C}"/>
              </a:ext>
            </a:extLst>
          </p:cNvPr>
          <p:cNvSpPr>
            <a:spLocks noGrp="1"/>
          </p:cNvSpPr>
          <p:nvPr>
            <p:ph idx="1"/>
          </p:nvPr>
        </p:nvSpPr>
        <p:spPr/>
        <p:txBody>
          <a:bodyPr/>
          <a:lstStyle/>
          <a:p>
            <a:r>
              <a:rPr lang="en-US" baseline="30000" dirty="0"/>
              <a:t>3 </a:t>
            </a:r>
            <a:r>
              <a:rPr lang="en-US" dirty="0"/>
              <a:t>He explained </a:t>
            </a:r>
            <a:r>
              <a:rPr lang="en-US" u="sng" dirty="0"/>
              <a:t>the prophecies</a:t>
            </a:r>
            <a:r>
              <a:rPr lang="en-US" dirty="0"/>
              <a:t> and gave evidence that the Messiah must suffer and rise from the dead.</a:t>
            </a:r>
          </a:p>
        </p:txBody>
      </p:sp>
      <p:sp>
        <p:nvSpPr>
          <p:cNvPr id="2" name="Rounded Rectangle 6">
            <a:extLst>
              <a:ext uri="{FF2B5EF4-FFF2-40B4-BE49-F238E27FC236}">
                <a16:creationId xmlns:a16="http://schemas.microsoft.com/office/drawing/2014/main" xmlns="" id="{BB445899-CB23-BAA2-6070-E9508DE7E56B}"/>
              </a:ext>
            </a:extLst>
          </p:cNvPr>
          <p:cNvSpPr/>
          <p:nvPr/>
        </p:nvSpPr>
        <p:spPr bwMode="auto">
          <a:xfrm>
            <a:off x="431800" y="2093976"/>
            <a:ext cx="9296400" cy="2363724"/>
          </a:xfrm>
          <a:prstGeom prst="roundRect">
            <a:avLst>
              <a:gd name="adj" fmla="val 0"/>
            </a:avLst>
          </a:prstGeom>
          <a:solidFill>
            <a:schemeClr val="tx1"/>
          </a:solidFill>
          <a:ln w="25400" cap="flat" cmpd="sng" algn="ctr">
            <a:solidFill>
              <a:schemeClr val="bg1"/>
            </a:solidFill>
            <a:prstDash val="solid"/>
            <a:round/>
            <a:headEnd type="none" w="med" len="med"/>
            <a:tailEnd type="none" w="med" len="med"/>
          </a:ln>
          <a:effectLst/>
        </p:spPr>
        <p:txBody>
          <a:bodyPr wrap="square" rtlCol="0" anchor="t" anchorCtr="0">
            <a:spAutoFit/>
          </a:bodyPr>
          <a:lstStyle/>
          <a:p>
            <a:pPr marL="174625" indent="-174625">
              <a:lnSpc>
                <a:spcPct val="90000"/>
              </a:lnSpc>
            </a:pPr>
            <a:r>
              <a:rPr lang="en-US" sz="3600" dirty="0">
                <a:solidFill>
                  <a:schemeClr val="bg1"/>
                </a:solidFill>
                <a:latin typeface="Calibri Light" panose="020F0302020204030204" pitchFamily="34" charset="0"/>
                <a:cs typeface="Calibri Light" panose="020F0302020204030204" pitchFamily="34" charset="0"/>
              </a:rPr>
              <a:t>See, my </a:t>
            </a:r>
            <a:r>
              <a:rPr lang="en-US" sz="3600" u="sng" dirty="0">
                <a:solidFill>
                  <a:schemeClr val="bg1"/>
                </a:solidFill>
                <a:latin typeface="Calibri Light" panose="020F0302020204030204" pitchFamily="34" charset="0"/>
                <a:cs typeface="Calibri Light" panose="020F0302020204030204" pitchFamily="34" charset="0"/>
              </a:rPr>
              <a:t>servant</a:t>
            </a:r>
            <a:r>
              <a:rPr lang="en-US" sz="3600" dirty="0">
                <a:solidFill>
                  <a:schemeClr val="bg1"/>
                </a:solidFill>
                <a:latin typeface="Calibri Light" panose="020F0302020204030204" pitchFamily="34" charset="0"/>
                <a:cs typeface="Calibri Light" panose="020F0302020204030204" pitchFamily="34" charset="0"/>
              </a:rPr>
              <a:t>…</a:t>
            </a:r>
            <a:br>
              <a:rPr lang="en-US" sz="3600" dirty="0">
                <a:solidFill>
                  <a:schemeClr val="bg1"/>
                </a:solidFill>
                <a:latin typeface="Calibri Light" panose="020F0302020204030204" pitchFamily="34" charset="0"/>
                <a:cs typeface="Calibri Light" panose="020F0302020204030204" pitchFamily="34" charset="0"/>
              </a:rPr>
            </a:br>
            <a:r>
              <a:rPr lang="en-US" sz="3600" dirty="0">
                <a:solidFill>
                  <a:schemeClr val="bg1"/>
                </a:solidFill>
                <a:latin typeface="Calibri Light" panose="020F0302020204030204" pitchFamily="34" charset="0"/>
                <a:cs typeface="Calibri Light" panose="020F0302020204030204" pitchFamily="34" charset="0"/>
              </a:rPr>
              <a:t>He was despised and rejected…</a:t>
            </a:r>
          </a:p>
          <a:p>
            <a:pPr marL="174625" indent="-174625">
              <a:lnSpc>
                <a:spcPct val="90000"/>
              </a:lnSpc>
            </a:pPr>
            <a:r>
              <a:rPr lang="en-US" sz="3600" dirty="0">
                <a:solidFill>
                  <a:schemeClr val="bg1"/>
                </a:solidFill>
                <a:latin typeface="Calibri Light" panose="020F0302020204030204" pitchFamily="34" charset="0"/>
                <a:cs typeface="Calibri Light" panose="020F0302020204030204" pitchFamily="34" charset="0"/>
              </a:rPr>
              <a:t>He was pierced for our rebellion, </a:t>
            </a:r>
            <a:br>
              <a:rPr lang="en-US" sz="3600" dirty="0">
                <a:solidFill>
                  <a:schemeClr val="bg1"/>
                </a:solidFill>
                <a:latin typeface="Calibri Light" panose="020F0302020204030204" pitchFamily="34" charset="0"/>
                <a:cs typeface="Calibri Light" panose="020F0302020204030204" pitchFamily="34" charset="0"/>
              </a:rPr>
            </a:br>
            <a:r>
              <a:rPr lang="en-US" sz="3600" dirty="0">
                <a:solidFill>
                  <a:schemeClr val="bg1"/>
                </a:solidFill>
                <a:latin typeface="Calibri Light" panose="020F0302020204030204" pitchFamily="34" charset="0"/>
                <a:cs typeface="Calibri Light" panose="020F0302020204030204" pitchFamily="34" charset="0"/>
              </a:rPr>
              <a:t>crushed for our sins…</a:t>
            </a:r>
          </a:p>
          <a:p>
            <a:pPr marL="174625" indent="-174625" algn="r">
              <a:lnSpc>
                <a:spcPct val="90000"/>
              </a:lnSpc>
            </a:pPr>
            <a:r>
              <a:rPr lang="en-US" sz="2000" i="1" dirty="0">
                <a:solidFill>
                  <a:schemeClr val="bg1"/>
                </a:solidFill>
                <a:latin typeface="Calibri Light" panose="020F0302020204030204" pitchFamily="34" charset="0"/>
                <a:cs typeface="Calibri Light" panose="020F0302020204030204" pitchFamily="34" charset="0"/>
              </a:rPr>
              <a:t>(Isaiah 52:13-53:11)</a:t>
            </a:r>
          </a:p>
        </p:txBody>
      </p:sp>
    </p:spTree>
    <p:extLst>
      <p:ext uri="{BB962C8B-B14F-4D97-AF65-F5344CB8AC3E}">
        <p14:creationId xmlns:p14="http://schemas.microsoft.com/office/powerpoint/2010/main" val="1039810251"/>
      </p:ext>
    </p:extLst>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wipe(left)">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wipe(left)">
                                      <p:cBhvr>
                                        <p:cTn id="12" dur="500"/>
                                        <p:tgtEl>
                                          <p:spTgt spid="2">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xmlns="" id="{6C6496E4-9DD6-341F-210A-ED51CDF92F48}"/>
              </a:ext>
            </a:extLst>
          </p:cNvPr>
          <p:cNvSpPr>
            <a:spLocks noGrp="1"/>
          </p:cNvSpPr>
          <p:nvPr>
            <p:ph type="title"/>
          </p:nvPr>
        </p:nvSpPr>
        <p:spPr/>
        <p:txBody>
          <a:bodyPr/>
          <a:lstStyle/>
          <a:p>
            <a:r>
              <a:rPr lang="en-US" dirty="0"/>
              <a:t>Acts 17</a:t>
            </a:r>
          </a:p>
        </p:txBody>
      </p:sp>
      <p:sp>
        <p:nvSpPr>
          <p:cNvPr id="10" name="Content Placeholder 9">
            <a:extLst>
              <a:ext uri="{FF2B5EF4-FFF2-40B4-BE49-F238E27FC236}">
                <a16:creationId xmlns:a16="http://schemas.microsoft.com/office/drawing/2014/main" xmlns="" id="{040A7444-A75C-5ED2-6055-80CB626BBF1C}"/>
              </a:ext>
            </a:extLst>
          </p:cNvPr>
          <p:cNvSpPr>
            <a:spLocks noGrp="1"/>
          </p:cNvSpPr>
          <p:nvPr>
            <p:ph idx="1"/>
          </p:nvPr>
        </p:nvSpPr>
        <p:spPr/>
        <p:txBody>
          <a:bodyPr/>
          <a:lstStyle/>
          <a:p>
            <a:r>
              <a:rPr lang="en-US" baseline="30000" dirty="0"/>
              <a:t>3 </a:t>
            </a:r>
            <a:r>
              <a:rPr lang="en-US" dirty="0"/>
              <a:t>He explained </a:t>
            </a:r>
            <a:r>
              <a:rPr lang="en-US" u="sng" dirty="0"/>
              <a:t>the prophecies</a:t>
            </a:r>
            <a:r>
              <a:rPr lang="en-US" dirty="0"/>
              <a:t> and gave evidence that the Messiah must suffer and rise from the dead.</a:t>
            </a:r>
          </a:p>
        </p:txBody>
      </p:sp>
      <p:sp>
        <p:nvSpPr>
          <p:cNvPr id="2" name="Rounded Rectangle 6">
            <a:extLst>
              <a:ext uri="{FF2B5EF4-FFF2-40B4-BE49-F238E27FC236}">
                <a16:creationId xmlns:a16="http://schemas.microsoft.com/office/drawing/2014/main" xmlns="" id="{BB445899-CB23-BAA2-6070-E9508DE7E56B}"/>
              </a:ext>
            </a:extLst>
          </p:cNvPr>
          <p:cNvSpPr/>
          <p:nvPr/>
        </p:nvSpPr>
        <p:spPr bwMode="auto">
          <a:xfrm>
            <a:off x="431800" y="2093976"/>
            <a:ext cx="9296400" cy="2363724"/>
          </a:xfrm>
          <a:prstGeom prst="roundRect">
            <a:avLst>
              <a:gd name="adj" fmla="val 0"/>
            </a:avLst>
          </a:prstGeom>
          <a:solidFill>
            <a:schemeClr val="tx1"/>
          </a:solidFill>
          <a:ln w="25400" cap="flat" cmpd="sng" algn="ctr">
            <a:solidFill>
              <a:schemeClr val="bg1"/>
            </a:solidFill>
            <a:prstDash val="solid"/>
            <a:round/>
            <a:headEnd type="none" w="med" len="med"/>
            <a:tailEnd type="none" w="med" len="med"/>
          </a:ln>
          <a:effectLst/>
        </p:spPr>
        <p:txBody>
          <a:bodyPr wrap="square" rtlCol="0" anchor="t" anchorCtr="0">
            <a:spAutoFit/>
          </a:bodyPr>
          <a:lstStyle/>
          <a:p>
            <a:pPr marL="174625" indent="-174625">
              <a:lnSpc>
                <a:spcPct val="90000"/>
              </a:lnSpc>
            </a:pPr>
            <a:r>
              <a:rPr lang="en-US" sz="3600" dirty="0">
                <a:solidFill>
                  <a:schemeClr val="bg1"/>
                </a:solidFill>
                <a:latin typeface="Calibri Light" panose="020F0302020204030204" pitchFamily="34" charset="0"/>
                <a:cs typeface="Calibri Light" panose="020F0302020204030204" pitchFamily="34" charset="0"/>
              </a:rPr>
              <a:t>No one cared that he died…</a:t>
            </a:r>
            <a:br>
              <a:rPr lang="en-US" sz="3600" dirty="0">
                <a:solidFill>
                  <a:schemeClr val="bg1"/>
                </a:solidFill>
                <a:latin typeface="Calibri Light" panose="020F0302020204030204" pitchFamily="34" charset="0"/>
                <a:cs typeface="Calibri Light" panose="020F0302020204030204" pitchFamily="34" charset="0"/>
              </a:rPr>
            </a:br>
            <a:r>
              <a:rPr lang="en-US" sz="3600" dirty="0">
                <a:solidFill>
                  <a:schemeClr val="bg1"/>
                </a:solidFill>
                <a:latin typeface="Calibri Light" panose="020F0302020204030204" pitchFamily="34" charset="0"/>
                <a:cs typeface="Calibri Light" panose="020F0302020204030204" pitchFamily="34" charset="0"/>
              </a:rPr>
              <a:t>He had done no wrong…</a:t>
            </a:r>
          </a:p>
          <a:p>
            <a:pPr marL="174625" indent="-174625">
              <a:lnSpc>
                <a:spcPct val="90000"/>
              </a:lnSpc>
            </a:pPr>
            <a:r>
              <a:rPr lang="en-US" sz="3600" dirty="0">
                <a:solidFill>
                  <a:schemeClr val="bg1"/>
                </a:solidFill>
                <a:latin typeface="Calibri Light" panose="020F0302020204030204" pitchFamily="34" charset="0"/>
                <a:cs typeface="Calibri Light" panose="020F0302020204030204" pitchFamily="34" charset="0"/>
              </a:rPr>
              <a:t>But he was buried like a criminal;</a:t>
            </a:r>
          </a:p>
          <a:p>
            <a:pPr marL="174625" indent="-174625">
              <a:lnSpc>
                <a:spcPct val="90000"/>
              </a:lnSpc>
            </a:pPr>
            <a:r>
              <a:rPr lang="en-US" sz="3600" dirty="0">
                <a:solidFill>
                  <a:schemeClr val="bg1"/>
                </a:solidFill>
                <a:latin typeface="Calibri Light" panose="020F0302020204030204" pitchFamily="34" charset="0"/>
                <a:cs typeface="Calibri Light" panose="020F0302020204030204" pitchFamily="34" charset="0"/>
              </a:rPr>
              <a:t>	he was put in a rich man’s grave.</a:t>
            </a:r>
          </a:p>
          <a:p>
            <a:pPr marL="174625" indent="-174625" algn="r">
              <a:lnSpc>
                <a:spcPct val="90000"/>
              </a:lnSpc>
            </a:pPr>
            <a:r>
              <a:rPr lang="en-US" sz="2000" i="1" dirty="0">
                <a:solidFill>
                  <a:schemeClr val="bg1"/>
                </a:solidFill>
                <a:latin typeface="Calibri Light" panose="020F0302020204030204" pitchFamily="34" charset="0"/>
                <a:cs typeface="Calibri Light" panose="020F0302020204030204" pitchFamily="34" charset="0"/>
              </a:rPr>
              <a:t>(Isaiah 52:13-53:11)</a:t>
            </a:r>
          </a:p>
        </p:txBody>
      </p:sp>
    </p:spTree>
    <p:extLst>
      <p:ext uri="{BB962C8B-B14F-4D97-AF65-F5344CB8AC3E}">
        <p14:creationId xmlns:p14="http://schemas.microsoft.com/office/powerpoint/2010/main" val="2989772311"/>
      </p:ext>
    </p:extLst>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animEffect transition="in" filter="wipe(left)">
                                      <p:cBhvr>
                                        <p:cTn id="7" dur="500"/>
                                        <p:tgtEl>
                                          <p:spTgt spid="2">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2">
                                            <p:txEl>
                                              <p:pRg st="2" end="2"/>
                                            </p:txEl>
                                          </p:spTgt>
                                        </p:tgtEl>
                                        <p:attrNameLst>
                                          <p:attrName>style.visibility</p:attrName>
                                        </p:attrNameLst>
                                      </p:cBhvr>
                                      <p:to>
                                        <p:strVal val="visible"/>
                                      </p:to>
                                    </p:set>
                                    <p:animEffect transition="in" filter="wipe(left)">
                                      <p:cBhvr>
                                        <p:cTn id="12" dur="500"/>
                                        <p:tgtEl>
                                          <p:spTgt spid="2">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noFill/>
        <a:ln w="25400" cap="flat" cmpd="sng" algn="ctr">
          <a:solidFill>
            <a:schemeClr val="bg1"/>
          </a:solidFill>
          <a:prstDash val="solid"/>
          <a:round/>
          <a:headEnd type="none" w="med" len="med"/>
          <a:tailEnd type="none" w="med" len="med"/>
        </a:ln>
        <a:effectLst/>
      </a:spPr>
      <a:bodyPr rtlCol="0" anchor="ctr"/>
      <a:lstStyle>
        <a:defPPr algn="ctr">
          <a:defRPr/>
        </a:defPPr>
      </a:lstStyle>
    </a:spDef>
    <a:lnDef>
      <a:spPr bwMode="auto">
        <a:solidFill>
          <a:schemeClr val="accent1"/>
        </a:solidFill>
        <a:ln w="25400" cap="flat" cmpd="sng" algn="ctr">
          <a:solidFill>
            <a:schemeClr val="bg1"/>
          </a:solidFill>
          <a:prstDash val="solid"/>
          <a:round/>
          <a:headEnd type="none" w="med" len="med"/>
          <a:tailEnd type="none" w="med" len="med"/>
        </a:ln>
        <a:effectLst/>
      </a:spPr>
      <a:bodyPr/>
      <a:lstStyle/>
    </a:lnDef>
  </a:objectDefaults>
  <a:extraClrSchemeLst>
    <a:extraClrScheme>
      <a:clrScheme name="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Foundry</Template>
  <TotalTime>0</TotalTime>
  <Words>1755</Words>
  <Application>Microsoft Office PowerPoint</Application>
  <PresentationFormat>Custom</PresentationFormat>
  <Paragraphs>277</Paragraphs>
  <Slides>47</Slides>
  <Notes>29</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47</vt:i4>
      </vt:variant>
    </vt:vector>
  </HeadingPairs>
  <TitlesOfParts>
    <vt:vector size="55" baseType="lpstr">
      <vt:lpstr>MS PGothic</vt:lpstr>
      <vt:lpstr>MS PGothic</vt:lpstr>
      <vt:lpstr>Arial</vt:lpstr>
      <vt:lpstr>Calibri Light</vt:lpstr>
      <vt:lpstr>Georgia</vt:lpstr>
      <vt:lpstr>Papyrus</vt:lpstr>
      <vt:lpstr>Times New Roman</vt:lpstr>
      <vt:lpstr>Default Design</vt:lpstr>
      <vt:lpstr>A Model Church</vt:lpstr>
      <vt:lpstr>1 Thessalonians 1</vt:lpstr>
      <vt:lpstr>Thessalonica (Thessaloniki)</vt:lpstr>
      <vt:lpstr>Thessalonica (Thessaloniki)</vt:lpstr>
      <vt:lpstr>Acts 17</vt:lpstr>
      <vt:lpstr>PowerPoint Presentation</vt:lpstr>
      <vt:lpstr>Acts 17</vt:lpstr>
      <vt:lpstr>Acts 17</vt:lpstr>
      <vt:lpstr>Acts 17</vt:lpstr>
      <vt:lpstr>Acts 17</vt:lpstr>
      <vt:lpstr>Acts 17</vt:lpstr>
      <vt:lpstr>Acts 17</vt:lpstr>
      <vt:lpstr>Acts 17</vt:lpstr>
      <vt:lpstr>Acts 17</vt:lpstr>
      <vt:lpstr>Acts 17</vt:lpstr>
      <vt:lpstr>Clinton E. Arnold, Zondervan Illustrated Bible Backgrounds Commentary: John, Acts., vol. 2 (Grand Rapids, MI: Zondervan, 2002), 382.</vt:lpstr>
      <vt:lpstr>Clinton E. Arnold, Zondervan Illustrated Bible Backgrounds Commentary: John, Acts., vol. 2 (Grand Rapids, MI: Zondervan, 2002), 382.</vt:lpstr>
      <vt:lpstr>Clinton E. Arnold, Zondervan Illustrated Bible Backgrounds Commentary: John, Acts., vol. 2 (Grand Rapids, MI: Zondervan, 2002), 382.</vt:lpstr>
      <vt:lpstr>Clinton E. Arnold, Zondervan Illustrated Bible Backgrounds Commentary: John, Acts., vol. 2 (Grand Rapids, MI: Zondervan, 2002), 382.</vt:lpstr>
      <vt:lpstr>Clinton E. Arnold, Zondervan Illustrated Bible Backgrounds Commentary: John, Acts., vol. 2 (Grand Rapids, MI: Zondervan, 2002), 382.</vt:lpstr>
      <vt:lpstr>Acts 17</vt:lpstr>
      <vt:lpstr>Acts 17</vt:lpstr>
      <vt:lpstr>Acts 17</vt:lpstr>
      <vt:lpstr>“You have become an example to all the believers in Greece.”  (1 Thessalonians 1:7)</vt:lpstr>
      <vt:lpstr>1 Thessalonians 1</vt:lpstr>
      <vt:lpstr>1 Thessalonians 1</vt:lpstr>
      <vt:lpstr>1 Thessalonians 1</vt:lpstr>
      <vt:lpstr>1 Thessalonians 1</vt:lpstr>
      <vt:lpstr>1 Thessalonians 1</vt:lpstr>
      <vt:lpstr>1 Thessalonians 1</vt:lpstr>
      <vt:lpstr>1 Thessalonians 1</vt:lpstr>
      <vt:lpstr>1 Thessalonians 1</vt:lpstr>
      <vt:lpstr>1 Thessalonians 1</vt:lpstr>
      <vt:lpstr>1 Thessalonians 1</vt:lpstr>
      <vt:lpstr>1 Thessalonians 1</vt:lpstr>
      <vt:lpstr>1 Thessalonians 1</vt:lpstr>
      <vt:lpstr>1 Thessalonians 1</vt:lpstr>
      <vt:lpstr>1 Thessalonians 1</vt:lpstr>
      <vt:lpstr>1 Thessalonians 1</vt:lpstr>
      <vt:lpstr>1 Thessalonians 1</vt:lpstr>
      <vt:lpstr>1 Thessalonians 1</vt:lpstr>
      <vt:lpstr>1 Thessalonians 1</vt:lpstr>
      <vt:lpstr>1 Thessalonians 1</vt:lpstr>
      <vt:lpstr>1 Thessalonians 1</vt:lpstr>
      <vt:lpstr>Conclusions</vt:lpstr>
      <vt:lpstr>1 Thessalonians 1</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
  <cp:lastModifiedBy/>
  <cp:revision>1</cp:revision>
  <dcterms:created xsi:type="dcterms:W3CDTF">2014-02-04T14:15:57Z</dcterms:created>
  <dcterms:modified xsi:type="dcterms:W3CDTF">2023-04-25T13:23:14Z</dcterms:modified>
</cp:coreProperties>
</file>