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sldIdLst>
    <p:sldId id="7081" r:id="rId2"/>
    <p:sldId id="8311" r:id="rId3"/>
    <p:sldId id="8406" r:id="rId4"/>
    <p:sldId id="8551" r:id="rId5"/>
    <p:sldId id="8552" r:id="rId6"/>
    <p:sldId id="8596" r:id="rId7"/>
    <p:sldId id="8553" r:id="rId8"/>
    <p:sldId id="8554" r:id="rId9"/>
    <p:sldId id="8559" r:id="rId10"/>
    <p:sldId id="8564" r:id="rId11"/>
    <p:sldId id="8565" r:id="rId12"/>
    <p:sldId id="8566" r:id="rId13"/>
    <p:sldId id="8567" r:id="rId14"/>
    <p:sldId id="8568" r:id="rId15"/>
    <p:sldId id="8569" r:id="rId16"/>
    <p:sldId id="8571" r:id="rId17"/>
    <p:sldId id="8570" r:id="rId18"/>
    <p:sldId id="8572" r:id="rId19"/>
    <p:sldId id="8573" r:id="rId20"/>
    <p:sldId id="8574" r:id="rId21"/>
    <p:sldId id="8575" r:id="rId22"/>
    <p:sldId id="8576" r:id="rId23"/>
    <p:sldId id="8577" r:id="rId24"/>
    <p:sldId id="8578" r:id="rId25"/>
    <p:sldId id="8579" r:id="rId26"/>
    <p:sldId id="8580" r:id="rId27"/>
    <p:sldId id="8581" r:id="rId28"/>
    <p:sldId id="8582" r:id="rId29"/>
    <p:sldId id="8583" r:id="rId30"/>
    <p:sldId id="8584" r:id="rId31"/>
    <p:sldId id="8585" r:id="rId32"/>
    <p:sldId id="8586" r:id="rId33"/>
    <p:sldId id="8588" r:id="rId34"/>
    <p:sldId id="8589" r:id="rId35"/>
    <p:sldId id="8590" r:id="rId36"/>
    <p:sldId id="8591" r:id="rId37"/>
    <p:sldId id="8592" r:id="rId38"/>
    <p:sldId id="8595" r:id="rId39"/>
    <p:sldId id="6976" r:id="rId40"/>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E1C"/>
    <a:srgbClr val="008000"/>
    <a:srgbClr val="DCDC92"/>
    <a:srgbClr val="F79747"/>
    <a:srgbClr val="F68B32"/>
    <a:srgbClr val="4D2A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B34134-50AE-4C90-AEC5-FC8A41E2F969}" v="15" dt="2024-12-10T17:18:01.2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78" autoAdjust="0"/>
    <p:restoredTop sz="93557" autoAdjust="0"/>
  </p:normalViewPr>
  <p:slideViewPr>
    <p:cSldViewPr>
      <p:cViewPr varScale="1">
        <p:scale>
          <a:sx n="63" d="100"/>
          <a:sy n="63" d="100"/>
        </p:scale>
        <p:origin x="792" y="48"/>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oustB" userId="036fd538-e6a0-4478-b832-b99ce6775b9a" providerId="ADAL" clId="{48B34134-50AE-4C90-AEC5-FC8A41E2F969}"/>
    <pc:docChg chg="undo custSel addSld delSld modSld modMainMaster">
      <pc:chgData name="FoustB" userId="036fd538-e6a0-4478-b832-b99ce6775b9a" providerId="ADAL" clId="{48B34134-50AE-4C90-AEC5-FC8A41E2F969}" dt="2024-12-10T19:04:08.319" v="1536" actId="47"/>
      <pc:docMkLst>
        <pc:docMk/>
      </pc:docMkLst>
      <pc:sldChg chg="del">
        <pc:chgData name="FoustB" userId="036fd538-e6a0-4478-b832-b99ce6775b9a" providerId="ADAL" clId="{48B34134-50AE-4C90-AEC5-FC8A41E2F969}" dt="2024-12-10T19:04:02.571" v="1533" actId="47"/>
        <pc:sldMkLst>
          <pc:docMk/>
          <pc:sldMk cId="659301026" sldId="7860"/>
        </pc:sldMkLst>
      </pc:sldChg>
      <pc:sldChg chg="del">
        <pc:chgData name="FoustB" userId="036fd538-e6a0-4478-b832-b99ce6775b9a" providerId="ADAL" clId="{48B34134-50AE-4C90-AEC5-FC8A41E2F969}" dt="2024-12-10T19:04:05.982" v="1534" actId="47"/>
        <pc:sldMkLst>
          <pc:docMk/>
          <pc:sldMk cId="1856482060" sldId="7861"/>
        </pc:sldMkLst>
      </pc:sldChg>
      <pc:sldChg chg="del">
        <pc:chgData name="FoustB" userId="036fd538-e6a0-4478-b832-b99ce6775b9a" providerId="ADAL" clId="{48B34134-50AE-4C90-AEC5-FC8A41E2F969}" dt="2024-12-10T19:04:02.355" v="1532" actId="47"/>
        <pc:sldMkLst>
          <pc:docMk/>
          <pc:sldMk cId="1855452946" sldId="8220"/>
        </pc:sldMkLst>
      </pc:sldChg>
      <pc:sldChg chg="addSp delSp modSp mod setBg delAnim modAnim">
        <pc:chgData name="FoustB" userId="036fd538-e6a0-4478-b832-b99ce6775b9a" providerId="ADAL" clId="{48B34134-50AE-4C90-AEC5-FC8A41E2F969}" dt="2024-12-10T17:17:48.072" v="48"/>
        <pc:sldMkLst>
          <pc:docMk/>
          <pc:sldMk cId="2921333220" sldId="8311"/>
        </pc:sldMkLst>
        <pc:spChg chg="del">
          <ac:chgData name="FoustB" userId="036fd538-e6a0-4478-b832-b99ce6775b9a" providerId="ADAL" clId="{48B34134-50AE-4C90-AEC5-FC8A41E2F969}" dt="2024-12-10T17:15:39.585" v="16" actId="478"/>
          <ac:spMkLst>
            <pc:docMk/>
            <pc:sldMk cId="2921333220" sldId="8311"/>
            <ac:spMk id="2" creationId="{E65DE924-7F99-8340-F7A7-9294C48F7B88}"/>
          </ac:spMkLst>
        </pc:spChg>
        <pc:spChg chg="del">
          <ac:chgData name="FoustB" userId="036fd538-e6a0-4478-b832-b99ce6775b9a" providerId="ADAL" clId="{48B34134-50AE-4C90-AEC5-FC8A41E2F969}" dt="2024-12-10T17:14:33.148" v="6" actId="478"/>
          <ac:spMkLst>
            <pc:docMk/>
            <pc:sldMk cId="2921333220" sldId="8311"/>
            <ac:spMk id="3" creationId="{B41EDEB2-7DFC-D656-9387-700880DA9AD1}"/>
          </ac:spMkLst>
        </pc:spChg>
        <pc:spChg chg="del">
          <ac:chgData name="FoustB" userId="036fd538-e6a0-4478-b832-b99ce6775b9a" providerId="ADAL" clId="{48B34134-50AE-4C90-AEC5-FC8A41E2F969}" dt="2024-12-10T17:15:54.981" v="17" actId="478"/>
          <ac:spMkLst>
            <pc:docMk/>
            <pc:sldMk cId="2921333220" sldId="8311"/>
            <ac:spMk id="4" creationId="{B4D41830-2DD8-2AFE-EC89-3EE21037B429}"/>
          </ac:spMkLst>
        </pc:spChg>
        <pc:spChg chg="del">
          <ac:chgData name="FoustB" userId="036fd538-e6a0-4478-b832-b99ce6775b9a" providerId="ADAL" clId="{48B34134-50AE-4C90-AEC5-FC8A41E2F969}" dt="2024-12-10T17:15:58.862" v="18" actId="478"/>
          <ac:spMkLst>
            <pc:docMk/>
            <pc:sldMk cId="2921333220" sldId="8311"/>
            <ac:spMk id="5" creationId="{6DA0A459-0BF5-3040-8E85-07296A3F0425}"/>
          </ac:spMkLst>
        </pc:spChg>
        <pc:spChg chg="add del mod">
          <ac:chgData name="FoustB" userId="036fd538-e6a0-4478-b832-b99ce6775b9a" providerId="ADAL" clId="{48B34134-50AE-4C90-AEC5-FC8A41E2F969}" dt="2024-12-10T17:15:36.579" v="15" actId="478"/>
          <ac:spMkLst>
            <pc:docMk/>
            <pc:sldMk cId="2921333220" sldId="8311"/>
            <ac:spMk id="6" creationId="{97F611A1-67C3-2D83-00B2-BC7DB40B4EEC}"/>
          </ac:spMkLst>
        </pc:spChg>
        <pc:spChg chg="add mod">
          <ac:chgData name="FoustB" userId="036fd538-e6a0-4478-b832-b99ce6775b9a" providerId="ADAL" clId="{48B34134-50AE-4C90-AEC5-FC8A41E2F969}" dt="2024-12-10T17:17:26.773" v="46" actId="14100"/>
          <ac:spMkLst>
            <pc:docMk/>
            <pc:sldMk cId="2921333220" sldId="8311"/>
            <ac:spMk id="7" creationId="{CF8FE61B-3E0F-3681-18BE-E45147DDD810}"/>
          </ac:spMkLst>
        </pc:spChg>
        <pc:spChg chg="add mod">
          <ac:chgData name="FoustB" userId="036fd538-e6a0-4478-b832-b99ce6775b9a" providerId="ADAL" clId="{48B34134-50AE-4C90-AEC5-FC8A41E2F969}" dt="2024-12-10T17:16:55" v="30" actId="1076"/>
          <ac:spMkLst>
            <pc:docMk/>
            <pc:sldMk cId="2921333220" sldId="8311"/>
            <ac:spMk id="8" creationId="{C0C38336-BE3B-363F-3F10-606EE15B1CDB}"/>
          </ac:spMkLst>
        </pc:spChg>
        <pc:picChg chg="add mod">
          <ac:chgData name="FoustB" userId="036fd538-e6a0-4478-b832-b99ce6775b9a" providerId="ADAL" clId="{48B34134-50AE-4C90-AEC5-FC8A41E2F969}" dt="2024-12-10T17:17:29.958" v="47" actId="14100"/>
          <ac:picMkLst>
            <pc:docMk/>
            <pc:sldMk cId="2921333220" sldId="8311"/>
            <ac:picMk id="9" creationId="{7F8FE902-2E2A-01F2-8E01-D9953E9D3D4B}"/>
          </ac:picMkLst>
        </pc:picChg>
        <pc:picChg chg="del">
          <ac:chgData name="FoustB" userId="036fd538-e6a0-4478-b832-b99ce6775b9a" providerId="ADAL" clId="{48B34134-50AE-4C90-AEC5-FC8A41E2F969}" dt="2024-12-10T17:13:55.878" v="0" actId="478"/>
          <ac:picMkLst>
            <pc:docMk/>
            <pc:sldMk cId="2921333220" sldId="8311"/>
            <ac:picMk id="61442" creationId="{B80AF8CB-31B2-9654-5D2A-1D82AAE3BAB9}"/>
          </ac:picMkLst>
        </pc:picChg>
      </pc:sldChg>
      <pc:sldChg chg="addSp delSp modSp mod setBg delAnim">
        <pc:chgData name="FoustB" userId="036fd538-e6a0-4478-b832-b99ce6775b9a" providerId="ADAL" clId="{48B34134-50AE-4C90-AEC5-FC8A41E2F969}" dt="2024-12-10T17:23:47.054" v="128" actId="14100"/>
        <pc:sldMkLst>
          <pc:docMk/>
          <pc:sldMk cId="4278359178" sldId="8406"/>
        </pc:sldMkLst>
        <pc:spChg chg="del">
          <ac:chgData name="FoustB" userId="036fd538-e6a0-4478-b832-b99ce6775b9a" providerId="ADAL" clId="{48B34134-50AE-4C90-AEC5-FC8A41E2F969}" dt="2024-12-10T17:18:21.614" v="60" actId="478"/>
          <ac:spMkLst>
            <pc:docMk/>
            <pc:sldMk cId="4278359178" sldId="8406"/>
            <ac:spMk id="2" creationId="{AEC1F446-24E9-4781-9C15-D600E4C4A0A1}"/>
          </ac:spMkLst>
        </pc:spChg>
        <pc:spChg chg="mod">
          <ac:chgData name="FoustB" userId="036fd538-e6a0-4478-b832-b99ce6775b9a" providerId="ADAL" clId="{48B34134-50AE-4C90-AEC5-FC8A41E2F969}" dt="2024-12-10T17:23:47.054" v="128" actId="14100"/>
          <ac:spMkLst>
            <pc:docMk/>
            <pc:sldMk cId="4278359178" sldId="8406"/>
            <ac:spMk id="3" creationId="{62136E38-E67B-2EE1-8633-67A05C5AE036}"/>
          </ac:spMkLst>
        </pc:spChg>
        <pc:spChg chg="add mod">
          <ac:chgData name="FoustB" userId="036fd538-e6a0-4478-b832-b99ce6775b9a" providerId="ADAL" clId="{48B34134-50AE-4C90-AEC5-FC8A41E2F969}" dt="2024-12-10T17:18:44.335" v="67" actId="14100"/>
          <ac:spMkLst>
            <pc:docMk/>
            <pc:sldMk cId="4278359178" sldId="8406"/>
            <ac:spMk id="4" creationId="{92E43A76-6DAE-E4F6-854D-3C035F792777}"/>
          </ac:spMkLst>
        </pc:spChg>
        <pc:spChg chg="del">
          <ac:chgData name="FoustB" userId="036fd538-e6a0-4478-b832-b99ce6775b9a" providerId="ADAL" clId="{48B34134-50AE-4C90-AEC5-FC8A41E2F969}" dt="2024-12-10T17:18:19.866" v="59" actId="478"/>
          <ac:spMkLst>
            <pc:docMk/>
            <pc:sldMk cId="4278359178" sldId="8406"/>
            <ac:spMk id="5" creationId="{5B72C073-90F0-4741-5872-6F3515768170}"/>
          </ac:spMkLst>
        </pc:spChg>
        <pc:spChg chg="del">
          <ac:chgData name="FoustB" userId="036fd538-e6a0-4478-b832-b99ce6775b9a" providerId="ADAL" clId="{48B34134-50AE-4C90-AEC5-FC8A41E2F969}" dt="2024-12-10T17:18:17.424" v="58" actId="478"/>
          <ac:spMkLst>
            <pc:docMk/>
            <pc:sldMk cId="4278359178" sldId="8406"/>
            <ac:spMk id="6" creationId="{A52A1D2B-616C-06E8-5BA1-98E4C669D835}"/>
          </ac:spMkLst>
        </pc:spChg>
        <pc:picChg chg="add del mod">
          <ac:chgData name="FoustB" userId="036fd538-e6a0-4478-b832-b99ce6775b9a" providerId="ADAL" clId="{48B34134-50AE-4C90-AEC5-FC8A41E2F969}" dt="2024-12-10T17:20:46.592" v="72" actId="478"/>
          <ac:picMkLst>
            <pc:docMk/>
            <pc:sldMk cId="4278359178" sldId="8406"/>
            <ac:picMk id="2" creationId="{3ECD54FF-AE71-6F1E-0F05-3318006F7866}"/>
          </ac:picMkLst>
        </pc:picChg>
      </pc:sldChg>
      <pc:sldChg chg="del">
        <pc:chgData name="FoustB" userId="036fd538-e6a0-4478-b832-b99ce6775b9a" providerId="ADAL" clId="{48B34134-50AE-4C90-AEC5-FC8A41E2F969}" dt="2024-12-10T19:03:50.503" v="1469" actId="47"/>
        <pc:sldMkLst>
          <pc:docMk/>
          <pc:sldMk cId="310728971" sldId="8476"/>
        </pc:sldMkLst>
      </pc:sldChg>
      <pc:sldChg chg="addSp modSp del mod modAnim">
        <pc:chgData name="FoustB" userId="036fd538-e6a0-4478-b832-b99ce6775b9a" providerId="ADAL" clId="{48B34134-50AE-4C90-AEC5-FC8A41E2F969}" dt="2024-12-10T19:03:48.477" v="1466" actId="47"/>
        <pc:sldMkLst>
          <pc:docMk/>
          <pc:sldMk cId="114855941" sldId="8477"/>
        </pc:sldMkLst>
        <pc:picChg chg="add mod">
          <ac:chgData name="FoustB" userId="036fd538-e6a0-4478-b832-b99ce6775b9a" providerId="ADAL" clId="{48B34134-50AE-4C90-AEC5-FC8A41E2F969}" dt="2024-12-10T17:20:37.886" v="70" actId="1076"/>
          <ac:picMkLst>
            <pc:docMk/>
            <pc:sldMk cId="114855941" sldId="8477"/>
            <ac:picMk id="2" creationId="{8295921F-DE09-164F-21EF-26EF1113B146}"/>
          </ac:picMkLst>
        </pc:picChg>
        <pc:picChg chg="add mod">
          <ac:chgData name="FoustB" userId="036fd538-e6a0-4478-b832-b99ce6775b9a" providerId="ADAL" clId="{48B34134-50AE-4C90-AEC5-FC8A41E2F969}" dt="2024-12-10T17:46:29.470" v="331" actId="1076"/>
          <ac:picMkLst>
            <pc:docMk/>
            <pc:sldMk cId="114855941" sldId="8477"/>
            <ac:picMk id="7" creationId="{DC8A4860-117C-348E-18D0-D3FF793CC8C4}"/>
          </ac:picMkLst>
        </pc:picChg>
      </pc:sldChg>
      <pc:sldChg chg="addSp modSp del">
        <pc:chgData name="FoustB" userId="036fd538-e6a0-4478-b832-b99ce6775b9a" providerId="ADAL" clId="{48B34134-50AE-4C90-AEC5-FC8A41E2F969}" dt="2024-12-10T19:03:49.302" v="1467" actId="47"/>
        <pc:sldMkLst>
          <pc:docMk/>
          <pc:sldMk cId="144465092" sldId="8478"/>
        </pc:sldMkLst>
        <pc:picChg chg="add mod">
          <ac:chgData name="FoustB" userId="036fd538-e6a0-4478-b832-b99ce6775b9a" providerId="ADAL" clId="{48B34134-50AE-4C90-AEC5-FC8A41E2F969}" dt="2024-12-10T17:20:44.011" v="71"/>
          <ac:picMkLst>
            <pc:docMk/>
            <pc:sldMk cId="144465092" sldId="8478"/>
            <ac:picMk id="3" creationId="{72A5AAA4-857A-492C-CF2C-B1288A4417D8}"/>
          </ac:picMkLst>
        </pc:picChg>
      </pc:sldChg>
      <pc:sldChg chg="del">
        <pc:chgData name="FoustB" userId="036fd538-e6a0-4478-b832-b99ce6775b9a" providerId="ADAL" clId="{48B34134-50AE-4C90-AEC5-FC8A41E2F969}" dt="2024-12-10T19:03:49.916" v="1468" actId="47"/>
        <pc:sldMkLst>
          <pc:docMk/>
          <pc:sldMk cId="3355123834" sldId="8479"/>
        </pc:sldMkLst>
      </pc:sldChg>
      <pc:sldChg chg="del">
        <pc:chgData name="FoustB" userId="036fd538-e6a0-4478-b832-b99ce6775b9a" providerId="ADAL" clId="{48B34134-50AE-4C90-AEC5-FC8A41E2F969}" dt="2024-12-10T19:03:50.689" v="1470" actId="47"/>
        <pc:sldMkLst>
          <pc:docMk/>
          <pc:sldMk cId="284209125" sldId="8480"/>
        </pc:sldMkLst>
      </pc:sldChg>
      <pc:sldChg chg="del">
        <pc:chgData name="FoustB" userId="036fd538-e6a0-4478-b832-b99ce6775b9a" providerId="ADAL" clId="{48B34134-50AE-4C90-AEC5-FC8A41E2F969}" dt="2024-12-10T19:03:50.861" v="1471" actId="47"/>
        <pc:sldMkLst>
          <pc:docMk/>
          <pc:sldMk cId="2487248698" sldId="8485"/>
        </pc:sldMkLst>
      </pc:sldChg>
      <pc:sldChg chg="del">
        <pc:chgData name="FoustB" userId="036fd538-e6a0-4478-b832-b99ce6775b9a" providerId="ADAL" clId="{48B34134-50AE-4C90-AEC5-FC8A41E2F969}" dt="2024-12-10T19:03:51.014" v="1472" actId="47"/>
        <pc:sldMkLst>
          <pc:docMk/>
          <pc:sldMk cId="166081112" sldId="8486"/>
        </pc:sldMkLst>
      </pc:sldChg>
      <pc:sldChg chg="del">
        <pc:chgData name="FoustB" userId="036fd538-e6a0-4478-b832-b99ce6775b9a" providerId="ADAL" clId="{48B34134-50AE-4C90-AEC5-FC8A41E2F969}" dt="2024-12-10T19:03:51.182" v="1473" actId="47"/>
        <pc:sldMkLst>
          <pc:docMk/>
          <pc:sldMk cId="1993602234" sldId="8487"/>
        </pc:sldMkLst>
      </pc:sldChg>
      <pc:sldChg chg="del">
        <pc:chgData name="FoustB" userId="036fd538-e6a0-4478-b832-b99ce6775b9a" providerId="ADAL" clId="{48B34134-50AE-4C90-AEC5-FC8A41E2F969}" dt="2024-12-10T19:03:51.344" v="1474" actId="47"/>
        <pc:sldMkLst>
          <pc:docMk/>
          <pc:sldMk cId="3869073028" sldId="8488"/>
        </pc:sldMkLst>
      </pc:sldChg>
      <pc:sldChg chg="del">
        <pc:chgData name="FoustB" userId="036fd538-e6a0-4478-b832-b99ce6775b9a" providerId="ADAL" clId="{48B34134-50AE-4C90-AEC5-FC8A41E2F969}" dt="2024-12-10T19:03:51.500" v="1475" actId="47"/>
        <pc:sldMkLst>
          <pc:docMk/>
          <pc:sldMk cId="2125065101" sldId="8489"/>
        </pc:sldMkLst>
      </pc:sldChg>
      <pc:sldChg chg="del">
        <pc:chgData name="FoustB" userId="036fd538-e6a0-4478-b832-b99ce6775b9a" providerId="ADAL" clId="{48B34134-50AE-4C90-AEC5-FC8A41E2F969}" dt="2024-12-10T19:03:51.660" v="1476" actId="47"/>
        <pc:sldMkLst>
          <pc:docMk/>
          <pc:sldMk cId="1263281824" sldId="8490"/>
        </pc:sldMkLst>
      </pc:sldChg>
      <pc:sldChg chg="del">
        <pc:chgData name="FoustB" userId="036fd538-e6a0-4478-b832-b99ce6775b9a" providerId="ADAL" clId="{48B34134-50AE-4C90-AEC5-FC8A41E2F969}" dt="2024-12-10T19:03:51.843" v="1477" actId="47"/>
        <pc:sldMkLst>
          <pc:docMk/>
          <pc:sldMk cId="4260357955" sldId="8491"/>
        </pc:sldMkLst>
      </pc:sldChg>
      <pc:sldChg chg="del">
        <pc:chgData name="FoustB" userId="036fd538-e6a0-4478-b832-b99ce6775b9a" providerId="ADAL" clId="{48B34134-50AE-4C90-AEC5-FC8A41E2F969}" dt="2024-12-10T19:03:52.007" v="1478" actId="47"/>
        <pc:sldMkLst>
          <pc:docMk/>
          <pc:sldMk cId="2699452123" sldId="8492"/>
        </pc:sldMkLst>
      </pc:sldChg>
      <pc:sldChg chg="del">
        <pc:chgData name="FoustB" userId="036fd538-e6a0-4478-b832-b99ce6775b9a" providerId="ADAL" clId="{48B34134-50AE-4C90-AEC5-FC8A41E2F969}" dt="2024-12-10T19:03:52.363" v="1480" actId="47"/>
        <pc:sldMkLst>
          <pc:docMk/>
          <pc:sldMk cId="2120482735" sldId="8493"/>
        </pc:sldMkLst>
      </pc:sldChg>
      <pc:sldChg chg="del">
        <pc:chgData name="FoustB" userId="036fd538-e6a0-4478-b832-b99ce6775b9a" providerId="ADAL" clId="{48B34134-50AE-4C90-AEC5-FC8A41E2F969}" dt="2024-12-10T19:03:52.190" v="1479" actId="47"/>
        <pc:sldMkLst>
          <pc:docMk/>
          <pc:sldMk cId="392539195" sldId="8494"/>
        </pc:sldMkLst>
      </pc:sldChg>
      <pc:sldChg chg="del">
        <pc:chgData name="FoustB" userId="036fd538-e6a0-4478-b832-b99ce6775b9a" providerId="ADAL" clId="{48B34134-50AE-4C90-AEC5-FC8A41E2F969}" dt="2024-12-10T19:03:52.539" v="1481" actId="47"/>
        <pc:sldMkLst>
          <pc:docMk/>
          <pc:sldMk cId="3898211145" sldId="8495"/>
        </pc:sldMkLst>
      </pc:sldChg>
      <pc:sldChg chg="del">
        <pc:chgData name="FoustB" userId="036fd538-e6a0-4478-b832-b99ce6775b9a" providerId="ADAL" clId="{48B34134-50AE-4C90-AEC5-FC8A41E2F969}" dt="2024-12-10T19:03:52.703" v="1482" actId="47"/>
        <pc:sldMkLst>
          <pc:docMk/>
          <pc:sldMk cId="3304677965" sldId="8496"/>
        </pc:sldMkLst>
      </pc:sldChg>
      <pc:sldChg chg="del">
        <pc:chgData name="FoustB" userId="036fd538-e6a0-4478-b832-b99ce6775b9a" providerId="ADAL" clId="{48B34134-50AE-4C90-AEC5-FC8A41E2F969}" dt="2024-12-10T19:03:52.888" v="1483" actId="47"/>
        <pc:sldMkLst>
          <pc:docMk/>
          <pc:sldMk cId="524614273" sldId="8497"/>
        </pc:sldMkLst>
      </pc:sldChg>
      <pc:sldChg chg="del">
        <pc:chgData name="FoustB" userId="036fd538-e6a0-4478-b832-b99ce6775b9a" providerId="ADAL" clId="{48B34134-50AE-4C90-AEC5-FC8A41E2F969}" dt="2024-12-10T19:03:53.057" v="1484" actId="47"/>
        <pc:sldMkLst>
          <pc:docMk/>
          <pc:sldMk cId="872854883" sldId="8498"/>
        </pc:sldMkLst>
      </pc:sldChg>
      <pc:sldChg chg="del">
        <pc:chgData name="FoustB" userId="036fd538-e6a0-4478-b832-b99ce6775b9a" providerId="ADAL" clId="{48B34134-50AE-4C90-AEC5-FC8A41E2F969}" dt="2024-12-10T19:03:53.211" v="1485" actId="47"/>
        <pc:sldMkLst>
          <pc:docMk/>
          <pc:sldMk cId="2383423075" sldId="8499"/>
        </pc:sldMkLst>
      </pc:sldChg>
      <pc:sldChg chg="del">
        <pc:chgData name="FoustB" userId="036fd538-e6a0-4478-b832-b99ce6775b9a" providerId="ADAL" clId="{48B34134-50AE-4C90-AEC5-FC8A41E2F969}" dt="2024-12-10T19:03:53.389" v="1486" actId="47"/>
        <pc:sldMkLst>
          <pc:docMk/>
          <pc:sldMk cId="3825500698" sldId="8500"/>
        </pc:sldMkLst>
      </pc:sldChg>
      <pc:sldChg chg="del">
        <pc:chgData name="FoustB" userId="036fd538-e6a0-4478-b832-b99ce6775b9a" providerId="ADAL" clId="{48B34134-50AE-4C90-AEC5-FC8A41E2F969}" dt="2024-12-10T19:03:53.558" v="1487" actId="47"/>
        <pc:sldMkLst>
          <pc:docMk/>
          <pc:sldMk cId="1793862115" sldId="8501"/>
        </pc:sldMkLst>
      </pc:sldChg>
      <pc:sldChg chg="del">
        <pc:chgData name="FoustB" userId="036fd538-e6a0-4478-b832-b99ce6775b9a" providerId="ADAL" clId="{48B34134-50AE-4C90-AEC5-FC8A41E2F969}" dt="2024-12-10T19:03:53.737" v="1488" actId="47"/>
        <pc:sldMkLst>
          <pc:docMk/>
          <pc:sldMk cId="4259165761" sldId="8502"/>
        </pc:sldMkLst>
      </pc:sldChg>
      <pc:sldChg chg="del">
        <pc:chgData name="FoustB" userId="036fd538-e6a0-4478-b832-b99ce6775b9a" providerId="ADAL" clId="{48B34134-50AE-4C90-AEC5-FC8A41E2F969}" dt="2024-12-10T19:03:53.922" v="1489" actId="47"/>
        <pc:sldMkLst>
          <pc:docMk/>
          <pc:sldMk cId="2626049586" sldId="8503"/>
        </pc:sldMkLst>
      </pc:sldChg>
      <pc:sldChg chg="del">
        <pc:chgData name="FoustB" userId="036fd538-e6a0-4478-b832-b99ce6775b9a" providerId="ADAL" clId="{48B34134-50AE-4C90-AEC5-FC8A41E2F969}" dt="2024-12-10T19:03:54.260" v="1490" actId="47"/>
        <pc:sldMkLst>
          <pc:docMk/>
          <pc:sldMk cId="729315757" sldId="8504"/>
        </pc:sldMkLst>
      </pc:sldChg>
      <pc:sldChg chg="del">
        <pc:chgData name="FoustB" userId="036fd538-e6a0-4478-b832-b99ce6775b9a" providerId="ADAL" clId="{48B34134-50AE-4C90-AEC5-FC8A41E2F969}" dt="2024-12-10T19:03:54.439" v="1491" actId="47"/>
        <pc:sldMkLst>
          <pc:docMk/>
          <pc:sldMk cId="1543968537" sldId="8505"/>
        </pc:sldMkLst>
      </pc:sldChg>
      <pc:sldChg chg="del">
        <pc:chgData name="FoustB" userId="036fd538-e6a0-4478-b832-b99ce6775b9a" providerId="ADAL" clId="{48B34134-50AE-4C90-AEC5-FC8A41E2F969}" dt="2024-12-10T19:03:54.624" v="1492" actId="47"/>
        <pc:sldMkLst>
          <pc:docMk/>
          <pc:sldMk cId="1229467028" sldId="8507"/>
        </pc:sldMkLst>
      </pc:sldChg>
      <pc:sldChg chg="del">
        <pc:chgData name="FoustB" userId="036fd538-e6a0-4478-b832-b99ce6775b9a" providerId="ADAL" clId="{48B34134-50AE-4C90-AEC5-FC8A41E2F969}" dt="2024-12-10T19:03:54.799" v="1493" actId="47"/>
        <pc:sldMkLst>
          <pc:docMk/>
          <pc:sldMk cId="1432649906" sldId="8508"/>
        </pc:sldMkLst>
      </pc:sldChg>
      <pc:sldChg chg="del">
        <pc:chgData name="FoustB" userId="036fd538-e6a0-4478-b832-b99ce6775b9a" providerId="ADAL" clId="{48B34134-50AE-4C90-AEC5-FC8A41E2F969}" dt="2024-12-10T19:03:54.962" v="1494" actId="47"/>
        <pc:sldMkLst>
          <pc:docMk/>
          <pc:sldMk cId="3991795551" sldId="8509"/>
        </pc:sldMkLst>
      </pc:sldChg>
      <pc:sldChg chg="del">
        <pc:chgData name="FoustB" userId="036fd538-e6a0-4478-b832-b99ce6775b9a" providerId="ADAL" clId="{48B34134-50AE-4C90-AEC5-FC8A41E2F969}" dt="2024-12-10T19:03:55.140" v="1495" actId="47"/>
        <pc:sldMkLst>
          <pc:docMk/>
          <pc:sldMk cId="2248698959" sldId="8510"/>
        </pc:sldMkLst>
      </pc:sldChg>
      <pc:sldChg chg="del">
        <pc:chgData name="FoustB" userId="036fd538-e6a0-4478-b832-b99ce6775b9a" providerId="ADAL" clId="{48B34134-50AE-4C90-AEC5-FC8A41E2F969}" dt="2024-12-10T19:03:55.310" v="1496" actId="47"/>
        <pc:sldMkLst>
          <pc:docMk/>
          <pc:sldMk cId="74545594" sldId="8511"/>
        </pc:sldMkLst>
      </pc:sldChg>
      <pc:sldChg chg="del">
        <pc:chgData name="FoustB" userId="036fd538-e6a0-4478-b832-b99ce6775b9a" providerId="ADAL" clId="{48B34134-50AE-4C90-AEC5-FC8A41E2F969}" dt="2024-12-10T19:03:55.666" v="1498" actId="47"/>
        <pc:sldMkLst>
          <pc:docMk/>
          <pc:sldMk cId="211799937" sldId="8512"/>
        </pc:sldMkLst>
      </pc:sldChg>
      <pc:sldChg chg="del">
        <pc:chgData name="FoustB" userId="036fd538-e6a0-4478-b832-b99ce6775b9a" providerId="ADAL" clId="{48B34134-50AE-4C90-AEC5-FC8A41E2F969}" dt="2024-12-10T19:03:55.842" v="1499" actId="47"/>
        <pc:sldMkLst>
          <pc:docMk/>
          <pc:sldMk cId="3391526422" sldId="8513"/>
        </pc:sldMkLst>
      </pc:sldChg>
      <pc:sldChg chg="del">
        <pc:chgData name="FoustB" userId="036fd538-e6a0-4478-b832-b99ce6775b9a" providerId="ADAL" clId="{48B34134-50AE-4C90-AEC5-FC8A41E2F969}" dt="2024-12-10T19:03:56.020" v="1500" actId="47"/>
        <pc:sldMkLst>
          <pc:docMk/>
          <pc:sldMk cId="3531771613" sldId="8514"/>
        </pc:sldMkLst>
      </pc:sldChg>
      <pc:sldChg chg="del setBg">
        <pc:chgData name="FoustB" userId="036fd538-e6a0-4478-b832-b99ce6775b9a" providerId="ADAL" clId="{48B34134-50AE-4C90-AEC5-FC8A41E2F969}" dt="2024-12-10T19:03:56.205" v="1501" actId="47"/>
        <pc:sldMkLst>
          <pc:docMk/>
          <pc:sldMk cId="2761725553" sldId="8515"/>
        </pc:sldMkLst>
      </pc:sldChg>
      <pc:sldChg chg="del setBg">
        <pc:chgData name="FoustB" userId="036fd538-e6a0-4478-b832-b99ce6775b9a" providerId="ADAL" clId="{48B34134-50AE-4C90-AEC5-FC8A41E2F969}" dt="2024-12-10T19:03:56.383" v="1502" actId="47"/>
        <pc:sldMkLst>
          <pc:docMk/>
          <pc:sldMk cId="4180750223" sldId="8516"/>
        </pc:sldMkLst>
      </pc:sldChg>
      <pc:sldChg chg="del setBg">
        <pc:chgData name="FoustB" userId="036fd538-e6a0-4478-b832-b99ce6775b9a" providerId="ADAL" clId="{48B34134-50AE-4C90-AEC5-FC8A41E2F969}" dt="2024-12-10T19:03:56.574" v="1503" actId="47"/>
        <pc:sldMkLst>
          <pc:docMk/>
          <pc:sldMk cId="171749380" sldId="8517"/>
        </pc:sldMkLst>
      </pc:sldChg>
      <pc:sldChg chg="del setBg">
        <pc:chgData name="FoustB" userId="036fd538-e6a0-4478-b832-b99ce6775b9a" providerId="ADAL" clId="{48B34134-50AE-4C90-AEC5-FC8A41E2F969}" dt="2024-12-10T19:03:56.753" v="1504" actId="47"/>
        <pc:sldMkLst>
          <pc:docMk/>
          <pc:sldMk cId="3546269256" sldId="8518"/>
        </pc:sldMkLst>
      </pc:sldChg>
      <pc:sldChg chg="del setBg">
        <pc:chgData name="FoustB" userId="036fd538-e6a0-4478-b832-b99ce6775b9a" providerId="ADAL" clId="{48B34134-50AE-4C90-AEC5-FC8A41E2F969}" dt="2024-12-10T19:03:56.922" v="1505" actId="47"/>
        <pc:sldMkLst>
          <pc:docMk/>
          <pc:sldMk cId="962690005" sldId="8519"/>
        </pc:sldMkLst>
      </pc:sldChg>
      <pc:sldChg chg="del">
        <pc:chgData name="FoustB" userId="036fd538-e6a0-4478-b832-b99ce6775b9a" providerId="ADAL" clId="{48B34134-50AE-4C90-AEC5-FC8A41E2F969}" dt="2024-12-10T19:03:57.107" v="1506" actId="47"/>
        <pc:sldMkLst>
          <pc:docMk/>
          <pc:sldMk cId="1389574884" sldId="8520"/>
        </pc:sldMkLst>
      </pc:sldChg>
      <pc:sldChg chg="del">
        <pc:chgData name="FoustB" userId="036fd538-e6a0-4478-b832-b99ce6775b9a" providerId="ADAL" clId="{48B34134-50AE-4C90-AEC5-FC8A41E2F969}" dt="2024-12-10T19:03:57.455" v="1508" actId="47"/>
        <pc:sldMkLst>
          <pc:docMk/>
          <pc:sldMk cId="3212683080" sldId="8521"/>
        </pc:sldMkLst>
      </pc:sldChg>
      <pc:sldChg chg="del">
        <pc:chgData name="FoustB" userId="036fd538-e6a0-4478-b832-b99ce6775b9a" providerId="ADAL" clId="{48B34134-50AE-4C90-AEC5-FC8A41E2F969}" dt="2024-12-10T19:03:57.640" v="1509" actId="47"/>
        <pc:sldMkLst>
          <pc:docMk/>
          <pc:sldMk cId="676139734" sldId="8522"/>
        </pc:sldMkLst>
      </pc:sldChg>
      <pc:sldChg chg="del">
        <pc:chgData name="FoustB" userId="036fd538-e6a0-4478-b832-b99ce6775b9a" providerId="ADAL" clId="{48B34134-50AE-4C90-AEC5-FC8A41E2F969}" dt="2024-12-10T19:03:58.003" v="1511" actId="47"/>
        <pc:sldMkLst>
          <pc:docMk/>
          <pc:sldMk cId="2090294833" sldId="8523"/>
        </pc:sldMkLst>
      </pc:sldChg>
      <pc:sldChg chg="del">
        <pc:chgData name="FoustB" userId="036fd538-e6a0-4478-b832-b99ce6775b9a" providerId="ADAL" clId="{48B34134-50AE-4C90-AEC5-FC8A41E2F969}" dt="2024-12-10T19:03:58.172" v="1512" actId="47"/>
        <pc:sldMkLst>
          <pc:docMk/>
          <pc:sldMk cId="3185667096" sldId="8524"/>
        </pc:sldMkLst>
      </pc:sldChg>
      <pc:sldChg chg="del">
        <pc:chgData name="FoustB" userId="036fd538-e6a0-4478-b832-b99ce6775b9a" providerId="ADAL" clId="{48B34134-50AE-4C90-AEC5-FC8A41E2F969}" dt="2024-12-10T19:03:58.388" v="1513" actId="47"/>
        <pc:sldMkLst>
          <pc:docMk/>
          <pc:sldMk cId="1709281143" sldId="8525"/>
        </pc:sldMkLst>
      </pc:sldChg>
      <pc:sldChg chg="del">
        <pc:chgData name="FoustB" userId="036fd538-e6a0-4478-b832-b99ce6775b9a" providerId="ADAL" clId="{48B34134-50AE-4C90-AEC5-FC8A41E2F969}" dt="2024-12-10T19:03:58.557" v="1514" actId="47"/>
        <pc:sldMkLst>
          <pc:docMk/>
          <pc:sldMk cId="683864378" sldId="8526"/>
        </pc:sldMkLst>
      </pc:sldChg>
      <pc:sldChg chg="del">
        <pc:chgData name="FoustB" userId="036fd538-e6a0-4478-b832-b99ce6775b9a" providerId="ADAL" clId="{48B34134-50AE-4C90-AEC5-FC8A41E2F969}" dt="2024-12-10T19:03:58.742" v="1515" actId="47"/>
        <pc:sldMkLst>
          <pc:docMk/>
          <pc:sldMk cId="3897010212" sldId="8527"/>
        </pc:sldMkLst>
      </pc:sldChg>
      <pc:sldChg chg="del">
        <pc:chgData name="FoustB" userId="036fd538-e6a0-4478-b832-b99ce6775b9a" providerId="ADAL" clId="{48B34134-50AE-4C90-AEC5-FC8A41E2F969}" dt="2024-12-10T19:03:58.927" v="1516" actId="47"/>
        <pc:sldMkLst>
          <pc:docMk/>
          <pc:sldMk cId="2215528310" sldId="8528"/>
        </pc:sldMkLst>
      </pc:sldChg>
      <pc:sldChg chg="del">
        <pc:chgData name="FoustB" userId="036fd538-e6a0-4478-b832-b99ce6775b9a" providerId="ADAL" clId="{48B34134-50AE-4C90-AEC5-FC8A41E2F969}" dt="2024-12-10T19:03:59.328" v="1518" actId="47"/>
        <pc:sldMkLst>
          <pc:docMk/>
          <pc:sldMk cId="3850320277" sldId="8530"/>
        </pc:sldMkLst>
      </pc:sldChg>
      <pc:sldChg chg="del">
        <pc:chgData name="FoustB" userId="036fd538-e6a0-4478-b832-b99ce6775b9a" providerId="ADAL" clId="{48B34134-50AE-4C90-AEC5-FC8A41E2F969}" dt="2024-12-10T19:04:00.998" v="1525" actId="47"/>
        <pc:sldMkLst>
          <pc:docMk/>
          <pc:sldMk cId="2101848879" sldId="8531"/>
        </pc:sldMkLst>
      </pc:sldChg>
      <pc:sldChg chg="del">
        <pc:chgData name="FoustB" userId="036fd538-e6a0-4478-b832-b99ce6775b9a" providerId="ADAL" clId="{48B34134-50AE-4C90-AEC5-FC8A41E2F969}" dt="2024-12-10T19:03:59.128" v="1517" actId="47"/>
        <pc:sldMkLst>
          <pc:docMk/>
          <pc:sldMk cId="2519732768" sldId="8532"/>
        </pc:sldMkLst>
      </pc:sldChg>
      <pc:sldChg chg="del">
        <pc:chgData name="FoustB" userId="036fd538-e6a0-4478-b832-b99ce6775b9a" providerId="ADAL" clId="{48B34134-50AE-4C90-AEC5-FC8A41E2F969}" dt="2024-12-10T19:03:59.615" v="1519" actId="47"/>
        <pc:sldMkLst>
          <pc:docMk/>
          <pc:sldMk cId="1376509559" sldId="8533"/>
        </pc:sldMkLst>
      </pc:sldChg>
      <pc:sldChg chg="del">
        <pc:chgData name="FoustB" userId="036fd538-e6a0-4478-b832-b99ce6775b9a" providerId="ADAL" clId="{48B34134-50AE-4C90-AEC5-FC8A41E2F969}" dt="2024-12-10T19:03:59.844" v="1520" actId="47"/>
        <pc:sldMkLst>
          <pc:docMk/>
          <pc:sldMk cId="3167629964" sldId="8535"/>
        </pc:sldMkLst>
      </pc:sldChg>
      <pc:sldChg chg="del">
        <pc:chgData name="FoustB" userId="036fd538-e6a0-4478-b832-b99ce6775b9a" providerId="ADAL" clId="{48B34134-50AE-4C90-AEC5-FC8A41E2F969}" dt="2024-12-10T19:04:00.096" v="1521" actId="47"/>
        <pc:sldMkLst>
          <pc:docMk/>
          <pc:sldMk cId="2690180391" sldId="8536"/>
        </pc:sldMkLst>
      </pc:sldChg>
      <pc:sldChg chg="del">
        <pc:chgData name="FoustB" userId="036fd538-e6a0-4478-b832-b99ce6775b9a" providerId="ADAL" clId="{48B34134-50AE-4C90-AEC5-FC8A41E2F969}" dt="2024-12-10T19:04:00.296" v="1522" actId="47"/>
        <pc:sldMkLst>
          <pc:docMk/>
          <pc:sldMk cId="1588472968" sldId="8537"/>
        </pc:sldMkLst>
      </pc:sldChg>
      <pc:sldChg chg="del">
        <pc:chgData name="FoustB" userId="036fd538-e6a0-4478-b832-b99ce6775b9a" providerId="ADAL" clId="{48B34134-50AE-4C90-AEC5-FC8A41E2F969}" dt="2024-12-10T19:04:00.540" v="1523" actId="47"/>
        <pc:sldMkLst>
          <pc:docMk/>
          <pc:sldMk cId="3353054110" sldId="8538"/>
        </pc:sldMkLst>
      </pc:sldChg>
      <pc:sldChg chg="del">
        <pc:chgData name="FoustB" userId="036fd538-e6a0-4478-b832-b99ce6775b9a" providerId="ADAL" clId="{48B34134-50AE-4C90-AEC5-FC8A41E2F969}" dt="2024-12-10T19:04:00.793" v="1524" actId="47"/>
        <pc:sldMkLst>
          <pc:docMk/>
          <pc:sldMk cId="4168010696" sldId="8539"/>
        </pc:sldMkLst>
      </pc:sldChg>
      <pc:sldChg chg="del">
        <pc:chgData name="FoustB" userId="036fd538-e6a0-4478-b832-b99ce6775b9a" providerId="ADAL" clId="{48B34134-50AE-4C90-AEC5-FC8A41E2F969}" dt="2024-12-10T19:04:01.176" v="1526" actId="47"/>
        <pc:sldMkLst>
          <pc:docMk/>
          <pc:sldMk cId="292134965" sldId="8540"/>
        </pc:sldMkLst>
      </pc:sldChg>
      <pc:sldChg chg="del">
        <pc:chgData name="FoustB" userId="036fd538-e6a0-4478-b832-b99ce6775b9a" providerId="ADAL" clId="{48B34134-50AE-4C90-AEC5-FC8A41E2F969}" dt="2024-12-10T19:04:01.364" v="1527" actId="47"/>
        <pc:sldMkLst>
          <pc:docMk/>
          <pc:sldMk cId="1594485092" sldId="8541"/>
        </pc:sldMkLst>
      </pc:sldChg>
      <pc:sldChg chg="del">
        <pc:chgData name="FoustB" userId="036fd538-e6a0-4478-b832-b99ce6775b9a" providerId="ADAL" clId="{48B34134-50AE-4C90-AEC5-FC8A41E2F969}" dt="2024-12-10T19:04:01.543" v="1528" actId="47"/>
        <pc:sldMkLst>
          <pc:docMk/>
          <pc:sldMk cId="3738598649" sldId="8542"/>
        </pc:sldMkLst>
      </pc:sldChg>
      <pc:sldChg chg="del">
        <pc:chgData name="FoustB" userId="036fd538-e6a0-4478-b832-b99ce6775b9a" providerId="ADAL" clId="{48B34134-50AE-4C90-AEC5-FC8A41E2F969}" dt="2024-12-10T19:04:01.723" v="1529" actId="47"/>
        <pc:sldMkLst>
          <pc:docMk/>
          <pc:sldMk cId="2193222600" sldId="8545"/>
        </pc:sldMkLst>
      </pc:sldChg>
      <pc:sldChg chg="del">
        <pc:chgData name="FoustB" userId="036fd538-e6a0-4478-b832-b99ce6775b9a" providerId="ADAL" clId="{48B34134-50AE-4C90-AEC5-FC8A41E2F969}" dt="2024-12-10T19:04:01.944" v="1530" actId="47"/>
        <pc:sldMkLst>
          <pc:docMk/>
          <pc:sldMk cId="3869454569" sldId="8546"/>
        </pc:sldMkLst>
      </pc:sldChg>
      <pc:sldChg chg="del">
        <pc:chgData name="FoustB" userId="036fd538-e6a0-4478-b832-b99ce6775b9a" providerId="ADAL" clId="{48B34134-50AE-4C90-AEC5-FC8A41E2F969}" dt="2024-12-10T19:04:02.145" v="1531" actId="47"/>
        <pc:sldMkLst>
          <pc:docMk/>
          <pc:sldMk cId="2866427681" sldId="8547"/>
        </pc:sldMkLst>
      </pc:sldChg>
      <pc:sldChg chg="del">
        <pc:chgData name="FoustB" userId="036fd538-e6a0-4478-b832-b99ce6775b9a" providerId="ADAL" clId="{48B34134-50AE-4C90-AEC5-FC8A41E2F969}" dt="2024-12-10T19:03:57.270" v="1507" actId="47"/>
        <pc:sldMkLst>
          <pc:docMk/>
          <pc:sldMk cId="414431513" sldId="8548"/>
        </pc:sldMkLst>
      </pc:sldChg>
      <pc:sldChg chg="del">
        <pc:chgData name="FoustB" userId="036fd538-e6a0-4478-b832-b99ce6775b9a" providerId="ADAL" clId="{48B34134-50AE-4C90-AEC5-FC8A41E2F969}" dt="2024-12-10T19:03:55.481" v="1497" actId="47"/>
        <pc:sldMkLst>
          <pc:docMk/>
          <pc:sldMk cId="1107054226" sldId="8549"/>
        </pc:sldMkLst>
      </pc:sldChg>
      <pc:sldChg chg="del">
        <pc:chgData name="FoustB" userId="036fd538-e6a0-4478-b832-b99ce6775b9a" providerId="ADAL" clId="{48B34134-50AE-4C90-AEC5-FC8A41E2F969}" dt="2024-12-10T19:03:57.825" v="1510" actId="47"/>
        <pc:sldMkLst>
          <pc:docMk/>
          <pc:sldMk cId="2951187659" sldId="8550"/>
        </pc:sldMkLst>
      </pc:sldChg>
      <pc:sldChg chg="modSp add mod">
        <pc:chgData name="FoustB" userId="036fd538-e6a0-4478-b832-b99ce6775b9a" providerId="ADAL" clId="{48B34134-50AE-4C90-AEC5-FC8A41E2F969}" dt="2024-12-10T17:24:32.797" v="134" actId="14100"/>
        <pc:sldMkLst>
          <pc:docMk/>
          <pc:sldMk cId="866978936" sldId="8551"/>
        </pc:sldMkLst>
        <pc:spChg chg="mod">
          <ac:chgData name="FoustB" userId="036fd538-e6a0-4478-b832-b99ce6775b9a" providerId="ADAL" clId="{48B34134-50AE-4C90-AEC5-FC8A41E2F969}" dt="2024-12-10T17:24:32.797" v="134" actId="14100"/>
          <ac:spMkLst>
            <pc:docMk/>
            <pc:sldMk cId="866978936" sldId="8551"/>
            <ac:spMk id="3" creationId="{1C5C8DE2-B3F4-BB19-7AE8-DE8AB9FDCFA4}"/>
          </ac:spMkLst>
        </pc:spChg>
      </pc:sldChg>
      <pc:sldChg chg="modSp add mod">
        <pc:chgData name="FoustB" userId="036fd538-e6a0-4478-b832-b99ce6775b9a" providerId="ADAL" clId="{48B34134-50AE-4C90-AEC5-FC8A41E2F969}" dt="2024-12-10T17:25:22.948" v="143" actId="14100"/>
        <pc:sldMkLst>
          <pc:docMk/>
          <pc:sldMk cId="1688720475" sldId="8552"/>
        </pc:sldMkLst>
        <pc:spChg chg="mod">
          <ac:chgData name="FoustB" userId="036fd538-e6a0-4478-b832-b99ce6775b9a" providerId="ADAL" clId="{48B34134-50AE-4C90-AEC5-FC8A41E2F969}" dt="2024-12-10T17:25:22.948" v="143" actId="14100"/>
          <ac:spMkLst>
            <pc:docMk/>
            <pc:sldMk cId="1688720475" sldId="8552"/>
            <ac:spMk id="3" creationId="{72D710C3-E493-DABE-79E3-3903E39A36C6}"/>
          </ac:spMkLst>
        </pc:spChg>
      </pc:sldChg>
      <pc:sldChg chg="addSp delSp modSp add mod delAnim modAnim">
        <pc:chgData name="FoustB" userId="036fd538-e6a0-4478-b832-b99ce6775b9a" providerId="ADAL" clId="{48B34134-50AE-4C90-AEC5-FC8A41E2F969}" dt="2024-12-10T17:31:02.340" v="172" actId="478"/>
        <pc:sldMkLst>
          <pc:docMk/>
          <pc:sldMk cId="288580221" sldId="8553"/>
        </pc:sldMkLst>
        <pc:spChg chg="mod">
          <ac:chgData name="FoustB" userId="036fd538-e6a0-4478-b832-b99ce6775b9a" providerId="ADAL" clId="{48B34134-50AE-4C90-AEC5-FC8A41E2F969}" dt="2024-12-10T17:25:50.249" v="151" actId="14100"/>
          <ac:spMkLst>
            <pc:docMk/>
            <pc:sldMk cId="288580221" sldId="8553"/>
            <ac:spMk id="3" creationId="{44D67415-7A4E-137B-1EEC-0E3D1AEE1335}"/>
          </ac:spMkLst>
        </pc:spChg>
        <pc:picChg chg="add del mod">
          <ac:chgData name="FoustB" userId="036fd538-e6a0-4478-b832-b99ce6775b9a" providerId="ADAL" clId="{48B34134-50AE-4C90-AEC5-FC8A41E2F969}" dt="2024-12-10T17:31:02.340" v="172" actId="478"/>
          <ac:picMkLst>
            <pc:docMk/>
            <pc:sldMk cId="288580221" sldId="8553"/>
            <ac:picMk id="5" creationId="{436C3BE5-75CC-59D1-3E78-D0FBD2A9304C}"/>
          </ac:picMkLst>
        </pc:picChg>
      </pc:sldChg>
      <pc:sldChg chg="addSp delSp modSp add mod delAnim modAnim">
        <pc:chgData name="FoustB" userId="036fd538-e6a0-4478-b832-b99ce6775b9a" providerId="ADAL" clId="{48B34134-50AE-4C90-AEC5-FC8A41E2F969}" dt="2024-12-10T17:47:02.550" v="343"/>
        <pc:sldMkLst>
          <pc:docMk/>
          <pc:sldMk cId="830895760" sldId="8554"/>
        </pc:sldMkLst>
        <pc:spChg chg="del">
          <ac:chgData name="FoustB" userId="036fd538-e6a0-4478-b832-b99ce6775b9a" providerId="ADAL" clId="{48B34134-50AE-4C90-AEC5-FC8A41E2F969}" dt="2024-12-10T17:27:23.445" v="164" actId="478"/>
          <ac:spMkLst>
            <pc:docMk/>
            <pc:sldMk cId="830895760" sldId="8554"/>
            <ac:spMk id="3" creationId="{70D2F9C4-1584-8192-C32A-C034198FB97D}"/>
          </ac:spMkLst>
        </pc:spChg>
        <pc:spChg chg="del">
          <ac:chgData name="FoustB" userId="036fd538-e6a0-4478-b832-b99ce6775b9a" providerId="ADAL" clId="{48B34134-50AE-4C90-AEC5-FC8A41E2F969}" dt="2024-12-10T17:27:26.871" v="165" actId="478"/>
          <ac:spMkLst>
            <pc:docMk/>
            <pc:sldMk cId="830895760" sldId="8554"/>
            <ac:spMk id="4" creationId="{41957A49-8CF4-D67C-E9E2-46DC4EC469FE}"/>
          </ac:spMkLst>
        </pc:spChg>
        <pc:spChg chg="add mod">
          <ac:chgData name="FoustB" userId="036fd538-e6a0-4478-b832-b99ce6775b9a" providerId="ADAL" clId="{48B34134-50AE-4C90-AEC5-FC8A41E2F969}" dt="2024-12-10T17:37:21.994" v="240" actId="1076"/>
          <ac:spMkLst>
            <pc:docMk/>
            <pc:sldMk cId="830895760" sldId="8554"/>
            <ac:spMk id="6" creationId="{FCECF640-DA29-3D0E-2A5E-A06A624E9540}"/>
          </ac:spMkLst>
        </pc:spChg>
        <pc:spChg chg="add mod">
          <ac:chgData name="FoustB" userId="036fd538-e6a0-4478-b832-b99ce6775b9a" providerId="ADAL" clId="{48B34134-50AE-4C90-AEC5-FC8A41E2F969}" dt="2024-12-10T17:37:36.616" v="265" actId="1076"/>
          <ac:spMkLst>
            <pc:docMk/>
            <pc:sldMk cId="830895760" sldId="8554"/>
            <ac:spMk id="7" creationId="{B530D715-B2C3-6B34-2F93-88A161A7BB59}"/>
          </ac:spMkLst>
        </pc:spChg>
        <pc:spChg chg="add mod">
          <ac:chgData name="FoustB" userId="036fd538-e6a0-4478-b832-b99ce6775b9a" providerId="ADAL" clId="{48B34134-50AE-4C90-AEC5-FC8A41E2F969}" dt="2024-12-10T17:44:54.713" v="307" actId="20577"/>
          <ac:spMkLst>
            <pc:docMk/>
            <pc:sldMk cId="830895760" sldId="8554"/>
            <ac:spMk id="8" creationId="{811EAC96-E3F0-AC11-2D7B-4999E5639A17}"/>
          </ac:spMkLst>
        </pc:spChg>
        <pc:picChg chg="add mod">
          <ac:chgData name="FoustB" userId="036fd538-e6a0-4478-b832-b99ce6775b9a" providerId="ADAL" clId="{48B34134-50AE-4C90-AEC5-FC8A41E2F969}" dt="2024-12-10T17:27:45.039" v="170" actId="732"/>
          <ac:picMkLst>
            <pc:docMk/>
            <pc:sldMk cId="830895760" sldId="8554"/>
            <ac:picMk id="2" creationId="{CB8E6565-CC00-7F9B-1995-69BAB3149E4E}"/>
          </ac:picMkLst>
        </pc:picChg>
        <pc:picChg chg="del">
          <ac:chgData name="FoustB" userId="036fd538-e6a0-4478-b832-b99ce6775b9a" providerId="ADAL" clId="{48B34134-50AE-4C90-AEC5-FC8A41E2F969}" dt="2024-12-10T17:27:15.456" v="162" actId="478"/>
          <ac:picMkLst>
            <pc:docMk/>
            <pc:sldMk cId="830895760" sldId="8554"/>
            <ac:picMk id="5" creationId="{6C022DA7-8A56-B789-6894-E798F785B0A1}"/>
          </ac:picMkLst>
        </pc:picChg>
      </pc:sldChg>
      <pc:sldChg chg="addSp modSp add">
        <pc:chgData name="FoustB" userId="036fd538-e6a0-4478-b832-b99ce6775b9a" providerId="ADAL" clId="{48B34134-50AE-4C90-AEC5-FC8A41E2F969}" dt="2024-12-10T17:32:54.814" v="178" actId="14100"/>
        <pc:sldMkLst>
          <pc:docMk/>
          <pc:sldMk cId="200869139" sldId="8555"/>
        </pc:sldMkLst>
        <pc:picChg chg="add mod">
          <ac:chgData name="FoustB" userId="036fd538-e6a0-4478-b832-b99ce6775b9a" providerId="ADAL" clId="{48B34134-50AE-4C90-AEC5-FC8A41E2F969}" dt="2024-12-10T17:32:54.814" v="178" actId="14100"/>
          <ac:picMkLst>
            <pc:docMk/>
            <pc:sldMk cId="200869139" sldId="8555"/>
            <ac:picMk id="1026" creationId="{77789753-C309-7C26-4927-E5963EA4CDFA}"/>
          </ac:picMkLst>
        </pc:picChg>
      </pc:sldChg>
      <pc:sldChg chg="addSp delSp modSp add">
        <pc:chgData name="FoustB" userId="036fd538-e6a0-4478-b832-b99ce6775b9a" providerId="ADAL" clId="{48B34134-50AE-4C90-AEC5-FC8A41E2F969}" dt="2024-12-10T17:33:50.465" v="183" actId="14100"/>
        <pc:sldMkLst>
          <pc:docMk/>
          <pc:sldMk cId="1355908745" sldId="8556"/>
        </pc:sldMkLst>
        <pc:picChg chg="del">
          <ac:chgData name="FoustB" userId="036fd538-e6a0-4478-b832-b99ce6775b9a" providerId="ADAL" clId="{48B34134-50AE-4C90-AEC5-FC8A41E2F969}" dt="2024-12-10T17:33:39.094" v="180" actId="478"/>
          <ac:picMkLst>
            <pc:docMk/>
            <pc:sldMk cId="1355908745" sldId="8556"/>
            <ac:picMk id="1026" creationId="{45003E06-CC25-92D3-2067-B44AE15A4CBA}"/>
          </ac:picMkLst>
        </pc:picChg>
        <pc:picChg chg="add mod">
          <ac:chgData name="FoustB" userId="036fd538-e6a0-4478-b832-b99ce6775b9a" providerId="ADAL" clId="{48B34134-50AE-4C90-AEC5-FC8A41E2F969}" dt="2024-12-10T17:33:50.465" v="183" actId="14100"/>
          <ac:picMkLst>
            <pc:docMk/>
            <pc:sldMk cId="1355908745" sldId="8556"/>
            <ac:picMk id="2050" creationId="{5206126A-0939-E2C9-DB70-9BB69CD004B6}"/>
          </ac:picMkLst>
        </pc:picChg>
      </pc:sldChg>
      <pc:sldChg chg="addSp delSp modSp add">
        <pc:chgData name="FoustB" userId="036fd538-e6a0-4478-b832-b99ce6775b9a" providerId="ADAL" clId="{48B34134-50AE-4C90-AEC5-FC8A41E2F969}" dt="2024-12-10T17:34:45.102" v="188" actId="14100"/>
        <pc:sldMkLst>
          <pc:docMk/>
          <pc:sldMk cId="1879779411" sldId="8557"/>
        </pc:sldMkLst>
        <pc:picChg chg="del">
          <ac:chgData name="FoustB" userId="036fd538-e6a0-4478-b832-b99ce6775b9a" providerId="ADAL" clId="{48B34134-50AE-4C90-AEC5-FC8A41E2F969}" dt="2024-12-10T17:34:37.538" v="185" actId="478"/>
          <ac:picMkLst>
            <pc:docMk/>
            <pc:sldMk cId="1879779411" sldId="8557"/>
            <ac:picMk id="2050" creationId="{983793CE-D930-8F67-17A0-D86CB475A0D5}"/>
          </ac:picMkLst>
        </pc:picChg>
        <pc:picChg chg="add mod">
          <ac:chgData name="FoustB" userId="036fd538-e6a0-4478-b832-b99ce6775b9a" providerId="ADAL" clId="{48B34134-50AE-4C90-AEC5-FC8A41E2F969}" dt="2024-12-10T17:34:45.102" v="188" actId="14100"/>
          <ac:picMkLst>
            <pc:docMk/>
            <pc:sldMk cId="1879779411" sldId="8557"/>
            <ac:picMk id="3074" creationId="{A10BDF42-CA51-CE5B-9035-1C19B170E185}"/>
          </ac:picMkLst>
        </pc:picChg>
      </pc:sldChg>
      <pc:sldChg chg="delSp add mod modTransition">
        <pc:chgData name="FoustB" userId="036fd538-e6a0-4478-b832-b99ce6775b9a" providerId="ADAL" clId="{48B34134-50AE-4C90-AEC5-FC8A41E2F969}" dt="2024-12-10T17:38:15.573" v="273"/>
        <pc:sldMkLst>
          <pc:docMk/>
          <pc:sldMk cId="2150975885" sldId="8558"/>
        </pc:sldMkLst>
        <pc:spChg chg="del">
          <ac:chgData name="FoustB" userId="036fd538-e6a0-4478-b832-b99ce6775b9a" providerId="ADAL" clId="{48B34134-50AE-4C90-AEC5-FC8A41E2F969}" dt="2024-12-10T17:38:09.586" v="270" actId="478"/>
          <ac:spMkLst>
            <pc:docMk/>
            <pc:sldMk cId="2150975885" sldId="8558"/>
            <ac:spMk id="6" creationId="{CF3C9FE6-1E51-D105-BB7A-7DFEAD313924}"/>
          </ac:spMkLst>
        </pc:spChg>
        <pc:spChg chg="del">
          <ac:chgData name="FoustB" userId="036fd538-e6a0-4478-b832-b99ce6775b9a" providerId="ADAL" clId="{48B34134-50AE-4C90-AEC5-FC8A41E2F969}" dt="2024-12-10T17:38:11.735" v="271" actId="478"/>
          <ac:spMkLst>
            <pc:docMk/>
            <pc:sldMk cId="2150975885" sldId="8558"/>
            <ac:spMk id="7" creationId="{08562790-7676-2BA7-DAC3-BC641EA21EF2}"/>
          </ac:spMkLst>
        </pc:spChg>
        <pc:spChg chg="del">
          <ac:chgData name="FoustB" userId="036fd538-e6a0-4478-b832-b99ce6775b9a" providerId="ADAL" clId="{48B34134-50AE-4C90-AEC5-FC8A41E2F969}" dt="2024-12-10T17:38:13.293" v="272" actId="478"/>
          <ac:spMkLst>
            <pc:docMk/>
            <pc:sldMk cId="2150975885" sldId="8558"/>
            <ac:spMk id="8" creationId="{DA2B9331-A16F-9A1B-2424-C03C461C1D88}"/>
          </ac:spMkLst>
        </pc:spChg>
      </pc:sldChg>
      <pc:sldChg chg="add modAnim">
        <pc:chgData name="FoustB" userId="036fd538-e6a0-4478-b832-b99ce6775b9a" providerId="ADAL" clId="{48B34134-50AE-4C90-AEC5-FC8A41E2F969}" dt="2024-12-10T17:45:40.198" v="326"/>
        <pc:sldMkLst>
          <pc:docMk/>
          <pc:sldMk cId="338934750" sldId="8559"/>
        </pc:sldMkLst>
      </pc:sldChg>
      <pc:sldChg chg="modSp add modAnim">
        <pc:chgData name="FoustB" userId="036fd538-e6a0-4478-b832-b99ce6775b9a" providerId="ADAL" clId="{48B34134-50AE-4C90-AEC5-FC8A41E2F969}" dt="2024-12-10T17:45:05.919" v="312"/>
        <pc:sldMkLst>
          <pc:docMk/>
          <pc:sldMk cId="3696988727" sldId="8560"/>
        </pc:sldMkLst>
        <pc:spChg chg="mod">
          <ac:chgData name="FoustB" userId="036fd538-e6a0-4478-b832-b99ce6775b9a" providerId="ADAL" clId="{48B34134-50AE-4C90-AEC5-FC8A41E2F969}" dt="2024-12-10T17:45:01.209" v="310" actId="115"/>
          <ac:spMkLst>
            <pc:docMk/>
            <pc:sldMk cId="3696988727" sldId="8560"/>
            <ac:spMk id="8" creationId="{17F79660-CF89-0C81-A049-D8E52D56B6D8}"/>
          </ac:spMkLst>
        </pc:spChg>
      </pc:sldChg>
      <pc:sldChg chg="add del">
        <pc:chgData name="FoustB" userId="036fd538-e6a0-4478-b832-b99ce6775b9a" providerId="ADAL" clId="{48B34134-50AE-4C90-AEC5-FC8A41E2F969}" dt="2024-12-10T17:45:16.074" v="314"/>
        <pc:sldMkLst>
          <pc:docMk/>
          <pc:sldMk cId="564191291" sldId="8561"/>
        </pc:sldMkLst>
      </pc:sldChg>
      <pc:sldChg chg="modSp add modAnim">
        <pc:chgData name="FoustB" userId="036fd538-e6a0-4478-b832-b99ce6775b9a" providerId="ADAL" clId="{48B34134-50AE-4C90-AEC5-FC8A41E2F969}" dt="2024-12-10T17:45:23.430" v="319" actId="115"/>
        <pc:sldMkLst>
          <pc:docMk/>
          <pc:sldMk cId="1173764287" sldId="8561"/>
        </pc:sldMkLst>
        <pc:spChg chg="mod">
          <ac:chgData name="FoustB" userId="036fd538-e6a0-4478-b832-b99ce6775b9a" providerId="ADAL" clId="{48B34134-50AE-4C90-AEC5-FC8A41E2F969}" dt="2024-12-10T17:45:23.430" v="319" actId="115"/>
          <ac:spMkLst>
            <pc:docMk/>
            <pc:sldMk cId="1173764287" sldId="8561"/>
            <ac:spMk id="8" creationId="{CF74284D-D437-4824-4839-C98D674DD734}"/>
          </ac:spMkLst>
        </pc:spChg>
      </pc:sldChg>
      <pc:sldChg chg="modSp add modAnim">
        <pc:chgData name="FoustB" userId="036fd538-e6a0-4478-b832-b99ce6775b9a" providerId="ADAL" clId="{48B34134-50AE-4C90-AEC5-FC8A41E2F969}" dt="2024-12-10T17:45:36.093" v="324" actId="115"/>
        <pc:sldMkLst>
          <pc:docMk/>
          <pc:sldMk cId="3372096262" sldId="8562"/>
        </pc:sldMkLst>
        <pc:spChg chg="mod">
          <ac:chgData name="FoustB" userId="036fd538-e6a0-4478-b832-b99ce6775b9a" providerId="ADAL" clId="{48B34134-50AE-4C90-AEC5-FC8A41E2F969}" dt="2024-12-10T17:45:36.093" v="324" actId="115"/>
          <ac:spMkLst>
            <pc:docMk/>
            <pc:sldMk cId="3372096262" sldId="8562"/>
            <ac:spMk id="8" creationId="{63734285-EB05-7077-1051-2C079F705A8C}"/>
          </ac:spMkLst>
        </pc:spChg>
      </pc:sldChg>
      <pc:sldChg chg="addSp delSp modSp add mod delAnim modAnim">
        <pc:chgData name="FoustB" userId="036fd538-e6a0-4478-b832-b99ce6775b9a" providerId="ADAL" clId="{48B34134-50AE-4C90-AEC5-FC8A41E2F969}" dt="2024-12-10T17:46:53.986" v="340" actId="1076"/>
        <pc:sldMkLst>
          <pc:docMk/>
          <pc:sldMk cId="513380032" sldId="8563"/>
        </pc:sldMkLst>
        <pc:spChg chg="del">
          <ac:chgData name="FoustB" userId="036fd538-e6a0-4478-b832-b99ce6775b9a" providerId="ADAL" clId="{48B34134-50AE-4C90-AEC5-FC8A41E2F969}" dt="2024-12-10T17:46:26.298" v="330" actId="478"/>
          <ac:spMkLst>
            <pc:docMk/>
            <pc:sldMk cId="513380032" sldId="8563"/>
            <ac:spMk id="6" creationId="{44DD15D6-4DB6-5A3A-69AC-22A8575C7588}"/>
          </ac:spMkLst>
        </pc:spChg>
        <pc:spChg chg="del">
          <ac:chgData name="FoustB" userId="036fd538-e6a0-4478-b832-b99ce6775b9a" providerId="ADAL" clId="{48B34134-50AE-4C90-AEC5-FC8A41E2F969}" dt="2024-12-10T17:46:24.606" v="329" actId="478"/>
          <ac:spMkLst>
            <pc:docMk/>
            <pc:sldMk cId="513380032" sldId="8563"/>
            <ac:spMk id="7" creationId="{3DF82D1B-165D-4B11-038F-620F75D4431C}"/>
          </ac:spMkLst>
        </pc:spChg>
        <pc:spChg chg="del">
          <ac:chgData name="FoustB" userId="036fd538-e6a0-4478-b832-b99ce6775b9a" providerId="ADAL" clId="{48B34134-50AE-4C90-AEC5-FC8A41E2F969}" dt="2024-12-10T17:46:22.717" v="328" actId="478"/>
          <ac:spMkLst>
            <pc:docMk/>
            <pc:sldMk cId="513380032" sldId="8563"/>
            <ac:spMk id="8" creationId="{F86AF55C-9746-840D-41C2-106C739E983E}"/>
          </ac:spMkLst>
        </pc:spChg>
        <pc:picChg chg="add mod modCrop">
          <ac:chgData name="FoustB" userId="036fd538-e6a0-4478-b832-b99ce6775b9a" providerId="ADAL" clId="{48B34134-50AE-4C90-AEC5-FC8A41E2F969}" dt="2024-12-10T17:46:53.986" v="340" actId="1076"/>
          <ac:picMkLst>
            <pc:docMk/>
            <pc:sldMk cId="513380032" sldId="8563"/>
            <ac:picMk id="3" creationId="{B5078AED-0E44-63CD-0509-7913CC4F89CE}"/>
          </ac:picMkLst>
        </pc:picChg>
      </pc:sldChg>
      <pc:sldChg chg="addSp delSp modSp add mod modAnim">
        <pc:chgData name="FoustB" userId="036fd538-e6a0-4478-b832-b99ce6775b9a" providerId="ADAL" clId="{48B34134-50AE-4C90-AEC5-FC8A41E2F969}" dt="2024-12-10T18:02:14.778" v="552" actId="14100"/>
        <pc:sldMkLst>
          <pc:docMk/>
          <pc:sldMk cId="1610301427" sldId="8564"/>
        </pc:sldMkLst>
        <pc:spChg chg="add mod">
          <ac:chgData name="FoustB" userId="036fd538-e6a0-4478-b832-b99ce6775b9a" providerId="ADAL" clId="{48B34134-50AE-4C90-AEC5-FC8A41E2F969}" dt="2024-12-10T17:53:03.628" v="481" actId="14100"/>
          <ac:spMkLst>
            <pc:docMk/>
            <pc:sldMk cId="1610301427" sldId="8564"/>
            <ac:spMk id="3" creationId="{9B7BC1A8-23E3-8C51-F999-006B4E75BFC3}"/>
          </ac:spMkLst>
        </pc:spChg>
        <pc:spChg chg="add mod">
          <ac:chgData name="FoustB" userId="036fd538-e6a0-4478-b832-b99ce6775b9a" providerId="ADAL" clId="{48B34134-50AE-4C90-AEC5-FC8A41E2F969}" dt="2024-12-10T18:02:14.778" v="552" actId="14100"/>
          <ac:spMkLst>
            <pc:docMk/>
            <pc:sldMk cId="1610301427" sldId="8564"/>
            <ac:spMk id="4" creationId="{3EF7BFC6-0935-ECF7-B08E-46CC92C141BF}"/>
          </ac:spMkLst>
        </pc:spChg>
        <pc:spChg chg="del">
          <ac:chgData name="FoustB" userId="036fd538-e6a0-4478-b832-b99ce6775b9a" providerId="ADAL" clId="{48B34134-50AE-4C90-AEC5-FC8A41E2F969}" dt="2024-12-10T17:50:37.556" v="415" actId="478"/>
          <ac:spMkLst>
            <pc:docMk/>
            <pc:sldMk cId="1610301427" sldId="8564"/>
            <ac:spMk id="6" creationId="{1E42504C-CB7E-2F20-65BE-9A4273E72B70}"/>
          </ac:spMkLst>
        </pc:spChg>
        <pc:spChg chg="mod">
          <ac:chgData name="FoustB" userId="036fd538-e6a0-4478-b832-b99ce6775b9a" providerId="ADAL" clId="{48B34134-50AE-4C90-AEC5-FC8A41E2F969}" dt="2024-12-10T17:48:22.927" v="410" actId="14100"/>
          <ac:spMkLst>
            <pc:docMk/>
            <pc:sldMk cId="1610301427" sldId="8564"/>
            <ac:spMk id="7" creationId="{A9E9E34B-99B3-3596-4BA9-478E5268BA2C}"/>
          </ac:spMkLst>
        </pc:spChg>
        <pc:spChg chg="del">
          <ac:chgData name="FoustB" userId="036fd538-e6a0-4478-b832-b99ce6775b9a" providerId="ADAL" clId="{48B34134-50AE-4C90-AEC5-FC8A41E2F969}" dt="2024-12-10T17:47:40.046" v="345" actId="478"/>
          <ac:spMkLst>
            <pc:docMk/>
            <pc:sldMk cId="1610301427" sldId="8564"/>
            <ac:spMk id="8" creationId="{C83782B9-BCE2-8509-3EF2-1CEE82A9AE83}"/>
          </ac:spMkLst>
        </pc:spChg>
      </pc:sldChg>
      <pc:sldChg chg="addSp modSp add mod modAnim">
        <pc:chgData name="FoustB" userId="036fd538-e6a0-4478-b832-b99ce6775b9a" providerId="ADAL" clId="{48B34134-50AE-4C90-AEC5-FC8A41E2F969}" dt="2024-12-10T18:22:30.772" v="811" actId="20577"/>
        <pc:sldMkLst>
          <pc:docMk/>
          <pc:sldMk cId="3242508253" sldId="8565"/>
        </pc:sldMkLst>
        <pc:spChg chg="mod">
          <ac:chgData name="FoustB" userId="036fd538-e6a0-4478-b832-b99ce6775b9a" providerId="ADAL" clId="{48B34134-50AE-4C90-AEC5-FC8A41E2F969}" dt="2024-12-10T18:03:21.541" v="594" actId="20577"/>
          <ac:spMkLst>
            <pc:docMk/>
            <pc:sldMk cId="3242508253" sldId="8565"/>
            <ac:spMk id="4" creationId="{1551CB72-A2FB-D826-669F-35760316982E}"/>
          </ac:spMkLst>
        </pc:spChg>
        <pc:spChg chg="add mod">
          <ac:chgData name="FoustB" userId="036fd538-e6a0-4478-b832-b99ce6775b9a" providerId="ADAL" clId="{48B34134-50AE-4C90-AEC5-FC8A41E2F969}" dt="2024-12-10T18:22:30.772" v="811" actId="20577"/>
          <ac:spMkLst>
            <pc:docMk/>
            <pc:sldMk cId="3242508253" sldId="8565"/>
            <ac:spMk id="5" creationId="{39906B16-A150-BC6E-A9B5-BBD031300E96}"/>
          </ac:spMkLst>
        </pc:spChg>
      </pc:sldChg>
      <pc:sldChg chg="modSp add modAnim">
        <pc:chgData name="FoustB" userId="036fd538-e6a0-4478-b832-b99ce6775b9a" providerId="ADAL" clId="{48B34134-50AE-4C90-AEC5-FC8A41E2F969}" dt="2024-12-10T18:22:27.152" v="810" actId="20577"/>
        <pc:sldMkLst>
          <pc:docMk/>
          <pc:sldMk cId="2341467187" sldId="8566"/>
        </pc:sldMkLst>
        <pc:spChg chg="mod">
          <ac:chgData name="FoustB" userId="036fd538-e6a0-4478-b832-b99ce6775b9a" providerId="ADAL" clId="{48B34134-50AE-4C90-AEC5-FC8A41E2F969}" dt="2024-12-10T18:22:27.152" v="810" actId="20577"/>
          <ac:spMkLst>
            <pc:docMk/>
            <pc:sldMk cId="2341467187" sldId="8566"/>
            <ac:spMk id="5" creationId="{0BF26FB8-B08F-F0E3-76DC-B35FC3D8599E}"/>
          </ac:spMkLst>
        </pc:spChg>
      </pc:sldChg>
      <pc:sldChg chg="modSp add mod">
        <pc:chgData name="FoustB" userId="036fd538-e6a0-4478-b832-b99ce6775b9a" providerId="ADAL" clId="{48B34134-50AE-4C90-AEC5-FC8A41E2F969}" dt="2024-12-10T18:22:23.893" v="809" actId="20577"/>
        <pc:sldMkLst>
          <pc:docMk/>
          <pc:sldMk cId="2252965907" sldId="8567"/>
        </pc:sldMkLst>
        <pc:spChg chg="mod">
          <ac:chgData name="FoustB" userId="036fd538-e6a0-4478-b832-b99ce6775b9a" providerId="ADAL" clId="{48B34134-50AE-4C90-AEC5-FC8A41E2F969}" dt="2024-12-10T18:22:23.893" v="809" actId="20577"/>
          <ac:spMkLst>
            <pc:docMk/>
            <pc:sldMk cId="2252965907" sldId="8567"/>
            <ac:spMk id="5" creationId="{E3A3707E-ABF4-17A9-1473-974F92D26552}"/>
          </ac:spMkLst>
        </pc:spChg>
      </pc:sldChg>
      <pc:sldChg chg="modSp add mod">
        <pc:chgData name="FoustB" userId="036fd538-e6a0-4478-b832-b99ce6775b9a" providerId="ADAL" clId="{48B34134-50AE-4C90-AEC5-FC8A41E2F969}" dt="2024-12-10T18:22:20.335" v="808" actId="20577"/>
        <pc:sldMkLst>
          <pc:docMk/>
          <pc:sldMk cId="2440325746" sldId="8568"/>
        </pc:sldMkLst>
        <pc:spChg chg="mod">
          <ac:chgData name="FoustB" userId="036fd538-e6a0-4478-b832-b99ce6775b9a" providerId="ADAL" clId="{48B34134-50AE-4C90-AEC5-FC8A41E2F969}" dt="2024-12-10T18:22:20.335" v="808" actId="20577"/>
          <ac:spMkLst>
            <pc:docMk/>
            <pc:sldMk cId="2440325746" sldId="8568"/>
            <ac:spMk id="5" creationId="{B3078293-9107-45C4-E295-F62F6828545A}"/>
          </ac:spMkLst>
        </pc:spChg>
      </pc:sldChg>
      <pc:sldChg chg="modSp add mod">
        <pc:chgData name="FoustB" userId="036fd538-e6a0-4478-b832-b99ce6775b9a" providerId="ADAL" clId="{48B34134-50AE-4C90-AEC5-FC8A41E2F969}" dt="2024-12-10T18:22:16.163" v="807" actId="20577"/>
        <pc:sldMkLst>
          <pc:docMk/>
          <pc:sldMk cId="3224094967" sldId="8569"/>
        </pc:sldMkLst>
        <pc:spChg chg="mod">
          <ac:chgData name="FoustB" userId="036fd538-e6a0-4478-b832-b99ce6775b9a" providerId="ADAL" clId="{48B34134-50AE-4C90-AEC5-FC8A41E2F969}" dt="2024-12-10T18:22:16.163" v="807" actId="20577"/>
          <ac:spMkLst>
            <pc:docMk/>
            <pc:sldMk cId="3224094967" sldId="8569"/>
            <ac:spMk id="5" creationId="{C0C5DB95-D521-84AD-CA36-68DE2A0EB1B3}"/>
          </ac:spMkLst>
        </pc:spChg>
      </pc:sldChg>
      <pc:sldChg chg="addSp modSp add mod modAnim">
        <pc:chgData name="FoustB" userId="036fd538-e6a0-4478-b832-b99ce6775b9a" providerId="ADAL" clId="{48B34134-50AE-4C90-AEC5-FC8A41E2F969}" dt="2024-12-10T18:22:10.023" v="805" actId="20577"/>
        <pc:sldMkLst>
          <pc:docMk/>
          <pc:sldMk cId="1147764943" sldId="8570"/>
        </pc:sldMkLst>
        <pc:spChg chg="mod">
          <ac:chgData name="FoustB" userId="036fd538-e6a0-4478-b832-b99ce6775b9a" providerId="ADAL" clId="{48B34134-50AE-4C90-AEC5-FC8A41E2F969}" dt="2024-12-10T18:22:10.023" v="805" actId="20577"/>
          <ac:spMkLst>
            <pc:docMk/>
            <pc:sldMk cId="1147764943" sldId="8570"/>
            <ac:spMk id="5" creationId="{63DA6BA6-3741-BA4B-73C6-D1DEFFCBC74C}"/>
          </ac:spMkLst>
        </pc:spChg>
        <pc:spChg chg="add mod">
          <ac:chgData name="FoustB" userId="036fd538-e6a0-4478-b832-b99ce6775b9a" providerId="ADAL" clId="{48B34134-50AE-4C90-AEC5-FC8A41E2F969}" dt="2024-12-10T18:20:25.106" v="796" actId="1076"/>
          <ac:spMkLst>
            <pc:docMk/>
            <pc:sldMk cId="1147764943" sldId="8570"/>
            <ac:spMk id="6" creationId="{26EA556C-3BA1-4D20-A186-AC54E971A7A7}"/>
          </ac:spMkLst>
        </pc:spChg>
      </pc:sldChg>
      <pc:sldChg chg="modSp add mod modAnim">
        <pc:chgData name="FoustB" userId="036fd538-e6a0-4478-b832-b99ce6775b9a" providerId="ADAL" clId="{48B34134-50AE-4C90-AEC5-FC8A41E2F969}" dt="2024-12-10T18:22:13.332" v="806" actId="20577"/>
        <pc:sldMkLst>
          <pc:docMk/>
          <pc:sldMk cId="188019066" sldId="8571"/>
        </pc:sldMkLst>
        <pc:spChg chg="mod">
          <ac:chgData name="FoustB" userId="036fd538-e6a0-4478-b832-b99ce6775b9a" providerId="ADAL" clId="{48B34134-50AE-4C90-AEC5-FC8A41E2F969}" dt="2024-12-10T18:22:13.332" v="806" actId="20577"/>
          <ac:spMkLst>
            <pc:docMk/>
            <pc:sldMk cId="188019066" sldId="8571"/>
            <ac:spMk id="5" creationId="{1480A731-DCFC-9753-DA2A-F6A55E2ABB35}"/>
          </ac:spMkLst>
        </pc:spChg>
        <pc:spChg chg="mod">
          <ac:chgData name="FoustB" userId="036fd538-e6a0-4478-b832-b99ce6775b9a" providerId="ADAL" clId="{48B34134-50AE-4C90-AEC5-FC8A41E2F969}" dt="2024-12-10T18:20:16.210" v="792" actId="1076"/>
          <ac:spMkLst>
            <pc:docMk/>
            <pc:sldMk cId="188019066" sldId="8571"/>
            <ac:spMk id="6" creationId="{A762BD7D-53FF-FEE0-D543-E2F83B95FF88}"/>
          </ac:spMkLst>
        </pc:spChg>
      </pc:sldChg>
      <pc:sldChg chg="delSp modSp add mod delAnim">
        <pc:chgData name="FoustB" userId="036fd538-e6a0-4478-b832-b99ce6775b9a" providerId="ADAL" clId="{48B34134-50AE-4C90-AEC5-FC8A41E2F969}" dt="2024-12-10T18:34:10.434" v="999" actId="115"/>
        <pc:sldMkLst>
          <pc:docMk/>
          <pc:sldMk cId="2284280279" sldId="8572"/>
        </pc:sldMkLst>
        <pc:spChg chg="mod">
          <ac:chgData name="FoustB" userId="036fd538-e6a0-4478-b832-b99ce6775b9a" providerId="ADAL" clId="{48B34134-50AE-4C90-AEC5-FC8A41E2F969}" dt="2024-12-10T18:34:10.434" v="999" actId="115"/>
          <ac:spMkLst>
            <pc:docMk/>
            <pc:sldMk cId="2284280279" sldId="8572"/>
            <ac:spMk id="5" creationId="{01E2BB59-A457-B759-2620-D4FB0B665B25}"/>
          </ac:spMkLst>
        </pc:spChg>
        <pc:spChg chg="del">
          <ac:chgData name="FoustB" userId="036fd538-e6a0-4478-b832-b99ce6775b9a" providerId="ADAL" clId="{48B34134-50AE-4C90-AEC5-FC8A41E2F969}" dt="2024-12-10T18:21:43.824" v="799" actId="478"/>
          <ac:spMkLst>
            <pc:docMk/>
            <pc:sldMk cId="2284280279" sldId="8572"/>
            <ac:spMk id="6" creationId="{1761330E-7265-3CDC-8C3C-6B58534302CC}"/>
          </ac:spMkLst>
        </pc:spChg>
      </pc:sldChg>
      <pc:sldChg chg="addSp delSp modSp add mod delAnim modAnim">
        <pc:chgData name="FoustB" userId="036fd538-e6a0-4478-b832-b99ce6775b9a" providerId="ADAL" clId="{48B34134-50AE-4C90-AEC5-FC8A41E2F969}" dt="2024-12-10T18:34:27.944" v="1003" actId="478"/>
        <pc:sldMkLst>
          <pc:docMk/>
          <pc:sldMk cId="3132684684" sldId="8573"/>
        </pc:sldMkLst>
        <pc:spChg chg="mod">
          <ac:chgData name="FoustB" userId="036fd538-e6a0-4478-b832-b99ce6775b9a" providerId="ADAL" clId="{48B34134-50AE-4C90-AEC5-FC8A41E2F969}" dt="2024-12-10T18:23:52.905" v="873" actId="1076"/>
          <ac:spMkLst>
            <pc:docMk/>
            <pc:sldMk cId="3132684684" sldId="8573"/>
            <ac:spMk id="4" creationId="{D0596856-D8CD-2E4E-C31A-637B5FA29634}"/>
          </ac:spMkLst>
        </pc:spChg>
        <pc:spChg chg="mod">
          <ac:chgData name="FoustB" userId="036fd538-e6a0-4478-b832-b99ce6775b9a" providerId="ADAL" clId="{48B34134-50AE-4C90-AEC5-FC8A41E2F969}" dt="2024-12-10T18:34:22.120" v="1001" actId="115"/>
          <ac:spMkLst>
            <pc:docMk/>
            <pc:sldMk cId="3132684684" sldId="8573"/>
            <ac:spMk id="5" creationId="{EBB45495-859D-1B5E-E1FB-C4FE91FC1789}"/>
          </ac:spMkLst>
        </pc:spChg>
        <pc:spChg chg="add mod">
          <ac:chgData name="FoustB" userId="036fd538-e6a0-4478-b832-b99ce6775b9a" providerId="ADAL" clId="{48B34134-50AE-4C90-AEC5-FC8A41E2F969}" dt="2024-12-10T18:33:24.082" v="948" actId="14100"/>
          <ac:spMkLst>
            <pc:docMk/>
            <pc:sldMk cId="3132684684" sldId="8573"/>
            <ac:spMk id="6" creationId="{E7D54872-C18F-16DF-3D13-30172D81C42C}"/>
          </ac:spMkLst>
        </pc:spChg>
        <pc:spChg chg="add del mod">
          <ac:chgData name="FoustB" userId="036fd538-e6a0-4478-b832-b99ce6775b9a" providerId="ADAL" clId="{48B34134-50AE-4C90-AEC5-FC8A41E2F969}" dt="2024-12-10T18:34:27.944" v="1003" actId="478"/>
          <ac:spMkLst>
            <pc:docMk/>
            <pc:sldMk cId="3132684684" sldId="8573"/>
            <ac:spMk id="8" creationId="{E17F7D3F-3BF8-0227-7C16-90684FC579BA}"/>
          </ac:spMkLst>
        </pc:spChg>
      </pc:sldChg>
      <pc:sldChg chg="modSp add modAnim">
        <pc:chgData name="FoustB" userId="036fd538-e6a0-4478-b832-b99ce6775b9a" providerId="ADAL" clId="{48B34134-50AE-4C90-AEC5-FC8A41E2F969}" dt="2024-12-10T18:34:44.825" v="1013" actId="20578"/>
        <pc:sldMkLst>
          <pc:docMk/>
          <pc:sldMk cId="3636150614" sldId="8574"/>
        </pc:sldMkLst>
        <pc:spChg chg="mod">
          <ac:chgData name="FoustB" userId="036fd538-e6a0-4478-b832-b99ce6775b9a" providerId="ADAL" clId="{48B34134-50AE-4C90-AEC5-FC8A41E2F969}" dt="2024-12-10T18:34:43.343" v="1012" actId="20578"/>
          <ac:spMkLst>
            <pc:docMk/>
            <pc:sldMk cId="3636150614" sldId="8574"/>
            <ac:spMk id="5" creationId="{E46C32F1-737D-03EB-4716-E6B851813E4B}"/>
          </ac:spMkLst>
        </pc:spChg>
      </pc:sldChg>
      <pc:sldChg chg="modSp add mod modAnim">
        <pc:chgData name="FoustB" userId="036fd538-e6a0-4478-b832-b99ce6775b9a" providerId="ADAL" clId="{48B34134-50AE-4C90-AEC5-FC8A41E2F969}" dt="2024-12-10T18:36:44.781" v="1052"/>
        <pc:sldMkLst>
          <pc:docMk/>
          <pc:sldMk cId="2162766100" sldId="8575"/>
        </pc:sldMkLst>
        <pc:spChg chg="mod">
          <ac:chgData name="FoustB" userId="036fd538-e6a0-4478-b832-b99ce6775b9a" providerId="ADAL" clId="{48B34134-50AE-4C90-AEC5-FC8A41E2F969}" dt="2024-12-10T18:36:41.870" v="1050" actId="1076"/>
          <ac:spMkLst>
            <pc:docMk/>
            <pc:sldMk cId="2162766100" sldId="8575"/>
            <ac:spMk id="4" creationId="{218814DD-754D-9E89-963A-9E7C9007227F}"/>
          </ac:spMkLst>
        </pc:spChg>
      </pc:sldChg>
      <pc:sldChg chg="addSp delSp modSp add mod modTransition modAnim">
        <pc:chgData name="FoustB" userId="036fd538-e6a0-4478-b832-b99ce6775b9a" providerId="ADAL" clId="{48B34134-50AE-4C90-AEC5-FC8A41E2F969}" dt="2024-12-10T18:44:12.551" v="1132" actId="207"/>
        <pc:sldMkLst>
          <pc:docMk/>
          <pc:sldMk cId="124946145" sldId="8576"/>
        </pc:sldMkLst>
        <pc:spChg chg="mod">
          <ac:chgData name="FoustB" userId="036fd538-e6a0-4478-b832-b99ce6775b9a" providerId="ADAL" clId="{48B34134-50AE-4C90-AEC5-FC8A41E2F969}" dt="2024-12-10T18:44:12.551" v="1132" actId="207"/>
          <ac:spMkLst>
            <pc:docMk/>
            <pc:sldMk cId="124946145" sldId="8576"/>
            <ac:spMk id="5" creationId="{28C0CB27-1AEA-5585-ABC3-C8EA123C9D56}"/>
          </ac:spMkLst>
        </pc:spChg>
        <pc:spChg chg="del">
          <ac:chgData name="FoustB" userId="036fd538-e6a0-4478-b832-b99ce6775b9a" providerId="ADAL" clId="{48B34134-50AE-4C90-AEC5-FC8A41E2F969}" dt="2024-12-10T18:36:52.588" v="1055" actId="478"/>
          <ac:spMkLst>
            <pc:docMk/>
            <pc:sldMk cId="124946145" sldId="8576"/>
            <ac:spMk id="6" creationId="{17175761-8FC0-A10F-8EB0-8AC583D8C5F1}"/>
          </ac:spMkLst>
        </pc:spChg>
        <pc:spChg chg="del">
          <ac:chgData name="FoustB" userId="036fd538-e6a0-4478-b832-b99ce6775b9a" providerId="ADAL" clId="{48B34134-50AE-4C90-AEC5-FC8A41E2F969}" dt="2024-12-10T18:38:51.586" v="1088" actId="478"/>
          <ac:spMkLst>
            <pc:docMk/>
            <pc:sldMk cId="124946145" sldId="8576"/>
            <ac:spMk id="7" creationId="{015461E9-148D-DC2B-D553-E0188C942E1E}"/>
          </ac:spMkLst>
        </pc:spChg>
        <pc:spChg chg="del">
          <ac:chgData name="FoustB" userId="036fd538-e6a0-4478-b832-b99ce6775b9a" providerId="ADAL" clId="{48B34134-50AE-4C90-AEC5-FC8A41E2F969}" dt="2024-12-10T18:36:54.346" v="1056" actId="478"/>
          <ac:spMkLst>
            <pc:docMk/>
            <pc:sldMk cId="124946145" sldId="8576"/>
            <ac:spMk id="8" creationId="{56C1FD0F-C227-62FD-BBA2-30BC2C782127}"/>
          </ac:spMkLst>
        </pc:spChg>
        <pc:picChg chg="mod">
          <ac:chgData name="FoustB" userId="036fd538-e6a0-4478-b832-b99ce6775b9a" providerId="ADAL" clId="{48B34134-50AE-4C90-AEC5-FC8A41E2F969}" dt="2024-12-10T18:37:05.995" v="1060" actId="167"/>
          <ac:picMkLst>
            <pc:docMk/>
            <pc:sldMk cId="124946145" sldId="8576"/>
            <ac:picMk id="2" creationId="{C24F1B2F-E54B-9025-8755-A62F887D2024}"/>
          </ac:picMkLst>
        </pc:picChg>
        <pc:picChg chg="add mod">
          <ac:chgData name="FoustB" userId="036fd538-e6a0-4478-b832-b99ce6775b9a" providerId="ADAL" clId="{48B34134-50AE-4C90-AEC5-FC8A41E2F969}" dt="2024-12-10T18:37:47.609" v="1076" actId="14100"/>
          <ac:picMkLst>
            <pc:docMk/>
            <pc:sldMk cId="124946145" sldId="8576"/>
            <ac:picMk id="9" creationId="{4FBDF648-3732-86C0-4910-CE4957A710CD}"/>
          </ac:picMkLst>
        </pc:picChg>
      </pc:sldChg>
      <pc:sldChg chg="modSp add mod modAnim">
        <pc:chgData name="FoustB" userId="036fd538-e6a0-4478-b832-b99ce6775b9a" providerId="ADAL" clId="{48B34134-50AE-4C90-AEC5-FC8A41E2F969}" dt="2024-12-10T18:44:06.654" v="1130" actId="2085"/>
        <pc:sldMkLst>
          <pc:docMk/>
          <pc:sldMk cId="4237794810" sldId="8577"/>
        </pc:sldMkLst>
        <pc:spChg chg="mod">
          <ac:chgData name="FoustB" userId="036fd538-e6a0-4478-b832-b99ce6775b9a" providerId="ADAL" clId="{48B34134-50AE-4C90-AEC5-FC8A41E2F969}" dt="2024-12-10T18:44:06.654" v="1130" actId="2085"/>
          <ac:spMkLst>
            <pc:docMk/>
            <pc:sldMk cId="4237794810" sldId="8577"/>
            <ac:spMk id="5" creationId="{A2FB8D1F-208A-6011-BD62-70131413F455}"/>
          </ac:spMkLst>
        </pc:spChg>
      </pc:sldChg>
      <pc:sldChg chg="modSp add mod">
        <pc:chgData name="FoustB" userId="036fd538-e6a0-4478-b832-b99ce6775b9a" providerId="ADAL" clId="{48B34134-50AE-4C90-AEC5-FC8A41E2F969}" dt="2024-12-10T18:44:20.015" v="1134" actId="2085"/>
        <pc:sldMkLst>
          <pc:docMk/>
          <pc:sldMk cId="1934980464" sldId="8578"/>
        </pc:sldMkLst>
        <pc:spChg chg="mod">
          <ac:chgData name="FoustB" userId="036fd538-e6a0-4478-b832-b99ce6775b9a" providerId="ADAL" clId="{48B34134-50AE-4C90-AEC5-FC8A41E2F969}" dt="2024-12-10T18:44:20.015" v="1134" actId="2085"/>
          <ac:spMkLst>
            <pc:docMk/>
            <pc:sldMk cId="1934980464" sldId="8578"/>
            <ac:spMk id="5" creationId="{30B00F72-7008-13F1-B413-8B5FBB82B7C0}"/>
          </ac:spMkLst>
        </pc:spChg>
      </pc:sldChg>
      <pc:sldChg chg="modSp add mod">
        <pc:chgData name="FoustB" userId="036fd538-e6a0-4478-b832-b99ce6775b9a" providerId="ADAL" clId="{48B34134-50AE-4C90-AEC5-FC8A41E2F969}" dt="2024-12-10T18:44:24.964" v="1136" actId="2085"/>
        <pc:sldMkLst>
          <pc:docMk/>
          <pc:sldMk cId="3100496791" sldId="8579"/>
        </pc:sldMkLst>
        <pc:spChg chg="mod">
          <ac:chgData name="FoustB" userId="036fd538-e6a0-4478-b832-b99ce6775b9a" providerId="ADAL" clId="{48B34134-50AE-4C90-AEC5-FC8A41E2F969}" dt="2024-12-10T18:44:24.964" v="1136" actId="2085"/>
          <ac:spMkLst>
            <pc:docMk/>
            <pc:sldMk cId="3100496791" sldId="8579"/>
            <ac:spMk id="5" creationId="{C7E659E8-DDBA-E5E1-CBDC-2D6BA62A506D}"/>
          </ac:spMkLst>
        </pc:spChg>
      </pc:sldChg>
      <pc:sldChg chg="addSp delSp modSp add mod">
        <pc:chgData name="FoustB" userId="036fd538-e6a0-4478-b832-b99ce6775b9a" providerId="ADAL" clId="{48B34134-50AE-4C90-AEC5-FC8A41E2F969}" dt="2024-12-10T18:44:52.530" v="1143" actId="115"/>
        <pc:sldMkLst>
          <pc:docMk/>
          <pc:sldMk cId="3314955239" sldId="8580"/>
        </pc:sldMkLst>
        <pc:spChg chg="del mod">
          <ac:chgData name="FoustB" userId="036fd538-e6a0-4478-b832-b99ce6775b9a" providerId="ADAL" clId="{48B34134-50AE-4C90-AEC5-FC8A41E2F969}" dt="2024-12-10T18:44:38.755" v="1138" actId="478"/>
          <ac:spMkLst>
            <pc:docMk/>
            <pc:sldMk cId="3314955239" sldId="8580"/>
            <ac:spMk id="5" creationId="{F1BFD244-B61C-CEAE-6149-C2543B1FE4E4}"/>
          </ac:spMkLst>
        </pc:spChg>
        <pc:spChg chg="add mod">
          <ac:chgData name="FoustB" userId="036fd538-e6a0-4478-b832-b99ce6775b9a" providerId="ADAL" clId="{48B34134-50AE-4C90-AEC5-FC8A41E2F969}" dt="2024-12-10T18:44:52.530" v="1143" actId="115"/>
          <ac:spMkLst>
            <pc:docMk/>
            <pc:sldMk cId="3314955239" sldId="8580"/>
            <ac:spMk id="6" creationId="{C970C5F9-AE2A-8766-C7D3-52E070C49E01}"/>
          </ac:spMkLst>
        </pc:spChg>
      </pc:sldChg>
      <pc:sldChg chg="addSp delSp modSp add mod">
        <pc:chgData name="FoustB" userId="036fd538-e6a0-4478-b832-b99ce6775b9a" providerId="ADAL" clId="{48B34134-50AE-4C90-AEC5-FC8A41E2F969}" dt="2024-12-10T18:45:52.350" v="1152" actId="115"/>
        <pc:sldMkLst>
          <pc:docMk/>
          <pc:sldMk cId="3276938932" sldId="8581"/>
        </pc:sldMkLst>
        <pc:spChg chg="del">
          <ac:chgData name="FoustB" userId="036fd538-e6a0-4478-b832-b99ce6775b9a" providerId="ADAL" clId="{48B34134-50AE-4C90-AEC5-FC8A41E2F969}" dt="2024-12-10T18:42:42.556" v="1116" actId="478"/>
          <ac:spMkLst>
            <pc:docMk/>
            <pc:sldMk cId="3276938932" sldId="8581"/>
            <ac:spMk id="5" creationId="{2E375DA6-28BB-B231-CB1B-AA7505C8CE2E}"/>
          </ac:spMkLst>
        </pc:spChg>
        <pc:spChg chg="add mod">
          <ac:chgData name="FoustB" userId="036fd538-e6a0-4478-b832-b99ce6775b9a" providerId="ADAL" clId="{48B34134-50AE-4C90-AEC5-FC8A41E2F969}" dt="2024-12-10T18:45:52.350" v="1152" actId="115"/>
          <ac:spMkLst>
            <pc:docMk/>
            <pc:sldMk cId="3276938932" sldId="8581"/>
            <ac:spMk id="6" creationId="{24AF3B45-2EC3-1E3A-AE77-65C44F8D0113}"/>
          </ac:spMkLst>
        </pc:spChg>
      </pc:sldChg>
      <pc:sldChg chg="modSp add modAnim">
        <pc:chgData name="FoustB" userId="036fd538-e6a0-4478-b832-b99ce6775b9a" providerId="ADAL" clId="{48B34134-50AE-4C90-AEC5-FC8A41E2F969}" dt="2024-12-10T18:46:34.684" v="1173" actId="20577"/>
        <pc:sldMkLst>
          <pc:docMk/>
          <pc:sldMk cId="1007402036" sldId="8582"/>
        </pc:sldMkLst>
        <pc:spChg chg="mod">
          <ac:chgData name="FoustB" userId="036fd538-e6a0-4478-b832-b99ce6775b9a" providerId="ADAL" clId="{48B34134-50AE-4C90-AEC5-FC8A41E2F969}" dt="2024-12-10T18:46:34.684" v="1173" actId="20577"/>
          <ac:spMkLst>
            <pc:docMk/>
            <pc:sldMk cId="1007402036" sldId="8582"/>
            <ac:spMk id="4" creationId="{AC9D51CE-5037-D326-C1AF-F99E303E1C82}"/>
          </ac:spMkLst>
        </pc:spChg>
      </pc:sldChg>
      <pc:sldChg chg="modSp add modAnim">
        <pc:chgData name="FoustB" userId="036fd538-e6a0-4478-b832-b99ce6775b9a" providerId="ADAL" clId="{48B34134-50AE-4C90-AEC5-FC8A41E2F969}" dt="2024-12-10T18:49:21.019" v="1181" actId="115"/>
        <pc:sldMkLst>
          <pc:docMk/>
          <pc:sldMk cId="1779717140" sldId="8583"/>
        </pc:sldMkLst>
        <pc:spChg chg="mod">
          <ac:chgData name="FoustB" userId="036fd538-e6a0-4478-b832-b99ce6775b9a" providerId="ADAL" clId="{48B34134-50AE-4C90-AEC5-FC8A41E2F969}" dt="2024-12-10T18:49:21.019" v="1181" actId="115"/>
          <ac:spMkLst>
            <pc:docMk/>
            <pc:sldMk cId="1779717140" sldId="8583"/>
            <ac:spMk id="6" creationId="{D2530E3B-A607-2D1F-81B7-4B5BFE363FFF}"/>
          </ac:spMkLst>
        </pc:spChg>
      </pc:sldChg>
      <pc:sldChg chg="modSp add mod">
        <pc:chgData name="FoustB" userId="036fd538-e6a0-4478-b832-b99ce6775b9a" providerId="ADAL" clId="{48B34134-50AE-4C90-AEC5-FC8A41E2F969}" dt="2024-12-10T18:51:11.840" v="1209" actId="115"/>
        <pc:sldMkLst>
          <pc:docMk/>
          <pc:sldMk cId="2898768356" sldId="8584"/>
        </pc:sldMkLst>
        <pc:spChg chg="mod">
          <ac:chgData name="FoustB" userId="036fd538-e6a0-4478-b832-b99ce6775b9a" providerId="ADAL" clId="{48B34134-50AE-4C90-AEC5-FC8A41E2F969}" dt="2024-12-10T18:51:11.840" v="1209" actId="115"/>
          <ac:spMkLst>
            <pc:docMk/>
            <pc:sldMk cId="2898768356" sldId="8584"/>
            <ac:spMk id="6" creationId="{7EAB368B-876E-0D95-D4FA-0E1EFEE44BED}"/>
          </ac:spMkLst>
        </pc:spChg>
      </pc:sldChg>
      <pc:sldChg chg="modSp add mod modAnim">
        <pc:chgData name="FoustB" userId="036fd538-e6a0-4478-b832-b99ce6775b9a" providerId="ADAL" clId="{48B34134-50AE-4C90-AEC5-FC8A41E2F969}" dt="2024-12-10T18:51:16.452" v="1211" actId="115"/>
        <pc:sldMkLst>
          <pc:docMk/>
          <pc:sldMk cId="3152810731" sldId="8585"/>
        </pc:sldMkLst>
        <pc:spChg chg="mod">
          <ac:chgData name="FoustB" userId="036fd538-e6a0-4478-b832-b99ce6775b9a" providerId="ADAL" clId="{48B34134-50AE-4C90-AEC5-FC8A41E2F969}" dt="2024-12-10T18:50:38.307" v="1205" actId="20577"/>
          <ac:spMkLst>
            <pc:docMk/>
            <pc:sldMk cId="3152810731" sldId="8585"/>
            <ac:spMk id="4" creationId="{91BD9F12-FC60-47F0-8C22-65A4A93824FA}"/>
          </ac:spMkLst>
        </pc:spChg>
        <pc:spChg chg="mod">
          <ac:chgData name="FoustB" userId="036fd538-e6a0-4478-b832-b99ce6775b9a" providerId="ADAL" clId="{48B34134-50AE-4C90-AEC5-FC8A41E2F969}" dt="2024-12-10T18:51:16.452" v="1211" actId="115"/>
          <ac:spMkLst>
            <pc:docMk/>
            <pc:sldMk cId="3152810731" sldId="8585"/>
            <ac:spMk id="6" creationId="{88EA35B5-90E9-CEF0-358B-60B8534D1CAD}"/>
          </ac:spMkLst>
        </pc:spChg>
      </pc:sldChg>
      <pc:sldChg chg="modSp add modAnim">
        <pc:chgData name="FoustB" userId="036fd538-e6a0-4478-b832-b99ce6775b9a" providerId="ADAL" clId="{48B34134-50AE-4C90-AEC5-FC8A41E2F969}" dt="2024-12-10T18:53:06.659" v="1224"/>
        <pc:sldMkLst>
          <pc:docMk/>
          <pc:sldMk cId="2931179633" sldId="8586"/>
        </pc:sldMkLst>
        <pc:spChg chg="mod">
          <ac:chgData name="FoustB" userId="036fd538-e6a0-4478-b832-b99ce6775b9a" providerId="ADAL" clId="{48B34134-50AE-4C90-AEC5-FC8A41E2F969}" dt="2024-12-10T18:51:43.756" v="1217" actId="115"/>
          <ac:spMkLst>
            <pc:docMk/>
            <pc:sldMk cId="2931179633" sldId="8586"/>
            <ac:spMk id="6" creationId="{17EC4FCF-D0C7-409C-29ED-B178060B3153}"/>
          </ac:spMkLst>
        </pc:spChg>
      </pc:sldChg>
      <pc:sldChg chg="add del">
        <pc:chgData name="FoustB" userId="036fd538-e6a0-4478-b832-b99ce6775b9a" providerId="ADAL" clId="{48B34134-50AE-4C90-AEC5-FC8A41E2F969}" dt="2024-12-10T18:52:54.756" v="1220" actId="47"/>
        <pc:sldMkLst>
          <pc:docMk/>
          <pc:sldMk cId="3557282116" sldId="8587"/>
        </pc:sldMkLst>
      </pc:sldChg>
      <pc:sldChg chg="modSp add mod">
        <pc:chgData name="FoustB" userId="036fd538-e6a0-4478-b832-b99ce6775b9a" providerId="ADAL" clId="{48B34134-50AE-4C90-AEC5-FC8A41E2F969}" dt="2024-12-10T18:54:19.521" v="1239" actId="2085"/>
        <pc:sldMkLst>
          <pc:docMk/>
          <pc:sldMk cId="752610775" sldId="8588"/>
        </pc:sldMkLst>
        <pc:spChg chg="mod">
          <ac:chgData name="FoustB" userId="036fd538-e6a0-4478-b832-b99ce6775b9a" providerId="ADAL" clId="{48B34134-50AE-4C90-AEC5-FC8A41E2F969}" dt="2024-12-10T18:54:19.521" v="1239" actId="2085"/>
          <ac:spMkLst>
            <pc:docMk/>
            <pc:sldMk cId="752610775" sldId="8588"/>
            <ac:spMk id="6" creationId="{5F1F21E3-B0F7-4386-8CDD-D022E3CCF001}"/>
          </ac:spMkLst>
        </pc:spChg>
      </pc:sldChg>
      <pc:sldChg chg="modSp add mod">
        <pc:chgData name="FoustB" userId="036fd538-e6a0-4478-b832-b99ce6775b9a" providerId="ADAL" clId="{48B34134-50AE-4C90-AEC5-FC8A41E2F969}" dt="2024-12-10T18:55:26.764" v="1242" actId="115"/>
        <pc:sldMkLst>
          <pc:docMk/>
          <pc:sldMk cId="3171204022" sldId="8589"/>
        </pc:sldMkLst>
        <pc:spChg chg="mod">
          <ac:chgData name="FoustB" userId="036fd538-e6a0-4478-b832-b99ce6775b9a" providerId="ADAL" clId="{48B34134-50AE-4C90-AEC5-FC8A41E2F969}" dt="2024-12-10T18:55:26.764" v="1242" actId="115"/>
          <ac:spMkLst>
            <pc:docMk/>
            <pc:sldMk cId="3171204022" sldId="8589"/>
            <ac:spMk id="6" creationId="{00EFD267-1025-37D2-AA48-17A41AA07BBA}"/>
          </ac:spMkLst>
        </pc:spChg>
      </pc:sldChg>
      <pc:sldChg chg="modSp add mod">
        <pc:chgData name="FoustB" userId="036fd538-e6a0-4478-b832-b99ce6775b9a" providerId="ADAL" clId="{48B34134-50AE-4C90-AEC5-FC8A41E2F969}" dt="2024-12-10T18:55:39.499" v="1247" actId="115"/>
        <pc:sldMkLst>
          <pc:docMk/>
          <pc:sldMk cId="3794085304" sldId="8590"/>
        </pc:sldMkLst>
        <pc:spChg chg="mod">
          <ac:chgData name="FoustB" userId="036fd538-e6a0-4478-b832-b99ce6775b9a" providerId="ADAL" clId="{48B34134-50AE-4C90-AEC5-FC8A41E2F969}" dt="2024-12-10T18:55:39.499" v="1247" actId="115"/>
          <ac:spMkLst>
            <pc:docMk/>
            <pc:sldMk cId="3794085304" sldId="8590"/>
            <ac:spMk id="6" creationId="{8ECF1636-3FBE-2619-D740-2895EE4960EF}"/>
          </ac:spMkLst>
        </pc:spChg>
      </pc:sldChg>
      <pc:sldChg chg="addSp modSp add mod modAnim">
        <pc:chgData name="FoustB" userId="036fd538-e6a0-4478-b832-b99ce6775b9a" providerId="ADAL" clId="{48B34134-50AE-4C90-AEC5-FC8A41E2F969}" dt="2024-12-10T18:57:47.197" v="1349"/>
        <pc:sldMkLst>
          <pc:docMk/>
          <pc:sldMk cId="539780401" sldId="8591"/>
        </pc:sldMkLst>
        <pc:spChg chg="add mod">
          <ac:chgData name="FoustB" userId="036fd538-e6a0-4478-b832-b99ce6775b9a" providerId="ADAL" clId="{48B34134-50AE-4C90-AEC5-FC8A41E2F969}" dt="2024-12-10T18:57:41.745" v="1348" actId="692"/>
          <ac:spMkLst>
            <pc:docMk/>
            <pc:sldMk cId="539780401" sldId="8591"/>
            <ac:spMk id="5" creationId="{9BB02FCB-75F9-9BF3-F8C8-12BD9B0D0E50}"/>
          </ac:spMkLst>
        </pc:spChg>
        <pc:spChg chg="mod">
          <ac:chgData name="FoustB" userId="036fd538-e6a0-4478-b832-b99ce6775b9a" providerId="ADAL" clId="{48B34134-50AE-4C90-AEC5-FC8A41E2F969}" dt="2024-12-10T18:55:48.828" v="1252" actId="115"/>
          <ac:spMkLst>
            <pc:docMk/>
            <pc:sldMk cId="539780401" sldId="8591"/>
            <ac:spMk id="6" creationId="{F721AEAC-B7D7-399F-0205-909E13CC249A}"/>
          </ac:spMkLst>
        </pc:spChg>
      </pc:sldChg>
      <pc:sldChg chg="addSp modSp add mod modAnim">
        <pc:chgData name="FoustB" userId="036fd538-e6a0-4478-b832-b99ce6775b9a" providerId="ADAL" clId="{48B34134-50AE-4C90-AEC5-FC8A41E2F969}" dt="2024-12-10T18:59:13.406" v="1460"/>
        <pc:sldMkLst>
          <pc:docMk/>
          <pc:sldMk cId="2107252619" sldId="8592"/>
        </pc:sldMkLst>
        <pc:spChg chg="mod">
          <ac:chgData name="FoustB" userId="036fd538-e6a0-4478-b832-b99ce6775b9a" providerId="ADAL" clId="{48B34134-50AE-4C90-AEC5-FC8A41E2F969}" dt="2024-12-10T18:58:27.222" v="1397" actId="114"/>
          <ac:spMkLst>
            <pc:docMk/>
            <pc:sldMk cId="2107252619" sldId="8592"/>
            <ac:spMk id="4" creationId="{C1A1E87F-DCFA-F014-7C61-DCB3C98E989A}"/>
          </ac:spMkLst>
        </pc:spChg>
        <pc:spChg chg="add mod">
          <ac:chgData name="FoustB" userId="036fd538-e6a0-4478-b832-b99ce6775b9a" providerId="ADAL" clId="{48B34134-50AE-4C90-AEC5-FC8A41E2F969}" dt="2024-12-10T18:59:01.457" v="1457" actId="20577"/>
          <ac:spMkLst>
            <pc:docMk/>
            <pc:sldMk cId="2107252619" sldId="8592"/>
            <ac:spMk id="7" creationId="{25189890-048C-0888-93E5-7915E0AF8B69}"/>
          </ac:spMkLst>
        </pc:spChg>
      </pc:sldChg>
      <pc:sldChg chg="new del">
        <pc:chgData name="FoustB" userId="036fd538-e6a0-4478-b832-b99ce6775b9a" providerId="ADAL" clId="{48B34134-50AE-4C90-AEC5-FC8A41E2F969}" dt="2024-12-10T19:04:07.455" v="1535" actId="47"/>
        <pc:sldMkLst>
          <pc:docMk/>
          <pc:sldMk cId="2997784305" sldId="8593"/>
        </pc:sldMkLst>
      </pc:sldChg>
      <pc:sldChg chg="new del">
        <pc:chgData name="FoustB" userId="036fd538-e6a0-4478-b832-b99ce6775b9a" providerId="ADAL" clId="{48B34134-50AE-4C90-AEC5-FC8A41E2F969}" dt="2024-12-10T19:04:08.319" v="1536" actId="47"/>
        <pc:sldMkLst>
          <pc:docMk/>
          <pc:sldMk cId="4058076954" sldId="8594"/>
        </pc:sldMkLst>
      </pc:sldChg>
      <pc:sldChg chg="delSp modSp add mod modAnim">
        <pc:chgData name="FoustB" userId="036fd538-e6a0-4478-b832-b99ce6775b9a" providerId="ADAL" clId="{48B34134-50AE-4C90-AEC5-FC8A41E2F969}" dt="2024-12-10T19:03:44.405" v="1465" actId="1076"/>
        <pc:sldMkLst>
          <pc:docMk/>
          <pc:sldMk cId="531173829" sldId="8595"/>
        </pc:sldMkLst>
        <pc:spChg chg="mod">
          <ac:chgData name="FoustB" userId="036fd538-e6a0-4478-b832-b99ce6775b9a" providerId="ADAL" clId="{48B34134-50AE-4C90-AEC5-FC8A41E2F969}" dt="2024-12-10T19:03:44.405" v="1465" actId="1076"/>
          <ac:spMkLst>
            <pc:docMk/>
            <pc:sldMk cId="531173829" sldId="8595"/>
            <ac:spMk id="7" creationId="{E739941F-EE4C-29B3-1B35-0780F996D811}"/>
          </ac:spMkLst>
        </pc:spChg>
        <pc:picChg chg="del">
          <ac:chgData name="FoustB" userId="036fd538-e6a0-4478-b832-b99ce6775b9a" providerId="ADAL" clId="{48B34134-50AE-4C90-AEC5-FC8A41E2F969}" dt="2024-12-10T19:03:36.310" v="1464" actId="478"/>
          <ac:picMkLst>
            <pc:docMk/>
            <pc:sldMk cId="531173829" sldId="8595"/>
            <ac:picMk id="9" creationId="{CDC11D9D-3C92-13A0-7A46-1AA297E50109}"/>
          </ac:picMkLst>
        </pc:picChg>
      </pc:sldChg>
      <pc:sldMasterChg chg="setBg modSldLayout">
        <pc:chgData name="FoustB" userId="036fd538-e6a0-4478-b832-b99ce6775b9a" providerId="ADAL" clId="{48B34134-50AE-4C90-AEC5-FC8A41E2F969}" dt="2024-12-10T17:17:48.072" v="48"/>
        <pc:sldMasterMkLst>
          <pc:docMk/>
          <pc:sldMasterMk cId="0" sldId="2147483660"/>
        </pc:sldMasterMkLst>
        <pc:sldLayoutChg chg="setBg">
          <pc:chgData name="FoustB" userId="036fd538-e6a0-4478-b832-b99ce6775b9a" providerId="ADAL" clId="{48B34134-50AE-4C90-AEC5-FC8A41E2F969}" dt="2024-12-10T17:17:48.072" v="48"/>
          <pc:sldLayoutMkLst>
            <pc:docMk/>
            <pc:sldMasterMk cId="0" sldId="2147483660"/>
            <pc:sldLayoutMk cId="0" sldId="2147483661"/>
          </pc:sldLayoutMkLst>
        </pc:sldLayoutChg>
        <pc:sldLayoutChg chg="setBg">
          <pc:chgData name="FoustB" userId="036fd538-e6a0-4478-b832-b99ce6775b9a" providerId="ADAL" clId="{48B34134-50AE-4C90-AEC5-FC8A41E2F969}" dt="2024-12-10T17:17:48.072" v="48"/>
          <pc:sldLayoutMkLst>
            <pc:docMk/>
            <pc:sldMasterMk cId="0" sldId="2147483660"/>
            <pc:sldLayoutMk cId="0" sldId="2147483662"/>
          </pc:sldLayoutMkLst>
        </pc:sldLayoutChg>
        <pc:sldLayoutChg chg="setBg">
          <pc:chgData name="FoustB" userId="036fd538-e6a0-4478-b832-b99ce6775b9a" providerId="ADAL" clId="{48B34134-50AE-4C90-AEC5-FC8A41E2F969}" dt="2024-12-10T17:17:48.072" v="48"/>
          <pc:sldLayoutMkLst>
            <pc:docMk/>
            <pc:sldMasterMk cId="0" sldId="2147483660"/>
            <pc:sldLayoutMk cId="0" sldId="2147483663"/>
          </pc:sldLayoutMkLst>
        </pc:sldLayoutChg>
        <pc:sldLayoutChg chg="setBg">
          <pc:chgData name="FoustB" userId="036fd538-e6a0-4478-b832-b99ce6775b9a" providerId="ADAL" clId="{48B34134-50AE-4C90-AEC5-FC8A41E2F969}" dt="2024-12-10T17:17:48.072" v="48"/>
          <pc:sldLayoutMkLst>
            <pc:docMk/>
            <pc:sldMasterMk cId="0" sldId="2147483660"/>
            <pc:sldLayoutMk cId="0" sldId="2147483664"/>
          </pc:sldLayoutMkLst>
        </pc:sldLayoutChg>
        <pc:sldLayoutChg chg="setBg">
          <pc:chgData name="FoustB" userId="036fd538-e6a0-4478-b832-b99ce6775b9a" providerId="ADAL" clId="{48B34134-50AE-4C90-AEC5-FC8A41E2F969}" dt="2024-12-10T17:17:48.072" v="48"/>
          <pc:sldLayoutMkLst>
            <pc:docMk/>
            <pc:sldMasterMk cId="0" sldId="2147483660"/>
            <pc:sldLayoutMk cId="0" sldId="2147483665"/>
          </pc:sldLayoutMkLst>
        </pc:sldLayoutChg>
        <pc:sldLayoutChg chg="setBg">
          <pc:chgData name="FoustB" userId="036fd538-e6a0-4478-b832-b99ce6775b9a" providerId="ADAL" clId="{48B34134-50AE-4C90-AEC5-FC8A41E2F969}" dt="2024-12-10T17:17:48.072" v="48"/>
          <pc:sldLayoutMkLst>
            <pc:docMk/>
            <pc:sldMasterMk cId="0" sldId="2147483660"/>
            <pc:sldLayoutMk cId="0" sldId="2147483666"/>
          </pc:sldLayoutMkLst>
        </pc:sldLayoutChg>
        <pc:sldLayoutChg chg="setBg">
          <pc:chgData name="FoustB" userId="036fd538-e6a0-4478-b832-b99ce6775b9a" providerId="ADAL" clId="{48B34134-50AE-4C90-AEC5-FC8A41E2F969}" dt="2024-12-10T17:17:48.072" v="48"/>
          <pc:sldLayoutMkLst>
            <pc:docMk/>
            <pc:sldMasterMk cId="0" sldId="2147483660"/>
            <pc:sldLayoutMk cId="0" sldId="2147483667"/>
          </pc:sldLayoutMkLst>
        </pc:sldLayoutChg>
        <pc:sldLayoutChg chg="setBg">
          <pc:chgData name="FoustB" userId="036fd538-e6a0-4478-b832-b99ce6775b9a" providerId="ADAL" clId="{48B34134-50AE-4C90-AEC5-FC8A41E2F969}" dt="2024-12-10T17:17:48.072" v="48"/>
          <pc:sldLayoutMkLst>
            <pc:docMk/>
            <pc:sldMasterMk cId="0" sldId="2147483660"/>
            <pc:sldLayoutMk cId="0" sldId="2147483668"/>
          </pc:sldLayoutMkLst>
        </pc:sldLayoutChg>
        <pc:sldLayoutChg chg="setBg">
          <pc:chgData name="FoustB" userId="036fd538-e6a0-4478-b832-b99ce6775b9a" providerId="ADAL" clId="{48B34134-50AE-4C90-AEC5-FC8A41E2F969}" dt="2024-12-10T17:17:48.072" v="48"/>
          <pc:sldLayoutMkLst>
            <pc:docMk/>
            <pc:sldMasterMk cId="0" sldId="2147483660"/>
            <pc:sldLayoutMk cId="0" sldId="2147483669"/>
          </pc:sldLayoutMkLst>
        </pc:sldLayoutChg>
        <pc:sldLayoutChg chg="setBg">
          <pc:chgData name="FoustB" userId="036fd538-e6a0-4478-b832-b99ce6775b9a" providerId="ADAL" clId="{48B34134-50AE-4C90-AEC5-FC8A41E2F969}" dt="2024-12-10T17:17:48.072" v="48"/>
          <pc:sldLayoutMkLst>
            <pc:docMk/>
            <pc:sldMasterMk cId="0" sldId="2147483660"/>
            <pc:sldLayoutMk cId="0" sldId="2147483670"/>
          </pc:sldLayoutMkLst>
        </pc:sldLayoutChg>
        <pc:sldLayoutChg chg="setBg">
          <pc:chgData name="FoustB" userId="036fd538-e6a0-4478-b832-b99ce6775b9a" providerId="ADAL" clId="{48B34134-50AE-4C90-AEC5-FC8A41E2F969}" dt="2024-12-10T17:17:48.072" v="48"/>
          <pc:sldLayoutMkLst>
            <pc:docMk/>
            <pc:sldMasterMk cId="0" sldId="2147483660"/>
            <pc:sldLayoutMk cId="0" sldId="214748367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9B128E-639A-4DE8-9534-C974F2D0974C}" type="datetimeFigureOut">
              <a:rPr lang="en-US" smtClean="0"/>
              <a:pPr/>
              <a:t>12/23/2024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57CF2D-5C1B-4D3B-A31E-A8CB96FA523F}" type="slidenum">
              <a:rPr lang="en-US" smtClean="0"/>
              <a:pPr/>
              <a:t>‹#›</a:t>
            </a:fld>
            <a:endParaRPr lang="en-US"/>
          </a:p>
        </p:txBody>
      </p:sp>
    </p:spTree>
    <p:extLst>
      <p:ext uri="{BB962C8B-B14F-4D97-AF65-F5344CB8AC3E}">
        <p14:creationId xmlns:p14="http://schemas.microsoft.com/office/powerpoint/2010/main" val="1270026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FC77DC-F2A7-4847-88A5-2B3DF623F74B}" type="slidenum">
              <a:rPr lang="en-US" smtClean="0"/>
              <a:t>1</a:t>
            </a:fld>
            <a:endParaRPr lang="en-US" dirty="0"/>
          </a:p>
        </p:txBody>
      </p:sp>
    </p:spTree>
    <p:extLst>
      <p:ext uri="{BB962C8B-B14F-4D97-AF65-F5344CB8AC3E}">
        <p14:creationId xmlns:p14="http://schemas.microsoft.com/office/powerpoint/2010/main" val="297713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FC77DC-F2A7-4847-88A5-2B3DF623F74B}" type="slidenum">
              <a:rPr lang="en-US" smtClean="0"/>
              <a:t>39</a:t>
            </a:fld>
            <a:endParaRPr lang="en-US" dirty="0"/>
          </a:p>
        </p:txBody>
      </p:sp>
    </p:spTree>
    <p:extLst>
      <p:ext uri="{BB962C8B-B14F-4D97-AF65-F5344CB8AC3E}">
        <p14:creationId xmlns:p14="http://schemas.microsoft.com/office/powerpoint/2010/main" val="19551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E319295-0C85-4A4E-8D42-6A8342C803FE}" type="datetimeFigureOut">
              <a:rPr lang="en-US"/>
              <a:pPr>
                <a:defRPr/>
              </a:pPr>
              <a:t>12/23/2024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BF81D0-EEC1-43A7-84CA-31D44E3C44F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C763C2F-B3AE-4CEB-921B-DB81A2E5A20A}" type="datetimeFigureOut">
              <a:rPr lang="en-US"/>
              <a:pPr>
                <a:defRPr/>
              </a:pPr>
              <a:t>12/23/2024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E4E0AC3-2271-4234-AADF-B2DB8C57EA11}"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D792E26-3310-4DE7-874C-187F525D031C}" type="datetimeFigureOut">
              <a:rPr lang="en-US"/>
              <a:pPr>
                <a:defRPr/>
              </a:pPr>
              <a:t>12/23/2024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92050C8-490A-40B4-A9C3-6C67EA6162C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A423E28-0EBC-4D0B-BA09-DA807CB13C5A}" type="datetimeFigureOut">
              <a:rPr lang="en-US"/>
              <a:pPr>
                <a:defRPr/>
              </a:pPr>
              <a:t>12/23/2024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C3670D-7CCE-4E1A-8CA7-75213A061DE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DB86E9F-FB8E-467A-863C-37FF07655976}" type="datetimeFigureOut">
              <a:rPr lang="en-US"/>
              <a:pPr>
                <a:defRPr/>
              </a:pPr>
              <a:t>12/23/2024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CD0C91A-E1CC-4C72-88E9-18D854DD557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F6356B57-B464-41C5-AEDD-B1861123536F}" type="datetimeFigureOut">
              <a:rPr lang="en-US"/>
              <a:pPr>
                <a:defRPr/>
              </a:pPr>
              <a:t>12/23/2024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30EE68C-7F07-4CAA-AFA1-77D0B9B90EF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BCF414D3-807C-4519-B22E-C7E3909CD4F6}" type="datetimeFigureOut">
              <a:rPr lang="en-US"/>
              <a:pPr>
                <a:defRPr/>
              </a:pPr>
              <a:t>12/23/2024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D0E3EB0-B6AC-4BC4-90AF-E0376AC7151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15ED06D-634C-4CB2-B499-7026915CD6E8}" type="datetimeFigureOut">
              <a:rPr lang="en-US"/>
              <a:pPr>
                <a:defRPr/>
              </a:pPr>
              <a:t>12/23/2024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47C26E3-FF63-420A-83D3-C8525000244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0542BCF-997D-425A-882E-6DA9E6E9EB13}" type="datetimeFigureOut">
              <a:rPr lang="en-US"/>
              <a:pPr>
                <a:defRPr/>
              </a:pPr>
              <a:t>12/23/2024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0915A70-30AA-4BDD-B342-9EC8DBCC298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D342E92-76DB-46E5-8771-B78C163E2EED}" type="datetimeFigureOut">
              <a:rPr lang="en-US"/>
              <a:pPr>
                <a:defRPr/>
              </a:pPr>
              <a:t>12/23/2024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1CFBB5A-504F-48B6-A9C9-11E88346179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567C8F7-49BE-434A-AFFC-A2B1FDE13930}" type="datetimeFigureOut">
              <a:rPr lang="en-US"/>
              <a:pPr>
                <a:defRPr/>
              </a:pPr>
              <a:t>12/23/2024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70B6AC0-0094-48DD-A831-1F911938A60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4EF897E3-8187-4814-B857-6E101B1BF1BE}" type="datetimeFigureOut">
              <a:rPr lang="en-US"/>
              <a:pPr>
                <a:defRPr/>
              </a:pPr>
              <a:t>12/23/2024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24D9034C-701C-42F1-9431-70E1940EDA6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close up of a logo&#10;&#10;Description generated with very high confidence">
            <a:extLst>
              <a:ext uri="{FF2B5EF4-FFF2-40B4-BE49-F238E27FC236}">
                <a16:creationId xmlns:a16="http://schemas.microsoft.com/office/drawing/2014/main" id="{9642626F-AE5B-4C60-AF84-A024FE51F763}"/>
              </a:ext>
            </a:extLst>
          </p:cNvPr>
          <p:cNvPicPr>
            <a:picLocks noChangeAspect="1"/>
          </p:cNvPicPr>
          <p:nvPr/>
        </p:nvPicPr>
        <p:blipFill rotWithShape="1">
          <a:blip r:embed="rId3"/>
          <a:srcRect/>
          <a:stretch/>
        </p:blipFill>
        <p:spPr>
          <a:xfrm>
            <a:off x="20" y="10"/>
            <a:ext cx="12191980" cy="6857990"/>
          </a:xfrm>
          <a:prstGeom prst="rect">
            <a:avLst/>
          </a:prstGeom>
        </p:spPr>
      </p:pic>
    </p:spTree>
    <p:extLst>
      <p:ext uri="{BB962C8B-B14F-4D97-AF65-F5344CB8AC3E}">
        <p14:creationId xmlns:p14="http://schemas.microsoft.com/office/powerpoint/2010/main" val="2545056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87C73-5A89-1E7D-DEB1-8898D7BD3F58}"/>
            </a:ext>
          </a:extLst>
        </p:cNvPr>
        <p:cNvGrpSpPr/>
        <p:nvPr/>
      </p:nvGrpSpPr>
      <p:grpSpPr>
        <a:xfrm>
          <a:off x="0" y="0"/>
          <a:ext cx="0" cy="0"/>
          <a:chOff x="0" y="0"/>
          <a:chExt cx="0" cy="0"/>
        </a:xfrm>
      </p:grpSpPr>
      <p:sp>
        <p:nvSpPr>
          <p:cNvPr id="7" name="Rounded Rectangle 2">
            <a:extLst>
              <a:ext uri="{FF2B5EF4-FFF2-40B4-BE49-F238E27FC236}">
                <a16:creationId xmlns:a16="http://schemas.microsoft.com/office/drawing/2014/main" id="{A9E9E34B-99B3-3596-4BA9-478E5268BA2C}"/>
              </a:ext>
            </a:extLst>
          </p:cNvPr>
          <p:cNvSpPr/>
          <p:nvPr/>
        </p:nvSpPr>
        <p:spPr>
          <a:xfrm>
            <a:off x="-10886" y="5638800"/>
            <a:ext cx="12192000"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a:t>Why does he make his entrance this way?</a:t>
            </a:r>
          </a:p>
        </p:txBody>
      </p:sp>
      <p:sp>
        <p:nvSpPr>
          <p:cNvPr id="3" name="Rounded Rectangle 2">
            <a:extLst>
              <a:ext uri="{FF2B5EF4-FFF2-40B4-BE49-F238E27FC236}">
                <a16:creationId xmlns:a16="http://schemas.microsoft.com/office/drawing/2014/main" id="{9B7BC1A8-23E3-8C51-F999-006B4E75BFC3}"/>
              </a:ext>
            </a:extLst>
          </p:cNvPr>
          <p:cNvSpPr/>
          <p:nvPr/>
        </p:nvSpPr>
        <p:spPr>
          <a:xfrm>
            <a:off x="10886" y="344179"/>
            <a:ext cx="5551714"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The Birth of Jesus:</a:t>
            </a:r>
          </a:p>
        </p:txBody>
      </p:sp>
      <p:sp>
        <p:nvSpPr>
          <p:cNvPr id="4" name="Rounded Rectangle 2">
            <a:extLst>
              <a:ext uri="{FF2B5EF4-FFF2-40B4-BE49-F238E27FC236}">
                <a16:creationId xmlns:a16="http://schemas.microsoft.com/office/drawing/2014/main" id="{3EF7BFC6-0935-ECF7-B08E-46CC92C141BF}"/>
              </a:ext>
            </a:extLst>
          </p:cNvPr>
          <p:cNvSpPr/>
          <p:nvPr/>
        </p:nvSpPr>
        <p:spPr>
          <a:xfrm>
            <a:off x="5867400" y="533400"/>
            <a:ext cx="5943600"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1) Shows that God entered “the mess” </a:t>
            </a:r>
          </a:p>
        </p:txBody>
      </p:sp>
    </p:spTree>
    <p:extLst>
      <p:ext uri="{BB962C8B-B14F-4D97-AF65-F5344CB8AC3E}">
        <p14:creationId xmlns:p14="http://schemas.microsoft.com/office/powerpoint/2010/main" val="161030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410B2-3B1F-385A-5ACB-F28EE832D29F}"/>
            </a:ext>
          </a:extLst>
        </p:cNvPr>
        <p:cNvGrpSpPr/>
        <p:nvPr/>
      </p:nvGrpSpPr>
      <p:grpSpPr>
        <a:xfrm>
          <a:off x="0" y="0"/>
          <a:ext cx="0" cy="0"/>
          <a:chOff x="0" y="0"/>
          <a:chExt cx="0" cy="0"/>
        </a:xfrm>
      </p:grpSpPr>
      <p:sp>
        <p:nvSpPr>
          <p:cNvPr id="7" name="Rounded Rectangle 2">
            <a:extLst>
              <a:ext uri="{FF2B5EF4-FFF2-40B4-BE49-F238E27FC236}">
                <a16:creationId xmlns:a16="http://schemas.microsoft.com/office/drawing/2014/main" id="{B6E3A96D-053D-C5E4-5D74-0D7E01A62BED}"/>
              </a:ext>
            </a:extLst>
          </p:cNvPr>
          <p:cNvSpPr/>
          <p:nvPr/>
        </p:nvSpPr>
        <p:spPr>
          <a:xfrm>
            <a:off x="-10886" y="5638800"/>
            <a:ext cx="12192000"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a:t>Why does he make his entrance this way?</a:t>
            </a:r>
          </a:p>
        </p:txBody>
      </p:sp>
      <p:sp>
        <p:nvSpPr>
          <p:cNvPr id="3" name="Rounded Rectangle 2">
            <a:extLst>
              <a:ext uri="{FF2B5EF4-FFF2-40B4-BE49-F238E27FC236}">
                <a16:creationId xmlns:a16="http://schemas.microsoft.com/office/drawing/2014/main" id="{473D05AD-C10C-C186-1A9D-74528E5F74F5}"/>
              </a:ext>
            </a:extLst>
          </p:cNvPr>
          <p:cNvSpPr/>
          <p:nvPr/>
        </p:nvSpPr>
        <p:spPr>
          <a:xfrm>
            <a:off x="10886" y="344179"/>
            <a:ext cx="5551714"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The Birth of Jesus:</a:t>
            </a:r>
          </a:p>
        </p:txBody>
      </p:sp>
      <p:sp>
        <p:nvSpPr>
          <p:cNvPr id="4" name="Rounded Rectangle 2">
            <a:extLst>
              <a:ext uri="{FF2B5EF4-FFF2-40B4-BE49-F238E27FC236}">
                <a16:creationId xmlns:a16="http://schemas.microsoft.com/office/drawing/2014/main" id="{1551CB72-A2FB-D826-669F-35760316982E}"/>
              </a:ext>
            </a:extLst>
          </p:cNvPr>
          <p:cNvSpPr/>
          <p:nvPr/>
        </p:nvSpPr>
        <p:spPr>
          <a:xfrm>
            <a:off x="5867400" y="533400"/>
            <a:ext cx="5943600"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2) Came at great personal cost </a:t>
            </a:r>
          </a:p>
        </p:txBody>
      </p:sp>
      <p:sp>
        <p:nvSpPr>
          <p:cNvPr id="5" name="Rectangle 4">
            <a:extLst>
              <a:ext uri="{FF2B5EF4-FFF2-40B4-BE49-F238E27FC236}">
                <a16:creationId xmlns:a16="http://schemas.microsoft.com/office/drawing/2014/main" id="{39906B16-A150-BC6E-A9B5-BBD031300E96}"/>
              </a:ext>
            </a:extLst>
          </p:cNvPr>
          <p:cNvSpPr/>
          <p:nvPr/>
        </p:nvSpPr>
        <p:spPr>
          <a:xfrm>
            <a:off x="-36095" y="4572000"/>
            <a:ext cx="12228095" cy="2286000"/>
          </a:xfrm>
          <a:prstGeom prst="rect">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3200" b="1" baseline="30000" dirty="0"/>
              <a:t>Philippians 2:5 </a:t>
            </a:r>
            <a:r>
              <a:rPr lang="en-US" sz="3200" dirty="0"/>
              <a:t>Have this attitude in yourselves which was also in Christ Jesus, </a:t>
            </a:r>
            <a:r>
              <a:rPr lang="en-US" sz="3200" b="1" baseline="30000" dirty="0"/>
              <a:t>6 </a:t>
            </a:r>
            <a:r>
              <a:rPr lang="en-US" sz="3200" dirty="0"/>
              <a:t>who, although He existed in the form of God, did not regard equality with God a thing to be grasped, </a:t>
            </a:r>
            <a:r>
              <a:rPr lang="en-US" sz="3200" b="1" baseline="30000" dirty="0"/>
              <a:t>7 </a:t>
            </a:r>
            <a:r>
              <a:rPr lang="en-US" sz="3200" dirty="0"/>
              <a:t>but emptied Himself, taking the form of a bond-servant, and being made in the likeness of men. </a:t>
            </a:r>
          </a:p>
          <a:p>
            <a:endParaRPr lang="en-US" sz="3200" dirty="0"/>
          </a:p>
          <a:p>
            <a:pPr algn="l"/>
            <a:endParaRPr lang="en-US" sz="3200" dirty="0">
              <a:solidFill>
                <a:schemeClr val="bg1"/>
              </a:solidFill>
              <a:latin typeface="+mn-lt"/>
            </a:endParaRPr>
          </a:p>
        </p:txBody>
      </p:sp>
    </p:spTree>
    <p:extLst>
      <p:ext uri="{BB962C8B-B14F-4D97-AF65-F5344CB8AC3E}">
        <p14:creationId xmlns:p14="http://schemas.microsoft.com/office/powerpoint/2010/main" val="324250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25041-FC54-CF87-A7F0-52FE6A6201FD}"/>
            </a:ext>
          </a:extLst>
        </p:cNvPr>
        <p:cNvGrpSpPr/>
        <p:nvPr/>
      </p:nvGrpSpPr>
      <p:grpSpPr>
        <a:xfrm>
          <a:off x="0" y="0"/>
          <a:ext cx="0" cy="0"/>
          <a:chOff x="0" y="0"/>
          <a:chExt cx="0" cy="0"/>
        </a:xfrm>
      </p:grpSpPr>
      <p:sp>
        <p:nvSpPr>
          <p:cNvPr id="7" name="Rounded Rectangle 2">
            <a:extLst>
              <a:ext uri="{FF2B5EF4-FFF2-40B4-BE49-F238E27FC236}">
                <a16:creationId xmlns:a16="http://schemas.microsoft.com/office/drawing/2014/main" id="{F493F1A7-CE7C-91DD-D01E-170C7DF6E228}"/>
              </a:ext>
            </a:extLst>
          </p:cNvPr>
          <p:cNvSpPr/>
          <p:nvPr/>
        </p:nvSpPr>
        <p:spPr>
          <a:xfrm>
            <a:off x="-10886" y="5638800"/>
            <a:ext cx="12192000"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a:t>Why does he make his entrance this way?</a:t>
            </a:r>
          </a:p>
        </p:txBody>
      </p:sp>
      <p:sp>
        <p:nvSpPr>
          <p:cNvPr id="3" name="Rounded Rectangle 2">
            <a:extLst>
              <a:ext uri="{FF2B5EF4-FFF2-40B4-BE49-F238E27FC236}">
                <a16:creationId xmlns:a16="http://schemas.microsoft.com/office/drawing/2014/main" id="{93A760ED-34F8-B890-11BB-CD6B7ADB70AF}"/>
              </a:ext>
            </a:extLst>
          </p:cNvPr>
          <p:cNvSpPr/>
          <p:nvPr/>
        </p:nvSpPr>
        <p:spPr>
          <a:xfrm>
            <a:off x="10886" y="344179"/>
            <a:ext cx="5551714"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The Birth of Jesus:</a:t>
            </a:r>
          </a:p>
        </p:txBody>
      </p:sp>
      <p:sp>
        <p:nvSpPr>
          <p:cNvPr id="4" name="Rounded Rectangle 2">
            <a:extLst>
              <a:ext uri="{FF2B5EF4-FFF2-40B4-BE49-F238E27FC236}">
                <a16:creationId xmlns:a16="http://schemas.microsoft.com/office/drawing/2014/main" id="{F3C4C595-AA63-054B-6FDF-4129A9E6DC5F}"/>
              </a:ext>
            </a:extLst>
          </p:cNvPr>
          <p:cNvSpPr/>
          <p:nvPr/>
        </p:nvSpPr>
        <p:spPr>
          <a:xfrm>
            <a:off x="5867400" y="533400"/>
            <a:ext cx="5943600"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2) Came at great personal cost </a:t>
            </a:r>
          </a:p>
        </p:txBody>
      </p:sp>
      <p:sp>
        <p:nvSpPr>
          <p:cNvPr id="5" name="Rectangle 4">
            <a:extLst>
              <a:ext uri="{FF2B5EF4-FFF2-40B4-BE49-F238E27FC236}">
                <a16:creationId xmlns:a16="http://schemas.microsoft.com/office/drawing/2014/main" id="{0BF26FB8-B08F-F0E3-76DC-B35FC3D8599E}"/>
              </a:ext>
            </a:extLst>
          </p:cNvPr>
          <p:cNvSpPr/>
          <p:nvPr/>
        </p:nvSpPr>
        <p:spPr>
          <a:xfrm>
            <a:off x="-36095" y="4572000"/>
            <a:ext cx="12228095" cy="2286000"/>
          </a:xfrm>
          <a:prstGeom prst="rect">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3200" b="1" baseline="30000" dirty="0"/>
              <a:t>Philippians 2:5 </a:t>
            </a:r>
            <a:r>
              <a:rPr lang="en-US" sz="3200" dirty="0"/>
              <a:t>Have this attitude in yourselves which was also in Christ Jesus, </a:t>
            </a:r>
            <a:r>
              <a:rPr lang="en-US" sz="3200" b="1" baseline="30000" dirty="0"/>
              <a:t>6 </a:t>
            </a:r>
            <a:r>
              <a:rPr lang="en-US" sz="3200" dirty="0"/>
              <a:t>who, although </a:t>
            </a:r>
            <a:r>
              <a:rPr lang="en-US" sz="3200" b="1" u="sng" dirty="0"/>
              <a:t>He existed in the form of God</a:t>
            </a:r>
            <a:r>
              <a:rPr lang="en-US" sz="3200" dirty="0"/>
              <a:t>, did not regard equality with God a thing to be grasped, </a:t>
            </a:r>
            <a:r>
              <a:rPr lang="en-US" sz="3200" b="1" baseline="30000" dirty="0"/>
              <a:t>7 </a:t>
            </a:r>
            <a:r>
              <a:rPr lang="en-US" sz="3200" dirty="0"/>
              <a:t>but emptied Himself, taking the form of a bond-servant, and being made in the likeness of men. </a:t>
            </a:r>
          </a:p>
          <a:p>
            <a:endParaRPr lang="en-US" sz="3200" dirty="0"/>
          </a:p>
          <a:p>
            <a:pPr algn="l"/>
            <a:endParaRPr lang="en-US" sz="3200" dirty="0">
              <a:solidFill>
                <a:schemeClr val="bg1"/>
              </a:solidFill>
              <a:latin typeface="+mn-lt"/>
            </a:endParaRPr>
          </a:p>
        </p:txBody>
      </p:sp>
    </p:spTree>
    <p:extLst>
      <p:ext uri="{BB962C8B-B14F-4D97-AF65-F5344CB8AC3E}">
        <p14:creationId xmlns:p14="http://schemas.microsoft.com/office/powerpoint/2010/main" val="2341467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E3F30-FAED-8259-1738-E69FB6767F57}"/>
            </a:ext>
          </a:extLst>
        </p:cNvPr>
        <p:cNvGrpSpPr/>
        <p:nvPr/>
      </p:nvGrpSpPr>
      <p:grpSpPr>
        <a:xfrm>
          <a:off x="0" y="0"/>
          <a:ext cx="0" cy="0"/>
          <a:chOff x="0" y="0"/>
          <a:chExt cx="0" cy="0"/>
        </a:xfrm>
      </p:grpSpPr>
      <p:sp>
        <p:nvSpPr>
          <p:cNvPr id="7" name="Rounded Rectangle 2">
            <a:extLst>
              <a:ext uri="{FF2B5EF4-FFF2-40B4-BE49-F238E27FC236}">
                <a16:creationId xmlns:a16="http://schemas.microsoft.com/office/drawing/2014/main" id="{EF432420-4BF4-A0B3-91BF-DC5C99A52FB1}"/>
              </a:ext>
            </a:extLst>
          </p:cNvPr>
          <p:cNvSpPr/>
          <p:nvPr/>
        </p:nvSpPr>
        <p:spPr>
          <a:xfrm>
            <a:off x="-10886" y="5638800"/>
            <a:ext cx="12192000"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a:t>Why does he make his entrance this way?</a:t>
            </a:r>
          </a:p>
        </p:txBody>
      </p:sp>
      <p:sp>
        <p:nvSpPr>
          <p:cNvPr id="3" name="Rounded Rectangle 2">
            <a:extLst>
              <a:ext uri="{FF2B5EF4-FFF2-40B4-BE49-F238E27FC236}">
                <a16:creationId xmlns:a16="http://schemas.microsoft.com/office/drawing/2014/main" id="{AB7546AA-556C-2630-2593-52C96EE93EE2}"/>
              </a:ext>
            </a:extLst>
          </p:cNvPr>
          <p:cNvSpPr/>
          <p:nvPr/>
        </p:nvSpPr>
        <p:spPr>
          <a:xfrm>
            <a:off x="10886" y="344179"/>
            <a:ext cx="5551714"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The Birth of Jesus:</a:t>
            </a:r>
          </a:p>
        </p:txBody>
      </p:sp>
      <p:sp>
        <p:nvSpPr>
          <p:cNvPr id="4" name="Rounded Rectangle 2">
            <a:extLst>
              <a:ext uri="{FF2B5EF4-FFF2-40B4-BE49-F238E27FC236}">
                <a16:creationId xmlns:a16="http://schemas.microsoft.com/office/drawing/2014/main" id="{594DB385-CFFC-1116-3B19-92D0E6AE356E}"/>
              </a:ext>
            </a:extLst>
          </p:cNvPr>
          <p:cNvSpPr/>
          <p:nvPr/>
        </p:nvSpPr>
        <p:spPr>
          <a:xfrm>
            <a:off x="5867400" y="533400"/>
            <a:ext cx="5943600"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2) Came at great personal cost </a:t>
            </a:r>
          </a:p>
        </p:txBody>
      </p:sp>
      <p:sp>
        <p:nvSpPr>
          <p:cNvPr id="5" name="Rectangle 4">
            <a:extLst>
              <a:ext uri="{FF2B5EF4-FFF2-40B4-BE49-F238E27FC236}">
                <a16:creationId xmlns:a16="http://schemas.microsoft.com/office/drawing/2014/main" id="{E3A3707E-ABF4-17A9-1473-974F92D26552}"/>
              </a:ext>
            </a:extLst>
          </p:cNvPr>
          <p:cNvSpPr/>
          <p:nvPr/>
        </p:nvSpPr>
        <p:spPr>
          <a:xfrm>
            <a:off x="-36095" y="4572000"/>
            <a:ext cx="12228095" cy="2286000"/>
          </a:xfrm>
          <a:prstGeom prst="rect">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3200" b="1" baseline="30000" dirty="0"/>
              <a:t>Philippians 2:5 </a:t>
            </a:r>
            <a:r>
              <a:rPr lang="en-US" sz="3200" dirty="0"/>
              <a:t>Have this attitude in yourselves which was also in Christ Jesus, </a:t>
            </a:r>
            <a:r>
              <a:rPr lang="en-US" sz="3200" b="1" baseline="30000" dirty="0"/>
              <a:t>6 </a:t>
            </a:r>
            <a:r>
              <a:rPr lang="en-US" sz="3200" dirty="0"/>
              <a:t>who, although He existed in the form of God, </a:t>
            </a:r>
            <a:r>
              <a:rPr lang="en-US" sz="3200" b="1" u="sng" dirty="0"/>
              <a:t>did not regard equality with God a thing to be grasped</a:t>
            </a:r>
            <a:r>
              <a:rPr lang="en-US" sz="3200" dirty="0"/>
              <a:t>, </a:t>
            </a:r>
            <a:r>
              <a:rPr lang="en-US" sz="3200" b="1" baseline="30000" dirty="0"/>
              <a:t>7 </a:t>
            </a:r>
            <a:r>
              <a:rPr lang="en-US" sz="3200" dirty="0"/>
              <a:t>but emptied Himself, taking the form of a bond-servant, and being made in the likeness of men. </a:t>
            </a:r>
          </a:p>
          <a:p>
            <a:endParaRPr lang="en-US" sz="3200" dirty="0"/>
          </a:p>
          <a:p>
            <a:pPr algn="l"/>
            <a:endParaRPr lang="en-US" sz="3200" dirty="0">
              <a:solidFill>
                <a:schemeClr val="bg1"/>
              </a:solidFill>
              <a:latin typeface="+mn-lt"/>
            </a:endParaRPr>
          </a:p>
        </p:txBody>
      </p:sp>
    </p:spTree>
    <p:extLst>
      <p:ext uri="{BB962C8B-B14F-4D97-AF65-F5344CB8AC3E}">
        <p14:creationId xmlns:p14="http://schemas.microsoft.com/office/powerpoint/2010/main" val="22529659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8D3F1-6CEE-DA87-9850-53BF6DA34F61}"/>
            </a:ext>
          </a:extLst>
        </p:cNvPr>
        <p:cNvGrpSpPr/>
        <p:nvPr/>
      </p:nvGrpSpPr>
      <p:grpSpPr>
        <a:xfrm>
          <a:off x="0" y="0"/>
          <a:ext cx="0" cy="0"/>
          <a:chOff x="0" y="0"/>
          <a:chExt cx="0" cy="0"/>
        </a:xfrm>
      </p:grpSpPr>
      <p:sp>
        <p:nvSpPr>
          <p:cNvPr id="7" name="Rounded Rectangle 2">
            <a:extLst>
              <a:ext uri="{FF2B5EF4-FFF2-40B4-BE49-F238E27FC236}">
                <a16:creationId xmlns:a16="http://schemas.microsoft.com/office/drawing/2014/main" id="{D04A7A75-B1A2-3B5C-9772-21378D138210}"/>
              </a:ext>
            </a:extLst>
          </p:cNvPr>
          <p:cNvSpPr/>
          <p:nvPr/>
        </p:nvSpPr>
        <p:spPr>
          <a:xfrm>
            <a:off x="-10886" y="5638800"/>
            <a:ext cx="12192000"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a:t>Why does he make his entrance this way?</a:t>
            </a:r>
          </a:p>
        </p:txBody>
      </p:sp>
      <p:sp>
        <p:nvSpPr>
          <p:cNvPr id="3" name="Rounded Rectangle 2">
            <a:extLst>
              <a:ext uri="{FF2B5EF4-FFF2-40B4-BE49-F238E27FC236}">
                <a16:creationId xmlns:a16="http://schemas.microsoft.com/office/drawing/2014/main" id="{7B541FAD-5489-1C9B-4B97-5DA424ACAC6C}"/>
              </a:ext>
            </a:extLst>
          </p:cNvPr>
          <p:cNvSpPr/>
          <p:nvPr/>
        </p:nvSpPr>
        <p:spPr>
          <a:xfrm>
            <a:off x="10886" y="344179"/>
            <a:ext cx="5551714"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The Birth of Jesus:</a:t>
            </a:r>
          </a:p>
        </p:txBody>
      </p:sp>
      <p:sp>
        <p:nvSpPr>
          <p:cNvPr id="4" name="Rounded Rectangle 2">
            <a:extLst>
              <a:ext uri="{FF2B5EF4-FFF2-40B4-BE49-F238E27FC236}">
                <a16:creationId xmlns:a16="http://schemas.microsoft.com/office/drawing/2014/main" id="{5D26DF2A-E5F4-C7CC-C66F-1FCB49FD1F75}"/>
              </a:ext>
            </a:extLst>
          </p:cNvPr>
          <p:cNvSpPr/>
          <p:nvPr/>
        </p:nvSpPr>
        <p:spPr>
          <a:xfrm>
            <a:off x="5867400" y="533400"/>
            <a:ext cx="5943600"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2) Came at great personal cost </a:t>
            </a:r>
          </a:p>
        </p:txBody>
      </p:sp>
      <p:sp>
        <p:nvSpPr>
          <p:cNvPr id="5" name="Rectangle 4">
            <a:extLst>
              <a:ext uri="{FF2B5EF4-FFF2-40B4-BE49-F238E27FC236}">
                <a16:creationId xmlns:a16="http://schemas.microsoft.com/office/drawing/2014/main" id="{B3078293-9107-45C4-E295-F62F6828545A}"/>
              </a:ext>
            </a:extLst>
          </p:cNvPr>
          <p:cNvSpPr/>
          <p:nvPr/>
        </p:nvSpPr>
        <p:spPr>
          <a:xfrm>
            <a:off x="-36095" y="4572000"/>
            <a:ext cx="12228095" cy="2286000"/>
          </a:xfrm>
          <a:prstGeom prst="rect">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3200" b="1" baseline="30000" dirty="0"/>
              <a:t>Philippians 2:5 </a:t>
            </a:r>
            <a:r>
              <a:rPr lang="en-US" sz="3200" dirty="0"/>
              <a:t>Have this attitude in yourselves which was also in Christ Jesus, </a:t>
            </a:r>
            <a:r>
              <a:rPr lang="en-US" sz="3200" b="1" baseline="30000" dirty="0"/>
              <a:t>6 </a:t>
            </a:r>
            <a:r>
              <a:rPr lang="en-US" sz="3200" dirty="0"/>
              <a:t>who, although He existed in the form of God, did not regard equality with God a thing to be grasped, </a:t>
            </a:r>
            <a:r>
              <a:rPr lang="en-US" sz="3200" b="1" baseline="30000" dirty="0"/>
              <a:t>7 </a:t>
            </a:r>
            <a:r>
              <a:rPr lang="en-US" sz="3200" dirty="0"/>
              <a:t>but emptied Himself, </a:t>
            </a:r>
            <a:r>
              <a:rPr lang="en-US" sz="3200" b="1" u="sng" dirty="0"/>
              <a:t>taking the form of a bond-servant</a:t>
            </a:r>
            <a:r>
              <a:rPr lang="en-US" sz="3200" dirty="0"/>
              <a:t>, and being made in the likeness of men. </a:t>
            </a:r>
          </a:p>
          <a:p>
            <a:endParaRPr lang="en-US" sz="3200" dirty="0"/>
          </a:p>
          <a:p>
            <a:pPr algn="l"/>
            <a:endParaRPr lang="en-US" sz="3200" dirty="0">
              <a:solidFill>
                <a:schemeClr val="bg1"/>
              </a:solidFill>
              <a:latin typeface="+mn-lt"/>
            </a:endParaRPr>
          </a:p>
        </p:txBody>
      </p:sp>
    </p:spTree>
    <p:extLst>
      <p:ext uri="{BB962C8B-B14F-4D97-AF65-F5344CB8AC3E}">
        <p14:creationId xmlns:p14="http://schemas.microsoft.com/office/powerpoint/2010/main" val="24403257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40E1E-1B9D-3850-203C-5D7D5CE73E9F}"/>
            </a:ext>
          </a:extLst>
        </p:cNvPr>
        <p:cNvGrpSpPr/>
        <p:nvPr/>
      </p:nvGrpSpPr>
      <p:grpSpPr>
        <a:xfrm>
          <a:off x="0" y="0"/>
          <a:ext cx="0" cy="0"/>
          <a:chOff x="0" y="0"/>
          <a:chExt cx="0" cy="0"/>
        </a:xfrm>
      </p:grpSpPr>
      <p:sp>
        <p:nvSpPr>
          <p:cNvPr id="7" name="Rounded Rectangle 2">
            <a:extLst>
              <a:ext uri="{FF2B5EF4-FFF2-40B4-BE49-F238E27FC236}">
                <a16:creationId xmlns:a16="http://schemas.microsoft.com/office/drawing/2014/main" id="{B5E3BA59-ED5B-8E9F-2BAD-D13D60D12EEC}"/>
              </a:ext>
            </a:extLst>
          </p:cNvPr>
          <p:cNvSpPr/>
          <p:nvPr/>
        </p:nvSpPr>
        <p:spPr>
          <a:xfrm>
            <a:off x="-10886" y="5638800"/>
            <a:ext cx="12192000"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a:t>Why does he make his entrance this way?</a:t>
            </a:r>
          </a:p>
        </p:txBody>
      </p:sp>
      <p:sp>
        <p:nvSpPr>
          <p:cNvPr id="3" name="Rounded Rectangle 2">
            <a:extLst>
              <a:ext uri="{FF2B5EF4-FFF2-40B4-BE49-F238E27FC236}">
                <a16:creationId xmlns:a16="http://schemas.microsoft.com/office/drawing/2014/main" id="{4B931D9B-E001-5DEF-831C-46F29663D896}"/>
              </a:ext>
            </a:extLst>
          </p:cNvPr>
          <p:cNvSpPr/>
          <p:nvPr/>
        </p:nvSpPr>
        <p:spPr>
          <a:xfrm>
            <a:off x="10886" y="344179"/>
            <a:ext cx="5551714"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The Birth of Jesus:</a:t>
            </a:r>
          </a:p>
        </p:txBody>
      </p:sp>
      <p:sp>
        <p:nvSpPr>
          <p:cNvPr id="4" name="Rounded Rectangle 2">
            <a:extLst>
              <a:ext uri="{FF2B5EF4-FFF2-40B4-BE49-F238E27FC236}">
                <a16:creationId xmlns:a16="http://schemas.microsoft.com/office/drawing/2014/main" id="{3511F021-5F7C-E022-B6F5-2A070CBA30E5}"/>
              </a:ext>
            </a:extLst>
          </p:cNvPr>
          <p:cNvSpPr/>
          <p:nvPr/>
        </p:nvSpPr>
        <p:spPr>
          <a:xfrm>
            <a:off x="5867400" y="533400"/>
            <a:ext cx="5943600"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2) Came at great personal cost </a:t>
            </a:r>
          </a:p>
        </p:txBody>
      </p:sp>
      <p:sp>
        <p:nvSpPr>
          <p:cNvPr id="5" name="Rectangle 4">
            <a:extLst>
              <a:ext uri="{FF2B5EF4-FFF2-40B4-BE49-F238E27FC236}">
                <a16:creationId xmlns:a16="http://schemas.microsoft.com/office/drawing/2014/main" id="{C0C5DB95-D521-84AD-CA36-68DE2A0EB1B3}"/>
              </a:ext>
            </a:extLst>
          </p:cNvPr>
          <p:cNvSpPr/>
          <p:nvPr/>
        </p:nvSpPr>
        <p:spPr>
          <a:xfrm>
            <a:off x="-36095" y="4572000"/>
            <a:ext cx="12228095" cy="2286000"/>
          </a:xfrm>
          <a:prstGeom prst="rect">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3200" b="1" baseline="30000" dirty="0"/>
              <a:t>Philippians 2:5 </a:t>
            </a:r>
            <a:r>
              <a:rPr lang="en-US" sz="3200" dirty="0"/>
              <a:t>Have this attitude in yourselves which was also in Christ Jesus, </a:t>
            </a:r>
            <a:r>
              <a:rPr lang="en-US" sz="3200" b="1" baseline="30000" dirty="0"/>
              <a:t>6 </a:t>
            </a:r>
            <a:r>
              <a:rPr lang="en-US" sz="3200" dirty="0"/>
              <a:t>who, although He existed in the </a:t>
            </a:r>
            <a:r>
              <a:rPr lang="en-US" sz="3200" b="1" u="sng" dirty="0"/>
              <a:t>form of God</a:t>
            </a:r>
            <a:r>
              <a:rPr lang="en-US" sz="3200" dirty="0"/>
              <a:t>, did not regard equality with God a thing to be grasped, </a:t>
            </a:r>
            <a:r>
              <a:rPr lang="en-US" sz="3200" b="1" baseline="30000" dirty="0"/>
              <a:t>7 </a:t>
            </a:r>
            <a:r>
              <a:rPr lang="en-US" sz="3200" dirty="0"/>
              <a:t>but emptied Himself, </a:t>
            </a:r>
            <a:r>
              <a:rPr lang="en-US" sz="3200" b="1" u="sng" dirty="0"/>
              <a:t>taking the form of a bond-servant</a:t>
            </a:r>
            <a:r>
              <a:rPr lang="en-US" sz="3200" dirty="0"/>
              <a:t>, and being made in the likeness of men. </a:t>
            </a:r>
          </a:p>
          <a:p>
            <a:endParaRPr lang="en-US" sz="3200" dirty="0"/>
          </a:p>
          <a:p>
            <a:pPr algn="l"/>
            <a:endParaRPr lang="en-US" sz="3200" dirty="0">
              <a:solidFill>
                <a:schemeClr val="bg1"/>
              </a:solidFill>
              <a:latin typeface="+mn-lt"/>
            </a:endParaRPr>
          </a:p>
        </p:txBody>
      </p:sp>
    </p:spTree>
    <p:extLst>
      <p:ext uri="{BB962C8B-B14F-4D97-AF65-F5344CB8AC3E}">
        <p14:creationId xmlns:p14="http://schemas.microsoft.com/office/powerpoint/2010/main" val="32240949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AE4F3-2C24-8ABC-589F-64AE443474C9}"/>
            </a:ext>
          </a:extLst>
        </p:cNvPr>
        <p:cNvGrpSpPr/>
        <p:nvPr/>
      </p:nvGrpSpPr>
      <p:grpSpPr>
        <a:xfrm>
          <a:off x="0" y="0"/>
          <a:ext cx="0" cy="0"/>
          <a:chOff x="0" y="0"/>
          <a:chExt cx="0" cy="0"/>
        </a:xfrm>
      </p:grpSpPr>
      <p:sp>
        <p:nvSpPr>
          <p:cNvPr id="7" name="Rounded Rectangle 2">
            <a:extLst>
              <a:ext uri="{FF2B5EF4-FFF2-40B4-BE49-F238E27FC236}">
                <a16:creationId xmlns:a16="http://schemas.microsoft.com/office/drawing/2014/main" id="{8441DCC2-BE63-173A-3263-40E266E54D95}"/>
              </a:ext>
            </a:extLst>
          </p:cNvPr>
          <p:cNvSpPr/>
          <p:nvPr/>
        </p:nvSpPr>
        <p:spPr>
          <a:xfrm>
            <a:off x="-10886" y="5638800"/>
            <a:ext cx="12192000"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a:t>Why does he make his entrance this way?</a:t>
            </a:r>
          </a:p>
        </p:txBody>
      </p:sp>
      <p:sp>
        <p:nvSpPr>
          <p:cNvPr id="3" name="Rounded Rectangle 2">
            <a:extLst>
              <a:ext uri="{FF2B5EF4-FFF2-40B4-BE49-F238E27FC236}">
                <a16:creationId xmlns:a16="http://schemas.microsoft.com/office/drawing/2014/main" id="{6010FC61-0FC6-E593-7813-0DBBE30D6874}"/>
              </a:ext>
            </a:extLst>
          </p:cNvPr>
          <p:cNvSpPr/>
          <p:nvPr/>
        </p:nvSpPr>
        <p:spPr>
          <a:xfrm>
            <a:off x="10886" y="344179"/>
            <a:ext cx="5551714"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The Birth of Jesus:</a:t>
            </a:r>
          </a:p>
        </p:txBody>
      </p:sp>
      <p:sp>
        <p:nvSpPr>
          <p:cNvPr id="4" name="Rounded Rectangle 2">
            <a:extLst>
              <a:ext uri="{FF2B5EF4-FFF2-40B4-BE49-F238E27FC236}">
                <a16:creationId xmlns:a16="http://schemas.microsoft.com/office/drawing/2014/main" id="{6E4036C5-0712-F457-C4A9-CB2D2F109D22}"/>
              </a:ext>
            </a:extLst>
          </p:cNvPr>
          <p:cNvSpPr/>
          <p:nvPr/>
        </p:nvSpPr>
        <p:spPr>
          <a:xfrm>
            <a:off x="5867400" y="533400"/>
            <a:ext cx="5943600"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2) Came at great personal cost </a:t>
            </a:r>
          </a:p>
        </p:txBody>
      </p:sp>
      <p:sp>
        <p:nvSpPr>
          <p:cNvPr id="5" name="Rectangle 4">
            <a:extLst>
              <a:ext uri="{FF2B5EF4-FFF2-40B4-BE49-F238E27FC236}">
                <a16:creationId xmlns:a16="http://schemas.microsoft.com/office/drawing/2014/main" id="{1480A731-DCFC-9753-DA2A-F6A55E2ABB35}"/>
              </a:ext>
            </a:extLst>
          </p:cNvPr>
          <p:cNvSpPr/>
          <p:nvPr/>
        </p:nvSpPr>
        <p:spPr>
          <a:xfrm>
            <a:off x="-36095" y="4572000"/>
            <a:ext cx="12228095" cy="2286000"/>
          </a:xfrm>
          <a:prstGeom prst="rect">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3200" b="1" baseline="30000" dirty="0"/>
              <a:t>Philippians 2:5 </a:t>
            </a:r>
            <a:r>
              <a:rPr lang="en-US" sz="3200" dirty="0"/>
              <a:t>Have this attitude in yourselves which was also in Christ Jesus, </a:t>
            </a:r>
            <a:r>
              <a:rPr lang="en-US" sz="3200" b="1" baseline="30000" dirty="0"/>
              <a:t>6 </a:t>
            </a:r>
            <a:r>
              <a:rPr lang="en-US" sz="3200" dirty="0"/>
              <a:t>who, although He existed in the form of God, did not regard equality with God a thing to be grasped, </a:t>
            </a:r>
            <a:r>
              <a:rPr lang="en-US" sz="3200" b="1" baseline="30000" dirty="0"/>
              <a:t>7 </a:t>
            </a:r>
            <a:r>
              <a:rPr lang="en-US" sz="3200" dirty="0"/>
              <a:t>but </a:t>
            </a:r>
            <a:r>
              <a:rPr lang="en-US" sz="3200" b="1" u="sng" dirty="0"/>
              <a:t>emptied Himself</a:t>
            </a:r>
            <a:r>
              <a:rPr lang="en-US" sz="3200" dirty="0"/>
              <a:t>, taking the form of a bond-servant, and being made in the likeness of men. </a:t>
            </a:r>
          </a:p>
          <a:p>
            <a:endParaRPr lang="en-US" sz="3200" dirty="0"/>
          </a:p>
          <a:p>
            <a:pPr algn="l"/>
            <a:endParaRPr lang="en-US" sz="3200" dirty="0">
              <a:solidFill>
                <a:schemeClr val="bg1"/>
              </a:solidFill>
              <a:latin typeface="+mn-lt"/>
            </a:endParaRPr>
          </a:p>
        </p:txBody>
      </p:sp>
      <p:sp>
        <p:nvSpPr>
          <p:cNvPr id="6" name="Rounded Rectangle 2">
            <a:extLst>
              <a:ext uri="{FF2B5EF4-FFF2-40B4-BE49-F238E27FC236}">
                <a16:creationId xmlns:a16="http://schemas.microsoft.com/office/drawing/2014/main" id="{A762BD7D-53FF-FEE0-D543-E2F83B95FF88}"/>
              </a:ext>
            </a:extLst>
          </p:cNvPr>
          <p:cNvSpPr/>
          <p:nvPr/>
        </p:nvSpPr>
        <p:spPr>
          <a:xfrm>
            <a:off x="772886" y="2514600"/>
            <a:ext cx="10668000" cy="152400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t>Kenosis</a:t>
            </a:r>
            <a:r>
              <a:rPr lang="en-US" sz="4400" b="1" dirty="0"/>
              <a:t>: Jesus voluntarily gave up the use of His divine attributes </a:t>
            </a:r>
            <a:endParaRPr lang="en-US" sz="4400" b="1" i="1" dirty="0"/>
          </a:p>
        </p:txBody>
      </p:sp>
    </p:spTree>
    <p:extLst>
      <p:ext uri="{BB962C8B-B14F-4D97-AF65-F5344CB8AC3E}">
        <p14:creationId xmlns:p14="http://schemas.microsoft.com/office/powerpoint/2010/main" val="18801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C19ADD-8B8A-4944-4664-F94820B25BA2}"/>
            </a:ext>
          </a:extLst>
        </p:cNvPr>
        <p:cNvGrpSpPr/>
        <p:nvPr/>
      </p:nvGrpSpPr>
      <p:grpSpPr>
        <a:xfrm>
          <a:off x="0" y="0"/>
          <a:ext cx="0" cy="0"/>
          <a:chOff x="0" y="0"/>
          <a:chExt cx="0" cy="0"/>
        </a:xfrm>
      </p:grpSpPr>
      <p:sp>
        <p:nvSpPr>
          <p:cNvPr id="7" name="Rounded Rectangle 2">
            <a:extLst>
              <a:ext uri="{FF2B5EF4-FFF2-40B4-BE49-F238E27FC236}">
                <a16:creationId xmlns:a16="http://schemas.microsoft.com/office/drawing/2014/main" id="{2E67AEE9-6D87-CC83-D010-4C1F48A65348}"/>
              </a:ext>
            </a:extLst>
          </p:cNvPr>
          <p:cNvSpPr/>
          <p:nvPr/>
        </p:nvSpPr>
        <p:spPr>
          <a:xfrm>
            <a:off x="-10886" y="5638800"/>
            <a:ext cx="12192000"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a:t>Why does he make his entrance this way?</a:t>
            </a:r>
          </a:p>
        </p:txBody>
      </p:sp>
      <p:sp>
        <p:nvSpPr>
          <p:cNvPr id="3" name="Rounded Rectangle 2">
            <a:extLst>
              <a:ext uri="{FF2B5EF4-FFF2-40B4-BE49-F238E27FC236}">
                <a16:creationId xmlns:a16="http://schemas.microsoft.com/office/drawing/2014/main" id="{4A7E88B5-8F30-6275-45CE-B171CC2942FE}"/>
              </a:ext>
            </a:extLst>
          </p:cNvPr>
          <p:cNvSpPr/>
          <p:nvPr/>
        </p:nvSpPr>
        <p:spPr>
          <a:xfrm>
            <a:off x="10886" y="344179"/>
            <a:ext cx="5551714"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The Birth of Jesus:</a:t>
            </a:r>
          </a:p>
        </p:txBody>
      </p:sp>
      <p:sp>
        <p:nvSpPr>
          <p:cNvPr id="4" name="Rounded Rectangle 2">
            <a:extLst>
              <a:ext uri="{FF2B5EF4-FFF2-40B4-BE49-F238E27FC236}">
                <a16:creationId xmlns:a16="http://schemas.microsoft.com/office/drawing/2014/main" id="{D3642509-F552-8AAF-B95B-38B21F3AC4FB}"/>
              </a:ext>
            </a:extLst>
          </p:cNvPr>
          <p:cNvSpPr/>
          <p:nvPr/>
        </p:nvSpPr>
        <p:spPr>
          <a:xfrm>
            <a:off x="5867400" y="533400"/>
            <a:ext cx="5943600"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2) Came at great personal cost </a:t>
            </a:r>
          </a:p>
        </p:txBody>
      </p:sp>
      <p:sp>
        <p:nvSpPr>
          <p:cNvPr id="5" name="Rectangle 4">
            <a:extLst>
              <a:ext uri="{FF2B5EF4-FFF2-40B4-BE49-F238E27FC236}">
                <a16:creationId xmlns:a16="http://schemas.microsoft.com/office/drawing/2014/main" id="{63DA6BA6-3741-BA4B-73C6-D1DEFFCBC74C}"/>
              </a:ext>
            </a:extLst>
          </p:cNvPr>
          <p:cNvSpPr/>
          <p:nvPr/>
        </p:nvSpPr>
        <p:spPr>
          <a:xfrm>
            <a:off x="-36095" y="4572000"/>
            <a:ext cx="12228095" cy="2286000"/>
          </a:xfrm>
          <a:prstGeom prst="rect">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3200" b="1" baseline="30000" dirty="0"/>
              <a:t>Philippians 2:5 </a:t>
            </a:r>
            <a:r>
              <a:rPr lang="en-US" sz="3200" dirty="0"/>
              <a:t>Have this attitude in yourselves which was also in Christ Jesus, </a:t>
            </a:r>
            <a:r>
              <a:rPr lang="en-US" sz="3200" b="1" baseline="30000" dirty="0"/>
              <a:t>6 </a:t>
            </a:r>
            <a:r>
              <a:rPr lang="en-US" sz="3200" dirty="0"/>
              <a:t>who, although He existed in the form of God, did not regard equality with God a thing to be grasped, </a:t>
            </a:r>
            <a:r>
              <a:rPr lang="en-US" sz="3200" b="1" baseline="30000" dirty="0"/>
              <a:t>7 </a:t>
            </a:r>
            <a:r>
              <a:rPr lang="en-US" sz="3200" dirty="0"/>
              <a:t>but </a:t>
            </a:r>
            <a:r>
              <a:rPr lang="en-US" sz="3200" b="1" u="sng" dirty="0"/>
              <a:t>emptied Himself</a:t>
            </a:r>
            <a:r>
              <a:rPr lang="en-US" sz="3200" dirty="0"/>
              <a:t>, taking the form of a bond-servant, and being made in the likeness of men. </a:t>
            </a:r>
          </a:p>
          <a:p>
            <a:endParaRPr lang="en-US" sz="3200" dirty="0"/>
          </a:p>
          <a:p>
            <a:pPr algn="l"/>
            <a:endParaRPr lang="en-US" sz="3200" dirty="0">
              <a:solidFill>
                <a:schemeClr val="bg1"/>
              </a:solidFill>
              <a:latin typeface="+mn-lt"/>
            </a:endParaRPr>
          </a:p>
        </p:txBody>
      </p:sp>
      <p:sp>
        <p:nvSpPr>
          <p:cNvPr id="6" name="Rounded Rectangle 2">
            <a:extLst>
              <a:ext uri="{FF2B5EF4-FFF2-40B4-BE49-F238E27FC236}">
                <a16:creationId xmlns:a16="http://schemas.microsoft.com/office/drawing/2014/main" id="{26EA556C-3BA1-4D20-A186-AC54E971A7A7}"/>
              </a:ext>
            </a:extLst>
          </p:cNvPr>
          <p:cNvSpPr/>
          <p:nvPr/>
        </p:nvSpPr>
        <p:spPr>
          <a:xfrm>
            <a:off x="772886" y="2514600"/>
            <a:ext cx="10668000" cy="1524000"/>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Made himself vulnerable and dependent on the Holy Spirit </a:t>
            </a:r>
            <a:endParaRPr lang="en-US" sz="4400" b="1" i="1" dirty="0"/>
          </a:p>
        </p:txBody>
      </p:sp>
    </p:spTree>
    <p:extLst>
      <p:ext uri="{BB962C8B-B14F-4D97-AF65-F5344CB8AC3E}">
        <p14:creationId xmlns:p14="http://schemas.microsoft.com/office/powerpoint/2010/main" val="114776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B26FA-982A-006A-B454-E2D1DCA17C71}"/>
            </a:ext>
          </a:extLst>
        </p:cNvPr>
        <p:cNvGrpSpPr/>
        <p:nvPr/>
      </p:nvGrpSpPr>
      <p:grpSpPr>
        <a:xfrm>
          <a:off x="0" y="0"/>
          <a:ext cx="0" cy="0"/>
          <a:chOff x="0" y="0"/>
          <a:chExt cx="0" cy="0"/>
        </a:xfrm>
      </p:grpSpPr>
      <p:sp>
        <p:nvSpPr>
          <p:cNvPr id="7" name="Rounded Rectangle 2">
            <a:extLst>
              <a:ext uri="{FF2B5EF4-FFF2-40B4-BE49-F238E27FC236}">
                <a16:creationId xmlns:a16="http://schemas.microsoft.com/office/drawing/2014/main" id="{4B0A3A6E-FA8A-4556-DF7D-43900336E560}"/>
              </a:ext>
            </a:extLst>
          </p:cNvPr>
          <p:cNvSpPr/>
          <p:nvPr/>
        </p:nvSpPr>
        <p:spPr>
          <a:xfrm>
            <a:off x="-10886" y="5638800"/>
            <a:ext cx="12192000"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a:t>Why does he make his entrance this way?</a:t>
            </a:r>
          </a:p>
        </p:txBody>
      </p:sp>
      <p:sp>
        <p:nvSpPr>
          <p:cNvPr id="3" name="Rounded Rectangle 2">
            <a:extLst>
              <a:ext uri="{FF2B5EF4-FFF2-40B4-BE49-F238E27FC236}">
                <a16:creationId xmlns:a16="http://schemas.microsoft.com/office/drawing/2014/main" id="{D4958851-D6C0-8F18-F3BF-5E19B1F0B93D}"/>
              </a:ext>
            </a:extLst>
          </p:cNvPr>
          <p:cNvSpPr/>
          <p:nvPr/>
        </p:nvSpPr>
        <p:spPr>
          <a:xfrm>
            <a:off x="10886" y="344179"/>
            <a:ext cx="5551714"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The Birth of Jesus:</a:t>
            </a:r>
          </a:p>
        </p:txBody>
      </p:sp>
      <p:sp>
        <p:nvSpPr>
          <p:cNvPr id="4" name="Rounded Rectangle 2">
            <a:extLst>
              <a:ext uri="{FF2B5EF4-FFF2-40B4-BE49-F238E27FC236}">
                <a16:creationId xmlns:a16="http://schemas.microsoft.com/office/drawing/2014/main" id="{C715F38A-5D8B-2ADD-0112-6081B990FD9B}"/>
              </a:ext>
            </a:extLst>
          </p:cNvPr>
          <p:cNvSpPr/>
          <p:nvPr/>
        </p:nvSpPr>
        <p:spPr>
          <a:xfrm>
            <a:off x="5867400" y="533400"/>
            <a:ext cx="5943600"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2) Came at great personal cost </a:t>
            </a:r>
          </a:p>
        </p:txBody>
      </p:sp>
      <p:sp>
        <p:nvSpPr>
          <p:cNvPr id="5" name="Rectangle 4">
            <a:extLst>
              <a:ext uri="{FF2B5EF4-FFF2-40B4-BE49-F238E27FC236}">
                <a16:creationId xmlns:a16="http://schemas.microsoft.com/office/drawing/2014/main" id="{01E2BB59-A457-B759-2620-D4FB0B665B25}"/>
              </a:ext>
            </a:extLst>
          </p:cNvPr>
          <p:cNvSpPr/>
          <p:nvPr/>
        </p:nvSpPr>
        <p:spPr>
          <a:xfrm>
            <a:off x="-36095" y="5334000"/>
            <a:ext cx="12228095" cy="1524000"/>
          </a:xfrm>
          <a:prstGeom prst="rect">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3200" b="1" baseline="30000" dirty="0"/>
              <a:t>Philippians 2:8 </a:t>
            </a:r>
            <a:r>
              <a:rPr lang="en-US" sz="3200" dirty="0"/>
              <a:t>Being found in appearance as a man, </a:t>
            </a:r>
            <a:r>
              <a:rPr lang="en-US" sz="3200" b="1" u="sng" dirty="0"/>
              <a:t>He humbled Himself</a:t>
            </a:r>
            <a:r>
              <a:rPr lang="en-US" sz="3200" dirty="0"/>
              <a:t> by becoming obedient to the point of death, even death on a cross.</a:t>
            </a:r>
          </a:p>
          <a:p>
            <a:endParaRPr lang="en-US" sz="3200" dirty="0"/>
          </a:p>
          <a:p>
            <a:pPr algn="l"/>
            <a:endParaRPr lang="en-US" sz="3200" dirty="0">
              <a:solidFill>
                <a:schemeClr val="bg1"/>
              </a:solidFill>
              <a:latin typeface="+mn-lt"/>
            </a:endParaRPr>
          </a:p>
        </p:txBody>
      </p:sp>
    </p:spTree>
    <p:extLst>
      <p:ext uri="{BB962C8B-B14F-4D97-AF65-F5344CB8AC3E}">
        <p14:creationId xmlns:p14="http://schemas.microsoft.com/office/powerpoint/2010/main" val="22842802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B2664-6AF6-B299-B295-FDA960AF990D}"/>
            </a:ext>
          </a:extLst>
        </p:cNvPr>
        <p:cNvGrpSpPr/>
        <p:nvPr/>
      </p:nvGrpSpPr>
      <p:grpSpPr>
        <a:xfrm>
          <a:off x="0" y="0"/>
          <a:ext cx="0" cy="0"/>
          <a:chOff x="0" y="0"/>
          <a:chExt cx="0" cy="0"/>
        </a:xfrm>
      </p:grpSpPr>
      <p:sp>
        <p:nvSpPr>
          <p:cNvPr id="7" name="Rounded Rectangle 2">
            <a:extLst>
              <a:ext uri="{FF2B5EF4-FFF2-40B4-BE49-F238E27FC236}">
                <a16:creationId xmlns:a16="http://schemas.microsoft.com/office/drawing/2014/main" id="{B82BF652-A95C-CFB2-0448-40ED0F9142D5}"/>
              </a:ext>
            </a:extLst>
          </p:cNvPr>
          <p:cNvSpPr/>
          <p:nvPr/>
        </p:nvSpPr>
        <p:spPr>
          <a:xfrm>
            <a:off x="-10886" y="5638800"/>
            <a:ext cx="12192000"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a:t>Why does he make his entrance this way?</a:t>
            </a:r>
          </a:p>
        </p:txBody>
      </p:sp>
      <p:sp>
        <p:nvSpPr>
          <p:cNvPr id="3" name="Rounded Rectangle 2">
            <a:extLst>
              <a:ext uri="{FF2B5EF4-FFF2-40B4-BE49-F238E27FC236}">
                <a16:creationId xmlns:a16="http://schemas.microsoft.com/office/drawing/2014/main" id="{76D2435A-063C-40E1-7373-96008D2EF5D9}"/>
              </a:ext>
            </a:extLst>
          </p:cNvPr>
          <p:cNvSpPr/>
          <p:nvPr/>
        </p:nvSpPr>
        <p:spPr>
          <a:xfrm>
            <a:off x="10886" y="344179"/>
            <a:ext cx="5551714"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The Birth of Jesus:</a:t>
            </a:r>
          </a:p>
        </p:txBody>
      </p:sp>
      <p:sp>
        <p:nvSpPr>
          <p:cNvPr id="4" name="Rounded Rectangle 2">
            <a:extLst>
              <a:ext uri="{FF2B5EF4-FFF2-40B4-BE49-F238E27FC236}">
                <a16:creationId xmlns:a16="http://schemas.microsoft.com/office/drawing/2014/main" id="{D0596856-D8CD-2E4E-C31A-637B5FA29634}"/>
              </a:ext>
            </a:extLst>
          </p:cNvPr>
          <p:cNvSpPr/>
          <p:nvPr/>
        </p:nvSpPr>
        <p:spPr>
          <a:xfrm>
            <a:off x="5609581" y="914400"/>
            <a:ext cx="6238087"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3) Was characteristic of the humility of his whole life </a:t>
            </a:r>
          </a:p>
        </p:txBody>
      </p:sp>
      <p:sp>
        <p:nvSpPr>
          <p:cNvPr id="5" name="Rectangle 4">
            <a:extLst>
              <a:ext uri="{FF2B5EF4-FFF2-40B4-BE49-F238E27FC236}">
                <a16:creationId xmlns:a16="http://schemas.microsoft.com/office/drawing/2014/main" id="{EBB45495-859D-1B5E-E1FB-C4FE91FC1789}"/>
              </a:ext>
            </a:extLst>
          </p:cNvPr>
          <p:cNvSpPr/>
          <p:nvPr/>
        </p:nvSpPr>
        <p:spPr>
          <a:xfrm>
            <a:off x="-36095" y="5334000"/>
            <a:ext cx="12228095" cy="1524000"/>
          </a:xfrm>
          <a:prstGeom prst="rect">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3200" b="1" baseline="30000" dirty="0"/>
              <a:t>Philippians 2:8 </a:t>
            </a:r>
            <a:r>
              <a:rPr lang="en-US" sz="3200" dirty="0"/>
              <a:t>Being found in appearance as a man, </a:t>
            </a:r>
            <a:r>
              <a:rPr lang="en-US" sz="3200" b="1" u="sng" dirty="0"/>
              <a:t>He humbled Himself</a:t>
            </a:r>
            <a:r>
              <a:rPr lang="en-US" sz="3200" dirty="0"/>
              <a:t> by becoming obedient to the point of death, even death on a cross.</a:t>
            </a:r>
          </a:p>
          <a:p>
            <a:endParaRPr lang="en-US" sz="3200" dirty="0"/>
          </a:p>
          <a:p>
            <a:pPr algn="l"/>
            <a:endParaRPr lang="en-US" sz="3200" dirty="0">
              <a:solidFill>
                <a:schemeClr val="bg1"/>
              </a:solidFill>
              <a:latin typeface="+mn-lt"/>
            </a:endParaRPr>
          </a:p>
        </p:txBody>
      </p:sp>
      <p:sp>
        <p:nvSpPr>
          <p:cNvPr id="6" name="Rounded Rectangle 2">
            <a:extLst>
              <a:ext uri="{FF2B5EF4-FFF2-40B4-BE49-F238E27FC236}">
                <a16:creationId xmlns:a16="http://schemas.microsoft.com/office/drawing/2014/main" id="{E7D54872-C18F-16DF-3D13-30172D81C42C}"/>
              </a:ext>
            </a:extLst>
          </p:cNvPr>
          <p:cNvSpPr/>
          <p:nvPr/>
        </p:nvSpPr>
        <p:spPr>
          <a:xfrm>
            <a:off x="57867" y="2839089"/>
            <a:ext cx="12123247" cy="939189"/>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His life, ministry, and death are all a picture of </a:t>
            </a:r>
            <a:r>
              <a:rPr lang="en-US" sz="4000" b="1" i="1" dirty="0"/>
              <a:t>sacrifice</a:t>
            </a:r>
            <a:r>
              <a:rPr lang="en-US" sz="4000" b="1" dirty="0"/>
              <a:t> </a:t>
            </a:r>
            <a:endParaRPr lang="en-US" sz="4000" b="1" i="1" dirty="0"/>
          </a:p>
        </p:txBody>
      </p:sp>
    </p:spTree>
    <p:extLst>
      <p:ext uri="{BB962C8B-B14F-4D97-AF65-F5344CB8AC3E}">
        <p14:creationId xmlns:p14="http://schemas.microsoft.com/office/powerpoint/2010/main" val="3132684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CF8FE61B-3E0F-3681-18BE-E45147DDD810}"/>
              </a:ext>
            </a:extLst>
          </p:cNvPr>
          <p:cNvSpPr txBox="1"/>
          <p:nvPr/>
        </p:nvSpPr>
        <p:spPr>
          <a:xfrm>
            <a:off x="32657" y="4572000"/>
            <a:ext cx="6444343" cy="1704697"/>
          </a:xfrm>
          <a:prstGeom prst="rect">
            <a:avLst/>
          </a:prstGeom>
        </p:spPr>
        <p:txBody>
          <a:bodyPr wrap="square" lIns="0" tIns="0" rIns="0" bIns="0" rtlCol="0" anchor="t">
            <a:spAutoFit/>
          </a:bodyPr>
          <a:lstStyle/>
          <a:p>
            <a:pPr algn="ctr">
              <a:lnSpc>
                <a:spcPts val="15638"/>
              </a:lnSpc>
            </a:pPr>
            <a:r>
              <a:rPr lang="en-US" sz="4800" spc="1359" dirty="0">
                <a:solidFill>
                  <a:srgbClr val="FFFFFF"/>
                </a:solidFill>
                <a:latin typeface="Algerian" panose="04020705040A02060702" pitchFamily="82" charset="0"/>
                <a:ea typeface="Radley"/>
                <a:cs typeface="Radley"/>
                <a:sym typeface="Radley"/>
              </a:rPr>
              <a:t>Luke 2:1-14</a:t>
            </a:r>
          </a:p>
        </p:txBody>
      </p:sp>
      <p:sp>
        <p:nvSpPr>
          <p:cNvPr id="8" name="TextBox 7">
            <a:extLst>
              <a:ext uri="{FF2B5EF4-FFF2-40B4-BE49-F238E27FC236}">
                <a16:creationId xmlns:a16="http://schemas.microsoft.com/office/drawing/2014/main" id="{C0C38336-BE3B-363F-3F10-606EE15B1CDB}"/>
              </a:ext>
            </a:extLst>
          </p:cNvPr>
          <p:cNvSpPr txBox="1"/>
          <p:nvPr/>
        </p:nvSpPr>
        <p:spPr>
          <a:xfrm>
            <a:off x="952500" y="335106"/>
            <a:ext cx="10287000" cy="1704697"/>
          </a:xfrm>
          <a:prstGeom prst="rect">
            <a:avLst/>
          </a:prstGeom>
        </p:spPr>
        <p:txBody>
          <a:bodyPr wrap="square" lIns="0" tIns="0" rIns="0" bIns="0" rtlCol="0" anchor="t">
            <a:spAutoFit/>
          </a:bodyPr>
          <a:lstStyle/>
          <a:p>
            <a:pPr algn="ctr">
              <a:lnSpc>
                <a:spcPts val="15638"/>
              </a:lnSpc>
            </a:pPr>
            <a:r>
              <a:rPr lang="en-US" sz="6600" spc="1359" dirty="0">
                <a:solidFill>
                  <a:srgbClr val="FFFFFF"/>
                </a:solidFill>
                <a:latin typeface="Algerian" panose="04020705040A02060702" pitchFamily="82" charset="0"/>
                <a:ea typeface="Radley"/>
                <a:cs typeface="Radley"/>
                <a:sym typeface="Radley"/>
              </a:rPr>
              <a:t>Christmas 2024</a:t>
            </a:r>
          </a:p>
        </p:txBody>
      </p:sp>
    </p:spTree>
    <p:extLst>
      <p:ext uri="{BB962C8B-B14F-4D97-AF65-F5344CB8AC3E}">
        <p14:creationId xmlns:p14="http://schemas.microsoft.com/office/powerpoint/2010/main" val="2921333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95B49-1911-0656-1283-5DCD7DD5C499}"/>
            </a:ext>
          </a:extLst>
        </p:cNvPr>
        <p:cNvGrpSpPr/>
        <p:nvPr/>
      </p:nvGrpSpPr>
      <p:grpSpPr>
        <a:xfrm>
          <a:off x="0" y="0"/>
          <a:ext cx="0" cy="0"/>
          <a:chOff x="0" y="0"/>
          <a:chExt cx="0" cy="0"/>
        </a:xfrm>
      </p:grpSpPr>
      <p:sp>
        <p:nvSpPr>
          <p:cNvPr id="7" name="Rounded Rectangle 2">
            <a:extLst>
              <a:ext uri="{FF2B5EF4-FFF2-40B4-BE49-F238E27FC236}">
                <a16:creationId xmlns:a16="http://schemas.microsoft.com/office/drawing/2014/main" id="{9E2692F1-F167-85B8-68D1-CED5F905A944}"/>
              </a:ext>
            </a:extLst>
          </p:cNvPr>
          <p:cNvSpPr/>
          <p:nvPr/>
        </p:nvSpPr>
        <p:spPr>
          <a:xfrm>
            <a:off x="-10886" y="5638800"/>
            <a:ext cx="12192000"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a:t>Why does he make his entrance this way?</a:t>
            </a:r>
          </a:p>
        </p:txBody>
      </p:sp>
      <p:sp>
        <p:nvSpPr>
          <p:cNvPr id="3" name="Rounded Rectangle 2">
            <a:extLst>
              <a:ext uri="{FF2B5EF4-FFF2-40B4-BE49-F238E27FC236}">
                <a16:creationId xmlns:a16="http://schemas.microsoft.com/office/drawing/2014/main" id="{9DC4386C-6E32-C3D7-E398-1AF37E362304}"/>
              </a:ext>
            </a:extLst>
          </p:cNvPr>
          <p:cNvSpPr/>
          <p:nvPr/>
        </p:nvSpPr>
        <p:spPr>
          <a:xfrm>
            <a:off x="10886" y="344179"/>
            <a:ext cx="5551714"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The Birth of Jesus:</a:t>
            </a:r>
          </a:p>
        </p:txBody>
      </p:sp>
      <p:sp>
        <p:nvSpPr>
          <p:cNvPr id="4" name="Rounded Rectangle 2">
            <a:extLst>
              <a:ext uri="{FF2B5EF4-FFF2-40B4-BE49-F238E27FC236}">
                <a16:creationId xmlns:a16="http://schemas.microsoft.com/office/drawing/2014/main" id="{C1ADF8FD-94BF-9EE1-82E3-75F28209D8D2}"/>
              </a:ext>
            </a:extLst>
          </p:cNvPr>
          <p:cNvSpPr/>
          <p:nvPr/>
        </p:nvSpPr>
        <p:spPr>
          <a:xfrm>
            <a:off x="5609581" y="914400"/>
            <a:ext cx="6238087"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3) Was characteristic of the humility of his whole life </a:t>
            </a:r>
          </a:p>
        </p:txBody>
      </p:sp>
      <p:sp>
        <p:nvSpPr>
          <p:cNvPr id="5" name="Rectangle 4">
            <a:extLst>
              <a:ext uri="{FF2B5EF4-FFF2-40B4-BE49-F238E27FC236}">
                <a16:creationId xmlns:a16="http://schemas.microsoft.com/office/drawing/2014/main" id="{E46C32F1-737D-03EB-4716-E6B851813E4B}"/>
              </a:ext>
            </a:extLst>
          </p:cNvPr>
          <p:cNvSpPr/>
          <p:nvPr/>
        </p:nvSpPr>
        <p:spPr>
          <a:xfrm>
            <a:off x="-36095" y="5334000"/>
            <a:ext cx="12228095" cy="1524000"/>
          </a:xfrm>
          <a:prstGeom prst="rect">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3200" b="1" baseline="30000"/>
              <a:t>Philippians 2:8 </a:t>
            </a:r>
            <a:r>
              <a:rPr lang="en-US" sz="3200"/>
              <a:t>Being found in appearance as a man, He humbled Himself by becoming obedient to the point of death, </a:t>
            </a:r>
            <a:r>
              <a:rPr lang="en-US" sz="3200" b="1" u="sng"/>
              <a:t>even death on a cross</a:t>
            </a:r>
            <a:r>
              <a:rPr lang="en-US" sz="3200"/>
              <a:t>.</a:t>
            </a:r>
          </a:p>
          <a:p>
            <a:endParaRPr lang="en-US" sz="3200"/>
          </a:p>
          <a:p>
            <a:pPr algn="l"/>
            <a:endParaRPr lang="en-US" sz="3200" dirty="0">
              <a:solidFill>
                <a:schemeClr val="bg1"/>
              </a:solidFill>
              <a:latin typeface="+mn-lt"/>
            </a:endParaRPr>
          </a:p>
        </p:txBody>
      </p:sp>
      <p:sp>
        <p:nvSpPr>
          <p:cNvPr id="6" name="Rounded Rectangle 2">
            <a:extLst>
              <a:ext uri="{FF2B5EF4-FFF2-40B4-BE49-F238E27FC236}">
                <a16:creationId xmlns:a16="http://schemas.microsoft.com/office/drawing/2014/main" id="{CAA4C3FA-1C06-F297-C10F-22406D4BE426}"/>
              </a:ext>
            </a:extLst>
          </p:cNvPr>
          <p:cNvSpPr/>
          <p:nvPr/>
        </p:nvSpPr>
        <p:spPr>
          <a:xfrm>
            <a:off x="57867" y="2839089"/>
            <a:ext cx="12123247" cy="939189"/>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His life, ministry, and death are all a picture of </a:t>
            </a:r>
            <a:r>
              <a:rPr lang="en-US" sz="4000" b="1" i="1" dirty="0"/>
              <a:t>sacrifice</a:t>
            </a:r>
            <a:r>
              <a:rPr lang="en-US" sz="4000" b="1" dirty="0"/>
              <a:t> </a:t>
            </a:r>
            <a:endParaRPr lang="en-US" sz="4000" b="1" i="1" dirty="0"/>
          </a:p>
        </p:txBody>
      </p:sp>
      <p:sp>
        <p:nvSpPr>
          <p:cNvPr id="8" name="Rounded Rectangle 2">
            <a:extLst>
              <a:ext uri="{FF2B5EF4-FFF2-40B4-BE49-F238E27FC236}">
                <a16:creationId xmlns:a16="http://schemas.microsoft.com/office/drawing/2014/main" id="{0324EBC6-3732-44F8-4357-47D4CEBD6D11}"/>
              </a:ext>
            </a:extLst>
          </p:cNvPr>
          <p:cNvSpPr/>
          <p:nvPr/>
        </p:nvSpPr>
        <p:spPr>
          <a:xfrm>
            <a:off x="2943154" y="4077617"/>
            <a:ext cx="8904514" cy="939189"/>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And the cross is the ultimate sacrifice </a:t>
            </a:r>
            <a:endParaRPr lang="en-US" sz="4000" b="1" i="1" dirty="0"/>
          </a:p>
        </p:txBody>
      </p:sp>
      <p:sp>
        <p:nvSpPr>
          <p:cNvPr id="9" name="Rectangle 8">
            <a:extLst>
              <a:ext uri="{FF2B5EF4-FFF2-40B4-BE49-F238E27FC236}">
                <a16:creationId xmlns:a16="http://schemas.microsoft.com/office/drawing/2014/main" id="{8E5940CA-F0CF-075A-8CF8-461BF5EFEF3B}"/>
              </a:ext>
            </a:extLst>
          </p:cNvPr>
          <p:cNvSpPr/>
          <p:nvPr/>
        </p:nvSpPr>
        <p:spPr>
          <a:xfrm>
            <a:off x="0" y="1476185"/>
            <a:ext cx="12228095" cy="1130967"/>
          </a:xfrm>
          <a:prstGeom prst="rect">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3200" b="1" baseline="30000" dirty="0"/>
              <a:t>2 Corinthians 5:21 </a:t>
            </a:r>
            <a:r>
              <a:rPr lang="en-US" sz="3200" i="0" dirty="0">
                <a:solidFill>
                  <a:schemeClr val="bg1"/>
                </a:solidFill>
                <a:effectLst/>
              </a:rPr>
              <a:t>For God made Christ, who never sinned, to be the offering for our sin, so that we could be made right with God through Christ.</a:t>
            </a:r>
            <a:endParaRPr lang="en-US" sz="3200" dirty="0">
              <a:solidFill>
                <a:schemeClr val="bg1"/>
              </a:solidFill>
            </a:endParaRPr>
          </a:p>
          <a:p>
            <a:pPr algn="l"/>
            <a:endParaRPr lang="en-US" sz="3200" dirty="0">
              <a:solidFill>
                <a:schemeClr val="bg1"/>
              </a:solidFill>
              <a:latin typeface="+mn-lt"/>
            </a:endParaRPr>
          </a:p>
        </p:txBody>
      </p:sp>
    </p:spTree>
    <p:extLst>
      <p:ext uri="{BB962C8B-B14F-4D97-AF65-F5344CB8AC3E}">
        <p14:creationId xmlns:p14="http://schemas.microsoft.com/office/powerpoint/2010/main" val="363615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DC464-0822-A592-57B5-7E568FEC1ACF}"/>
            </a:ext>
          </a:extLst>
        </p:cNvPr>
        <p:cNvGrpSpPr/>
        <p:nvPr/>
      </p:nvGrpSpPr>
      <p:grpSpPr>
        <a:xfrm>
          <a:off x="0" y="0"/>
          <a:ext cx="0" cy="0"/>
          <a:chOff x="0" y="0"/>
          <a:chExt cx="0" cy="0"/>
        </a:xfrm>
      </p:grpSpPr>
      <p:sp>
        <p:nvSpPr>
          <p:cNvPr id="7" name="Rounded Rectangle 2">
            <a:extLst>
              <a:ext uri="{FF2B5EF4-FFF2-40B4-BE49-F238E27FC236}">
                <a16:creationId xmlns:a16="http://schemas.microsoft.com/office/drawing/2014/main" id="{91DE3455-6ADF-FAE0-4F33-EAF142CAC9AE}"/>
              </a:ext>
            </a:extLst>
          </p:cNvPr>
          <p:cNvSpPr/>
          <p:nvPr/>
        </p:nvSpPr>
        <p:spPr>
          <a:xfrm>
            <a:off x="-10886" y="5638800"/>
            <a:ext cx="12192000"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a:t>Why does he make his entrance this way?</a:t>
            </a:r>
          </a:p>
        </p:txBody>
      </p:sp>
      <p:sp>
        <p:nvSpPr>
          <p:cNvPr id="3" name="Rounded Rectangle 2">
            <a:extLst>
              <a:ext uri="{FF2B5EF4-FFF2-40B4-BE49-F238E27FC236}">
                <a16:creationId xmlns:a16="http://schemas.microsoft.com/office/drawing/2014/main" id="{7A82CF2C-35D4-4A5D-AB41-99F965F3B7CA}"/>
              </a:ext>
            </a:extLst>
          </p:cNvPr>
          <p:cNvSpPr/>
          <p:nvPr/>
        </p:nvSpPr>
        <p:spPr>
          <a:xfrm>
            <a:off x="10886" y="344179"/>
            <a:ext cx="5551714"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The Birth of Jesus:</a:t>
            </a:r>
          </a:p>
        </p:txBody>
      </p:sp>
      <p:sp>
        <p:nvSpPr>
          <p:cNvPr id="4" name="Rounded Rectangle 2">
            <a:extLst>
              <a:ext uri="{FF2B5EF4-FFF2-40B4-BE49-F238E27FC236}">
                <a16:creationId xmlns:a16="http://schemas.microsoft.com/office/drawing/2014/main" id="{218814DD-754D-9E89-963A-9E7C9007227F}"/>
              </a:ext>
            </a:extLst>
          </p:cNvPr>
          <p:cNvSpPr/>
          <p:nvPr/>
        </p:nvSpPr>
        <p:spPr>
          <a:xfrm>
            <a:off x="5641665" y="344179"/>
            <a:ext cx="6238087"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4) Is Good News</a:t>
            </a:r>
          </a:p>
        </p:txBody>
      </p:sp>
      <p:sp>
        <p:nvSpPr>
          <p:cNvPr id="5" name="Rectangle 4">
            <a:extLst>
              <a:ext uri="{FF2B5EF4-FFF2-40B4-BE49-F238E27FC236}">
                <a16:creationId xmlns:a16="http://schemas.microsoft.com/office/drawing/2014/main" id="{5D4D5B8C-94E8-E923-D1FD-C0DA546D980D}"/>
              </a:ext>
            </a:extLst>
          </p:cNvPr>
          <p:cNvSpPr/>
          <p:nvPr/>
        </p:nvSpPr>
        <p:spPr>
          <a:xfrm>
            <a:off x="-36095" y="5334000"/>
            <a:ext cx="12228095" cy="1524000"/>
          </a:xfrm>
          <a:prstGeom prst="rect">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3200" b="1" baseline="30000" dirty="0"/>
              <a:t>Philippians 2:8 </a:t>
            </a:r>
            <a:r>
              <a:rPr lang="en-US" sz="3200" dirty="0"/>
              <a:t>Being found in appearance as a man, He humbled Himself by becoming obedient to the point of death, </a:t>
            </a:r>
            <a:r>
              <a:rPr lang="en-US" sz="3200" b="1" u="sng" dirty="0"/>
              <a:t>even death on a cross</a:t>
            </a:r>
            <a:r>
              <a:rPr lang="en-US" sz="3200" dirty="0"/>
              <a:t>.</a:t>
            </a:r>
          </a:p>
          <a:p>
            <a:endParaRPr lang="en-US" sz="3200" dirty="0"/>
          </a:p>
          <a:p>
            <a:pPr algn="l"/>
            <a:endParaRPr lang="en-US" sz="3200" dirty="0">
              <a:solidFill>
                <a:schemeClr val="bg1"/>
              </a:solidFill>
              <a:latin typeface="+mn-lt"/>
            </a:endParaRPr>
          </a:p>
        </p:txBody>
      </p:sp>
      <p:sp>
        <p:nvSpPr>
          <p:cNvPr id="6" name="Rounded Rectangle 2">
            <a:extLst>
              <a:ext uri="{FF2B5EF4-FFF2-40B4-BE49-F238E27FC236}">
                <a16:creationId xmlns:a16="http://schemas.microsoft.com/office/drawing/2014/main" id="{2F3F4297-EEA2-4E9B-F9C0-23640C270D7C}"/>
              </a:ext>
            </a:extLst>
          </p:cNvPr>
          <p:cNvSpPr/>
          <p:nvPr/>
        </p:nvSpPr>
        <p:spPr>
          <a:xfrm>
            <a:off x="57867" y="2839089"/>
            <a:ext cx="12123247" cy="939189"/>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His life, ministry, and death are all a picture of </a:t>
            </a:r>
            <a:r>
              <a:rPr lang="en-US" sz="4000" b="1" i="1" dirty="0"/>
              <a:t>sacrifice</a:t>
            </a:r>
            <a:r>
              <a:rPr lang="en-US" sz="4000" b="1" dirty="0"/>
              <a:t> </a:t>
            </a:r>
            <a:endParaRPr lang="en-US" sz="4000" b="1" i="1" dirty="0"/>
          </a:p>
        </p:txBody>
      </p:sp>
      <p:sp>
        <p:nvSpPr>
          <p:cNvPr id="8" name="Rounded Rectangle 2">
            <a:extLst>
              <a:ext uri="{FF2B5EF4-FFF2-40B4-BE49-F238E27FC236}">
                <a16:creationId xmlns:a16="http://schemas.microsoft.com/office/drawing/2014/main" id="{37B24C88-4DF4-DF97-B1BF-99F9C99731A0}"/>
              </a:ext>
            </a:extLst>
          </p:cNvPr>
          <p:cNvSpPr/>
          <p:nvPr/>
        </p:nvSpPr>
        <p:spPr>
          <a:xfrm>
            <a:off x="2943154" y="4077617"/>
            <a:ext cx="8904514" cy="939189"/>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And the cross is the ultimate sacrifice </a:t>
            </a:r>
            <a:endParaRPr lang="en-US" sz="4000" b="1" i="1" dirty="0"/>
          </a:p>
        </p:txBody>
      </p:sp>
    </p:spTree>
    <p:extLst>
      <p:ext uri="{BB962C8B-B14F-4D97-AF65-F5344CB8AC3E}">
        <p14:creationId xmlns:p14="http://schemas.microsoft.com/office/powerpoint/2010/main" val="2162766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0B285-E3D8-99E5-326B-E30D1B5DD786}"/>
            </a:ext>
          </a:extLst>
        </p:cNvPr>
        <p:cNvGrpSpPr/>
        <p:nvPr/>
      </p:nvGrpSpPr>
      <p:grpSpPr>
        <a:xfrm>
          <a:off x="0" y="0"/>
          <a:ext cx="0" cy="0"/>
          <a:chOff x="0" y="0"/>
          <a:chExt cx="0" cy="0"/>
        </a:xfrm>
      </p:grpSpPr>
      <p:sp>
        <p:nvSpPr>
          <p:cNvPr id="3" name="Rounded Rectangle 2">
            <a:extLst>
              <a:ext uri="{FF2B5EF4-FFF2-40B4-BE49-F238E27FC236}">
                <a16:creationId xmlns:a16="http://schemas.microsoft.com/office/drawing/2014/main" id="{93C8CAA1-8DC9-7AB7-3EDA-8F474600E79F}"/>
              </a:ext>
            </a:extLst>
          </p:cNvPr>
          <p:cNvSpPr/>
          <p:nvPr/>
        </p:nvSpPr>
        <p:spPr>
          <a:xfrm>
            <a:off x="10886" y="344179"/>
            <a:ext cx="5551714"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The Birth of Jesus:</a:t>
            </a:r>
          </a:p>
        </p:txBody>
      </p:sp>
      <p:sp>
        <p:nvSpPr>
          <p:cNvPr id="4" name="Rounded Rectangle 2">
            <a:extLst>
              <a:ext uri="{FF2B5EF4-FFF2-40B4-BE49-F238E27FC236}">
                <a16:creationId xmlns:a16="http://schemas.microsoft.com/office/drawing/2014/main" id="{AF732545-3587-85E0-D15D-68664D7FDE56}"/>
              </a:ext>
            </a:extLst>
          </p:cNvPr>
          <p:cNvSpPr/>
          <p:nvPr/>
        </p:nvSpPr>
        <p:spPr>
          <a:xfrm>
            <a:off x="5641665" y="344179"/>
            <a:ext cx="6238087"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4) Is Good News</a:t>
            </a:r>
          </a:p>
        </p:txBody>
      </p:sp>
      <p:sp>
        <p:nvSpPr>
          <p:cNvPr id="5" name="Rectangle 4">
            <a:extLst>
              <a:ext uri="{FF2B5EF4-FFF2-40B4-BE49-F238E27FC236}">
                <a16:creationId xmlns:a16="http://schemas.microsoft.com/office/drawing/2014/main" id="{28C0CB27-1AEA-5585-ABC3-C8EA123C9D56}"/>
              </a:ext>
            </a:extLst>
          </p:cNvPr>
          <p:cNvSpPr/>
          <p:nvPr/>
        </p:nvSpPr>
        <p:spPr>
          <a:xfrm>
            <a:off x="-18048" y="4724400"/>
            <a:ext cx="12228095" cy="21336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3200" b="1" baseline="30000" dirty="0"/>
              <a:t>Luke 2:10 </a:t>
            </a:r>
            <a:r>
              <a:rPr lang="en-US" sz="3200" dirty="0"/>
              <a:t>But the angel said to them, “Do not be afraid; for behold, I bring you </a:t>
            </a:r>
            <a:r>
              <a:rPr lang="en-US" sz="3200" b="1" u="sng" dirty="0"/>
              <a:t>good news of great joy</a:t>
            </a:r>
            <a:r>
              <a:rPr lang="en-US" sz="3200" b="1" dirty="0"/>
              <a:t> </a:t>
            </a:r>
            <a:r>
              <a:rPr lang="en-US" sz="3200" dirty="0"/>
              <a:t>which will be for all the people; </a:t>
            </a:r>
            <a:r>
              <a:rPr lang="en-US" sz="3200" b="1" baseline="30000" dirty="0"/>
              <a:t>11 </a:t>
            </a:r>
            <a:r>
              <a:rPr lang="en-US" sz="3200" dirty="0"/>
              <a:t>for today in the city of David there has been born for you a Savior, who is Christ the Lord. 	</a:t>
            </a:r>
          </a:p>
          <a:p>
            <a:endParaRPr lang="en-US" sz="3200" dirty="0"/>
          </a:p>
          <a:p>
            <a:pPr algn="l"/>
            <a:endParaRPr lang="en-US" sz="3200" dirty="0">
              <a:solidFill>
                <a:schemeClr val="bg1"/>
              </a:solidFill>
              <a:latin typeface="+mn-lt"/>
            </a:endParaRPr>
          </a:p>
        </p:txBody>
      </p:sp>
    </p:spTree>
    <p:extLst>
      <p:ext uri="{BB962C8B-B14F-4D97-AF65-F5344CB8AC3E}">
        <p14:creationId xmlns:p14="http://schemas.microsoft.com/office/powerpoint/2010/main" val="124946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FEFF5-18C0-2172-64DD-8E1DAE349C8E}"/>
            </a:ext>
          </a:extLst>
        </p:cNvPr>
        <p:cNvGrpSpPr/>
        <p:nvPr/>
      </p:nvGrpSpPr>
      <p:grpSpPr>
        <a:xfrm>
          <a:off x="0" y="0"/>
          <a:ext cx="0" cy="0"/>
          <a:chOff x="0" y="0"/>
          <a:chExt cx="0" cy="0"/>
        </a:xfrm>
      </p:grpSpPr>
      <p:sp>
        <p:nvSpPr>
          <p:cNvPr id="3" name="Rounded Rectangle 2">
            <a:extLst>
              <a:ext uri="{FF2B5EF4-FFF2-40B4-BE49-F238E27FC236}">
                <a16:creationId xmlns:a16="http://schemas.microsoft.com/office/drawing/2014/main" id="{E7BFB901-0868-8046-DFF0-BCB4E553FF12}"/>
              </a:ext>
            </a:extLst>
          </p:cNvPr>
          <p:cNvSpPr/>
          <p:nvPr/>
        </p:nvSpPr>
        <p:spPr>
          <a:xfrm>
            <a:off x="10886" y="344179"/>
            <a:ext cx="5551714"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The Birth of Jesus:</a:t>
            </a:r>
          </a:p>
        </p:txBody>
      </p:sp>
      <p:sp>
        <p:nvSpPr>
          <p:cNvPr id="4" name="Rounded Rectangle 2">
            <a:extLst>
              <a:ext uri="{FF2B5EF4-FFF2-40B4-BE49-F238E27FC236}">
                <a16:creationId xmlns:a16="http://schemas.microsoft.com/office/drawing/2014/main" id="{1360B1C7-6966-DA81-7506-A5035BE35705}"/>
              </a:ext>
            </a:extLst>
          </p:cNvPr>
          <p:cNvSpPr/>
          <p:nvPr/>
        </p:nvSpPr>
        <p:spPr>
          <a:xfrm>
            <a:off x="5641665" y="344179"/>
            <a:ext cx="6238087"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4) Is Good News</a:t>
            </a:r>
          </a:p>
        </p:txBody>
      </p:sp>
      <p:sp>
        <p:nvSpPr>
          <p:cNvPr id="5" name="Rectangle 4">
            <a:extLst>
              <a:ext uri="{FF2B5EF4-FFF2-40B4-BE49-F238E27FC236}">
                <a16:creationId xmlns:a16="http://schemas.microsoft.com/office/drawing/2014/main" id="{A2FB8D1F-208A-6011-BD62-70131413F455}"/>
              </a:ext>
            </a:extLst>
          </p:cNvPr>
          <p:cNvSpPr/>
          <p:nvPr/>
        </p:nvSpPr>
        <p:spPr>
          <a:xfrm>
            <a:off x="-18048" y="4724400"/>
            <a:ext cx="12228095" cy="21336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3200" b="1" baseline="30000" dirty="0"/>
              <a:t>Luke 2:10 </a:t>
            </a:r>
            <a:r>
              <a:rPr lang="en-US" sz="3200" dirty="0"/>
              <a:t>But the angel said to them, “Do not be afraid; for behold, I bring you good news of great joy</a:t>
            </a:r>
            <a:r>
              <a:rPr lang="en-US" sz="3200" b="1" dirty="0"/>
              <a:t> </a:t>
            </a:r>
            <a:r>
              <a:rPr lang="en-US" sz="3200" dirty="0"/>
              <a:t>which will be for all the people; </a:t>
            </a:r>
            <a:r>
              <a:rPr lang="en-US" sz="3200" b="1" baseline="30000" dirty="0"/>
              <a:t>11 </a:t>
            </a:r>
            <a:r>
              <a:rPr lang="en-US" sz="3200" dirty="0"/>
              <a:t>for today in the city of David there has been </a:t>
            </a:r>
            <a:r>
              <a:rPr lang="en-US" sz="3200" b="1" u="sng" dirty="0"/>
              <a:t>born for you</a:t>
            </a:r>
            <a:r>
              <a:rPr lang="en-US" sz="3200" dirty="0"/>
              <a:t> a Savior, who is Christ the Lord. 	</a:t>
            </a:r>
          </a:p>
          <a:p>
            <a:endParaRPr lang="en-US" sz="3200" dirty="0"/>
          </a:p>
          <a:p>
            <a:pPr algn="l"/>
            <a:endParaRPr lang="en-US" sz="3200" dirty="0">
              <a:solidFill>
                <a:schemeClr val="bg1"/>
              </a:solidFill>
              <a:latin typeface="+mn-lt"/>
            </a:endParaRPr>
          </a:p>
        </p:txBody>
      </p:sp>
    </p:spTree>
    <p:extLst>
      <p:ext uri="{BB962C8B-B14F-4D97-AF65-F5344CB8AC3E}">
        <p14:creationId xmlns:p14="http://schemas.microsoft.com/office/powerpoint/2010/main" val="42377948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674DB-EBA7-C5AB-1884-74E4A61A4B2E}"/>
            </a:ext>
          </a:extLst>
        </p:cNvPr>
        <p:cNvGrpSpPr/>
        <p:nvPr/>
      </p:nvGrpSpPr>
      <p:grpSpPr>
        <a:xfrm>
          <a:off x="0" y="0"/>
          <a:ext cx="0" cy="0"/>
          <a:chOff x="0" y="0"/>
          <a:chExt cx="0" cy="0"/>
        </a:xfrm>
      </p:grpSpPr>
      <p:sp>
        <p:nvSpPr>
          <p:cNvPr id="3" name="Rounded Rectangle 2">
            <a:extLst>
              <a:ext uri="{FF2B5EF4-FFF2-40B4-BE49-F238E27FC236}">
                <a16:creationId xmlns:a16="http://schemas.microsoft.com/office/drawing/2014/main" id="{7453607E-7AFD-AF33-8C81-C42ACEA829D9}"/>
              </a:ext>
            </a:extLst>
          </p:cNvPr>
          <p:cNvSpPr/>
          <p:nvPr/>
        </p:nvSpPr>
        <p:spPr>
          <a:xfrm>
            <a:off x="10886" y="344179"/>
            <a:ext cx="5551714"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The Birth of Jesus:</a:t>
            </a:r>
          </a:p>
        </p:txBody>
      </p:sp>
      <p:sp>
        <p:nvSpPr>
          <p:cNvPr id="4" name="Rounded Rectangle 2">
            <a:extLst>
              <a:ext uri="{FF2B5EF4-FFF2-40B4-BE49-F238E27FC236}">
                <a16:creationId xmlns:a16="http://schemas.microsoft.com/office/drawing/2014/main" id="{513519A3-CF2B-1F21-2FB2-D0C1B9F64A25}"/>
              </a:ext>
            </a:extLst>
          </p:cNvPr>
          <p:cNvSpPr/>
          <p:nvPr/>
        </p:nvSpPr>
        <p:spPr>
          <a:xfrm>
            <a:off x="5641665" y="344179"/>
            <a:ext cx="6238087"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4) Is Good News</a:t>
            </a:r>
          </a:p>
        </p:txBody>
      </p:sp>
      <p:sp>
        <p:nvSpPr>
          <p:cNvPr id="5" name="Rectangle 4">
            <a:extLst>
              <a:ext uri="{FF2B5EF4-FFF2-40B4-BE49-F238E27FC236}">
                <a16:creationId xmlns:a16="http://schemas.microsoft.com/office/drawing/2014/main" id="{30B00F72-7008-13F1-B413-8B5FBB82B7C0}"/>
              </a:ext>
            </a:extLst>
          </p:cNvPr>
          <p:cNvSpPr/>
          <p:nvPr/>
        </p:nvSpPr>
        <p:spPr>
          <a:xfrm>
            <a:off x="-18048" y="4724400"/>
            <a:ext cx="12228095" cy="21336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3200" b="1" baseline="30000" dirty="0"/>
              <a:t>Luke 2:10 </a:t>
            </a:r>
            <a:r>
              <a:rPr lang="en-US" sz="3200" dirty="0"/>
              <a:t>But the angel said to them, “Do not be afraid; for behold, I bring you good news of great joy</a:t>
            </a:r>
            <a:r>
              <a:rPr lang="en-US" sz="3200" b="1" dirty="0"/>
              <a:t> </a:t>
            </a:r>
            <a:r>
              <a:rPr lang="en-US" sz="3200" dirty="0"/>
              <a:t>which will be for all the people; </a:t>
            </a:r>
            <a:r>
              <a:rPr lang="en-US" sz="3200" b="1" baseline="30000" dirty="0"/>
              <a:t>11 </a:t>
            </a:r>
            <a:r>
              <a:rPr lang="en-US" sz="3200" dirty="0"/>
              <a:t>for today in the city of David there has been born for you </a:t>
            </a:r>
            <a:r>
              <a:rPr lang="en-US" sz="3200" b="1" u="sng" dirty="0"/>
              <a:t>a Savior</a:t>
            </a:r>
            <a:r>
              <a:rPr lang="en-US" sz="3200" dirty="0"/>
              <a:t>, who is Christ the Lord. 	</a:t>
            </a:r>
          </a:p>
          <a:p>
            <a:endParaRPr lang="en-US" sz="3200" dirty="0"/>
          </a:p>
          <a:p>
            <a:pPr algn="l"/>
            <a:endParaRPr lang="en-US" sz="3200" dirty="0">
              <a:solidFill>
                <a:schemeClr val="bg1"/>
              </a:solidFill>
              <a:latin typeface="+mn-lt"/>
            </a:endParaRPr>
          </a:p>
        </p:txBody>
      </p:sp>
    </p:spTree>
    <p:extLst>
      <p:ext uri="{BB962C8B-B14F-4D97-AF65-F5344CB8AC3E}">
        <p14:creationId xmlns:p14="http://schemas.microsoft.com/office/powerpoint/2010/main" val="19349804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E78CD-D083-D809-212D-8E96E07D75FF}"/>
            </a:ext>
          </a:extLst>
        </p:cNvPr>
        <p:cNvGrpSpPr/>
        <p:nvPr/>
      </p:nvGrpSpPr>
      <p:grpSpPr>
        <a:xfrm>
          <a:off x="0" y="0"/>
          <a:ext cx="0" cy="0"/>
          <a:chOff x="0" y="0"/>
          <a:chExt cx="0" cy="0"/>
        </a:xfrm>
      </p:grpSpPr>
      <p:sp>
        <p:nvSpPr>
          <p:cNvPr id="3" name="Rounded Rectangle 2">
            <a:extLst>
              <a:ext uri="{FF2B5EF4-FFF2-40B4-BE49-F238E27FC236}">
                <a16:creationId xmlns:a16="http://schemas.microsoft.com/office/drawing/2014/main" id="{2E8FD1DD-29F2-3C4B-EF5A-F6271C13FF41}"/>
              </a:ext>
            </a:extLst>
          </p:cNvPr>
          <p:cNvSpPr/>
          <p:nvPr/>
        </p:nvSpPr>
        <p:spPr>
          <a:xfrm>
            <a:off x="10886" y="344179"/>
            <a:ext cx="5551714"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The Birth of Jesus:</a:t>
            </a:r>
          </a:p>
        </p:txBody>
      </p:sp>
      <p:sp>
        <p:nvSpPr>
          <p:cNvPr id="4" name="Rounded Rectangle 2">
            <a:extLst>
              <a:ext uri="{FF2B5EF4-FFF2-40B4-BE49-F238E27FC236}">
                <a16:creationId xmlns:a16="http://schemas.microsoft.com/office/drawing/2014/main" id="{C84BCBA5-6984-5C9B-DA65-5B9021E3A3E6}"/>
              </a:ext>
            </a:extLst>
          </p:cNvPr>
          <p:cNvSpPr/>
          <p:nvPr/>
        </p:nvSpPr>
        <p:spPr>
          <a:xfrm>
            <a:off x="5641665" y="344179"/>
            <a:ext cx="6238087"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4) Is Good News</a:t>
            </a:r>
          </a:p>
        </p:txBody>
      </p:sp>
      <p:sp>
        <p:nvSpPr>
          <p:cNvPr id="5" name="Rectangle 4">
            <a:extLst>
              <a:ext uri="{FF2B5EF4-FFF2-40B4-BE49-F238E27FC236}">
                <a16:creationId xmlns:a16="http://schemas.microsoft.com/office/drawing/2014/main" id="{C7E659E8-DDBA-E5E1-CBDC-2D6BA62A506D}"/>
              </a:ext>
            </a:extLst>
          </p:cNvPr>
          <p:cNvSpPr/>
          <p:nvPr/>
        </p:nvSpPr>
        <p:spPr>
          <a:xfrm>
            <a:off x="-18048" y="4724400"/>
            <a:ext cx="12228095" cy="21336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3200" b="1" baseline="30000" dirty="0"/>
              <a:t>Luke 2:10 </a:t>
            </a:r>
            <a:r>
              <a:rPr lang="en-US" sz="3200" dirty="0"/>
              <a:t>But the angel said to them, “Do not be afraid; for behold, I bring you good news of great joy</a:t>
            </a:r>
            <a:r>
              <a:rPr lang="en-US" sz="3200" b="1" dirty="0"/>
              <a:t> </a:t>
            </a:r>
            <a:r>
              <a:rPr lang="en-US" sz="3200" dirty="0"/>
              <a:t>which will be for all the people; </a:t>
            </a:r>
            <a:r>
              <a:rPr lang="en-US" sz="3200" b="1" baseline="30000" dirty="0"/>
              <a:t>11 </a:t>
            </a:r>
            <a:r>
              <a:rPr lang="en-US" sz="3200" dirty="0"/>
              <a:t>for today in the city of David there has been born for you a Savior, </a:t>
            </a:r>
            <a:r>
              <a:rPr lang="en-US" sz="3200" b="1" u="sng" dirty="0"/>
              <a:t>who is Christ the Lord</a:t>
            </a:r>
            <a:r>
              <a:rPr lang="en-US" sz="3200" dirty="0"/>
              <a:t>. 	</a:t>
            </a:r>
          </a:p>
          <a:p>
            <a:endParaRPr lang="en-US" sz="3200" dirty="0"/>
          </a:p>
          <a:p>
            <a:pPr algn="l"/>
            <a:endParaRPr lang="en-US" sz="3200" dirty="0">
              <a:solidFill>
                <a:schemeClr val="bg1"/>
              </a:solidFill>
              <a:latin typeface="+mn-lt"/>
            </a:endParaRPr>
          </a:p>
        </p:txBody>
      </p:sp>
    </p:spTree>
    <p:extLst>
      <p:ext uri="{BB962C8B-B14F-4D97-AF65-F5344CB8AC3E}">
        <p14:creationId xmlns:p14="http://schemas.microsoft.com/office/powerpoint/2010/main" val="31004967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3921B-5EB9-F382-E83A-97F75221E0E0}"/>
            </a:ext>
          </a:extLst>
        </p:cNvPr>
        <p:cNvGrpSpPr/>
        <p:nvPr/>
      </p:nvGrpSpPr>
      <p:grpSpPr>
        <a:xfrm>
          <a:off x="0" y="0"/>
          <a:ext cx="0" cy="0"/>
          <a:chOff x="0" y="0"/>
          <a:chExt cx="0" cy="0"/>
        </a:xfrm>
      </p:grpSpPr>
      <p:sp>
        <p:nvSpPr>
          <p:cNvPr id="3" name="Rounded Rectangle 2">
            <a:extLst>
              <a:ext uri="{FF2B5EF4-FFF2-40B4-BE49-F238E27FC236}">
                <a16:creationId xmlns:a16="http://schemas.microsoft.com/office/drawing/2014/main" id="{F89DF037-51CF-B868-613A-DF603913D922}"/>
              </a:ext>
            </a:extLst>
          </p:cNvPr>
          <p:cNvSpPr/>
          <p:nvPr/>
        </p:nvSpPr>
        <p:spPr>
          <a:xfrm>
            <a:off x="10886" y="344179"/>
            <a:ext cx="5551714"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The Birth of Jesus:</a:t>
            </a:r>
          </a:p>
        </p:txBody>
      </p:sp>
      <p:sp>
        <p:nvSpPr>
          <p:cNvPr id="4" name="Rounded Rectangle 2">
            <a:extLst>
              <a:ext uri="{FF2B5EF4-FFF2-40B4-BE49-F238E27FC236}">
                <a16:creationId xmlns:a16="http://schemas.microsoft.com/office/drawing/2014/main" id="{50245E8C-94D6-94A2-7906-2DB2070072F7}"/>
              </a:ext>
            </a:extLst>
          </p:cNvPr>
          <p:cNvSpPr/>
          <p:nvPr/>
        </p:nvSpPr>
        <p:spPr>
          <a:xfrm>
            <a:off x="5641665" y="344179"/>
            <a:ext cx="6238087"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4) Is Good News</a:t>
            </a:r>
          </a:p>
        </p:txBody>
      </p:sp>
      <p:sp>
        <p:nvSpPr>
          <p:cNvPr id="6" name="Rectangle 5">
            <a:extLst>
              <a:ext uri="{FF2B5EF4-FFF2-40B4-BE49-F238E27FC236}">
                <a16:creationId xmlns:a16="http://schemas.microsoft.com/office/drawing/2014/main" id="{C970C5F9-AE2A-8766-C7D3-52E070C49E01}"/>
              </a:ext>
            </a:extLst>
          </p:cNvPr>
          <p:cNvSpPr/>
          <p:nvPr/>
        </p:nvSpPr>
        <p:spPr>
          <a:xfrm>
            <a:off x="-18048" y="4724400"/>
            <a:ext cx="12228095" cy="21336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3200" b="1" baseline="30000" dirty="0"/>
              <a:t>Luke 2:10 </a:t>
            </a:r>
            <a:r>
              <a:rPr lang="en-US" sz="3200" dirty="0"/>
              <a:t>But the angel said to them, “Do not be afraid; for behold, I bring you good news of great joy</a:t>
            </a:r>
            <a:r>
              <a:rPr lang="en-US" sz="3200" b="1" dirty="0"/>
              <a:t> </a:t>
            </a:r>
            <a:r>
              <a:rPr lang="en-US" sz="3200" b="1" u="sng" dirty="0"/>
              <a:t>which will be for all the people</a:t>
            </a:r>
            <a:r>
              <a:rPr lang="en-US" sz="3200" dirty="0"/>
              <a:t>; </a:t>
            </a:r>
            <a:r>
              <a:rPr lang="en-US" sz="3200" b="1" baseline="30000" dirty="0"/>
              <a:t>11 </a:t>
            </a:r>
            <a:r>
              <a:rPr lang="en-US" sz="3200" dirty="0"/>
              <a:t>for today in the city of David there has been born for you a Savior, who is Christ the Lord. 	</a:t>
            </a:r>
          </a:p>
          <a:p>
            <a:endParaRPr lang="en-US" sz="3200" dirty="0"/>
          </a:p>
          <a:p>
            <a:pPr algn="l"/>
            <a:endParaRPr lang="en-US" sz="3200" dirty="0">
              <a:solidFill>
                <a:schemeClr val="bg1"/>
              </a:solidFill>
              <a:latin typeface="+mn-lt"/>
            </a:endParaRPr>
          </a:p>
        </p:txBody>
      </p:sp>
    </p:spTree>
    <p:extLst>
      <p:ext uri="{BB962C8B-B14F-4D97-AF65-F5344CB8AC3E}">
        <p14:creationId xmlns:p14="http://schemas.microsoft.com/office/powerpoint/2010/main" val="33149552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F4848-04F3-6A0C-4DA6-572A9BCCFC40}"/>
            </a:ext>
          </a:extLst>
        </p:cNvPr>
        <p:cNvGrpSpPr/>
        <p:nvPr/>
      </p:nvGrpSpPr>
      <p:grpSpPr>
        <a:xfrm>
          <a:off x="0" y="0"/>
          <a:ext cx="0" cy="0"/>
          <a:chOff x="0" y="0"/>
          <a:chExt cx="0" cy="0"/>
        </a:xfrm>
      </p:grpSpPr>
      <p:sp>
        <p:nvSpPr>
          <p:cNvPr id="3" name="Rounded Rectangle 2">
            <a:extLst>
              <a:ext uri="{FF2B5EF4-FFF2-40B4-BE49-F238E27FC236}">
                <a16:creationId xmlns:a16="http://schemas.microsoft.com/office/drawing/2014/main" id="{34841021-ED82-7588-DE88-3894DA9659E9}"/>
              </a:ext>
            </a:extLst>
          </p:cNvPr>
          <p:cNvSpPr/>
          <p:nvPr/>
        </p:nvSpPr>
        <p:spPr>
          <a:xfrm>
            <a:off x="10886" y="344179"/>
            <a:ext cx="5551714"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The Birth of Jesus:</a:t>
            </a:r>
          </a:p>
        </p:txBody>
      </p:sp>
      <p:sp>
        <p:nvSpPr>
          <p:cNvPr id="4" name="Rounded Rectangle 2">
            <a:extLst>
              <a:ext uri="{FF2B5EF4-FFF2-40B4-BE49-F238E27FC236}">
                <a16:creationId xmlns:a16="http://schemas.microsoft.com/office/drawing/2014/main" id="{86CD9281-1705-4540-2DD2-D23EAFD03871}"/>
              </a:ext>
            </a:extLst>
          </p:cNvPr>
          <p:cNvSpPr/>
          <p:nvPr/>
        </p:nvSpPr>
        <p:spPr>
          <a:xfrm>
            <a:off x="5641665" y="344179"/>
            <a:ext cx="6238087"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4) Is Good News</a:t>
            </a:r>
          </a:p>
        </p:txBody>
      </p:sp>
      <p:sp>
        <p:nvSpPr>
          <p:cNvPr id="6" name="Rectangle 5">
            <a:extLst>
              <a:ext uri="{FF2B5EF4-FFF2-40B4-BE49-F238E27FC236}">
                <a16:creationId xmlns:a16="http://schemas.microsoft.com/office/drawing/2014/main" id="{24AF3B45-2EC3-1E3A-AE77-65C44F8D0113}"/>
              </a:ext>
            </a:extLst>
          </p:cNvPr>
          <p:cNvSpPr/>
          <p:nvPr/>
        </p:nvSpPr>
        <p:spPr>
          <a:xfrm>
            <a:off x="-36095" y="4724400"/>
            <a:ext cx="12228095" cy="2133600"/>
          </a:xfrm>
          <a:prstGeom prst="rect">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3200" b="1" baseline="30000" dirty="0"/>
              <a:t>Philippians 2:8 </a:t>
            </a:r>
            <a:r>
              <a:rPr lang="en-US" sz="3200" dirty="0"/>
              <a:t>Being found in appearance as a man, He humbled Himself by becoming obedient to the point of death, even death on a cross. </a:t>
            </a:r>
            <a:r>
              <a:rPr lang="en-US" sz="3200" kern="100" dirty="0">
                <a:effectLst/>
                <a:ea typeface="Aptos" panose="020B0004020202020204" pitchFamily="34" charset="0"/>
                <a:cs typeface="Times New Roman" panose="02020603050405020304" pitchFamily="18" charset="0"/>
              </a:rPr>
              <a:t> </a:t>
            </a:r>
            <a:r>
              <a:rPr lang="en-US" sz="3200" b="1" kern="100" baseline="30000" dirty="0">
                <a:effectLst/>
                <a:ea typeface="Aptos" panose="020B0004020202020204" pitchFamily="34" charset="0"/>
                <a:cs typeface="Times New Roman" panose="02020603050405020304" pitchFamily="18" charset="0"/>
              </a:rPr>
              <a:t>9 </a:t>
            </a:r>
            <a:r>
              <a:rPr lang="en-US" sz="3200" b="1" u="sng" kern="100" dirty="0">
                <a:effectLst/>
                <a:ea typeface="Aptos" panose="020B0004020202020204" pitchFamily="34" charset="0"/>
                <a:cs typeface="Times New Roman" panose="02020603050405020304" pitchFamily="18" charset="0"/>
              </a:rPr>
              <a:t>For this reason also, God highly exalted Him, and bestowed on Him the name which is above every name, </a:t>
            </a:r>
          </a:p>
          <a:p>
            <a:endParaRPr lang="en-US" sz="3200" dirty="0"/>
          </a:p>
          <a:p>
            <a:endParaRPr lang="en-US" sz="3200" dirty="0"/>
          </a:p>
          <a:p>
            <a:pPr algn="l"/>
            <a:endParaRPr lang="en-US" sz="3200" dirty="0">
              <a:solidFill>
                <a:schemeClr val="bg1"/>
              </a:solidFill>
              <a:latin typeface="+mn-lt"/>
            </a:endParaRPr>
          </a:p>
        </p:txBody>
      </p:sp>
    </p:spTree>
    <p:extLst>
      <p:ext uri="{BB962C8B-B14F-4D97-AF65-F5344CB8AC3E}">
        <p14:creationId xmlns:p14="http://schemas.microsoft.com/office/powerpoint/2010/main" val="32769389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E8219-9A7B-8AA3-1413-118FA7113B6C}"/>
            </a:ext>
          </a:extLst>
        </p:cNvPr>
        <p:cNvGrpSpPr/>
        <p:nvPr/>
      </p:nvGrpSpPr>
      <p:grpSpPr>
        <a:xfrm>
          <a:off x="0" y="0"/>
          <a:ext cx="0" cy="0"/>
          <a:chOff x="0" y="0"/>
          <a:chExt cx="0" cy="0"/>
        </a:xfrm>
      </p:grpSpPr>
      <p:sp>
        <p:nvSpPr>
          <p:cNvPr id="3" name="Rounded Rectangle 2">
            <a:extLst>
              <a:ext uri="{FF2B5EF4-FFF2-40B4-BE49-F238E27FC236}">
                <a16:creationId xmlns:a16="http://schemas.microsoft.com/office/drawing/2014/main" id="{96610B4B-D7E4-508D-DE76-53D973EC06D6}"/>
              </a:ext>
            </a:extLst>
          </p:cNvPr>
          <p:cNvSpPr/>
          <p:nvPr/>
        </p:nvSpPr>
        <p:spPr>
          <a:xfrm>
            <a:off x="10886" y="344179"/>
            <a:ext cx="5551714"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The Birth of Jesus:</a:t>
            </a:r>
          </a:p>
        </p:txBody>
      </p:sp>
      <p:sp>
        <p:nvSpPr>
          <p:cNvPr id="4" name="Rounded Rectangle 2">
            <a:extLst>
              <a:ext uri="{FF2B5EF4-FFF2-40B4-BE49-F238E27FC236}">
                <a16:creationId xmlns:a16="http://schemas.microsoft.com/office/drawing/2014/main" id="{AC9D51CE-5037-D326-C1AF-F99E303E1C82}"/>
              </a:ext>
            </a:extLst>
          </p:cNvPr>
          <p:cNvSpPr/>
          <p:nvPr/>
        </p:nvSpPr>
        <p:spPr>
          <a:xfrm>
            <a:off x="5641665" y="344179"/>
            <a:ext cx="6238087"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5) Pleased God </a:t>
            </a:r>
          </a:p>
        </p:txBody>
      </p:sp>
      <p:sp>
        <p:nvSpPr>
          <p:cNvPr id="6" name="Rectangle 5">
            <a:extLst>
              <a:ext uri="{FF2B5EF4-FFF2-40B4-BE49-F238E27FC236}">
                <a16:creationId xmlns:a16="http://schemas.microsoft.com/office/drawing/2014/main" id="{F4FECB41-0022-B353-CAAA-95F678E428C9}"/>
              </a:ext>
            </a:extLst>
          </p:cNvPr>
          <p:cNvSpPr/>
          <p:nvPr/>
        </p:nvSpPr>
        <p:spPr>
          <a:xfrm>
            <a:off x="-36095" y="4724400"/>
            <a:ext cx="12228095" cy="2133600"/>
          </a:xfrm>
          <a:prstGeom prst="rect">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3200" b="1" baseline="30000" dirty="0"/>
              <a:t>Philippians 2:8 </a:t>
            </a:r>
            <a:r>
              <a:rPr lang="en-US" sz="3200" dirty="0"/>
              <a:t>Being found in appearance as a man, He humbled Himself by becoming obedient to the point of death, even death on a cross. </a:t>
            </a:r>
            <a:r>
              <a:rPr lang="en-US" sz="3200" kern="100" dirty="0">
                <a:effectLst/>
                <a:ea typeface="Aptos" panose="020B0004020202020204" pitchFamily="34" charset="0"/>
                <a:cs typeface="Times New Roman" panose="02020603050405020304" pitchFamily="18" charset="0"/>
              </a:rPr>
              <a:t> </a:t>
            </a:r>
            <a:r>
              <a:rPr lang="en-US" sz="3200" b="1" kern="100" baseline="30000" dirty="0">
                <a:effectLst/>
                <a:ea typeface="Aptos" panose="020B0004020202020204" pitchFamily="34" charset="0"/>
                <a:cs typeface="Times New Roman" panose="02020603050405020304" pitchFamily="18" charset="0"/>
              </a:rPr>
              <a:t>9 </a:t>
            </a:r>
            <a:r>
              <a:rPr lang="en-US" sz="3200" b="1" u="sng" kern="100" dirty="0">
                <a:effectLst/>
                <a:ea typeface="Aptos" panose="020B0004020202020204" pitchFamily="34" charset="0"/>
                <a:cs typeface="Times New Roman" panose="02020603050405020304" pitchFamily="18" charset="0"/>
              </a:rPr>
              <a:t>For this reason also, God highly exalted Him, and bestowed on Him the name which is above every name, </a:t>
            </a:r>
          </a:p>
          <a:p>
            <a:endParaRPr lang="en-US" sz="3200" dirty="0"/>
          </a:p>
          <a:p>
            <a:endParaRPr lang="en-US" sz="3200" dirty="0"/>
          </a:p>
          <a:p>
            <a:pPr algn="l"/>
            <a:endParaRPr lang="en-US" sz="3200" dirty="0">
              <a:solidFill>
                <a:schemeClr val="bg1"/>
              </a:solidFill>
              <a:latin typeface="+mn-lt"/>
            </a:endParaRPr>
          </a:p>
        </p:txBody>
      </p:sp>
    </p:spTree>
    <p:extLst>
      <p:ext uri="{BB962C8B-B14F-4D97-AF65-F5344CB8AC3E}">
        <p14:creationId xmlns:p14="http://schemas.microsoft.com/office/powerpoint/2010/main" val="1007402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AD136-BD4A-83E4-517C-6E447651379E}"/>
            </a:ext>
          </a:extLst>
        </p:cNvPr>
        <p:cNvGrpSpPr/>
        <p:nvPr/>
      </p:nvGrpSpPr>
      <p:grpSpPr>
        <a:xfrm>
          <a:off x="0" y="0"/>
          <a:ext cx="0" cy="0"/>
          <a:chOff x="0" y="0"/>
          <a:chExt cx="0" cy="0"/>
        </a:xfrm>
      </p:grpSpPr>
      <p:sp>
        <p:nvSpPr>
          <p:cNvPr id="3" name="Rounded Rectangle 2">
            <a:extLst>
              <a:ext uri="{FF2B5EF4-FFF2-40B4-BE49-F238E27FC236}">
                <a16:creationId xmlns:a16="http://schemas.microsoft.com/office/drawing/2014/main" id="{977F3232-E204-029E-F3A0-14D016935964}"/>
              </a:ext>
            </a:extLst>
          </p:cNvPr>
          <p:cNvSpPr/>
          <p:nvPr/>
        </p:nvSpPr>
        <p:spPr>
          <a:xfrm>
            <a:off x="10886" y="344179"/>
            <a:ext cx="5551714"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The Birth of Jesus:</a:t>
            </a:r>
          </a:p>
        </p:txBody>
      </p:sp>
      <p:sp>
        <p:nvSpPr>
          <p:cNvPr id="4" name="Rounded Rectangle 2">
            <a:extLst>
              <a:ext uri="{FF2B5EF4-FFF2-40B4-BE49-F238E27FC236}">
                <a16:creationId xmlns:a16="http://schemas.microsoft.com/office/drawing/2014/main" id="{B5FA02BA-A73F-7F4D-72C7-AE56626981BD}"/>
              </a:ext>
            </a:extLst>
          </p:cNvPr>
          <p:cNvSpPr/>
          <p:nvPr/>
        </p:nvSpPr>
        <p:spPr>
          <a:xfrm>
            <a:off x="5641665" y="344179"/>
            <a:ext cx="6238087"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5) Pleased God </a:t>
            </a:r>
          </a:p>
        </p:txBody>
      </p:sp>
      <p:sp>
        <p:nvSpPr>
          <p:cNvPr id="6" name="Rectangle 5">
            <a:extLst>
              <a:ext uri="{FF2B5EF4-FFF2-40B4-BE49-F238E27FC236}">
                <a16:creationId xmlns:a16="http://schemas.microsoft.com/office/drawing/2014/main" id="{D2530E3B-A607-2D1F-81B7-4B5BFE363FFF}"/>
              </a:ext>
            </a:extLst>
          </p:cNvPr>
          <p:cNvSpPr/>
          <p:nvPr/>
        </p:nvSpPr>
        <p:spPr>
          <a:xfrm>
            <a:off x="-36095" y="4724400"/>
            <a:ext cx="12228095" cy="2133600"/>
          </a:xfrm>
          <a:prstGeom prst="rect">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3200" b="1" baseline="30000" dirty="0"/>
              <a:t>Philippians 2:8 </a:t>
            </a:r>
            <a:r>
              <a:rPr lang="en-US" sz="3200" dirty="0"/>
              <a:t>Being found in appearance as a man, </a:t>
            </a:r>
            <a:r>
              <a:rPr lang="en-US" sz="3200" b="1" u="sng" dirty="0"/>
              <a:t>He humbled Himself</a:t>
            </a:r>
            <a:r>
              <a:rPr lang="en-US" sz="3200" dirty="0"/>
              <a:t> by becoming obedient to the point of death, even death on a cross. </a:t>
            </a:r>
            <a:r>
              <a:rPr lang="en-US" sz="3200" kern="100" dirty="0">
                <a:effectLst/>
                <a:ea typeface="Aptos" panose="020B0004020202020204" pitchFamily="34" charset="0"/>
                <a:cs typeface="Times New Roman" panose="02020603050405020304" pitchFamily="18" charset="0"/>
              </a:rPr>
              <a:t> </a:t>
            </a:r>
            <a:r>
              <a:rPr lang="en-US" sz="3200" b="1" kern="100" baseline="30000" dirty="0">
                <a:effectLst/>
                <a:ea typeface="Aptos" panose="020B0004020202020204" pitchFamily="34" charset="0"/>
                <a:cs typeface="Times New Roman" panose="02020603050405020304" pitchFamily="18" charset="0"/>
              </a:rPr>
              <a:t>9 </a:t>
            </a:r>
            <a:r>
              <a:rPr lang="en-US" sz="3200" kern="100" dirty="0">
                <a:effectLst/>
                <a:ea typeface="Aptos" panose="020B0004020202020204" pitchFamily="34" charset="0"/>
                <a:cs typeface="Times New Roman" panose="02020603050405020304" pitchFamily="18" charset="0"/>
              </a:rPr>
              <a:t>For this reason also, </a:t>
            </a:r>
            <a:r>
              <a:rPr lang="en-US" sz="3200" b="1" u="sng" kern="100" dirty="0">
                <a:effectLst/>
                <a:ea typeface="Aptos" panose="020B0004020202020204" pitchFamily="34" charset="0"/>
                <a:cs typeface="Times New Roman" panose="02020603050405020304" pitchFamily="18" charset="0"/>
              </a:rPr>
              <a:t>God highly exalted Him</a:t>
            </a:r>
            <a:r>
              <a:rPr lang="en-US" sz="3200" kern="100" dirty="0">
                <a:effectLst/>
                <a:ea typeface="Aptos" panose="020B0004020202020204" pitchFamily="34" charset="0"/>
                <a:cs typeface="Times New Roman" panose="02020603050405020304" pitchFamily="18" charset="0"/>
              </a:rPr>
              <a:t>, and bestowed on Him the name which is above every name, </a:t>
            </a:r>
          </a:p>
          <a:p>
            <a:endParaRPr lang="en-US" sz="3200" dirty="0"/>
          </a:p>
          <a:p>
            <a:endParaRPr lang="en-US" sz="3200" dirty="0"/>
          </a:p>
          <a:p>
            <a:pPr algn="l"/>
            <a:endParaRPr lang="en-US" sz="3200" dirty="0">
              <a:solidFill>
                <a:schemeClr val="bg1"/>
              </a:solidFill>
              <a:latin typeface="+mn-lt"/>
            </a:endParaRPr>
          </a:p>
        </p:txBody>
      </p:sp>
    </p:spTree>
    <p:extLst>
      <p:ext uri="{BB962C8B-B14F-4D97-AF65-F5344CB8AC3E}">
        <p14:creationId xmlns:p14="http://schemas.microsoft.com/office/powerpoint/2010/main" val="1779717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136E38-E67B-2EE1-8633-67A05C5AE036}"/>
              </a:ext>
            </a:extLst>
          </p:cNvPr>
          <p:cNvSpPr/>
          <p:nvPr/>
        </p:nvSpPr>
        <p:spPr>
          <a:xfrm>
            <a:off x="457200" y="2590800"/>
            <a:ext cx="11430000" cy="42672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3200" b="1" baseline="30000" dirty="0">
                <a:solidFill>
                  <a:schemeClr val="bg1"/>
                </a:solidFill>
              </a:rPr>
              <a:t>Luke 2:1 </a:t>
            </a:r>
            <a:r>
              <a:rPr lang="en-US" sz="3200" kern="100" dirty="0">
                <a:solidFill>
                  <a:schemeClr val="bg1"/>
                </a:solidFill>
                <a:effectLst/>
                <a:ea typeface="Aptos" panose="020B0004020202020204" pitchFamily="34" charset="0"/>
                <a:cs typeface="Times New Roman" panose="02020603050405020304" pitchFamily="18" charset="0"/>
              </a:rPr>
              <a:t>Now in those days a decree went out from Caesar Augustus, that a census be taken </a:t>
            </a:r>
            <a:r>
              <a:rPr lang="en-US" sz="3200" kern="100" dirty="0">
                <a:effectLst/>
                <a:ea typeface="Aptos" panose="020B0004020202020204" pitchFamily="34" charset="0"/>
                <a:cs typeface="Times New Roman" panose="02020603050405020304" pitchFamily="18" charset="0"/>
              </a:rPr>
              <a:t>of all the inhabited earth. </a:t>
            </a:r>
            <a:r>
              <a:rPr lang="en-US" sz="3200" b="1" kern="100" baseline="30000" dirty="0">
                <a:effectLst/>
                <a:ea typeface="Aptos" panose="020B0004020202020204" pitchFamily="34" charset="0"/>
                <a:cs typeface="Times New Roman" panose="02020603050405020304" pitchFamily="18" charset="0"/>
              </a:rPr>
              <a:t>2 </a:t>
            </a:r>
            <a:r>
              <a:rPr lang="en-US" sz="3200" kern="100" dirty="0">
                <a:effectLst/>
                <a:ea typeface="Aptos" panose="020B0004020202020204" pitchFamily="34" charset="0"/>
                <a:cs typeface="Times New Roman" panose="02020603050405020304" pitchFamily="18" charset="0"/>
              </a:rPr>
              <a:t>This was the first census taken while Quirinius was governor of Syria. </a:t>
            </a:r>
            <a:r>
              <a:rPr lang="en-US" sz="3200" b="1" kern="100" baseline="30000" dirty="0">
                <a:effectLst/>
                <a:ea typeface="Aptos" panose="020B0004020202020204" pitchFamily="34" charset="0"/>
                <a:cs typeface="Times New Roman" panose="02020603050405020304" pitchFamily="18" charset="0"/>
              </a:rPr>
              <a:t>3 </a:t>
            </a:r>
            <a:r>
              <a:rPr lang="en-US" sz="3200" kern="100" dirty="0">
                <a:effectLst/>
                <a:ea typeface="Aptos" panose="020B0004020202020204" pitchFamily="34" charset="0"/>
                <a:cs typeface="Times New Roman" panose="02020603050405020304" pitchFamily="18" charset="0"/>
              </a:rPr>
              <a:t>And everyone was on his way to register for the census, each to his own city.   </a:t>
            </a:r>
            <a:r>
              <a:rPr lang="en-US" sz="3200" b="1" kern="100" baseline="30000" dirty="0">
                <a:effectLst/>
                <a:ea typeface="Aptos" panose="020B0004020202020204" pitchFamily="34" charset="0"/>
                <a:cs typeface="Times New Roman" panose="02020603050405020304" pitchFamily="18" charset="0"/>
              </a:rPr>
              <a:t>4 </a:t>
            </a:r>
            <a:r>
              <a:rPr lang="en-US" sz="3200" kern="100" dirty="0">
                <a:effectLst/>
                <a:ea typeface="Aptos" panose="020B0004020202020204" pitchFamily="34" charset="0"/>
                <a:cs typeface="Times New Roman" panose="02020603050405020304" pitchFamily="18" charset="0"/>
              </a:rPr>
              <a:t>Joseph also went up from Galilee, from the city of Nazareth, to Judea, to the city of David which is called Bethlehem, because he was of the house and family of David, </a:t>
            </a:r>
            <a:r>
              <a:rPr lang="en-US" sz="3200" b="1" kern="100" baseline="30000" dirty="0">
                <a:effectLst/>
                <a:ea typeface="Aptos" panose="020B0004020202020204" pitchFamily="34" charset="0"/>
                <a:cs typeface="Times New Roman" panose="02020603050405020304" pitchFamily="18" charset="0"/>
              </a:rPr>
              <a:t>5 </a:t>
            </a:r>
            <a:r>
              <a:rPr lang="en-US" sz="3200" kern="100" dirty="0">
                <a:effectLst/>
                <a:ea typeface="Aptos" panose="020B0004020202020204" pitchFamily="34" charset="0"/>
                <a:cs typeface="Times New Roman" panose="02020603050405020304" pitchFamily="18" charset="0"/>
              </a:rPr>
              <a:t>in order to register along with Mary, who was engaged to him, and was with child. </a:t>
            </a:r>
            <a:endParaRPr lang="en-US" sz="3200" dirty="0">
              <a:solidFill>
                <a:schemeClr val="tx1"/>
              </a:solidFill>
              <a:latin typeface="+mn-lt"/>
            </a:endParaRPr>
          </a:p>
        </p:txBody>
      </p:sp>
      <p:sp>
        <p:nvSpPr>
          <p:cNvPr id="4" name="TextBox 3">
            <a:extLst>
              <a:ext uri="{FF2B5EF4-FFF2-40B4-BE49-F238E27FC236}">
                <a16:creationId xmlns:a16="http://schemas.microsoft.com/office/drawing/2014/main" id="{92E43A76-6DAE-E4F6-854D-3C035F792777}"/>
              </a:ext>
            </a:extLst>
          </p:cNvPr>
          <p:cNvSpPr txBox="1"/>
          <p:nvPr/>
        </p:nvSpPr>
        <p:spPr>
          <a:xfrm>
            <a:off x="-36095" y="0"/>
            <a:ext cx="12228095" cy="1797608"/>
          </a:xfrm>
          <a:prstGeom prst="rect">
            <a:avLst/>
          </a:prstGeom>
        </p:spPr>
        <p:txBody>
          <a:bodyPr wrap="square" lIns="0" tIns="0" rIns="0" bIns="0" rtlCol="0" anchor="t">
            <a:spAutoFit/>
          </a:bodyPr>
          <a:lstStyle/>
          <a:p>
            <a:pPr algn="ctr">
              <a:lnSpc>
                <a:spcPts val="15638"/>
              </a:lnSpc>
            </a:pPr>
            <a:r>
              <a:rPr lang="en-US" sz="9600" spc="1359" dirty="0">
                <a:solidFill>
                  <a:srgbClr val="FFFFFF"/>
                </a:solidFill>
                <a:latin typeface="Algerian" panose="04020705040A02060702" pitchFamily="82" charset="0"/>
                <a:ea typeface="Radley"/>
                <a:cs typeface="Radley"/>
                <a:sym typeface="Radley"/>
              </a:rPr>
              <a:t>Luke 2 </a:t>
            </a:r>
          </a:p>
        </p:txBody>
      </p:sp>
    </p:spTree>
    <p:extLst>
      <p:ext uri="{BB962C8B-B14F-4D97-AF65-F5344CB8AC3E}">
        <p14:creationId xmlns:p14="http://schemas.microsoft.com/office/powerpoint/2010/main" val="42783591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71BE5-EA71-70E4-45AD-2B0E32C283AE}"/>
            </a:ext>
          </a:extLst>
        </p:cNvPr>
        <p:cNvGrpSpPr/>
        <p:nvPr/>
      </p:nvGrpSpPr>
      <p:grpSpPr>
        <a:xfrm>
          <a:off x="0" y="0"/>
          <a:ext cx="0" cy="0"/>
          <a:chOff x="0" y="0"/>
          <a:chExt cx="0" cy="0"/>
        </a:xfrm>
      </p:grpSpPr>
      <p:sp>
        <p:nvSpPr>
          <p:cNvPr id="3" name="Rounded Rectangle 2">
            <a:extLst>
              <a:ext uri="{FF2B5EF4-FFF2-40B4-BE49-F238E27FC236}">
                <a16:creationId xmlns:a16="http://schemas.microsoft.com/office/drawing/2014/main" id="{187ED962-FCFF-2C0E-43D6-96C0E876B5BF}"/>
              </a:ext>
            </a:extLst>
          </p:cNvPr>
          <p:cNvSpPr/>
          <p:nvPr/>
        </p:nvSpPr>
        <p:spPr>
          <a:xfrm>
            <a:off x="10886" y="344179"/>
            <a:ext cx="5551714"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The Birth of Jesus:</a:t>
            </a:r>
          </a:p>
        </p:txBody>
      </p:sp>
      <p:sp>
        <p:nvSpPr>
          <p:cNvPr id="4" name="Rounded Rectangle 2">
            <a:extLst>
              <a:ext uri="{FF2B5EF4-FFF2-40B4-BE49-F238E27FC236}">
                <a16:creationId xmlns:a16="http://schemas.microsoft.com/office/drawing/2014/main" id="{BF45C5A4-50FC-63F1-E76F-BAC6840D2A89}"/>
              </a:ext>
            </a:extLst>
          </p:cNvPr>
          <p:cNvSpPr/>
          <p:nvPr/>
        </p:nvSpPr>
        <p:spPr>
          <a:xfrm>
            <a:off x="5641665" y="344179"/>
            <a:ext cx="6238087"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5) Pleased God </a:t>
            </a:r>
          </a:p>
        </p:txBody>
      </p:sp>
      <p:sp>
        <p:nvSpPr>
          <p:cNvPr id="6" name="Rectangle 5">
            <a:extLst>
              <a:ext uri="{FF2B5EF4-FFF2-40B4-BE49-F238E27FC236}">
                <a16:creationId xmlns:a16="http://schemas.microsoft.com/office/drawing/2014/main" id="{7EAB368B-876E-0D95-D4FA-0E1EFEE44BED}"/>
              </a:ext>
            </a:extLst>
          </p:cNvPr>
          <p:cNvSpPr/>
          <p:nvPr/>
        </p:nvSpPr>
        <p:spPr>
          <a:xfrm>
            <a:off x="-36095" y="4724400"/>
            <a:ext cx="12228095" cy="2133600"/>
          </a:xfrm>
          <a:prstGeom prst="rect">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lnSpc>
                <a:spcPct val="107000"/>
              </a:lnSpc>
              <a:spcAft>
                <a:spcPts val="800"/>
              </a:spcAft>
            </a:pPr>
            <a:r>
              <a:rPr lang="en-US" sz="3200" b="1" baseline="30000" dirty="0"/>
              <a:t>Philippians 2:</a:t>
            </a:r>
            <a:r>
              <a:rPr lang="en-US" sz="3200" b="1" kern="100" baseline="30000" dirty="0">
                <a:effectLst/>
                <a:ea typeface="Aptos" panose="020B0004020202020204" pitchFamily="34" charset="0"/>
                <a:cs typeface="Times New Roman" panose="02020603050405020304" pitchFamily="18" charset="0"/>
              </a:rPr>
              <a:t>10 </a:t>
            </a:r>
            <a:r>
              <a:rPr lang="en-US" sz="3200" kern="100" dirty="0">
                <a:effectLst/>
                <a:ea typeface="Aptos" panose="020B0004020202020204" pitchFamily="34" charset="0"/>
                <a:cs typeface="Times New Roman" panose="02020603050405020304" pitchFamily="18" charset="0"/>
              </a:rPr>
              <a:t>so that at the name of Jesus every knee will bow, of those who are in heaven and on earth and under the earth, </a:t>
            </a:r>
            <a:r>
              <a:rPr lang="en-US" sz="3200" b="1" kern="100" baseline="30000" dirty="0">
                <a:effectLst/>
                <a:ea typeface="Aptos" panose="020B0004020202020204" pitchFamily="34" charset="0"/>
                <a:cs typeface="Times New Roman" panose="02020603050405020304" pitchFamily="18" charset="0"/>
              </a:rPr>
              <a:t>11 </a:t>
            </a:r>
            <a:r>
              <a:rPr lang="en-US" sz="3200" kern="100" dirty="0">
                <a:effectLst/>
                <a:ea typeface="Aptos" panose="020B0004020202020204" pitchFamily="34" charset="0"/>
                <a:cs typeface="Times New Roman" panose="02020603050405020304" pitchFamily="18" charset="0"/>
              </a:rPr>
              <a:t>and that every tongue will confess that Jesus Christ is Lord, </a:t>
            </a:r>
            <a:r>
              <a:rPr lang="en-US" sz="3200" b="1" u="sng" kern="100" dirty="0">
                <a:effectLst/>
                <a:ea typeface="Aptos" panose="020B0004020202020204" pitchFamily="34" charset="0"/>
                <a:cs typeface="Times New Roman" panose="02020603050405020304" pitchFamily="18" charset="0"/>
              </a:rPr>
              <a:t>to the glory of God the Father.</a:t>
            </a:r>
          </a:p>
          <a:p>
            <a:endParaRPr lang="en-US" sz="3200" dirty="0"/>
          </a:p>
          <a:p>
            <a:endParaRPr lang="en-US" sz="3200" dirty="0"/>
          </a:p>
          <a:p>
            <a:pPr algn="l"/>
            <a:endParaRPr lang="en-US" sz="3200" dirty="0">
              <a:solidFill>
                <a:schemeClr val="bg1"/>
              </a:solidFill>
              <a:latin typeface="+mn-lt"/>
            </a:endParaRPr>
          </a:p>
        </p:txBody>
      </p:sp>
    </p:spTree>
    <p:extLst>
      <p:ext uri="{BB962C8B-B14F-4D97-AF65-F5344CB8AC3E}">
        <p14:creationId xmlns:p14="http://schemas.microsoft.com/office/powerpoint/2010/main" val="28987683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8E711-1DE4-E2FB-0235-365000C94F7F}"/>
            </a:ext>
          </a:extLst>
        </p:cNvPr>
        <p:cNvGrpSpPr/>
        <p:nvPr/>
      </p:nvGrpSpPr>
      <p:grpSpPr>
        <a:xfrm>
          <a:off x="0" y="0"/>
          <a:ext cx="0" cy="0"/>
          <a:chOff x="0" y="0"/>
          <a:chExt cx="0" cy="0"/>
        </a:xfrm>
      </p:grpSpPr>
      <p:sp>
        <p:nvSpPr>
          <p:cNvPr id="3" name="Rounded Rectangle 2">
            <a:extLst>
              <a:ext uri="{FF2B5EF4-FFF2-40B4-BE49-F238E27FC236}">
                <a16:creationId xmlns:a16="http://schemas.microsoft.com/office/drawing/2014/main" id="{6091C95D-55F6-F926-75E4-6FA690178E75}"/>
              </a:ext>
            </a:extLst>
          </p:cNvPr>
          <p:cNvSpPr/>
          <p:nvPr/>
        </p:nvSpPr>
        <p:spPr>
          <a:xfrm>
            <a:off x="10886" y="344179"/>
            <a:ext cx="5551714"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The Birth of Jesus:</a:t>
            </a:r>
          </a:p>
        </p:txBody>
      </p:sp>
      <p:sp>
        <p:nvSpPr>
          <p:cNvPr id="4" name="Rounded Rectangle 2">
            <a:extLst>
              <a:ext uri="{FF2B5EF4-FFF2-40B4-BE49-F238E27FC236}">
                <a16:creationId xmlns:a16="http://schemas.microsoft.com/office/drawing/2014/main" id="{91BD9F12-FC60-47F0-8C22-65A4A93824FA}"/>
              </a:ext>
            </a:extLst>
          </p:cNvPr>
          <p:cNvSpPr/>
          <p:nvPr/>
        </p:nvSpPr>
        <p:spPr>
          <a:xfrm>
            <a:off x="5641665" y="344179"/>
            <a:ext cx="6238087"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6) Glorifies God</a:t>
            </a:r>
          </a:p>
        </p:txBody>
      </p:sp>
      <p:sp>
        <p:nvSpPr>
          <p:cNvPr id="6" name="Rectangle 5">
            <a:extLst>
              <a:ext uri="{FF2B5EF4-FFF2-40B4-BE49-F238E27FC236}">
                <a16:creationId xmlns:a16="http://schemas.microsoft.com/office/drawing/2014/main" id="{88EA35B5-90E9-CEF0-358B-60B8534D1CAD}"/>
              </a:ext>
            </a:extLst>
          </p:cNvPr>
          <p:cNvSpPr/>
          <p:nvPr/>
        </p:nvSpPr>
        <p:spPr>
          <a:xfrm>
            <a:off x="-36095" y="4724400"/>
            <a:ext cx="12228095" cy="2133600"/>
          </a:xfrm>
          <a:prstGeom prst="rect">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lnSpc>
                <a:spcPct val="107000"/>
              </a:lnSpc>
              <a:spcAft>
                <a:spcPts val="800"/>
              </a:spcAft>
            </a:pPr>
            <a:r>
              <a:rPr lang="en-US" sz="3200" b="1" baseline="30000" dirty="0"/>
              <a:t>Philippians 2:</a:t>
            </a:r>
            <a:r>
              <a:rPr lang="en-US" sz="3200" b="1" kern="100" baseline="30000" dirty="0">
                <a:effectLst/>
                <a:ea typeface="Aptos" panose="020B0004020202020204" pitchFamily="34" charset="0"/>
                <a:cs typeface="Times New Roman" panose="02020603050405020304" pitchFamily="18" charset="0"/>
              </a:rPr>
              <a:t>10 </a:t>
            </a:r>
            <a:r>
              <a:rPr lang="en-US" sz="3200" kern="100" dirty="0">
                <a:effectLst/>
                <a:ea typeface="Aptos" panose="020B0004020202020204" pitchFamily="34" charset="0"/>
                <a:cs typeface="Times New Roman" panose="02020603050405020304" pitchFamily="18" charset="0"/>
              </a:rPr>
              <a:t>so that at the name of Jesus every knee will bow, of those who are in heaven and on earth and under the earth, </a:t>
            </a:r>
            <a:r>
              <a:rPr lang="en-US" sz="3200" b="1" kern="100" baseline="30000" dirty="0">
                <a:effectLst/>
                <a:ea typeface="Aptos" panose="020B0004020202020204" pitchFamily="34" charset="0"/>
                <a:cs typeface="Times New Roman" panose="02020603050405020304" pitchFamily="18" charset="0"/>
              </a:rPr>
              <a:t>11 </a:t>
            </a:r>
            <a:r>
              <a:rPr lang="en-US" sz="3200" kern="100" dirty="0">
                <a:effectLst/>
                <a:ea typeface="Aptos" panose="020B0004020202020204" pitchFamily="34" charset="0"/>
                <a:cs typeface="Times New Roman" panose="02020603050405020304" pitchFamily="18" charset="0"/>
              </a:rPr>
              <a:t>and that every tongue will confess that Jesus Christ is Lord, </a:t>
            </a:r>
            <a:r>
              <a:rPr lang="en-US" sz="3200" b="1" u="sng" kern="100" dirty="0">
                <a:effectLst/>
                <a:ea typeface="Aptos" panose="020B0004020202020204" pitchFamily="34" charset="0"/>
                <a:cs typeface="Times New Roman" panose="02020603050405020304" pitchFamily="18" charset="0"/>
              </a:rPr>
              <a:t>to the glory of God the Father.</a:t>
            </a:r>
          </a:p>
          <a:p>
            <a:endParaRPr lang="en-US" sz="3200" dirty="0"/>
          </a:p>
          <a:p>
            <a:endParaRPr lang="en-US" sz="3200" dirty="0"/>
          </a:p>
          <a:p>
            <a:pPr algn="l"/>
            <a:endParaRPr lang="en-US" sz="3200" dirty="0">
              <a:solidFill>
                <a:schemeClr val="bg1"/>
              </a:solidFill>
              <a:latin typeface="+mn-lt"/>
            </a:endParaRPr>
          </a:p>
        </p:txBody>
      </p:sp>
    </p:spTree>
    <p:extLst>
      <p:ext uri="{BB962C8B-B14F-4D97-AF65-F5344CB8AC3E}">
        <p14:creationId xmlns:p14="http://schemas.microsoft.com/office/powerpoint/2010/main" val="3152810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82FFD-1092-AB69-D4F2-E0939FB05AB8}"/>
            </a:ext>
          </a:extLst>
        </p:cNvPr>
        <p:cNvGrpSpPr/>
        <p:nvPr/>
      </p:nvGrpSpPr>
      <p:grpSpPr>
        <a:xfrm>
          <a:off x="0" y="0"/>
          <a:ext cx="0" cy="0"/>
          <a:chOff x="0" y="0"/>
          <a:chExt cx="0" cy="0"/>
        </a:xfrm>
      </p:grpSpPr>
      <p:sp>
        <p:nvSpPr>
          <p:cNvPr id="3" name="Rounded Rectangle 2">
            <a:extLst>
              <a:ext uri="{FF2B5EF4-FFF2-40B4-BE49-F238E27FC236}">
                <a16:creationId xmlns:a16="http://schemas.microsoft.com/office/drawing/2014/main" id="{39307F2F-856E-B050-5BBA-E75BE92E5222}"/>
              </a:ext>
            </a:extLst>
          </p:cNvPr>
          <p:cNvSpPr/>
          <p:nvPr/>
        </p:nvSpPr>
        <p:spPr>
          <a:xfrm>
            <a:off x="10886" y="344179"/>
            <a:ext cx="5551714"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The Birth of Jesus:</a:t>
            </a:r>
          </a:p>
        </p:txBody>
      </p:sp>
      <p:sp>
        <p:nvSpPr>
          <p:cNvPr id="4" name="Rounded Rectangle 2">
            <a:extLst>
              <a:ext uri="{FF2B5EF4-FFF2-40B4-BE49-F238E27FC236}">
                <a16:creationId xmlns:a16="http://schemas.microsoft.com/office/drawing/2014/main" id="{EF4D5758-A6FC-ED6F-5046-3EEE89E80B3A}"/>
              </a:ext>
            </a:extLst>
          </p:cNvPr>
          <p:cNvSpPr/>
          <p:nvPr/>
        </p:nvSpPr>
        <p:spPr>
          <a:xfrm>
            <a:off x="5641665" y="344179"/>
            <a:ext cx="6238087"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6) Glorifies God</a:t>
            </a:r>
          </a:p>
        </p:txBody>
      </p:sp>
      <p:sp>
        <p:nvSpPr>
          <p:cNvPr id="6" name="Rectangle 5">
            <a:extLst>
              <a:ext uri="{FF2B5EF4-FFF2-40B4-BE49-F238E27FC236}">
                <a16:creationId xmlns:a16="http://schemas.microsoft.com/office/drawing/2014/main" id="{17EC4FCF-D0C7-409C-29ED-B178060B3153}"/>
              </a:ext>
            </a:extLst>
          </p:cNvPr>
          <p:cNvSpPr/>
          <p:nvPr/>
        </p:nvSpPr>
        <p:spPr>
          <a:xfrm>
            <a:off x="-36095" y="4724400"/>
            <a:ext cx="12228095" cy="2133600"/>
          </a:xfrm>
          <a:prstGeom prst="rect">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lnSpc>
                <a:spcPct val="107000"/>
              </a:lnSpc>
              <a:spcAft>
                <a:spcPts val="800"/>
              </a:spcAft>
            </a:pPr>
            <a:r>
              <a:rPr lang="en-US" sz="3200" b="1" baseline="30000" dirty="0"/>
              <a:t>Philippians 2:</a:t>
            </a:r>
            <a:r>
              <a:rPr lang="en-US" sz="3200" b="1" kern="100" baseline="30000" dirty="0">
                <a:effectLst/>
                <a:ea typeface="Aptos" panose="020B0004020202020204" pitchFamily="34" charset="0"/>
                <a:cs typeface="Times New Roman" panose="02020603050405020304" pitchFamily="18" charset="0"/>
              </a:rPr>
              <a:t>10 </a:t>
            </a:r>
            <a:r>
              <a:rPr lang="en-US" sz="3200" kern="100" dirty="0">
                <a:effectLst/>
                <a:ea typeface="Aptos" panose="020B0004020202020204" pitchFamily="34" charset="0"/>
                <a:cs typeface="Times New Roman" panose="02020603050405020304" pitchFamily="18" charset="0"/>
              </a:rPr>
              <a:t>so that at the name of Jesus every knee will bow, </a:t>
            </a:r>
            <a:r>
              <a:rPr lang="en-US" sz="3200" b="1" u="sng" kern="100" dirty="0">
                <a:effectLst/>
                <a:ea typeface="Aptos" panose="020B0004020202020204" pitchFamily="34" charset="0"/>
                <a:cs typeface="Times New Roman" panose="02020603050405020304" pitchFamily="18" charset="0"/>
              </a:rPr>
              <a:t>of those who are in heaven and on earth and under the earth</a:t>
            </a:r>
            <a:r>
              <a:rPr lang="en-US" sz="3200" kern="100" dirty="0">
                <a:effectLst/>
                <a:ea typeface="Aptos" panose="020B0004020202020204" pitchFamily="34" charset="0"/>
                <a:cs typeface="Times New Roman" panose="02020603050405020304" pitchFamily="18" charset="0"/>
              </a:rPr>
              <a:t>, </a:t>
            </a:r>
            <a:r>
              <a:rPr lang="en-US" sz="3200" b="1" kern="100" baseline="30000" dirty="0">
                <a:effectLst/>
                <a:ea typeface="Aptos" panose="020B0004020202020204" pitchFamily="34" charset="0"/>
                <a:cs typeface="Times New Roman" panose="02020603050405020304" pitchFamily="18" charset="0"/>
              </a:rPr>
              <a:t>11 </a:t>
            </a:r>
            <a:r>
              <a:rPr lang="en-US" sz="3200" kern="100" dirty="0">
                <a:effectLst/>
                <a:ea typeface="Aptos" panose="020B0004020202020204" pitchFamily="34" charset="0"/>
                <a:cs typeface="Times New Roman" panose="02020603050405020304" pitchFamily="18" charset="0"/>
              </a:rPr>
              <a:t>and that every tongue will confess that Jesus Christ is Lord, to the glory of God the Father.</a:t>
            </a:r>
          </a:p>
          <a:p>
            <a:endParaRPr lang="en-US" sz="3200" dirty="0"/>
          </a:p>
          <a:p>
            <a:endParaRPr lang="en-US" sz="3200" dirty="0"/>
          </a:p>
          <a:p>
            <a:pPr algn="l"/>
            <a:endParaRPr lang="en-US" sz="3200" dirty="0">
              <a:solidFill>
                <a:schemeClr val="bg1"/>
              </a:solidFill>
              <a:latin typeface="+mn-lt"/>
            </a:endParaRPr>
          </a:p>
        </p:txBody>
      </p:sp>
    </p:spTree>
    <p:extLst>
      <p:ext uri="{BB962C8B-B14F-4D97-AF65-F5344CB8AC3E}">
        <p14:creationId xmlns:p14="http://schemas.microsoft.com/office/powerpoint/2010/main" val="2931179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06547-ADF4-DFEF-104C-54D703CDF7A2}"/>
            </a:ext>
          </a:extLst>
        </p:cNvPr>
        <p:cNvGrpSpPr/>
        <p:nvPr/>
      </p:nvGrpSpPr>
      <p:grpSpPr>
        <a:xfrm>
          <a:off x="0" y="0"/>
          <a:ext cx="0" cy="0"/>
          <a:chOff x="0" y="0"/>
          <a:chExt cx="0" cy="0"/>
        </a:xfrm>
      </p:grpSpPr>
      <p:sp>
        <p:nvSpPr>
          <p:cNvPr id="3" name="Rounded Rectangle 2">
            <a:extLst>
              <a:ext uri="{FF2B5EF4-FFF2-40B4-BE49-F238E27FC236}">
                <a16:creationId xmlns:a16="http://schemas.microsoft.com/office/drawing/2014/main" id="{E0A59A33-F7AF-719F-4FBA-201C8B74C27C}"/>
              </a:ext>
            </a:extLst>
          </p:cNvPr>
          <p:cNvSpPr/>
          <p:nvPr/>
        </p:nvSpPr>
        <p:spPr>
          <a:xfrm>
            <a:off x="10886" y="344179"/>
            <a:ext cx="5551714"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The Birth of Jesus:</a:t>
            </a:r>
          </a:p>
        </p:txBody>
      </p:sp>
      <p:sp>
        <p:nvSpPr>
          <p:cNvPr id="4" name="Rounded Rectangle 2">
            <a:extLst>
              <a:ext uri="{FF2B5EF4-FFF2-40B4-BE49-F238E27FC236}">
                <a16:creationId xmlns:a16="http://schemas.microsoft.com/office/drawing/2014/main" id="{F5A61DCA-D939-4FC1-E212-8004B90A95F2}"/>
              </a:ext>
            </a:extLst>
          </p:cNvPr>
          <p:cNvSpPr/>
          <p:nvPr/>
        </p:nvSpPr>
        <p:spPr>
          <a:xfrm>
            <a:off x="5641665" y="344179"/>
            <a:ext cx="6238087"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6) Glorifies God</a:t>
            </a:r>
          </a:p>
        </p:txBody>
      </p:sp>
      <p:sp>
        <p:nvSpPr>
          <p:cNvPr id="6" name="Rectangle 5">
            <a:extLst>
              <a:ext uri="{FF2B5EF4-FFF2-40B4-BE49-F238E27FC236}">
                <a16:creationId xmlns:a16="http://schemas.microsoft.com/office/drawing/2014/main" id="{5F1F21E3-B0F7-4386-8CDD-D022E3CCF001}"/>
              </a:ext>
            </a:extLst>
          </p:cNvPr>
          <p:cNvSpPr/>
          <p:nvPr/>
        </p:nvSpPr>
        <p:spPr>
          <a:xfrm>
            <a:off x="-36095" y="3657600"/>
            <a:ext cx="12228095" cy="32004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lnSpc>
                <a:spcPct val="107000"/>
              </a:lnSpc>
              <a:spcAft>
                <a:spcPts val="800"/>
              </a:spcAft>
            </a:pPr>
            <a:r>
              <a:rPr lang="en-US" sz="3200" b="1" baseline="30000" dirty="0"/>
              <a:t>Luke 2:</a:t>
            </a:r>
            <a:r>
              <a:rPr lang="en-US" sz="3200" b="1" kern="100" baseline="30000" dirty="0">
                <a:effectLst/>
                <a:ea typeface="Aptos" panose="020B0004020202020204" pitchFamily="34" charset="0"/>
                <a:cs typeface="Times New Roman" panose="02020603050405020304" pitchFamily="18" charset="0"/>
              </a:rPr>
              <a:t>13 </a:t>
            </a:r>
            <a:r>
              <a:rPr lang="en-US" sz="3200" kern="100" dirty="0">
                <a:effectLst/>
                <a:ea typeface="Aptos" panose="020B0004020202020204" pitchFamily="34" charset="0"/>
                <a:cs typeface="Times New Roman" panose="02020603050405020304" pitchFamily="18" charset="0"/>
              </a:rPr>
              <a:t>And suddenly there appeared with the angel a multitude of the heavenly host praising God and saying,</a:t>
            </a:r>
          </a:p>
          <a:p>
            <a:pPr marL="0" marR="0">
              <a:lnSpc>
                <a:spcPct val="107000"/>
              </a:lnSpc>
              <a:spcAft>
                <a:spcPts val="800"/>
              </a:spcAft>
            </a:pPr>
            <a:endParaRPr lang="en-US" sz="3200" kern="100" dirty="0">
              <a:effectLst/>
              <a:ea typeface="Aptos" panose="020B0004020202020204" pitchFamily="34" charset="0"/>
              <a:cs typeface="Times New Roman" panose="02020603050405020304" pitchFamily="18" charset="0"/>
            </a:endParaRPr>
          </a:p>
          <a:p>
            <a:pPr marL="0" marR="0">
              <a:lnSpc>
                <a:spcPct val="107000"/>
              </a:lnSpc>
              <a:spcAft>
                <a:spcPts val="800"/>
              </a:spcAft>
            </a:pPr>
            <a:r>
              <a:rPr lang="en-US" sz="3200" b="1" kern="100" baseline="30000" dirty="0">
                <a:effectLst/>
                <a:ea typeface="Aptos" panose="020B0004020202020204" pitchFamily="34" charset="0"/>
                <a:cs typeface="Times New Roman" panose="02020603050405020304" pitchFamily="18" charset="0"/>
              </a:rPr>
              <a:t>14 </a:t>
            </a:r>
            <a:r>
              <a:rPr lang="en-US" sz="3200" kern="100" dirty="0">
                <a:effectLst/>
                <a:ea typeface="Aptos" panose="020B0004020202020204" pitchFamily="34" charset="0"/>
                <a:cs typeface="Times New Roman" panose="02020603050405020304" pitchFamily="18" charset="0"/>
              </a:rPr>
              <a:t>“Glory to God in the highest,</a:t>
            </a:r>
            <a:br>
              <a:rPr lang="en-US" sz="3200" kern="100" dirty="0">
                <a:effectLst/>
                <a:ea typeface="Aptos" panose="020B0004020202020204" pitchFamily="34" charset="0"/>
                <a:cs typeface="Times New Roman" panose="02020603050405020304" pitchFamily="18" charset="0"/>
              </a:rPr>
            </a:br>
            <a:r>
              <a:rPr lang="en-US" sz="3200" kern="100" dirty="0">
                <a:effectLst/>
                <a:ea typeface="Aptos" panose="020B0004020202020204" pitchFamily="34" charset="0"/>
                <a:cs typeface="Times New Roman" panose="02020603050405020304" pitchFamily="18" charset="0"/>
              </a:rPr>
              <a:t>And on earth peace among men with whom He is pleased.”</a:t>
            </a:r>
          </a:p>
          <a:p>
            <a:endParaRPr lang="en-US" sz="3200" dirty="0"/>
          </a:p>
          <a:p>
            <a:endParaRPr lang="en-US" sz="3200" dirty="0"/>
          </a:p>
          <a:p>
            <a:pPr algn="l"/>
            <a:endParaRPr lang="en-US" sz="3200" dirty="0">
              <a:solidFill>
                <a:schemeClr val="bg1"/>
              </a:solidFill>
              <a:latin typeface="+mn-lt"/>
            </a:endParaRPr>
          </a:p>
        </p:txBody>
      </p:sp>
    </p:spTree>
    <p:extLst>
      <p:ext uri="{BB962C8B-B14F-4D97-AF65-F5344CB8AC3E}">
        <p14:creationId xmlns:p14="http://schemas.microsoft.com/office/powerpoint/2010/main" val="7526107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C930C-4C4B-D3B9-450E-8B599DB48FC7}"/>
            </a:ext>
          </a:extLst>
        </p:cNvPr>
        <p:cNvGrpSpPr/>
        <p:nvPr/>
      </p:nvGrpSpPr>
      <p:grpSpPr>
        <a:xfrm>
          <a:off x="0" y="0"/>
          <a:ext cx="0" cy="0"/>
          <a:chOff x="0" y="0"/>
          <a:chExt cx="0" cy="0"/>
        </a:xfrm>
      </p:grpSpPr>
      <p:sp>
        <p:nvSpPr>
          <p:cNvPr id="3" name="Rounded Rectangle 2">
            <a:extLst>
              <a:ext uri="{FF2B5EF4-FFF2-40B4-BE49-F238E27FC236}">
                <a16:creationId xmlns:a16="http://schemas.microsoft.com/office/drawing/2014/main" id="{FA5BC3A1-3392-9D0C-4D43-ADD4B6C96CD4}"/>
              </a:ext>
            </a:extLst>
          </p:cNvPr>
          <p:cNvSpPr/>
          <p:nvPr/>
        </p:nvSpPr>
        <p:spPr>
          <a:xfrm>
            <a:off x="10886" y="344179"/>
            <a:ext cx="5551714"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The Birth of Jesus:</a:t>
            </a:r>
          </a:p>
        </p:txBody>
      </p:sp>
      <p:sp>
        <p:nvSpPr>
          <p:cNvPr id="4" name="Rounded Rectangle 2">
            <a:extLst>
              <a:ext uri="{FF2B5EF4-FFF2-40B4-BE49-F238E27FC236}">
                <a16:creationId xmlns:a16="http://schemas.microsoft.com/office/drawing/2014/main" id="{72916497-6A63-1AD6-3A97-78C4D48D77C9}"/>
              </a:ext>
            </a:extLst>
          </p:cNvPr>
          <p:cNvSpPr/>
          <p:nvPr/>
        </p:nvSpPr>
        <p:spPr>
          <a:xfrm>
            <a:off x="5641665" y="344179"/>
            <a:ext cx="6238087"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6) Glorifies God</a:t>
            </a:r>
          </a:p>
        </p:txBody>
      </p:sp>
      <p:sp>
        <p:nvSpPr>
          <p:cNvPr id="6" name="Rectangle 5">
            <a:extLst>
              <a:ext uri="{FF2B5EF4-FFF2-40B4-BE49-F238E27FC236}">
                <a16:creationId xmlns:a16="http://schemas.microsoft.com/office/drawing/2014/main" id="{00EFD267-1025-37D2-AA48-17A41AA07BBA}"/>
              </a:ext>
            </a:extLst>
          </p:cNvPr>
          <p:cNvSpPr/>
          <p:nvPr/>
        </p:nvSpPr>
        <p:spPr>
          <a:xfrm>
            <a:off x="-36095" y="3657600"/>
            <a:ext cx="12228095" cy="32004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lnSpc>
                <a:spcPct val="107000"/>
              </a:lnSpc>
              <a:spcAft>
                <a:spcPts val="800"/>
              </a:spcAft>
            </a:pPr>
            <a:r>
              <a:rPr lang="en-US" sz="3200" b="1" baseline="30000" dirty="0"/>
              <a:t>Luke 2:</a:t>
            </a:r>
            <a:r>
              <a:rPr lang="en-US" sz="3200" b="1" kern="100" baseline="30000" dirty="0">
                <a:effectLst/>
                <a:ea typeface="Aptos" panose="020B0004020202020204" pitchFamily="34" charset="0"/>
                <a:cs typeface="Times New Roman" panose="02020603050405020304" pitchFamily="18" charset="0"/>
              </a:rPr>
              <a:t>13 </a:t>
            </a:r>
            <a:r>
              <a:rPr lang="en-US" sz="3200" kern="100" dirty="0">
                <a:effectLst/>
                <a:ea typeface="Aptos" panose="020B0004020202020204" pitchFamily="34" charset="0"/>
                <a:cs typeface="Times New Roman" panose="02020603050405020304" pitchFamily="18" charset="0"/>
              </a:rPr>
              <a:t>And suddenly there appeared with the angel a multitude of the heavenly host praising God and saying,</a:t>
            </a:r>
          </a:p>
          <a:p>
            <a:pPr marL="0" marR="0">
              <a:lnSpc>
                <a:spcPct val="107000"/>
              </a:lnSpc>
              <a:spcAft>
                <a:spcPts val="800"/>
              </a:spcAft>
            </a:pPr>
            <a:endParaRPr lang="en-US" sz="3200" kern="100" dirty="0">
              <a:effectLst/>
              <a:ea typeface="Aptos" panose="020B0004020202020204" pitchFamily="34" charset="0"/>
              <a:cs typeface="Times New Roman" panose="02020603050405020304" pitchFamily="18" charset="0"/>
            </a:endParaRPr>
          </a:p>
          <a:p>
            <a:pPr marL="0" marR="0">
              <a:lnSpc>
                <a:spcPct val="107000"/>
              </a:lnSpc>
              <a:spcAft>
                <a:spcPts val="800"/>
              </a:spcAft>
            </a:pPr>
            <a:r>
              <a:rPr lang="en-US" sz="3200" b="1" kern="100" baseline="30000" dirty="0">
                <a:effectLst/>
                <a:ea typeface="Aptos" panose="020B0004020202020204" pitchFamily="34" charset="0"/>
                <a:cs typeface="Times New Roman" panose="02020603050405020304" pitchFamily="18" charset="0"/>
              </a:rPr>
              <a:t>14 </a:t>
            </a:r>
            <a:r>
              <a:rPr lang="en-US" sz="3200" kern="100" dirty="0">
                <a:effectLst/>
                <a:ea typeface="Aptos" panose="020B0004020202020204" pitchFamily="34" charset="0"/>
                <a:cs typeface="Times New Roman" panose="02020603050405020304" pitchFamily="18" charset="0"/>
              </a:rPr>
              <a:t>“</a:t>
            </a:r>
            <a:r>
              <a:rPr lang="en-US" sz="3200" b="1" u="sng" kern="100" dirty="0">
                <a:effectLst/>
                <a:ea typeface="Aptos" panose="020B0004020202020204" pitchFamily="34" charset="0"/>
                <a:cs typeface="Times New Roman" panose="02020603050405020304" pitchFamily="18" charset="0"/>
              </a:rPr>
              <a:t>Glory to God in the highest</a:t>
            </a:r>
            <a:r>
              <a:rPr lang="en-US" sz="3200" kern="100" dirty="0">
                <a:effectLst/>
                <a:ea typeface="Aptos" panose="020B0004020202020204" pitchFamily="34" charset="0"/>
                <a:cs typeface="Times New Roman" panose="02020603050405020304" pitchFamily="18" charset="0"/>
              </a:rPr>
              <a:t>,</a:t>
            </a:r>
            <a:br>
              <a:rPr lang="en-US" sz="3200" kern="100" dirty="0">
                <a:effectLst/>
                <a:ea typeface="Aptos" panose="020B0004020202020204" pitchFamily="34" charset="0"/>
                <a:cs typeface="Times New Roman" panose="02020603050405020304" pitchFamily="18" charset="0"/>
              </a:rPr>
            </a:br>
            <a:r>
              <a:rPr lang="en-US" sz="3200" kern="100" dirty="0">
                <a:effectLst/>
                <a:ea typeface="Aptos" panose="020B0004020202020204" pitchFamily="34" charset="0"/>
                <a:cs typeface="Times New Roman" panose="02020603050405020304" pitchFamily="18" charset="0"/>
              </a:rPr>
              <a:t>And on earth peace among men with whom He is pleased.”</a:t>
            </a:r>
          </a:p>
          <a:p>
            <a:endParaRPr lang="en-US" sz="3200" dirty="0"/>
          </a:p>
          <a:p>
            <a:endParaRPr lang="en-US" sz="3200" dirty="0"/>
          </a:p>
          <a:p>
            <a:pPr algn="l"/>
            <a:endParaRPr lang="en-US" sz="3200" dirty="0">
              <a:solidFill>
                <a:schemeClr val="bg1"/>
              </a:solidFill>
              <a:latin typeface="+mn-lt"/>
            </a:endParaRPr>
          </a:p>
        </p:txBody>
      </p:sp>
    </p:spTree>
    <p:extLst>
      <p:ext uri="{BB962C8B-B14F-4D97-AF65-F5344CB8AC3E}">
        <p14:creationId xmlns:p14="http://schemas.microsoft.com/office/powerpoint/2010/main" val="31712040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26FF1-06D7-B6C2-387A-54E8E3D7C7E1}"/>
            </a:ext>
          </a:extLst>
        </p:cNvPr>
        <p:cNvGrpSpPr/>
        <p:nvPr/>
      </p:nvGrpSpPr>
      <p:grpSpPr>
        <a:xfrm>
          <a:off x="0" y="0"/>
          <a:ext cx="0" cy="0"/>
          <a:chOff x="0" y="0"/>
          <a:chExt cx="0" cy="0"/>
        </a:xfrm>
      </p:grpSpPr>
      <p:sp>
        <p:nvSpPr>
          <p:cNvPr id="3" name="Rounded Rectangle 2">
            <a:extLst>
              <a:ext uri="{FF2B5EF4-FFF2-40B4-BE49-F238E27FC236}">
                <a16:creationId xmlns:a16="http://schemas.microsoft.com/office/drawing/2014/main" id="{CF24D83C-1CB5-0EB0-957C-F82529582F18}"/>
              </a:ext>
            </a:extLst>
          </p:cNvPr>
          <p:cNvSpPr/>
          <p:nvPr/>
        </p:nvSpPr>
        <p:spPr>
          <a:xfrm>
            <a:off x="10886" y="344179"/>
            <a:ext cx="5551714"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The Birth of Jesus:</a:t>
            </a:r>
          </a:p>
        </p:txBody>
      </p:sp>
      <p:sp>
        <p:nvSpPr>
          <p:cNvPr id="4" name="Rounded Rectangle 2">
            <a:extLst>
              <a:ext uri="{FF2B5EF4-FFF2-40B4-BE49-F238E27FC236}">
                <a16:creationId xmlns:a16="http://schemas.microsoft.com/office/drawing/2014/main" id="{2B6BDC0A-2301-89DF-DC86-D8AA8969902A}"/>
              </a:ext>
            </a:extLst>
          </p:cNvPr>
          <p:cNvSpPr/>
          <p:nvPr/>
        </p:nvSpPr>
        <p:spPr>
          <a:xfrm>
            <a:off x="5641665" y="344179"/>
            <a:ext cx="6238087"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6) Glorifies God</a:t>
            </a:r>
          </a:p>
        </p:txBody>
      </p:sp>
      <p:sp>
        <p:nvSpPr>
          <p:cNvPr id="6" name="Rectangle 5">
            <a:extLst>
              <a:ext uri="{FF2B5EF4-FFF2-40B4-BE49-F238E27FC236}">
                <a16:creationId xmlns:a16="http://schemas.microsoft.com/office/drawing/2014/main" id="{8ECF1636-3FBE-2619-D740-2895EE4960EF}"/>
              </a:ext>
            </a:extLst>
          </p:cNvPr>
          <p:cNvSpPr/>
          <p:nvPr/>
        </p:nvSpPr>
        <p:spPr>
          <a:xfrm>
            <a:off x="-36095" y="3657600"/>
            <a:ext cx="12228095" cy="32004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lnSpc>
                <a:spcPct val="107000"/>
              </a:lnSpc>
              <a:spcAft>
                <a:spcPts val="800"/>
              </a:spcAft>
            </a:pPr>
            <a:r>
              <a:rPr lang="en-US" sz="3200" b="1" baseline="30000" dirty="0"/>
              <a:t>Luke 2:</a:t>
            </a:r>
            <a:r>
              <a:rPr lang="en-US" sz="3200" b="1" kern="100" baseline="30000" dirty="0">
                <a:effectLst/>
                <a:ea typeface="Aptos" panose="020B0004020202020204" pitchFamily="34" charset="0"/>
                <a:cs typeface="Times New Roman" panose="02020603050405020304" pitchFamily="18" charset="0"/>
              </a:rPr>
              <a:t>13 </a:t>
            </a:r>
            <a:r>
              <a:rPr lang="en-US" sz="3200" kern="100" dirty="0">
                <a:effectLst/>
                <a:ea typeface="Aptos" panose="020B0004020202020204" pitchFamily="34" charset="0"/>
                <a:cs typeface="Times New Roman" panose="02020603050405020304" pitchFamily="18" charset="0"/>
              </a:rPr>
              <a:t>And suddenly there appeared with the angel a multitude of the heavenly host praising God and saying,</a:t>
            </a:r>
          </a:p>
          <a:p>
            <a:pPr marL="0" marR="0">
              <a:lnSpc>
                <a:spcPct val="107000"/>
              </a:lnSpc>
              <a:spcAft>
                <a:spcPts val="800"/>
              </a:spcAft>
            </a:pPr>
            <a:endParaRPr lang="en-US" sz="3200" kern="100" dirty="0">
              <a:effectLst/>
              <a:ea typeface="Aptos" panose="020B0004020202020204" pitchFamily="34" charset="0"/>
              <a:cs typeface="Times New Roman" panose="02020603050405020304" pitchFamily="18" charset="0"/>
            </a:endParaRPr>
          </a:p>
          <a:p>
            <a:pPr marL="0" marR="0">
              <a:lnSpc>
                <a:spcPct val="107000"/>
              </a:lnSpc>
              <a:spcAft>
                <a:spcPts val="800"/>
              </a:spcAft>
            </a:pPr>
            <a:r>
              <a:rPr lang="en-US" sz="3200" b="1" kern="100" baseline="30000" dirty="0">
                <a:effectLst/>
                <a:ea typeface="Aptos" panose="020B0004020202020204" pitchFamily="34" charset="0"/>
                <a:cs typeface="Times New Roman" panose="02020603050405020304" pitchFamily="18" charset="0"/>
              </a:rPr>
              <a:t>14 </a:t>
            </a:r>
            <a:r>
              <a:rPr lang="en-US" sz="3200" kern="100" dirty="0">
                <a:effectLst/>
                <a:ea typeface="Aptos" panose="020B0004020202020204" pitchFamily="34" charset="0"/>
                <a:cs typeface="Times New Roman" panose="02020603050405020304" pitchFamily="18" charset="0"/>
              </a:rPr>
              <a:t>“Glory to God in the highest,</a:t>
            </a:r>
            <a:br>
              <a:rPr lang="en-US" sz="3200" kern="100" dirty="0">
                <a:effectLst/>
                <a:ea typeface="Aptos" panose="020B0004020202020204" pitchFamily="34" charset="0"/>
                <a:cs typeface="Times New Roman" panose="02020603050405020304" pitchFamily="18" charset="0"/>
              </a:rPr>
            </a:br>
            <a:r>
              <a:rPr lang="en-US" sz="3200" b="1" u="sng" kern="100" dirty="0">
                <a:effectLst/>
                <a:ea typeface="Aptos" panose="020B0004020202020204" pitchFamily="34" charset="0"/>
                <a:cs typeface="Times New Roman" panose="02020603050405020304" pitchFamily="18" charset="0"/>
              </a:rPr>
              <a:t>And on earth peace</a:t>
            </a:r>
            <a:r>
              <a:rPr lang="en-US" sz="3200" kern="100" dirty="0">
                <a:effectLst/>
                <a:ea typeface="Aptos" panose="020B0004020202020204" pitchFamily="34" charset="0"/>
                <a:cs typeface="Times New Roman" panose="02020603050405020304" pitchFamily="18" charset="0"/>
              </a:rPr>
              <a:t> among men with whom He is pleased.”</a:t>
            </a:r>
          </a:p>
          <a:p>
            <a:endParaRPr lang="en-US" sz="3200" dirty="0"/>
          </a:p>
          <a:p>
            <a:endParaRPr lang="en-US" sz="3200" dirty="0"/>
          </a:p>
          <a:p>
            <a:pPr algn="l"/>
            <a:endParaRPr lang="en-US" sz="3200" dirty="0">
              <a:solidFill>
                <a:schemeClr val="bg1"/>
              </a:solidFill>
              <a:latin typeface="+mn-lt"/>
            </a:endParaRPr>
          </a:p>
        </p:txBody>
      </p:sp>
    </p:spTree>
    <p:extLst>
      <p:ext uri="{BB962C8B-B14F-4D97-AF65-F5344CB8AC3E}">
        <p14:creationId xmlns:p14="http://schemas.microsoft.com/office/powerpoint/2010/main" val="37940853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EE612-F97E-E3AD-FCED-86449B7C39B6}"/>
            </a:ext>
          </a:extLst>
        </p:cNvPr>
        <p:cNvGrpSpPr/>
        <p:nvPr/>
      </p:nvGrpSpPr>
      <p:grpSpPr>
        <a:xfrm>
          <a:off x="0" y="0"/>
          <a:ext cx="0" cy="0"/>
          <a:chOff x="0" y="0"/>
          <a:chExt cx="0" cy="0"/>
        </a:xfrm>
      </p:grpSpPr>
      <p:sp>
        <p:nvSpPr>
          <p:cNvPr id="3" name="Rounded Rectangle 2">
            <a:extLst>
              <a:ext uri="{FF2B5EF4-FFF2-40B4-BE49-F238E27FC236}">
                <a16:creationId xmlns:a16="http://schemas.microsoft.com/office/drawing/2014/main" id="{A5606980-E83A-CE14-7BAF-66CB412FF0AA}"/>
              </a:ext>
            </a:extLst>
          </p:cNvPr>
          <p:cNvSpPr/>
          <p:nvPr/>
        </p:nvSpPr>
        <p:spPr>
          <a:xfrm>
            <a:off x="10886" y="344179"/>
            <a:ext cx="5551714"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The Birth of Jesus:</a:t>
            </a:r>
          </a:p>
        </p:txBody>
      </p:sp>
      <p:sp>
        <p:nvSpPr>
          <p:cNvPr id="4" name="Rounded Rectangle 2">
            <a:extLst>
              <a:ext uri="{FF2B5EF4-FFF2-40B4-BE49-F238E27FC236}">
                <a16:creationId xmlns:a16="http://schemas.microsoft.com/office/drawing/2014/main" id="{AD96537E-CB05-192A-5369-41A3EF2B9259}"/>
              </a:ext>
            </a:extLst>
          </p:cNvPr>
          <p:cNvSpPr/>
          <p:nvPr/>
        </p:nvSpPr>
        <p:spPr>
          <a:xfrm>
            <a:off x="5641665" y="344179"/>
            <a:ext cx="6238087"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6) Glorifies God</a:t>
            </a:r>
          </a:p>
        </p:txBody>
      </p:sp>
      <p:sp>
        <p:nvSpPr>
          <p:cNvPr id="6" name="Rectangle 5">
            <a:extLst>
              <a:ext uri="{FF2B5EF4-FFF2-40B4-BE49-F238E27FC236}">
                <a16:creationId xmlns:a16="http://schemas.microsoft.com/office/drawing/2014/main" id="{F721AEAC-B7D7-399F-0205-909E13CC249A}"/>
              </a:ext>
            </a:extLst>
          </p:cNvPr>
          <p:cNvSpPr/>
          <p:nvPr/>
        </p:nvSpPr>
        <p:spPr>
          <a:xfrm>
            <a:off x="-36095" y="3657600"/>
            <a:ext cx="12228095" cy="32004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lnSpc>
                <a:spcPct val="107000"/>
              </a:lnSpc>
              <a:spcAft>
                <a:spcPts val="800"/>
              </a:spcAft>
            </a:pPr>
            <a:r>
              <a:rPr lang="en-US" sz="3200" b="1" baseline="30000" dirty="0"/>
              <a:t>Luke 2:</a:t>
            </a:r>
            <a:r>
              <a:rPr lang="en-US" sz="3200" b="1" kern="100" baseline="30000" dirty="0">
                <a:effectLst/>
                <a:ea typeface="Aptos" panose="020B0004020202020204" pitchFamily="34" charset="0"/>
                <a:cs typeface="Times New Roman" panose="02020603050405020304" pitchFamily="18" charset="0"/>
              </a:rPr>
              <a:t>13 </a:t>
            </a:r>
            <a:r>
              <a:rPr lang="en-US" sz="3200" kern="100" dirty="0">
                <a:effectLst/>
                <a:ea typeface="Aptos" panose="020B0004020202020204" pitchFamily="34" charset="0"/>
                <a:cs typeface="Times New Roman" panose="02020603050405020304" pitchFamily="18" charset="0"/>
              </a:rPr>
              <a:t>And suddenly there appeared with the angel a multitude of the heavenly host praising God and saying,</a:t>
            </a:r>
          </a:p>
          <a:p>
            <a:pPr marL="0" marR="0">
              <a:lnSpc>
                <a:spcPct val="107000"/>
              </a:lnSpc>
              <a:spcAft>
                <a:spcPts val="800"/>
              </a:spcAft>
            </a:pPr>
            <a:endParaRPr lang="en-US" sz="3200" kern="100" dirty="0">
              <a:effectLst/>
              <a:ea typeface="Aptos" panose="020B0004020202020204" pitchFamily="34" charset="0"/>
              <a:cs typeface="Times New Roman" panose="02020603050405020304" pitchFamily="18" charset="0"/>
            </a:endParaRPr>
          </a:p>
          <a:p>
            <a:pPr marL="0" marR="0">
              <a:lnSpc>
                <a:spcPct val="107000"/>
              </a:lnSpc>
              <a:spcAft>
                <a:spcPts val="800"/>
              </a:spcAft>
            </a:pPr>
            <a:r>
              <a:rPr lang="en-US" sz="3200" b="1" kern="100" baseline="30000" dirty="0">
                <a:effectLst/>
                <a:ea typeface="Aptos" panose="020B0004020202020204" pitchFamily="34" charset="0"/>
                <a:cs typeface="Times New Roman" panose="02020603050405020304" pitchFamily="18" charset="0"/>
              </a:rPr>
              <a:t>14 </a:t>
            </a:r>
            <a:r>
              <a:rPr lang="en-US" sz="3200" kern="100" dirty="0">
                <a:effectLst/>
                <a:ea typeface="Aptos" panose="020B0004020202020204" pitchFamily="34" charset="0"/>
                <a:cs typeface="Times New Roman" panose="02020603050405020304" pitchFamily="18" charset="0"/>
              </a:rPr>
              <a:t>“Glory to God in the highest,</a:t>
            </a:r>
            <a:br>
              <a:rPr lang="en-US" sz="3200" kern="100" dirty="0">
                <a:effectLst/>
                <a:ea typeface="Aptos" panose="020B0004020202020204" pitchFamily="34" charset="0"/>
                <a:cs typeface="Times New Roman" panose="02020603050405020304" pitchFamily="18" charset="0"/>
              </a:rPr>
            </a:br>
            <a:r>
              <a:rPr lang="en-US" sz="3200" kern="100" dirty="0">
                <a:effectLst/>
                <a:ea typeface="Aptos" panose="020B0004020202020204" pitchFamily="34" charset="0"/>
                <a:cs typeface="Times New Roman" panose="02020603050405020304" pitchFamily="18" charset="0"/>
              </a:rPr>
              <a:t>And on earth peace </a:t>
            </a:r>
            <a:r>
              <a:rPr lang="en-US" sz="3200" b="1" u="sng" kern="100" dirty="0">
                <a:effectLst/>
                <a:ea typeface="Aptos" panose="020B0004020202020204" pitchFamily="34" charset="0"/>
                <a:cs typeface="Times New Roman" panose="02020603050405020304" pitchFamily="18" charset="0"/>
              </a:rPr>
              <a:t>among men with whom He is pleased</a:t>
            </a:r>
            <a:r>
              <a:rPr lang="en-US" sz="3200" kern="100" dirty="0">
                <a:effectLst/>
                <a:ea typeface="Aptos" panose="020B0004020202020204" pitchFamily="34" charset="0"/>
                <a:cs typeface="Times New Roman" panose="02020603050405020304" pitchFamily="18" charset="0"/>
              </a:rPr>
              <a:t>.”</a:t>
            </a:r>
          </a:p>
          <a:p>
            <a:endParaRPr lang="en-US" sz="3200" dirty="0"/>
          </a:p>
          <a:p>
            <a:endParaRPr lang="en-US" sz="3200" dirty="0"/>
          </a:p>
          <a:p>
            <a:pPr algn="l"/>
            <a:endParaRPr lang="en-US" sz="3200" dirty="0">
              <a:solidFill>
                <a:schemeClr val="bg1"/>
              </a:solidFill>
              <a:latin typeface="+mn-lt"/>
            </a:endParaRPr>
          </a:p>
        </p:txBody>
      </p:sp>
      <p:sp>
        <p:nvSpPr>
          <p:cNvPr id="5" name="Speech Bubble: Rectangle 4">
            <a:extLst>
              <a:ext uri="{FF2B5EF4-FFF2-40B4-BE49-F238E27FC236}">
                <a16:creationId xmlns:a16="http://schemas.microsoft.com/office/drawing/2014/main" id="{9BB02FCB-75F9-9BF3-F8C8-12BD9B0D0E50}"/>
              </a:ext>
            </a:extLst>
          </p:cNvPr>
          <p:cNvSpPr/>
          <p:nvPr/>
        </p:nvSpPr>
        <p:spPr>
          <a:xfrm>
            <a:off x="6858000" y="4648200"/>
            <a:ext cx="5102535" cy="914400"/>
          </a:xfrm>
          <a:prstGeom prst="wedgeRectCallout">
            <a:avLst>
              <a:gd name="adj1" fmla="val -4371"/>
              <a:gd name="adj2" fmla="val 103198"/>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i="1" dirty="0" err="1"/>
              <a:t>Eudokia</a:t>
            </a:r>
            <a:r>
              <a:rPr lang="en-US" sz="2800" dirty="0"/>
              <a:t>: good pleasure, desire, good will, kind intention </a:t>
            </a:r>
          </a:p>
        </p:txBody>
      </p:sp>
    </p:spTree>
    <p:extLst>
      <p:ext uri="{BB962C8B-B14F-4D97-AF65-F5344CB8AC3E}">
        <p14:creationId xmlns:p14="http://schemas.microsoft.com/office/powerpoint/2010/main" val="539780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32E7C-24E6-819F-1D6A-C50181A2B4EA}"/>
            </a:ext>
          </a:extLst>
        </p:cNvPr>
        <p:cNvGrpSpPr/>
        <p:nvPr/>
      </p:nvGrpSpPr>
      <p:grpSpPr>
        <a:xfrm>
          <a:off x="0" y="0"/>
          <a:ext cx="0" cy="0"/>
          <a:chOff x="0" y="0"/>
          <a:chExt cx="0" cy="0"/>
        </a:xfrm>
      </p:grpSpPr>
      <p:sp>
        <p:nvSpPr>
          <p:cNvPr id="3" name="Rounded Rectangle 2">
            <a:extLst>
              <a:ext uri="{FF2B5EF4-FFF2-40B4-BE49-F238E27FC236}">
                <a16:creationId xmlns:a16="http://schemas.microsoft.com/office/drawing/2014/main" id="{1846C541-4A19-EB33-6E45-C8A879EEC815}"/>
              </a:ext>
            </a:extLst>
          </p:cNvPr>
          <p:cNvSpPr/>
          <p:nvPr/>
        </p:nvSpPr>
        <p:spPr>
          <a:xfrm>
            <a:off x="10886" y="344179"/>
            <a:ext cx="5551714"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t>The Birth of Jesus:</a:t>
            </a:r>
          </a:p>
        </p:txBody>
      </p:sp>
      <p:sp>
        <p:nvSpPr>
          <p:cNvPr id="4" name="Rounded Rectangle 2">
            <a:extLst>
              <a:ext uri="{FF2B5EF4-FFF2-40B4-BE49-F238E27FC236}">
                <a16:creationId xmlns:a16="http://schemas.microsoft.com/office/drawing/2014/main" id="{C1A1E87F-DCFA-F014-7C61-DCB3C98E989A}"/>
              </a:ext>
            </a:extLst>
          </p:cNvPr>
          <p:cNvSpPr/>
          <p:nvPr/>
        </p:nvSpPr>
        <p:spPr>
          <a:xfrm>
            <a:off x="6047222" y="533400"/>
            <a:ext cx="6238087"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t>7) Is a demonstration of God’s crazy love</a:t>
            </a:r>
          </a:p>
        </p:txBody>
      </p:sp>
      <p:sp>
        <p:nvSpPr>
          <p:cNvPr id="6" name="Rectangle 5">
            <a:extLst>
              <a:ext uri="{FF2B5EF4-FFF2-40B4-BE49-F238E27FC236}">
                <a16:creationId xmlns:a16="http://schemas.microsoft.com/office/drawing/2014/main" id="{4A043FD2-6F96-F460-6DF6-BB71C524C767}"/>
              </a:ext>
            </a:extLst>
          </p:cNvPr>
          <p:cNvSpPr/>
          <p:nvPr/>
        </p:nvSpPr>
        <p:spPr>
          <a:xfrm>
            <a:off x="-36095" y="3657600"/>
            <a:ext cx="12228095" cy="32004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lnSpc>
                <a:spcPct val="107000"/>
              </a:lnSpc>
              <a:spcAft>
                <a:spcPts val="800"/>
              </a:spcAft>
            </a:pPr>
            <a:r>
              <a:rPr lang="en-US" sz="3200" b="1" baseline="30000" dirty="0"/>
              <a:t>Luke 2:</a:t>
            </a:r>
            <a:r>
              <a:rPr lang="en-US" sz="3200" b="1" kern="100" baseline="30000" dirty="0">
                <a:effectLst/>
                <a:ea typeface="Aptos" panose="020B0004020202020204" pitchFamily="34" charset="0"/>
                <a:cs typeface="Times New Roman" panose="02020603050405020304" pitchFamily="18" charset="0"/>
              </a:rPr>
              <a:t>13 </a:t>
            </a:r>
            <a:r>
              <a:rPr lang="en-US" sz="3200" kern="100" dirty="0">
                <a:effectLst/>
                <a:ea typeface="Aptos" panose="020B0004020202020204" pitchFamily="34" charset="0"/>
                <a:cs typeface="Times New Roman" panose="02020603050405020304" pitchFamily="18" charset="0"/>
              </a:rPr>
              <a:t>And suddenly there appeared with the angel a multitude of the heavenly host praising God and saying,</a:t>
            </a:r>
          </a:p>
          <a:p>
            <a:pPr marL="0" marR="0">
              <a:lnSpc>
                <a:spcPct val="107000"/>
              </a:lnSpc>
              <a:spcAft>
                <a:spcPts val="800"/>
              </a:spcAft>
            </a:pPr>
            <a:endParaRPr lang="en-US" sz="3200" kern="100" dirty="0">
              <a:effectLst/>
              <a:ea typeface="Aptos" panose="020B0004020202020204" pitchFamily="34" charset="0"/>
              <a:cs typeface="Times New Roman" panose="02020603050405020304" pitchFamily="18" charset="0"/>
            </a:endParaRPr>
          </a:p>
          <a:p>
            <a:pPr marL="0" marR="0">
              <a:lnSpc>
                <a:spcPct val="107000"/>
              </a:lnSpc>
              <a:spcAft>
                <a:spcPts val="800"/>
              </a:spcAft>
            </a:pPr>
            <a:r>
              <a:rPr lang="en-US" sz="3200" b="1" kern="100" baseline="30000" dirty="0">
                <a:effectLst/>
                <a:ea typeface="Aptos" panose="020B0004020202020204" pitchFamily="34" charset="0"/>
                <a:cs typeface="Times New Roman" panose="02020603050405020304" pitchFamily="18" charset="0"/>
              </a:rPr>
              <a:t>14 </a:t>
            </a:r>
            <a:r>
              <a:rPr lang="en-US" sz="3200" kern="100" dirty="0">
                <a:effectLst/>
                <a:ea typeface="Aptos" panose="020B0004020202020204" pitchFamily="34" charset="0"/>
                <a:cs typeface="Times New Roman" panose="02020603050405020304" pitchFamily="18" charset="0"/>
              </a:rPr>
              <a:t>“Glory to God in the highest,</a:t>
            </a:r>
            <a:br>
              <a:rPr lang="en-US" sz="3200" kern="100" dirty="0">
                <a:effectLst/>
                <a:ea typeface="Aptos" panose="020B0004020202020204" pitchFamily="34" charset="0"/>
                <a:cs typeface="Times New Roman" panose="02020603050405020304" pitchFamily="18" charset="0"/>
              </a:rPr>
            </a:br>
            <a:r>
              <a:rPr lang="en-US" sz="3200" kern="100" dirty="0">
                <a:effectLst/>
                <a:ea typeface="Aptos" panose="020B0004020202020204" pitchFamily="34" charset="0"/>
                <a:cs typeface="Times New Roman" panose="02020603050405020304" pitchFamily="18" charset="0"/>
              </a:rPr>
              <a:t>And on earth peace </a:t>
            </a:r>
            <a:r>
              <a:rPr lang="en-US" sz="3200" b="1" u="sng" kern="100" dirty="0">
                <a:effectLst/>
                <a:ea typeface="Aptos" panose="020B0004020202020204" pitchFamily="34" charset="0"/>
                <a:cs typeface="Times New Roman" panose="02020603050405020304" pitchFamily="18" charset="0"/>
              </a:rPr>
              <a:t>among men with whom He is pleased</a:t>
            </a:r>
            <a:r>
              <a:rPr lang="en-US" sz="3200" kern="100" dirty="0">
                <a:effectLst/>
                <a:ea typeface="Aptos" panose="020B0004020202020204" pitchFamily="34" charset="0"/>
                <a:cs typeface="Times New Roman" panose="02020603050405020304" pitchFamily="18" charset="0"/>
              </a:rPr>
              <a:t>.”</a:t>
            </a:r>
          </a:p>
          <a:p>
            <a:endParaRPr lang="en-US" sz="3200" dirty="0"/>
          </a:p>
          <a:p>
            <a:endParaRPr lang="en-US" sz="3200" dirty="0"/>
          </a:p>
          <a:p>
            <a:pPr algn="l"/>
            <a:endParaRPr lang="en-US" sz="3200" dirty="0">
              <a:solidFill>
                <a:schemeClr val="bg1"/>
              </a:solidFill>
              <a:latin typeface="+mn-lt"/>
            </a:endParaRPr>
          </a:p>
        </p:txBody>
      </p:sp>
      <p:sp>
        <p:nvSpPr>
          <p:cNvPr id="5" name="Speech Bubble: Rectangle 4">
            <a:extLst>
              <a:ext uri="{FF2B5EF4-FFF2-40B4-BE49-F238E27FC236}">
                <a16:creationId xmlns:a16="http://schemas.microsoft.com/office/drawing/2014/main" id="{427575B9-70BA-9E57-37FC-57FFC6465702}"/>
              </a:ext>
            </a:extLst>
          </p:cNvPr>
          <p:cNvSpPr/>
          <p:nvPr/>
        </p:nvSpPr>
        <p:spPr>
          <a:xfrm>
            <a:off x="6858000" y="4648200"/>
            <a:ext cx="5102535" cy="914400"/>
          </a:xfrm>
          <a:prstGeom prst="wedgeRectCallout">
            <a:avLst>
              <a:gd name="adj1" fmla="val -4371"/>
              <a:gd name="adj2" fmla="val 103198"/>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i="1" dirty="0" err="1"/>
              <a:t>Eudokia</a:t>
            </a:r>
            <a:r>
              <a:rPr lang="en-US" sz="2800" dirty="0"/>
              <a:t>: good pleasure, desire, good will, kind intention </a:t>
            </a:r>
          </a:p>
        </p:txBody>
      </p:sp>
      <p:sp>
        <p:nvSpPr>
          <p:cNvPr id="7" name="Rounded Rectangle 2">
            <a:extLst>
              <a:ext uri="{FF2B5EF4-FFF2-40B4-BE49-F238E27FC236}">
                <a16:creationId xmlns:a16="http://schemas.microsoft.com/office/drawing/2014/main" id="{25189890-048C-0888-93E5-7915E0AF8B69}"/>
              </a:ext>
            </a:extLst>
          </p:cNvPr>
          <p:cNvSpPr/>
          <p:nvPr/>
        </p:nvSpPr>
        <p:spPr>
          <a:xfrm>
            <a:off x="3701903" y="2223111"/>
            <a:ext cx="8406302" cy="9391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t>8) And the incredible value He places on each one of us! </a:t>
            </a:r>
          </a:p>
        </p:txBody>
      </p:sp>
    </p:spTree>
    <p:extLst>
      <p:ext uri="{BB962C8B-B14F-4D97-AF65-F5344CB8AC3E}">
        <p14:creationId xmlns:p14="http://schemas.microsoft.com/office/powerpoint/2010/main" val="210725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0FFF0-8F95-D77A-63A9-4B44D26A4B4F}"/>
            </a:ext>
          </a:extLst>
        </p:cNvPr>
        <p:cNvGrpSpPr/>
        <p:nvPr/>
      </p:nvGrpSpPr>
      <p:grpSpPr>
        <a:xfrm>
          <a:off x="0" y="0"/>
          <a:ext cx="0" cy="0"/>
          <a:chOff x="0" y="0"/>
          <a:chExt cx="0" cy="0"/>
        </a:xfrm>
      </p:grpSpPr>
      <p:sp>
        <p:nvSpPr>
          <p:cNvPr id="7" name="TextBox 3">
            <a:extLst>
              <a:ext uri="{FF2B5EF4-FFF2-40B4-BE49-F238E27FC236}">
                <a16:creationId xmlns:a16="http://schemas.microsoft.com/office/drawing/2014/main" id="{E739941F-EE4C-29B3-1B35-0780F996D811}"/>
              </a:ext>
            </a:extLst>
          </p:cNvPr>
          <p:cNvSpPr txBox="1"/>
          <p:nvPr/>
        </p:nvSpPr>
        <p:spPr>
          <a:xfrm>
            <a:off x="2971800" y="3405963"/>
            <a:ext cx="6444343" cy="1704697"/>
          </a:xfrm>
          <a:prstGeom prst="rect">
            <a:avLst/>
          </a:prstGeom>
        </p:spPr>
        <p:txBody>
          <a:bodyPr wrap="square" lIns="0" tIns="0" rIns="0" bIns="0" rtlCol="0" anchor="t">
            <a:spAutoFit/>
          </a:bodyPr>
          <a:lstStyle/>
          <a:p>
            <a:pPr algn="ctr">
              <a:lnSpc>
                <a:spcPts val="15638"/>
              </a:lnSpc>
            </a:pPr>
            <a:r>
              <a:rPr lang="en-US" sz="4800" spc="1359" dirty="0">
                <a:solidFill>
                  <a:srgbClr val="FFFFFF"/>
                </a:solidFill>
                <a:latin typeface="Algerian" panose="04020705040A02060702" pitchFamily="82" charset="0"/>
                <a:ea typeface="Radley"/>
                <a:cs typeface="Radley"/>
                <a:sym typeface="Radley"/>
              </a:rPr>
              <a:t>Luke 2:1-14</a:t>
            </a:r>
          </a:p>
        </p:txBody>
      </p:sp>
      <p:sp>
        <p:nvSpPr>
          <p:cNvPr id="8" name="TextBox 7">
            <a:extLst>
              <a:ext uri="{FF2B5EF4-FFF2-40B4-BE49-F238E27FC236}">
                <a16:creationId xmlns:a16="http://schemas.microsoft.com/office/drawing/2014/main" id="{D9BFC33C-6C71-1F76-726E-3633C19EE750}"/>
              </a:ext>
            </a:extLst>
          </p:cNvPr>
          <p:cNvSpPr txBox="1"/>
          <p:nvPr/>
        </p:nvSpPr>
        <p:spPr>
          <a:xfrm>
            <a:off x="952500" y="335106"/>
            <a:ext cx="10287000" cy="1704697"/>
          </a:xfrm>
          <a:prstGeom prst="rect">
            <a:avLst/>
          </a:prstGeom>
        </p:spPr>
        <p:txBody>
          <a:bodyPr wrap="square" lIns="0" tIns="0" rIns="0" bIns="0" rtlCol="0" anchor="t">
            <a:spAutoFit/>
          </a:bodyPr>
          <a:lstStyle/>
          <a:p>
            <a:pPr algn="ctr">
              <a:lnSpc>
                <a:spcPts val="15638"/>
              </a:lnSpc>
            </a:pPr>
            <a:r>
              <a:rPr lang="en-US" sz="6600" spc="1359" dirty="0">
                <a:solidFill>
                  <a:srgbClr val="FFFFFF"/>
                </a:solidFill>
                <a:latin typeface="Algerian" panose="04020705040A02060702" pitchFamily="82" charset="0"/>
                <a:ea typeface="Radley"/>
                <a:cs typeface="Radley"/>
                <a:sym typeface="Radley"/>
              </a:rPr>
              <a:t>Christmas 2024</a:t>
            </a:r>
          </a:p>
        </p:txBody>
      </p:sp>
    </p:spTree>
    <p:extLst>
      <p:ext uri="{BB962C8B-B14F-4D97-AF65-F5344CB8AC3E}">
        <p14:creationId xmlns:p14="http://schemas.microsoft.com/office/powerpoint/2010/main" val="5311738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close up of a logo&#10;&#10;Description generated with very high confidence">
            <a:extLst>
              <a:ext uri="{FF2B5EF4-FFF2-40B4-BE49-F238E27FC236}">
                <a16:creationId xmlns:a16="http://schemas.microsoft.com/office/drawing/2014/main" id="{9642626F-AE5B-4C60-AF84-A024FE51F763}"/>
              </a:ext>
            </a:extLst>
          </p:cNvPr>
          <p:cNvPicPr>
            <a:picLocks noChangeAspect="1"/>
          </p:cNvPicPr>
          <p:nvPr/>
        </p:nvPicPr>
        <p:blipFill rotWithShape="1">
          <a:blip r:embed="rId3"/>
          <a:srcRect/>
          <a:stretch/>
        </p:blipFill>
        <p:spPr>
          <a:xfrm>
            <a:off x="20" y="10"/>
            <a:ext cx="12191980" cy="6857990"/>
          </a:xfrm>
          <a:prstGeom prst="rect">
            <a:avLst/>
          </a:prstGeom>
        </p:spPr>
      </p:pic>
    </p:spTree>
    <p:extLst>
      <p:ext uri="{BB962C8B-B14F-4D97-AF65-F5344CB8AC3E}">
        <p14:creationId xmlns:p14="http://schemas.microsoft.com/office/powerpoint/2010/main" val="3083275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298C4-5CCE-FE34-2FDB-04239D75B83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C5C8DE2-B3F4-BB19-7AE8-DE8AB9FDCFA4}"/>
              </a:ext>
            </a:extLst>
          </p:cNvPr>
          <p:cNvSpPr/>
          <p:nvPr/>
        </p:nvSpPr>
        <p:spPr>
          <a:xfrm>
            <a:off x="533400" y="4343400"/>
            <a:ext cx="11277600" cy="25146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3200" b="1" baseline="30000" dirty="0">
                <a:solidFill>
                  <a:schemeClr val="bg1"/>
                </a:solidFill>
              </a:rPr>
              <a:t>Luke 2:</a:t>
            </a:r>
            <a:r>
              <a:rPr lang="en-US" sz="3200" b="1" kern="100" baseline="30000" dirty="0">
                <a:effectLst/>
                <a:ea typeface="Aptos" panose="020B0004020202020204" pitchFamily="34" charset="0"/>
                <a:cs typeface="Times New Roman" panose="02020603050405020304" pitchFamily="18" charset="0"/>
              </a:rPr>
              <a:t>6 </a:t>
            </a:r>
            <a:r>
              <a:rPr lang="en-US" sz="3200" kern="100" dirty="0">
                <a:effectLst/>
                <a:ea typeface="Aptos" panose="020B0004020202020204" pitchFamily="34" charset="0"/>
                <a:cs typeface="Times New Roman" panose="02020603050405020304" pitchFamily="18" charset="0"/>
              </a:rPr>
              <a:t>While they were there, the days were completed for her to give birth. </a:t>
            </a:r>
            <a:r>
              <a:rPr lang="en-US" sz="3200" b="1" kern="100" baseline="30000" dirty="0">
                <a:effectLst/>
                <a:ea typeface="Aptos" panose="020B0004020202020204" pitchFamily="34" charset="0"/>
                <a:cs typeface="Times New Roman" panose="02020603050405020304" pitchFamily="18" charset="0"/>
              </a:rPr>
              <a:t>7 </a:t>
            </a:r>
            <a:r>
              <a:rPr lang="en-US" sz="3200" kern="100" dirty="0">
                <a:effectLst/>
                <a:ea typeface="Aptos" panose="020B0004020202020204" pitchFamily="34" charset="0"/>
                <a:cs typeface="Times New Roman" panose="02020603050405020304" pitchFamily="18" charset="0"/>
              </a:rPr>
              <a:t>And she gave birth to her firstborn son; and she wrapped Him in cloths, and laid Him in a manger, because there was no room for them in the inn.</a:t>
            </a:r>
          </a:p>
          <a:p>
            <a:pPr algn="l"/>
            <a:endParaRPr lang="en-US" sz="3200" dirty="0">
              <a:solidFill>
                <a:schemeClr val="tx1"/>
              </a:solidFill>
              <a:latin typeface="+mn-lt"/>
            </a:endParaRPr>
          </a:p>
        </p:txBody>
      </p:sp>
      <p:sp>
        <p:nvSpPr>
          <p:cNvPr id="4" name="TextBox 3">
            <a:extLst>
              <a:ext uri="{FF2B5EF4-FFF2-40B4-BE49-F238E27FC236}">
                <a16:creationId xmlns:a16="http://schemas.microsoft.com/office/drawing/2014/main" id="{4B81309F-5D96-8032-9B95-5000116930B7}"/>
              </a:ext>
            </a:extLst>
          </p:cNvPr>
          <p:cNvSpPr txBox="1"/>
          <p:nvPr/>
        </p:nvSpPr>
        <p:spPr>
          <a:xfrm>
            <a:off x="-36095" y="0"/>
            <a:ext cx="12228095" cy="1797608"/>
          </a:xfrm>
          <a:prstGeom prst="rect">
            <a:avLst/>
          </a:prstGeom>
        </p:spPr>
        <p:txBody>
          <a:bodyPr wrap="square" lIns="0" tIns="0" rIns="0" bIns="0" rtlCol="0" anchor="t">
            <a:spAutoFit/>
          </a:bodyPr>
          <a:lstStyle/>
          <a:p>
            <a:pPr algn="ctr">
              <a:lnSpc>
                <a:spcPts val="15638"/>
              </a:lnSpc>
            </a:pPr>
            <a:r>
              <a:rPr lang="en-US" sz="9600" spc="1359" dirty="0">
                <a:solidFill>
                  <a:srgbClr val="FFFFFF"/>
                </a:solidFill>
                <a:latin typeface="Algerian" panose="04020705040A02060702" pitchFamily="82" charset="0"/>
                <a:ea typeface="Radley"/>
                <a:cs typeface="Radley"/>
                <a:sym typeface="Radley"/>
              </a:rPr>
              <a:t>Luke 2 </a:t>
            </a:r>
          </a:p>
        </p:txBody>
      </p:sp>
    </p:spTree>
    <p:extLst>
      <p:ext uri="{BB962C8B-B14F-4D97-AF65-F5344CB8AC3E}">
        <p14:creationId xmlns:p14="http://schemas.microsoft.com/office/powerpoint/2010/main" val="866978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8697C-B368-2ACB-6E79-97C6C417483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2D710C3-E493-DABE-79E3-3903E39A36C6}"/>
              </a:ext>
            </a:extLst>
          </p:cNvPr>
          <p:cNvSpPr/>
          <p:nvPr/>
        </p:nvSpPr>
        <p:spPr>
          <a:xfrm>
            <a:off x="533400" y="2133600"/>
            <a:ext cx="11277600" cy="47244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3200" b="1" baseline="30000" dirty="0">
                <a:solidFill>
                  <a:schemeClr val="bg1"/>
                </a:solidFill>
              </a:rPr>
              <a:t>Luke 2:</a:t>
            </a:r>
            <a:r>
              <a:rPr lang="en-US" sz="3200" b="1" baseline="30000" dirty="0">
                <a:effectLst/>
                <a:ea typeface="Aptos" panose="020B0004020202020204" pitchFamily="34" charset="0"/>
                <a:cs typeface="Times New Roman" panose="02020603050405020304" pitchFamily="18" charset="0"/>
              </a:rPr>
              <a:t>8 </a:t>
            </a:r>
            <a:r>
              <a:rPr lang="en-US" sz="3200" dirty="0">
                <a:effectLst/>
                <a:ea typeface="Aptos" panose="020B0004020202020204" pitchFamily="34" charset="0"/>
                <a:cs typeface="Times New Roman" panose="02020603050405020304" pitchFamily="18" charset="0"/>
              </a:rPr>
              <a:t>In the same region there were some shepherds staying out in the fields and keeping watch over their flock by night. </a:t>
            </a:r>
            <a:r>
              <a:rPr lang="en-US" sz="3200" b="1" baseline="30000" dirty="0">
                <a:effectLst/>
                <a:ea typeface="Aptos" panose="020B0004020202020204" pitchFamily="34" charset="0"/>
                <a:cs typeface="Times New Roman" panose="02020603050405020304" pitchFamily="18" charset="0"/>
              </a:rPr>
              <a:t>9 </a:t>
            </a:r>
            <a:r>
              <a:rPr lang="en-US" sz="3200" dirty="0">
                <a:effectLst/>
                <a:ea typeface="Aptos" panose="020B0004020202020204" pitchFamily="34" charset="0"/>
                <a:cs typeface="Times New Roman" panose="02020603050405020304" pitchFamily="18" charset="0"/>
              </a:rPr>
              <a:t>And an angel of the Lord suddenly stood before them, and the glory of the Lord shone around them; and they were terribly frightened. </a:t>
            </a:r>
            <a:r>
              <a:rPr lang="en-US" sz="3200" b="1" baseline="30000" dirty="0">
                <a:effectLst/>
                <a:ea typeface="Aptos" panose="020B0004020202020204" pitchFamily="34" charset="0"/>
                <a:cs typeface="Times New Roman" panose="02020603050405020304" pitchFamily="18" charset="0"/>
              </a:rPr>
              <a:t>10 </a:t>
            </a:r>
            <a:r>
              <a:rPr lang="en-US" sz="3200" dirty="0">
                <a:effectLst/>
                <a:ea typeface="Aptos" panose="020B0004020202020204" pitchFamily="34" charset="0"/>
                <a:cs typeface="Times New Roman" panose="02020603050405020304" pitchFamily="18" charset="0"/>
              </a:rPr>
              <a:t>But the angel said to them, “Do not be afraid; for behold, I bring you good news of great joy which will be for all the people; </a:t>
            </a:r>
            <a:r>
              <a:rPr lang="en-US" sz="3200" b="1" baseline="30000" dirty="0">
                <a:effectLst/>
                <a:ea typeface="Aptos" panose="020B0004020202020204" pitchFamily="34" charset="0"/>
                <a:cs typeface="Times New Roman" panose="02020603050405020304" pitchFamily="18" charset="0"/>
              </a:rPr>
              <a:t>11 </a:t>
            </a:r>
            <a:r>
              <a:rPr lang="en-US" sz="3200" dirty="0">
                <a:effectLst/>
                <a:ea typeface="Aptos" panose="020B0004020202020204" pitchFamily="34" charset="0"/>
                <a:cs typeface="Times New Roman" panose="02020603050405020304" pitchFamily="18" charset="0"/>
              </a:rPr>
              <a:t>for today in the city of David there has been born for you a Savior, who is Christ the Lord. </a:t>
            </a:r>
            <a:r>
              <a:rPr lang="en-US" sz="3200" b="1" baseline="30000" dirty="0">
                <a:effectLst/>
                <a:ea typeface="Aptos" panose="020B0004020202020204" pitchFamily="34" charset="0"/>
                <a:cs typeface="Times New Roman" panose="02020603050405020304" pitchFamily="18" charset="0"/>
              </a:rPr>
              <a:t>12 </a:t>
            </a:r>
            <a:r>
              <a:rPr lang="en-US" sz="3200" dirty="0">
                <a:effectLst/>
                <a:ea typeface="Aptos" panose="020B0004020202020204" pitchFamily="34" charset="0"/>
                <a:cs typeface="Times New Roman" panose="02020603050405020304" pitchFamily="18" charset="0"/>
              </a:rPr>
              <a:t>This will be a sign for you: you will find a baby wrapped in cloths and lying in a manger.” </a:t>
            </a:r>
            <a:endParaRPr lang="en-US" sz="3200" dirty="0">
              <a:solidFill>
                <a:schemeClr val="tx1"/>
              </a:solidFill>
            </a:endParaRPr>
          </a:p>
        </p:txBody>
      </p:sp>
      <p:sp>
        <p:nvSpPr>
          <p:cNvPr id="4" name="TextBox 3">
            <a:extLst>
              <a:ext uri="{FF2B5EF4-FFF2-40B4-BE49-F238E27FC236}">
                <a16:creationId xmlns:a16="http://schemas.microsoft.com/office/drawing/2014/main" id="{1B4EAAB4-B674-869E-8F87-636A47B51DAF}"/>
              </a:ext>
            </a:extLst>
          </p:cNvPr>
          <p:cNvSpPr txBox="1"/>
          <p:nvPr/>
        </p:nvSpPr>
        <p:spPr>
          <a:xfrm>
            <a:off x="-36095" y="0"/>
            <a:ext cx="12228095" cy="1797608"/>
          </a:xfrm>
          <a:prstGeom prst="rect">
            <a:avLst/>
          </a:prstGeom>
        </p:spPr>
        <p:txBody>
          <a:bodyPr wrap="square" lIns="0" tIns="0" rIns="0" bIns="0" rtlCol="0" anchor="t">
            <a:spAutoFit/>
          </a:bodyPr>
          <a:lstStyle/>
          <a:p>
            <a:pPr algn="ctr">
              <a:lnSpc>
                <a:spcPts val="15638"/>
              </a:lnSpc>
            </a:pPr>
            <a:r>
              <a:rPr lang="en-US" sz="9600" spc="1359" dirty="0">
                <a:solidFill>
                  <a:srgbClr val="FFFFFF"/>
                </a:solidFill>
                <a:latin typeface="Algerian" panose="04020705040A02060702" pitchFamily="82" charset="0"/>
                <a:ea typeface="Radley"/>
                <a:cs typeface="Radley"/>
                <a:sym typeface="Radley"/>
              </a:rPr>
              <a:t>Luke 2 </a:t>
            </a:r>
          </a:p>
        </p:txBody>
      </p:sp>
    </p:spTree>
    <p:extLst>
      <p:ext uri="{BB962C8B-B14F-4D97-AF65-F5344CB8AC3E}">
        <p14:creationId xmlns:p14="http://schemas.microsoft.com/office/powerpoint/2010/main" val="1688720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6F19A-F7D5-4A1C-C964-B84209463D3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816A5DC-D77C-75A8-1D8C-4070CAC6BF48}"/>
              </a:ext>
            </a:extLst>
          </p:cNvPr>
          <p:cNvSpPr/>
          <p:nvPr/>
        </p:nvSpPr>
        <p:spPr>
          <a:xfrm>
            <a:off x="533400" y="2133600"/>
            <a:ext cx="11277600" cy="47244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3200" b="1" baseline="30000" dirty="0">
                <a:solidFill>
                  <a:schemeClr val="bg1"/>
                </a:solidFill>
              </a:rPr>
              <a:t>Luke 2:</a:t>
            </a:r>
            <a:r>
              <a:rPr lang="en-US" sz="3200" b="1" baseline="30000" dirty="0">
                <a:effectLst/>
                <a:ea typeface="Aptos" panose="020B0004020202020204" pitchFamily="34" charset="0"/>
                <a:cs typeface="Times New Roman" panose="02020603050405020304" pitchFamily="18" charset="0"/>
              </a:rPr>
              <a:t>8 </a:t>
            </a:r>
            <a:r>
              <a:rPr lang="en-US" sz="3200" dirty="0">
                <a:effectLst/>
                <a:ea typeface="Aptos" panose="020B0004020202020204" pitchFamily="34" charset="0"/>
                <a:cs typeface="Times New Roman" panose="02020603050405020304" pitchFamily="18" charset="0"/>
              </a:rPr>
              <a:t>In the same region there were some shepherds staying out in the fields and keeping watch over their flock by night. </a:t>
            </a:r>
            <a:r>
              <a:rPr lang="en-US" sz="3200" b="1" baseline="30000" dirty="0">
                <a:effectLst/>
                <a:ea typeface="Aptos" panose="020B0004020202020204" pitchFamily="34" charset="0"/>
                <a:cs typeface="Times New Roman" panose="02020603050405020304" pitchFamily="18" charset="0"/>
              </a:rPr>
              <a:t>9 </a:t>
            </a:r>
            <a:r>
              <a:rPr lang="en-US" sz="3200" dirty="0">
                <a:effectLst/>
                <a:ea typeface="Aptos" panose="020B0004020202020204" pitchFamily="34" charset="0"/>
                <a:cs typeface="Times New Roman" panose="02020603050405020304" pitchFamily="18" charset="0"/>
              </a:rPr>
              <a:t>And an angel of the Lord suddenly stood before them, and the glory of the Lord shone around them; and they were terribly frightened. </a:t>
            </a:r>
            <a:r>
              <a:rPr lang="en-US" sz="3200" b="1" baseline="30000" dirty="0">
                <a:effectLst/>
                <a:ea typeface="Aptos" panose="020B0004020202020204" pitchFamily="34" charset="0"/>
                <a:cs typeface="Times New Roman" panose="02020603050405020304" pitchFamily="18" charset="0"/>
              </a:rPr>
              <a:t>10 </a:t>
            </a:r>
            <a:r>
              <a:rPr lang="en-US" sz="3200" dirty="0">
                <a:effectLst/>
                <a:ea typeface="Aptos" panose="020B0004020202020204" pitchFamily="34" charset="0"/>
                <a:cs typeface="Times New Roman" panose="02020603050405020304" pitchFamily="18" charset="0"/>
              </a:rPr>
              <a:t>But the angel said to them, “Do not be afraid; for behold, I bring you good news of great joy which will be for all the people; </a:t>
            </a:r>
            <a:r>
              <a:rPr lang="en-US" sz="3200" b="1" baseline="30000" dirty="0">
                <a:effectLst/>
                <a:ea typeface="Aptos" panose="020B0004020202020204" pitchFamily="34" charset="0"/>
                <a:cs typeface="Times New Roman" panose="02020603050405020304" pitchFamily="18" charset="0"/>
              </a:rPr>
              <a:t>11 </a:t>
            </a:r>
            <a:r>
              <a:rPr lang="en-US" sz="3200" dirty="0">
                <a:effectLst/>
                <a:ea typeface="Aptos" panose="020B0004020202020204" pitchFamily="34" charset="0"/>
                <a:cs typeface="Times New Roman" panose="02020603050405020304" pitchFamily="18" charset="0"/>
              </a:rPr>
              <a:t>for today in the city of David there has been born for you a </a:t>
            </a:r>
            <a:r>
              <a:rPr lang="en-US" sz="3200" b="1" u="sng" dirty="0">
                <a:effectLst/>
                <a:ea typeface="Aptos" panose="020B0004020202020204" pitchFamily="34" charset="0"/>
                <a:cs typeface="Times New Roman" panose="02020603050405020304" pitchFamily="18" charset="0"/>
              </a:rPr>
              <a:t>Savior, who is Christ the Lord</a:t>
            </a:r>
            <a:r>
              <a:rPr lang="en-US" sz="3200" dirty="0">
                <a:effectLst/>
                <a:ea typeface="Aptos" panose="020B0004020202020204" pitchFamily="34" charset="0"/>
                <a:cs typeface="Times New Roman" panose="02020603050405020304" pitchFamily="18" charset="0"/>
              </a:rPr>
              <a:t>. </a:t>
            </a:r>
            <a:r>
              <a:rPr lang="en-US" sz="3200" b="1" baseline="30000" dirty="0">
                <a:effectLst/>
                <a:ea typeface="Aptos" panose="020B0004020202020204" pitchFamily="34" charset="0"/>
                <a:cs typeface="Times New Roman" panose="02020603050405020304" pitchFamily="18" charset="0"/>
              </a:rPr>
              <a:t>12 </a:t>
            </a:r>
            <a:r>
              <a:rPr lang="en-US" sz="3200" dirty="0">
                <a:effectLst/>
                <a:ea typeface="Aptos" panose="020B0004020202020204" pitchFamily="34" charset="0"/>
                <a:cs typeface="Times New Roman" panose="02020603050405020304" pitchFamily="18" charset="0"/>
              </a:rPr>
              <a:t>This will be a sign for you: you will find a baby wrapped in cloths and lying in a manger.” </a:t>
            </a:r>
            <a:endParaRPr lang="en-US" sz="3200" dirty="0">
              <a:solidFill>
                <a:schemeClr val="tx1"/>
              </a:solidFill>
            </a:endParaRPr>
          </a:p>
        </p:txBody>
      </p:sp>
      <p:sp>
        <p:nvSpPr>
          <p:cNvPr id="4" name="TextBox 3">
            <a:extLst>
              <a:ext uri="{FF2B5EF4-FFF2-40B4-BE49-F238E27FC236}">
                <a16:creationId xmlns:a16="http://schemas.microsoft.com/office/drawing/2014/main" id="{6B3192F6-F118-8897-6062-A9873730994D}"/>
              </a:ext>
            </a:extLst>
          </p:cNvPr>
          <p:cNvSpPr txBox="1"/>
          <p:nvPr/>
        </p:nvSpPr>
        <p:spPr>
          <a:xfrm>
            <a:off x="-36095" y="0"/>
            <a:ext cx="12228095" cy="1797608"/>
          </a:xfrm>
          <a:prstGeom prst="rect">
            <a:avLst/>
          </a:prstGeom>
        </p:spPr>
        <p:txBody>
          <a:bodyPr wrap="square" lIns="0" tIns="0" rIns="0" bIns="0" rtlCol="0" anchor="t">
            <a:spAutoFit/>
          </a:bodyPr>
          <a:lstStyle/>
          <a:p>
            <a:pPr algn="ctr">
              <a:lnSpc>
                <a:spcPts val="15638"/>
              </a:lnSpc>
            </a:pPr>
            <a:r>
              <a:rPr lang="en-US" sz="9600" spc="1359" dirty="0">
                <a:solidFill>
                  <a:srgbClr val="FFFFFF"/>
                </a:solidFill>
                <a:latin typeface="Algerian" panose="04020705040A02060702" pitchFamily="82" charset="0"/>
                <a:ea typeface="Radley"/>
                <a:cs typeface="Radley"/>
                <a:sym typeface="Radley"/>
              </a:rPr>
              <a:t>Luke 2 </a:t>
            </a:r>
          </a:p>
        </p:txBody>
      </p:sp>
    </p:spTree>
    <p:extLst>
      <p:ext uri="{BB962C8B-B14F-4D97-AF65-F5344CB8AC3E}">
        <p14:creationId xmlns:p14="http://schemas.microsoft.com/office/powerpoint/2010/main" val="35715279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8DDBA-D64D-7B4F-E098-30729D79D39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4D67415-7A4E-137B-1EEC-0E3D1AEE1335}"/>
              </a:ext>
            </a:extLst>
          </p:cNvPr>
          <p:cNvSpPr/>
          <p:nvPr/>
        </p:nvSpPr>
        <p:spPr>
          <a:xfrm>
            <a:off x="533400" y="3429000"/>
            <a:ext cx="11277600" cy="34290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a:lnSpc>
                <a:spcPct val="107000"/>
              </a:lnSpc>
              <a:spcAft>
                <a:spcPts val="800"/>
              </a:spcAft>
            </a:pPr>
            <a:r>
              <a:rPr lang="en-US" sz="3200" b="1" baseline="30000" dirty="0">
                <a:solidFill>
                  <a:schemeClr val="bg1"/>
                </a:solidFill>
              </a:rPr>
              <a:t>Luke 2:</a:t>
            </a:r>
            <a:r>
              <a:rPr lang="en-US" sz="3200" b="1" kern="100" baseline="30000" dirty="0">
                <a:effectLst/>
                <a:ea typeface="Aptos" panose="020B0004020202020204" pitchFamily="34" charset="0"/>
                <a:cs typeface="Times New Roman" panose="02020603050405020304" pitchFamily="18" charset="0"/>
              </a:rPr>
              <a:t>13 </a:t>
            </a:r>
            <a:r>
              <a:rPr lang="en-US" sz="3200" kern="100" dirty="0">
                <a:effectLst/>
                <a:ea typeface="Aptos" panose="020B0004020202020204" pitchFamily="34" charset="0"/>
                <a:cs typeface="Times New Roman" panose="02020603050405020304" pitchFamily="18" charset="0"/>
              </a:rPr>
              <a:t>And suddenly there appeared with the angel a multitude of the heavenly host praising God and saying,</a:t>
            </a:r>
          </a:p>
          <a:p>
            <a:pPr marL="0" marR="0">
              <a:lnSpc>
                <a:spcPct val="107000"/>
              </a:lnSpc>
              <a:spcAft>
                <a:spcPts val="800"/>
              </a:spcAft>
            </a:pPr>
            <a:endParaRPr lang="en-US" sz="3200" kern="100" dirty="0">
              <a:effectLst/>
              <a:ea typeface="Aptos" panose="020B0004020202020204" pitchFamily="34" charset="0"/>
              <a:cs typeface="Times New Roman" panose="02020603050405020304" pitchFamily="18" charset="0"/>
            </a:endParaRPr>
          </a:p>
          <a:p>
            <a:pPr marL="0" marR="0">
              <a:lnSpc>
                <a:spcPct val="107000"/>
              </a:lnSpc>
              <a:spcAft>
                <a:spcPts val="800"/>
              </a:spcAft>
            </a:pPr>
            <a:r>
              <a:rPr lang="en-US" sz="3200" b="1" kern="100" baseline="30000" dirty="0">
                <a:effectLst/>
                <a:ea typeface="Aptos" panose="020B0004020202020204" pitchFamily="34" charset="0"/>
                <a:cs typeface="Times New Roman" panose="02020603050405020304" pitchFamily="18" charset="0"/>
              </a:rPr>
              <a:t>14 </a:t>
            </a:r>
            <a:r>
              <a:rPr lang="en-US" sz="3200" kern="100" dirty="0">
                <a:effectLst/>
                <a:ea typeface="Aptos" panose="020B0004020202020204" pitchFamily="34" charset="0"/>
                <a:cs typeface="Times New Roman" panose="02020603050405020304" pitchFamily="18" charset="0"/>
              </a:rPr>
              <a:t>“Glory to God in the highest,</a:t>
            </a:r>
            <a:br>
              <a:rPr lang="en-US" sz="3200" kern="100" dirty="0">
                <a:effectLst/>
                <a:ea typeface="Aptos" panose="020B0004020202020204" pitchFamily="34" charset="0"/>
                <a:cs typeface="Times New Roman" panose="02020603050405020304" pitchFamily="18" charset="0"/>
              </a:rPr>
            </a:br>
            <a:r>
              <a:rPr lang="en-US" sz="3200" kern="100" dirty="0">
                <a:effectLst/>
                <a:ea typeface="Aptos" panose="020B0004020202020204" pitchFamily="34" charset="0"/>
                <a:cs typeface="Times New Roman" panose="02020603050405020304" pitchFamily="18" charset="0"/>
              </a:rPr>
              <a:t>And on earth peace among men with whom He is pleased.”</a:t>
            </a:r>
          </a:p>
          <a:p>
            <a:endParaRPr lang="en-US" sz="3200" dirty="0">
              <a:solidFill>
                <a:schemeClr val="tx1"/>
              </a:solidFill>
            </a:endParaRPr>
          </a:p>
        </p:txBody>
      </p:sp>
      <p:sp>
        <p:nvSpPr>
          <p:cNvPr id="4" name="TextBox 3">
            <a:extLst>
              <a:ext uri="{FF2B5EF4-FFF2-40B4-BE49-F238E27FC236}">
                <a16:creationId xmlns:a16="http://schemas.microsoft.com/office/drawing/2014/main" id="{1EFA522B-B395-2143-4FA8-B0FA698F4CAA}"/>
              </a:ext>
            </a:extLst>
          </p:cNvPr>
          <p:cNvSpPr txBox="1"/>
          <p:nvPr/>
        </p:nvSpPr>
        <p:spPr>
          <a:xfrm>
            <a:off x="-36095" y="0"/>
            <a:ext cx="12228095" cy="1797608"/>
          </a:xfrm>
          <a:prstGeom prst="rect">
            <a:avLst/>
          </a:prstGeom>
        </p:spPr>
        <p:txBody>
          <a:bodyPr wrap="square" lIns="0" tIns="0" rIns="0" bIns="0" rtlCol="0" anchor="t">
            <a:spAutoFit/>
          </a:bodyPr>
          <a:lstStyle/>
          <a:p>
            <a:pPr algn="ctr">
              <a:lnSpc>
                <a:spcPts val="15638"/>
              </a:lnSpc>
            </a:pPr>
            <a:r>
              <a:rPr lang="en-US" sz="9600" spc="1359" dirty="0">
                <a:solidFill>
                  <a:srgbClr val="FFFFFF"/>
                </a:solidFill>
                <a:latin typeface="Algerian" panose="04020705040A02060702" pitchFamily="82" charset="0"/>
                <a:ea typeface="Radley"/>
                <a:cs typeface="Radley"/>
                <a:sym typeface="Radley"/>
              </a:rPr>
              <a:t>Luke 2 </a:t>
            </a:r>
          </a:p>
        </p:txBody>
      </p:sp>
    </p:spTree>
    <p:extLst>
      <p:ext uri="{BB962C8B-B14F-4D97-AF65-F5344CB8AC3E}">
        <p14:creationId xmlns:p14="http://schemas.microsoft.com/office/powerpoint/2010/main" val="2885802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620CD-4F88-ACF4-E060-98FC50DEFFE8}"/>
            </a:ext>
          </a:extLst>
        </p:cNvPr>
        <p:cNvGrpSpPr/>
        <p:nvPr/>
      </p:nvGrpSpPr>
      <p:grpSpPr>
        <a:xfrm>
          <a:off x="0" y="0"/>
          <a:ext cx="0" cy="0"/>
          <a:chOff x="0" y="0"/>
          <a:chExt cx="0" cy="0"/>
        </a:xfrm>
      </p:grpSpPr>
      <p:sp>
        <p:nvSpPr>
          <p:cNvPr id="6" name="Rounded Rectangle 2">
            <a:extLst>
              <a:ext uri="{FF2B5EF4-FFF2-40B4-BE49-F238E27FC236}">
                <a16:creationId xmlns:a16="http://schemas.microsoft.com/office/drawing/2014/main" id="{FCECF640-DA29-3D0E-2A5E-A06A624E9540}"/>
              </a:ext>
            </a:extLst>
          </p:cNvPr>
          <p:cNvSpPr/>
          <p:nvPr/>
        </p:nvSpPr>
        <p:spPr>
          <a:xfrm>
            <a:off x="381000" y="381000"/>
            <a:ext cx="6145292" cy="1320189"/>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This is picture of poverty and humility</a:t>
            </a:r>
            <a:endParaRPr lang="en-US" sz="4400" b="1" i="1" dirty="0"/>
          </a:p>
        </p:txBody>
      </p:sp>
      <p:sp>
        <p:nvSpPr>
          <p:cNvPr id="7" name="Rounded Rectangle 2">
            <a:extLst>
              <a:ext uri="{FF2B5EF4-FFF2-40B4-BE49-F238E27FC236}">
                <a16:creationId xmlns:a16="http://schemas.microsoft.com/office/drawing/2014/main" id="{B530D715-B2C3-6B34-2F93-88A161A7BB59}"/>
              </a:ext>
            </a:extLst>
          </p:cNvPr>
          <p:cNvSpPr/>
          <p:nvPr/>
        </p:nvSpPr>
        <p:spPr>
          <a:xfrm>
            <a:off x="6248400" y="1905000"/>
            <a:ext cx="5181600" cy="939189"/>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And it’s deliberate</a:t>
            </a:r>
            <a:endParaRPr lang="en-US" sz="4400" b="1" i="1" dirty="0"/>
          </a:p>
        </p:txBody>
      </p:sp>
      <p:sp>
        <p:nvSpPr>
          <p:cNvPr id="8" name="Rectangle 7">
            <a:extLst>
              <a:ext uri="{FF2B5EF4-FFF2-40B4-BE49-F238E27FC236}">
                <a16:creationId xmlns:a16="http://schemas.microsoft.com/office/drawing/2014/main" id="{811EAC96-E3F0-AC11-2D7B-4999E5639A17}"/>
              </a:ext>
            </a:extLst>
          </p:cNvPr>
          <p:cNvSpPr/>
          <p:nvPr/>
        </p:nvSpPr>
        <p:spPr>
          <a:xfrm>
            <a:off x="-36095" y="4267200"/>
            <a:ext cx="12228095" cy="2590800"/>
          </a:xfrm>
          <a:prstGeom prst="rect">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3200" b="1" baseline="30000" dirty="0">
                <a:solidFill>
                  <a:schemeClr val="bg1"/>
                </a:solidFill>
              </a:rPr>
              <a:t>Luke 2:11 </a:t>
            </a:r>
            <a:r>
              <a:rPr lang="en-US" sz="3200" dirty="0"/>
              <a:t>for today in the city of David there has been born for you a Savior, who is Christ the Lord. </a:t>
            </a:r>
          </a:p>
          <a:p>
            <a:endParaRPr lang="en-US" sz="3200" dirty="0"/>
          </a:p>
          <a:p>
            <a:endParaRPr lang="en-US" sz="3200" dirty="0"/>
          </a:p>
          <a:p>
            <a:pPr algn="l"/>
            <a:endParaRPr lang="en-US" sz="3200" dirty="0">
              <a:solidFill>
                <a:schemeClr val="bg1"/>
              </a:solidFill>
              <a:latin typeface="+mn-lt"/>
            </a:endParaRPr>
          </a:p>
        </p:txBody>
      </p:sp>
    </p:spTree>
    <p:extLst>
      <p:ext uri="{BB962C8B-B14F-4D97-AF65-F5344CB8AC3E}">
        <p14:creationId xmlns:p14="http://schemas.microsoft.com/office/powerpoint/2010/main" val="830895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46FE5-54A0-94AE-731F-9663E7DDB0A3}"/>
            </a:ext>
          </a:extLst>
        </p:cNvPr>
        <p:cNvGrpSpPr/>
        <p:nvPr/>
      </p:nvGrpSpPr>
      <p:grpSpPr>
        <a:xfrm>
          <a:off x="0" y="0"/>
          <a:ext cx="0" cy="0"/>
          <a:chOff x="0" y="0"/>
          <a:chExt cx="0" cy="0"/>
        </a:xfrm>
      </p:grpSpPr>
      <p:sp>
        <p:nvSpPr>
          <p:cNvPr id="6" name="Rounded Rectangle 2">
            <a:extLst>
              <a:ext uri="{FF2B5EF4-FFF2-40B4-BE49-F238E27FC236}">
                <a16:creationId xmlns:a16="http://schemas.microsoft.com/office/drawing/2014/main" id="{67D25392-54A1-09C0-E412-BF8B25CC262E}"/>
              </a:ext>
            </a:extLst>
          </p:cNvPr>
          <p:cNvSpPr/>
          <p:nvPr/>
        </p:nvSpPr>
        <p:spPr>
          <a:xfrm>
            <a:off x="381000" y="381000"/>
            <a:ext cx="6145292" cy="1320189"/>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This is picture of poverty and humility</a:t>
            </a:r>
            <a:endParaRPr lang="en-US" sz="4400" b="1" i="1" dirty="0"/>
          </a:p>
        </p:txBody>
      </p:sp>
      <p:sp>
        <p:nvSpPr>
          <p:cNvPr id="7" name="Rounded Rectangle 2">
            <a:extLst>
              <a:ext uri="{FF2B5EF4-FFF2-40B4-BE49-F238E27FC236}">
                <a16:creationId xmlns:a16="http://schemas.microsoft.com/office/drawing/2014/main" id="{2FD75AB9-367C-E87D-F0C3-0BF069382B4F}"/>
              </a:ext>
            </a:extLst>
          </p:cNvPr>
          <p:cNvSpPr/>
          <p:nvPr/>
        </p:nvSpPr>
        <p:spPr>
          <a:xfrm>
            <a:off x="6248400" y="1905000"/>
            <a:ext cx="5181600" cy="939189"/>
          </a:xfrm>
          <a:prstGeom prst="round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And it’s deliberate</a:t>
            </a:r>
            <a:endParaRPr lang="en-US" sz="4400" b="1" i="1" dirty="0"/>
          </a:p>
        </p:txBody>
      </p:sp>
      <p:sp>
        <p:nvSpPr>
          <p:cNvPr id="8" name="Rectangle 7">
            <a:extLst>
              <a:ext uri="{FF2B5EF4-FFF2-40B4-BE49-F238E27FC236}">
                <a16:creationId xmlns:a16="http://schemas.microsoft.com/office/drawing/2014/main" id="{2B2A47CC-CBDC-369F-795B-7475B1AD48E7}"/>
              </a:ext>
            </a:extLst>
          </p:cNvPr>
          <p:cNvSpPr/>
          <p:nvPr/>
        </p:nvSpPr>
        <p:spPr>
          <a:xfrm>
            <a:off x="-36095" y="4267200"/>
            <a:ext cx="12228095" cy="2590800"/>
          </a:xfrm>
          <a:prstGeom prst="rect">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3200" b="1" baseline="30000" dirty="0">
                <a:solidFill>
                  <a:schemeClr val="bg1"/>
                </a:solidFill>
              </a:rPr>
              <a:t>Luke 2:11 </a:t>
            </a:r>
            <a:r>
              <a:rPr lang="en-US" sz="3200" dirty="0"/>
              <a:t>for today in the city of David there has been born for you a Savior, who is Christ the Lord. </a:t>
            </a:r>
          </a:p>
          <a:p>
            <a:endParaRPr lang="en-US" sz="3200" dirty="0"/>
          </a:p>
          <a:p>
            <a:r>
              <a:rPr lang="en-US" sz="3200" b="1" baseline="30000" dirty="0"/>
              <a:t>12 </a:t>
            </a:r>
            <a:r>
              <a:rPr lang="en-US" sz="3200" dirty="0"/>
              <a:t>This will be a sign for you: you will find a baby wrapped in cloths and lying in a manger.” </a:t>
            </a:r>
          </a:p>
          <a:p>
            <a:endParaRPr lang="en-US" sz="3200" dirty="0"/>
          </a:p>
          <a:p>
            <a:pPr algn="l"/>
            <a:endParaRPr lang="en-US" sz="3200" dirty="0">
              <a:solidFill>
                <a:schemeClr val="bg1"/>
              </a:solidFill>
              <a:latin typeface="+mn-lt"/>
            </a:endParaRPr>
          </a:p>
        </p:txBody>
      </p:sp>
    </p:spTree>
    <p:extLst>
      <p:ext uri="{BB962C8B-B14F-4D97-AF65-F5344CB8AC3E}">
        <p14:creationId xmlns:p14="http://schemas.microsoft.com/office/powerpoint/2010/main" val="3389347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26238</TotalTime>
  <Words>2468</Words>
  <Application>Microsoft Office PowerPoint</Application>
  <PresentationFormat>Widescreen</PresentationFormat>
  <Paragraphs>154</Paragraphs>
  <Slides>39</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Algerian</vt:lpstr>
      <vt:lpstr>Aptos</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Ben and Sarah</dc:creator>
  <cp:lastModifiedBy>Haley</cp:lastModifiedBy>
  <cp:revision>807</cp:revision>
  <dcterms:created xsi:type="dcterms:W3CDTF">2010-12-28T16:51:17Z</dcterms:created>
  <dcterms:modified xsi:type="dcterms:W3CDTF">2024-12-23T08:30:30Z</dcterms:modified>
</cp:coreProperties>
</file>