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Lst>
  <p:notesMasterIdLst>
    <p:notesMasterId r:id="rId102"/>
  </p:notesMasterIdLst>
  <p:sldIdLst>
    <p:sldId id="256" r:id="rId6"/>
    <p:sldId id="258" r:id="rId7"/>
    <p:sldId id="259" r:id="rId8"/>
    <p:sldId id="260" r:id="rId9"/>
    <p:sldId id="261" r:id="rId10"/>
    <p:sldId id="262" r:id="rId11"/>
    <p:sldId id="268" r:id="rId12"/>
    <p:sldId id="269" r:id="rId13"/>
    <p:sldId id="270" r:id="rId14"/>
    <p:sldId id="271" r:id="rId15"/>
    <p:sldId id="272" r:id="rId16"/>
    <p:sldId id="273" r:id="rId17"/>
    <p:sldId id="479" r:id="rId18"/>
    <p:sldId id="482" r:id="rId19"/>
    <p:sldId id="474" r:id="rId20"/>
    <p:sldId id="483" r:id="rId21"/>
    <p:sldId id="475" r:id="rId22"/>
    <p:sldId id="476" r:id="rId23"/>
    <p:sldId id="477" r:id="rId24"/>
    <p:sldId id="478" r:id="rId25"/>
    <p:sldId id="484" r:id="rId26"/>
    <p:sldId id="487" r:id="rId27"/>
    <p:sldId id="486" r:id="rId28"/>
    <p:sldId id="488" r:id="rId29"/>
    <p:sldId id="489" r:id="rId30"/>
    <p:sldId id="558" r:id="rId31"/>
    <p:sldId id="559" r:id="rId32"/>
    <p:sldId id="491" r:id="rId33"/>
    <p:sldId id="560" r:id="rId34"/>
    <p:sldId id="492" r:id="rId35"/>
    <p:sldId id="493" r:id="rId36"/>
    <p:sldId id="494" r:id="rId37"/>
    <p:sldId id="495" r:id="rId38"/>
    <p:sldId id="496" r:id="rId39"/>
    <p:sldId id="497" r:id="rId40"/>
    <p:sldId id="498" r:id="rId41"/>
    <p:sldId id="500" r:id="rId42"/>
    <p:sldId id="499" r:id="rId43"/>
    <p:sldId id="501" r:id="rId44"/>
    <p:sldId id="503" r:id="rId45"/>
    <p:sldId id="504" r:id="rId46"/>
    <p:sldId id="506" r:id="rId47"/>
    <p:sldId id="507" r:id="rId48"/>
    <p:sldId id="561" r:id="rId49"/>
    <p:sldId id="508" r:id="rId50"/>
    <p:sldId id="510" r:id="rId51"/>
    <p:sldId id="509" r:id="rId52"/>
    <p:sldId id="511" r:id="rId53"/>
    <p:sldId id="512" r:id="rId54"/>
    <p:sldId id="513" r:id="rId55"/>
    <p:sldId id="514" r:id="rId56"/>
    <p:sldId id="515" r:id="rId57"/>
    <p:sldId id="396" r:id="rId58"/>
    <p:sldId id="397" r:id="rId59"/>
    <p:sldId id="398" r:id="rId60"/>
    <p:sldId id="399" r:id="rId61"/>
    <p:sldId id="400" r:id="rId62"/>
    <p:sldId id="401" r:id="rId63"/>
    <p:sldId id="402" r:id="rId64"/>
    <p:sldId id="403" r:id="rId65"/>
    <p:sldId id="404" r:id="rId66"/>
    <p:sldId id="516" r:id="rId67"/>
    <p:sldId id="518" r:id="rId68"/>
    <p:sldId id="519" r:id="rId69"/>
    <p:sldId id="520" r:id="rId70"/>
    <p:sldId id="521" r:id="rId71"/>
    <p:sldId id="522" r:id="rId72"/>
    <p:sldId id="523" r:id="rId73"/>
    <p:sldId id="526" r:id="rId74"/>
    <p:sldId id="527" r:id="rId75"/>
    <p:sldId id="528" r:id="rId76"/>
    <p:sldId id="529" r:id="rId77"/>
    <p:sldId id="525" r:id="rId78"/>
    <p:sldId id="530" r:id="rId79"/>
    <p:sldId id="531" r:id="rId80"/>
    <p:sldId id="532" r:id="rId81"/>
    <p:sldId id="533" r:id="rId82"/>
    <p:sldId id="534" r:id="rId83"/>
    <p:sldId id="538" r:id="rId84"/>
    <p:sldId id="539" r:id="rId85"/>
    <p:sldId id="540" r:id="rId86"/>
    <p:sldId id="541" r:id="rId87"/>
    <p:sldId id="542" r:id="rId88"/>
    <p:sldId id="543" r:id="rId89"/>
    <p:sldId id="545" r:id="rId90"/>
    <p:sldId id="544" r:id="rId91"/>
    <p:sldId id="546" r:id="rId92"/>
    <p:sldId id="548" r:id="rId93"/>
    <p:sldId id="549" r:id="rId94"/>
    <p:sldId id="550" r:id="rId95"/>
    <p:sldId id="554" r:id="rId96"/>
    <p:sldId id="551" r:id="rId97"/>
    <p:sldId id="552" r:id="rId98"/>
    <p:sldId id="553" r:id="rId99"/>
    <p:sldId id="556" r:id="rId100"/>
    <p:sldId id="55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4"/>
    <a:srgbClr val="F0F1F4"/>
    <a:srgbClr val="F1F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39" autoAdjust="0"/>
  </p:normalViewPr>
  <p:slideViewPr>
    <p:cSldViewPr snapToGrid="0">
      <p:cViewPr varScale="1">
        <p:scale>
          <a:sx n="60" d="100"/>
          <a:sy n="60" d="100"/>
        </p:scale>
        <p:origin x="13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lterS" userId="34749da5-1694-4e96-a307-c22fee0865d8" providerId="ADAL" clId="{1105BA6C-6AE3-415A-9147-8EE679EEA546}"/>
    <pc:docChg chg="undo redo custSel addSld delSld modSld sldOrd delMainMaster">
      <pc:chgData name="CoulterS" userId="34749da5-1694-4e96-a307-c22fee0865d8" providerId="ADAL" clId="{1105BA6C-6AE3-415A-9147-8EE679EEA546}" dt="2023-07-13T13:40:29.723" v="11674" actId="2696"/>
      <pc:docMkLst>
        <pc:docMk/>
      </pc:docMkLst>
      <pc:sldChg chg="modSp">
        <pc:chgData name="CoulterS" userId="34749da5-1694-4e96-a307-c22fee0865d8" providerId="ADAL" clId="{1105BA6C-6AE3-415A-9147-8EE679EEA546}" dt="2023-07-12T15:59:43.438" v="1566" actId="20577"/>
        <pc:sldMkLst>
          <pc:docMk/>
          <pc:sldMk cId="0" sldId="256"/>
        </pc:sldMkLst>
        <pc:spChg chg="mod">
          <ac:chgData name="CoulterS" userId="34749da5-1694-4e96-a307-c22fee0865d8" providerId="ADAL" clId="{1105BA6C-6AE3-415A-9147-8EE679EEA546}" dt="2023-07-12T15:59:43.438" v="1566" actId="20577"/>
          <ac:spMkLst>
            <pc:docMk/>
            <pc:sldMk cId="0" sldId="256"/>
            <ac:spMk id="52" creationId="{00000000-0000-0000-0000-000000000000}"/>
          </ac:spMkLst>
        </pc:spChg>
      </pc:sldChg>
      <pc:sldChg chg="add del">
        <pc:chgData name="CoulterS" userId="34749da5-1694-4e96-a307-c22fee0865d8" providerId="ADAL" clId="{1105BA6C-6AE3-415A-9147-8EE679EEA546}" dt="2023-07-11T19:58:11.080" v="2"/>
        <pc:sldMkLst>
          <pc:docMk/>
          <pc:sldMk cId="0" sldId="257"/>
        </pc:sldMkLst>
      </pc:sldChg>
      <pc:sldChg chg="addSp delSp modSp add modAnim modNotesTx">
        <pc:chgData name="CoulterS" userId="34749da5-1694-4e96-a307-c22fee0865d8" providerId="ADAL" clId="{1105BA6C-6AE3-415A-9147-8EE679EEA546}" dt="2023-07-13T12:07:55.593" v="11625"/>
        <pc:sldMkLst>
          <pc:docMk/>
          <pc:sldMk cId="492384087" sldId="258"/>
        </pc:sldMkLst>
        <pc:spChg chg="add del mod">
          <ac:chgData name="CoulterS" userId="34749da5-1694-4e96-a307-c22fee0865d8" providerId="ADAL" clId="{1105BA6C-6AE3-415A-9147-8EE679EEA546}" dt="2023-07-11T20:06:13.909" v="15" actId="478"/>
          <ac:spMkLst>
            <pc:docMk/>
            <pc:sldMk cId="492384087" sldId="258"/>
            <ac:spMk id="6" creationId="{2303F40F-5072-428C-A46F-742C66FF88F9}"/>
          </ac:spMkLst>
        </pc:spChg>
        <pc:spChg chg="add del">
          <ac:chgData name="CoulterS" userId="34749da5-1694-4e96-a307-c22fee0865d8" providerId="ADAL" clId="{1105BA6C-6AE3-415A-9147-8EE679EEA546}" dt="2023-07-12T14:13:16.834" v="46"/>
          <ac:spMkLst>
            <pc:docMk/>
            <pc:sldMk cId="492384087" sldId="258"/>
            <ac:spMk id="8" creationId="{71848AEF-585C-4105-9519-6247A542451E}"/>
          </ac:spMkLst>
        </pc:spChg>
        <pc:spChg chg="add mod">
          <ac:chgData name="CoulterS" userId="34749da5-1694-4e96-a307-c22fee0865d8" providerId="ADAL" clId="{1105BA6C-6AE3-415A-9147-8EE679EEA546}" dt="2023-07-12T14:14:02.790" v="103" actId="14100"/>
          <ac:spMkLst>
            <pc:docMk/>
            <pc:sldMk cId="492384087" sldId="258"/>
            <ac:spMk id="9" creationId="{37D89319-B33C-4647-B8ED-0DBB3A5F3CED}"/>
          </ac:spMkLst>
        </pc:spChg>
        <pc:spChg chg="add mod">
          <ac:chgData name="CoulterS" userId="34749da5-1694-4e96-a307-c22fee0865d8" providerId="ADAL" clId="{1105BA6C-6AE3-415A-9147-8EE679EEA546}" dt="2023-07-12T14:13:59.169" v="102" actId="14100"/>
          <ac:spMkLst>
            <pc:docMk/>
            <pc:sldMk cId="492384087" sldId="258"/>
            <ac:spMk id="10" creationId="{CE19F514-496D-4FB2-B2CB-51014D9ACFF0}"/>
          </ac:spMkLst>
        </pc:spChg>
        <pc:picChg chg="add del">
          <ac:chgData name="CoulterS" userId="34749da5-1694-4e96-a307-c22fee0865d8" providerId="ADAL" clId="{1105BA6C-6AE3-415A-9147-8EE679EEA546}" dt="2023-07-11T20:01:33.529" v="5" actId="478"/>
          <ac:picMkLst>
            <pc:docMk/>
            <pc:sldMk cId="492384087" sldId="258"/>
            <ac:picMk id="4" creationId="{02105385-C18D-4099-B199-E4D94B86716D}"/>
          </ac:picMkLst>
        </pc:picChg>
        <pc:picChg chg="add mod modCrop">
          <ac:chgData name="CoulterS" userId="34749da5-1694-4e96-a307-c22fee0865d8" providerId="ADAL" clId="{1105BA6C-6AE3-415A-9147-8EE679EEA546}" dt="2023-07-11T20:04:05.719" v="13" actId="732"/>
          <ac:picMkLst>
            <pc:docMk/>
            <pc:sldMk cId="492384087" sldId="258"/>
            <ac:picMk id="5" creationId="{3A2BBECF-7AC4-4535-AEB3-DDCEC582CF62}"/>
          </ac:picMkLst>
        </pc:picChg>
        <pc:picChg chg="add mod">
          <ac:chgData name="CoulterS" userId="34749da5-1694-4e96-a307-c22fee0865d8" providerId="ADAL" clId="{1105BA6C-6AE3-415A-9147-8EE679EEA546}" dt="2023-07-12T14:12:40.790" v="44" actId="1076"/>
          <ac:picMkLst>
            <pc:docMk/>
            <pc:sldMk cId="492384087" sldId="258"/>
            <ac:picMk id="7" creationId="{EC45957D-1A2F-4340-B36C-9EE009A824BF}"/>
          </ac:picMkLst>
        </pc:picChg>
      </pc:sldChg>
      <pc:sldChg chg="delSp modSp add delAnim modAnim modNotesTx">
        <pc:chgData name="CoulterS" userId="34749da5-1694-4e96-a307-c22fee0865d8" providerId="ADAL" clId="{1105BA6C-6AE3-415A-9147-8EE679EEA546}" dt="2023-07-12T23:32:31.787" v="9256" actId="20577"/>
        <pc:sldMkLst>
          <pc:docMk/>
          <pc:sldMk cId="1165640182" sldId="259"/>
        </pc:sldMkLst>
        <pc:spChg chg="del">
          <ac:chgData name="CoulterS" userId="34749da5-1694-4e96-a307-c22fee0865d8" providerId="ADAL" clId="{1105BA6C-6AE3-415A-9147-8EE679EEA546}" dt="2023-07-12T14:14:27.134" v="108" actId="478"/>
          <ac:spMkLst>
            <pc:docMk/>
            <pc:sldMk cId="1165640182" sldId="259"/>
            <ac:spMk id="9" creationId="{37D89319-B33C-4647-B8ED-0DBB3A5F3CED}"/>
          </ac:spMkLst>
        </pc:spChg>
        <pc:spChg chg="mod">
          <ac:chgData name="CoulterS" userId="34749da5-1694-4e96-a307-c22fee0865d8" providerId="ADAL" clId="{1105BA6C-6AE3-415A-9147-8EE679EEA546}" dt="2023-07-12T14:15:26.369" v="154" actId="1076"/>
          <ac:spMkLst>
            <pc:docMk/>
            <pc:sldMk cId="1165640182" sldId="259"/>
            <ac:spMk id="10" creationId="{CE19F514-496D-4FB2-B2CB-51014D9ACFF0}"/>
          </ac:spMkLst>
        </pc:spChg>
        <pc:picChg chg="del">
          <ac:chgData name="CoulterS" userId="34749da5-1694-4e96-a307-c22fee0865d8" providerId="ADAL" clId="{1105BA6C-6AE3-415A-9147-8EE679EEA546}" dt="2023-07-12T14:14:26.290" v="107" actId="478"/>
          <ac:picMkLst>
            <pc:docMk/>
            <pc:sldMk cId="1165640182" sldId="259"/>
            <ac:picMk id="7" creationId="{EC45957D-1A2F-4340-B36C-9EE009A824BF}"/>
          </ac:picMkLst>
        </pc:picChg>
      </pc:sldChg>
      <pc:sldChg chg="add del">
        <pc:chgData name="CoulterS" userId="34749da5-1694-4e96-a307-c22fee0865d8" providerId="ADAL" clId="{1105BA6C-6AE3-415A-9147-8EE679EEA546}" dt="2023-07-12T14:17:20.667" v="157" actId="2696"/>
        <pc:sldMkLst>
          <pc:docMk/>
          <pc:sldMk cId="507792769" sldId="260"/>
        </pc:sldMkLst>
      </pc:sldChg>
      <pc:sldChg chg="addSp delSp modSp add">
        <pc:chgData name="CoulterS" userId="34749da5-1694-4e96-a307-c22fee0865d8" providerId="ADAL" clId="{1105BA6C-6AE3-415A-9147-8EE679EEA546}" dt="2023-07-12T14:17:50.935" v="174" actId="1076"/>
        <pc:sldMkLst>
          <pc:docMk/>
          <pc:sldMk cId="1253255958" sldId="260"/>
        </pc:sldMkLst>
        <pc:spChg chg="add del">
          <ac:chgData name="CoulterS" userId="34749da5-1694-4e96-a307-c22fee0865d8" providerId="ADAL" clId="{1105BA6C-6AE3-415A-9147-8EE679EEA546}" dt="2023-07-12T14:17:32.809" v="161"/>
          <ac:spMkLst>
            <pc:docMk/>
            <pc:sldMk cId="1253255958" sldId="260"/>
            <ac:spMk id="6" creationId="{A24F0190-17C7-483B-B2FA-43E80788E2B6}"/>
          </ac:spMkLst>
        </pc:spChg>
        <pc:spChg chg="add mod">
          <ac:chgData name="CoulterS" userId="34749da5-1694-4e96-a307-c22fee0865d8" providerId="ADAL" clId="{1105BA6C-6AE3-415A-9147-8EE679EEA546}" dt="2023-07-12T14:17:50.935" v="174" actId="1076"/>
          <ac:spMkLst>
            <pc:docMk/>
            <pc:sldMk cId="1253255958" sldId="260"/>
            <ac:spMk id="7" creationId="{092774A4-6EA7-4863-94E7-B9A5BDD4ED5E}"/>
          </ac:spMkLst>
        </pc:spChg>
        <pc:spChg chg="del">
          <ac:chgData name="CoulterS" userId="34749da5-1694-4e96-a307-c22fee0865d8" providerId="ADAL" clId="{1105BA6C-6AE3-415A-9147-8EE679EEA546}" dt="2023-07-12T14:17:24.647" v="159" actId="478"/>
          <ac:spMkLst>
            <pc:docMk/>
            <pc:sldMk cId="1253255958" sldId="260"/>
            <ac:spMk id="10" creationId="{CE19F514-496D-4FB2-B2CB-51014D9ACFF0}"/>
          </ac:spMkLst>
        </pc:spChg>
      </pc:sldChg>
      <pc:sldChg chg="modSp add modNotesTx">
        <pc:chgData name="CoulterS" userId="34749da5-1694-4e96-a307-c22fee0865d8" providerId="ADAL" clId="{1105BA6C-6AE3-415A-9147-8EE679EEA546}" dt="2023-07-12T23:32:57.737" v="9359" actId="20577"/>
        <pc:sldMkLst>
          <pc:docMk/>
          <pc:sldMk cId="2298786095" sldId="261"/>
        </pc:sldMkLst>
        <pc:spChg chg="mod">
          <ac:chgData name="CoulterS" userId="34749da5-1694-4e96-a307-c22fee0865d8" providerId="ADAL" clId="{1105BA6C-6AE3-415A-9147-8EE679EEA546}" dt="2023-07-12T14:19:19.147" v="210" actId="313"/>
          <ac:spMkLst>
            <pc:docMk/>
            <pc:sldMk cId="2298786095" sldId="261"/>
            <ac:spMk id="7" creationId="{092774A4-6EA7-4863-94E7-B9A5BDD4ED5E}"/>
          </ac:spMkLst>
        </pc:spChg>
      </pc:sldChg>
      <pc:sldChg chg="addSp modSp add modNotesTx">
        <pc:chgData name="CoulterS" userId="34749da5-1694-4e96-a307-c22fee0865d8" providerId="ADAL" clId="{1105BA6C-6AE3-415A-9147-8EE679EEA546}" dt="2023-07-12T23:33:16.357" v="9378" actId="20577"/>
        <pc:sldMkLst>
          <pc:docMk/>
          <pc:sldMk cId="4191020303" sldId="262"/>
        </pc:sldMkLst>
        <pc:picChg chg="add mod modCrop">
          <ac:chgData name="CoulterS" userId="34749da5-1694-4e96-a307-c22fee0865d8" providerId="ADAL" clId="{1105BA6C-6AE3-415A-9147-8EE679EEA546}" dt="2023-07-12T14:48:21.896" v="271" actId="14100"/>
          <ac:picMkLst>
            <pc:docMk/>
            <pc:sldMk cId="4191020303" sldId="262"/>
            <ac:picMk id="4" creationId="{232EE996-83A4-447C-98C1-37879703EDAB}"/>
          </ac:picMkLst>
        </pc:picChg>
        <pc:picChg chg="add mod modCrop">
          <ac:chgData name="CoulterS" userId="34749da5-1694-4e96-a307-c22fee0865d8" providerId="ADAL" clId="{1105BA6C-6AE3-415A-9147-8EE679EEA546}" dt="2023-07-12T14:48:32.316" v="274" actId="14100"/>
          <ac:picMkLst>
            <pc:docMk/>
            <pc:sldMk cId="4191020303" sldId="262"/>
            <ac:picMk id="5" creationId="{BDC5EE3A-4775-4032-B9B2-55E31E3CFF27}"/>
          </ac:picMkLst>
        </pc:picChg>
        <pc:picChg chg="add mod">
          <ac:chgData name="CoulterS" userId="34749da5-1694-4e96-a307-c22fee0865d8" providerId="ADAL" clId="{1105BA6C-6AE3-415A-9147-8EE679EEA546}" dt="2023-07-12T14:48:29.282" v="273" actId="14100"/>
          <ac:picMkLst>
            <pc:docMk/>
            <pc:sldMk cId="4191020303" sldId="262"/>
            <ac:picMk id="6" creationId="{4C48167B-5D90-49E9-AE97-EFBD5C564B1E}"/>
          </ac:picMkLst>
        </pc:picChg>
      </pc:sldChg>
      <pc:sldChg chg="addSp delSp modSp add del">
        <pc:chgData name="CoulterS" userId="34749da5-1694-4e96-a307-c22fee0865d8" providerId="ADAL" clId="{1105BA6C-6AE3-415A-9147-8EE679EEA546}" dt="2023-07-12T14:37:53.989" v="255" actId="2696"/>
        <pc:sldMkLst>
          <pc:docMk/>
          <pc:sldMk cId="551119715" sldId="263"/>
        </pc:sldMkLst>
        <pc:spChg chg="add del mod">
          <ac:chgData name="CoulterS" userId="34749da5-1694-4e96-a307-c22fee0865d8" providerId="ADAL" clId="{1105BA6C-6AE3-415A-9147-8EE679EEA546}" dt="2023-07-12T14:31:45.640" v="236" actId="478"/>
          <ac:spMkLst>
            <pc:docMk/>
            <pc:sldMk cId="551119715" sldId="263"/>
            <ac:spMk id="8" creationId="{A8D0208C-2C31-4F3F-AE27-F1C486DBE287}"/>
          </ac:spMkLst>
        </pc:spChg>
        <pc:spChg chg="add del">
          <ac:chgData name="CoulterS" userId="34749da5-1694-4e96-a307-c22fee0865d8" providerId="ADAL" clId="{1105BA6C-6AE3-415A-9147-8EE679EEA546}" dt="2023-07-12T14:32:08.310" v="238" actId="478"/>
          <ac:spMkLst>
            <pc:docMk/>
            <pc:sldMk cId="551119715" sldId="263"/>
            <ac:spMk id="9" creationId="{3461A6DB-F652-44F1-9E9A-44F42B37AA9C}"/>
          </ac:spMkLst>
        </pc:spChg>
        <pc:picChg chg="add mod">
          <ac:chgData name="CoulterS" userId="34749da5-1694-4e96-a307-c22fee0865d8" providerId="ADAL" clId="{1105BA6C-6AE3-415A-9147-8EE679EEA546}" dt="2023-07-12T14:32:11.579" v="239" actId="1076"/>
          <ac:picMkLst>
            <pc:docMk/>
            <pc:sldMk cId="551119715" sldId="263"/>
            <ac:picMk id="7" creationId="{7AADA5D7-602D-4A6B-AC5C-2D3F5E45CC2A}"/>
          </ac:picMkLst>
        </pc:picChg>
      </pc:sldChg>
      <pc:sldChg chg="addSp delSp modSp add del">
        <pc:chgData name="CoulterS" userId="34749da5-1694-4e96-a307-c22fee0865d8" providerId="ADAL" clId="{1105BA6C-6AE3-415A-9147-8EE679EEA546}" dt="2023-07-12T14:49:19.638" v="286" actId="2696"/>
        <pc:sldMkLst>
          <pc:docMk/>
          <pc:sldMk cId="2015313405" sldId="264"/>
        </pc:sldMkLst>
        <pc:picChg chg="del">
          <ac:chgData name="CoulterS" userId="34749da5-1694-4e96-a307-c22fee0865d8" providerId="ADAL" clId="{1105BA6C-6AE3-415A-9147-8EE679EEA546}" dt="2023-07-12T14:33:27.472" v="241" actId="478"/>
          <ac:picMkLst>
            <pc:docMk/>
            <pc:sldMk cId="2015313405" sldId="264"/>
            <ac:picMk id="7" creationId="{7AADA5D7-602D-4A6B-AC5C-2D3F5E45CC2A}"/>
          </ac:picMkLst>
        </pc:picChg>
        <pc:picChg chg="add mod">
          <ac:chgData name="CoulterS" userId="34749da5-1694-4e96-a307-c22fee0865d8" providerId="ADAL" clId="{1105BA6C-6AE3-415A-9147-8EE679EEA546}" dt="2023-07-12T14:33:34.875" v="245" actId="1076"/>
          <ac:picMkLst>
            <pc:docMk/>
            <pc:sldMk cId="2015313405" sldId="264"/>
            <ac:picMk id="8" creationId="{4C6E09B5-B6EA-41FF-A7B9-09E2D40002F6}"/>
          </ac:picMkLst>
        </pc:picChg>
      </pc:sldChg>
      <pc:sldChg chg="addSp delSp modSp add del ord">
        <pc:chgData name="CoulterS" userId="34749da5-1694-4e96-a307-c22fee0865d8" providerId="ADAL" clId="{1105BA6C-6AE3-415A-9147-8EE679EEA546}" dt="2023-07-12T14:48:50.975" v="279" actId="2696"/>
        <pc:sldMkLst>
          <pc:docMk/>
          <pc:sldMk cId="3897430876" sldId="265"/>
        </pc:sldMkLst>
        <pc:picChg chg="add del">
          <ac:chgData name="CoulterS" userId="34749da5-1694-4e96-a307-c22fee0865d8" providerId="ADAL" clId="{1105BA6C-6AE3-415A-9147-8EE679EEA546}" dt="2023-07-12T14:37:04.419" v="250" actId="478"/>
          <ac:picMkLst>
            <pc:docMk/>
            <pc:sldMk cId="3897430876" sldId="265"/>
            <ac:picMk id="7" creationId="{AE8DE7B3-BBAA-41E1-9D61-A9A20B19F7F2}"/>
          </ac:picMkLst>
        </pc:picChg>
        <pc:picChg chg="del">
          <ac:chgData name="CoulterS" userId="34749da5-1694-4e96-a307-c22fee0865d8" providerId="ADAL" clId="{1105BA6C-6AE3-415A-9147-8EE679EEA546}" dt="2023-07-12T14:37:01.779" v="248" actId="478"/>
          <ac:picMkLst>
            <pc:docMk/>
            <pc:sldMk cId="3897430876" sldId="265"/>
            <ac:picMk id="8" creationId="{4C6E09B5-B6EA-41FF-A7B9-09E2D40002F6}"/>
          </ac:picMkLst>
        </pc:picChg>
        <pc:picChg chg="add mod">
          <ac:chgData name="CoulterS" userId="34749da5-1694-4e96-a307-c22fee0865d8" providerId="ADAL" clId="{1105BA6C-6AE3-415A-9147-8EE679EEA546}" dt="2023-07-12T14:37:38.076" v="254" actId="1076"/>
          <ac:picMkLst>
            <pc:docMk/>
            <pc:sldMk cId="3897430876" sldId="265"/>
            <ac:picMk id="9" creationId="{96A201F9-A512-44CF-84CC-724D5C16C3CD}"/>
          </ac:picMkLst>
        </pc:picChg>
      </pc:sldChg>
      <pc:sldChg chg="addSp delSp modSp add del">
        <pc:chgData name="CoulterS" userId="34749da5-1694-4e96-a307-c22fee0865d8" providerId="ADAL" clId="{1105BA6C-6AE3-415A-9147-8EE679EEA546}" dt="2023-07-12T14:49:40.720" v="293" actId="2696"/>
        <pc:sldMkLst>
          <pc:docMk/>
          <pc:sldMk cId="2784980105" sldId="266"/>
        </pc:sldMkLst>
        <pc:picChg chg="add mod">
          <ac:chgData name="CoulterS" userId="34749da5-1694-4e96-a307-c22fee0865d8" providerId="ADAL" clId="{1105BA6C-6AE3-415A-9147-8EE679EEA546}" dt="2023-07-12T14:40:32.662" v="264" actId="1076"/>
          <ac:picMkLst>
            <pc:docMk/>
            <pc:sldMk cId="2784980105" sldId="266"/>
            <ac:picMk id="7" creationId="{E8146B3A-1888-4D6A-950D-6B73F43F07E5}"/>
          </ac:picMkLst>
        </pc:picChg>
        <pc:picChg chg="add del">
          <ac:chgData name="CoulterS" userId="34749da5-1694-4e96-a307-c22fee0865d8" providerId="ADAL" clId="{1105BA6C-6AE3-415A-9147-8EE679EEA546}" dt="2023-07-12T14:40:21.729" v="261" actId="478"/>
          <ac:picMkLst>
            <pc:docMk/>
            <pc:sldMk cId="2784980105" sldId="266"/>
            <ac:picMk id="8" creationId="{4C6E09B5-B6EA-41FF-A7B9-09E2D40002F6}"/>
          </ac:picMkLst>
        </pc:picChg>
      </pc:sldChg>
      <pc:sldChg chg="addSp delSp modSp add del">
        <pc:chgData name="CoulterS" userId="34749da5-1694-4e96-a307-c22fee0865d8" providerId="ADAL" clId="{1105BA6C-6AE3-415A-9147-8EE679EEA546}" dt="2023-07-12T14:49:55.656" v="300" actId="2696"/>
        <pc:sldMkLst>
          <pc:docMk/>
          <pc:sldMk cId="1504463005" sldId="267"/>
        </pc:sldMkLst>
        <pc:picChg chg="del">
          <ac:chgData name="CoulterS" userId="34749da5-1694-4e96-a307-c22fee0865d8" providerId="ADAL" clId="{1105BA6C-6AE3-415A-9147-8EE679EEA546}" dt="2023-07-12T14:47:58.205" v="267" actId="478"/>
          <ac:picMkLst>
            <pc:docMk/>
            <pc:sldMk cId="1504463005" sldId="267"/>
            <ac:picMk id="7" creationId="{E8146B3A-1888-4D6A-950D-6B73F43F07E5}"/>
          </ac:picMkLst>
        </pc:picChg>
        <pc:picChg chg="add mod">
          <ac:chgData name="CoulterS" userId="34749da5-1694-4e96-a307-c22fee0865d8" providerId="ADAL" clId="{1105BA6C-6AE3-415A-9147-8EE679EEA546}" dt="2023-07-12T14:48:01.908" v="269" actId="14100"/>
          <ac:picMkLst>
            <pc:docMk/>
            <pc:sldMk cId="1504463005" sldId="267"/>
            <ac:picMk id="8" creationId="{FC5C63AB-3554-4643-911B-52AADFAB9C3E}"/>
          </ac:picMkLst>
        </pc:picChg>
      </pc:sldChg>
      <pc:sldChg chg="addSp modSp add">
        <pc:chgData name="CoulterS" userId="34749da5-1694-4e96-a307-c22fee0865d8" providerId="ADAL" clId="{1105BA6C-6AE3-415A-9147-8EE679EEA546}" dt="2023-07-12T14:48:41.948" v="277" actId="14100"/>
        <pc:sldMkLst>
          <pc:docMk/>
          <pc:sldMk cId="3282229619" sldId="268"/>
        </pc:sldMkLst>
        <pc:picChg chg="add mod">
          <ac:chgData name="CoulterS" userId="34749da5-1694-4e96-a307-c22fee0865d8" providerId="ADAL" clId="{1105BA6C-6AE3-415A-9147-8EE679EEA546}" dt="2023-07-12T14:48:41.948" v="277" actId="14100"/>
          <ac:picMkLst>
            <pc:docMk/>
            <pc:sldMk cId="3282229619" sldId="268"/>
            <ac:picMk id="7" creationId="{10BB3CB8-AC0F-4B16-872A-DCC7911C8E23}"/>
          </ac:picMkLst>
        </pc:picChg>
      </pc:sldChg>
      <pc:sldChg chg="addSp delSp modSp add">
        <pc:chgData name="CoulterS" userId="34749da5-1694-4e96-a307-c22fee0865d8" providerId="ADAL" clId="{1105BA6C-6AE3-415A-9147-8EE679EEA546}" dt="2023-07-12T14:49:10.945" v="285" actId="478"/>
        <pc:sldMkLst>
          <pc:docMk/>
          <pc:sldMk cId="1755506539" sldId="269"/>
        </pc:sldMkLst>
        <pc:picChg chg="del">
          <ac:chgData name="CoulterS" userId="34749da5-1694-4e96-a307-c22fee0865d8" providerId="ADAL" clId="{1105BA6C-6AE3-415A-9147-8EE679EEA546}" dt="2023-07-12T14:49:10.945" v="285" actId="478"/>
          <ac:picMkLst>
            <pc:docMk/>
            <pc:sldMk cId="1755506539" sldId="269"/>
            <ac:picMk id="7" creationId="{10BB3CB8-AC0F-4B16-872A-DCC7911C8E23}"/>
          </ac:picMkLst>
        </pc:picChg>
        <pc:picChg chg="add mod">
          <ac:chgData name="CoulterS" userId="34749da5-1694-4e96-a307-c22fee0865d8" providerId="ADAL" clId="{1105BA6C-6AE3-415A-9147-8EE679EEA546}" dt="2023-07-12T14:49:07.504" v="284" actId="1076"/>
          <ac:picMkLst>
            <pc:docMk/>
            <pc:sldMk cId="1755506539" sldId="269"/>
            <ac:picMk id="8" creationId="{6CD991D4-9B81-4011-9AB1-69B412B64DFB}"/>
          </ac:picMkLst>
        </pc:picChg>
      </pc:sldChg>
      <pc:sldChg chg="addSp delSp modSp add modAnim">
        <pc:chgData name="CoulterS" userId="34749da5-1694-4e96-a307-c22fee0865d8" providerId="ADAL" clId="{1105BA6C-6AE3-415A-9147-8EE679EEA546}" dt="2023-07-12T14:54:50.209" v="386"/>
        <pc:sldMkLst>
          <pc:docMk/>
          <pc:sldMk cId="1628021615" sldId="270"/>
        </pc:sldMkLst>
        <pc:spChg chg="add del mod">
          <ac:chgData name="CoulterS" userId="34749da5-1694-4e96-a307-c22fee0865d8" providerId="ADAL" clId="{1105BA6C-6AE3-415A-9147-8EE679EEA546}" dt="2023-07-12T14:53:28.336" v="303" actId="478"/>
          <ac:spMkLst>
            <pc:docMk/>
            <pc:sldMk cId="1628021615" sldId="270"/>
            <ac:spMk id="7" creationId="{F9709280-CDB3-4774-8F72-CD37433C91BE}"/>
          </ac:spMkLst>
        </pc:spChg>
        <pc:spChg chg="add mod">
          <ac:chgData name="CoulterS" userId="34749da5-1694-4e96-a307-c22fee0865d8" providerId="ADAL" clId="{1105BA6C-6AE3-415A-9147-8EE679EEA546}" dt="2023-07-12T14:54:15.085" v="343" actId="1076"/>
          <ac:spMkLst>
            <pc:docMk/>
            <pc:sldMk cId="1628021615" sldId="270"/>
            <ac:spMk id="10" creationId="{4C84FCE2-6E36-4818-BA48-5CA7CD8622BE}"/>
          </ac:spMkLst>
        </pc:spChg>
        <pc:spChg chg="add mod">
          <ac:chgData name="CoulterS" userId="34749da5-1694-4e96-a307-c22fee0865d8" providerId="ADAL" clId="{1105BA6C-6AE3-415A-9147-8EE679EEA546}" dt="2023-07-12T14:54:40.177" v="384" actId="255"/>
          <ac:spMkLst>
            <pc:docMk/>
            <pc:sldMk cId="1628021615" sldId="270"/>
            <ac:spMk id="11" creationId="{1F22F2D3-AE6C-4AB1-B8E3-0B74B75AC352}"/>
          </ac:spMkLst>
        </pc:spChg>
        <pc:picChg chg="mod">
          <ac:chgData name="CoulterS" userId="34749da5-1694-4e96-a307-c22fee0865d8" providerId="ADAL" clId="{1105BA6C-6AE3-415A-9147-8EE679EEA546}" dt="2023-07-12T14:54:22.033" v="346" actId="1076"/>
          <ac:picMkLst>
            <pc:docMk/>
            <pc:sldMk cId="1628021615" sldId="270"/>
            <ac:picMk id="6" creationId="{4C48167B-5D90-49E9-AE97-EFBD5C564B1E}"/>
          </ac:picMkLst>
        </pc:picChg>
        <pc:picChg chg="del">
          <ac:chgData name="CoulterS" userId="34749da5-1694-4e96-a307-c22fee0865d8" providerId="ADAL" clId="{1105BA6C-6AE3-415A-9147-8EE679EEA546}" dt="2023-07-12T14:49:31.121" v="290" actId="478"/>
          <ac:picMkLst>
            <pc:docMk/>
            <pc:sldMk cId="1628021615" sldId="270"/>
            <ac:picMk id="8" creationId="{6CD991D4-9B81-4011-9AB1-69B412B64DFB}"/>
          </ac:picMkLst>
        </pc:picChg>
        <pc:picChg chg="add mod">
          <ac:chgData name="CoulterS" userId="34749da5-1694-4e96-a307-c22fee0865d8" providerId="ADAL" clId="{1105BA6C-6AE3-415A-9147-8EE679EEA546}" dt="2023-07-12T14:49:38.276" v="292" actId="1076"/>
          <ac:picMkLst>
            <pc:docMk/>
            <pc:sldMk cId="1628021615" sldId="270"/>
            <ac:picMk id="9" creationId="{4A2CF863-FB08-4619-BB9B-273AF1876D6A}"/>
          </ac:picMkLst>
        </pc:picChg>
      </pc:sldChg>
      <pc:sldChg chg="addSp delSp modSp add ord">
        <pc:chgData name="CoulterS" userId="34749da5-1694-4e96-a307-c22fee0865d8" providerId="ADAL" clId="{1105BA6C-6AE3-415A-9147-8EE679EEA546}" dt="2023-07-12T15:04:56.157" v="588"/>
        <pc:sldMkLst>
          <pc:docMk/>
          <pc:sldMk cId="1833966867" sldId="271"/>
        </pc:sldMkLst>
        <pc:picChg chg="add mod">
          <ac:chgData name="CoulterS" userId="34749da5-1694-4e96-a307-c22fee0865d8" providerId="ADAL" clId="{1105BA6C-6AE3-415A-9147-8EE679EEA546}" dt="2023-07-12T14:49:54.388" v="299" actId="1076"/>
          <ac:picMkLst>
            <pc:docMk/>
            <pc:sldMk cId="1833966867" sldId="271"/>
            <ac:picMk id="8" creationId="{BF5F4062-E1F1-482E-8347-03FC1ABDF2C0}"/>
          </ac:picMkLst>
        </pc:picChg>
        <pc:picChg chg="del">
          <ac:chgData name="CoulterS" userId="34749da5-1694-4e96-a307-c22fee0865d8" providerId="ADAL" clId="{1105BA6C-6AE3-415A-9147-8EE679EEA546}" dt="2023-07-12T14:49:48.265" v="295" actId="478"/>
          <ac:picMkLst>
            <pc:docMk/>
            <pc:sldMk cId="1833966867" sldId="271"/>
            <ac:picMk id="9" creationId="{4A2CF863-FB08-4619-BB9B-273AF1876D6A}"/>
          </ac:picMkLst>
        </pc:picChg>
      </pc:sldChg>
      <pc:sldChg chg="addSp delSp modSp add modAnim">
        <pc:chgData name="CoulterS" userId="34749da5-1694-4e96-a307-c22fee0865d8" providerId="ADAL" clId="{1105BA6C-6AE3-415A-9147-8EE679EEA546}" dt="2023-07-12T15:00:11.305" v="468" actId="1076"/>
        <pc:sldMkLst>
          <pc:docMk/>
          <pc:sldMk cId="4206539389" sldId="272"/>
        </pc:sldMkLst>
        <pc:spChg chg="add mod">
          <ac:chgData name="CoulterS" userId="34749da5-1694-4e96-a307-c22fee0865d8" providerId="ADAL" clId="{1105BA6C-6AE3-415A-9147-8EE679EEA546}" dt="2023-07-12T15:00:11.305" v="468" actId="1076"/>
          <ac:spMkLst>
            <pc:docMk/>
            <pc:sldMk cId="4206539389" sldId="272"/>
            <ac:spMk id="9" creationId="{7E7BF47E-00C2-413C-B1C3-5CF655A781A1}"/>
          </ac:spMkLst>
        </pc:spChg>
        <pc:picChg chg="add mod">
          <ac:chgData name="CoulterS" userId="34749da5-1694-4e96-a307-c22fee0865d8" providerId="ADAL" clId="{1105BA6C-6AE3-415A-9147-8EE679EEA546}" dt="2023-07-12T14:56:21.635" v="394" actId="1076"/>
          <ac:picMkLst>
            <pc:docMk/>
            <pc:sldMk cId="4206539389" sldId="272"/>
            <ac:picMk id="7" creationId="{14559324-2B31-4A31-9F1A-B9681CF3359E}"/>
          </ac:picMkLst>
        </pc:picChg>
        <pc:picChg chg="del">
          <ac:chgData name="CoulterS" userId="34749da5-1694-4e96-a307-c22fee0865d8" providerId="ADAL" clId="{1105BA6C-6AE3-415A-9147-8EE679EEA546}" dt="2023-07-12T14:56:08.727" v="387" actId="478"/>
          <ac:picMkLst>
            <pc:docMk/>
            <pc:sldMk cId="4206539389" sldId="272"/>
            <ac:picMk id="8" creationId="{BF5F4062-E1F1-482E-8347-03FC1ABDF2C0}"/>
          </ac:picMkLst>
        </pc:picChg>
      </pc:sldChg>
      <pc:sldChg chg="add del">
        <pc:chgData name="CoulterS" userId="34749da5-1694-4e96-a307-c22fee0865d8" providerId="ADAL" clId="{1105BA6C-6AE3-415A-9147-8EE679EEA546}" dt="2023-07-12T14:59:38.400" v="396" actId="2696"/>
        <pc:sldMkLst>
          <pc:docMk/>
          <pc:sldMk cId="1549624802" sldId="273"/>
        </pc:sldMkLst>
      </pc:sldChg>
      <pc:sldChg chg="modSp add modAnim">
        <pc:chgData name="CoulterS" userId="34749da5-1694-4e96-a307-c22fee0865d8" providerId="ADAL" clId="{1105BA6C-6AE3-415A-9147-8EE679EEA546}" dt="2023-07-12T15:27:21.148" v="880" actId="1076"/>
        <pc:sldMkLst>
          <pc:docMk/>
          <pc:sldMk cId="4117537109" sldId="273"/>
        </pc:sldMkLst>
        <pc:spChg chg="mod">
          <ac:chgData name="CoulterS" userId="34749da5-1694-4e96-a307-c22fee0865d8" providerId="ADAL" clId="{1105BA6C-6AE3-415A-9147-8EE679EEA546}" dt="2023-07-12T15:27:21.148" v="880" actId="1076"/>
          <ac:spMkLst>
            <pc:docMk/>
            <pc:sldMk cId="4117537109" sldId="273"/>
            <ac:spMk id="9" creationId="{7E7BF47E-00C2-413C-B1C3-5CF655A781A1}"/>
          </ac:spMkLst>
        </pc:spChg>
      </pc:sldChg>
      <pc:sldChg chg="modSp add del">
        <pc:chgData name="CoulterS" userId="34749da5-1694-4e96-a307-c22fee0865d8" providerId="ADAL" clId="{1105BA6C-6AE3-415A-9147-8EE679EEA546}" dt="2023-07-12T15:19:14.414" v="699" actId="2696"/>
        <pc:sldMkLst>
          <pc:docMk/>
          <pc:sldMk cId="3524827022" sldId="274"/>
        </pc:sldMkLst>
        <pc:spChg chg="mod">
          <ac:chgData name="CoulterS" userId="34749da5-1694-4e96-a307-c22fee0865d8" providerId="ADAL" clId="{1105BA6C-6AE3-415A-9147-8EE679EEA546}" dt="2023-07-12T15:18:48.697" v="692" actId="6549"/>
          <ac:spMkLst>
            <pc:docMk/>
            <pc:sldMk cId="3524827022" sldId="274"/>
            <ac:spMk id="9" creationId="{7E7BF47E-00C2-413C-B1C3-5CF655A781A1}"/>
          </ac:spMkLst>
        </pc:spChg>
      </pc:sldChg>
      <pc:sldChg chg="modSp add del">
        <pc:chgData name="CoulterS" userId="34749da5-1694-4e96-a307-c22fee0865d8" providerId="ADAL" clId="{1105BA6C-6AE3-415A-9147-8EE679EEA546}" dt="2023-07-12T15:19:47.534" v="705" actId="2696"/>
        <pc:sldMkLst>
          <pc:docMk/>
          <pc:sldMk cId="4269196423" sldId="275"/>
        </pc:sldMkLst>
        <pc:spChg chg="mod">
          <ac:chgData name="CoulterS" userId="34749da5-1694-4e96-a307-c22fee0865d8" providerId="ADAL" clId="{1105BA6C-6AE3-415A-9147-8EE679EEA546}" dt="2023-07-12T15:18:29.844" v="688" actId="20577"/>
          <ac:spMkLst>
            <pc:docMk/>
            <pc:sldMk cId="4269196423" sldId="275"/>
            <ac:spMk id="9" creationId="{7E7BF47E-00C2-413C-B1C3-5CF655A781A1}"/>
          </ac:spMkLst>
        </pc:spChg>
      </pc:sldChg>
      <pc:sldChg chg="modSp add del ord">
        <pc:chgData name="CoulterS" userId="34749da5-1694-4e96-a307-c22fee0865d8" providerId="ADAL" clId="{1105BA6C-6AE3-415A-9147-8EE679EEA546}" dt="2023-07-12T15:24:13.334" v="826" actId="2696"/>
        <pc:sldMkLst>
          <pc:docMk/>
          <pc:sldMk cId="12924752" sldId="276"/>
        </pc:sldMkLst>
        <pc:spChg chg="mod">
          <ac:chgData name="CoulterS" userId="34749da5-1694-4e96-a307-c22fee0865d8" providerId="ADAL" clId="{1105BA6C-6AE3-415A-9147-8EE679EEA546}" dt="2023-07-12T15:18:58.934" v="696" actId="255"/>
          <ac:spMkLst>
            <pc:docMk/>
            <pc:sldMk cId="12924752" sldId="276"/>
            <ac:spMk id="9" creationId="{7E7BF47E-00C2-413C-B1C3-5CF655A781A1}"/>
          </ac:spMkLst>
        </pc:spChg>
      </pc:sldChg>
      <pc:sldChg chg="modSp add del ord">
        <pc:chgData name="CoulterS" userId="34749da5-1694-4e96-a307-c22fee0865d8" providerId="ADAL" clId="{1105BA6C-6AE3-415A-9147-8EE679EEA546}" dt="2023-07-12T15:24:42.314" v="836" actId="2696"/>
        <pc:sldMkLst>
          <pc:docMk/>
          <pc:sldMk cId="3453135463" sldId="277"/>
        </pc:sldMkLst>
        <pc:spChg chg="mod">
          <ac:chgData name="CoulterS" userId="34749da5-1694-4e96-a307-c22fee0865d8" providerId="ADAL" clId="{1105BA6C-6AE3-415A-9147-8EE679EEA546}" dt="2023-07-12T15:19:27" v="701"/>
          <ac:spMkLst>
            <pc:docMk/>
            <pc:sldMk cId="3453135463" sldId="277"/>
            <ac:spMk id="9" creationId="{7E7BF47E-00C2-413C-B1C3-5CF655A781A1}"/>
          </ac:spMkLst>
        </pc:spChg>
      </pc:sldChg>
      <pc:sldChg chg="add del">
        <pc:chgData name="CoulterS" userId="34749da5-1694-4e96-a307-c22fee0865d8" providerId="ADAL" clId="{1105BA6C-6AE3-415A-9147-8EE679EEA546}" dt="2023-07-12T15:24:41.689" v="835" actId="2696"/>
        <pc:sldMkLst>
          <pc:docMk/>
          <pc:sldMk cId="2761931358" sldId="278"/>
        </pc:sldMkLst>
      </pc:sldChg>
      <pc:sldChg chg="modSp add del">
        <pc:chgData name="CoulterS" userId="34749da5-1694-4e96-a307-c22fee0865d8" providerId="ADAL" clId="{1105BA6C-6AE3-415A-9147-8EE679EEA546}" dt="2023-07-12T15:24:54.283" v="841" actId="2696"/>
        <pc:sldMkLst>
          <pc:docMk/>
          <pc:sldMk cId="2339879195" sldId="279"/>
        </pc:sldMkLst>
        <pc:spChg chg="mod">
          <ac:chgData name="CoulterS" userId="34749da5-1694-4e96-a307-c22fee0865d8" providerId="ADAL" clId="{1105BA6C-6AE3-415A-9147-8EE679EEA546}" dt="2023-07-12T15:19:43.385" v="704"/>
          <ac:spMkLst>
            <pc:docMk/>
            <pc:sldMk cId="2339879195" sldId="279"/>
            <ac:spMk id="9" creationId="{7E7BF47E-00C2-413C-B1C3-5CF655A781A1}"/>
          </ac:spMkLst>
        </pc:spChg>
      </pc:sldChg>
      <pc:sldChg chg="modSp add del">
        <pc:chgData name="CoulterS" userId="34749da5-1694-4e96-a307-c22fee0865d8" providerId="ADAL" clId="{1105BA6C-6AE3-415A-9147-8EE679EEA546}" dt="2023-07-12T15:25:19.003" v="849" actId="2696"/>
        <pc:sldMkLst>
          <pc:docMk/>
          <pc:sldMk cId="1684204360" sldId="280"/>
        </pc:sldMkLst>
        <pc:spChg chg="mod">
          <ac:chgData name="CoulterS" userId="34749da5-1694-4e96-a307-c22fee0865d8" providerId="ADAL" clId="{1105BA6C-6AE3-415A-9147-8EE679EEA546}" dt="2023-07-12T15:20:36.834" v="731" actId="20577"/>
          <ac:spMkLst>
            <pc:docMk/>
            <pc:sldMk cId="1684204360" sldId="280"/>
            <ac:spMk id="9" creationId="{7E7BF47E-00C2-413C-B1C3-5CF655A781A1}"/>
          </ac:spMkLst>
        </pc:spChg>
      </pc:sldChg>
      <pc:sldChg chg="modSp add del">
        <pc:chgData name="CoulterS" userId="34749da5-1694-4e96-a307-c22fee0865d8" providerId="ADAL" clId="{1105BA6C-6AE3-415A-9147-8EE679EEA546}" dt="2023-07-12T15:25:19.804" v="850" actId="2696"/>
        <pc:sldMkLst>
          <pc:docMk/>
          <pc:sldMk cId="2833772858" sldId="281"/>
        </pc:sldMkLst>
        <pc:spChg chg="mod">
          <ac:chgData name="CoulterS" userId="34749da5-1694-4e96-a307-c22fee0865d8" providerId="ADAL" clId="{1105BA6C-6AE3-415A-9147-8EE679EEA546}" dt="2023-07-12T15:20:31.024" v="727" actId="20577"/>
          <ac:spMkLst>
            <pc:docMk/>
            <pc:sldMk cId="2833772858" sldId="281"/>
            <ac:spMk id="9" creationId="{7E7BF47E-00C2-413C-B1C3-5CF655A781A1}"/>
          </ac:spMkLst>
        </pc:spChg>
      </pc:sldChg>
      <pc:sldChg chg="add del">
        <pc:chgData name="CoulterS" userId="34749da5-1694-4e96-a307-c22fee0865d8" providerId="ADAL" clId="{1105BA6C-6AE3-415A-9147-8EE679EEA546}" dt="2023-07-12T15:20:41.759" v="733" actId="2696"/>
        <pc:sldMkLst>
          <pc:docMk/>
          <pc:sldMk cId="495764841" sldId="282"/>
        </pc:sldMkLst>
      </pc:sldChg>
      <pc:sldChg chg="modSp add del">
        <pc:chgData name="CoulterS" userId="34749da5-1694-4e96-a307-c22fee0865d8" providerId="ADAL" clId="{1105BA6C-6AE3-415A-9147-8EE679EEA546}" dt="2023-07-12T15:25:51.574" v="860" actId="2696"/>
        <pc:sldMkLst>
          <pc:docMk/>
          <pc:sldMk cId="916629787" sldId="282"/>
        </pc:sldMkLst>
        <pc:spChg chg="mod">
          <ac:chgData name="CoulterS" userId="34749da5-1694-4e96-a307-c22fee0865d8" providerId="ADAL" clId="{1105BA6C-6AE3-415A-9147-8EE679EEA546}" dt="2023-07-12T15:21:12.954" v="752" actId="20577"/>
          <ac:spMkLst>
            <pc:docMk/>
            <pc:sldMk cId="916629787" sldId="282"/>
            <ac:spMk id="9" creationId="{7E7BF47E-00C2-413C-B1C3-5CF655A781A1}"/>
          </ac:spMkLst>
        </pc:spChg>
      </pc:sldChg>
      <pc:sldChg chg="modSp add del ord">
        <pc:chgData name="CoulterS" userId="34749da5-1694-4e96-a307-c22fee0865d8" providerId="ADAL" clId="{1105BA6C-6AE3-415A-9147-8EE679EEA546}" dt="2023-07-12T15:25:50.743" v="859" actId="2696"/>
        <pc:sldMkLst>
          <pc:docMk/>
          <pc:sldMk cId="1442382266" sldId="283"/>
        </pc:sldMkLst>
        <pc:spChg chg="mod">
          <ac:chgData name="CoulterS" userId="34749da5-1694-4e96-a307-c22fee0865d8" providerId="ADAL" clId="{1105BA6C-6AE3-415A-9147-8EE679EEA546}" dt="2023-07-12T15:21:57.524" v="795" actId="313"/>
          <ac:spMkLst>
            <pc:docMk/>
            <pc:sldMk cId="1442382266" sldId="283"/>
            <ac:spMk id="9" creationId="{7E7BF47E-00C2-413C-B1C3-5CF655A781A1}"/>
          </ac:spMkLst>
        </pc:spChg>
      </pc:sldChg>
      <pc:sldChg chg="add">
        <pc:chgData name="CoulterS" userId="34749da5-1694-4e96-a307-c22fee0865d8" providerId="ADAL" clId="{1105BA6C-6AE3-415A-9147-8EE679EEA546}" dt="2023-07-12T19:10:14.674" v="3252"/>
        <pc:sldMkLst>
          <pc:docMk/>
          <pc:sldMk cId="2702061792" sldId="396"/>
        </pc:sldMkLst>
      </pc:sldChg>
      <pc:sldChg chg="add">
        <pc:chgData name="CoulterS" userId="34749da5-1694-4e96-a307-c22fee0865d8" providerId="ADAL" clId="{1105BA6C-6AE3-415A-9147-8EE679EEA546}" dt="2023-07-12T19:10:14.674" v="3252"/>
        <pc:sldMkLst>
          <pc:docMk/>
          <pc:sldMk cId="3547682710" sldId="397"/>
        </pc:sldMkLst>
      </pc:sldChg>
      <pc:sldChg chg="add">
        <pc:chgData name="CoulterS" userId="34749da5-1694-4e96-a307-c22fee0865d8" providerId="ADAL" clId="{1105BA6C-6AE3-415A-9147-8EE679EEA546}" dt="2023-07-12T19:10:14.674" v="3252"/>
        <pc:sldMkLst>
          <pc:docMk/>
          <pc:sldMk cId="3414801995" sldId="398"/>
        </pc:sldMkLst>
      </pc:sldChg>
      <pc:sldChg chg="add">
        <pc:chgData name="CoulterS" userId="34749da5-1694-4e96-a307-c22fee0865d8" providerId="ADAL" clId="{1105BA6C-6AE3-415A-9147-8EE679EEA546}" dt="2023-07-12T19:10:14.674" v="3252"/>
        <pc:sldMkLst>
          <pc:docMk/>
          <pc:sldMk cId="99883611" sldId="399"/>
        </pc:sldMkLst>
      </pc:sldChg>
      <pc:sldChg chg="add del">
        <pc:chgData name="CoulterS" userId="34749da5-1694-4e96-a307-c22fee0865d8" providerId="ADAL" clId="{1105BA6C-6AE3-415A-9147-8EE679EEA546}" dt="2023-07-13T13:27:53.257" v="11633" actId="2696"/>
        <pc:sldMkLst>
          <pc:docMk/>
          <pc:sldMk cId="4278165600" sldId="400"/>
        </pc:sldMkLst>
      </pc:sldChg>
      <pc:sldChg chg="add">
        <pc:chgData name="CoulterS" userId="34749da5-1694-4e96-a307-c22fee0865d8" providerId="ADAL" clId="{1105BA6C-6AE3-415A-9147-8EE679EEA546}" dt="2023-07-12T19:10:14.674" v="3252"/>
        <pc:sldMkLst>
          <pc:docMk/>
          <pc:sldMk cId="1381179037" sldId="401"/>
        </pc:sldMkLst>
      </pc:sldChg>
      <pc:sldChg chg="add">
        <pc:chgData name="CoulterS" userId="34749da5-1694-4e96-a307-c22fee0865d8" providerId="ADAL" clId="{1105BA6C-6AE3-415A-9147-8EE679EEA546}" dt="2023-07-12T19:10:14.674" v="3252"/>
        <pc:sldMkLst>
          <pc:docMk/>
          <pc:sldMk cId="2398267826" sldId="402"/>
        </pc:sldMkLst>
      </pc:sldChg>
      <pc:sldChg chg="add">
        <pc:chgData name="CoulterS" userId="34749da5-1694-4e96-a307-c22fee0865d8" providerId="ADAL" clId="{1105BA6C-6AE3-415A-9147-8EE679EEA546}" dt="2023-07-12T19:10:14.674" v="3252"/>
        <pc:sldMkLst>
          <pc:docMk/>
          <pc:sldMk cId="185882428" sldId="403"/>
        </pc:sldMkLst>
      </pc:sldChg>
      <pc:sldChg chg="addSp delSp modSp add addAnim delAnim modAnim">
        <pc:chgData name="CoulterS" userId="34749da5-1694-4e96-a307-c22fee0865d8" providerId="ADAL" clId="{1105BA6C-6AE3-415A-9147-8EE679EEA546}" dt="2023-07-12T19:19:27.275" v="3393" actId="14100"/>
        <pc:sldMkLst>
          <pc:docMk/>
          <pc:sldMk cId="3748996624" sldId="404"/>
        </pc:sldMkLst>
        <pc:spChg chg="add mod">
          <ac:chgData name="CoulterS" userId="34749da5-1694-4e96-a307-c22fee0865d8" providerId="ADAL" clId="{1105BA6C-6AE3-415A-9147-8EE679EEA546}" dt="2023-07-12T19:19:27.275" v="3393" actId="14100"/>
          <ac:spMkLst>
            <pc:docMk/>
            <pc:sldMk cId="3748996624" sldId="404"/>
            <ac:spMk id="5" creationId="{960C8288-0D08-4494-916B-D1499602B7E9}"/>
          </ac:spMkLst>
        </pc:spChg>
        <pc:spChg chg="add del mod">
          <ac:chgData name="CoulterS" userId="34749da5-1694-4e96-a307-c22fee0865d8" providerId="ADAL" clId="{1105BA6C-6AE3-415A-9147-8EE679EEA546}" dt="2023-07-12T19:19:13.784" v="3384" actId="478"/>
          <ac:spMkLst>
            <pc:docMk/>
            <pc:sldMk cId="3748996624" sldId="404"/>
            <ac:spMk id="6" creationId="{EC7A42D9-4B40-4950-9406-BCD2912BBFEC}"/>
          </ac:spMkLst>
        </pc:spChg>
      </pc:sldChg>
      <pc:sldChg chg="modSp add del modNotesTx">
        <pc:chgData name="CoulterS" userId="34749da5-1694-4e96-a307-c22fee0865d8" providerId="ADAL" clId="{1105BA6C-6AE3-415A-9147-8EE679EEA546}" dt="2023-07-13T13:39:32.282" v="11670" actId="20577"/>
        <pc:sldMkLst>
          <pc:docMk/>
          <pc:sldMk cId="3396176128" sldId="429"/>
        </pc:sldMkLst>
        <pc:spChg chg="mod">
          <ac:chgData name="CoulterS" userId="34749da5-1694-4e96-a307-c22fee0865d8" providerId="ADAL" clId="{1105BA6C-6AE3-415A-9147-8EE679EEA546}" dt="2023-07-12T16:03:44.611" v="1568" actId="6549"/>
          <ac:spMkLst>
            <pc:docMk/>
            <pc:sldMk cId="3396176128" sldId="429"/>
            <ac:spMk id="3" creationId="{AFA26A8A-96F6-4FA6-8A86-2E92A4030CFE}"/>
          </ac:spMkLst>
        </pc:spChg>
        <pc:spChg chg="mod">
          <ac:chgData name="CoulterS" userId="34749da5-1694-4e96-a307-c22fee0865d8" providerId="ADAL" clId="{1105BA6C-6AE3-415A-9147-8EE679EEA546}" dt="2023-07-13T13:38:52.146" v="11650" actId="14100"/>
          <ac:spMkLst>
            <pc:docMk/>
            <pc:sldMk cId="3396176128" sldId="429"/>
            <ac:spMk id="7" creationId="{BA6D12CF-E400-41A2-BD9F-5AA40B6405AC}"/>
          </ac:spMkLst>
        </pc:spChg>
      </pc:sldChg>
      <pc:sldChg chg="modSp add del">
        <pc:chgData name="CoulterS" userId="34749da5-1694-4e96-a307-c22fee0865d8" providerId="ADAL" clId="{1105BA6C-6AE3-415A-9147-8EE679EEA546}" dt="2023-07-12T16:06:11.778" v="1578" actId="2696"/>
        <pc:sldMkLst>
          <pc:docMk/>
          <pc:sldMk cId="88782672" sldId="430"/>
        </pc:sldMkLst>
        <pc:spChg chg="mod">
          <ac:chgData name="CoulterS" userId="34749da5-1694-4e96-a307-c22fee0865d8" providerId="ADAL" clId="{1105BA6C-6AE3-415A-9147-8EE679EEA546}" dt="2023-07-12T15:25:14.894" v="848" actId="20577"/>
          <ac:spMkLst>
            <pc:docMk/>
            <pc:sldMk cId="88782672" sldId="430"/>
            <ac:spMk id="3" creationId="{AFA26A8A-96F6-4FA6-8A86-2E92A4030CFE}"/>
          </ac:spMkLst>
        </pc:spChg>
      </pc:sldChg>
      <pc:sldChg chg="modSp add del">
        <pc:chgData name="CoulterS" userId="34749da5-1694-4e96-a307-c22fee0865d8" providerId="ADAL" clId="{1105BA6C-6AE3-415A-9147-8EE679EEA546}" dt="2023-07-13T13:39:11.194" v="11662" actId="2696"/>
        <pc:sldMkLst>
          <pc:docMk/>
          <pc:sldMk cId="2599527064" sldId="431"/>
        </pc:sldMkLst>
        <pc:spChg chg="mod">
          <ac:chgData name="CoulterS" userId="34749da5-1694-4e96-a307-c22fee0865d8" providerId="ADAL" clId="{1105BA6C-6AE3-415A-9147-8EE679EEA546}" dt="2023-07-12T15:24:50.638" v="839"/>
          <ac:spMkLst>
            <pc:docMk/>
            <pc:sldMk cId="2599527064" sldId="431"/>
            <ac:spMk id="3" creationId="{AFA26A8A-96F6-4FA6-8A86-2E92A4030CFE}"/>
          </ac:spMkLst>
        </pc:spChg>
      </pc:sldChg>
      <pc:sldChg chg="modSp add del">
        <pc:chgData name="CoulterS" userId="34749da5-1694-4e96-a307-c22fee0865d8" providerId="ADAL" clId="{1105BA6C-6AE3-415A-9147-8EE679EEA546}" dt="2023-07-13T13:39:11.205" v="11663" actId="2696"/>
        <pc:sldMkLst>
          <pc:docMk/>
          <pc:sldMk cId="3883322273" sldId="432"/>
        </pc:sldMkLst>
        <pc:spChg chg="mod">
          <ac:chgData name="CoulterS" userId="34749da5-1694-4e96-a307-c22fee0865d8" providerId="ADAL" clId="{1105BA6C-6AE3-415A-9147-8EE679EEA546}" dt="2023-07-12T15:25:10.534" v="847" actId="20577"/>
          <ac:spMkLst>
            <pc:docMk/>
            <pc:sldMk cId="3883322273" sldId="432"/>
            <ac:spMk id="3" creationId="{AFA26A8A-96F6-4FA6-8A86-2E92A4030CFE}"/>
          </ac:spMkLst>
        </pc:spChg>
      </pc:sldChg>
      <pc:sldChg chg="modSp add del">
        <pc:chgData name="CoulterS" userId="34749da5-1694-4e96-a307-c22fee0865d8" providerId="ADAL" clId="{1105BA6C-6AE3-415A-9147-8EE679EEA546}" dt="2023-07-13T13:39:11.205" v="11664" actId="2696"/>
        <pc:sldMkLst>
          <pc:docMk/>
          <pc:sldMk cId="331998124" sldId="433"/>
        </pc:sldMkLst>
        <pc:spChg chg="mod">
          <ac:chgData name="CoulterS" userId="34749da5-1694-4e96-a307-c22fee0865d8" providerId="ADAL" clId="{1105BA6C-6AE3-415A-9147-8EE679EEA546}" dt="2023-07-12T15:25:31.712" v="853"/>
          <ac:spMkLst>
            <pc:docMk/>
            <pc:sldMk cId="331998124" sldId="433"/>
            <ac:spMk id="3" creationId="{AFA26A8A-96F6-4FA6-8A86-2E92A4030CFE}"/>
          </ac:spMkLst>
        </pc:spChg>
      </pc:sldChg>
      <pc:sldChg chg="modSp add del">
        <pc:chgData name="CoulterS" userId="34749da5-1694-4e96-a307-c22fee0865d8" providerId="ADAL" clId="{1105BA6C-6AE3-415A-9147-8EE679EEA546}" dt="2023-07-13T13:39:11.214" v="11665" actId="2696"/>
        <pc:sldMkLst>
          <pc:docMk/>
          <pc:sldMk cId="621084825" sldId="434"/>
        </pc:sldMkLst>
        <pc:spChg chg="mod">
          <ac:chgData name="CoulterS" userId="34749da5-1694-4e96-a307-c22fee0865d8" providerId="ADAL" clId="{1105BA6C-6AE3-415A-9147-8EE679EEA546}" dt="2023-07-12T15:25:47.554" v="857" actId="20577"/>
          <ac:spMkLst>
            <pc:docMk/>
            <pc:sldMk cId="621084825" sldId="434"/>
            <ac:spMk id="3" creationId="{AFA26A8A-96F6-4FA6-8A86-2E92A4030CFE}"/>
          </ac:spMkLst>
        </pc:spChg>
      </pc:sldChg>
      <pc:sldChg chg="add del">
        <pc:chgData name="CoulterS" userId="34749da5-1694-4e96-a307-c22fee0865d8" providerId="ADAL" clId="{1105BA6C-6AE3-415A-9147-8EE679EEA546}" dt="2023-07-12T16:07:37.831" v="1587" actId="2696"/>
        <pc:sldMkLst>
          <pc:docMk/>
          <pc:sldMk cId="780986991" sldId="469"/>
        </pc:sldMkLst>
      </pc:sldChg>
      <pc:sldChg chg="addSp delSp modSp add del delAnim modAnim modNotesTx">
        <pc:chgData name="CoulterS" userId="34749da5-1694-4e96-a307-c22fee0865d8" providerId="ADAL" clId="{1105BA6C-6AE3-415A-9147-8EE679EEA546}" dt="2023-07-13T13:39:11.225" v="11666" actId="2696"/>
        <pc:sldMkLst>
          <pc:docMk/>
          <pc:sldMk cId="887431594" sldId="470"/>
        </pc:sldMkLst>
        <pc:spChg chg="mod">
          <ac:chgData name="CoulterS" userId="34749da5-1694-4e96-a307-c22fee0865d8" providerId="ADAL" clId="{1105BA6C-6AE3-415A-9147-8EE679EEA546}" dt="2023-07-12T15:30:08.524" v="925" actId="20577"/>
          <ac:spMkLst>
            <pc:docMk/>
            <pc:sldMk cId="887431594" sldId="470"/>
            <ac:spMk id="2" creationId="{2BDE4714-127C-4DC9-A6BD-7EC19EF3788C}"/>
          </ac:spMkLst>
        </pc:spChg>
        <pc:spChg chg="mod">
          <ac:chgData name="CoulterS" userId="34749da5-1694-4e96-a307-c22fee0865d8" providerId="ADAL" clId="{1105BA6C-6AE3-415A-9147-8EE679EEA546}" dt="2023-07-12T16:08:40.400" v="1601" actId="6549"/>
          <ac:spMkLst>
            <pc:docMk/>
            <pc:sldMk cId="887431594" sldId="470"/>
            <ac:spMk id="3" creationId="{8F5BE9A3-B9F7-4B12-8010-C55ACE7A9234}"/>
          </ac:spMkLst>
        </pc:spChg>
        <pc:picChg chg="add del mod ord">
          <ac:chgData name="CoulterS" userId="34749da5-1694-4e96-a307-c22fee0865d8" providerId="ADAL" clId="{1105BA6C-6AE3-415A-9147-8EE679EEA546}" dt="2023-07-12T16:07:19.200" v="1583" actId="478"/>
          <ac:picMkLst>
            <pc:docMk/>
            <pc:sldMk cId="887431594" sldId="470"/>
            <ac:picMk id="4" creationId="{F59D33EB-9FEF-456F-A3E9-C9AD420ABC1A}"/>
          </ac:picMkLst>
        </pc:picChg>
        <pc:picChg chg="add del mod modCrop">
          <ac:chgData name="CoulterS" userId="34749da5-1694-4e96-a307-c22fee0865d8" providerId="ADAL" clId="{1105BA6C-6AE3-415A-9147-8EE679EEA546}" dt="2023-07-12T16:07:18.667" v="1582" actId="478"/>
          <ac:picMkLst>
            <pc:docMk/>
            <pc:sldMk cId="887431594" sldId="470"/>
            <ac:picMk id="5" creationId="{38E72A70-5E3F-40CD-870C-717046B3F5E7}"/>
          </ac:picMkLst>
        </pc:picChg>
        <pc:picChg chg="add del mod">
          <ac:chgData name="CoulterS" userId="34749da5-1694-4e96-a307-c22fee0865d8" providerId="ADAL" clId="{1105BA6C-6AE3-415A-9147-8EE679EEA546}" dt="2023-07-12T15:39:25.355" v="1101" actId="478"/>
          <ac:picMkLst>
            <pc:docMk/>
            <pc:sldMk cId="887431594" sldId="470"/>
            <ac:picMk id="6" creationId="{0594E377-E03C-484C-B862-0FC1F5366EB5}"/>
          </ac:picMkLst>
        </pc:picChg>
        <pc:picChg chg="add del mod">
          <ac:chgData name="CoulterS" userId="34749da5-1694-4e96-a307-c22fee0865d8" providerId="ADAL" clId="{1105BA6C-6AE3-415A-9147-8EE679EEA546}" dt="2023-07-12T16:07:17.737" v="1580" actId="478"/>
          <ac:picMkLst>
            <pc:docMk/>
            <pc:sldMk cId="887431594" sldId="470"/>
            <ac:picMk id="7" creationId="{4DB984B4-3331-4005-97E8-F9A3BD800B9A}"/>
          </ac:picMkLst>
        </pc:picChg>
        <pc:picChg chg="add del mod">
          <ac:chgData name="CoulterS" userId="34749da5-1694-4e96-a307-c22fee0865d8" providerId="ADAL" clId="{1105BA6C-6AE3-415A-9147-8EE679EEA546}" dt="2023-07-12T16:07:18.249" v="1581" actId="478"/>
          <ac:picMkLst>
            <pc:docMk/>
            <pc:sldMk cId="887431594" sldId="470"/>
            <ac:picMk id="8" creationId="{738B9F7E-B2CE-420A-9A02-35035E04F1BF}"/>
          </ac:picMkLst>
        </pc:picChg>
        <pc:picChg chg="add del mod">
          <ac:chgData name="CoulterS" userId="34749da5-1694-4e96-a307-c22fee0865d8" providerId="ADAL" clId="{1105BA6C-6AE3-415A-9147-8EE679EEA546}" dt="2023-07-13T13:23:07.142" v="11626" actId="478"/>
          <ac:picMkLst>
            <pc:docMk/>
            <pc:sldMk cId="887431594" sldId="470"/>
            <ac:picMk id="9" creationId="{71DFF4A4-F838-428C-9360-D1628D45B262}"/>
          </ac:picMkLst>
        </pc:picChg>
        <pc:picChg chg="add del mod">
          <ac:chgData name="CoulterS" userId="34749da5-1694-4e96-a307-c22fee0865d8" providerId="ADAL" clId="{1105BA6C-6AE3-415A-9147-8EE679EEA546}" dt="2023-07-13T13:23:07.981" v="11627" actId="478"/>
          <ac:picMkLst>
            <pc:docMk/>
            <pc:sldMk cId="887431594" sldId="470"/>
            <ac:picMk id="10" creationId="{B0D6921D-B6C2-44FA-8F53-0430B1EB0802}"/>
          </ac:picMkLst>
        </pc:picChg>
      </pc:sldChg>
      <pc:sldChg chg="delSp modSp add del">
        <pc:chgData name="CoulterS" userId="34749da5-1694-4e96-a307-c22fee0865d8" providerId="ADAL" clId="{1105BA6C-6AE3-415A-9147-8EE679EEA546}" dt="2023-07-12T15:46:36.335" v="1488" actId="2696"/>
        <pc:sldMkLst>
          <pc:docMk/>
          <pc:sldMk cId="1249348122" sldId="471"/>
        </pc:sldMkLst>
        <pc:spChg chg="del">
          <ac:chgData name="CoulterS" userId="34749da5-1694-4e96-a307-c22fee0865d8" providerId="ADAL" clId="{1105BA6C-6AE3-415A-9147-8EE679EEA546}" dt="2023-07-12T15:43:21.015" v="1111" actId="478"/>
          <ac:spMkLst>
            <pc:docMk/>
            <pc:sldMk cId="1249348122" sldId="471"/>
            <ac:spMk id="2" creationId="{5571D89C-A34D-47CC-89B3-030DDE7310BD}"/>
          </ac:spMkLst>
        </pc:spChg>
        <pc:spChg chg="mod">
          <ac:chgData name="CoulterS" userId="34749da5-1694-4e96-a307-c22fee0865d8" providerId="ADAL" clId="{1105BA6C-6AE3-415A-9147-8EE679EEA546}" dt="2023-07-12T15:45:07.865" v="1287" actId="20577"/>
          <ac:spMkLst>
            <pc:docMk/>
            <pc:sldMk cId="1249348122" sldId="471"/>
            <ac:spMk id="3" creationId="{0AD83E7D-E8EA-40FB-ADB9-3547B4B3F0F8}"/>
          </ac:spMkLst>
        </pc:spChg>
      </pc:sldChg>
      <pc:sldChg chg="add del">
        <pc:chgData name="CoulterS" userId="34749da5-1694-4e96-a307-c22fee0865d8" providerId="ADAL" clId="{1105BA6C-6AE3-415A-9147-8EE679EEA546}" dt="2023-07-12T15:46:37.655" v="1489" actId="2696"/>
        <pc:sldMkLst>
          <pc:docMk/>
          <pc:sldMk cId="2854251054" sldId="472"/>
        </pc:sldMkLst>
      </pc:sldChg>
      <pc:sldChg chg="modSp add del">
        <pc:chgData name="CoulterS" userId="34749da5-1694-4e96-a307-c22fee0865d8" providerId="ADAL" clId="{1105BA6C-6AE3-415A-9147-8EE679EEA546}" dt="2023-07-12T15:46:35.455" v="1487" actId="2696"/>
        <pc:sldMkLst>
          <pc:docMk/>
          <pc:sldMk cId="312106437" sldId="473"/>
        </pc:sldMkLst>
        <pc:spChg chg="mod">
          <ac:chgData name="CoulterS" userId="34749da5-1694-4e96-a307-c22fee0865d8" providerId="ADAL" clId="{1105BA6C-6AE3-415A-9147-8EE679EEA546}" dt="2023-07-12T15:45:42.205" v="1346" actId="20577"/>
          <ac:spMkLst>
            <pc:docMk/>
            <pc:sldMk cId="312106437" sldId="473"/>
            <ac:spMk id="3" creationId="{0AD83E7D-E8EA-40FB-ADB9-3547B4B3F0F8}"/>
          </ac:spMkLst>
        </pc:spChg>
      </pc:sldChg>
      <pc:sldChg chg="addSp delSp modSp add">
        <pc:chgData name="CoulterS" userId="34749da5-1694-4e96-a307-c22fee0865d8" providerId="ADAL" clId="{1105BA6C-6AE3-415A-9147-8EE679EEA546}" dt="2023-07-12T16:09:59.671" v="1661" actId="403"/>
        <pc:sldMkLst>
          <pc:docMk/>
          <pc:sldMk cId="3800332755" sldId="474"/>
        </pc:sldMkLst>
        <pc:spChg chg="del mod">
          <ac:chgData name="CoulterS" userId="34749da5-1694-4e96-a307-c22fee0865d8" providerId="ADAL" clId="{1105BA6C-6AE3-415A-9147-8EE679EEA546}" dt="2023-07-12T16:09:28.218" v="1606" actId="478"/>
          <ac:spMkLst>
            <pc:docMk/>
            <pc:sldMk cId="3800332755" sldId="474"/>
            <ac:spMk id="3" creationId="{0AD83E7D-E8EA-40FB-ADB9-3547B4B3F0F8}"/>
          </ac:spMkLst>
        </pc:spChg>
        <pc:spChg chg="add mod">
          <ac:chgData name="CoulterS" userId="34749da5-1694-4e96-a307-c22fee0865d8" providerId="ADAL" clId="{1105BA6C-6AE3-415A-9147-8EE679EEA546}" dt="2023-07-12T16:09:59.671" v="1661" actId="403"/>
          <ac:spMkLst>
            <pc:docMk/>
            <pc:sldMk cId="3800332755" sldId="474"/>
            <ac:spMk id="4" creationId="{F658F255-001A-4DCA-97EF-866DCF39D574}"/>
          </ac:spMkLst>
        </pc:spChg>
      </pc:sldChg>
      <pc:sldChg chg="modSp add">
        <pc:chgData name="CoulterS" userId="34749da5-1694-4e96-a307-c22fee0865d8" providerId="ADAL" clId="{1105BA6C-6AE3-415A-9147-8EE679EEA546}" dt="2023-07-12T15:46:57.514" v="1497" actId="6549"/>
        <pc:sldMkLst>
          <pc:docMk/>
          <pc:sldMk cId="3562782762" sldId="475"/>
        </pc:sldMkLst>
        <pc:spChg chg="mod">
          <ac:chgData name="CoulterS" userId="34749da5-1694-4e96-a307-c22fee0865d8" providerId="ADAL" clId="{1105BA6C-6AE3-415A-9147-8EE679EEA546}" dt="2023-07-12T15:46:57.514" v="1497" actId="6549"/>
          <ac:spMkLst>
            <pc:docMk/>
            <pc:sldMk cId="3562782762" sldId="475"/>
            <ac:spMk id="3" creationId="{0AD83E7D-E8EA-40FB-ADB9-3547B4B3F0F8}"/>
          </ac:spMkLst>
        </pc:spChg>
      </pc:sldChg>
      <pc:sldChg chg="add modNotesTx">
        <pc:chgData name="CoulterS" userId="34749da5-1694-4e96-a307-c22fee0865d8" providerId="ADAL" clId="{1105BA6C-6AE3-415A-9147-8EE679EEA546}" dt="2023-07-12T23:45:04.570" v="10382" actId="20577"/>
        <pc:sldMkLst>
          <pc:docMk/>
          <pc:sldMk cId="1562365374" sldId="476"/>
        </pc:sldMkLst>
      </pc:sldChg>
      <pc:sldChg chg="addSp delSp modSp add">
        <pc:chgData name="CoulterS" userId="34749da5-1694-4e96-a307-c22fee0865d8" providerId="ADAL" clId="{1105BA6C-6AE3-415A-9147-8EE679EEA546}" dt="2023-07-12T15:51:01.765" v="1543" actId="478"/>
        <pc:sldMkLst>
          <pc:docMk/>
          <pc:sldMk cId="314874570" sldId="477"/>
        </pc:sldMkLst>
        <pc:spChg chg="add del mod">
          <ac:chgData name="CoulterS" userId="34749da5-1694-4e96-a307-c22fee0865d8" providerId="ADAL" clId="{1105BA6C-6AE3-415A-9147-8EE679EEA546}" dt="2023-07-12T15:51:01.765" v="1543" actId="478"/>
          <ac:spMkLst>
            <pc:docMk/>
            <pc:sldMk cId="314874570" sldId="477"/>
            <ac:spMk id="4" creationId="{9FD56B52-D652-4F76-956D-3CA860FBEF56}"/>
          </ac:spMkLst>
        </pc:spChg>
        <pc:picChg chg="add mod modCrop">
          <ac:chgData name="CoulterS" userId="34749da5-1694-4e96-a307-c22fee0865d8" providerId="ADAL" clId="{1105BA6C-6AE3-415A-9147-8EE679EEA546}" dt="2023-07-12T15:49:46.881" v="1509" actId="14100"/>
          <ac:picMkLst>
            <pc:docMk/>
            <pc:sldMk cId="314874570" sldId="477"/>
            <ac:picMk id="6" creationId="{E57CEF60-DBFE-472E-863C-2A06008FB0AE}"/>
          </ac:picMkLst>
        </pc:picChg>
        <pc:picChg chg="add del">
          <ac:chgData name="CoulterS" userId="34749da5-1694-4e96-a307-c22fee0865d8" providerId="ADAL" clId="{1105BA6C-6AE3-415A-9147-8EE679EEA546}" dt="2023-07-12T15:49:08.825" v="1501" actId="478"/>
          <ac:picMkLst>
            <pc:docMk/>
            <pc:sldMk cId="314874570" sldId="477"/>
            <ac:picMk id="1026" creationId="{5C027655-C19B-4DC5-9DA8-3FAFFB70DC87}"/>
          </ac:picMkLst>
        </pc:picChg>
        <pc:picChg chg="add mod">
          <ac:chgData name="CoulterS" userId="34749da5-1694-4e96-a307-c22fee0865d8" providerId="ADAL" clId="{1105BA6C-6AE3-415A-9147-8EE679EEA546}" dt="2023-07-12T15:49:44.471" v="1508" actId="14100"/>
          <ac:picMkLst>
            <pc:docMk/>
            <pc:sldMk cId="314874570" sldId="477"/>
            <ac:picMk id="1028" creationId="{49355EF6-32CB-457E-85AC-244642207EC2}"/>
          </ac:picMkLst>
        </pc:picChg>
      </pc:sldChg>
      <pc:sldChg chg="add del">
        <pc:chgData name="CoulterS" userId="34749da5-1694-4e96-a307-c22fee0865d8" providerId="ADAL" clId="{1105BA6C-6AE3-415A-9147-8EE679EEA546}" dt="2023-07-12T15:47:00.159" v="1498" actId="2696"/>
        <pc:sldMkLst>
          <pc:docMk/>
          <pc:sldMk cId="1897085257" sldId="477"/>
        </pc:sldMkLst>
      </pc:sldChg>
      <pc:sldChg chg="addSp delSp modSp add delAnim modAnim modNotesTx">
        <pc:chgData name="CoulterS" userId="34749da5-1694-4e96-a307-c22fee0865d8" providerId="ADAL" clId="{1105BA6C-6AE3-415A-9147-8EE679EEA546}" dt="2023-07-13T01:07:29.464" v="11554"/>
        <pc:sldMkLst>
          <pc:docMk/>
          <pc:sldMk cId="699874556" sldId="478"/>
        </pc:sldMkLst>
        <pc:spChg chg="add del mod">
          <ac:chgData name="CoulterS" userId="34749da5-1694-4e96-a307-c22fee0865d8" providerId="ADAL" clId="{1105BA6C-6AE3-415A-9147-8EE679EEA546}" dt="2023-07-12T17:36:38.746" v="1744" actId="478"/>
          <ac:spMkLst>
            <pc:docMk/>
            <pc:sldMk cId="699874556" sldId="478"/>
            <ac:spMk id="11" creationId="{72474E2F-2E77-4AAE-B016-372BDED98F69}"/>
          </ac:spMkLst>
        </pc:spChg>
        <pc:spChg chg="add del mod">
          <ac:chgData name="CoulterS" userId="34749da5-1694-4e96-a307-c22fee0865d8" providerId="ADAL" clId="{1105BA6C-6AE3-415A-9147-8EE679EEA546}" dt="2023-07-12T22:37:56.869" v="6621" actId="478"/>
          <ac:spMkLst>
            <pc:docMk/>
            <pc:sldMk cId="699874556" sldId="478"/>
            <ac:spMk id="13" creationId="{F1E96801-440F-489D-8932-7DAD079D87DE}"/>
          </ac:spMkLst>
        </pc:spChg>
        <pc:spChg chg="add mod">
          <ac:chgData name="CoulterS" userId="34749da5-1694-4e96-a307-c22fee0865d8" providerId="ADAL" clId="{1105BA6C-6AE3-415A-9147-8EE679EEA546}" dt="2023-07-12T22:38:05.120" v="6622" actId="1076"/>
          <ac:spMkLst>
            <pc:docMk/>
            <pc:sldMk cId="699874556" sldId="478"/>
            <ac:spMk id="14" creationId="{C9FEEC3F-E4F3-41DA-9F9D-A5251E5649D6}"/>
          </ac:spMkLst>
        </pc:spChg>
        <pc:spChg chg="add mod">
          <ac:chgData name="CoulterS" userId="34749da5-1694-4e96-a307-c22fee0865d8" providerId="ADAL" clId="{1105BA6C-6AE3-415A-9147-8EE679EEA546}" dt="2023-07-12T17:37:26.762" v="1777" actId="1076"/>
          <ac:spMkLst>
            <pc:docMk/>
            <pc:sldMk cId="699874556" sldId="478"/>
            <ac:spMk id="15" creationId="{C89E5E46-1936-4E62-87FC-E9A6162C97F7}"/>
          </ac:spMkLst>
        </pc:spChg>
        <pc:picChg chg="add del">
          <ac:chgData name="CoulterS" userId="34749da5-1694-4e96-a307-c22fee0865d8" providerId="ADAL" clId="{1105BA6C-6AE3-415A-9147-8EE679EEA546}" dt="2023-07-12T17:35:31.915" v="1694"/>
          <ac:picMkLst>
            <pc:docMk/>
            <pc:sldMk cId="699874556" sldId="478"/>
            <ac:picMk id="12" creationId="{5A3C1B2E-6BFB-4BA9-9F58-034DB38A27E5}"/>
          </ac:picMkLst>
        </pc:picChg>
        <pc:picChg chg="add mod">
          <ac:chgData name="CoulterS" userId="34749da5-1694-4e96-a307-c22fee0865d8" providerId="ADAL" clId="{1105BA6C-6AE3-415A-9147-8EE679EEA546}" dt="2023-07-12T15:57:34.366" v="1556" actId="1076"/>
          <ac:picMkLst>
            <pc:docMk/>
            <pc:sldMk cId="699874556" sldId="478"/>
            <ac:picMk id="2050" creationId="{2FBC2A81-D963-465A-890A-CBDB80A9B5FB}"/>
          </ac:picMkLst>
        </pc:picChg>
        <pc:picChg chg="add mod modCrop">
          <ac:chgData name="CoulterS" userId="34749da5-1694-4e96-a307-c22fee0865d8" providerId="ADAL" clId="{1105BA6C-6AE3-415A-9147-8EE679EEA546}" dt="2023-07-12T15:57:13.347" v="1552" actId="1076"/>
          <ac:picMkLst>
            <pc:docMk/>
            <pc:sldMk cId="699874556" sldId="478"/>
            <ac:picMk id="2052" creationId="{8BB7C407-3433-4B73-8490-BB9C9A843311}"/>
          </ac:picMkLst>
        </pc:picChg>
        <pc:picChg chg="add del">
          <ac:chgData name="CoulterS" userId="34749da5-1694-4e96-a307-c22fee0865d8" providerId="ADAL" clId="{1105BA6C-6AE3-415A-9147-8EE679EEA546}" dt="2023-07-12T15:57:57.104" v="1558"/>
          <ac:picMkLst>
            <pc:docMk/>
            <pc:sldMk cId="699874556" sldId="478"/>
            <ac:picMk id="2054" creationId="{9ACD3F32-6623-4D23-AF23-56A2AD10FEDE}"/>
          </ac:picMkLst>
        </pc:picChg>
        <pc:picChg chg="add mod modCrop">
          <ac:chgData name="CoulterS" userId="34749da5-1694-4e96-a307-c22fee0865d8" providerId="ADAL" clId="{1105BA6C-6AE3-415A-9147-8EE679EEA546}" dt="2023-07-12T15:58:12.986" v="1563" actId="732"/>
          <ac:picMkLst>
            <pc:docMk/>
            <pc:sldMk cId="699874556" sldId="478"/>
            <ac:picMk id="2056" creationId="{D50E193A-9B2E-47E1-9513-2CAD8A4954E4}"/>
          </ac:picMkLst>
        </pc:picChg>
      </pc:sldChg>
      <pc:sldChg chg="addSp delSp modSp add">
        <pc:chgData name="CoulterS" userId="34749da5-1694-4e96-a307-c22fee0865d8" providerId="ADAL" clId="{1105BA6C-6AE3-415A-9147-8EE679EEA546}" dt="2023-07-13T13:39:27.034" v="11669" actId="478"/>
        <pc:sldMkLst>
          <pc:docMk/>
          <pc:sldMk cId="3000902898" sldId="479"/>
        </pc:sldMkLst>
        <pc:spChg chg="mod">
          <ac:chgData name="CoulterS" userId="34749da5-1694-4e96-a307-c22fee0865d8" providerId="ADAL" clId="{1105BA6C-6AE3-415A-9147-8EE679EEA546}" dt="2023-07-13T13:39:06.914" v="11660" actId="313"/>
          <ac:spMkLst>
            <pc:docMk/>
            <pc:sldMk cId="3000902898" sldId="479"/>
            <ac:spMk id="3" creationId="{AFA26A8A-96F6-4FA6-8A86-2E92A4030CFE}"/>
          </ac:spMkLst>
        </pc:spChg>
        <pc:spChg chg="add del mod">
          <ac:chgData name="CoulterS" userId="34749da5-1694-4e96-a307-c22fee0865d8" providerId="ADAL" clId="{1105BA6C-6AE3-415A-9147-8EE679EEA546}" dt="2023-07-13T13:39:27.034" v="11669" actId="478"/>
          <ac:spMkLst>
            <pc:docMk/>
            <pc:sldMk cId="3000902898" sldId="479"/>
            <ac:spMk id="4" creationId="{52C2C08A-1A6E-4FE1-97E5-07EB71139314}"/>
          </ac:spMkLst>
        </pc:spChg>
        <pc:spChg chg="add">
          <ac:chgData name="CoulterS" userId="34749da5-1694-4e96-a307-c22fee0865d8" providerId="ADAL" clId="{1105BA6C-6AE3-415A-9147-8EE679EEA546}" dt="2023-07-13T13:39:20.947" v="11668"/>
          <ac:spMkLst>
            <pc:docMk/>
            <pc:sldMk cId="3000902898" sldId="479"/>
            <ac:spMk id="6" creationId="{1712B3B4-FF42-4FE8-A4D3-7818F195DE10}"/>
          </ac:spMkLst>
        </pc:spChg>
        <pc:spChg chg="del">
          <ac:chgData name="CoulterS" userId="34749da5-1694-4e96-a307-c22fee0865d8" providerId="ADAL" clId="{1105BA6C-6AE3-415A-9147-8EE679EEA546}" dt="2023-07-13T13:39:20.336" v="11667" actId="478"/>
          <ac:spMkLst>
            <pc:docMk/>
            <pc:sldMk cId="3000902898" sldId="479"/>
            <ac:spMk id="7" creationId="{BA6D12CF-E400-41A2-BD9F-5AA40B6405AC}"/>
          </ac:spMkLst>
        </pc:spChg>
      </pc:sldChg>
      <pc:sldChg chg="add del">
        <pc:chgData name="CoulterS" userId="34749da5-1694-4e96-a307-c22fee0865d8" providerId="ADAL" clId="{1105BA6C-6AE3-415A-9147-8EE679EEA546}" dt="2023-07-13T13:39:11.194" v="11661" actId="2696"/>
        <pc:sldMkLst>
          <pc:docMk/>
          <pc:sldMk cId="557028796" sldId="480"/>
        </pc:sldMkLst>
      </pc:sldChg>
      <pc:sldChg chg="delSp modSp add del delAnim modAnim">
        <pc:chgData name="CoulterS" userId="34749da5-1694-4e96-a307-c22fee0865d8" providerId="ADAL" clId="{1105BA6C-6AE3-415A-9147-8EE679EEA546}" dt="2023-07-12T16:08:20.945" v="1599" actId="2696"/>
        <pc:sldMkLst>
          <pc:docMk/>
          <pc:sldMk cId="439716508" sldId="481"/>
        </pc:sldMkLst>
        <pc:spChg chg="mod">
          <ac:chgData name="CoulterS" userId="34749da5-1694-4e96-a307-c22fee0865d8" providerId="ADAL" clId="{1105BA6C-6AE3-415A-9147-8EE679EEA546}" dt="2023-07-12T16:08:00.324" v="1594" actId="6549"/>
          <ac:spMkLst>
            <pc:docMk/>
            <pc:sldMk cId="439716508" sldId="481"/>
            <ac:spMk id="3" creationId="{8F5BE9A3-B9F7-4B12-8010-C55ACE7A9234}"/>
          </ac:spMkLst>
        </pc:spChg>
        <pc:picChg chg="del">
          <ac:chgData name="CoulterS" userId="34749da5-1694-4e96-a307-c22fee0865d8" providerId="ADAL" clId="{1105BA6C-6AE3-415A-9147-8EE679EEA546}" dt="2023-07-12T16:07:58.553" v="1593" actId="478"/>
          <ac:picMkLst>
            <pc:docMk/>
            <pc:sldMk cId="439716508" sldId="481"/>
            <ac:picMk id="4" creationId="{F59D33EB-9FEF-456F-A3E9-C9AD420ABC1A}"/>
          </ac:picMkLst>
        </pc:picChg>
        <pc:picChg chg="del mod">
          <ac:chgData name="CoulterS" userId="34749da5-1694-4e96-a307-c22fee0865d8" providerId="ADAL" clId="{1105BA6C-6AE3-415A-9147-8EE679EEA546}" dt="2023-07-12T16:07:58.070" v="1592" actId="478"/>
          <ac:picMkLst>
            <pc:docMk/>
            <pc:sldMk cId="439716508" sldId="481"/>
            <ac:picMk id="5" creationId="{38E72A70-5E3F-40CD-870C-717046B3F5E7}"/>
          </ac:picMkLst>
        </pc:picChg>
        <pc:picChg chg="del">
          <ac:chgData name="CoulterS" userId="34749da5-1694-4e96-a307-c22fee0865d8" providerId="ADAL" clId="{1105BA6C-6AE3-415A-9147-8EE679EEA546}" dt="2023-07-12T16:07:57.633" v="1590" actId="478"/>
          <ac:picMkLst>
            <pc:docMk/>
            <pc:sldMk cId="439716508" sldId="481"/>
            <ac:picMk id="7" creationId="{4DB984B4-3331-4005-97E8-F9A3BD800B9A}"/>
          </ac:picMkLst>
        </pc:picChg>
        <pc:picChg chg="del">
          <ac:chgData name="CoulterS" userId="34749da5-1694-4e96-a307-c22fee0865d8" providerId="ADAL" clId="{1105BA6C-6AE3-415A-9147-8EE679EEA546}" dt="2023-07-12T16:07:57.138" v="1589" actId="478"/>
          <ac:picMkLst>
            <pc:docMk/>
            <pc:sldMk cId="439716508" sldId="481"/>
            <ac:picMk id="8" creationId="{738B9F7E-B2CE-420A-9A02-35035E04F1BF}"/>
          </ac:picMkLst>
        </pc:picChg>
      </pc:sldChg>
      <pc:sldChg chg="addSp delSp modSp add modAnim modNotesTx">
        <pc:chgData name="CoulterS" userId="34749da5-1694-4e96-a307-c22fee0865d8" providerId="ADAL" clId="{1105BA6C-6AE3-415A-9147-8EE679EEA546}" dt="2023-07-12T23:44:55.320" v="10370" actId="20577"/>
        <pc:sldMkLst>
          <pc:docMk/>
          <pc:sldMk cId="1317039659" sldId="482"/>
        </pc:sldMkLst>
        <pc:spChg chg="add del mod">
          <ac:chgData name="CoulterS" userId="34749da5-1694-4e96-a307-c22fee0865d8" providerId="ADAL" clId="{1105BA6C-6AE3-415A-9147-8EE679EEA546}" dt="2023-07-12T20:17:38.370" v="4840" actId="478"/>
          <ac:spMkLst>
            <pc:docMk/>
            <pc:sldMk cId="1317039659" sldId="482"/>
            <ac:spMk id="6" creationId="{F4EE1A82-8DE5-4378-9340-EC61722CF7F2}"/>
          </ac:spMkLst>
        </pc:spChg>
      </pc:sldChg>
      <pc:sldChg chg="add">
        <pc:chgData name="CoulterS" userId="34749da5-1694-4e96-a307-c22fee0865d8" providerId="ADAL" clId="{1105BA6C-6AE3-415A-9147-8EE679EEA546}" dt="2023-07-12T16:09:23.724" v="1605"/>
        <pc:sldMkLst>
          <pc:docMk/>
          <pc:sldMk cId="4049303747" sldId="483"/>
        </pc:sldMkLst>
      </pc:sldChg>
      <pc:sldChg chg="modSp add modAnim modNotesTx">
        <pc:chgData name="CoulterS" userId="34749da5-1694-4e96-a307-c22fee0865d8" providerId="ADAL" clId="{1105BA6C-6AE3-415A-9147-8EE679EEA546}" dt="2023-07-12T23:46:28.201" v="10565" actId="20577"/>
        <pc:sldMkLst>
          <pc:docMk/>
          <pc:sldMk cId="1391770145" sldId="484"/>
        </pc:sldMkLst>
        <pc:spChg chg="mod">
          <ac:chgData name="CoulterS" userId="34749da5-1694-4e96-a307-c22fee0865d8" providerId="ADAL" clId="{1105BA6C-6AE3-415A-9147-8EE679EEA546}" dt="2023-07-12T17:33:34.608" v="1674" actId="20577"/>
          <ac:spMkLst>
            <pc:docMk/>
            <pc:sldMk cId="1391770145" sldId="484"/>
            <ac:spMk id="2" creationId="{667865AE-1486-4EBD-AC5A-1E62DC2FA588}"/>
          </ac:spMkLst>
        </pc:spChg>
        <pc:spChg chg="mod">
          <ac:chgData name="CoulterS" userId="34749da5-1694-4e96-a307-c22fee0865d8" providerId="ADAL" clId="{1105BA6C-6AE3-415A-9147-8EE679EEA546}" dt="2023-07-12T17:39:21.872" v="1812" actId="20577"/>
          <ac:spMkLst>
            <pc:docMk/>
            <pc:sldMk cId="1391770145" sldId="484"/>
            <ac:spMk id="3" creationId="{3BF8E620-972C-472E-8359-69A4F72758BC}"/>
          </ac:spMkLst>
        </pc:spChg>
      </pc:sldChg>
      <pc:sldChg chg="delSp modSp add del delAnim">
        <pc:chgData name="CoulterS" userId="34749da5-1694-4e96-a307-c22fee0865d8" providerId="ADAL" clId="{1105BA6C-6AE3-415A-9147-8EE679EEA546}" dt="2023-07-12T17:45:25.080" v="1922" actId="2696"/>
        <pc:sldMkLst>
          <pc:docMk/>
          <pc:sldMk cId="2551551884" sldId="485"/>
        </pc:sldMkLst>
        <pc:spChg chg="mod">
          <ac:chgData name="CoulterS" userId="34749da5-1694-4e96-a307-c22fee0865d8" providerId="ADAL" clId="{1105BA6C-6AE3-415A-9147-8EE679EEA546}" dt="2023-07-12T17:44:07.754" v="1894" actId="404"/>
          <ac:spMkLst>
            <pc:docMk/>
            <pc:sldMk cId="2551551884" sldId="485"/>
            <ac:spMk id="4" creationId="{9FD56B52-D652-4F76-956D-3CA860FBEF56}"/>
          </ac:spMkLst>
        </pc:spChg>
        <pc:spChg chg="del">
          <ac:chgData name="CoulterS" userId="34749da5-1694-4e96-a307-c22fee0865d8" providerId="ADAL" clId="{1105BA6C-6AE3-415A-9147-8EE679EEA546}" dt="2023-07-12T17:39:43.907" v="1820" actId="478"/>
          <ac:spMkLst>
            <pc:docMk/>
            <pc:sldMk cId="2551551884" sldId="485"/>
            <ac:spMk id="13" creationId="{F1E96801-440F-489D-8932-7DAD079D87DE}"/>
          </ac:spMkLst>
        </pc:spChg>
        <pc:spChg chg="del">
          <ac:chgData name="CoulterS" userId="34749da5-1694-4e96-a307-c22fee0865d8" providerId="ADAL" clId="{1105BA6C-6AE3-415A-9147-8EE679EEA546}" dt="2023-07-12T17:39:43.082" v="1819" actId="478"/>
          <ac:spMkLst>
            <pc:docMk/>
            <pc:sldMk cId="2551551884" sldId="485"/>
            <ac:spMk id="14" creationId="{C9FEEC3F-E4F3-41DA-9F9D-A5251E5649D6}"/>
          </ac:spMkLst>
        </pc:spChg>
        <pc:spChg chg="del">
          <ac:chgData name="CoulterS" userId="34749da5-1694-4e96-a307-c22fee0865d8" providerId="ADAL" clId="{1105BA6C-6AE3-415A-9147-8EE679EEA546}" dt="2023-07-12T17:39:41.292" v="1817" actId="478"/>
          <ac:spMkLst>
            <pc:docMk/>
            <pc:sldMk cId="2551551884" sldId="485"/>
            <ac:spMk id="15" creationId="{C89E5E46-1936-4E62-87FC-E9A6162C97F7}"/>
          </ac:spMkLst>
        </pc:spChg>
        <pc:picChg chg="del">
          <ac:chgData name="CoulterS" userId="34749da5-1694-4e96-a307-c22fee0865d8" providerId="ADAL" clId="{1105BA6C-6AE3-415A-9147-8EE679EEA546}" dt="2023-07-12T17:39:42.258" v="1818" actId="478"/>
          <ac:picMkLst>
            <pc:docMk/>
            <pc:sldMk cId="2551551884" sldId="485"/>
            <ac:picMk id="2050" creationId="{2FBC2A81-D963-465A-890A-CBDB80A9B5FB}"/>
          </ac:picMkLst>
        </pc:picChg>
        <pc:picChg chg="del">
          <ac:chgData name="CoulterS" userId="34749da5-1694-4e96-a307-c22fee0865d8" providerId="ADAL" clId="{1105BA6C-6AE3-415A-9147-8EE679EEA546}" dt="2023-07-12T17:39:44.362" v="1821" actId="478"/>
          <ac:picMkLst>
            <pc:docMk/>
            <pc:sldMk cId="2551551884" sldId="485"/>
            <ac:picMk id="2052" creationId="{8BB7C407-3433-4B73-8490-BB9C9A843311}"/>
          </ac:picMkLst>
        </pc:picChg>
        <pc:picChg chg="del">
          <ac:chgData name="CoulterS" userId="34749da5-1694-4e96-a307-c22fee0865d8" providerId="ADAL" clId="{1105BA6C-6AE3-415A-9147-8EE679EEA546}" dt="2023-07-12T17:39:44.982" v="1822" actId="478"/>
          <ac:picMkLst>
            <pc:docMk/>
            <pc:sldMk cId="2551551884" sldId="485"/>
            <ac:picMk id="2056" creationId="{D50E193A-9B2E-47E1-9513-2CAD8A4954E4}"/>
          </ac:picMkLst>
        </pc:picChg>
      </pc:sldChg>
      <pc:sldChg chg="add del">
        <pc:chgData name="CoulterS" userId="34749da5-1694-4e96-a307-c22fee0865d8" providerId="ADAL" clId="{1105BA6C-6AE3-415A-9147-8EE679EEA546}" dt="2023-07-12T17:39:36.512" v="1815" actId="2696"/>
        <pc:sldMkLst>
          <pc:docMk/>
          <pc:sldMk cId="3942558362" sldId="485"/>
        </pc:sldMkLst>
      </pc:sldChg>
      <pc:sldChg chg="modSp add">
        <pc:chgData name="CoulterS" userId="34749da5-1694-4e96-a307-c22fee0865d8" providerId="ADAL" clId="{1105BA6C-6AE3-415A-9147-8EE679EEA546}" dt="2023-07-12T17:44:18.761" v="1906" actId="20577"/>
        <pc:sldMkLst>
          <pc:docMk/>
          <pc:sldMk cId="742366544" sldId="486"/>
        </pc:sldMkLst>
        <pc:spChg chg="mod">
          <ac:chgData name="CoulterS" userId="34749da5-1694-4e96-a307-c22fee0865d8" providerId="ADAL" clId="{1105BA6C-6AE3-415A-9147-8EE679EEA546}" dt="2023-07-12T17:44:18.761" v="1906" actId="20577"/>
          <ac:spMkLst>
            <pc:docMk/>
            <pc:sldMk cId="742366544" sldId="486"/>
            <ac:spMk id="4" creationId="{9FD56B52-D652-4F76-956D-3CA860FBEF56}"/>
          </ac:spMkLst>
        </pc:spChg>
      </pc:sldChg>
      <pc:sldChg chg="add">
        <pc:chgData name="CoulterS" userId="34749da5-1694-4e96-a307-c22fee0865d8" providerId="ADAL" clId="{1105BA6C-6AE3-415A-9147-8EE679EEA546}" dt="2023-07-12T17:44:11.851" v="1895"/>
        <pc:sldMkLst>
          <pc:docMk/>
          <pc:sldMk cId="1278433070" sldId="487"/>
        </pc:sldMkLst>
      </pc:sldChg>
      <pc:sldChg chg="modSp add">
        <pc:chgData name="CoulterS" userId="34749da5-1694-4e96-a307-c22fee0865d8" providerId="ADAL" clId="{1105BA6C-6AE3-415A-9147-8EE679EEA546}" dt="2023-07-12T17:45:07.130" v="1921" actId="255"/>
        <pc:sldMkLst>
          <pc:docMk/>
          <pc:sldMk cId="1937213183" sldId="488"/>
        </pc:sldMkLst>
        <pc:spChg chg="mod">
          <ac:chgData name="CoulterS" userId="34749da5-1694-4e96-a307-c22fee0865d8" providerId="ADAL" clId="{1105BA6C-6AE3-415A-9147-8EE679EEA546}" dt="2023-07-12T17:45:07.130" v="1921" actId="255"/>
          <ac:spMkLst>
            <pc:docMk/>
            <pc:sldMk cId="1937213183" sldId="488"/>
            <ac:spMk id="4" creationId="{9FD56B52-D652-4F76-956D-3CA860FBEF56}"/>
          </ac:spMkLst>
        </pc:spChg>
      </pc:sldChg>
      <pc:sldChg chg="modSp add">
        <pc:chgData name="CoulterS" userId="34749da5-1694-4e96-a307-c22fee0865d8" providerId="ADAL" clId="{1105BA6C-6AE3-415A-9147-8EE679EEA546}" dt="2023-07-12T17:45:38.473" v="1927" actId="255"/>
        <pc:sldMkLst>
          <pc:docMk/>
          <pc:sldMk cId="2510361383" sldId="489"/>
        </pc:sldMkLst>
        <pc:spChg chg="mod">
          <ac:chgData name="CoulterS" userId="34749da5-1694-4e96-a307-c22fee0865d8" providerId="ADAL" clId="{1105BA6C-6AE3-415A-9147-8EE679EEA546}" dt="2023-07-12T17:45:38.473" v="1927" actId="255"/>
          <ac:spMkLst>
            <pc:docMk/>
            <pc:sldMk cId="2510361383" sldId="489"/>
            <ac:spMk id="4" creationId="{9FD56B52-D652-4F76-956D-3CA860FBEF56}"/>
          </ac:spMkLst>
        </pc:spChg>
      </pc:sldChg>
      <pc:sldChg chg="addSp delSp modSp add del modNotesTx">
        <pc:chgData name="CoulterS" userId="34749da5-1694-4e96-a307-c22fee0865d8" providerId="ADAL" clId="{1105BA6C-6AE3-415A-9147-8EE679EEA546}" dt="2023-07-12T23:47:14.798" v="10570" actId="2696"/>
        <pc:sldMkLst>
          <pc:docMk/>
          <pc:sldMk cId="1148163856" sldId="490"/>
        </pc:sldMkLst>
        <pc:spChg chg="del">
          <ac:chgData name="CoulterS" userId="34749da5-1694-4e96-a307-c22fee0865d8" providerId="ADAL" clId="{1105BA6C-6AE3-415A-9147-8EE679EEA546}" dt="2023-07-12T17:53:05.119" v="1964" actId="478"/>
          <ac:spMkLst>
            <pc:docMk/>
            <pc:sldMk cId="1148163856" sldId="490"/>
            <ac:spMk id="2" creationId="{075C8056-084B-4050-BB16-937ED379EA6E}"/>
          </ac:spMkLst>
        </pc:spChg>
        <pc:spChg chg="mod">
          <ac:chgData name="CoulterS" userId="34749da5-1694-4e96-a307-c22fee0865d8" providerId="ADAL" clId="{1105BA6C-6AE3-415A-9147-8EE679EEA546}" dt="2023-07-12T23:47:07.741" v="10568" actId="6549"/>
          <ac:spMkLst>
            <pc:docMk/>
            <pc:sldMk cId="1148163856" sldId="490"/>
            <ac:spMk id="3" creationId="{E186562C-3499-4E83-BC62-6C1EA20D2CDC}"/>
          </ac:spMkLst>
        </pc:spChg>
        <pc:spChg chg="add mod ord">
          <ac:chgData name="CoulterS" userId="34749da5-1694-4e96-a307-c22fee0865d8" providerId="ADAL" clId="{1105BA6C-6AE3-415A-9147-8EE679EEA546}" dt="2023-07-12T17:52:56.751" v="1962" actId="167"/>
          <ac:spMkLst>
            <pc:docMk/>
            <pc:sldMk cId="1148163856" sldId="490"/>
            <ac:spMk id="7" creationId="{7F8DBEBD-218C-43A0-AF39-BB5638D6414B}"/>
          </ac:spMkLst>
        </pc:spChg>
        <pc:picChg chg="add del">
          <ac:chgData name="CoulterS" userId="34749da5-1694-4e96-a307-c22fee0865d8" providerId="ADAL" clId="{1105BA6C-6AE3-415A-9147-8EE679EEA546}" dt="2023-07-12T17:51:14.939" v="1949" actId="478"/>
          <ac:picMkLst>
            <pc:docMk/>
            <pc:sldMk cId="1148163856" sldId="490"/>
            <ac:picMk id="4" creationId="{BD2B4669-1187-4510-94F8-8D36338DEEB6}"/>
          </ac:picMkLst>
        </pc:picChg>
        <pc:picChg chg="add mod">
          <ac:chgData name="CoulterS" userId="34749da5-1694-4e96-a307-c22fee0865d8" providerId="ADAL" clId="{1105BA6C-6AE3-415A-9147-8EE679EEA546}" dt="2023-07-12T17:53:00.791" v="1963" actId="14100"/>
          <ac:picMkLst>
            <pc:docMk/>
            <pc:sldMk cId="1148163856" sldId="490"/>
            <ac:picMk id="5" creationId="{7A734E5B-7799-4223-8D89-8E4768EDC190}"/>
          </ac:picMkLst>
        </pc:picChg>
        <pc:picChg chg="add del mod modCrop">
          <ac:chgData name="CoulterS" userId="34749da5-1694-4e96-a307-c22fee0865d8" providerId="ADAL" clId="{1105BA6C-6AE3-415A-9147-8EE679EEA546}" dt="2023-07-12T17:52:35.589" v="1958" actId="478"/>
          <ac:picMkLst>
            <pc:docMk/>
            <pc:sldMk cId="1148163856" sldId="490"/>
            <ac:picMk id="6" creationId="{0F725BF3-968D-4C0A-B27C-3903933DE9D3}"/>
          </ac:picMkLst>
        </pc:picChg>
      </pc:sldChg>
      <pc:sldChg chg="modSp add del">
        <pc:chgData name="CoulterS" userId="34749da5-1694-4e96-a307-c22fee0865d8" providerId="ADAL" clId="{1105BA6C-6AE3-415A-9147-8EE679EEA546}" dt="2023-07-12T17:50:23.310" v="1946" actId="2696"/>
        <pc:sldMkLst>
          <pc:docMk/>
          <pc:sldMk cId="1301872777" sldId="490"/>
        </pc:sldMkLst>
        <pc:spChg chg="mod">
          <ac:chgData name="CoulterS" userId="34749da5-1694-4e96-a307-c22fee0865d8" providerId="ADAL" clId="{1105BA6C-6AE3-415A-9147-8EE679EEA546}" dt="2023-07-12T17:49:53.330" v="1945" actId="255"/>
          <ac:spMkLst>
            <pc:docMk/>
            <pc:sldMk cId="1301872777" sldId="490"/>
            <ac:spMk id="4" creationId="{9FD56B52-D652-4F76-956D-3CA860FBEF56}"/>
          </ac:spMkLst>
        </pc:spChg>
      </pc:sldChg>
      <pc:sldChg chg="addSp delSp modSp add modNotesTx">
        <pc:chgData name="CoulterS" userId="34749da5-1694-4e96-a307-c22fee0865d8" providerId="ADAL" clId="{1105BA6C-6AE3-415A-9147-8EE679EEA546}" dt="2023-07-12T23:47:34.112" v="10585" actId="20577"/>
        <pc:sldMkLst>
          <pc:docMk/>
          <pc:sldMk cId="3471984681" sldId="491"/>
        </pc:sldMkLst>
        <pc:spChg chg="mod">
          <ac:chgData name="CoulterS" userId="34749da5-1694-4e96-a307-c22fee0865d8" providerId="ADAL" clId="{1105BA6C-6AE3-415A-9147-8EE679EEA546}" dt="2023-07-12T23:47:30.565" v="10573" actId="6549"/>
          <ac:spMkLst>
            <pc:docMk/>
            <pc:sldMk cId="3471984681" sldId="491"/>
            <ac:spMk id="3" creationId="{E186562C-3499-4E83-BC62-6C1EA20D2CDC}"/>
          </ac:spMkLst>
        </pc:spChg>
        <pc:spChg chg="mod">
          <ac:chgData name="CoulterS" userId="34749da5-1694-4e96-a307-c22fee0865d8" providerId="ADAL" clId="{1105BA6C-6AE3-415A-9147-8EE679EEA546}" dt="2023-07-12T18:00:05.680" v="2062" actId="207"/>
          <ac:spMkLst>
            <pc:docMk/>
            <pc:sldMk cId="3471984681" sldId="491"/>
            <ac:spMk id="7" creationId="{7F8DBEBD-218C-43A0-AF39-BB5638D6414B}"/>
          </ac:spMkLst>
        </pc:spChg>
        <pc:picChg chg="add mod">
          <ac:chgData name="CoulterS" userId="34749da5-1694-4e96-a307-c22fee0865d8" providerId="ADAL" clId="{1105BA6C-6AE3-415A-9147-8EE679EEA546}" dt="2023-07-12T17:59:50.709" v="2060" actId="14100"/>
          <ac:picMkLst>
            <pc:docMk/>
            <pc:sldMk cId="3471984681" sldId="491"/>
            <ac:picMk id="2" creationId="{1073919D-131B-41D7-956C-6FAF4F6966B4}"/>
          </ac:picMkLst>
        </pc:picChg>
        <pc:picChg chg="del">
          <ac:chgData name="CoulterS" userId="34749da5-1694-4e96-a307-c22fee0865d8" providerId="ADAL" clId="{1105BA6C-6AE3-415A-9147-8EE679EEA546}" dt="2023-07-12T17:59:44.469" v="2057" actId="478"/>
          <ac:picMkLst>
            <pc:docMk/>
            <pc:sldMk cId="3471984681" sldId="491"/>
            <ac:picMk id="5" creationId="{7A734E5B-7799-4223-8D89-8E4768EDC190}"/>
          </ac:picMkLst>
        </pc:picChg>
      </pc:sldChg>
      <pc:sldChg chg="modSp add">
        <pc:chgData name="CoulterS" userId="34749da5-1694-4e96-a307-c22fee0865d8" providerId="ADAL" clId="{1105BA6C-6AE3-415A-9147-8EE679EEA546}" dt="2023-07-12T18:03:04.349" v="2073" actId="20577"/>
        <pc:sldMkLst>
          <pc:docMk/>
          <pc:sldMk cId="1901945323" sldId="492"/>
        </pc:sldMkLst>
        <pc:spChg chg="mod">
          <ac:chgData name="CoulterS" userId="34749da5-1694-4e96-a307-c22fee0865d8" providerId="ADAL" clId="{1105BA6C-6AE3-415A-9147-8EE679EEA546}" dt="2023-07-12T18:03:04.349" v="2073" actId="20577"/>
          <ac:spMkLst>
            <pc:docMk/>
            <pc:sldMk cId="1901945323" sldId="492"/>
            <ac:spMk id="3" creationId="{E186562C-3499-4E83-BC62-6C1EA20D2CDC}"/>
          </ac:spMkLst>
        </pc:spChg>
      </pc:sldChg>
      <pc:sldChg chg="modSp add">
        <pc:chgData name="CoulterS" userId="34749da5-1694-4e96-a307-c22fee0865d8" providerId="ADAL" clId="{1105BA6C-6AE3-415A-9147-8EE679EEA546}" dt="2023-07-12T18:03:22.745" v="2076" actId="207"/>
        <pc:sldMkLst>
          <pc:docMk/>
          <pc:sldMk cId="1649792727" sldId="493"/>
        </pc:sldMkLst>
        <pc:spChg chg="mod">
          <ac:chgData name="CoulterS" userId="34749da5-1694-4e96-a307-c22fee0865d8" providerId="ADAL" clId="{1105BA6C-6AE3-415A-9147-8EE679EEA546}" dt="2023-07-12T18:03:22.745" v="2076" actId="207"/>
          <ac:spMkLst>
            <pc:docMk/>
            <pc:sldMk cId="1649792727" sldId="493"/>
            <ac:spMk id="3" creationId="{E186562C-3499-4E83-BC62-6C1EA20D2CDC}"/>
          </ac:spMkLst>
        </pc:spChg>
      </pc:sldChg>
      <pc:sldChg chg="modSp add">
        <pc:chgData name="CoulterS" userId="34749da5-1694-4e96-a307-c22fee0865d8" providerId="ADAL" clId="{1105BA6C-6AE3-415A-9147-8EE679EEA546}" dt="2023-07-12T18:07:33.718" v="2093" actId="20577"/>
        <pc:sldMkLst>
          <pc:docMk/>
          <pc:sldMk cId="1219759237" sldId="494"/>
        </pc:sldMkLst>
        <pc:spChg chg="mod">
          <ac:chgData name="CoulterS" userId="34749da5-1694-4e96-a307-c22fee0865d8" providerId="ADAL" clId="{1105BA6C-6AE3-415A-9147-8EE679EEA546}" dt="2023-07-12T18:07:33.718" v="2093" actId="20577"/>
          <ac:spMkLst>
            <pc:docMk/>
            <pc:sldMk cId="1219759237" sldId="494"/>
            <ac:spMk id="3" creationId="{E186562C-3499-4E83-BC62-6C1EA20D2CDC}"/>
          </ac:spMkLst>
        </pc:spChg>
      </pc:sldChg>
      <pc:sldChg chg="modSp add">
        <pc:chgData name="CoulterS" userId="34749da5-1694-4e96-a307-c22fee0865d8" providerId="ADAL" clId="{1105BA6C-6AE3-415A-9147-8EE679EEA546}" dt="2023-07-12T18:10:03.699" v="2101" actId="20577"/>
        <pc:sldMkLst>
          <pc:docMk/>
          <pc:sldMk cId="1518638658" sldId="495"/>
        </pc:sldMkLst>
        <pc:spChg chg="mod">
          <ac:chgData name="CoulterS" userId="34749da5-1694-4e96-a307-c22fee0865d8" providerId="ADAL" clId="{1105BA6C-6AE3-415A-9147-8EE679EEA546}" dt="2023-07-12T18:10:03.699" v="2101" actId="20577"/>
          <ac:spMkLst>
            <pc:docMk/>
            <pc:sldMk cId="1518638658" sldId="495"/>
            <ac:spMk id="3" creationId="{E186562C-3499-4E83-BC62-6C1EA20D2CDC}"/>
          </ac:spMkLst>
        </pc:spChg>
      </pc:sldChg>
      <pc:sldChg chg="addSp delSp modSp add modNotesTx">
        <pc:chgData name="CoulterS" userId="34749da5-1694-4e96-a307-c22fee0865d8" providerId="ADAL" clId="{1105BA6C-6AE3-415A-9147-8EE679EEA546}" dt="2023-07-12T23:47:49.807" v="10619" actId="20577"/>
        <pc:sldMkLst>
          <pc:docMk/>
          <pc:sldMk cId="3854631187" sldId="496"/>
        </pc:sldMkLst>
        <pc:spChg chg="add mod ord">
          <ac:chgData name="CoulterS" userId="34749da5-1694-4e96-a307-c22fee0865d8" providerId="ADAL" clId="{1105BA6C-6AE3-415A-9147-8EE679EEA546}" dt="2023-07-12T18:19:54.979" v="2202" actId="20577"/>
          <ac:spMkLst>
            <pc:docMk/>
            <pc:sldMk cId="3854631187" sldId="496"/>
            <ac:spMk id="6" creationId="{C56C9CDC-5C63-43AF-BDF3-41EF19F300B2}"/>
          </ac:spMkLst>
        </pc:spChg>
        <pc:spChg chg="add mod">
          <ac:chgData name="CoulterS" userId="34749da5-1694-4e96-a307-c22fee0865d8" providerId="ADAL" clId="{1105BA6C-6AE3-415A-9147-8EE679EEA546}" dt="2023-07-12T18:19:33.659" v="2189" actId="14100"/>
          <ac:spMkLst>
            <pc:docMk/>
            <pc:sldMk cId="3854631187" sldId="496"/>
            <ac:spMk id="8" creationId="{6A465283-397C-4699-8932-FA902CF629C8}"/>
          </ac:spMkLst>
        </pc:spChg>
        <pc:spChg chg="add del">
          <ac:chgData name="CoulterS" userId="34749da5-1694-4e96-a307-c22fee0865d8" providerId="ADAL" clId="{1105BA6C-6AE3-415A-9147-8EE679EEA546}" dt="2023-07-12T18:19:00.772" v="2177"/>
          <ac:spMkLst>
            <pc:docMk/>
            <pc:sldMk cId="3854631187" sldId="496"/>
            <ac:spMk id="9" creationId="{735D8FF9-7324-44D2-82AC-77E132698373}"/>
          </ac:spMkLst>
        </pc:spChg>
        <pc:picChg chg="add mod">
          <ac:chgData name="CoulterS" userId="34749da5-1694-4e96-a307-c22fee0865d8" providerId="ADAL" clId="{1105BA6C-6AE3-415A-9147-8EE679EEA546}" dt="2023-07-12T18:16:55.761" v="2117" actId="14100"/>
          <ac:picMkLst>
            <pc:docMk/>
            <pc:sldMk cId="3854631187" sldId="496"/>
            <ac:picMk id="4" creationId="{489DF4C4-B933-4983-8D28-623910C0F51B}"/>
          </ac:picMkLst>
        </pc:picChg>
        <pc:picChg chg="add mod modCrop">
          <ac:chgData name="CoulterS" userId="34749da5-1694-4e96-a307-c22fee0865d8" providerId="ADAL" clId="{1105BA6C-6AE3-415A-9147-8EE679EEA546}" dt="2023-07-12T18:16:58.901" v="2118" actId="14100"/>
          <ac:picMkLst>
            <pc:docMk/>
            <pc:sldMk cId="3854631187" sldId="496"/>
            <ac:picMk id="5" creationId="{0719128C-2F74-4B00-A81C-05D4586D1FD8}"/>
          </ac:picMkLst>
        </pc:picChg>
        <pc:picChg chg="add mod">
          <ac:chgData name="CoulterS" userId="34749da5-1694-4e96-a307-c22fee0865d8" providerId="ADAL" clId="{1105BA6C-6AE3-415A-9147-8EE679EEA546}" dt="2023-07-12T18:18:47.188" v="2174" actId="1076"/>
          <ac:picMkLst>
            <pc:docMk/>
            <pc:sldMk cId="3854631187" sldId="496"/>
            <ac:picMk id="7" creationId="{C5AFA3A3-D652-494A-969F-E4D731D563E4}"/>
          </ac:picMkLst>
        </pc:picChg>
      </pc:sldChg>
      <pc:sldChg chg="modSp add">
        <pc:chgData name="CoulterS" userId="34749da5-1694-4e96-a307-c22fee0865d8" providerId="ADAL" clId="{1105BA6C-6AE3-415A-9147-8EE679EEA546}" dt="2023-07-12T18:29:00.231" v="2678" actId="20577"/>
        <pc:sldMkLst>
          <pc:docMk/>
          <pc:sldMk cId="1619345025" sldId="497"/>
        </pc:sldMkLst>
        <pc:spChg chg="mod">
          <ac:chgData name="CoulterS" userId="34749da5-1694-4e96-a307-c22fee0865d8" providerId="ADAL" clId="{1105BA6C-6AE3-415A-9147-8EE679EEA546}" dt="2023-07-12T18:29:00.231" v="2678" actId="20577"/>
          <ac:spMkLst>
            <pc:docMk/>
            <pc:sldMk cId="1619345025" sldId="497"/>
            <ac:spMk id="6" creationId="{C56C9CDC-5C63-43AF-BDF3-41EF19F300B2}"/>
          </ac:spMkLst>
        </pc:spChg>
        <pc:picChg chg="mod">
          <ac:chgData name="CoulterS" userId="34749da5-1694-4e96-a307-c22fee0865d8" providerId="ADAL" clId="{1105BA6C-6AE3-415A-9147-8EE679EEA546}" dt="2023-07-12T18:20:04.006" v="2205" actId="1076"/>
          <ac:picMkLst>
            <pc:docMk/>
            <pc:sldMk cId="1619345025" sldId="497"/>
            <ac:picMk id="5" creationId="{0719128C-2F74-4B00-A81C-05D4586D1FD8}"/>
          </ac:picMkLst>
        </pc:picChg>
      </pc:sldChg>
      <pc:sldChg chg="modSp add">
        <pc:chgData name="CoulterS" userId="34749da5-1694-4e96-a307-c22fee0865d8" providerId="ADAL" clId="{1105BA6C-6AE3-415A-9147-8EE679EEA546}" dt="2023-07-12T18:23:14.279" v="2465" actId="20577"/>
        <pc:sldMkLst>
          <pc:docMk/>
          <pc:sldMk cId="562574287" sldId="498"/>
        </pc:sldMkLst>
        <pc:spChg chg="mod">
          <ac:chgData name="CoulterS" userId="34749da5-1694-4e96-a307-c22fee0865d8" providerId="ADAL" clId="{1105BA6C-6AE3-415A-9147-8EE679EEA546}" dt="2023-07-12T18:23:14.279" v="2465" actId="20577"/>
          <ac:spMkLst>
            <pc:docMk/>
            <pc:sldMk cId="562574287" sldId="498"/>
            <ac:spMk id="6" creationId="{C56C9CDC-5C63-43AF-BDF3-41EF19F300B2}"/>
          </ac:spMkLst>
        </pc:spChg>
      </pc:sldChg>
      <pc:sldChg chg="modSp add">
        <pc:chgData name="CoulterS" userId="34749da5-1694-4e96-a307-c22fee0865d8" providerId="ADAL" clId="{1105BA6C-6AE3-415A-9147-8EE679EEA546}" dt="2023-07-12T18:24:37.710" v="2676" actId="20577"/>
        <pc:sldMkLst>
          <pc:docMk/>
          <pc:sldMk cId="1907902533" sldId="499"/>
        </pc:sldMkLst>
        <pc:spChg chg="mod">
          <ac:chgData name="CoulterS" userId="34749da5-1694-4e96-a307-c22fee0865d8" providerId="ADAL" clId="{1105BA6C-6AE3-415A-9147-8EE679EEA546}" dt="2023-07-12T18:24:37.710" v="2676" actId="20577"/>
          <ac:spMkLst>
            <pc:docMk/>
            <pc:sldMk cId="1907902533" sldId="499"/>
            <ac:spMk id="6" creationId="{C56C9CDC-5C63-43AF-BDF3-41EF19F300B2}"/>
          </ac:spMkLst>
        </pc:spChg>
      </pc:sldChg>
      <pc:sldChg chg="modSp add ord">
        <pc:chgData name="CoulterS" userId="34749da5-1694-4e96-a307-c22fee0865d8" providerId="ADAL" clId="{1105BA6C-6AE3-415A-9147-8EE679EEA546}" dt="2023-07-12T18:24:02.565" v="2571"/>
        <pc:sldMkLst>
          <pc:docMk/>
          <pc:sldMk cId="928417831" sldId="500"/>
        </pc:sldMkLst>
        <pc:spChg chg="mod">
          <ac:chgData name="CoulterS" userId="34749da5-1694-4e96-a307-c22fee0865d8" providerId="ADAL" clId="{1105BA6C-6AE3-415A-9147-8EE679EEA546}" dt="2023-07-12T18:23:58.550" v="2569" actId="20577"/>
          <ac:spMkLst>
            <pc:docMk/>
            <pc:sldMk cId="928417831" sldId="500"/>
            <ac:spMk id="6" creationId="{C56C9CDC-5C63-43AF-BDF3-41EF19F300B2}"/>
          </ac:spMkLst>
        </pc:spChg>
      </pc:sldChg>
      <pc:sldChg chg="modSp add">
        <pc:chgData name="CoulterS" userId="34749da5-1694-4e96-a307-c22fee0865d8" providerId="ADAL" clId="{1105BA6C-6AE3-415A-9147-8EE679EEA546}" dt="2023-07-12T18:31:46.526" v="2693" actId="403"/>
        <pc:sldMkLst>
          <pc:docMk/>
          <pc:sldMk cId="2320941538" sldId="501"/>
        </pc:sldMkLst>
        <pc:spChg chg="mod">
          <ac:chgData name="CoulterS" userId="34749da5-1694-4e96-a307-c22fee0865d8" providerId="ADAL" clId="{1105BA6C-6AE3-415A-9147-8EE679EEA546}" dt="2023-07-12T18:31:46.526" v="2693" actId="403"/>
          <ac:spMkLst>
            <pc:docMk/>
            <pc:sldMk cId="2320941538" sldId="501"/>
            <ac:spMk id="6" creationId="{C56C9CDC-5C63-43AF-BDF3-41EF19F300B2}"/>
          </ac:spMkLst>
        </pc:spChg>
      </pc:sldChg>
      <pc:sldChg chg="modSp add del">
        <pc:chgData name="CoulterS" userId="34749da5-1694-4e96-a307-c22fee0865d8" providerId="ADAL" clId="{1105BA6C-6AE3-415A-9147-8EE679EEA546}" dt="2023-07-12T18:32:34.122" v="2735" actId="2696"/>
        <pc:sldMkLst>
          <pc:docMk/>
          <pc:sldMk cId="639552234" sldId="502"/>
        </pc:sldMkLst>
        <pc:spChg chg="mod">
          <ac:chgData name="CoulterS" userId="34749da5-1694-4e96-a307-c22fee0865d8" providerId="ADAL" clId="{1105BA6C-6AE3-415A-9147-8EE679EEA546}" dt="2023-07-12T18:32:05.832" v="2729" actId="313"/>
          <ac:spMkLst>
            <pc:docMk/>
            <pc:sldMk cId="639552234" sldId="502"/>
            <ac:spMk id="6" creationId="{C56C9CDC-5C63-43AF-BDF3-41EF19F300B2}"/>
          </ac:spMkLst>
        </pc:spChg>
      </pc:sldChg>
      <pc:sldChg chg="addSp delSp modSp add modAnim modNotesTx">
        <pc:chgData name="CoulterS" userId="34749da5-1694-4e96-a307-c22fee0865d8" providerId="ADAL" clId="{1105BA6C-6AE3-415A-9147-8EE679EEA546}" dt="2023-07-12T23:48:49.259" v="10831" actId="20577"/>
        <pc:sldMkLst>
          <pc:docMk/>
          <pc:sldMk cId="3376778099" sldId="503"/>
        </pc:sldMkLst>
        <pc:spChg chg="del">
          <ac:chgData name="CoulterS" userId="34749da5-1694-4e96-a307-c22fee0865d8" providerId="ADAL" clId="{1105BA6C-6AE3-415A-9147-8EE679EEA546}" dt="2023-07-12T18:42:24.454" v="2739"/>
          <ac:spMkLst>
            <pc:docMk/>
            <pc:sldMk cId="3376778099" sldId="503"/>
            <ac:spMk id="3" creationId="{24B8D4A3-DA38-46A8-B074-1A2377F4FB37}"/>
          </ac:spMkLst>
        </pc:spChg>
        <pc:spChg chg="mod">
          <ac:chgData name="CoulterS" userId="34749da5-1694-4e96-a307-c22fee0865d8" providerId="ADAL" clId="{1105BA6C-6AE3-415A-9147-8EE679EEA546}" dt="2023-07-12T18:32:30.182" v="2734" actId="14100"/>
          <ac:spMkLst>
            <pc:docMk/>
            <pc:sldMk cId="3376778099" sldId="503"/>
            <ac:spMk id="6" creationId="{C56C9CDC-5C63-43AF-BDF3-41EF19F300B2}"/>
          </ac:spMkLst>
        </pc:spChg>
        <pc:spChg chg="add mod">
          <ac:chgData name="CoulterS" userId="34749da5-1694-4e96-a307-c22fee0865d8" providerId="ADAL" clId="{1105BA6C-6AE3-415A-9147-8EE679EEA546}" dt="2023-07-12T20:29:14.595" v="5141" actId="20577"/>
          <ac:spMkLst>
            <pc:docMk/>
            <pc:sldMk cId="3376778099" sldId="503"/>
            <ac:spMk id="11" creationId="{2AD75A2F-A3D3-44E7-A16A-AC9A1BD424CE}"/>
          </ac:spMkLst>
        </pc:spChg>
        <pc:picChg chg="add mod ord">
          <ac:chgData name="CoulterS" userId="34749da5-1694-4e96-a307-c22fee0865d8" providerId="ADAL" clId="{1105BA6C-6AE3-415A-9147-8EE679EEA546}" dt="2023-07-12T20:22:29.534" v="4842" actId="1076"/>
          <ac:picMkLst>
            <pc:docMk/>
            <pc:sldMk cId="3376778099" sldId="503"/>
            <ac:picMk id="10" creationId="{EB307306-3F79-485D-AFB9-0D1E28BF7F26}"/>
          </ac:picMkLst>
        </pc:picChg>
        <pc:picChg chg="add mod">
          <ac:chgData name="CoulterS" userId="34749da5-1694-4e96-a307-c22fee0865d8" providerId="ADAL" clId="{1105BA6C-6AE3-415A-9147-8EE679EEA546}" dt="2023-07-12T20:28:21.831" v="5137" actId="1076"/>
          <ac:picMkLst>
            <pc:docMk/>
            <pc:sldMk cId="3376778099" sldId="503"/>
            <ac:picMk id="13" creationId="{FCE0C7D1-A877-4CCC-8BA7-6AF17DA49167}"/>
          </ac:picMkLst>
        </pc:picChg>
      </pc:sldChg>
      <pc:sldChg chg="add del">
        <pc:chgData name="CoulterS" userId="34749da5-1694-4e96-a307-c22fee0865d8" providerId="ADAL" clId="{1105BA6C-6AE3-415A-9147-8EE679EEA546}" dt="2023-07-12T18:42:34.193" v="2744" actId="2696"/>
        <pc:sldMkLst>
          <pc:docMk/>
          <pc:sldMk cId="2298240159" sldId="504"/>
        </pc:sldMkLst>
      </pc:sldChg>
      <pc:sldChg chg="add del">
        <pc:chgData name="CoulterS" userId="34749da5-1694-4e96-a307-c22fee0865d8" providerId="ADAL" clId="{1105BA6C-6AE3-415A-9147-8EE679EEA546}" dt="2023-07-12T18:37:18.353" v="2737" actId="2696"/>
        <pc:sldMkLst>
          <pc:docMk/>
          <pc:sldMk cId="3424500526" sldId="504"/>
        </pc:sldMkLst>
      </pc:sldChg>
      <pc:sldChg chg="modSp add modNotesTx">
        <pc:chgData name="CoulterS" userId="34749da5-1694-4e96-a307-c22fee0865d8" providerId="ADAL" clId="{1105BA6C-6AE3-415A-9147-8EE679EEA546}" dt="2023-07-12T23:49:07.564" v="10895" actId="20577"/>
        <pc:sldMkLst>
          <pc:docMk/>
          <pc:sldMk cId="3747457666" sldId="504"/>
        </pc:sldMkLst>
        <pc:spChg chg="mod">
          <ac:chgData name="CoulterS" userId="34749da5-1694-4e96-a307-c22fee0865d8" providerId="ADAL" clId="{1105BA6C-6AE3-415A-9147-8EE679EEA546}" dt="2023-07-12T20:28:53.520" v="5139" actId="313"/>
          <ac:spMkLst>
            <pc:docMk/>
            <pc:sldMk cId="3747457666" sldId="504"/>
            <ac:spMk id="3" creationId="{E186562C-3499-4E83-BC62-6C1EA20D2CDC}"/>
          </ac:spMkLst>
        </pc:spChg>
      </pc:sldChg>
      <pc:sldChg chg="add del">
        <pc:chgData name="CoulterS" userId="34749da5-1694-4e96-a307-c22fee0865d8" providerId="ADAL" clId="{1105BA6C-6AE3-415A-9147-8EE679EEA546}" dt="2023-07-12T18:32:17.762" v="2732"/>
        <pc:sldMkLst>
          <pc:docMk/>
          <pc:sldMk cId="3996619765" sldId="504"/>
        </pc:sldMkLst>
      </pc:sldChg>
      <pc:sldChg chg="add del">
        <pc:chgData name="CoulterS" userId="34749da5-1694-4e96-a307-c22fee0865d8" providerId="ADAL" clId="{1105BA6C-6AE3-415A-9147-8EE679EEA546}" dt="2023-07-12T18:52:55.803" v="2793" actId="2696"/>
        <pc:sldMkLst>
          <pc:docMk/>
          <pc:sldMk cId="1084665443" sldId="505"/>
        </pc:sldMkLst>
      </pc:sldChg>
      <pc:sldChg chg="modSp add">
        <pc:chgData name="CoulterS" userId="34749da5-1694-4e96-a307-c22fee0865d8" providerId="ADAL" clId="{1105BA6C-6AE3-415A-9147-8EE679EEA546}" dt="2023-07-12T18:53:09.293" v="2797" actId="5793"/>
        <pc:sldMkLst>
          <pc:docMk/>
          <pc:sldMk cId="384861832" sldId="506"/>
        </pc:sldMkLst>
        <pc:spChg chg="mod">
          <ac:chgData name="CoulterS" userId="34749da5-1694-4e96-a307-c22fee0865d8" providerId="ADAL" clId="{1105BA6C-6AE3-415A-9147-8EE679EEA546}" dt="2023-07-12T18:53:09.293" v="2797" actId="5793"/>
          <ac:spMkLst>
            <pc:docMk/>
            <pc:sldMk cId="384861832" sldId="506"/>
            <ac:spMk id="3" creationId="{E186562C-3499-4E83-BC62-6C1EA20D2CDC}"/>
          </ac:spMkLst>
        </pc:spChg>
      </pc:sldChg>
      <pc:sldChg chg="addSp delSp modSp add delAnim modAnim modNotesTx">
        <pc:chgData name="CoulterS" userId="34749da5-1694-4e96-a307-c22fee0865d8" providerId="ADAL" clId="{1105BA6C-6AE3-415A-9147-8EE679EEA546}" dt="2023-07-13T01:16:13.988" v="11558"/>
        <pc:sldMkLst>
          <pc:docMk/>
          <pc:sldMk cId="3597972523" sldId="507"/>
        </pc:sldMkLst>
        <pc:spChg chg="add mod">
          <ac:chgData name="CoulterS" userId="34749da5-1694-4e96-a307-c22fee0865d8" providerId="ADAL" clId="{1105BA6C-6AE3-415A-9147-8EE679EEA546}" dt="2023-07-12T18:54:33.866" v="2954" actId="1076"/>
          <ac:spMkLst>
            <pc:docMk/>
            <pc:sldMk cId="3597972523" sldId="507"/>
            <ac:spMk id="2" creationId="{ADA9750F-68C8-434C-99B3-C5657D9C2323}"/>
          </ac:spMkLst>
        </pc:spChg>
        <pc:spChg chg="mod">
          <ac:chgData name="CoulterS" userId="34749da5-1694-4e96-a307-c22fee0865d8" providerId="ADAL" clId="{1105BA6C-6AE3-415A-9147-8EE679EEA546}" dt="2023-07-12T18:53:20.093" v="2798" actId="20577"/>
          <ac:spMkLst>
            <pc:docMk/>
            <pc:sldMk cId="3597972523" sldId="507"/>
            <ac:spMk id="3" creationId="{E186562C-3499-4E83-BC62-6C1EA20D2CDC}"/>
          </ac:spMkLst>
        </pc:spChg>
        <pc:spChg chg="mod">
          <ac:chgData name="CoulterS" userId="34749da5-1694-4e96-a307-c22fee0865d8" providerId="ADAL" clId="{1105BA6C-6AE3-415A-9147-8EE679EEA546}" dt="2023-07-12T18:56:17.497" v="2958" actId="1076"/>
          <ac:spMkLst>
            <pc:docMk/>
            <pc:sldMk cId="3597972523" sldId="507"/>
            <ac:spMk id="7" creationId="{7F8DBEBD-218C-43A0-AF39-BB5638D6414B}"/>
          </ac:spMkLst>
        </pc:spChg>
        <pc:picChg chg="add del mod">
          <ac:chgData name="CoulterS" userId="34749da5-1694-4e96-a307-c22fee0865d8" providerId="ADAL" clId="{1105BA6C-6AE3-415A-9147-8EE679EEA546}" dt="2023-07-13T01:15:52.505" v="11556" actId="478"/>
          <ac:picMkLst>
            <pc:docMk/>
            <pc:sldMk cId="3597972523" sldId="507"/>
            <ac:picMk id="6" creationId="{D754801C-3822-4753-9F7F-DFC61FE2F273}"/>
          </ac:picMkLst>
        </pc:picChg>
        <pc:picChg chg="add mod">
          <ac:chgData name="CoulterS" userId="34749da5-1694-4e96-a307-c22fee0865d8" providerId="ADAL" clId="{1105BA6C-6AE3-415A-9147-8EE679EEA546}" dt="2023-07-13T01:16:10.653" v="11557" actId="931"/>
          <ac:picMkLst>
            <pc:docMk/>
            <pc:sldMk cId="3597972523" sldId="507"/>
            <ac:picMk id="8" creationId="{E407EE69-5537-48A6-8605-8BE1E89D7464}"/>
          </ac:picMkLst>
        </pc:picChg>
      </pc:sldChg>
      <pc:sldChg chg="delSp modSp add delAnim modAnim">
        <pc:chgData name="CoulterS" userId="34749da5-1694-4e96-a307-c22fee0865d8" providerId="ADAL" clId="{1105BA6C-6AE3-415A-9147-8EE679EEA546}" dt="2023-07-12T18:59:11.267" v="3045" actId="114"/>
        <pc:sldMkLst>
          <pc:docMk/>
          <pc:sldMk cId="730326151" sldId="508"/>
        </pc:sldMkLst>
        <pc:spChg chg="mod">
          <ac:chgData name="CoulterS" userId="34749da5-1694-4e96-a307-c22fee0865d8" providerId="ADAL" clId="{1105BA6C-6AE3-415A-9147-8EE679EEA546}" dt="2023-07-12T18:59:11.267" v="3045" actId="114"/>
          <ac:spMkLst>
            <pc:docMk/>
            <pc:sldMk cId="730326151" sldId="508"/>
            <ac:spMk id="2" creationId="{ADA9750F-68C8-434C-99B3-C5657D9C2323}"/>
          </ac:spMkLst>
        </pc:spChg>
        <pc:picChg chg="del">
          <ac:chgData name="CoulterS" userId="34749da5-1694-4e96-a307-c22fee0865d8" providerId="ADAL" clId="{1105BA6C-6AE3-415A-9147-8EE679EEA546}" dt="2023-07-12T18:56:55.544" v="2964" actId="478"/>
          <ac:picMkLst>
            <pc:docMk/>
            <pc:sldMk cId="730326151" sldId="508"/>
            <ac:picMk id="6" creationId="{D754801C-3822-4753-9F7F-DFC61FE2F273}"/>
          </ac:picMkLst>
        </pc:picChg>
      </pc:sldChg>
      <pc:sldChg chg="modSp add">
        <pc:chgData name="CoulterS" userId="34749da5-1694-4e96-a307-c22fee0865d8" providerId="ADAL" clId="{1105BA6C-6AE3-415A-9147-8EE679EEA546}" dt="2023-07-12T19:04:52.294" v="3092" actId="20577"/>
        <pc:sldMkLst>
          <pc:docMk/>
          <pc:sldMk cId="3054078186" sldId="509"/>
        </pc:sldMkLst>
        <pc:spChg chg="mod">
          <ac:chgData name="CoulterS" userId="34749da5-1694-4e96-a307-c22fee0865d8" providerId="ADAL" clId="{1105BA6C-6AE3-415A-9147-8EE679EEA546}" dt="2023-07-12T19:04:52.294" v="3092" actId="20577"/>
          <ac:spMkLst>
            <pc:docMk/>
            <pc:sldMk cId="3054078186" sldId="509"/>
            <ac:spMk id="3" creationId="{E186562C-3499-4E83-BC62-6C1EA20D2CDC}"/>
          </ac:spMkLst>
        </pc:spChg>
      </pc:sldChg>
      <pc:sldChg chg="modSp add del ord modAnim">
        <pc:chgData name="CoulterS" userId="34749da5-1694-4e96-a307-c22fee0865d8" providerId="ADAL" clId="{1105BA6C-6AE3-415A-9147-8EE679EEA546}" dt="2023-07-12T19:09:19.563" v="3251" actId="2696"/>
        <pc:sldMkLst>
          <pc:docMk/>
          <pc:sldMk cId="3663637373" sldId="510"/>
        </pc:sldMkLst>
        <pc:spChg chg="mod">
          <ac:chgData name="CoulterS" userId="34749da5-1694-4e96-a307-c22fee0865d8" providerId="ADAL" clId="{1105BA6C-6AE3-415A-9147-8EE679EEA546}" dt="2023-07-12T19:03:56.934" v="3068" actId="20577"/>
          <ac:spMkLst>
            <pc:docMk/>
            <pc:sldMk cId="3663637373" sldId="510"/>
            <ac:spMk id="3" creationId="{3BF8E620-972C-472E-8359-69A4F72758BC}"/>
          </ac:spMkLst>
        </pc:spChg>
      </pc:sldChg>
      <pc:sldChg chg="modSp add">
        <pc:chgData name="CoulterS" userId="34749da5-1694-4e96-a307-c22fee0865d8" providerId="ADAL" clId="{1105BA6C-6AE3-415A-9147-8EE679EEA546}" dt="2023-07-12T19:05:17.764" v="3099" actId="207"/>
        <pc:sldMkLst>
          <pc:docMk/>
          <pc:sldMk cId="1966727884" sldId="511"/>
        </pc:sldMkLst>
        <pc:spChg chg="mod">
          <ac:chgData name="CoulterS" userId="34749da5-1694-4e96-a307-c22fee0865d8" providerId="ADAL" clId="{1105BA6C-6AE3-415A-9147-8EE679EEA546}" dt="2023-07-12T19:05:17.764" v="3099" actId="207"/>
          <ac:spMkLst>
            <pc:docMk/>
            <pc:sldMk cId="1966727884" sldId="511"/>
            <ac:spMk id="3" creationId="{E186562C-3499-4E83-BC62-6C1EA20D2CDC}"/>
          </ac:spMkLst>
        </pc:spChg>
      </pc:sldChg>
      <pc:sldChg chg="modSp add">
        <pc:chgData name="CoulterS" userId="34749da5-1694-4e96-a307-c22fee0865d8" providerId="ADAL" clId="{1105BA6C-6AE3-415A-9147-8EE679EEA546}" dt="2023-07-12T19:06:22.994" v="3114" actId="20577"/>
        <pc:sldMkLst>
          <pc:docMk/>
          <pc:sldMk cId="1124288103" sldId="512"/>
        </pc:sldMkLst>
        <pc:spChg chg="mod">
          <ac:chgData name="CoulterS" userId="34749da5-1694-4e96-a307-c22fee0865d8" providerId="ADAL" clId="{1105BA6C-6AE3-415A-9147-8EE679EEA546}" dt="2023-07-12T19:06:22.994" v="3114" actId="20577"/>
          <ac:spMkLst>
            <pc:docMk/>
            <pc:sldMk cId="1124288103" sldId="512"/>
            <ac:spMk id="3" creationId="{E186562C-3499-4E83-BC62-6C1EA20D2CDC}"/>
          </ac:spMkLst>
        </pc:spChg>
      </pc:sldChg>
      <pc:sldChg chg="modSp add">
        <pc:chgData name="CoulterS" userId="34749da5-1694-4e96-a307-c22fee0865d8" providerId="ADAL" clId="{1105BA6C-6AE3-415A-9147-8EE679EEA546}" dt="2023-07-12T19:06:36.330" v="3117" actId="207"/>
        <pc:sldMkLst>
          <pc:docMk/>
          <pc:sldMk cId="2035211235" sldId="513"/>
        </pc:sldMkLst>
        <pc:spChg chg="mod">
          <ac:chgData name="CoulterS" userId="34749da5-1694-4e96-a307-c22fee0865d8" providerId="ADAL" clId="{1105BA6C-6AE3-415A-9147-8EE679EEA546}" dt="2023-07-12T19:06:36.330" v="3117" actId="207"/>
          <ac:spMkLst>
            <pc:docMk/>
            <pc:sldMk cId="2035211235" sldId="513"/>
            <ac:spMk id="3" creationId="{E186562C-3499-4E83-BC62-6C1EA20D2CDC}"/>
          </ac:spMkLst>
        </pc:spChg>
      </pc:sldChg>
      <pc:sldChg chg="modSp add">
        <pc:chgData name="CoulterS" userId="34749da5-1694-4e96-a307-c22fee0865d8" providerId="ADAL" clId="{1105BA6C-6AE3-415A-9147-8EE679EEA546}" dt="2023-07-12T19:06:56.614" v="3122" actId="313"/>
        <pc:sldMkLst>
          <pc:docMk/>
          <pc:sldMk cId="2907280258" sldId="514"/>
        </pc:sldMkLst>
        <pc:spChg chg="mod">
          <ac:chgData name="CoulterS" userId="34749da5-1694-4e96-a307-c22fee0865d8" providerId="ADAL" clId="{1105BA6C-6AE3-415A-9147-8EE679EEA546}" dt="2023-07-12T19:06:56.614" v="3122" actId="313"/>
          <ac:spMkLst>
            <pc:docMk/>
            <pc:sldMk cId="2907280258" sldId="514"/>
            <ac:spMk id="3" creationId="{E186562C-3499-4E83-BC62-6C1EA20D2CDC}"/>
          </ac:spMkLst>
        </pc:spChg>
      </pc:sldChg>
      <pc:sldChg chg="modSp add modNotesTx">
        <pc:chgData name="CoulterS" userId="34749da5-1694-4e96-a307-c22fee0865d8" providerId="ADAL" clId="{1105BA6C-6AE3-415A-9147-8EE679EEA546}" dt="2023-07-12T23:50:24.817" v="11094" actId="20577"/>
        <pc:sldMkLst>
          <pc:docMk/>
          <pc:sldMk cId="4188625003" sldId="515"/>
        </pc:sldMkLst>
        <pc:spChg chg="mod">
          <ac:chgData name="CoulterS" userId="34749da5-1694-4e96-a307-c22fee0865d8" providerId="ADAL" clId="{1105BA6C-6AE3-415A-9147-8EE679EEA546}" dt="2023-07-12T19:09:19.049" v="3250" actId="20577"/>
          <ac:spMkLst>
            <pc:docMk/>
            <pc:sldMk cId="4188625003" sldId="515"/>
            <ac:spMk id="2" creationId="{667865AE-1486-4EBD-AC5A-1E62DC2FA588}"/>
          </ac:spMkLst>
        </pc:spChg>
        <pc:spChg chg="mod">
          <ac:chgData name="CoulterS" userId="34749da5-1694-4e96-a307-c22fee0865d8" providerId="ADAL" clId="{1105BA6C-6AE3-415A-9147-8EE679EEA546}" dt="2023-07-12T19:09:18.450" v="3249" actId="6549"/>
          <ac:spMkLst>
            <pc:docMk/>
            <pc:sldMk cId="4188625003" sldId="515"/>
            <ac:spMk id="3" creationId="{3BF8E620-972C-472E-8359-69A4F72758BC}"/>
          </ac:spMkLst>
        </pc:spChg>
      </pc:sldChg>
      <pc:sldChg chg="modSp add modAnim">
        <pc:chgData name="CoulterS" userId="34749da5-1694-4e96-a307-c22fee0865d8" providerId="ADAL" clId="{1105BA6C-6AE3-415A-9147-8EE679EEA546}" dt="2023-07-12T19:19:45.189" v="3404" actId="1076"/>
        <pc:sldMkLst>
          <pc:docMk/>
          <pc:sldMk cId="2175178409" sldId="516"/>
        </pc:sldMkLst>
        <pc:spChg chg="mod">
          <ac:chgData name="CoulterS" userId="34749da5-1694-4e96-a307-c22fee0865d8" providerId="ADAL" clId="{1105BA6C-6AE3-415A-9147-8EE679EEA546}" dt="2023-07-12T19:19:45.189" v="3404" actId="1076"/>
          <ac:spMkLst>
            <pc:docMk/>
            <pc:sldMk cId="2175178409" sldId="516"/>
            <ac:spMk id="5" creationId="{960C8288-0D08-4494-916B-D1499602B7E9}"/>
          </ac:spMkLst>
        </pc:spChg>
        <pc:spChg chg="mod">
          <ac:chgData name="CoulterS" userId="34749da5-1694-4e96-a307-c22fee0865d8" providerId="ADAL" clId="{1105BA6C-6AE3-415A-9147-8EE679EEA546}" dt="2023-07-12T19:19:05.964" v="3382" actId="6549"/>
          <ac:spMkLst>
            <pc:docMk/>
            <pc:sldMk cId="2175178409" sldId="516"/>
            <ac:spMk id="6" creationId="{EC7A42D9-4B40-4950-9406-BCD2912BBFEC}"/>
          </ac:spMkLst>
        </pc:spChg>
      </pc:sldChg>
      <pc:sldChg chg="add del">
        <pc:chgData name="CoulterS" userId="34749da5-1694-4e96-a307-c22fee0865d8" providerId="ADAL" clId="{1105BA6C-6AE3-415A-9147-8EE679EEA546}" dt="2023-07-12T19:21:50.359" v="3407" actId="2696"/>
        <pc:sldMkLst>
          <pc:docMk/>
          <pc:sldMk cId="786862851" sldId="517"/>
        </pc:sldMkLst>
      </pc:sldChg>
      <pc:sldChg chg="addSp modSp add modAnim modNotesTx">
        <pc:chgData name="CoulterS" userId="34749da5-1694-4e96-a307-c22fee0865d8" providerId="ADAL" clId="{1105BA6C-6AE3-415A-9147-8EE679EEA546}" dt="2023-07-12T23:52:37.345" v="11417" actId="20577"/>
        <pc:sldMkLst>
          <pc:docMk/>
          <pc:sldMk cId="1374846593" sldId="518"/>
        </pc:sldMkLst>
        <pc:spChg chg="mod">
          <ac:chgData name="CoulterS" userId="34749da5-1694-4e96-a307-c22fee0865d8" providerId="ADAL" clId="{1105BA6C-6AE3-415A-9147-8EE679EEA546}" dt="2023-07-12T19:25:15.904" v="3464" actId="20577"/>
          <ac:spMkLst>
            <pc:docMk/>
            <pc:sldMk cId="1374846593" sldId="518"/>
            <ac:spMk id="3" creationId="{AFA26A8A-96F6-4FA6-8A86-2E92A4030CFE}"/>
          </ac:spMkLst>
        </pc:spChg>
        <pc:spChg chg="add mod">
          <ac:chgData name="CoulterS" userId="34749da5-1694-4e96-a307-c22fee0865d8" providerId="ADAL" clId="{1105BA6C-6AE3-415A-9147-8EE679EEA546}" dt="2023-07-12T19:26:55.431" v="3520" actId="1076"/>
          <ac:spMkLst>
            <pc:docMk/>
            <pc:sldMk cId="1374846593" sldId="518"/>
            <ac:spMk id="4" creationId="{A71EEF1A-2198-40A2-8CEA-AEC7C2A9FAD4}"/>
          </ac:spMkLst>
        </pc:spChg>
        <pc:spChg chg="add mod">
          <ac:chgData name="CoulterS" userId="34749da5-1694-4e96-a307-c22fee0865d8" providerId="ADAL" clId="{1105BA6C-6AE3-415A-9147-8EE679EEA546}" dt="2023-07-12T19:28:23.589" v="3696" actId="1076"/>
          <ac:spMkLst>
            <pc:docMk/>
            <pc:sldMk cId="1374846593" sldId="518"/>
            <ac:spMk id="5" creationId="{413E027B-B65B-45B1-AE82-CF1276CB8105}"/>
          </ac:spMkLst>
        </pc:spChg>
        <pc:spChg chg="mod">
          <ac:chgData name="CoulterS" userId="34749da5-1694-4e96-a307-c22fee0865d8" providerId="ADAL" clId="{1105BA6C-6AE3-415A-9147-8EE679EEA546}" dt="2023-07-12T19:22:13.785" v="3434" actId="1076"/>
          <ac:spMkLst>
            <pc:docMk/>
            <pc:sldMk cId="1374846593" sldId="518"/>
            <ac:spMk id="7" creationId="{BA6D12CF-E400-41A2-BD9F-5AA40B6405AC}"/>
          </ac:spMkLst>
        </pc:spChg>
      </pc:sldChg>
      <pc:sldChg chg="addSp delSp modSp add modAnim modNotesTx">
        <pc:chgData name="CoulterS" userId="34749da5-1694-4e96-a307-c22fee0865d8" providerId="ADAL" clId="{1105BA6C-6AE3-415A-9147-8EE679EEA546}" dt="2023-07-12T20:06:12.032" v="4394" actId="20577"/>
        <pc:sldMkLst>
          <pc:docMk/>
          <pc:sldMk cId="2086777086" sldId="519"/>
        </pc:sldMkLst>
        <pc:spChg chg="del mod">
          <ac:chgData name="CoulterS" userId="34749da5-1694-4e96-a307-c22fee0865d8" providerId="ADAL" clId="{1105BA6C-6AE3-415A-9147-8EE679EEA546}" dt="2023-07-12T19:38:29.793" v="3962" actId="478"/>
          <ac:spMkLst>
            <pc:docMk/>
            <pc:sldMk cId="2086777086" sldId="519"/>
            <ac:spMk id="2" creationId="{23E2DAA5-313D-4AF3-A0B7-52F8CA71E672}"/>
          </ac:spMkLst>
        </pc:spChg>
        <pc:spChg chg="mod">
          <ac:chgData name="CoulterS" userId="34749da5-1694-4e96-a307-c22fee0865d8" providerId="ADAL" clId="{1105BA6C-6AE3-415A-9147-8EE679EEA546}" dt="2023-07-12T19:39:03.823" v="4013" actId="20577"/>
          <ac:spMkLst>
            <pc:docMk/>
            <pc:sldMk cId="2086777086" sldId="519"/>
            <ac:spMk id="3" creationId="{68F7C283-589C-4793-AEF0-7D2BC93250E4}"/>
          </ac:spMkLst>
        </pc:spChg>
        <pc:spChg chg="add del mod">
          <ac:chgData name="CoulterS" userId="34749da5-1694-4e96-a307-c22fee0865d8" providerId="ADAL" clId="{1105BA6C-6AE3-415A-9147-8EE679EEA546}" dt="2023-07-12T19:38:26.796" v="3961" actId="478"/>
          <ac:spMkLst>
            <pc:docMk/>
            <pc:sldMk cId="2086777086" sldId="519"/>
            <ac:spMk id="4" creationId="{E4755C9D-853A-45E2-BFE3-71A6708B52D6}"/>
          </ac:spMkLst>
        </pc:spChg>
        <pc:spChg chg="add del mod">
          <ac:chgData name="CoulterS" userId="34749da5-1694-4e96-a307-c22fee0865d8" providerId="ADAL" clId="{1105BA6C-6AE3-415A-9147-8EE679EEA546}" dt="2023-07-12T19:38:31.674" v="3963" actId="478"/>
          <ac:spMkLst>
            <pc:docMk/>
            <pc:sldMk cId="2086777086" sldId="519"/>
            <ac:spMk id="6" creationId="{B13609E0-C78A-4F6C-BF40-4BBE410AD2F8}"/>
          </ac:spMkLst>
        </pc:spChg>
        <pc:spChg chg="add">
          <ac:chgData name="CoulterS" userId="34749da5-1694-4e96-a307-c22fee0865d8" providerId="ADAL" clId="{1105BA6C-6AE3-415A-9147-8EE679EEA546}" dt="2023-07-12T19:39:14.243" v="4014"/>
          <ac:spMkLst>
            <pc:docMk/>
            <pc:sldMk cId="2086777086" sldId="519"/>
            <ac:spMk id="7" creationId="{6AA932E6-92B0-471A-A0A8-415D7B4D97D9}"/>
          </ac:spMkLst>
        </pc:spChg>
      </pc:sldChg>
      <pc:sldChg chg="addSp delSp modSp add delAnim modAnim">
        <pc:chgData name="CoulterS" userId="34749da5-1694-4e96-a307-c22fee0865d8" providerId="ADAL" clId="{1105BA6C-6AE3-415A-9147-8EE679EEA546}" dt="2023-07-12T19:41:50.442" v="4136"/>
        <pc:sldMkLst>
          <pc:docMk/>
          <pc:sldMk cId="510401465" sldId="520"/>
        </pc:sldMkLst>
        <pc:spChg chg="add mod">
          <ac:chgData name="CoulterS" userId="34749da5-1694-4e96-a307-c22fee0865d8" providerId="ADAL" clId="{1105BA6C-6AE3-415A-9147-8EE679EEA546}" dt="2023-07-12T19:41:44.958" v="4135" actId="20577"/>
          <ac:spMkLst>
            <pc:docMk/>
            <pc:sldMk cId="510401465" sldId="520"/>
            <ac:spMk id="2" creationId="{B3D47713-15AE-47C5-8F46-DB98CD5DCF57}"/>
          </ac:spMkLst>
        </pc:spChg>
        <pc:spChg chg="mod">
          <ac:chgData name="CoulterS" userId="34749da5-1694-4e96-a307-c22fee0865d8" providerId="ADAL" clId="{1105BA6C-6AE3-415A-9147-8EE679EEA546}" dt="2023-07-12T19:40:37.023" v="4108" actId="20577"/>
          <ac:spMkLst>
            <pc:docMk/>
            <pc:sldMk cId="510401465" sldId="520"/>
            <ac:spMk id="3" creationId="{68F7C283-589C-4793-AEF0-7D2BC93250E4}"/>
          </ac:spMkLst>
        </pc:spChg>
        <pc:spChg chg="del">
          <ac:chgData name="CoulterS" userId="34749da5-1694-4e96-a307-c22fee0865d8" providerId="ADAL" clId="{1105BA6C-6AE3-415A-9147-8EE679EEA546}" dt="2023-07-12T19:39:48.982" v="4021" actId="478"/>
          <ac:spMkLst>
            <pc:docMk/>
            <pc:sldMk cId="510401465" sldId="520"/>
            <ac:spMk id="7" creationId="{6AA932E6-92B0-471A-A0A8-415D7B4D97D9}"/>
          </ac:spMkLst>
        </pc:spChg>
      </pc:sldChg>
      <pc:sldChg chg="add del">
        <pc:chgData name="CoulterS" userId="34749da5-1694-4e96-a307-c22fee0865d8" providerId="ADAL" clId="{1105BA6C-6AE3-415A-9147-8EE679EEA546}" dt="2023-07-12T19:39:43.041" v="4019" actId="2696"/>
        <pc:sldMkLst>
          <pc:docMk/>
          <pc:sldMk cId="2172788863" sldId="520"/>
        </pc:sldMkLst>
      </pc:sldChg>
      <pc:sldChg chg="addSp delSp modSp add delAnim modAnim">
        <pc:chgData name="CoulterS" userId="34749da5-1694-4e96-a307-c22fee0865d8" providerId="ADAL" clId="{1105BA6C-6AE3-415A-9147-8EE679EEA546}" dt="2023-07-12T20:05:19.999" v="4298" actId="1076"/>
        <pc:sldMkLst>
          <pc:docMk/>
          <pc:sldMk cId="3612178335" sldId="521"/>
        </pc:sldMkLst>
        <pc:spChg chg="del">
          <ac:chgData name="CoulterS" userId="34749da5-1694-4e96-a307-c22fee0865d8" providerId="ADAL" clId="{1105BA6C-6AE3-415A-9147-8EE679EEA546}" dt="2023-07-12T19:41:59.510" v="4138" actId="478"/>
          <ac:spMkLst>
            <pc:docMk/>
            <pc:sldMk cId="3612178335" sldId="521"/>
            <ac:spMk id="2" creationId="{B3D47713-15AE-47C5-8F46-DB98CD5DCF57}"/>
          </ac:spMkLst>
        </pc:spChg>
        <pc:spChg chg="mod">
          <ac:chgData name="CoulterS" userId="34749da5-1694-4e96-a307-c22fee0865d8" providerId="ADAL" clId="{1105BA6C-6AE3-415A-9147-8EE679EEA546}" dt="2023-07-12T20:03:47.686" v="4194" actId="20577"/>
          <ac:spMkLst>
            <pc:docMk/>
            <pc:sldMk cId="3612178335" sldId="521"/>
            <ac:spMk id="3" creationId="{68F7C283-589C-4793-AEF0-7D2BC93250E4}"/>
          </ac:spMkLst>
        </pc:spChg>
        <pc:spChg chg="add mod">
          <ac:chgData name="CoulterS" userId="34749da5-1694-4e96-a307-c22fee0865d8" providerId="ADAL" clId="{1105BA6C-6AE3-415A-9147-8EE679EEA546}" dt="2023-07-12T20:05:19.999" v="4298" actId="1076"/>
          <ac:spMkLst>
            <pc:docMk/>
            <pc:sldMk cId="3612178335" sldId="521"/>
            <ac:spMk id="4" creationId="{B3A167E3-AD78-4F74-A88E-271D4C37C894}"/>
          </ac:spMkLst>
        </pc:spChg>
      </pc:sldChg>
      <pc:sldChg chg="addSp modSp add modAnim modNotesTx">
        <pc:chgData name="CoulterS" userId="34749da5-1694-4e96-a307-c22fee0865d8" providerId="ADAL" clId="{1105BA6C-6AE3-415A-9147-8EE679EEA546}" dt="2023-07-13T01:32:23.136" v="11624" actId="20577"/>
        <pc:sldMkLst>
          <pc:docMk/>
          <pc:sldMk cId="2224948207" sldId="522"/>
        </pc:sldMkLst>
        <pc:spChg chg="mod">
          <ac:chgData name="CoulterS" userId="34749da5-1694-4e96-a307-c22fee0865d8" providerId="ADAL" clId="{1105BA6C-6AE3-415A-9147-8EE679EEA546}" dt="2023-07-12T20:07:29.818" v="4427" actId="14100"/>
          <ac:spMkLst>
            <pc:docMk/>
            <pc:sldMk cId="2224948207" sldId="522"/>
            <ac:spMk id="3" creationId="{3BF8E620-972C-472E-8359-69A4F72758BC}"/>
          </ac:spMkLst>
        </pc:spChg>
        <pc:spChg chg="add mod">
          <ac:chgData name="CoulterS" userId="34749da5-1694-4e96-a307-c22fee0865d8" providerId="ADAL" clId="{1105BA6C-6AE3-415A-9147-8EE679EEA546}" dt="2023-07-12T20:11:36.653" v="4644" actId="1076"/>
          <ac:spMkLst>
            <pc:docMk/>
            <pc:sldMk cId="2224948207" sldId="522"/>
            <ac:spMk id="4" creationId="{EE203FAC-3D15-4875-A45B-752EB36B4BCA}"/>
          </ac:spMkLst>
        </pc:spChg>
        <pc:spChg chg="add mod">
          <ac:chgData name="CoulterS" userId="34749da5-1694-4e96-a307-c22fee0865d8" providerId="ADAL" clId="{1105BA6C-6AE3-415A-9147-8EE679EEA546}" dt="2023-07-12T20:12:12.115" v="4735" actId="1076"/>
          <ac:spMkLst>
            <pc:docMk/>
            <pc:sldMk cId="2224948207" sldId="522"/>
            <ac:spMk id="5" creationId="{6F52583B-273C-48E3-9828-A194AFB0516D}"/>
          </ac:spMkLst>
        </pc:spChg>
      </pc:sldChg>
      <pc:sldChg chg="modSp add">
        <pc:chgData name="CoulterS" userId="34749da5-1694-4e96-a307-c22fee0865d8" providerId="ADAL" clId="{1105BA6C-6AE3-415A-9147-8EE679EEA546}" dt="2023-07-12T20:09:23.631" v="4456" actId="20577"/>
        <pc:sldMkLst>
          <pc:docMk/>
          <pc:sldMk cId="2128449026" sldId="523"/>
        </pc:sldMkLst>
        <pc:spChg chg="mod">
          <ac:chgData name="CoulterS" userId="34749da5-1694-4e96-a307-c22fee0865d8" providerId="ADAL" clId="{1105BA6C-6AE3-415A-9147-8EE679EEA546}" dt="2023-07-12T20:09:23.631" v="4456" actId="20577"/>
          <ac:spMkLst>
            <pc:docMk/>
            <pc:sldMk cId="2128449026" sldId="523"/>
            <ac:spMk id="3" creationId="{3BF8E620-972C-472E-8359-69A4F72758BC}"/>
          </ac:spMkLst>
        </pc:spChg>
      </pc:sldChg>
      <pc:sldChg chg="modSp add modNotesTx">
        <pc:chgData name="CoulterS" userId="34749da5-1694-4e96-a307-c22fee0865d8" providerId="ADAL" clId="{1105BA6C-6AE3-415A-9147-8EE679EEA546}" dt="2023-07-12T23:53:44.346" v="11472" actId="20577"/>
        <pc:sldMkLst>
          <pc:docMk/>
          <pc:sldMk cId="1352026641" sldId="524"/>
        </pc:sldMkLst>
        <pc:spChg chg="mod">
          <ac:chgData name="CoulterS" userId="34749da5-1694-4e96-a307-c22fee0865d8" providerId="ADAL" clId="{1105BA6C-6AE3-415A-9147-8EE679EEA546}" dt="2023-07-12T20:12:59.710" v="4755" actId="20577"/>
          <ac:spMkLst>
            <pc:docMk/>
            <pc:sldMk cId="1352026641" sldId="524"/>
            <ac:spMk id="2" creationId="{667865AE-1486-4EBD-AC5A-1E62DC2FA588}"/>
          </ac:spMkLst>
        </pc:spChg>
        <pc:spChg chg="mod">
          <ac:chgData name="CoulterS" userId="34749da5-1694-4e96-a307-c22fee0865d8" providerId="ADAL" clId="{1105BA6C-6AE3-415A-9147-8EE679EEA546}" dt="2023-07-12T20:13:38.510" v="4837" actId="6549"/>
          <ac:spMkLst>
            <pc:docMk/>
            <pc:sldMk cId="1352026641" sldId="524"/>
            <ac:spMk id="3" creationId="{3BF8E620-972C-472E-8359-69A4F72758BC}"/>
          </ac:spMkLst>
        </pc:spChg>
      </pc:sldChg>
      <pc:sldChg chg="add">
        <pc:chgData name="CoulterS" userId="34749da5-1694-4e96-a307-c22fee0865d8" providerId="ADAL" clId="{1105BA6C-6AE3-415A-9147-8EE679EEA546}" dt="2023-07-12T20:13:35.700" v="4836"/>
        <pc:sldMkLst>
          <pc:docMk/>
          <pc:sldMk cId="277109195" sldId="525"/>
        </pc:sldMkLst>
      </pc:sldChg>
      <pc:sldChg chg="addSp modSp add modAnim">
        <pc:chgData name="CoulterS" userId="34749da5-1694-4e96-a307-c22fee0865d8" providerId="ADAL" clId="{1105BA6C-6AE3-415A-9147-8EE679EEA546}" dt="2023-07-12T20:54:07.636" v="5200" actId="403"/>
        <pc:sldMkLst>
          <pc:docMk/>
          <pc:sldMk cId="2056330329" sldId="526"/>
        </pc:sldMkLst>
        <pc:spChg chg="mod">
          <ac:chgData name="CoulterS" userId="34749da5-1694-4e96-a307-c22fee0865d8" providerId="ADAL" clId="{1105BA6C-6AE3-415A-9147-8EE679EEA546}" dt="2023-07-12T20:51:58.214" v="5194" actId="20577"/>
          <ac:spMkLst>
            <pc:docMk/>
            <pc:sldMk cId="2056330329" sldId="526"/>
            <ac:spMk id="3" creationId="{3BF8E620-972C-472E-8359-69A4F72758BC}"/>
          </ac:spMkLst>
        </pc:spChg>
        <pc:spChg chg="add mod">
          <ac:chgData name="CoulterS" userId="34749da5-1694-4e96-a307-c22fee0865d8" providerId="ADAL" clId="{1105BA6C-6AE3-415A-9147-8EE679EEA546}" dt="2023-07-12T20:54:07.636" v="5200" actId="403"/>
          <ac:spMkLst>
            <pc:docMk/>
            <pc:sldMk cId="2056330329" sldId="526"/>
            <ac:spMk id="4" creationId="{6F63A749-179D-4670-9D2E-385F3CFE9449}"/>
          </ac:spMkLst>
        </pc:spChg>
      </pc:sldChg>
      <pc:sldChg chg="delSp modSp add modAnim">
        <pc:chgData name="CoulterS" userId="34749da5-1694-4e96-a307-c22fee0865d8" providerId="ADAL" clId="{1105BA6C-6AE3-415A-9147-8EE679EEA546}" dt="2023-07-12T21:08:38.909" v="6166"/>
        <pc:sldMkLst>
          <pc:docMk/>
          <pc:sldMk cId="593965467" sldId="527"/>
        </pc:sldMkLst>
        <pc:spChg chg="del">
          <ac:chgData name="CoulterS" userId="34749da5-1694-4e96-a307-c22fee0865d8" providerId="ADAL" clId="{1105BA6C-6AE3-415A-9147-8EE679EEA546}" dt="2023-07-12T20:55:51.855" v="5202" actId="478"/>
          <ac:spMkLst>
            <pc:docMk/>
            <pc:sldMk cId="593965467" sldId="527"/>
            <ac:spMk id="2" creationId="{ED5FF004-7342-4B5A-BFCB-1F6651966F79}"/>
          </ac:spMkLst>
        </pc:spChg>
        <pc:spChg chg="mod">
          <ac:chgData name="CoulterS" userId="34749da5-1694-4e96-a307-c22fee0865d8" providerId="ADAL" clId="{1105BA6C-6AE3-415A-9147-8EE679EEA546}" dt="2023-07-12T21:04:13.754" v="5840" actId="403"/>
          <ac:spMkLst>
            <pc:docMk/>
            <pc:sldMk cId="593965467" sldId="527"/>
            <ac:spMk id="3" creationId="{5F58CB69-13A6-42C8-B739-3C6B4A7CDDDB}"/>
          </ac:spMkLst>
        </pc:spChg>
      </pc:sldChg>
      <pc:sldChg chg="modSp add modAnim modNotesTx">
        <pc:chgData name="CoulterS" userId="34749da5-1694-4e96-a307-c22fee0865d8" providerId="ADAL" clId="{1105BA6C-6AE3-415A-9147-8EE679EEA546}" dt="2023-07-12T21:08:43.664" v="6168"/>
        <pc:sldMkLst>
          <pc:docMk/>
          <pc:sldMk cId="3012613003" sldId="528"/>
        </pc:sldMkLst>
        <pc:spChg chg="mod">
          <ac:chgData name="CoulterS" userId="34749da5-1694-4e96-a307-c22fee0865d8" providerId="ADAL" clId="{1105BA6C-6AE3-415A-9147-8EE679EEA546}" dt="2023-07-12T21:07:34.284" v="6106" actId="20577"/>
          <ac:spMkLst>
            <pc:docMk/>
            <pc:sldMk cId="3012613003" sldId="528"/>
            <ac:spMk id="3" creationId="{5F58CB69-13A6-42C8-B739-3C6B4A7CDDDB}"/>
          </ac:spMkLst>
        </pc:spChg>
      </pc:sldChg>
      <pc:sldChg chg="modSp add modAnim">
        <pc:chgData name="CoulterS" userId="34749da5-1694-4e96-a307-c22fee0865d8" providerId="ADAL" clId="{1105BA6C-6AE3-415A-9147-8EE679EEA546}" dt="2023-07-13T01:32:07.663" v="11561" actId="313"/>
        <pc:sldMkLst>
          <pc:docMk/>
          <pc:sldMk cId="1444575721" sldId="529"/>
        </pc:sldMkLst>
        <pc:spChg chg="mod">
          <ac:chgData name="CoulterS" userId="34749da5-1694-4e96-a307-c22fee0865d8" providerId="ADAL" clId="{1105BA6C-6AE3-415A-9147-8EE679EEA546}" dt="2023-07-13T01:32:07.663" v="11561" actId="313"/>
          <ac:spMkLst>
            <pc:docMk/>
            <pc:sldMk cId="1444575721" sldId="529"/>
            <ac:spMk id="3" creationId="{5F58CB69-13A6-42C8-B739-3C6B4A7CDDDB}"/>
          </ac:spMkLst>
        </pc:spChg>
      </pc:sldChg>
      <pc:sldChg chg="modSp add del">
        <pc:chgData name="CoulterS" userId="34749da5-1694-4e96-a307-c22fee0865d8" providerId="ADAL" clId="{1105BA6C-6AE3-415A-9147-8EE679EEA546}" dt="2023-07-12T21:08:11.864" v="6164" actId="2696"/>
        <pc:sldMkLst>
          <pc:docMk/>
          <pc:sldMk cId="2708602961" sldId="529"/>
        </pc:sldMkLst>
        <pc:spChg chg="mod">
          <ac:chgData name="CoulterS" userId="34749da5-1694-4e96-a307-c22fee0865d8" providerId="ADAL" clId="{1105BA6C-6AE3-415A-9147-8EE679EEA546}" dt="2023-07-12T21:08:00.774" v="6163" actId="20577"/>
          <ac:spMkLst>
            <pc:docMk/>
            <pc:sldMk cId="2708602961" sldId="529"/>
            <ac:spMk id="3" creationId="{5F58CB69-13A6-42C8-B739-3C6B4A7CDDDB}"/>
          </ac:spMkLst>
        </pc:spChg>
      </pc:sldChg>
      <pc:sldChg chg="modSp add">
        <pc:chgData name="CoulterS" userId="34749da5-1694-4e96-a307-c22fee0865d8" providerId="ADAL" clId="{1105BA6C-6AE3-415A-9147-8EE679EEA546}" dt="2023-07-12T21:13:58.443" v="6340" actId="313"/>
        <pc:sldMkLst>
          <pc:docMk/>
          <pc:sldMk cId="1343300269" sldId="530"/>
        </pc:sldMkLst>
        <pc:spChg chg="mod">
          <ac:chgData name="CoulterS" userId="34749da5-1694-4e96-a307-c22fee0865d8" providerId="ADAL" clId="{1105BA6C-6AE3-415A-9147-8EE679EEA546}" dt="2023-07-12T21:13:58.443" v="6340" actId="313"/>
          <ac:spMkLst>
            <pc:docMk/>
            <pc:sldMk cId="1343300269" sldId="530"/>
            <ac:spMk id="4" creationId="{9FD56B52-D652-4F76-956D-3CA860FBEF56}"/>
          </ac:spMkLst>
        </pc:spChg>
      </pc:sldChg>
      <pc:sldChg chg="modSp add">
        <pc:chgData name="CoulterS" userId="34749da5-1694-4e96-a307-c22fee0865d8" providerId="ADAL" clId="{1105BA6C-6AE3-415A-9147-8EE679EEA546}" dt="2023-07-12T21:13:33.253" v="6334" actId="5793"/>
        <pc:sldMkLst>
          <pc:docMk/>
          <pc:sldMk cId="737625644" sldId="531"/>
        </pc:sldMkLst>
        <pc:spChg chg="mod">
          <ac:chgData name="CoulterS" userId="34749da5-1694-4e96-a307-c22fee0865d8" providerId="ADAL" clId="{1105BA6C-6AE3-415A-9147-8EE679EEA546}" dt="2023-07-12T21:13:33.253" v="6334" actId="5793"/>
          <ac:spMkLst>
            <pc:docMk/>
            <pc:sldMk cId="737625644" sldId="531"/>
            <ac:spMk id="4" creationId="{9FD56B52-D652-4F76-956D-3CA860FBEF56}"/>
          </ac:spMkLst>
        </pc:spChg>
      </pc:sldChg>
      <pc:sldChg chg="modSp add">
        <pc:chgData name="CoulterS" userId="34749da5-1694-4e96-a307-c22fee0865d8" providerId="ADAL" clId="{1105BA6C-6AE3-415A-9147-8EE679EEA546}" dt="2023-07-12T21:13:49.303" v="6338" actId="313"/>
        <pc:sldMkLst>
          <pc:docMk/>
          <pc:sldMk cId="1107358814" sldId="532"/>
        </pc:sldMkLst>
        <pc:spChg chg="mod">
          <ac:chgData name="CoulterS" userId="34749da5-1694-4e96-a307-c22fee0865d8" providerId="ADAL" clId="{1105BA6C-6AE3-415A-9147-8EE679EEA546}" dt="2023-07-12T21:13:49.303" v="6338" actId="313"/>
          <ac:spMkLst>
            <pc:docMk/>
            <pc:sldMk cId="1107358814" sldId="532"/>
            <ac:spMk id="4" creationId="{9FD56B52-D652-4F76-956D-3CA860FBEF56}"/>
          </ac:spMkLst>
        </pc:spChg>
      </pc:sldChg>
      <pc:sldChg chg="modSp add ord">
        <pc:chgData name="CoulterS" userId="34749da5-1694-4e96-a307-c22fee0865d8" providerId="ADAL" clId="{1105BA6C-6AE3-415A-9147-8EE679EEA546}" dt="2023-07-12T22:26:15.007" v="6411"/>
        <pc:sldMkLst>
          <pc:docMk/>
          <pc:sldMk cId="2160929695" sldId="533"/>
        </pc:sldMkLst>
        <pc:spChg chg="mod">
          <ac:chgData name="CoulterS" userId="34749da5-1694-4e96-a307-c22fee0865d8" providerId="ADAL" clId="{1105BA6C-6AE3-415A-9147-8EE679EEA546}" dt="2023-07-12T21:14:15.613" v="6361" actId="20577"/>
          <ac:spMkLst>
            <pc:docMk/>
            <pc:sldMk cId="2160929695" sldId="533"/>
            <ac:spMk id="3" creationId="{3BF8E620-972C-472E-8359-69A4F72758BC}"/>
          </ac:spMkLst>
        </pc:spChg>
      </pc:sldChg>
      <pc:sldChg chg="modSp add">
        <pc:chgData name="CoulterS" userId="34749da5-1694-4e96-a307-c22fee0865d8" providerId="ADAL" clId="{1105BA6C-6AE3-415A-9147-8EE679EEA546}" dt="2023-07-12T21:19:29.858" v="6377" actId="313"/>
        <pc:sldMkLst>
          <pc:docMk/>
          <pc:sldMk cId="1211549829" sldId="534"/>
        </pc:sldMkLst>
        <pc:spChg chg="mod">
          <ac:chgData name="CoulterS" userId="34749da5-1694-4e96-a307-c22fee0865d8" providerId="ADAL" clId="{1105BA6C-6AE3-415A-9147-8EE679EEA546}" dt="2023-07-12T21:19:29.858" v="6377" actId="313"/>
          <ac:spMkLst>
            <pc:docMk/>
            <pc:sldMk cId="1211549829" sldId="534"/>
            <ac:spMk id="3" creationId="{E186562C-3499-4E83-BC62-6C1EA20D2CDC}"/>
          </ac:spMkLst>
        </pc:spChg>
      </pc:sldChg>
      <pc:sldChg chg="addSp delSp modSp add del modNotesTx">
        <pc:chgData name="CoulterS" userId="34749da5-1694-4e96-a307-c22fee0865d8" providerId="ADAL" clId="{1105BA6C-6AE3-415A-9147-8EE679EEA546}" dt="2023-07-13T13:24:40.675" v="11630" actId="2696"/>
        <pc:sldMkLst>
          <pc:docMk/>
          <pc:sldMk cId="919593233" sldId="535"/>
        </pc:sldMkLst>
        <pc:spChg chg="mod">
          <ac:chgData name="CoulterS" userId="34749da5-1694-4e96-a307-c22fee0865d8" providerId="ADAL" clId="{1105BA6C-6AE3-415A-9147-8EE679EEA546}" dt="2023-07-12T22:25:52.640" v="6410" actId="403"/>
          <ac:spMkLst>
            <pc:docMk/>
            <pc:sldMk cId="919593233" sldId="535"/>
            <ac:spMk id="2" creationId="{5685AD18-34D8-42E4-B584-D80F05D665FB}"/>
          </ac:spMkLst>
        </pc:spChg>
        <pc:spChg chg="del">
          <ac:chgData name="CoulterS" userId="34749da5-1694-4e96-a307-c22fee0865d8" providerId="ADAL" clId="{1105BA6C-6AE3-415A-9147-8EE679EEA546}" dt="2023-07-12T22:24:25.140" v="6386" actId="478"/>
          <ac:spMkLst>
            <pc:docMk/>
            <pc:sldMk cId="919593233" sldId="535"/>
            <ac:spMk id="3" creationId="{E37E4B49-9DD9-476A-A218-B5373D6B57BD}"/>
          </ac:spMkLst>
        </pc:spChg>
        <pc:picChg chg="add mod">
          <ac:chgData name="CoulterS" userId="34749da5-1694-4e96-a307-c22fee0865d8" providerId="ADAL" clId="{1105BA6C-6AE3-415A-9147-8EE679EEA546}" dt="2023-07-12T22:24:04.192" v="6380" actId="1076"/>
          <ac:picMkLst>
            <pc:docMk/>
            <pc:sldMk cId="919593233" sldId="535"/>
            <ac:picMk id="4" creationId="{B5FD0F81-84D1-4457-AFCE-49CE07C92FDB}"/>
          </ac:picMkLst>
        </pc:picChg>
        <pc:picChg chg="add mod ord modCrop">
          <ac:chgData name="CoulterS" userId="34749da5-1694-4e96-a307-c22fee0865d8" providerId="ADAL" clId="{1105BA6C-6AE3-415A-9147-8EE679EEA546}" dt="2023-07-12T22:24:57.921" v="6392" actId="14100"/>
          <ac:picMkLst>
            <pc:docMk/>
            <pc:sldMk cId="919593233" sldId="535"/>
            <ac:picMk id="5" creationId="{4B9E66DB-C415-4056-8F3C-31CF778E4BA2}"/>
          </ac:picMkLst>
        </pc:picChg>
      </pc:sldChg>
      <pc:sldChg chg="modSp add del">
        <pc:chgData name="CoulterS" userId="34749da5-1694-4e96-a307-c22fee0865d8" providerId="ADAL" clId="{1105BA6C-6AE3-415A-9147-8EE679EEA546}" dt="2023-07-13T13:40:29.723" v="11674" actId="2696"/>
        <pc:sldMkLst>
          <pc:docMk/>
          <pc:sldMk cId="2047591870" sldId="536"/>
        </pc:sldMkLst>
        <pc:spChg chg="mod">
          <ac:chgData name="CoulterS" userId="34749da5-1694-4e96-a307-c22fee0865d8" providerId="ADAL" clId="{1105BA6C-6AE3-415A-9147-8EE679EEA546}" dt="2023-07-13T13:40:22.624" v="11671" actId="6549"/>
          <ac:spMkLst>
            <pc:docMk/>
            <pc:sldMk cId="2047591870" sldId="536"/>
            <ac:spMk id="3" creationId="{3BF8E620-972C-472E-8359-69A4F72758BC}"/>
          </ac:spMkLst>
        </pc:spChg>
      </pc:sldChg>
      <pc:sldChg chg="modSp add del modNotesTx">
        <pc:chgData name="CoulterS" userId="34749da5-1694-4e96-a307-c22fee0865d8" providerId="ADAL" clId="{1105BA6C-6AE3-415A-9147-8EE679EEA546}" dt="2023-07-13T13:40:28.674" v="11673" actId="2696"/>
        <pc:sldMkLst>
          <pc:docMk/>
          <pc:sldMk cId="767473778" sldId="537"/>
        </pc:sldMkLst>
        <pc:spChg chg="mod">
          <ac:chgData name="CoulterS" userId="34749da5-1694-4e96-a307-c22fee0865d8" providerId="ADAL" clId="{1105BA6C-6AE3-415A-9147-8EE679EEA546}" dt="2023-07-12T22:30:21.515" v="6597" actId="20577"/>
          <ac:spMkLst>
            <pc:docMk/>
            <pc:sldMk cId="767473778" sldId="537"/>
            <ac:spMk id="4" creationId="{9FD56B52-D652-4F76-956D-3CA860FBEF56}"/>
          </ac:spMkLst>
        </pc:spChg>
      </pc:sldChg>
      <pc:sldChg chg="modSp add modNotesTx">
        <pc:chgData name="CoulterS" userId="34749da5-1694-4e96-a307-c22fee0865d8" providerId="ADAL" clId="{1105BA6C-6AE3-415A-9147-8EE679EEA546}" dt="2023-07-13T13:40:27.969" v="11672" actId="6549"/>
        <pc:sldMkLst>
          <pc:docMk/>
          <pc:sldMk cId="4214082698" sldId="538"/>
        </pc:sldMkLst>
        <pc:spChg chg="mod">
          <ac:chgData name="CoulterS" userId="34749da5-1694-4e96-a307-c22fee0865d8" providerId="ADAL" clId="{1105BA6C-6AE3-415A-9147-8EE679EEA546}" dt="2023-07-13T13:40:27.969" v="11672" actId="6549"/>
          <ac:spMkLst>
            <pc:docMk/>
            <pc:sldMk cId="4214082698" sldId="538"/>
            <ac:spMk id="3" creationId="{3BF8E620-972C-472E-8359-69A4F72758BC}"/>
          </ac:spMkLst>
        </pc:spChg>
      </pc:sldChg>
      <pc:sldChg chg="modSp add">
        <pc:chgData name="CoulterS" userId="34749da5-1694-4e96-a307-c22fee0865d8" providerId="ADAL" clId="{1105BA6C-6AE3-415A-9147-8EE679EEA546}" dt="2023-07-12T22:39:24.976" v="6677" actId="20577"/>
        <pc:sldMkLst>
          <pc:docMk/>
          <pc:sldMk cId="2516047140" sldId="539"/>
        </pc:sldMkLst>
        <pc:spChg chg="mod">
          <ac:chgData name="CoulterS" userId="34749da5-1694-4e96-a307-c22fee0865d8" providerId="ADAL" clId="{1105BA6C-6AE3-415A-9147-8EE679EEA546}" dt="2023-07-12T22:39:24.976" v="6677" actId="20577"/>
          <ac:spMkLst>
            <pc:docMk/>
            <pc:sldMk cId="2516047140" sldId="539"/>
            <ac:spMk id="3" creationId="{3BF8E620-972C-472E-8359-69A4F72758BC}"/>
          </ac:spMkLst>
        </pc:spChg>
      </pc:sldChg>
      <pc:sldChg chg="modSp add">
        <pc:chgData name="CoulterS" userId="34749da5-1694-4e96-a307-c22fee0865d8" providerId="ADAL" clId="{1105BA6C-6AE3-415A-9147-8EE679EEA546}" dt="2023-07-12T22:44:04.989" v="6699" actId="20577"/>
        <pc:sldMkLst>
          <pc:docMk/>
          <pc:sldMk cId="4039399898" sldId="540"/>
        </pc:sldMkLst>
        <pc:spChg chg="mod">
          <ac:chgData name="CoulterS" userId="34749da5-1694-4e96-a307-c22fee0865d8" providerId="ADAL" clId="{1105BA6C-6AE3-415A-9147-8EE679EEA546}" dt="2023-07-12T22:44:04.989" v="6699" actId="20577"/>
          <ac:spMkLst>
            <pc:docMk/>
            <pc:sldMk cId="4039399898" sldId="540"/>
            <ac:spMk id="3" creationId="{E186562C-3499-4E83-BC62-6C1EA20D2CDC}"/>
          </ac:spMkLst>
        </pc:spChg>
      </pc:sldChg>
      <pc:sldChg chg="modSp add">
        <pc:chgData name="CoulterS" userId="34749da5-1694-4e96-a307-c22fee0865d8" providerId="ADAL" clId="{1105BA6C-6AE3-415A-9147-8EE679EEA546}" dt="2023-07-12T22:45:22.298" v="6850" actId="313"/>
        <pc:sldMkLst>
          <pc:docMk/>
          <pc:sldMk cId="4032591008" sldId="541"/>
        </pc:sldMkLst>
        <pc:spChg chg="mod">
          <ac:chgData name="CoulterS" userId="34749da5-1694-4e96-a307-c22fee0865d8" providerId="ADAL" clId="{1105BA6C-6AE3-415A-9147-8EE679EEA546}" dt="2023-07-12T22:45:22.298" v="6850" actId="313"/>
          <ac:spMkLst>
            <pc:docMk/>
            <pc:sldMk cId="4032591008" sldId="541"/>
            <ac:spMk id="3" creationId="{E186562C-3499-4E83-BC62-6C1EA20D2CDC}"/>
          </ac:spMkLst>
        </pc:spChg>
      </pc:sldChg>
      <pc:sldChg chg="addSp delSp modSp add addAnim delAnim modAnim">
        <pc:chgData name="CoulterS" userId="34749da5-1694-4e96-a307-c22fee0865d8" providerId="ADAL" clId="{1105BA6C-6AE3-415A-9147-8EE679EEA546}" dt="2023-07-12T23:28:33.967" v="8779" actId="1076"/>
        <pc:sldMkLst>
          <pc:docMk/>
          <pc:sldMk cId="3243443698" sldId="542"/>
        </pc:sldMkLst>
        <pc:spChg chg="mod">
          <ac:chgData name="CoulterS" userId="34749da5-1694-4e96-a307-c22fee0865d8" providerId="ADAL" clId="{1105BA6C-6AE3-415A-9147-8EE679EEA546}" dt="2023-07-12T22:45:41.505" v="6889" actId="20577"/>
          <ac:spMkLst>
            <pc:docMk/>
            <pc:sldMk cId="3243443698" sldId="542"/>
            <ac:spMk id="3" creationId="{3BF8E620-972C-472E-8359-69A4F72758BC}"/>
          </ac:spMkLst>
        </pc:spChg>
        <pc:spChg chg="add mod">
          <ac:chgData name="CoulterS" userId="34749da5-1694-4e96-a307-c22fee0865d8" providerId="ADAL" clId="{1105BA6C-6AE3-415A-9147-8EE679EEA546}" dt="2023-07-12T22:48:05.946" v="7034" actId="1076"/>
          <ac:spMkLst>
            <pc:docMk/>
            <pc:sldMk cId="3243443698" sldId="542"/>
            <ac:spMk id="4" creationId="{C489A11D-CB50-45CC-A248-3791DB3DA20D}"/>
          </ac:spMkLst>
        </pc:spChg>
        <pc:spChg chg="add del mod">
          <ac:chgData name="CoulterS" userId="34749da5-1694-4e96-a307-c22fee0865d8" providerId="ADAL" clId="{1105BA6C-6AE3-415A-9147-8EE679EEA546}" dt="2023-07-12T23:28:26.357" v="8777" actId="20577"/>
          <ac:spMkLst>
            <pc:docMk/>
            <pc:sldMk cId="3243443698" sldId="542"/>
            <ac:spMk id="5" creationId="{8AB71026-144C-4BE8-8E92-2C4F8C47852F}"/>
          </ac:spMkLst>
        </pc:spChg>
        <pc:spChg chg="add del mod">
          <ac:chgData name="CoulterS" userId="34749da5-1694-4e96-a307-c22fee0865d8" providerId="ADAL" clId="{1105BA6C-6AE3-415A-9147-8EE679EEA546}" dt="2023-07-12T23:28:31.067" v="8778" actId="1076"/>
          <ac:spMkLst>
            <pc:docMk/>
            <pc:sldMk cId="3243443698" sldId="542"/>
            <ac:spMk id="6" creationId="{1EB31423-8BE8-4FED-B827-86E7CEC9E828}"/>
          </ac:spMkLst>
        </pc:spChg>
        <pc:spChg chg="add del mod">
          <ac:chgData name="CoulterS" userId="34749da5-1694-4e96-a307-c22fee0865d8" providerId="ADAL" clId="{1105BA6C-6AE3-415A-9147-8EE679EEA546}" dt="2023-07-12T23:28:33.967" v="8779" actId="1076"/>
          <ac:spMkLst>
            <pc:docMk/>
            <pc:sldMk cId="3243443698" sldId="542"/>
            <ac:spMk id="7" creationId="{4366AD17-24CE-44F8-8828-F7A139DA7A27}"/>
          </ac:spMkLst>
        </pc:spChg>
      </pc:sldChg>
      <pc:sldChg chg="delSp modSp add delAnim">
        <pc:chgData name="CoulterS" userId="34749da5-1694-4e96-a307-c22fee0865d8" providerId="ADAL" clId="{1105BA6C-6AE3-415A-9147-8EE679EEA546}" dt="2023-07-12T22:51:01.972" v="7392" actId="20577"/>
        <pc:sldMkLst>
          <pc:docMk/>
          <pc:sldMk cId="465980944" sldId="543"/>
        </pc:sldMkLst>
        <pc:spChg chg="mod">
          <ac:chgData name="CoulterS" userId="34749da5-1694-4e96-a307-c22fee0865d8" providerId="ADAL" clId="{1105BA6C-6AE3-415A-9147-8EE679EEA546}" dt="2023-07-12T22:51:01.972" v="7392" actId="20577"/>
          <ac:spMkLst>
            <pc:docMk/>
            <pc:sldMk cId="465980944" sldId="543"/>
            <ac:spMk id="3" creationId="{3BF8E620-972C-472E-8359-69A4F72758BC}"/>
          </ac:spMkLst>
        </pc:spChg>
        <pc:spChg chg="del">
          <ac:chgData name="CoulterS" userId="34749da5-1694-4e96-a307-c22fee0865d8" providerId="ADAL" clId="{1105BA6C-6AE3-415A-9147-8EE679EEA546}" dt="2023-07-12T22:50:25.774" v="7298" actId="478"/>
          <ac:spMkLst>
            <pc:docMk/>
            <pc:sldMk cId="465980944" sldId="543"/>
            <ac:spMk id="4" creationId="{C489A11D-CB50-45CC-A248-3791DB3DA20D}"/>
          </ac:spMkLst>
        </pc:spChg>
        <pc:spChg chg="del">
          <ac:chgData name="CoulterS" userId="34749da5-1694-4e96-a307-c22fee0865d8" providerId="ADAL" clId="{1105BA6C-6AE3-415A-9147-8EE679EEA546}" dt="2023-07-12T22:50:25.093" v="7297" actId="478"/>
          <ac:spMkLst>
            <pc:docMk/>
            <pc:sldMk cId="465980944" sldId="543"/>
            <ac:spMk id="5" creationId="{8AB71026-144C-4BE8-8E92-2C4F8C47852F}"/>
          </ac:spMkLst>
        </pc:spChg>
        <pc:spChg chg="del">
          <ac:chgData name="CoulterS" userId="34749da5-1694-4e96-a307-c22fee0865d8" providerId="ADAL" clId="{1105BA6C-6AE3-415A-9147-8EE679EEA546}" dt="2023-07-12T22:50:24.511" v="7296" actId="478"/>
          <ac:spMkLst>
            <pc:docMk/>
            <pc:sldMk cId="465980944" sldId="543"/>
            <ac:spMk id="6" creationId="{1EB31423-8BE8-4FED-B827-86E7CEC9E828}"/>
          </ac:spMkLst>
        </pc:spChg>
        <pc:spChg chg="del">
          <ac:chgData name="CoulterS" userId="34749da5-1694-4e96-a307-c22fee0865d8" providerId="ADAL" clId="{1105BA6C-6AE3-415A-9147-8EE679EEA546}" dt="2023-07-12T22:50:23.646" v="7295" actId="478"/>
          <ac:spMkLst>
            <pc:docMk/>
            <pc:sldMk cId="465980944" sldId="543"/>
            <ac:spMk id="7" creationId="{4366AD17-24CE-44F8-8828-F7A139DA7A27}"/>
          </ac:spMkLst>
        </pc:spChg>
      </pc:sldChg>
      <pc:sldChg chg="modSp add modAnim">
        <pc:chgData name="CoulterS" userId="34749da5-1694-4e96-a307-c22fee0865d8" providerId="ADAL" clId="{1105BA6C-6AE3-415A-9147-8EE679EEA546}" dt="2023-07-12T23:29:17.017" v="8782"/>
        <pc:sldMkLst>
          <pc:docMk/>
          <pc:sldMk cId="129919317" sldId="544"/>
        </pc:sldMkLst>
        <pc:spChg chg="mod">
          <ac:chgData name="CoulterS" userId="34749da5-1694-4e96-a307-c22fee0865d8" providerId="ADAL" clId="{1105BA6C-6AE3-415A-9147-8EE679EEA546}" dt="2023-07-12T22:53:02.617" v="7545" actId="20577"/>
          <ac:spMkLst>
            <pc:docMk/>
            <pc:sldMk cId="129919317" sldId="544"/>
            <ac:spMk id="3" creationId="{3BF8E620-972C-472E-8359-69A4F72758BC}"/>
          </ac:spMkLst>
        </pc:spChg>
      </pc:sldChg>
      <pc:sldChg chg="modSp add modAnim">
        <pc:chgData name="CoulterS" userId="34749da5-1694-4e96-a307-c22fee0865d8" providerId="ADAL" clId="{1105BA6C-6AE3-415A-9147-8EE679EEA546}" dt="2023-07-12T23:28:52.172" v="8780"/>
        <pc:sldMkLst>
          <pc:docMk/>
          <pc:sldMk cId="2228855821" sldId="545"/>
        </pc:sldMkLst>
        <pc:spChg chg="mod">
          <ac:chgData name="CoulterS" userId="34749da5-1694-4e96-a307-c22fee0865d8" providerId="ADAL" clId="{1105BA6C-6AE3-415A-9147-8EE679EEA546}" dt="2023-07-12T22:54:15.710" v="7710" actId="20577"/>
          <ac:spMkLst>
            <pc:docMk/>
            <pc:sldMk cId="2228855821" sldId="545"/>
            <ac:spMk id="3" creationId="{3BF8E620-972C-472E-8359-69A4F72758BC}"/>
          </ac:spMkLst>
        </pc:spChg>
      </pc:sldChg>
      <pc:sldChg chg="modSp add">
        <pc:chgData name="CoulterS" userId="34749da5-1694-4e96-a307-c22fee0865d8" providerId="ADAL" clId="{1105BA6C-6AE3-415A-9147-8EE679EEA546}" dt="2023-07-12T22:56:05.596" v="7848" actId="5793"/>
        <pc:sldMkLst>
          <pc:docMk/>
          <pc:sldMk cId="2253729346" sldId="546"/>
        </pc:sldMkLst>
        <pc:spChg chg="mod">
          <ac:chgData name="CoulterS" userId="34749da5-1694-4e96-a307-c22fee0865d8" providerId="ADAL" clId="{1105BA6C-6AE3-415A-9147-8EE679EEA546}" dt="2023-07-12T22:56:05.596" v="7848" actId="5793"/>
          <ac:spMkLst>
            <pc:docMk/>
            <pc:sldMk cId="2253729346" sldId="546"/>
            <ac:spMk id="3" creationId="{3BF8E620-972C-472E-8359-69A4F72758BC}"/>
          </ac:spMkLst>
        </pc:spChg>
      </pc:sldChg>
      <pc:sldChg chg="modSp add">
        <pc:chgData name="CoulterS" userId="34749da5-1694-4e96-a307-c22fee0865d8" providerId="ADAL" clId="{1105BA6C-6AE3-415A-9147-8EE679EEA546}" dt="2023-07-12T22:57:48.297" v="7911" actId="6549"/>
        <pc:sldMkLst>
          <pc:docMk/>
          <pc:sldMk cId="3565081581" sldId="547"/>
        </pc:sldMkLst>
        <pc:spChg chg="mod">
          <ac:chgData name="CoulterS" userId="34749da5-1694-4e96-a307-c22fee0865d8" providerId="ADAL" clId="{1105BA6C-6AE3-415A-9147-8EE679EEA546}" dt="2023-07-12T22:56:21.638" v="7878" actId="20577"/>
          <ac:spMkLst>
            <pc:docMk/>
            <pc:sldMk cId="3565081581" sldId="547"/>
            <ac:spMk id="2" creationId="{8B8DFAA9-12AB-4F1A-9CA2-6B4FFAA0D4A8}"/>
          </ac:spMkLst>
        </pc:spChg>
        <pc:spChg chg="mod">
          <ac:chgData name="CoulterS" userId="34749da5-1694-4e96-a307-c22fee0865d8" providerId="ADAL" clId="{1105BA6C-6AE3-415A-9147-8EE679EEA546}" dt="2023-07-12T22:57:48.297" v="7911" actId="6549"/>
          <ac:spMkLst>
            <pc:docMk/>
            <pc:sldMk cId="3565081581" sldId="547"/>
            <ac:spMk id="3" creationId="{43E4C01B-BDC8-46C7-A4C3-CE125146F155}"/>
          </ac:spMkLst>
        </pc:spChg>
      </pc:sldChg>
      <pc:sldChg chg="add">
        <pc:chgData name="CoulterS" userId="34749da5-1694-4e96-a307-c22fee0865d8" providerId="ADAL" clId="{1105BA6C-6AE3-415A-9147-8EE679EEA546}" dt="2023-07-12T22:57:46.024" v="7910"/>
        <pc:sldMkLst>
          <pc:docMk/>
          <pc:sldMk cId="961377089" sldId="548"/>
        </pc:sldMkLst>
      </pc:sldChg>
      <pc:sldChg chg="addSp delSp modSp add">
        <pc:chgData name="CoulterS" userId="34749da5-1694-4e96-a307-c22fee0865d8" providerId="ADAL" clId="{1105BA6C-6AE3-415A-9147-8EE679EEA546}" dt="2023-07-12T23:01:15.037" v="7915" actId="1076"/>
        <pc:sldMkLst>
          <pc:docMk/>
          <pc:sldMk cId="763670505" sldId="549"/>
        </pc:sldMkLst>
        <pc:picChg chg="del">
          <ac:chgData name="CoulterS" userId="34749da5-1694-4e96-a307-c22fee0865d8" providerId="ADAL" clId="{1105BA6C-6AE3-415A-9147-8EE679EEA546}" dt="2023-07-12T23:01:12.131" v="7913" actId="478"/>
          <ac:picMkLst>
            <pc:docMk/>
            <pc:sldMk cId="763670505" sldId="549"/>
            <ac:picMk id="7" creationId="{10BB3CB8-AC0F-4B16-872A-DCC7911C8E23}"/>
          </ac:picMkLst>
        </pc:picChg>
        <pc:picChg chg="add mod">
          <ac:chgData name="CoulterS" userId="34749da5-1694-4e96-a307-c22fee0865d8" providerId="ADAL" clId="{1105BA6C-6AE3-415A-9147-8EE679EEA546}" dt="2023-07-12T23:01:15.037" v="7915" actId="1076"/>
          <ac:picMkLst>
            <pc:docMk/>
            <pc:sldMk cId="763670505" sldId="549"/>
            <ac:picMk id="8" creationId="{9E24C7C0-35F2-4997-964C-B767518A41CD}"/>
          </ac:picMkLst>
        </pc:picChg>
      </pc:sldChg>
      <pc:sldChg chg="addSp delSp modSp add modAnim">
        <pc:chgData name="CoulterS" userId="34749da5-1694-4e96-a307-c22fee0865d8" providerId="ADAL" clId="{1105BA6C-6AE3-415A-9147-8EE679EEA546}" dt="2023-07-12T23:03:30.132" v="7941" actId="1076"/>
        <pc:sldMkLst>
          <pc:docMk/>
          <pc:sldMk cId="506377658" sldId="550"/>
        </pc:sldMkLst>
        <pc:spChg chg="add mod">
          <ac:chgData name="CoulterS" userId="34749da5-1694-4e96-a307-c22fee0865d8" providerId="ADAL" clId="{1105BA6C-6AE3-415A-9147-8EE679EEA546}" dt="2023-07-12T23:03:30.132" v="7941" actId="1076"/>
          <ac:spMkLst>
            <pc:docMk/>
            <pc:sldMk cId="506377658" sldId="550"/>
            <ac:spMk id="9" creationId="{6990B3AA-75F7-4181-8078-3EC663E08F5B}"/>
          </ac:spMkLst>
        </pc:spChg>
        <pc:picChg chg="add mod">
          <ac:chgData name="CoulterS" userId="34749da5-1694-4e96-a307-c22fee0865d8" providerId="ADAL" clId="{1105BA6C-6AE3-415A-9147-8EE679EEA546}" dt="2023-07-12T23:02:32.734" v="7919" actId="1076"/>
          <ac:picMkLst>
            <pc:docMk/>
            <pc:sldMk cId="506377658" sldId="550"/>
            <ac:picMk id="7" creationId="{BB7B4876-7D03-4B2C-8765-918164A9DEFC}"/>
          </ac:picMkLst>
        </pc:picChg>
        <pc:picChg chg="del">
          <ac:chgData name="CoulterS" userId="34749da5-1694-4e96-a307-c22fee0865d8" providerId="ADAL" clId="{1105BA6C-6AE3-415A-9147-8EE679EEA546}" dt="2023-07-12T23:02:29.262" v="7917" actId="478"/>
          <ac:picMkLst>
            <pc:docMk/>
            <pc:sldMk cId="506377658" sldId="550"/>
            <ac:picMk id="8" creationId="{9E24C7C0-35F2-4997-964C-B767518A41CD}"/>
          </ac:picMkLst>
        </pc:picChg>
      </pc:sldChg>
      <pc:sldChg chg="modSp add modAnim">
        <pc:chgData name="CoulterS" userId="34749da5-1694-4e96-a307-c22fee0865d8" providerId="ADAL" clId="{1105BA6C-6AE3-415A-9147-8EE679EEA546}" dt="2023-07-12T23:09:30.631" v="8115"/>
        <pc:sldMkLst>
          <pc:docMk/>
          <pc:sldMk cId="2442390934" sldId="551"/>
        </pc:sldMkLst>
        <pc:spChg chg="mod">
          <ac:chgData name="CoulterS" userId="34749da5-1694-4e96-a307-c22fee0865d8" providerId="ADAL" clId="{1105BA6C-6AE3-415A-9147-8EE679EEA546}" dt="2023-07-12T23:09:21.052" v="8113" actId="20577"/>
          <ac:spMkLst>
            <pc:docMk/>
            <pc:sldMk cId="2442390934" sldId="551"/>
            <ac:spMk id="3" creationId="{43E4C01B-BDC8-46C7-A4C3-CE125146F155}"/>
          </ac:spMkLst>
        </pc:spChg>
      </pc:sldChg>
      <pc:sldChg chg="modSp add modAnim">
        <pc:chgData name="CoulterS" userId="34749da5-1694-4e96-a307-c22fee0865d8" providerId="ADAL" clId="{1105BA6C-6AE3-415A-9147-8EE679EEA546}" dt="2023-07-12T23:10:48.002" v="8315"/>
        <pc:sldMkLst>
          <pc:docMk/>
          <pc:sldMk cId="4269910521" sldId="552"/>
        </pc:sldMkLst>
        <pc:spChg chg="mod">
          <ac:chgData name="CoulterS" userId="34749da5-1694-4e96-a307-c22fee0865d8" providerId="ADAL" clId="{1105BA6C-6AE3-415A-9147-8EE679EEA546}" dt="2023-07-12T23:10:40.561" v="8313" actId="20577"/>
          <ac:spMkLst>
            <pc:docMk/>
            <pc:sldMk cId="4269910521" sldId="552"/>
            <ac:spMk id="3" creationId="{43E4C01B-BDC8-46C7-A4C3-CE125146F155}"/>
          </ac:spMkLst>
        </pc:spChg>
      </pc:sldChg>
      <pc:sldChg chg="modSp add modAnim">
        <pc:chgData name="CoulterS" userId="34749da5-1694-4e96-a307-c22fee0865d8" providerId="ADAL" clId="{1105BA6C-6AE3-415A-9147-8EE679EEA546}" dt="2023-07-12T23:35:03.654" v="9381" actId="27636"/>
        <pc:sldMkLst>
          <pc:docMk/>
          <pc:sldMk cId="2582617332" sldId="553"/>
        </pc:sldMkLst>
        <pc:spChg chg="mod">
          <ac:chgData name="CoulterS" userId="34749da5-1694-4e96-a307-c22fee0865d8" providerId="ADAL" clId="{1105BA6C-6AE3-415A-9147-8EE679EEA546}" dt="2023-07-12T23:35:03.654" v="9381" actId="27636"/>
          <ac:spMkLst>
            <pc:docMk/>
            <pc:sldMk cId="2582617332" sldId="553"/>
            <ac:spMk id="3" creationId="{43E4C01B-BDC8-46C7-A4C3-CE125146F155}"/>
          </ac:spMkLst>
        </pc:spChg>
      </pc:sldChg>
      <pc:sldChg chg="addSp delSp modSp add">
        <pc:chgData name="CoulterS" userId="34749da5-1694-4e96-a307-c22fee0865d8" providerId="ADAL" clId="{1105BA6C-6AE3-415A-9147-8EE679EEA546}" dt="2023-07-12T23:12:48.190" v="8392" actId="1076"/>
        <pc:sldMkLst>
          <pc:docMk/>
          <pc:sldMk cId="2714098438" sldId="554"/>
        </pc:sldMkLst>
        <pc:picChg chg="add mod">
          <ac:chgData name="CoulterS" userId="34749da5-1694-4e96-a307-c22fee0865d8" providerId="ADAL" clId="{1105BA6C-6AE3-415A-9147-8EE679EEA546}" dt="2023-07-12T23:12:48.190" v="8392" actId="1076"/>
          <ac:picMkLst>
            <pc:docMk/>
            <pc:sldMk cId="2714098438" sldId="554"/>
            <ac:picMk id="7" creationId="{0724BBB0-3EE5-4C84-8DD4-29A449CA65B6}"/>
          </ac:picMkLst>
        </pc:picChg>
        <pc:picChg chg="del">
          <ac:chgData name="CoulterS" userId="34749da5-1694-4e96-a307-c22fee0865d8" providerId="ADAL" clId="{1105BA6C-6AE3-415A-9147-8EE679EEA546}" dt="2023-07-12T23:12:24.001" v="8387" actId="478"/>
          <ac:picMkLst>
            <pc:docMk/>
            <pc:sldMk cId="2714098438" sldId="554"/>
            <ac:picMk id="8" creationId="{9E24C7C0-35F2-4997-964C-B767518A41CD}"/>
          </ac:picMkLst>
        </pc:picChg>
      </pc:sldChg>
      <pc:sldChg chg="add del">
        <pc:chgData name="CoulterS" userId="34749da5-1694-4e96-a307-c22fee0865d8" providerId="ADAL" clId="{1105BA6C-6AE3-415A-9147-8EE679EEA546}" dt="2023-07-12T23:22:31.758" v="8619" actId="2696"/>
        <pc:sldMkLst>
          <pc:docMk/>
          <pc:sldMk cId="3758684913" sldId="555"/>
        </pc:sldMkLst>
      </pc:sldChg>
      <pc:sldChg chg="delSp modSp add modAnim">
        <pc:chgData name="CoulterS" userId="34749da5-1694-4e96-a307-c22fee0865d8" providerId="ADAL" clId="{1105BA6C-6AE3-415A-9147-8EE679EEA546}" dt="2023-07-12T23:26:28.697" v="8771"/>
        <pc:sldMkLst>
          <pc:docMk/>
          <pc:sldMk cId="4014956334" sldId="555"/>
        </pc:sldMkLst>
        <pc:spChg chg="del">
          <ac:chgData name="CoulterS" userId="34749da5-1694-4e96-a307-c22fee0865d8" providerId="ADAL" clId="{1105BA6C-6AE3-415A-9147-8EE679EEA546}" dt="2023-07-12T23:24:05.437" v="8621" actId="478"/>
          <ac:spMkLst>
            <pc:docMk/>
            <pc:sldMk cId="4014956334" sldId="555"/>
            <ac:spMk id="2" creationId="{80D005C2-271F-49B8-8254-9CC2DAD6A86C}"/>
          </ac:spMkLst>
        </pc:spChg>
        <pc:spChg chg="mod">
          <ac:chgData name="CoulterS" userId="34749da5-1694-4e96-a307-c22fee0865d8" providerId="ADAL" clId="{1105BA6C-6AE3-415A-9147-8EE679EEA546}" dt="2023-07-12T23:25:11.407" v="8769" actId="20577"/>
          <ac:spMkLst>
            <pc:docMk/>
            <pc:sldMk cId="4014956334" sldId="555"/>
            <ac:spMk id="3" creationId="{292A0535-481E-439A-9768-FD2144FDBD7F}"/>
          </ac:spMkLst>
        </pc:spChg>
      </pc:sldChg>
      <pc:sldChg chg="add">
        <pc:chgData name="CoulterS" userId="34749da5-1694-4e96-a307-c22fee0865d8" providerId="ADAL" clId="{1105BA6C-6AE3-415A-9147-8EE679EEA546}" dt="2023-07-12T23:34:53.663" v="9379"/>
        <pc:sldMkLst>
          <pc:docMk/>
          <pc:sldMk cId="2133779386" sldId="556"/>
        </pc:sldMkLst>
      </pc:sldChg>
      <pc:sldChg chg="addSp delSp modSp add del modAnim">
        <pc:chgData name="CoulterS" userId="34749da5-1694-4e96-a307-c22fee0865d8" providerId="ADAL" clId="{1105BA6C-6AE3-415A-9147-8EE679EEA546}" dt="2023-07-13T13:25:28.708" v="11631" actId="2696"/>
        <pc:sldMkLst>
          <pc:docMk/>
          <pc:sldMk cId="3335011944" sldId="557"/>
        </pc:sldMkLst>
        <pc:spChg chg="add mod">
          <ac:chgData name="CoulterS" userId="34749da5-1694-4e96-a307-c22fee0865d8" providerId="ADAL" clId="{1105BA6C-6AE3-415A-9147-8EE679EEA546}" dt="2023-07-12T23:36:45.659" v="9410" actId="313"/>
          <ac:spMkLst>
            <pc:docMk/>
            <pc:sldMk cId="3335011944" sldId="557"/>
            <ac:spMk id="9" creationId="{629DFD90-19F2-49F4-8475-0F7316BA5987}"/>
          </ac:spMkLst>
        </pc:spChg>
        <pc:picChg chg="del">
          <ac:chgData name="CoulterS" userId="34749da5-1694-4e96-a307-c22fee0865d8" providerId="ADAL" clId="{1105BA6C-6AE3-415A-9147-8EE679EEA546}" dt="2023-07-12T23:35:21.927" v="9383" actId="478"/>
          <ac:picMkLst>
            <pc:docMk/>
            <pc:sldMk cId="3335011944" sldId="557"/>
            <ac:picMk id="7" creationId="{0724BBB0-3EE5-4C84-8DD4-29A449CA65B6}"/>
          </ac:picMkLst>
        </pc:picChg>
        <pc:picChg chg="add mod">
          <ac:chgData name="CoulterS" userId="34749da5-1694-4e96-a307-c22fee0865d8" providerId="ADAL" clId="{1105BA6C-6AE3-415A-9147-8EE679EEA546}" dt="2023-07-12T23:35:45.709" v="9392" actId="1076"/>
          <ac:picMkLst>
            <pc:docMk/>
            <pc:sldMk cId="3335011944" sldId="557"/>
            <ac:picMk id="8" creationId="{23F82BC6-95F9-46A3-9C21-F48B9658F5F6}"/>
          </ac:picMkLst>
        </pc:picChg>
      </pc:sldChg>
      <pc:sldChg chg="modSp add">
        <pc:chgData name="CoulterS" userId="34749da5-1694-4e96-a307-c22fee0865d8" providerId="ADAL" clId="{1105BA6C-6AE3-415A-9147-8EE679EEA546}" dt="2023-07-12T23:47:18.246" v="10571" actId="6549"/>
        <pc:sldMkLst>
          <pc:docMk/>
          <pc:sldMk cId="2535513242" sldId="558"/>
        </pc:sldMkLst>
        <pc:spChg chg="mod">
          <ac:chgData name="CoulterS" userId="34749da5-1694-4e96-a307-c22fee0865d8" providerId="ADAL" clId="{1105BA6C-6AE3-415A-9147-8EE679EEA546}" dt="2023-07-12T23:47:18.246" v="10571" actId="6549"/>
          <ac:spMkLst>
            <pc:docMk/>
            <pc:sldMk cId="2535513242" sldId="558"/>
            <ac:spMk id="3" creationId="{E186562C-3499-4E83-BC62-6C1EA20D2CDC}"/>
          </ac:spMkLst>
        </pc:spChg>
      </pc:sldChg>
      <pc:sldChg chg="add">
        <pc:chgData name="CoulterS" userId="34749da5-1694-4e96-a307-c22fee0865d8" providerId="ADAL" clId="{1105BA6C-6AE3-415A-9147-8EE679EEA546}" dt="2023-07-12T23:47:13.533" v="10569"/>
        <pc:sldMkLst>
          <pc:docMk/>
          <pc:sldMk cId="2985574491" sldId="559"/>
        </pc:sldMkLst>
      </pc:sldChg>
      <pc:sldChg chg="add">
        <pc:chgData name="CoulterS" userId="34749da5-1694-4e96-a307-c22fee0865d8" providerId="ADAL" clId="{1105BA6C-6AE3-415A-9147-8EE679EEA546}" dt="2023-07-12T23:47:27.027" v="10572"/>
        <pc:sldMkLst>
          <pc:docMk/>
          <pc:sldMk cId="1699785202" sldId="560"/>
        </pc:sldMkLst>
      </pc:sldChg>
      <pc:sldChg chg="add modAnim">
        <pc:chgData name="CoulterS" userId="34749da5-1694-4e96-a307-c22fee0865d8" providerId="ADAL" clId="{1105BA6C-6AE3-415A-9147-8EE679EEA546}" dt="2023-07-13T01:16:25.132" v="11559"/>
        <pc:sldMkLst>
          <pc:docMk/>
          <pc:sldMk cId="1594213788" sldId="5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AB410-82B9-4DB2-851D-89EA50BFD94A}"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4261D-504A-4B7E-85B4-AB1AA3104B58}" type="slidenum">
              <a:rPr lang="en-US" smtClean="0"/>
              <a:t>‹#›</a:t>
            </a:fld>
            <a:endParaRPr lang="en-US"/>
          </a:p>
        </p:txBody>
      </p:sp>
    </p:spTree>
    <p:extLst>
      <p:ext uri="{BB962C8B-B14F-4D97-AF65-F5344CB8AC3E}">
        <p14:creationId xmlns:p14="http://schemas.microsoft.com/office/powerpoint/2010/main" val="159630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49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20</a:t>
            </a:fld>
            <a:endParaRPr lang="en-US"/>
          </a:p>
        </p:txBody>
      </p:sp>
    </p:spTree>
    <p:extLst>
      <p:ext uri="{BB962C8B-B14F-4D97-AF65-F5344CB8AC3E}">
        <p14:creationId xmlns:p14="http://schemas.microsoft.com/office/powerpoint/2010/main" val="141290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21</a:t>
            </a:fld>
            <a:endParaRPr lang="en-US"/>
          </a:p>
        </p:txBody>
      </p:sp>
    </p:spTree>
    <p:extLst>
      <p:ext uri="{BB962C8B-B14F-4D97-AF65-F5344CB8AC3E}">
        <p14:creationId xmlns:p14="http://schemas.microsoft.com/office/powerpoint/2010/main" val="155743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26</a:t>
            </a:fld>
            <a:endParaRPr lang="en-US"/>
          </a:p>
        </p:txBody>
      </p:sp>
    </p:spTree>
    <p:extLst>
      <p:ext uri="{BB962C8B-B14F-4D97-AF65-F5344CB8AC3E}">
        <p14:creationId xmlns:p14="http://schemas.microsoft.com/office/powerpoint/2010/main" val="138038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27</a:t>
            </a:fld>
            <a:endParaRPr lang="en-US"/>
          </a:p>
        </p:txBody>
      </p:sp>
    </p:spTree>
    <p:extLst>
      <p:ext uri="{BB962C8B-B14F-4D97-AF65-F5344CB8AC3E}">
        <p14:creationId xmlns:p14="http://schemas.microsoft.com/office/powerpoint/2010/main" val="84040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28</a:t>
            </a:fld>
            <a:endParaRPr lang="en-US"/>
          </a:p>
        </p:txBody>
      </p:sp>
    </p:spTree>
    <p:extLst>
      <p:ext uri="{BB962C8B-B14F-4D97-AF65-F5344CB8AC3E}">
        <p14:creationId xmlns:p14="http://schemas.microsoft.com/office/powerpoint/2010/main" val="54539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34</a:t>
            </a:fld>
            <a:endParaRPr lang="en-US"/>
          </a:p>
        </p:txBody>
      </p:sp>
    </p:spTree>
    <p:extLst>
      <p:ext uri="{BB962C8B-B14F-4D97-AF65-F5344CB8AC3E}">
        <p14:creationId xmlns:p14="http://schemas.microsoft.com/office/powerpoint/2010/main" val="26283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40</a:t>
            </a:fld>
            <a:endParaRPr lang="en-US"/>
          </a:p>
        </p:txBody>
      </p:sp>
    </p:spTree>
    <p:extLst>
      <p:ext uri="{BB962C8B-B14F-4D97-AF65-F5344CB8AC3E}">
        <p14:creationId xmlns:p14="http://schemas.microsoft.com/office/powerpoint/2010/main" val="355056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41</a:t>
            </a:fld>
            <a:endParaRPr lang="en-US"/>
          </a:p>
        </p:txBody>
      </p:sp>
    </p:spTree>
    <p:extLst>
      <p:ext uri="{BB962C8B-B14F-4D97-AF65-F5344CB8AC3E}">
        <p14:creationId xmlns:p14="http://schemas.microsoft.com/office/powerpoint/2010/main" val="247272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43</a:t>
            </a:fld>
            <a:endParaRPr lang="en-US"/>
          </a:p>
        </p:txBody>
      </p:sp>
    </p:spTree>
    <p:extLst>
      <p:ext uri="{BB962C8B-B14F-4D97-AF65-F5344CB8AC3E}">
        <p14:creationId xmlns:p14="http://schemas.microsoft.com/office/powerpoint/2010/main" val="1792512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44</a:t>
            </a:fld>
            <a:endParaRPr lang="en-US"/>
          </a:p>
        </p:txBody>
      </p:sp>
    </p:spTree>
    <p:extLst>
      <p:ext uri="{BB962C8B-B14F-4D97-AF65-F5344CB8AC3E}">
        <p14:creationId xmlns:p14="http://schemas.microsoft.com/office/powerpoint/2010/main" val="225847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2</a:t>
            </a:fld>
            <a:endParaRPr lang="en-US"/>
          </a:p>
        </p:txBody>
      </p:sp>
    </p:spTree>
    <p:extLst>
      <p:ext uri="{BB962C8B-B14F-4D97-AF65-F5344CB8AC3E}">
        <p14:creationId xmlns:p14="http://schemas.microsoft.com/office/powerpoint/2010/main" val="119460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52</a:t>
            </a:fld>
            <a:endParaRPr lang="en-US"/>
          </a:p>
        </p:txBody>
      </p:sp>
    </p:spTree>
    <p:extLst>
      <p:ext uri="{BB962C8B-B14F-4D97-AF65-F5344CB8AC3E}">
        <p14:creationId xmlns:p14="http://schemas.microsoft.com/office/powerpoint/2010/main" val="3000618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F96F6-AB37-41CB-BE31-DBDD94FC2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5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64</a:t>
            </a:fld>
            <a:endParaRPr lang="en-US"/>
          </a:p>
        </p:txBody>
      </p:sp>
    </p:spTree>
    <p:extLst>
      <p:ext uri="{BB962C8B-B14F-4D97-AF65-F5344CB8AC3E}">
        <p14:creationId xmlns:p14="http://schemas.microsoft.com/office/powerpoint/2010/main" val="57588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67</a:t>
            </a:fld>
            <a:endParaRPr lang="en-US"/>
          </a:p>
        </p:txBody>
      </p:sp>
    </p:spTree>
    <p:extLst>
      <p:ext uri="{BB962C8B-B14F-4D97-AF65-F5344CB8AC3E}">
        <p14:creationId xmlns:p14="http://schemas.microsoft.com/office/powerpoint/2010/main" val="3838653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70</a:t>
            </a:fld>
            <a:endParaRPr lang="en-US"/>
          </a:p>
        </p:txBody>
      </p:sp>
    </p:spTree>
    <p:extLst>
      <p:ext uri="{BB962C8B-B14F-4D97-AF65-F5344CB8AC3E}">
        <p14:creationId xmlns:p14="http://schemas.microsoft.com/office/powerpoint/2010/main" val="274911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71</a:t>
            </a:fld>
            <a:endParaRPr lang="en-US"/>
          </a:p>
        </p:txBody>
      </p:sp>
    </p:spTree>
    <p:extLst>
      <p:ext uri="{BB962C8B-B14F-4D97-AF65-F5344CB8AC3E}">
        <p14:creationId xmlns:p14="http://schemas.microsoft.com/office/powerpoint/2010/main" val="3371639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72</a:t>
            </a:fld>
            <a:endParaRPr lang="en-US"/>
          </a:p>
        </p:txBody>
      </p:sp>
    </p:spTree>
    <p:extLst>
      <p:ext uri="{BB962C8B-B14F-4D97-AF65-F5344CB8AC3E}">
        <p14:creationId xmlns:p14="http://schemas.microsoft.com/office/powerpoint/2010/main" val="40604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73</a:t>
            </a:fld>
            <a:endParaRPr lang="en-US"/>
          </a:p>
        </p:txBody>
      </p:sp>
    </p:spTree>
    <p:extLst>
      <p:ext uri="{BB962C8B-B14F-4D97-AF65-F5344CB8AC3E}">
        <p14:creationId xmlns:p14="http://schemas.microsoft.com/office/powerpoint/2010/main" val="1005111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77</a:t>
            </a:fld>
            <a:endParaRPr lang="en-US"/>
          </a:p>
        </p:txBody>
      </p:sp>
    </p:spTree>
    <p:extLst>
      <p:ext uri="{BB962C8B-B14F-4D97-AF65-F5344CB8AC3E}">
        <p14:creationId xmlns:p14="http://schemas.microsoft.com/office/powerpoint/2010/main" val="744048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79</a:t>
            </a:fld>
            <a:endParaRPr lang="en-US"/>
          </a:p>
        </p:txBody>
      </p:sp>
    </p:spTree>
    <p:extLst>
      <p:ext uri="{BB962C8B-B14F-4D97-AF65-F5344CB8AC3E}">
        <p14:creationId xmlns:p14="http://schemas.microsoft.com/office/powerpoint/2010/main" val="346872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3</a:t>
            </a:fld>
            <a:endParaRPr lang="en-US"/>
          </a:p>
        </p:txBody>
      </p:sp>
    </p:spTree>
    <p:extLst>
      <p:ext uri="{BB962C8B-B14F-4D97-AF65-F5344CB8AC3E}">
        <p14:creationId xmlns:p14="http://schemas.microsoft.com/office/powerpoint/2010/main" val="2695109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80</a:t>
            </a:fld>
            <a:endParaRPr lang="en-US"/>
          </a:p>
        </p:txBody>
      </p:sp>
    </p:spTree>
    <p:extLst>
      <p:ext uri="{BB962C8B-B14F-4D97-AF65-F5344CB8AC3E}">
        <p14:creationId xmlns:p14="http://schemas.microsoft.com/office/powerpoint/2010/main" val="1367236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83</a:t>
            </a:fld>
            <a:endParaRPr lang="en-US"/>
          </a:p>
        </p:txBody>
      </p:sp>
    </p:spTree>
    <p:extLst>
      <p:ext uri="{BB962C8B-B14F-4D97-AF65-F5344CB8AC3E}">
        <p14:creationId xmlns:p14="http://schemas.microsoft.com/office/powerpoint/2010/main" val="16355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84</a:t>
            </a:fld>
            <a:endParaRPr lang="en-US"/>
          </a:p>
        </p:txBody>
      </p:sp>
    </p:spTree>
    <p:extLst>
      <p:ext uri="{BB962C8B-B14F-4D97-AF65-F5344CB8AC3E}">
        <p14:creationId xmlns:p14="http://schemas.microsoft.com/office/powerpoint/2010/main" val="3592017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85</a:t>
            </a:fld>
            <a:endParaRPr lang="en-US"/>
          </a:p>
        </p:txBody>
      </p:sp>
    </p:spTree>
    <p:extLst>
      <p:ext uri="{BB962C8B-B14F-4D97-AF65-F5344CB8AC3E}">
        <p14:creationId xmlns:p14="http://schemas.microsoft.com/office/powerpoint/2010/main" val="796840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86</a:t>
            </a:fld>
            <a:endParaRPr lang="en-US"/>
          </a:p>
        </p:txBody>
      </p:sp>
    </p:spTree>
    <p:extLst>
      <p:ext uri="{BB962C8B-B14F-4D97-AF65-F5344CB8AC3E}">
        <p14:creationId xmlns:p14="http://schemas.microsoft.com/office/powerpoint/2010/main" val="1115266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87</a:t>
            </a:fld>
            <a:endParaRPr lang="en-US"/>
          </a:p>
        </p:txBody>
      </p:sp>
    </p:spTree>
    <p:extLst>
      <p:ext uri="{BB962C8B-B14F-4D97-AF65-F5344CB8AC3E}">
        <p14:creationId xmlns:p14="http://schemas.microsoft.com/office/powerpoint/2010/main" val="359743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5</a:t>
            </a:fld>
            <a:endParaRPr lang="en-US"/>
          </a:p>
        </p:txBody>
      </p:sp>
    </p:spTree>
    <p:extLst>
      <p:ext uri="{BB962C8B-B14F-4D97-AF65-F5344CB8AC3E}">
        <p14:creationId xmlns:p14="http://schemas.microsoft.com/office/powerpoint/2010/main" val="368750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6</a:t>
            </a:fld>
            <a:endParaRPr lang="en-US"/>
          </a:p>
        </p:txBody>
      </p:sp>
    </p:spTree>
    <p:extLst>
      <p:ext uri="{BB962C8B-B14F-4D97-AF65-F5344CB8AC3E}">
        <p14:creationId xmlns:p14="http://schemas.microsoft.com/office/powerpoint/2010/main" val="163723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12</a:t>
            </a:fld>
            <a:endParaRPr lang="en-US"/>
          </a:p>
        </p:txBody>
      </p:sp>
    </p:spTree>
    <p:extLst>
      <p:ext uri="{BB962C8B-B14F-4D97-AF65-F5344CB8AC3E}">
        <p14:creationId xmlns:p14="http://schemas.microsoft.com/office/powerpoint/2010/main" val="56118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F96F6-AB37-41CB-BE31-DBDD94FC2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5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14</a:t>
            </a:fld>
            <a:endParaRPr lang="en-US"/>
          </a:p>
        </p:txBody>
      </p:sp>
    </p:spTree>
    <p:extLst>
      <p:ext uri="{BB962C8B-B14F-4D97-AF65-F5344CB8AC3E}">
        <p14:creationId xmlns:p14="http://schemas.microsoft.com/office/powerpoint/2010/main" val="326154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261D-504A-4B7E-85B4-AB1AA3104B58}" type="slidenum">
              <a:rPr lang="en-US" smtClean="0"/>
              <a:t>18</a:t>
            </a:fld>
            <a:endParaRPr lang="en-US"/>
          </a:p>
        </p:txBody>
      </p:sp>
    </p:spTree>
    <p:extLst>
      <p:ext uri="{BB962C8B-B14F-4D97-AF65-F5344CB8AC3E}">
        <p14:creationId xmlns:p14="http://schemas.microsoft.com/office/powerpoint/2010/main" val="169424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 name="Google Shape;11;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416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257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8401" y="4145282"/>
            <a:ext cx="4687338"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8" y="6057150"/>
            <a:ext cx="5500158"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625600" y="584201"/>
            <a:ext cx="8737600"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600" y="2616200"/>
            <a:ext cx="8737600"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23" name="Footer Placeholder 22"/>
          <p:cNvSpPr>
            <a:spLocks noGrp="1"/>
          </p:cNvSpPr>
          <p:nvPr>
            <p:ph type="ftr" sz="quarter" idx="11"/>
          </p:nvPr>
        </p:nvSpPr>
        <p:spPr/>
        <p:txBody>
          <a:bodyPr/>
          <a:lstStyle/>
          <a:p>
            <a:endParaRPr dirty="0">
              <a:solidFill>
                <a:prstClr val="white">
                  <a:tint val="75000"/>
                </a:prstClr>
              </a:solidFill>
            </a:endParaRPr>
          </a:p>
        </p:txBody>
      </p:sp>
      <p:sp>
        <p:nvSpPr>
          <p:cNvPr id="24" name="Slide Number Placeholder 23"/>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59558588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558120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601" y="2209802"/>
            <a:ext cx="8940800"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600" y="4951267"/>
            <a:ext cx="7071361"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grpSp>
        <p:nvGrpSpPr>
          <p:cNvPr id="11" name="diagonals"/>
          <p:cNvGrpSpPr/>
          <p:nvPr/>
        </p:nvGrpSpPr>
        <p:grpSpPr>
          <a:xfrm>
            <a:off x="7518401" y="4145282"/>
            <a:ext cx="4687338"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413383481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1" y="1706880"/>
            <a:ext cx="508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2401" y="1706880"/>
            <a:ext cx="508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106884800"/>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9200" y="1701800"/>
            <a:ext cx="5084064"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9201" y="2717800"/>
            <a:ext cx="5080000"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8336" y="1701800"/>
            <a:ext cx="5084064"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2401" y="2717800"/>
            <a:ext cx="5080000"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8" name="Footer Placeholder 7"/>
          <p:cNvSpPr>
            <a:spLocks noGrp="1"/>
          </p:cNvSpPr>
          <p:nvPr>
            <p:ph type="ftr" sz="quarter" idx="11"/>
          </p:nvPr>
        </p:nvSpPr>
        <p:spPr/>
        <p:txBody>
          <a:bodyPr/>
          <a:lstStyle/>
          <a:p>
            <a:endParaRPr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3340815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4" name="Footer Placeholder 3"/>
          <p:cNvSpPr>
            <a:spLocks noGrp="1"/>
          </p:cNvSpPr>
          <p:nvPr>
            <p:ph type="ftr" sz="quarter" idx="11"/>
          </p:nvPr>
        </p:nvSpPr>
        <p:spPr/>
        <p:txBody>
          <a:bodyPr/>
          <a:lstStyle/>
          <a:p>
            <a:endParaRPr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56241070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3" name="Footer Placeholder 2"/>
          <p:cNvSpPr>
            <a:spLocks noGrp="1"/>
          </p:cNvSpPr>
          <p:nvPr>
            <p:ph type="ftr" sz="quarter" idx="11"/>
          </p:nvPr>
        </p:nvSpPr>
        <p:spPr/>
        <p:txBody>
          <a:bodyPr/>
          <a:lstStyle/>
          <a:p>
            <a:endParaRPr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1182825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701800"/>
            <a:ext cx="4064000"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5486400" y="584200"/>
            <a:ext cx="6096001"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9200" y="4241800"/>
            <a:ext cx="4064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87032698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701800"/>
            <a:ext cx="4064000"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3" name="Picture Placeholder 2"/>
          <p:cNvSpPr>
            <a:spLocks noGrp="1"/>
          </p:cNvSpPr>
          <p:nvPr>
            <p:ph type="pic" idx="1"/>
          </p:nvPr>
        </p:nvSpPr>
        <p:spPr>
          <a:xfrm>
            <a:off x="5486400" y="584200"/>
            <a:ext cx="6096001"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1219200" y="4241800"/>
            <a:ext cx="4064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232532680"/>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
        <p:cNvGrpSpPr/>
        <p:nvPr/>
      </p:nvGrpSpPr>
      <p:grpSpPr>
        <a:xfrm>
          <a:off x="0" y="0"/>
          <a:ext cx="0" cy="0"/>
          <a:chOff x="0" y="0"/>
          <a:chExt cx="0" cy="0"/>
        </a:xfrm>
      </p:grpSpPr>
      <p:sp>
        <p:nvSpPr>
          <p:cNvPr id="13" name="Google Shape;13;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5" name="Google Shape;1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909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0032185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4200"/>
            <a:ext cx="2743200"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9200" y="584200"/>
            <a:ext cx="7416800"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solidFill>
                  <a:prstClr val="white">
                    <a:tint val="75000"/>
                  </a:prstClr>
                </a:solidFill>
              </a:rPr>
              <a:pPr/>
              <a:t>7/18/2023</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014DD1E-5D91-48A3-AD6D-45FBA980D106}"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3656282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653F336-6842-4A1A-A2FD-C3724D70C6A4}"/>
              </a:ext>
            </a:extLst>
          </p:cNvPr>
          <p:cNvSpPr/>
          <p:nvPr userDrawn="1"/>
        </p:nvSpPr>
        <p:spPr bwMode="auto">
          <a:xfrm>
            <a:off x="0" y="0"/>
            <a:ext cx="12192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1800">
              <a:latin typeface="Arial" charset="0"/>
              <a:ea typeface="ＭＳ Ｐゴシック" pitchFamily="34" charset="-128"/>
            </a:endParaRPr>
          </a:p>
        </p:txBody>
      </p:sp>
    </p:spTree>
    <p:extLst>
      <p:ext uri="{BB962C8B-B14F-4D97-AF65-F5344CB8AC3E}">
        <p14:creationId xmlns:p14="http://schemas.microsoft.com/office/powerpoint/2010/main" val="3122102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
        <p:cNvGrpSpPr/>
        <p:nvPr/>
      </p:nvGrpSpPr>
      <p:grpSpPr>
        <a:xfrm>
          <a:off x="0" y="0"/>
          <a:ext cx="0" cy="0"/>
          <a:chOff x="0" y="0"/>
          <a:chExt cx="0" cy="0"/>
        </a:xfrm>
      </p:grpSpPr>
      <p:sp>
        <p:nvSpPr>
          <p:cNvPr id="13" name="Google Shape;13;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5" name="Google Shape;15;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993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19" name="Google Shape;19;p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0" name="Google Shape;20;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05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434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6" name="Google Shape;26;p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7" name="Google Shape;27;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652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0" name="Google Shape;30;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186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 name="Google Shape;33;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4" name="Google Shape;34;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5" name="Google Shape;35;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36" name="Google Shape;36;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78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39" name="Google Shape;39;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050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2" name="Google Shape;42;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43" name="Google Shape;43;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155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750297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4" y="-3174"/>
            <a:ext cx="820207"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Placeholder 1"/>
          <p:cNvSpPr>
            <a:spLocks noGrp="1"/>
          </p:cNvSpPr>
          <p:nvPr>
            <p:ph type="title"/>
          </p:nvPr>
        </p:nvSpPr>
        <p:spPr>
          <a:xfrm>
            <a:off x="1219201" y="274637"/>
            <a:ext cx="10363200"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9201" y="1701797"/>
            <a:ext cx="10363200"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9200" y="6356353"/>
            <a:ext cx="22352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pPr defTabSz="1218987"/>
            <a:fld id="{F0DFD029-FB74-4578-B929-F66AA97659CA}" type="datetimeFigureOut">
              <a:rPr lang="en-US" smtClean="0">
                <a:solidFill>
                  <a:prstClr val="white">
                    <a:tint val="75000"/>
                  </a:prstClr>
                </a:solidFill>
              </a:rPr>
              <a:pPr defTabSz="1218987"/>
              <a:t>7/18/2023</a:t>
            </a:fld>
            <a:endParaRPr lang="en-US" dirty="0">
              <a:solidFill>
                <a:prstClr val="white">
                  <a:tint val="75000"/>
                </a:prstClr>
              </a:solidFill>
            </a:endParaRPr>
          </a:p>
        </p:txBody>
      </p:sp>
      <p:sp>
        <p:nvSpPr>
          <p:cNvPr id="5" name="Footer Placeholder 4"/>
          <p:cNvSpPr>
            <a:spLocks noGrp="1"/>
          </p:cNvSpPr>
          <p:nvPr>
            <p:ph type="ftr" sz="quarter" idx="3"/>
          </p:nvPr>
        </p:nvSpPr>
        <p:spPr>
          <a:xfrm>
            <a:off x="3454401" y="6356353"/>
            <a:ext cx="52832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pPr defTabSz="1218987"/>
            <a:endParaRPr lang="en-US" dirty="0">
              <a:solidFill>
                <a:prstClr val="white">
                  <a:tint val="75000"/>
                </a:prstClr>
              </a:solidFill>
            </a:endParaRPr>
          </a:p>
        </p:txBody>
      </p:sp>
      <p:sp>
        <p:nvSpPr>
          <p:cNvPr id="6" name="Slide Number Placeholder 5"/>
          <p:cNvSpPr>
            <a:spLocks noGrp="1"/>
          </p:cNvSpPr>
          <p:nvPr>
            <p:ph type="sldNum" sz="quarter" idx="4"/>
          </p:nvPr>
        </p:nvSpPr>
        <p:spPr>
          <a:xfrm>
            <a:off x="10566401" y="6356353"/>
            <a:ext cx="10160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pPr defTabSz="1218987"/>
            <a:fld id="{C014DD1E-5D91-48A3-AD6D-45FBA980D106}" type="slidenum">
              <a:rPr lang="en-US" smtClean="0">
                <a:solidFill>
                  <a:prstClr val="white">
                    <a:tint val="75000"/>
                  </a:prstClr>
                </a:solidFill>
              </a:rPr>
              <a:pPr defTabSz="1218987"/>
              <a:t>‹#›</a:t>
            </a:fld>
            <a:endParaRPr lang="en-US" dirty="0">
              <a:solidFill>
                <a:prstClr val="white">
                  <a:tint val="75000"/>
                </a:prstClr>
              </a:solidFill>
            </a:endParaRPr>
          </a:p>
        </p:txBody>
      </p:sp>
    </p:spTree>
    <p:extLst>
      <p:ext uri="{BB962C8B-B14F-4D97-AF65-F5344CB8AC3E}">
        <p14:creationId xmlns:p14="http://schemas.microsoft.com/office/powerpoint/2010/main" val="3851465877"/>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1"/>
          <p:cNvPicPr preferRelativeResize="0"/>
          <p:nvPr/>
        </p:nvPicPr>
        <p:blipFill>
          <a:blip r:embed="rId3">
            <a:alphaModFix/>
          </a:blip>
          <a:stretch>
            <a:fillRect/>
          </a:stretch>
        </p:blipFill>
        <p:spPr>
          <a:xfrm>
            <a:off x="0" y="0"/>
            <a:ext cx="12192000" cy="6858000"/>
          </a:xfrm>
          <a:prstGeom prst="rect">
            <a:avLst/>
          </a:prstGeom>
          <a:noFill/>
          <a:ln>
            <a:noFill/>
          </a:ln>
        </p:spPr>
      </p:pic>
      <p:sp>
        <p:nvSpPr>
          <p:cNvPr id="51" name="Google Shape;51;p1"/>
          <p:cNvSpPr txBox="1"/>
          <p:nvPr/>
        </p:nvSpPr>
        <p:spPr>
          <a:xfrm>
            <a:off x="790900" y="1954667"/>
            <a:ext cx="11004400" cy="32008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9600" b="1" kern="0" dirty="0">
                <a:solidFill>
                  <a:srgbClr val="FFFFFF"/>
                </a:solidFill>
                <a:latin typeface="Arial"/>
                <a:cs typeface="Arial"/>
                <a:sym typeface="Arial"/>
              </a:rPr>
              <a:t>Smart Preaching for Students</a:t>
            </a:r>
            <a:endParaRPr sz="9600" b="1" kern="0" dirty="0">
              <a:solidFill>
                <a:srgbClr val="FFFFFF"/>
              </a:solidFill>
              <a:latin typeface="Arial"/>
              <a:cs typeface="Arial"/>
              <a:sym typeface="Arial"/>
            </a:endParaRPr>
          </a:p>
        </p:txBody>
      </p:sp>
      <p:sp>
        <p:nvSpPr>
          <p:cNvPr id="52" name="Google Shape;52;p1"/>
          <p:cNvSpPr txBox="1"/>
          <p:nvPr/>
        </p:nvSpPr>
        <p:spPr>
          <a:xfrm>
            <a:off x="790900" y="5106867"/>
            <a:ext cx="11004400" cy="147728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4000" kern="0" dirty="0">
                <a:solidFill>
                  <a:srgbClr val="FFFFFF"/>
                </a:solidFill>
                <a:latin typeface="Arial"/>
                <a:cs typeface="Arial"/>
                <a:sym typeface="Arial"/>
              </a:rPr>
              <a:t>Shane Coulter</a:t>
            </a:r>
          </a:p>
          <a:p>
            <a:pPr defTabSz="1219170">
              <a:buClr>
                <a:srgbClr val="000000"/>
              </a:buClr>
            </a:pPr>
            <a:r>
              <a:rPr lang="en-US" sz="4000" kern="0" dirty="0">
                <a:solidFill>
                  <a:srgbClr val="FFFFFF"/>
                </a:solidFill>
                <a:latin typeface="Arial"/>
                <a:cs typeface="Arial"/>
                <a:sym typeface="Arial"/>
              </a:rPr>
              <a:t>High School Ministry</a:t>
            </a:r>
            <a:endParaRPr sz="4000" kern="0" dirty="0">
              <a:solidFill>
                <a:srgbClr val="FFFFFF"/>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759609" y="5321367"/>
            <a:ext cx="11529543" cy="1536633"/>
          </a:xfrm>
          <a:prstGeom prst="rect">
            <a:avLst/>
          </a:prstGeom>
        </p:spPr>
      </p:pic>
      <p:pic>
        <p:nvPicPr>
          <p:cNvPr id="8" name="Picture 7">
            <a:extLst>
              <a:ext uri="{FF2B5EF4-FFF2-40B4-BE49-F238E27FC236}">
                <a16:creationId xmlns="" xmlns:a16="http://schemas.microsoft.com/office/drawing/2014/main" id="{BF5F4062-E1F1-482E-8347-03FC1ABDF2C0}"/>
              </a:ext>
            </a:extLst>
          </p:cNvPr>
          <p:cNvPicPr>
            <a:picLocks noChangeAspect="1"/>
          </p:cNvPicPr>
          <p:nvPr/>
        </p:nvPicPr>
        <p:blipFill>
          <a:blip r:embed="rId3"/>
          <a:stretch>
            <a:fillRect/>
          </a:stretch>
        </p:blipFill>
        <p:spPr>
          <a:xfrm>
            <a:off x="440317" y="1171158"/>
            <a:ext cx="7686269" cy="4555200"/>
          </a:xfrm>
          <a:prstGeom prst="rect">
            <a:avLst/>
          </a:prstGeom>
        </p:spPr>
      </p:pic>
    </p:spTree>
    <p:extLst>
      <p:ext uri="{BB962C8B-B14F-4D97-AF65-F5344CB8AC3E}">
        <p14:creationId xmlns:p14="http://schemas.microsoft.com/office/powerpoint/2010/main" val="183396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759609" y="5321367"/>
            <a:ext cx="11529543" cy="1536633"/>
          </a:xfrm>
          <a:prstGeom prst="rect">
            <a:avLst/>
          </a:prstGeom>
        </p:spPr>
      </p:pic>
      <p:pic>
        <p:nvPicPr>
          <p:cNvPr id="7" name="Picture 6">
            <a:extLst>
              <a:ext uri="{FF2B5EF4-FFF2-40B4-BE49-F238E27FC236}">
                <a16:creationId xmlns="" xmlns:a16="http://schemas.microsoft.com/office/drawing/2014/main" id="{14559324-2B31-4A31-9F1A-B9681CF3359E}"/>
              </a:ext>
            </a:extLst>
          </p:cNvPr>
          <p:cNvPicPr>
            <a:picLocks noChangeAspect="1"/>
          </p:cNvPicPr>
          <p:nvPr/>
        </p:nvPicPr>
        <p:blipFill>
          <a:blip r:embed="rId3"/>
          <a:stretch>
            <a:fillRect/>
          </a:stretch>
        </p:blipFill>
        <p:spPr>
          <a:xfrm>
            <a:off x="453643" y="1592200"/>
            <a:ext cx="7719422" cy="3528639"/>
          </a:xfrm>
          <a:prstGeom prst="rect">
            <a:avLst/>
          </a:prstGeom>
        </p:spPr>
      </p:pic>
      <p:sp>
        <p:nvSpPr>
          <p:cNvPr id="9" name="Rectangle: Rounded Corners 8">
            <a:extLst>
              <a:ext uri="{FF2B5EF4-FFF2-40B4-BE49-F238E27FC236}">
                <a16:creationId xmlns="" xmlns:a16="http://schemas.microsoft.com/office/drawing/2014/main" id="{7E7BF47E-00C2-413C-B1C3-5CF655A781A1}"/>
              </a:ext>
            </a:extLst>
          </p:cNvPr>
          <p:cNvSpPr/>
          <p:nvPr/>
        </p:nvSpPr>
        <p:spPr>
          <a:xfrm>
            <a:off x="950428" y="2066162"/>
            <a:ext cx="10643077" cy="2188221"/>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Suicide rates tripled for boys aged 10-14 and quadrupled for girls</a:t>
            </a:r>
            <a:endParaRPr kumimoji="0" lang="en-US" sz="54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653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3"/>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3"/>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3"/>
          <a:srcRect r="85151"/>
          <a:stretch/>
        </p:blipFill>
        <p:spPr>
          <a:xfrm>
            <a:off x="759609" y="5321367"/>
            <a:ext cx="11529543" cy="1536633"/>
          </a:xfrm>
          <a:prstGeom prst="rect">
            <a:avLst/>
          </a:prstGeom>
        </p:spPr>
      </p:pic>
      <p:pic>
        <p:nvPicPr>
          <p:cNvPr id="7" name="Picture 6">
            <a:extLst>
              <a:ext uri="{FF2B5EF4-FFF2-40B4-BE49-F238E27FC236}">
                <a16:creationId xmlns="" xmlns:a16="http://schemas.microsoft.com/office/drawing/2014/main" id="{14559324-2B31-4A31-9F1A-B9681CF3359E}"/>
              </a:ext>
            </a:extLst>
          </p:cNvPr>
          <p:cNvPicPr>
            <a:picLocks noChangeAspect="1"/>
          </p:cNvPicPr>
          <p:nvPr/>
        </p:nvPicPr>
        <p:blipFill>
          <a:blip r:embed="rId4"/>
          <a:stretch>
            <a:fillRect/>
          </a:stretch>
        </p:blipFill>
        <p:spPr>
          <a:xfrm>
            <a:off x="453643" y="1592200"/>
            <a:ext cx="7719422" cy="3528639"/>
          </a:xfrm>
          <a:prstGeom prst="rect">
            <a:avLst/>
          </a:prstGeom>
        </p:spPr>
      </p:pic>
      <p:sp>
        <p:nvSpPr>
          <p:cNvPr id="9" name="Rectangle: Rounded Corners 8">
            <a:extLst>
              <a:ext uri="{FF2B5EF4-FFF2-40B4-BE49-F238E27FC236}">
                <a16:creationId xmlns="" xmlns:a16="http://schemas.microsoft.com/office/drawing/2014/main" id="{7E7BF47E-00C2-413C-B1C3-5CF655A781A1}"/>
              </a:ext>
            </a:extLst>
          </p:cNvPr>
          <p:cNvSpPr/>
          <p:nvPr/>
        </p:nvSpPr>
        <p:spPr>
          <a:xfrm>
            <a:off x="1648463" y="1871642"/>
            <a:ext cx="8895073" cy="3110244"/>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The majority of these studies were concluded on March 1</a:t>
            </a:r>
            <a:r>
              <a:rPr kumimoji="0" lang="en-US" sz="6600" b="0" i="0" u="none" strike="noStrike" kern="1200" cap="none" spc="0" normalizeH="0" baseline="30000" noProof="0" dirty="0">
                <a:ln>
                  <a:noFill/>
                </a:ln>
                <a:solidFill>
                  <a:prstClr val="white"/>
                </a:solidFill>
                <a:effectLst/>
                <a:uLnTx/>
                <a:uFillTx/>
                <a:latin typeface="Calibri"/>
                <a:ea typeface="+mn-ea"/>
                <a:cs typeface="+mn-cs"/>
              </a:rPr>
              <a:t>st</a:t>
            </a:r>
            <a:r>
              <a:rPr kumimoji="0" lang="en-US" sz="6600" b="0" i="0" u="none" strike="noStrike" kern="1200" cap="none" spc="0" normalizeH="0" baseline="0" noProof="0" dirty="0">
                <a:ln>
                  <a:noFill/>
                </a:ln>
                <a:solidFill>
                  <a:prstClr val="white"/>
                </a:solidFill>
                <a:effectLst/>
                <a:uLnTx/>
                <a:uFillTx/>
                <a:latin typeface="Calibri"/>
                <a:ea typeface="+mn-ea"/>
                <a:cs typeface="+mn-cs"/>
              </a:rPr>
              <a:t>, 2020</a:t>
            </a:r>
            <a:endParaRPr kumimoji="0" lang="en-US" sz="66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753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A26A8A-96F6-4FA6-8A86-2E92A4030CFE}"/>
              </a:ext>
            </a:extLst>
          </p:cNvPr>
          <p:cNvSpPr>
            <a:spLocks noGrp="1"/>
          </p:cNvSpPr>
          <p:nvPr>
            <p:ph idx="1"/>
          </p:nvPr>
        </p:nvSpPr>
        <p:spPr>
          <a:xfrm>
            <a:off x="967563" y="112541"/>
            <a:ext cx="10947917" cy="6077244"/>
          </a:xfrm>
        </p:spPr>
        <p:txBody>
          <a:bodyPr>
            <a:noAutofit/>
          </a:bodyPr>
          <a:lstStyle/>
          <a:p>
            <a:pPr marL="0" indent="0">
              <a:buNone/>
            </a:pPr>
            <a:r>
              <a:rPr lang="en-US" sz="6000" b="1" baseline="30000" dirty="0">
                <a:latin typeface="system-ui"/>
              </a:rPr>
              <a:t>“</a:t>
            </a:r>
            <a:r>
              <a:rPr lang="en-US" sz="6000" dirty="0">
                <a:latin typeface="system-ui"/>
              </a:rPr>
              <a:t>May the God of hope fill you with all joy and peace in believing, so that by the power of the Holy Spirit you may abound in hope.”</a:t>
            </a:r>
            <a:endParaRPr lang="en-US" sz="6000" dirty="0"/>
          </a:p>
        </p:txBody>
      </p:sp>
      <p:sp>
        <p:nvSpPr>
          <p:cNvPr id="6" name="Title 1">
            <a:extLst>
              <a:ext uri="{FF2B5EF4-FFF2-40B4-BE49-F238E27FC236}">
                <a16:creationId xmlns="" xmlns:a16="http://schemas.microsoft.com/office/drawing/2014/main" id="{1712B3B4-FF42-4FE8-A4D3-7818F195DE10}"/>
              </a:ext>
            </a:extLst>
          </p:cNvPr>
          <p:cNvSpPr txBox="1">
            <a:spLocks/>
          </p:cNvSpPr>
          <p:nvPr/>
        </p:nvSpPr>
        <p:spPr>
          <a:xfrm>
            <a:off x="6915150" y="5490871"/>
            <a:ext cx="5276852" cy="1397827"/>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sz="6600" b="1"/>
              <a:t>Romans 15:13</a:t>
            </a:r>
            <a:endParaRPr lang="en-US" sz="6600" b="1" dirty="0"/>
          </a:p>
        </p:txBody>
      </p:sp>
    </p:spTree>
    <p:extLst>
      <p:ext uri="{BB962C8B-B14F-4D97-AF65-F5344CB8AC3E}">
        <p14:creationId xmlns:p14="http://schemas.microsoft.com/office/powerpoint/2010/main" val="300090289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DE4714-127C-4DC9-A6BD-7EC19EF3788C}"/>
              </a:ext>
            </a:extLst>
          </p:cNvPr>
          <p:cNvSpPr>
            <a:spLocks noGrp="1"/>
          </p:cNvSpPr>
          <p:nvPr>
            <p:ph type="title"/>
          </p:nvPr>
        </p:nvSpPr>
        <p:spPr/>
        <p:txBody>
          <a:bodyPr>
            <a:normAutofit/>
          </a:bodyPr>
          <a:lstStyle/>
          <a:p>
            <a:r>
              <a:rPr lang="en-US" sz="6600" dirty="0"/>
              <a:t>Non-Negotiables</a:t>
            </a:r>
          </a:p>
        </p:txBody>
      </p:sp>
      <p:sp>
        <p:nvSpPr>
          <p:cNvPr id="3" name="Content Placeholder 2">
            <a:extLst>
              <a:ext uri="{FF2B5EF4-FFF2-40B4-BE49-F238E27FC236}">
                <a16:creationId xmlns="" xmlns:a16="http://schemas.microsoft.com/office/drawing/2014/main" id="{8F5BE9A3-B9F7-4B12-8010-C55ACE7A9234}"/>
              </a:ext>
            </a:extLst>
          </p:cNvPr>
          <p:cNvSpPr>
            <a:spLocks noGrp="1"/>
          </p:cNvSpPr>
          <p:nvPr>
            <p:ph idx="1"/>
          </p:nvPr>
        </p:nvSpPr>
        <p:spPr>
          <a:xfrm>
            <a:off x="1219201" y="1701796"/>
            <a:ext cx="10363200" cy="5156203"/>
          </a:xfrm>
        </p:spPr>
        <p:txBody>
          <a:bodyPr>
            <a:normAutofit/>
          </a:bodyPr>
          <a:lstStyle/>
          <a:p>
            <a:r>
              <a:rPr lang="en-US" sz="5400" dirty="0"/>
              <a:t>Robust biblical teaching</a:t>
            </a:r>
          </a:p>
          <a:p>
            <a:pPr lvl="1"/>
            <a:r>
              <a:rPr lang="en-US" sz="5400" dirty="0"/>
              <a:t>Intellectual</a:t>
            </a:r>
          </a:p>
          <a:p>
            <a:pPr lvl="1"/>
            <a:r>
              <a:rPr lang="en-US" sz="5400" dirty="0"/>
              <a:t>Emotional</a:t>
            </a:r>
          </a:p>
          <a:p>
            <a:pPr lvl="1"/>
            <a:r>
              <a:rPr lang="en-US" sz="5400" dirty="0"/>
              <a:t>Persuasive</a:t>
            </a:r>
          </a:p>
          <a:p>
            <a:pPr lvl="1"/>
            <a:r>
              <a:rPr lang="en-US" sz="5400" dirty="0"/>
              <a:t>Actionable</a:t>
            </a:r>
          </a:p>
          <a:p>
            <a:pPr lvl="1"/>
            <a:r>
              <a:rPr lang="en-US" sz="5400" dirty="0"/>
              <a:t>Seeker sensitive</a:t>
            </a:r>
          </a:p>
        </p:txBody>
      </p:sp>
    </p:spTree>
    <p:extLst>
      <p:ext uri="{BB962C8B-B14F-4D97-AF65-F5344CB8AC3E}">
        <p14:creationId xmlns:p14="http://schemas.microsoft.com/office/powerpoint/2010/main" val="131703965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F658F255-001A-4DCA-97EF-866DCF39D574}"/>
              </a:ext>
            </a:extLst>
          </p:cNvPr>
          <p:cNvSpPr>
            <a:spLocks noGrp="1"/>
          </p:cNvSpPr>
          <p:nvPr>
            <p:ph idx="1"/>
          </p:nvPr>
        </p:nvSpPr>
        <p:spPr>
          <a:xfrm>
            <a:off x="1219201" y="409433"/>
            <a:ext cx="10363200" cy="5754636"/>
          </a:xfrm>
        </p:spPr>
        <p:txBody>
          <a:bodyPr>
            <a:normAutofit/>
          </a:bodyPr>
          <a:lstStyle/>
          <a:p>
            <a:pPr marL="0" indent="0">
              <a:buNone/>
            </a:pPr>
            <a:r>
              <a:rPr lang="en-US" sz="7200" dirty="0"/>
              <a:t>The punchline of months of reading on pedagogy…</a:t>
            </a:r>
          </a:p>
        </p:txBody>
      </p:sp>
    </p:spTree>
    <p:extLst>
      <p:ext uri="{BB962C8B-B14F-4D97-AF65-F5344CB8AC3E}">
        <p14:creationId xmlns:p14="http://schemas.microsoft.com/office/powerpoint/2010/main" val="380033275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D83E7D-E8EA-40FB-ADB9-3547B4B3F0F8}"/>
              </a:ext>
            </a:extLst>
          </p:cNvPr>
          <p:cNvSpPr>
            <a:spLocks noGrp="1"/>
          </p:cNvSpPr>
          <p:nvPr>
            <p:ph idx="1"/>
          </p:nvPr>
        </p:nvSpPr>
        <p:spPr>
          <a:xfrm>
            <a:off x="1023583" y="518615"/>
            <a:ext cx="10822674" cy="6196084"/>
          </a:xfrm>
        </p:spPr>
        <p:txBody>
          <a:bodyPr>
            <a:normAutofit/>
          </a:bodyPr>
          <a:lstStyle/>
          <a:p>
            <a:pPr marL="0" indent="0">
              <a:buNone/>
            </a:pPr>
            <a:r>
              <a:rPr lang="en-US" sz="8000" dirty="0"/>
              <a:t>The IT revolution</a:t>
            </a:r>
          </a:p>
        </p:txBody>
      </p:sp>
    </p:spTree>
    <p:extLst>
      <p:ext uri="{BB962C8B-B14F-4D97-AF65-F5344CB8AC3E}">
        <p14:creationId xmlns:p14="http://schemas.microsoft.com/office/powerpoint/2010/main" val="404930374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D83E7D-E8EA-40FB-ADB9-3547B4B3F0F8}"/>
              </a:ext>
            </a:extLst>
          </p:cNvPr>
          <p:cNvSpPr>
            <a:spLocks noGrp="1"/>
          </p:cNvSpPr>
          <p:nvPr>
            <p:ph idx="1"/>
          </p:nvPr>
        </p:nvSpPr>
        <p:spPr>
          <a:xfrm>
            <a:off x="1023583" y="518615"/>
            <a:ext cx="10822674" cy="6196084"/>
          </a:xfrm>
        </p:spPr>
        <p:txBody>
          <a:bodyPr>
            <a:normAutofit/>
          </a:bodyPr>
          <a:lstStyle/>
          <a:p>
            <a:pPr marL="0" indent="0">
              <a:buNone/>
            </a:pPr>
            <a:r>
              <a:rPr lang="en-US" sz="8000" dirty="0"/>
              <a:t>The IT revolution</a:t>
            </a:r>
          </a:p>
          <a:p>
            <a:pPr marL="0" indent="0">
              <a:buNone/>
            </a:pPr>
            <a:r>
              <a:rPr lang="en-US" sz="8000" dirty="0"/>
              <a:t>+ Covid-19 isolation </a:t>
            </a:r>
          </a:p>
        </p:txBody>
      </p:sp>
    </p:spTree>
    <p:extLst>
      <p:ext uri="{BB962C8B-B14F-4D97-AF65-F5344CB8AC3E}">
        <p14:creationId xmlns:p14="http://schemas.microsoft.com/office/powerpoint/2010/main" val="356278276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D83E7D-E8EA-40FB-ADB9-3547B4B3F0F8}"/>
              </a:ext>
            </a:extLst>
          </p:cNvPr>
          <p:cNvSpPr>
            <a:spLocks noGrp="1"/>
          </p:cNvSpPr>
          <p:nvPr>
            <p:ph idx="1"/>
          </p:nvPr>
        </p:nvSpPr>
        <p:spPr>
          <a:xfrm>
            <a:off x="1023583" y="518615"/>
            <a:ext cx="10822674" cy="6196084"/>
          </a:xfrm>
        </p:spPr>
        <p:txBody>
          <a:bodyPr>
            <a:normAutofit/>
          </a:bodyPr>
          <a:lstStyle/>
          <a:p>
            <a:pPr marL="0" indent="0">
              <a:buNone/>
            </a:pPr>
            <a:r>
              <a:rPr lang="en-US" sz="8000" dirty="0"/>
              <a:t>The IT revolution</a:t>
            </a:r>
          </a:p>
          <a:p>
            <a:pPr marL="0" indent="0">
              <a:buNone/>
            </a:pPr>
            <a:r>
              <a:rPr lang="en-US" sz="8000" dirty="0"/>
              <a:t>+ Covid-19 isolation </a:t>
            </a:r>
          </a:p>
          <a:p>
            <a:pPr marL="0" indent="0">
              <a:buNone/>
            </a:pPr>
            <a:r>
              <a:rPr lang="en-US" sz="8000" dirty="0"/>
              <a:t>= A </a:t>
            </a:r>
            <a:r>
              <a:rPr lang="en-US" sz="8000" i="1" dirty="0"/>
              <a:t>seismic shift </a:t>
            </a:r>
            <a:r>
              <a:rPr lang="en-US" sz="8000" dirty="0"/>
              <a:t>in the study of teaching and learning</a:t>
            </a:r>
          </a:p>
        </p:txBody>
      </p:sp>
    </p:spTree>
    <p:extLst>
      <p:ext uri="{BB962C8B-B14F-4D97-AF65-F5344CB8AC3E}">
        <p14:creationId xmlns:p14="http://schemas.microsoft.com/office/powerpoint/2010/main" val="156236537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4570"/>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E59C97-3F7B-4B23-B739-447FA592314D}"/>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E992590E-9584-41BC-8242-570D5463ADA7}"/>
              </a:ext>
            </a:extLst>
          </p:cNvPr>
          <p:cNvSpPr>
            <a:spLocks noGrp="1"/>
          </p:cNvSpPr>
          <p:nvPr>
            <p:ph type="body" idx="1"/>
          </p:nvPr>
        </p:nvSpPr>
        <p:spPr/>
        <p:txBody>
          <a:bodyPr/>
          <a:lstStyle/>
          <a:p>
            <a:endParaRPr lang="en-US"/>
          </a:p>
        </p:txBody>
      </p:sp>
      <p:sp>
        <p:nvSpPr>
          <p:cNvPr id="9" name="Rectangle: Rounded Corners 8">
            <a:extLst>
              <a:ext uri="{FF2B5EF4-FFF2-40B4-BE49-F238E27FC236}">
                <a16:creationId xmlns="" xmlns:a16="http://schemas.microsoft.com/office/drawing/2014/main" id="{37D89319-B33C-4647-B8ED-0DBB3A5F3CED}"/>
              </a:ext>
            </a:extLst>
          </p:cNvPr>
          <p:cNvSpPr/>
          <p:nvPr/>
        </p:nvSpPr>
        <p:spPr>
          <a:xfrm>
            <a:off x="7124131" y="975167"/>
            <a:ext cx="3373087" cy="1892367"/>
          </a:xfrm>
          <a:prstGeom prst="roundRect">
            <a:avLst/>
          </a:prstGeom>
          <a:solidFill>
            <a:sysClr val="windowText" lastClr="000000">
              <a:lumMod val="75000"/>
              <a:lumOff val="25000"/>
              <a:alpha val="8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They are dumb</a:t>
            </a:r>
          </a:p>
        </p:txBody>
      </p:sp>
      <p:sp>
        <p:nvSpPr>
          <p:cNvPr id="10" name="Rectangle: Rounded Corners 9">
            <a:extLst>
              <a:ext uri="{FF2B5EF4-FFF2-40B4-BE49-F238E27FC236}">
                <a16:creationId xmlns="" xmlns:a16="http://schemas.microsoft.com/office/drawing/2014/main" id="{CE19F514-496D-4FB2-B2CB-51014D9ACFF0}"/>
              </a:ext>
            </a:extLst>
          </p:cNvPr>
          <p:cNvSpPr/>
          <p:nvPr/>
        </p:nvSpPr>
        <p:spPr>
          <a:xfrm>
            <a:off x="7124131" y="3429000"/>
            <a:ext cx="3373087" cy="1892367"/>
          </a:xfrm>
          <a:prstGeom prst="roundRect">
            <a:avLst/>
          </a:prstGeom>
          <a:solidFill>
            <a:sysClr val="windowText" lastClr="000000">
              <a:lumMod val="75000"/>
              <a:lumOff val="25000"/>
              <a:alpha val="8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They are hopeless</a:t>
            </a:r>
          </a:p>
        </p:txBody>
      </p:sp>
    </p:spTree>
    <p:extLst>
      <p:ext uri="{BB962C8B-B14F-4D97-AF65-F5344CB8AC3E}">
        <p14:creationId xmlns:p14="http://schemas.microsoft.com/office/powerpoint/2010/main" val="4923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6186309"/>
          </a:xfrm>
          <a:prstGeom prst="rect">
            <a:avLst/>
          </a:prstGeom>
          <a:noFill/>
        </p:spPr>
        <p:txBody>
          <a:bodyPr wrap="square" rtlCol="0">
            <a:spAutoFit/>
          </a:bodyPr>
          <a:lstStyle/>
          <a:p>
            <a:r>
              <a:rPr lang="en-US" sz="6600" dirty="0"/>
              <a:t>“…a double whammy [that] mixes like a psychological Molotov cocktail, ready to explode in the lives of millions.” </a:t>
            </a:r>
          </a:p>
        </p:txBody>
      </p:sp>
      <p:sp>
        <p:nvSpPr>
          <p:cNvPr id="14" name="Rectangle: Rounded Corners 13">
            <a:extLst>
              <a:ext uri="{FF2B5EF4-FFF2-40B4-BE49-F238E27FC236}">
                <a16:creationId xmlns="" xmlns:a16="http://schemas.microsoft.com/office/drawing/2014/main" id="{C9FEEC3F-E4F3-41DA-9F9D-A5251E5649D6}"/>
              </a:ext>
            </a:extLst>
          </p:cNvPr>
          <p:cNvSpPr/>
          <p:nvPr/>
        </p:nvSpPr>
        <p:spPr>
          <a:xfrm>
            <a:off x="6847585" y="2146049"/>
            <a:ext cx="5039615" cy="2565902"/>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libri"/>
                <a:ea typeface="+mn-ea"/>
                <a:cs typeface="+mn-cs"/>
              </a:rPr>
              <a:t>Shallow Interaction</a:t>
            </a:r>
            <a:endParaRPr kumimoji="0" lang="en-US" sz="8000" b="0" i="1"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 xmlns:a16="http://schemas.microsoft.com/office/drawing/2014/main" id="{C89E5E46-1936-4E62-87FC-E9A6162C97F7}"/>
              </a:ext>
            </a:extLst>
          </p:cNvPr>
          <p:cNvSpPr/>
          <p:nvPr/>
        </p:nvSpPr>
        <p:spPr>
          <a:xfrm>
            <a:off x="204890" y="2146049"/>
            <a:ext cx="4943152" cy="2565901"/>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libri"/>
                <a:ea typeface="+mn-ea"/>
                <a:cs typeface="+mn-cs"/>
              </a:rPr>
              <a:t>Distraction</a:t>
            </a:r>
            <a:endParaRPr kumimoji="0" lang="en-US" sz="80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987455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p:txBody>
          <a:bodyPr>
            <a:normAutofit/>
          </a:bodyPr>
          <a:lstStyle/>
          <a:p>
            <a:r>
              <a:rPr lang="en-US" sz="7000" dirty="0"/>
              <a:t>Distraction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p:txBody>
          <a:bodyPr>
            <a:normAutofit/>
          </a:bodyPr>
          <a:lstStyle/>
          <a:p>
            <a:r>
              <a:rPr lang="en-US" sz="6000" dirty="0"/>
              <a:t>Intermittent Reinforcement </a:t>
            </a:r>
          </a:p>
        </p:txBody>
      </p:sp>
    </p:spTree>
    <p:extLst>
      <p:ext uri="{BB962C8B-B14F-4D97-AF65-F5344CB8AC3E}">
        <p14:creationId xmlns:p14="http://schemas.microsoft.com/office/powerpoint/2010/main" val="139177014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3416320"/>
          </a:xfrm>
          <a:prstGeom prst="rect">
            <a:avLst/>
          </a:prstGeom>
          <a:noFill/>
        </p:spPr>
        <p:txBody>
          <a:bodyPr wrap="square" rtlCol="0">
            <a:spAutoFit/>
          </a:bodyPr>
          <a:lstStyle/>
          <a:p>
            <a:r>
              <a:rPr lang="en-US" sz="5400" dirty="0"/>
              <a:t>[Page 22]</a:t>
            </a:r>
          </a:p>
          <a:p>
            <a:r>
              <a:rPr lang="en-US" sz="5400" dirty="0"/>
              <a:t>“[Our brains] … have deeply reinforced the practice of jumping around. </a:t>
            </a:r>
          </a:p>
        </p:txBody>
      </p:sp>
    </p:spTree>
    <p:extLst>
      <p:ext uri="{BB962C8B-B14F-4D97-AF65-F5344CB8AC3E}">
        <p14:creationId xmlns:p14="http://schemas.microsoft.com/office/powerpoint/2010/main" val="1278433070"/>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6740307"/>
          </a:xfrm>
          <a:prstGeom prst="rect">
            <a:avLst/>
          </a:prstGeom>
          <a:noFill/>
        </p:spPr>
        <p:txBody>
          <a:bodyPr wrap="square" rtlCol="0">
            <a:spAutoFit/>
          </a:bodyPr>
          <a:lstStyle/>
          <a:p>
            <a:r>
              <a:rPr lang="en-US" sz="5400" dirty="0"/>
              <a:t>That habit of switching rapidly became embedded in our brains through a process that the twentieth-century psychologist </a:t>
            </a:r>
            <a:r>
              <a:rPr lang="en-US" sz="5400" dirty="0" err="1"/>
              <a:t>Burrhus</a:t>
            </a:r>
            <a:r>
              <a:rPr lang="en-US" sz="5400" dirty="0"/>
              <a:t> Frederic Skinner called “intermittent reinforcement.”</a:t>
            </a:r>
          </a:p>
        </p:txBody>
      </p:sp>
    </p:spTree>
    <p:extLst>
      <p:ext uri="{BB962C8B-B14F-4D97-AF65-F5344CB8AC3E}">
        <p14:creationId xmlns:p14="http://schemas.microsoft.com/office/powerpoint/2010/main" val="74236654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6494085"/>
          </a:xfrm>
          <a:prstGeom prst="rect">
            <a:avLst/>
          </a:prstGeom>
          <a:noFill/>
        </p:spPr>
        <p:txBody>
          <a:bodyPr wrap="square" rtlCol="0">
            <a:spAutoFit/>
          </a:bodyPr>
          <a:lstStyle/>
          <a:p>
            <a:r>
              <a:rPr lang="en-US" sz="5200" dirty="0"/>
              <a:t>Not every new email or post yields something interesting and rewarding, but it is actually the uneven pattern of rewards that keeps us coming back and embeds the habit of flitting about deep in our brains. </a:t>
            </a:r>
          </a:p>
        </p:txBody>
      </p:sp>
    </p:spTree>
    <p:extLst>
      <p:ext uri="{BB962C8B-B14F-4D97-AF65-F5344CB8AC3E}">
        <p14:creationId xmlns:p14="http://schemas.microsoft.com/office/powerpoint/2010/main" val="193721318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6740307"/>
          </a:xfrm>
          <a:prstGeom prst="rect">
            <a:avLst/>
          </a:prstGeom>
          <a:noFill/>
        </p:spPr>
        <p:txBody>
          <a:bodyPr wrap="square" rtlCol="0">
            <a:spAutoFit/>
          </a:bodyPr>
          <a:lstStyle/>
          <a:p>
            <a:r>
              <a:rPr lang="en-US" sz="5200" dirty="0"/>
              <a:t>If we don’t know what the next click will bring but it sometimes gives us a real charge (intermittent reinforcement), we’ll keep probing, especially if we can’t predict when the payoff will happen.”</a:t>
            </a:r>
          </a:p>
        </p:txBody>
      </p:sp>
    </p:spTree>
    <p:extLst>
      <p:ext uri="{BB962C8B-B14F-4D97-AF65-F5344CB8AC3E}">
        <p14:creationId xmlns:p14="http://schemas.microsoft.com/office/powerpoint/2010/main" val="251036138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130] ““400 millisecond rule”</a:t>
            </a: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3"/>
          <a:stretch>
            <a:fillRect/>
          </a:stretch>
        </p:blipFill>
        <p:spPr>
          <a:xfrm>
            <a:off x="8591382" y="-1"/>
            <a:ext cx="3600618" cy="5390147"/>
          </a:xfrm>
          <a:prstGeom prst="rect">
            <a:avLst/>
          </a:prstGeom>
        </p:spPr>
      </p:pic>
    </p:spTree>
    <p:extLst>
      <p:ext uri="{BB962C8B-B14F-4D97-AF65-F5344CB8AC3E}">
        <p14:creationId xmlns:p14="http://schemas.microsoft.com/office/powerpoint/2010/main" val="253551324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130] ““400 millisecond rule” …Our tendency to divert our attention rapidly from one screen to the next if our needs are not being met instantly.” </a:t>
            </a:r>
            <a:br>
              <a:rPr lang="en-US" sz="5200" dirty="0">
                <a:solidFill>
                  <a:schemeClr val="bg1"/>
                </a:solidFill>
              </a:rPr>
            </a:br>
            <a:r>
              <a:rPr lang="en-US" sz="5200" dirty="0">
                <a:solidFill>
                  <a:schemeClr val="bg1"/>
                </a:solidFill>
              </a:rPr>
              <a:t>…average viewers begin to abandon a video if it takes more than two seconds to buffer”</a:t>
            </a: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3"/>
          <a:stretch>
            <a:fillRect/>
          </a:stretch>
        </p:blipFill>
        <p:spPr>
          <a:xfrm>
            <a:off x="8591382" y="-1"/>
            <a:ext cx="3600618" cy="5390147"/>
          </a:xfrm>
          <a:prstGeom prst="rect">
            <a:avLst/>
          </a:prstGeom>
        </p:spPr>
      </p:pic>
    </p:spTree>
    <p:extLst>
      <p:ext uri="{BB962C8B-B14F-4D97-AF65-F5344CB8AC3E}">
        <p14:creationId xmlns:p14="http://schemas.microsoft.com/office/powerpoint/2010/main" val="298557449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3"/>
          <a:stretch>
            <a:fillRect/>
          </a:stretch>
        </p:blipFill>
        <p:spPr>
          <a:xfrm>
            <a:off x="8647165" y="0"/>
            <a:ext cx="3544835" cy="4572000"/>
          </a:xfrm>
          <a:prstGeom prst="rect">
            <a:avLst/>
          </a:prstGeom>
        </p:spPr>
      </p:pic>
    </p:spTree>
    <p:extLst>
      <p:ext uri="{BB962C8B-B14F-4D97-AF65-F5344CB8AC3E}">
        <p14:creationId xmlns:p14="http://schemas.microsoft.com/office/powerpoint/2010/main" val="347198468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23] </a:t>
            </a:r>
            <a:r>
              <a:rPr lang="en-US" sz="5400" dirty="0">
                <a:solidFill>
                  <a:schemeClr val="bg1"/>
                </a:solidFill>
              </a:rPr>
              <a:t>The designers of our new technologies have made themselves experts in attention and have a wealth of new scientific research at their disposal.</a:t>
            </a: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169978520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E59C97-3F7B-4B23-B739-447FA592314D}"/>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E992590E-9584-41BC-8242-570D5463ADA7}"/>
              </a:ext>
            </a:extLst>
          </p:cNvPr>
          <p:cNvSpPr>
            <a:spLocks noGrp="1"/>
          </p:cNvSpPr>
          <p:nvPr>
            <p:ph type="body" idx="1"/>
          </p:nvPr>
        </p:nvSpPr>
        <p:spPr/>
        <p:txBody>
          <a:bodyPr/>
          <a:lstStyle/>
          <a:p>
            <a:endParaRPr lang="en-US"/>
          </a:p>
        </p:txBody>
      </p:sp>
      <p:sp>
        <p:nvSpPr>
          <p:cNvPr id="10" name="Rectangle: Rounded Corners 9">
            <a:extLst>
              <a:ext uri="{FF2B5EF4-FFF2-40B4-BE49-F238E27FC236}">
                <a16:creationId xmlns="" xmlns:a16="http://schemas.microsoft.com/office/drawing/2014/main" id="{CE19F514-496D-4FB2-B2CB-51014D9ACFF0}"/>
              </a:ext>
            </a:extLst>
          </p:cNvPr>
          <p:cNvSpPr/>
          <p:nvPr/>
        </p:nvSpPr>
        <p:spPr>
          <a:xfrm>
            <a:off x="2772769" y="2406586"/>
            <a:ext cx="6646461" cy="1305605"/>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Satan is relentless</a:t>
            </a:r>
          </a:p>
        </p:txBody>
      </p:sp>
    </p:spTree>
    <p:extLst>
      <p:ext uri="{BB962C8B-B14F-4D97-AF65-F5344CB8AC3E}">
        <p14:creationId xmlns:p14="http://schemas.microsoft.com/office/powerpoint/2010/main" val="1165640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400" dirty="0">
                <a:solidFill>
                  <a:schemeClr val="bg1"/>
                </a:solidFill>
              </a:rPr>
              <a:t>They can operate in ways that were not accessible to earlier attention catching technologies. The television sought to grab my attention, but it could only do so once I turned it on.</a:t>
            </a: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190194532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400" dirty="0">
                <a:solidFill>
                  <a:schemeClr val="bg1"/>
                </a:solidFill>
              </a:rPr>
              <a:t>The phone in my pocket is designed to always be on and within reach, and it does everything in its power to say, “PAY ATTENTION TO ME, JIM!!!!” </a:t>
            </a: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164979272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400" dirty="0">
                <a:solidFill>
                  <a:schemeClr val="bg1"/>
                </a:solidFill>
              </a:rPr>
              <a:t>…capturing our attention brings big dollars to corporations who can do it successfully, and the competition for our attention drives innovation and effectiveness.</a:t>
            </a: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121975923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400" dirty="0">
                <a:solidFill>
                  <a:schemeClr val="bg1"/>
                </a:solidFill>
              </a:rPr>
              <a:t>The game of harvesting human attention and reselling it to advertisers has become a major part of our economy.”</a:t>
            </a: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151863865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ACC54-04B7-4EB8-834C-2A82758E6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4B8D4A3-DA38-46A8-B074-1A2377F4FB3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489DF4C4-B933-4983-8D28-623910C0F51B}"/>
              </a:ext>
            </a:extLst>
          </p:cNvPr>
          <p:cNvPicPr>
            <a:picLocks noChangeAspect="1"/>
          </p:cNvPicPr>
          <p:nvPr/>
        </p:nvPicPr>
        <p:blipFill>
          <a:blip r:embed="rId3"/>
          <a:stretch>
            <a:fillRect/>
          </a:stretch>
        </p:blipFill>
        <p:spPr>
          <a:xfrm>
            <a:off x="7944852" y="0"/>
            <a:ext cx="4247147" cy="5662863"/>
          </a:xfrm>
          <a:prstGeom prst="rect">
            <a:avLst/>
          </a:prstGeom>
        </p:spPr>
      </p:pic>
      <p:pic>
        <p:nvPicPr>
          <p:cNvPr id="5" name="Picture 4">
            <a:extLst>
              <a:ext uri="{FF2B5EF4-FFF2-40B4-BE49-F238E27FC236}">
                <a16:creationId xmlns="" xmlns:a16="http://schemas.microsoft.com/office/drawing/2014/main" id="{0719128C-2F74-4B00-A81C-05D4586D1FD8}"/>
              </a:ext>
            </a:extLst>
          </p:cNvPr>
          <p:cNvPicPr>
            <a:picLocks noChangeAspect="1"/>
          </p:cNvPicPr>
          <p:nvPr/>
        </p:nvPicPr>
        <p:blipFill rotWithShape="1">
          <a:blip r:embed="rId3"/>
          <a:srcRect t="56609" r="27135" b="12748"/>
          <a:stretch/>
        </p:blipFill>
        <p:spPr>
          <a:xfrm>
            <a:off x="0" y="0"/>
            <a:ext cx="7944852" cy="6858000"/>
          </a:xfrm>
          <a:prstGeom prst="rect">
            <a:avLst/>
          </a:prstGeom>
        </p:spPr>
      </p:pic>
      <p:pic>
        <p:nvPicPr>
          <p:cNvPr id="7" name="Picture 6">
            <a:extLst>
              <a:ext uri="{FF2B5EF4-FFF2-40B4-BE49-F238E27FC236}">
                <a16:creationId xmlns="" xmlns:a16="http://schemas.microsoft.com/office/drawing/2014/main" id="{C5AFA3A3-D652-494A-969F-E4D731D563E4}"/>
              </a:ext>
            </a:extLst>
          </p:cNvPr>
          <p:cNvPicPr>
            <a:picLocks noChangeAspect="1"/>
          </p:cNvPicPr>
          <p:nvPr/>
        </p:nvPicPr>
        <p:blipFill rotWithShape="1">
          <a:blip r:embed="rId3"/>
          <a:srcRect t="56609" r="27135" b="12748"/>
          <a:stretch/>
        </p:blipFill>
        <p:spPr>
          <a:xfrm>
            <a:off x="0" y="5490300"/>
            <a:ext cx="12192000" cy="1367700"/>
          </a:xfrm>
          <a:prstGeom prst="rect">
            <a:avLst/>
          </a:prstGeom>
        </p:spPr>
      </p:pic>
      <p:sp>
        <p:nvSpPr>
          <p:cNvPr id="6" name="Content Placeholder 2">
            <a:extLst>
              <a:ext uri="{FF2B5EF4-FFF2-40B4-BE49-F238E27FC236}">
                <a16:creationId xmlns="" xmlns:a16="http://schemas.microsoft.com/office/drawing/2014/main" id="{C56C9CDC-5C63-43AF-BDF3-41EF19F300B2}"/>
              </a:ext>
            </a:extLst>
          </p:cNvPr>
          <p:cNvSpPr txBox="1">
            <a:spLocks/>
          </p:cNvSpPr>
          <p:nvPr/>
        </p:nvSpPr>
        <p:spPr>
          <a:xfrm>
            <a:off x="160422" y="164592"/>
            <a:ext cx="7784429" cy="6693408"/>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5400" dirty="0"/>
              <a:t>[Jessica S. Mendoza, Volume 86. Sept. 2018]</a:t>
            </a:r>
            <a:endParaRPr lang="en-US" sz="5200" dirty="0"/>
          </a:p>
        </p:txBody>
      </p:sp>
      <p:sp>
        <p:nvSpPr>
          <p:cNvPr id="8" name="Content Placeholder 2">
            <a:extLst>
              <a:ext uri="{FF2B5EF4-FFF2-40B4-BE49-F238E27FC236}">
                <a16:creationId xmlns="" xmlns:a16="http://schemas.microsoft.com/office/drawing/2014/main" id="{6A465283-397C-4699-8932-FA902CF629C8}"/>
              </a:ext>
            </a:extLst>
          </p:cNvPr>
          <p:cNvSpPr txBox="1">
            <a:spLocks/>
          </p:cNvSpPr>
          <p:nvPr/>
        </p:nvSpPr>
        <p:spPr>
          <a:xfrm>
            <a:off x="8245642" y="3105759"/>
            <a:ext cx="4094746" cy="2050444"/>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dirty="0"/>
              <a:t>“The effect of cellphones on attention and learning: The influences of time, distraction, and nomophobia”</a:t>
            </a:r>
          </a:p>
        </p:txBody>
      </p:sp>
    </p:spTree>
    <p:extLst>
      <p:ext uri="{BB962C8B-B14F-4D97-AF65-F5344CB8AC3E}">
        <p14:creationId xmlns:p14="http://schemas.microsoft.com/office/powerpoint/2010/main" val="385463118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ACC54-04B7-4EB8-834C-2A82758E6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4B8D4A3-DA38-46A8-B074-1A2377F4FB3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489DF4C4-B933-4983-8D28-623910C0F51B}"/>
              </a:ext>
            </a:extLst>
          </p:cNvPr>
          <p:cNvPicPr>
            <a:picLocks noChangeAspect="1"/>
          </p:cNvPicPr>
          <p:nvPr/>
        </p:nvPicPr>
        <p:blipFill>
          <a:blip r:embed="rId2"/>
          <a:stretch>
            <a:fillRect/>
          </a:stretch>
        </p:blipFill>
        <p:spPr>
          <a:xfrm>
            <a:off x="7944852" y="0"/>
            <a:ext cx="4247147" cy="5662863"/>
          </a:xfrm>
          <a:prstGeom prst="rect">
            <a:avLst/>
          </a:prstGeom>
        </p:spPr>
      </p:pic>
      <p:pic>
        <p:nvPicPr>
          <p:cNvPr id="5" name="Picture 4">
            <a:extLst>
              <a:ext uri="{FF2B5EF4-FFF2-40B4-BE49-F238E27FC236}">
                <a16:creationId xmlns="" xmlns:a16="http://schemas.microsoft.com/office/drawing/2014/main" id="{0719128C-2F74-4B00-A81C-05D4586D1FD8}"/>
              </a:ext>
            </a:extLst>
          </p:cNvPr>
          <p:cNvPicPr>
            <a:picLocks noChangeAspect="1"/>
          </p:cNvPicPr>
          <p:nvPr/>
        </p:nvPicPr>
        <p:blipFill rotWithShape="1">
          <a:blip r:embed="rId2"/>
          <a:srcRect t="56609" r="27135" b="12748"/>
          <a:stretch/>
        </p:blipFill>
        <p:spPr>
          <a:xfrm>
            <a:off x="0" y="0"/>
            <a:ext cx="7944852" cy="6858000"/>
          </a:xfrm>
          <a:prstGeom prst="rect">
            <a:avLst/>
          </a:prstGeom>
        </p:spPr>
      </p:pic>
      <p:pic>
        <p:nvPicPr>
          <p:cNvPr id="7" name="Picture 6">
            <a:extLst>
              <a:ext uri="{FF2B5EF4-FFF2-40B4-BE49-F238E27FC236}">
                <a16:creationId xmlns="" xmlns:a16="http://schemas.microsoft.com/office/drawing/2014/main" id="{C5AFA3A3-D652-494A-969F-E4D731D563E4}"/>
              </a:ext>
            </a:extLst>
          </p:cNvPr>
          <p:cNvPicPr>
            <a:picLocks noChangeAspect="1"/>
          </p:cNvPicPr>
          <p:nvPr/>
        </p:nvPicPr>
        <p:blipFill rotWithShape="1">
          <a:blip r:embed="rId2"/>
          <a:srcRect t="56609" r="27135" b="12748"/>
          <a:stretch/>
        </p:blipFill>
        <p:spPr>
          <a:xfrm>
            <a:off x="0" y="5490300"/>
            <a:ext cx="12192000" cy="1367700"/>
          </a:xfrm>
          <a:prstGeom prst="rect">
            <a:avLst/>
          </a:prstGeom>
        </p:spPr>
      </p:pic>
      <p:sp>
        <p:nvSpPr>
          <p:cNvPr id="6" name="Content Placeholder 2">
            <a:extLst>
              <a:ext uri="{FF2B5EF4-FFF2-40B4-BE49-F238E27FC236}">
                <a16:creationId xmlns="" xmlns:a16="http://schemas.microsoft.com/office/drawing/2014/main" id="{C56C9CDC-5C63-43AF-BDF3-41EF19F300B2}"/>
              </a:ext>
            </a:extLst>
          </p:cNvPr>
          <p:cNvSpPr txBox="1">
            <a:spLocks/>
          </p:cNvSpPr>
          <p:nvPr/>
        </p:nvSpPr>
        <p:spPr>
          <a:xfrm>
            <a:off x="160422" y="164592"/>
            <a:ext cx="7784429" cy="6693408"/>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5400" dirty="0"/>
              <a:t>[Jessica S. Mendoza, Volume 86. Sept. 2018]</a:t>
            </a:r>
          </a:p>
          <a:p>
            <a:pPr marL="0" indent="0">
              <a:buFont typeface="Arial" pitchFamily="34" charset="0"/>
              <a:buNone/>
            </a:pPr>
            <a:r>
              <a:rPr lang="en-US" sz="5400" dirty="0"/>
              <a:t>Students split into two groups: Some allowed to check cell phones during a 20 minute lecture, others told they were not allowed to check their phones.</a:t>
            </a:r>
            <a:endParaRPr lang="en-US" sz="5200" dirty="0"/>
          </a:p>
        </p:txBody>
      </p:sp>
      <p:sp>
        <p:nvSpPr>
          <p:cNvPr id="8" name="Content Placeholder 2">
            <a:extLst>
              <a:ext uri="{FF2B5EF4-FFF2-40B4-BE49-F238E27FC236}">
                <a16:creationId xmlns="" xmlns:a16="http://schemas.microsoft.com/office/drawing/2014/main" id="{6A465283-397C-4699-8932-FA902CF629C8}"/>
              </a:ext>
            </a:extLst>
          </p:cNvPr>
          <p:cNvSpPr txBox="1">
            <a:spLocks/>
          </p:cNvSpPr>
          <p:nvPr/>
        </p:nvSpPr>
        <p:spPr>
          <a:xfrm>
            <a:off x="8245642" y="3105759"/>
            <a:ext cx="4094746" cy="2050444"/>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dirty="0"/>
              <a:t>“The effect of cellphones on attention and learning: The influences of time, distraction, and nomophobia”</a:t>
            </a:r>
          </a:p>
        </p:txBody>
      </p:sp>
    </p:spTree>
    <p:extLst>
      <p:ext uri="{BB962C8B-B14F-4D97-AF65-F5344CB8AC3E}">
        <p14:creationId xmlns:p14="http://schemas.microsoft.com/office/powerpoint/2010/main" val="161934502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ACC54-04B7-4EB8-834C-2A82758E6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4B8D4A3-DA38-46A8-B074-1A2377F4FB3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489DF4C4-B933-4983-8D28-623910C0F51B}"/>
              </a:ext>
            </a:extLst>
          </p:cNvPr>
          <p:cNvPicPr>
            <a:picLocks noChangeAspect="1"/>
          </p:cNvPicPr>
          <p:nvPr/>
        </p:nvPicPr>
        <p:blipFill>
          <a:blip r:embed="rId2"/>
          <a:stretch>
            <a:fillRect/>
          </a:stretch>
        </p:blipFill>
        <p:spPr>
          <a:xfrm>
            <a:off x="7944852" y="0"/>
            <a:ext cx="4247147" cy="5662863"/>
          </a:xfrm>
          <a:prstGeom prst="rect">
            <a:avLst/>
          </a:prstGeom>
        </p:spPr>
      </p:pic>
      <p:pic>
        <p:nvPicPr>
          <p:cNvPr id="5" name="Picture 4">
            <a:extLst>
              <a:ext uri="{FF2B5EF4-FFF2-40B4-BE49-F238E27FC236}">
                <a16:creationId xmlns="" xmlns:a16="http://schemas.microsoft.com/office/drawing/2014/main" id="{0719128C-2F74-4B00-A81C-05D4586D1FD8}"/>
              </a:ext>
            </a:extLst>
          </p:cNvPr>
          <p:cNvPicPr>
            <a:picLocks noChangeAspect="1"/>
          </p:cNvPicPr>
          <p:nvPr/>
        </p:nvPicPr>
        <p:blipFill rotWithShape="1">
          <a:blip r:embed="rId2"/>
          <a:srcRect t="56609" r="27135" b="12748"/>
          <a:stretch/>
        </p:blipFill>
        <p:spPr>
          <a:xfrm>
            <a:off x="0" y="0"/>
            <a:ext cx="7944852" cy="6858000"/>
          </a:xfrm>
          <a:prstGeom prst="rect">
            <a:avLst/>
          </a:prstGeom>
        </p:spPr>
      </p:pic>
      <p:pic>
        <p:nvPicPr>
          <p:cNvPr id="7" name="Picture 6">
            <a:extLst>
              <a:ext uri="{FF2B5EF4-FFF2-40B4-BE49-F238E27FC236}">
                <a16:creationId xmlns="" xmlns:a16="http://schemas.microsoft.com/office/drawing/2014/main" id="{C5AFA3A3-D652-494A-969F-E4D731D563E4}"/>
              </a:ext>
            </a:extLst>
          </p:cNvPr>
          <p:cNvPicPr>
            <a:picLocks noChangeAspect="1"/>
          </p:cNvPicPr>
          <p:nvPr/>
        </p:nvPicPr>
        <p:blipFill rotWithShape="1">
          <a:blip r:embed="rId2"/>
          <a:srcRect t="56609" r="27135" b="12748"/>
          <a:stretch/>
        </p:blipFill>
        <p:spPr>
          <a:xfrm>
            <a:off x="0" y="5490300"/>
            <a:ext cx="12192000" cy="1367700"/>
          </a:xfrm>
          <a:prstGeom prst="rect">
            <a:avLst/>
          </a:prstGeom>
        </p:spPr>
      </p:pic>
      <p:sp>
        <p:nvSpPr>
          <p:cNvPr id="6" name="Content Placeholder 2">
            <a:extLst>
              <a:ext uri="{FF2B5EF4-FFF2-40B4-BE49-F238E27FC236}">
                <a16:creationId xmlns="" xmlns:a16="http://schemas.microsoft.com/office/drawing/2014/main" id="{C56C9CDC-5C63-43AF-BDF3-41EF19F300B2}"/>
              </a:ext>
            </a:extLst>
          </p:cNvPr>
          <p:cNvSpPr txBox="1">
            <a:spLocks/>
          </p:cNvSpPr>
          <p:nvPr/>
        </p:nvSpPr>
        <p:spPr>
          <a:xfrm>
            <a:off x="160422" y="164592"/>
            <a:ext cx="7784429" cy="6693408"/>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5400" dirty="0"/>
              <a:t>[Jessica S. Mendoza, Volume 86. Sept. 2018]</a:t>
            </a:r>
          </a:p>
          <a:p>
            <a:pPr marL="0" indent="0">
              <a:buFont typeface="Arial" pitchFamily="34" charset="0"/>
              <a:buNone/>
            </a:pPr>
            <a:r>
              <a:rPr lang="en-US" sz="5400" dirty="0"/>
              <a:t>Both groups were quizzed on the lecture in 5 minute increments.</a:t>
            </a:r>
            <a:endParaRPr lang="en-US" sz="5200" dirty="0"/>
          </a:p>
        </p:txBody>
      </p:sp>
      <p:sp>
        <p:nvSpPr>
          <p:cNvPr id="8" name="Content Placeholder 2">
            <a:extLst>
              <a:ext uri="{FF2B5EF4-FFF2-40B4-BE49-F238E27FC236}">
                <a16:creationId xmlns="" xmlns:a16="http://schemas.microsoft.com/office/drawing/2014/main" id="{6A465283-397C-4699-8932-FA902CF629C8}"/>
              </a:ext>
            </a:extLst>
          </p:cNvPr>
          <p:cNvSpPr txBox="1">
            <a:spLocks/>
          </p:cNvSpPr>
          <p:nvPr/>
        </p:nvSpPr>
        <p:spPr>
          <a:xfrm>
            <a:off x="8245642" y="3105759"/>
            <a:ext cx="4094746" cy="2050444"/>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dirty="0"/>
              <a:t>“The effect of cellphones on attention and learning: The influences of time, distraction, and nomophobia”</a:t>
            </a:r>
          </a:p>
        </p:txBody>
      </p:sp>
    </p:spTree>
    <p:extLst>
      <p:ext uri="{BB962C8B-B14F-4D97-AF65-F5344CB8AC3E}">
        <p14:creationId xmlns:p14="http://schemas.microsoft.com/office/powerpoint/2010/main" val="56257428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ACC54-04B7-4EB8-834C-2A82758E6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4B8D4A3-DA38-46A8-B074-1A2377F4FB3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489DF4C4-B933-4983-8D28-623910C0F51B}"/>
              </a:ext>
            </a:extLst>
          </p:cNvPr>
          <p:cNvPicPr>
            <a:picLocks noChangeAspect="1"/>
          </p:cNvPicPr>
          <p:nvPr/>
        </p:nvPicPr>
        <p:blipFill>
          <a:blip r:embed="rId2"/>
          <a:stretch>
            <a:fillRect/>
          </a:stretch>
        </p:blipFill>
        <p:spPr>
          <a:xfrm>
            <a:off x="7944852" y="0"/>
            <a:ext cx="4247147" cy="5662863"/>
          </a:xfrm>
          <a:prstGeom prst="rect">
            <a:avLst/>
          </a:prstGeom>
        </p:spPr>
      </p:pic>
      <p:pic>
        <p:nvPicPr>
          <p:cNvPr id="5" name="Picture 4">
            <a:extLst>
              <a:ext uri="{FF2B5EF4-FFF2-40B4-BE49-F238E27FC236}">
                <a16:creationId xmlns="" xmlns:a16="http://schemas.microsoft.com/office/drawing/2014/main" id="{0719128C-2F74-4B00-A81C-05D4586D1FD8}"/>
              </a:ext>
            </a:extLst>
          </p:cNvPr>
          <p:cNvPicPr>
            <a:picLocks noChangeAspect="1"/>
          </p:cNvPicPr>
          <p:nvPr/>
        </p:nvPicPr>
        <p:blipFill rotWithShape="1">
          <a:blip r:embed="rId2"/>
          <a:srcRect t="56609" r="27135" b="12748"/>
          <a:stretch/>
        </p:blipFill>
        <p:spPr>
          <a:xfrm>
            <a:off x="0" y="0"/>
            <a:ext cx="7944852" cy="6858000"/>
          </a:xfrm>
          <a:prstGeom prst="rect">
            <a:avLst/>
          </a:prstGeom>
        </p:spPr>
      </p:pic>
      <p:pic>
        <p:nvPicPr>
          <p:cNvPr id="7" name="Picture 6">
            <a:extLst>
              <a:ext uri="{FF2B5EF4-FFF2-40B4-BE49-F238E27FC236}">
                <a16:creationId xmlns="" xmlns:a16="http://schemas.microsoft.com/office/drawing/2014/main" id="{C5AFA3A3-D652-494A-969F-E4D731D563E4}"/>
              </a:ext>
            </a:extLst>
          </p:cNvPr>
          <p:cNvPicPr>
            <a:picLocks noChangeAspect="1"/>
          </p:cNvPicPr>
          <p:nvPr/>
        </p:nvPicPr>
        <p:blipFill rotWithShape="1">
          <a:blip r:embed="rId2"/>
          <a:srcRect t="56609" r="27135" b="12748"/>
          <a:stretch/>
        </p:blipFill>
        <p:spPr>
          <a:xfrm>
            <a:off x="0" y="5490300"/>
            <a:ext cx="12192000" cy="1367700"/>
          </a:xfrm>
          <a:prstGeom prst="rect">
            <a:avLst/>
          </a:prstGeom>
        </p:spPr>
      </p:pic>
      <p:sp>
        <p:nvSpPr>
          <p:cNvPr id="6" name="Content Placeholder 2">
            <a:extLst>
              <a:ext uri="{FF2B5EF4-FFF2-40B4-BE49-F238E27FC236}">
                <a16:creationId xmlns="" xmlns:a16="http://schemas.microsoft.com/office/drawing/2014/main" id="{C56C9CDC-5C63-43AF-BDF3-41EF19F300B2}"/>
              </a:ext>
            </a:extLst>
          </p:cNvPr>
          <p:cNvSpPr txBox="1">
            <a:spLocks/>
          </p:cNvSpPr>
          <p:nvPr/>
        </p:nvSpPr>
        <p:spPr>
          <a:xfrm>
            <a:off x="160422" y="164592"/>
            <a:ext cx="7784429" cy="6693408"/>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5400" dirty="0"/>
              <a:t>[Jessica S. Mendoza, Volume 86. Sept. 2018]</a:t>
            </a:r>
          </a:p>
          <a:p>
            <a:pPr marL="0" indent="0">
              <a:buFont typeface="Arial" pitchFamily="34" charset="0"/>
              <a:buNone/>
            </a:pPr>
            <a:r>
              <a:rPr lang="en-US" sz="5400" dirty="0"/>
              <a:t>The first group scored markedly worse than a control group on all sections of the lecture. </a:t>
            </a:r>
            <a:endParaRPr lang="en-US" sz="5200" dirty="0"/>
          </a:p>
        </p:txBody>
      </p:sp>
      <p:sp>
        <p:nvSpPr>
          <p:cNvPr id="8" name="Content Placeholder 2">
            <a:extLst>
              <a:ext uri="{FF2B5EF4-FFF2-40B4-BE49-F238E27FC236}">
                <a16:creationId xmlns="" xmlns:a16="http://schemas.microsoft.com/office/drawing/2014/main" id="{6A465283-397C-4699-8932-FA902CF629C8}"/>
              </a:ext>
            </a:extLst>
          </p:cNvPr>
          <p:cNvSpPr txBox="1">
            <a:spLocks/>
          </p:cNvSpPr>
          <p:nvPr/>
        </p:nvSpPr>
        <p:spPr>
          <a:xfrm>
            <a:off x="8245642" y="3105759"/>
            <a:ext cx="4094746" cy="2050444"/>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dirty="0"/>
              <a:t>“The effect of cellphones on attention and learning: The influences of time, distraction, and nomophobia”</a:t>
            </a:r>
          </a:p>
        </p:txBody>
      </p:sp>
    </p:spTree>
    <p:extLst>
      <p:ext uri="{BB962C8B-B14F-4D97-AF65-F5344CB8AC3E}">
        <p14:creationId xmlns:p14="http://schemas.microsoft.com/office/powerpoint/2010/main" val="92841783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ACC54-04B7-4EB8-834C-2A82758E6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4B8D4A3-DA38-46A8-B074-1A2377F4FB3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489DF4C4-B933-4983-8D28-623910C0F51B}"/>
              </a:ext>
            </a:extLst>
          </p:cNvPr>
          <p:cNvPicPr>
            <a:picLocks noChangeAspect="1"/>
          </p:cNvPicPr>
          <p:nvPr/>
        </p:nvPicPr>
        <p:blipFill>
          <a:blip r:embed="rId2"/>
          <a:stretch>
            <a:fillRect/>
          </a:stretch>
        </p:blipFill>
        <p:spPr>
          <a:xfrm>
            <a:off x="7944852" y="0"/>
            <a:ext cx="4247147" cy="5662863"/>
          </a:xfrm>
          <a:prstGeom prst="rect">
            <a:avLst/>
          </a:prstGeom>
        </p:spPr>
      </p:pic>
      <p:pic>
        <p:nvPicPr>
          <p:cNvPr id="5" name="Picture 4">
            <a:extLst>
              <a:ext uri="{FF2B5EF4-FFF2-40B4-BE49-F238E27FC236}">
                <a16:creationId xmlns="" xmlns:a16="http://schemas.microsoft.com/office/drawing/2014/main" id="{0719128C-2F74-4B00-A81C-05D4586D1FD8}"/>
              </a:ext>
            </a:extLst>
          </p:cNvPr>
          <p:cNvPicPr>
            <a:picLocks noChangeAspect="1"/>
          </p:cNvPicPr>
          <p:nvPr/>
        </p:nvPicPr>
        <p:blipFill rotWithShape="1">
          <a:blip r:embed="rId2"/>
          <a:srcRect t="56609" r="27135" b="12748"/>
          <a:stretch/>
        </p:blipFill>
        <p:spPr>
          <a:xfrm>
            <a:off x="0" y="0"/>
            <a:ext cx="7944852" cy="6858000"/>
          </a:xfrm>
          <a:prstGeom prst="rect">
            <a:avLst/>
          </a:prstGeom>
        </p:spPr>
      </p:pic>
      <p:pic>
        <p:nvPicPr>
          <p:cNvPr id="7" name="Picture 6">
            <a:extLst>
              <a:ext uri="{FF2B5EF4-FFF2-40B4-BE49-F238E27FC236}">
                <a16:creationId xmlns="" xmlns:a16="http://schemas.microsoft.com/office/drawing/2014/main" id="{C5AFA3A3-D652-494A-969F-E4D731D563E4}"/>
              </a:ext>
            </a:extLst>
          </p:cNvPr>
          <p:cNvPicPr>
            <a:picLocks noChangeAspect="1"/>
          </p:cNvPicPr>
          <p:nvPr/>
        </p:nvPicPr>
        <p:blipFill rotWithShape="1">
          <a:blip r:embed="rId2"/>
          <a:srcRect t="56609" r="27135" b="12748"/>
          <a:stretch/>
        </p:blipFill>
        <p:spPr>
          <a:xfrm>
            <a:off x="0" y="5490300"/>
            <a:ext cx="12192000" cy="1367700"/>
          </a:xfrm>
          <a:prstGeom prst="rect">
            <a:avLst/>
          </a:prstGeom>
        </p:spPr>
      </p:pic>
      <p:sp>
        <p:nvSpPr>
          <p:cNvPr id="6" name="Content Placeholder 2">
            <a:extLst>
              <a:ext uri="{FF2B5EF4-FFF2-40B4-BE49-F238E27FC236}">
                <a16:creationId xmlns="" xmlns:a16="http://schemas.microsoft.com/office/drawing/2014/main" id="{C56C9CDC-5C63-43AF-BDF3-41EF19F300B2}"/>
              </a:ext>
            </a:extLst>
          </p:cNvPr>
          <p:cNvSpPr txBox="1">
            <a:spLocks/>
          </p:cNvSpPr>
          <p:nvPr/>
        </p:nvSpPr>
        <p:spPr>
          <a:xfrm>
            <a:off x="160422" y="164592"/>
            <a:ext cx="7784429" cy="6693408"/>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5400" dirty="0"/>
              <a:t>[Jessica S. Mendoza, Volume 86. Sept. 2018]</a:t>
            </a:r>
          </a:p>
          <a:p>
            <a:pPr marL="0" indent="0">
              <a:buFont typeface="Arial" pitchFamily="34" charset="0"/>
              <a:buNone/>
            </a:pPr>
            <a:r>
              <a:rPr lang="en-US" sz="5400" dirty="0"/>
              <a:t>The second group scored worse between minutes 10-15. The timeframe where their reported nomophobia spiked. </a:t>
            </a:r>
            <a:endParaRPr lang="en-US" sz="5200" dirty="0"/>
          </a:p>
        </p:txBody>
      </p:sp>
      <p:sp>
        <p:nvSpPr>
          <p:cNvPr id="8" name="Content Placeholder 2">
            <a:extLst>
              <a:ext uri="{FF2B5EF4-FFF2-40B4-BE49-F238E27FC236}">
                <a16:creationId xmlns="" xmlns:a16="http://schemas.microsoft.com/office/drawing/2014/main" id="{6A465283-397C-4699-8932-FA902CF629C8}"/>
              </a:ext>
            </a:extLst>
          </p:cNvPr>
          <p:cNvSpPr txBox="1">
            <a:spLocks/>
          </p:cNvSpPr>
          <p:nvPr/>
        </p:nvSpPr>
        <p:spPr>
          <a:xfrm>
            <a:off x="8245642" y="3105759"/>
            <a:ext cx="4094746" cy="2050444"/>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dirty="0"/>
              <a:t>“The effect of cellphones on attention and learning: The influences of time, distraction, and nomophobia”</a:t>
            </a:r>
          </a:p>
        </p:txBody>
      </p:sp>
    </p:spTree>
    <p:extLst>
      <p:ext uri="{BB962C8B-B14F-4D97-AF65-F5344CB8AC3E}">
        <p14:creationId xmlns:p14="http://schemas.microsoft.com/office/powerpoint/2010/main" val="190790253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ACC54-04B7-4EB8-834C-2A82758E6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4B8D4A3-DA38-46A8-B074-1A2377F4FB3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489DF4C4-B933-4983-8D28-623910C0F51B}"/>
              </a:ext>
            </a:extLst>
          </p:cNvPr>
          <p:cNvPicPr>
            <a:picLocks noChangeAspect="1"/>
          </p:cNvPicPr>
          <p:nvPr/>
        </p:nvPicPr>
        <p:blipFill>
          <a:blip r:embed="rId2"/>
          <a:stretch>
            <a:fillRect/>
          </a:stretch>
        </p:blipFill>
        <p:spPr>
          <a:xfrm>
            <a:off x="7944852" y="0"/>
            <a:ext cx="4247147" cy="5662863"/>
          </a:xfrm>
          <a:prstGeom prst="rect">
            <a:avLst/>
          </a:prstGeom>
        </p:spPr>
      </p:pic>
      <p:pic>
        <p:nvPicPr>
          <p:cNvPr id="5" name="Picture 4">
            <a:extLst>
              <a:ext uri="{FF2B5EF4-FFF2-40B4-BE49-F238E27FC236}">
                <a16:creationId xmlns="" xmlns:a16="http://schemas.microsoft.com/office/drawing/2014/main" id="{0719128C-2F74-4B00-A81C-05D4586D1FD8}"/>
              </a:ext>
            </a:extLst>
          </p:cNvPr>
          <p:cNvPicPr>
            <a:picLocks noChangeAspect="1"/>
          </p:cNvPicPr>
          <p:nvPr/>
        </p:nvPicPr>
        <p:blipFill rotWithShape="1">
          <a:blip r:embed="rId2"/>
          <a:srcRect t="56609" r="27135" b="12748"/>
          <a:stretch/>
        </p:blipFill>
        <p:spPr>
          <a:xfrm>
            <a:off x="0" y="0"/>
            <a:ext cx="7944852" cy="6858000"/>
          </a:xfrm>
          <a:prstGeom prst="rect">
            <a:avLst/>
          </a:prstGeom>
        </p:spPr>
      </p:pic>
      <p:pic>
        <p:nvPicPr>
          <p:cNvPr id="7" name="Picture 6">
            <a:extLst>
              <a:ext uri="{FF2B5EF4-FFF2-40B4-BE49-F238E27FC236}">
                <a16:creationId xmlns="" xmlns:a16="http://schemas.microsoft.com/office/drawing/2014/main" id="{C5AFA3A3-D652-494A-969F-E4D731D563E4}"/>
              </a:ext>
            </a:extLst>
          </p:cNvPr>
          <p:cNvPicPr>
            <a:picLocks noChangeAspect="1"/>
          </p:cNvPicPr>
          <p:nvPr/>
        </p:nvPicPr>
        <p:blipFill rotWithShape="1">
          <a:blip r:embed="rId2"/>
          <a:srcRect t="56609" r="27135" b="12748"/>
          <a:stretch/>
        </p:blipFill>
        <p:spPr>
          <a:xfrm>
            <a:off x="0" y="5490300"/>
            <a:ext cx="12192000" cy="1367700"/>
          </a:xfrm>
          <a:prstGeom prst="rect">
            <a:avLst/>
          </a:prstGeom>
        </p:spPr>
      </p:pic>
      <p:sp>
        <p:nvSpPr>
          <p:cNvPr id="6" name="Content Placeholder 2">
            <a:extLst>
              <a:ext uri="{FF2B5EF4-FFF2-40B4-BE49-F238E27FC236}">
                <a16:creationId xmlns="" xmlns:a16="http://schemas.microsoft.com/office/drawing/2014/main" id="{C56C9CDC-5C63-43AF-BDF3-41EF19F300B2}"/>
              </a:ext>
            </a:extLst>
          </p:cNvPr>
          <p:cNvSpPr txBox="1">
            <a:spLocks/>
          </p:cNvSpPr>
          <p:nvPr/>
        </p:nvSpPr>
        <p:spPr>
          <a:xfrm>
            <a:off x="80211" y="164592"/>
            <a:ext cx="7784429" cy="6693408"/>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5400" dirty="0"/>
              <a:t>[Jessica S. Mendoza, Volume 86. Sept. 2018]</a:t>
            </a:r>
          </a:p>
          <a:p>
            <a:pPr marL="0" indent="0">
              <a:buNone/>
            </a:pPr>
            <a:r>
              <a:rPr lang="en-US" sz="5400" dirty="0"/>
              <a:t>“…the heaviest users of their smartphones—those who were younger and grew up with technology— </a:t>
            </a:r>
          </a:p>
        </p:txBody>
      </p:sp>
      <p:sp>
        <p:nvSpPr>
          <p:cNvPr id="8" name="Content Placeholder 2">
            <a:extLst>
              <a:ext uri="{FF2B5EF4-FFF2-40B4-BE49-F238E27FC236}">
                <a16:creationId xmlns="" xmlns:a16="http://schemas.microsoft.com/office/drawing/2014/main" id="{6A465283-397C-4699-8932-FA902CF629C8}"/>
              </a:ext>
            </a:extLst>
          </p:cNvPr>
          <p:cNvSpPr txBox="1">
            <a:spLocks/>
          </p:cNvSpPr>
          <p:nvPr/>
        </p:nvSpPr>
        <p:spPr>
          <a:xfrm>
            <a:off x="8245642" y="3105759"/>
            <a:ext cx="4094746" cy="2050444"/>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dirty="0"/>
              <a:t>“The effect of cellphones on attention and learning: The influences of time, distraction, and nomophobia”</a:t>
            </a:r>
          </a:p>
        </p:txBody>
      </p:sp>
    </p:spTree>
    <p:extLst>
      <p:ext uri="{BB962C8B-B14F-4D97-AF65-F5344CB8AC3E}">
        <p14:creationId xmlns:p14="http://schemas.microsoft.com/office/powerpoint/2010/main" val="232094153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E59C97-3F7B-4B23-B739-447FA592314D}"/>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E992590E-9584-41BC-8242-570D5463ADA7}"/>
              </a:ext>
            </a:extLst>
          </p:cNvPr>
          <p:cNvSpPr>
            <a:spLocks noGrp="1"/>
          </p:cNvSpPr>
          <p:nvPr>
            <p:ph type="body" idx="1"/>
          </p:nvPr>
        </p:nvSpPr>
        <p:spPr/>
        <p:txBody>
          <a:bodyPr/>
          <a:lstStyle/>
          <a:p>
            <a:endParaRPr lang="en-US"/>
          </a:p>
        </p:txBody>
      </p:sp>
      <p:sp>
        <p:nvSpPr>
          <p:cNvPr id="7" name="Rectangle: Rounded Corners 6">
            <a:extLst>
              <a:ext uri="{FF2B5EF4-FFF2-40B4-BE49-F238E27FC236}">
                <a16:creationId xmlns="" xmlns:a16="http://schemas.microsoft.com/office/drawing/2014/main" id="{092774A4-6EA7-4863-94E7-B9A5BDD4ED5E}"/>
              </a:ext>
            </a:extLst>
          </p:cNvPr>
          <p:cNvSpPr/>
          <p:nvPr/>
        </p:nvSpPr>
        <p:spPr>
          <a:xfrm>
            <a:off x="857719" y="1016429"/>
            <a:ext cx="10476561" cy="4825141"/>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dirty="0">
                <a:ln>
                  <a:noFill/>
                </a:ln>
                <a:solidFill>
                  <a:prstClr val="white"/>
                </a:solidFill>
                <a:effectLst/>
                <a:uLnTx/>
                <a:uFillTx/>
                <a:latin typeface="Calibri"/>
                <a:ea typeface="+mn-ea"/>
                <a:cs typeface="+mn-cs"/>
              </a:rPr>
              <a:t>[2 Cor 4:4] </a:t>
            </a:r>
            <a:r>
              <a:rPr kumimoji="0" lang="en-US" sz="5800" b="0" i="0" u="none" strike="noStrike" kern="1200" cap="none" spc="0" normalizeH="0" baseline="0" noProof="0" dirty="0">
                <a:ln>
                  <a:noFill/>
                </a:ln>
                <a:solidFill>
                  <a:prstClr val="white"/>
                </a:solidFill>
                <a:effectLst/>
                <a:uLnTx/>
                <a:uFillTx/>
                <a:latin typeface="system-ui"/>
                <a:ea typeface="+mn-ea"/>
                <a:cs typeface="+mn-cs"/>
              </a:rPr>
              <a:t>“The god of this age has blinded the minds of unbelievers, so that they cannot see the light of the gospel that displays the glory of Christ,”</a:t>
            </a:r>
          </a:p>
        </p:txBody>
      </p:sp>
    </p:spTree>
    <p:extLst>
      <p:ext uri="{BB962C8B-B14F-4D97-AF65-F5344CB8AC3E}">
        <p14:creationId xmlns:p14="http://schemas.microsoft.com/office/powerpoint/2010/main" val="1253255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ACC54-04B7-4EB8-834C-2A82758E6E10}"/>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489DF4C4-B933-4983-8D28-623910C0F51B}"/>
              </a:ext>
            </a:extLst>
          </p:cNvPr>
          <p:cNvPicPr>
            <a:picLocks noChangeAspect="1"/>
          </p:cNvPicPr>
          <p:nvPr/>
        </p:nvPicPr>
        <p:blipFill>
          <a:blip r:embed="rId3"/>
          <a:stretch>
            <a:fillRect/>
          </a:stretch>
        </p:blipFill>
        <p:spPr>
          <a:xfrm>
            <a:off x="7944852" y="0"/>
            <a:ext cx="4247147" cy="5662863"/>
          </a:xfrm>
          <a:prstGeom prst="rect">
            <a:avLst/>
          </a:prstGeom>
        </p:spPr>
      </p:pic>
      <p:pic>
        <p:nvPicPr>
          <p:cNvPr id="5" name="Picture 4">
            <a:extLst>
              <a:ext uri="{FF2B5EF4-FFF2-40B4-BE49-F238E27FC236}">
                <a16:creationId xmlns="" xmlns:a16="http://schemas.microsoft.com/office/drawing/2014/main" id="{0719128C-2F74-4B00-A81C-05D4586D1FD8}"/>
              </a:ext>
            </a:extLst>
          </p:cNvPr>
          <p:cNvPicPr>
            <a:picLocks noChangeAspect="1"/>
          </p:cNvPicPr>
          <p:nvPr/>
        </p:nvPicPr>
        <p:blipFill rotWithShape="1">
          <a:blip r:embed="rId3"/>
          <a:srcRect t="56609" r="27135" b="12748"/>
          <a:stretch/>
        </p:blipFill>
        <p:spPr>
          <a:xfrm>
            <a:off x="0" y="0"/>
            <a:ext cx="7944852" cy="6858000"/>
          </a:xfrm>
          <a:prstGeom prst="rect">
            <a:avLst/>
          </a:prstGeom>
        </p:spPr>
      </p:pic>
      <p:pic>
        <p:nvPicPr>
          <p:cNvPr id="7" name="Picture 6">
            <a:extLst>
              <a:ext uri="{FF2B5EF4-FFF2-40B4-BE49-F238E27FC236}">
                <a16:creationId xmlns="" xmlns:a16="http://schemas.microsoft.com/office/drawing/2014/main" id="{C5AFA3A3-D652-494A-969F-E4D731D563E4}"/>
              </a:ext>
            </a:extLst>
          </p:cNvPr>
          <p:cNvPicPr>
            <a:picLocks noChangeAspect="1"/>
          </p:cNvPicPr>
          <p:nvPr/>
        </p:nvPicPr>
        <p:blipFill rotWithShape="1">
          <a:blip r:embed="rId3"/>
          <a:srcRect t="56609" r="27135" b="12748"/>
          <a:stretch/>
        </p:blipFill>
        <p:spPr>
          <a:xfrm>
            <a:off x="0" y="5490300"/>
            <a:ext cx="12192000" cy="1367700"/>
          </a:xfrm>
          <a:prstGeom prst="rect">
            <a:avLst/>
          </a:prstGeom>
        </p:spPr>
      </p:pic>
      <p:sp>
        <p:nvSpPr>
          <p:cNvPr id="6" name="Content Placeholder 2">
            <a:extLst>
              <a:ext uri="{FF2B5EF4-FFF2-40B4-BE49-F238E27FC236}">
                <a16:creationId xmlns="" xmlns:a16="http://schemas.microsoft.com/office/drawing/2014/main" id="{C56C9CDC-5C63-43AF-BDF3-41EF19F300B2}"/>
              </a:ext>
            </a:extLst>
          </p:cNvPr>
          <p:cNvSpPr txBox="1">
            <a:spLocks/>
          </p:cNvSpPr>
          <p:nvPr/>
        </p:nvSpPr>
        <p:spPr>
          <a:xfrm>
            <a:off x="80211" y="164592"/>
            <a:ext cx="8017042" cy="6693408"/>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5400" dirty="0"/>
              <a:t>[Jessica S. Mendoza, Volume 86. Sept. 2018]</a:t>
            </a:r>
          </a:p>
          <a:p>
            <a:pPr marL="0" indent="0">
              <a:buNone/>
            </a:pPr>
            <a:r>
              <a:rPr lang="en-US" sz="5400" dirty="0"/>
              <a:t>showed increased anxiety after just ten minutes of not being able to use their phone, and their anxiety continued to increase every minute during the hour…”</a:t>
            </a:r>
          </a:p>
        </p:txBody>
      </p:sp>
      <p:sp>
        <p:nvSpPr>
          <p:cNvPr id="8" name="Content Placeholder 2">
            <a:extLst>
              <a:ext uri="{FF2B5EF4-FFF2-40B4-BE49-F238E27FC236}">
                <a16:creationId xmlns="" xmlns:a16="http://schemas.microsoft.com/office/drawing/2014/main" id="{6A465283-397C-4699-8932-FA902CF629C8}"/>
              </a:ext>
            </a:extLst>
          </p:cNvPr>
          <p:cNvSpPr txBox="1">
            <a:spLocks/>
          </p:cNvSpPr>
          <p:nvPr/>
        </p:nvSpPr>
        <p:spPr>
          <a:xfrm>
            <a:off x="8245642" y="3105759"/>
            <a:ext cx="4094746" cy="2050444"/>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dirty="0"/>
              <a:t>“The effect of cellphones on attention and learning: The influences of time, distraction, and nomophobia”</a:t>
            </a:r>
          </a:p>
        </p:txBody>
      </p:sp>
      <p:pic>
        <p:nvPicPr>
          <p:cNvPr id="10" name="Content Placeholder 9">
            <a:extLst>
              <a:ext uri="{FF2B5EF4-FFF2-40B4-BE49-F238E27FC236}">
                <a16:creationId xmlns="" xmlns:a16="http://schemas.microsoft.com/office/drawing/2014/main" id="{EB307306-3F79-485D-AFB9-0D1E28BF7F2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15853" y="1409020"/>
            <a:ext cx="5871347" cy="3914232"/>
          </a:xfrm>
        </p:spPr>
      </p:pic>
      <p:sp>
        <p:nvSpPr>
          <p:cNvPr id="11" name="Rectangle: Rounded Corners 10">
            <a:extLst>
              <a:ext uri="{FF2B5EF4-FFF2-40B4-BE49-F238E27FC236}">
                <a16:creationId xmlns="" xmlns:a16="http://schemas.microsoft.com/office/drawing/2014/main" id="{2AD75A2F-A3D3-44E7-A16A-AC9A1BD424CE}"/>
              </a:ext>
            </a:extLst>
          </p:cNvPr>
          <p:cNvSpPr/>
          <p:nvPr/>
        </p:nvSpPr>
        <p:spPr>
          <a:xfrm>
            <a:off x="914402" y="82296"/>
            <a:ext cx="4940966" cy="6693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 45 minute teaching where you intend to lay out an 8 point take down of materialism, give backstory on the life of Solomon, sample relevant proverbs, share persuasive statistics on the hollowness of the world system and urge simple living…</a:t>
            </a:r>
          </a:p>
        </p:txBody>
      </p:sp>
    </p:spTree>
    <p:extLst>
      <p:ext uri="{BB962C8B-B14F-4D97-AF65-F5344CB8AC3E}">
        <p14:creationId xmlns:p14="http://schemas.microsoft.com/office/powerpoint/2010/main" val="337677809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73] fMRI attention experiment</a:t>
            </a: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3"/>
          <a:stretch>
            <a:fillRect/>
          </a:stretch>
        </p:blipFill>
        <p:spPr>
          <a:xfrm>
            <a:off x="8591382" y="-1"/>
            <a:ext cx="3600618" cy="5390147"/>
          </a:xfrm>
          <a:prstGeom prst="rect">
            <a:avLst/>
          </a:prstGeom>
        </p:spPr>
      </p:pic>
    </p:spTree>
    <p:extLst>
      <p:ext uri="{BB962C8B-B14F-4D97-AF65-F5344CB8AC3E}">
        <p14:creationId xmlns:p14="http://schemas.microsoft.com/office/powerpoint/2010/main" val="374745766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73] “…</a:t>
            </a:r>
            <a:r>
              <a:rPr lang="en-US" sz="5400" dirty="0">
                <a:solidFill>
                  <a:schemeClr val="bg1"/>
                </a:solidFill>
              </a:rPr>
              <a:t>the act of ignoring is not a passive process; rather, the goal to ignore something is an active one that is mediated by the top-down suppression of activity below baseline levels of passively viewing. </a:t>
            </a:r>
            <a:endParaRPr lang="en-US" sz="5200" dirty="0">
              <a:solidFill>
                <a:schemeClr val="bg1"/>
              </a:solidFill>
            </a:endParaRP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2"/>
          <a:stretch>
            <a:fillRect/>
          </a:stretch>
        </p:blipFill>
        <p:spPr>
          <a:xfrm>
            <a:off x="8591382" y="-1"/>
            <a:ext cx="3600618" cy="5390147"/>
          </a:xfrm>
          <a:prstGeom prst="rect">
            <a:avLst/>
          </a:prstGeom>
        </p:spPr>
      </p:pic>
    </p:spTree>
    <p:extLst>
      <p:ext uri="{BB962C8B-B14F-4D97-AF65-F5344CB8AC3E}">
        <p14:creationId xmlns:p14="http://schemas.microsoft.com/office/powerpoint/2010/main" val="38486183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73] </a:t>
            </a:r>
            <a:r>
              <a:rPr lang="en-US" sz="5400" dirty="0">
                <a:solidFill>
                  <a:schemeClr val="bg1"/>
                </a:solidFill>
              </a:rPr>
              <a:t>The fact that ignoring is an active process is critical to understanding the Distracted Mind because it emphasizes that it takes resources to filter out what is irrelevant.”</a:t>
            </a:r>
            <a:endParaRPr lang="en-US" sz="5200" dirty="0">
              <a:solidFill>
                <a:schemeClr val="bg1"/>
              </a:solidFill>
            </a:endParaRP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3"/>
          <a:stretch>
            <a:fillRect/>
          </a:stretch>
        </p:blipFill>
        <p:spPr>
          <a:xfrm>
            <a:off x="8591382" y="-1"/>
            <a:ext cx="3600618" cy="5390147"/>
          </a:xfrm>
          <a:prstGeom prst="rect">
            <a:avLst/>
          </a:prstGeom>
        </p:spPr>
      </p:pic>
      <p:sp>
        <p:nvSpPr>
          <p:cNvPr id="2" name="Rectangle: Rounded Corners 1">
            <a:extLst>
              <a:ext uri="{FF2B5EF4-FFF2-40B4-BE49-F238E27FC236}">
                <a16:creationId xmlns="" xmlns:a16="http://schemas.microsoft.com/office/drawing/2014/main" id="{ADA9750F-68C8-434C-99B3-C5657D9C2323}"/>
              </a:ext>
            </a:extLst>
          </p:cNvPr>
          <p:cNvSpPr/>
          <p:nvPr/>
        </p:nvSpPr>
        <p:spPr>
          <a:xfrm>
            <a:off x="1491916" y="2021305"/>
            <a:ext cx="9641305" cy="3689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Our brains are making </a:t>
            </a:r>
            <a:r>
              <a:rPr lang="en-US" sz="5400" i="1" dirty="0"/>
              <a:t>constant decisions</a:t>
            </a:r>
            <a:r>
              <a:rPr lang="en-US" sz="5400" dirty="0"/>
              <a:t> as to whether the information we’re interacting with is </a:t>
            </a:r>
            <a:r>
              <a:rPr lang="en-US" sz="5400" i="1" dirty="0"/>
              <a:t>worth</a:t>
            </a:r>
            <a:r>
              <a:rPr lang="en-US" sz="5400" dirty="0"/>
              <a:t> focusing on</a:t>
            </a:r>
          </a:p>
        </p:txBody>
      </p:sp>
    </p:spTree>
    <p:extLst>
      <p:ext uri="{BB962C8B-B14F-4D97-AF65-F5344CB8AC3E}">
        <p14:creationId xmlns:p14="http://schemas.microsoft.com/office/powerpoint/2010/main" val="359797252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73] </a:t>
            </a:r>
            <a:r>
              <a:rPr lang="en-US" sz="5400" dirty="0">
                <a:solidFill>
                  <a:schemeClr val="bg1"/>
                </a:solidFill>
              </a:rPr>
              <a:t>The fact that ignoring is an active process is critical to understanding the Distracted Mind because it emphasizes that it takes resources to filter out what is irrelevant.”</a:t>
            </a:r>
            <a:endParaRPr lang="en-US" sz="5200" dirty="0">
              <a:solidFill>
                <a:schemeClr val="bg1"/>
              </a:solidFill>
            </a:endParaRP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3"/>
          <a:stretch>
            <a:fillRect/>
          </a:stretch>
        </p:blipFill>
        <p:spPr>
          <a:xfrm>
            <a:off x="8591382" y="-1"/>
            <a:ext cx="3600618" cy="5390147"/>
          </a:xfrm>
          <a:prstGeom prst="rect">
            <a:avLst/>
          </a:prstGeom>
        </p:spPr>
      </p:pic>
      <p:sp>
        <p:nvSpPr>
          <p:cNvPr id="2" name="Rectangle: Rounded Corners 1">
            <a:extLst>
              <a:ext uri="{FF2B5EF4-FFF2-40B4-BE49-F238E27FC236}">
                <a16:creationId xmlns="" xmlns:a16="http://schemas.microsoft.com/office/drawing/2014/main" id="{ADA9750F-68C8-434C-99B3-C5657D9C2323}"/>
              </a:ext>
            </a:extLst>
          </p:cNvPr>
          <p:cNvSpPr/>
          <p:nvPr/>
        </p:nvSpPr>
        <p:spPr>
          <a:xfrm>
            <a:off x="1491916" y="2021305"/>
            <a:ext cx="9641305" cy="3689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Our brains are making </a:t>
            </a:r>
            <a:r>
              <a:rPr lang="en-US" sz="5400" i="1" dirty="0"/>
              <a:t>constant decisions</a:t>
            </a:r>
            <a:r>
              <a:rPr lang="en-US" sz="5400" dirty="0"/>
              <a:t> as to whether the information we’re interacting with is </a:t>
            </a:r>
            <a:r>
              <a:rPr lang="en-US" sz="5400" i="1" dirty="0"/>
              <a:t>worth</a:t>
            </a:r>
            <a:r>
              <a:rPr lang="en-US" sz="5400" dirty="0"/>
              <a:t> focusing on</a:t>
            </a:r>
          </a:p>
        </p:txBody>
      </p:sp>
    </p:spTree>
    <p:extLst>
      <p:ext uri="{BB962C8B-B14F-4D97-AF65-F5344CB8AC3E}">
        <p14:creationId xmlns:p14="http://schemas.microsoft.com/office/powerpoint/2010/main" val="159421378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73] </a:t>
            </a:r>
            <a:r>
              <a:rPr lang="en-US" sz="5400" dirty="0">
                <a:solidFill>
                  <a:schemeClr val="bg1"/>
                </a:solidFill>
              </a:rPr>
              <a:t>The fact that ignoring is an active process is critical to understanding the Distracted Mind because it emphasizes that it takes resources to filter out what is irrelevant.”</a:t>
            </a:r>
            <a:endParaRPr lang="en-US" sz="5200" dirty="0">
              <a:solidFill>
                <a:schemeClr val="bg1"/>
              </a:solidFill>
            </a:endParaRP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2"/>
          <a:stretch>
            <a:fillRect/>
          </a:stretch>
        </p:blipFill>
        <p:spPr>
          <a:xfrm>
            <a:off x="8591382" y="-1"/>
            <a:ext cx="3600618" cy="5390147"/>
          </a:xfrm>
          <a:prstGeom prst="rect">
            <a:avLst/>
          </a:prstGeom>
        </p:spPr>
      </p:pic>
      <p:sp>
        <p:nvSpPr>
          <p:cNvPr id="2" name="Rectangle: Rounded Corners 1">
            <a:extLst>
              <a:ext uri="{FF2B5EF4-FFF2-40B4-BE49-F238E27FC236}">
                <a16:creationId xmlns="" xmlns:a16="http://schemas.microsoft.com/office/drawing/2014/main" id="{ADA9750F-68C8-434C-99B3-C5657D9C2323}"/>
              </a:ext>
            </a:extLst>
          </p:cNvPr>
          <p:cNvSpPr/>
          <p:nvPr/>
        </p:nvSpPr>
        <p:spPr>
          <a:xfrm>
            <a:off x="593557" y="1963153"/>
            <a:ext cx="11004885" cy="2304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Repeatedly stimulate </a:t>
            </a:r>
            <a:r>
              <a:rPr lang="en-US" sz="6600" i="1" dirty="0"/>
              <a:t>curiosity</a:t>
            </a:r>
            <a:r>
              <a:rPr lang="en-US" sz="6600" dirty="0"/>
              <a:t> in God’s perspective</a:t>
            </a:r>
          </a:p>
        </p:txBody>
      </p:sp>
    </p:spTree>
    <p:extLst>
      <p:ext uri="{BB962C8B-B14F-4D97-AF65-F5344CB8AC3E}">
        <p14:creationId xmlns:p14="http://schemas.microsoft.com/office/powerpoint/2010/main" val="73032615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p:txBody>
          <a:bodyPr>
            <a:normAutofit/>
          </a:bodyPr>
          <a:lstStyle/>
          <a:p>
            <a:r>
              <a:rPr lang="en-US" sz="7000" dirty="0"/>
              <a:t>Distraction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p:txBody>
          <a:bodyPr>
            <a:normAutofit/>
          </a:bodyPr>
          <a:lstStyle/>
          <a:p>
            <a:r>
              <a:rPr lang="en-US" sz="6000" dirty="0"/>
              <a:t>Attention restoration</a:t>
            </a:r>
          </a:p>
        </p:txBody>
      </p:sp>
    </p:spTree>
    <p:extLst>
      <p:ext uri="{BB962C8B-B14F-4D97-AF65-F5344CB8AC3E}">
        <p14:creationId xmlns:p14="http://schemas.microsoft.com/office/powerpoint/2010/main" val="366363737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133] </a:t>
            </a:r>
            <a:r>
              <a:rPr lang="en-US" sz="5400" dirty="0">
                <a:solidFill>
                  <a:schemeClr val="bg1"/>
                </a:solidFill>
              </a:rPr>
              <a:t>Clicker Experiment </a:t>
            </a: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305407818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133] </a:t>
            </a:r>
            <a:r>
              <a:rPr lang="en-US" sz="5400" dirty="0">
                <a:solidFill>
                  <a:schemeClr val="bg1"/>
                </a:solidFill>
              </a:rPr>
              <a:t>Clicker Experiment</a:t>
            </a:r>
          </a:p>
          <a:p>
            <a:pPr marL="0" indent="0">
              <a:buNone/>
            </a:pPr>
            <a:r>
              <a:rPr lang="en-US" sz="4800" dirty="0">
                <a:solidFill>
                  <a:schemeClr val="bg1"/>
                </a:solidFill>
              </a:rPr>
              <a:t>“Students report attention lapses as early as the first 30 [seconds] of a lecture, with the next lapse occurring approximately 4.5 min into a lecture and again at shorter and shorter cycles throughout the lecture segment.”  </a:t>
            </a: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196672788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4800" dirty="0">
                <a:solidFill>
                  <a:schemeClr val="bg1"/>
                </a:solidFill>
              </a:rPr>
              <a:t>…The students’ self-reported lapses of attention are mapped across the minutes of the class period, and they look like the beeping heart-rate monitors you see in hospitals, with pulses of inattention occurring with depressing consistency throughout the period.</a:t>
            </a:r>
            <a:endParaRPr lang="en-US" sz="44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112428810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E59C97-3F7B-4B23-B739-447FA592314D}"/>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E992590E-9584-41BC-8242-570D5463ADA7}"/>
              </a:ext>
            </a:extLst>
          </p:cNvPr>
          <p:cNvSpPr>
            <a:spLocks noGrp="1"/>
          </p:cNvSpPr>
          <p:nvPr>
            <p:ph type="body" idx="1"/>
          </p:nvPr>
        </p:nvSpPr>
        <p:spPr/>
        <p:txBody>
          <a:bodyPr/>
          <a:lstStyle/>
          <a:p>
            <a:endParaRPr lang="en-US"/>
          </a:p>
        </p:txBody>
      </p:sp>
      <p:sp>
        <p:nvSpPr>
          <p:cNvPr id="7" name="Rectangle: Rounded Corners 6">
            <a:extLst>
              <a:ext uri="{FF2B5EF4-FFF2-40B4-BE49-F238E27FC236}">
                <a16:creationId xmlns="" xmlns:a16="http://schemas.microsoft.com/office/drawing/2014/main" id="{092774A4-6EA7-4863-94E7-B9A5BDD4ED5E}"/>
              </a:ext>
            </a:extLst>
          </p:cNvPr>
          <p:cNvSpPr/>
          <p:nvPr/>
        </p:nvSpPr>
        <p:spPr>
          <a:xfrm>
            <a:off x="1285972" y="262555"/>
            <a:ext cx="9620055" cy="6332890"/>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r>
              <a:rPr kumimoji="0" lang="en-US" sz="5600" b="0" i="0" u="none" strike="noStrike" kern="1200" cap="none" spc="0" normalizeH="0" baseline="0" noProof="0" dirty="0">
                <a:ln>
                  <a:noFill/>
                </a:ln>
                <a:solidFill>
                  <a:schemeClr val="bg1"/>
                </a:solidFill>
                <a:effectLst/>
                <a:uLnTx/>
                <a:uFillTx/>
                <a:latin typeface="Calibri"/>
                <a:ea typeface="+mn-ea"/>
                <a:cs typeface="+mn-cs"/>
              </a:rPr>
              <a:t>[2 Timothy 3:13] </a:t>
            </a:r>
            <a:r>
              <a:rPr kumimoji="0" lang="en-US" sz="5600" b="0" i="0" u="none" strike="noStrike" kern="1200" cap="none" spc="0" normalizeH="0" baseline="0" noProof="0" dirty="0">
                <a:ln>
                  <a:noFill/>
                </a:ln>
                <a:solidFill>
                  <a:schemeClr val="bg1"/>
                </a:solidFill>
                <a:effectLst/>
                <a:uLnTx/>
                <a:uFillTx/>
                <a:latin typeface="system-ui"/>
                <a:ea typeface="+mn-ea"/>
                <a:cs typeface="+mn-cs"/>
              </a:rPr>
              <a:t>“</a:t>
            </a:r>
            <a:r>
              <a:rPr lang="en-US" sz="5600" dirty="0">
                <a:solidFill>
                  <a:schemeClr val="bg1"/>
                </a:solidFill>
                <a:latin typeface="system-ui"/>
              </a:rPr>
              <a:t>In fact, everyone who wants to live a godly life in Christ Jesus will be persecuted, while evildoers and impostors will go from bad to worse, deceiving and being deceived.”</a:t>
            </a:r>
            <a:endParaRPr kumimoji="0" lang="en-US" sz="5600" b="0" i="0" u="none" strike="noStrike" kern="1200" cap="none" spc="0" normalizeH="0" baseline="0" noProof="0" dirty="0">
              <a:ln>
                <a:noFill/>
              </a:ln>
              <a:solidFill>
                <a:schemeClr val="bg1"/>
              </a:solidFill>
              <a:effectLst/>
              <a:uLnTx/>
              <a:uFillTx/>
              <a:latin typeface="system-ui"/>
            </a:endParaRPr>
          </a:p>
        </p:txBody>
      </p:sp>
    </p:spTree>
    <p:extLst>
      <p:ext uri="{BB962C8B-B14F-4D97-AF65-F5344CB8AC3E}">
        <p14:creationId xmlns:p14="http://schemas.microsoft.com/office/powerpoint/2010/main" val="2298786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4800" dirty="0">
                <a:solidFill>
                  <a:schemeClr val="bg1"/>
                </a:solidFill>
              </a:rPr>
              <a:t>However long attention lasts or doesn’t last in the classroom, the important point is that it degrades over time and thus needs regular opportunities for renewal.</a:t>
            </a:r>
            <a:endParaRPr lang="en-US" sz="44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203521123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4800" dirty="0">
                <a:solidFill>
                  <a:schemeClr val="bg1"/>
                </a:solidFill>
              </a:rPr>
              <a:t>This idea informs a theoretical model called attention restoration theory. According to this theory, any activity that requires our attention, including attempting to learn in a college classroom, makes significant demands on what some psychologists term “directed attention.”</a:t>
            </a:r>
            <a:endParaRPr lang="en-US" sz="44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290728025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Distraction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p:txBody>
          <a:bodyPr>
            <a:normAutofit/>
          </a:bodyPr>
          <a:lstStyle/>
          <a:p>
            <a:r>
              <a:rPr lang="en-US" sz="6000" dirty="0"/>
              <a:t>Attention restoration</a:t>
            </a:r>
          </a:p>
          <a:p>
            <a:pPr lvl="1"/>
            <a:r>
              <a:rPr lang="en-US" sz="5600" dirty="0"/>
              <a:t>Find and sustain the tension in the passage</a:t>
            </a:r>
          </a:p>
        </p:txBody>
      </p:sp>
    </p:spTree>
    <p:extLst>
      <p:ext uri="{BB962C8B-B14F-4D97-AF65-F5344CB8AC3E}">
        <p14:creationId xmlns:p14="http://schemas.microsoft.com/office/powerpoint/2010/main" val="418862500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a:bodyPr>
          <a:lstStyle/>
          <a:p>
            <a:pPr marL="0" indent="0">
              <a:buNone/>
            </a:pPr>
            <a:endParaRPr lang="en-US" sz="4800" dirty="0"/>
          </a:p>
        </p:txBody>
      </p:sp>
    </p:spTree>
    <p:extLst>
      <p:ext uri="{BB962C8B-B14F-4D97-AF65-F5344CB8AC3E}">
        <p14:creationId xmlns:p14="http://schemas.microsoft.com/office/powerpoint/2010/main" val="270206179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a:bodyPr>
          <a:lstStyle/>
          <a:p>
            <a:pPr marL="0" indent="0">
              <a:buNone/>
            </a:pPr>
            <a:r>
              <a:rPr lang="en-US" sz="4800" dirty="0"/>
              <a:t>“We must boldly handle the major themes of human life, the incessant questions which men and women have always asked, and which the great novelists and dramatists have treated in every age:</a:t>
            </a:r>
          </a:p>
        </p:txBody>
      </p:sp>
    </p:spTree>
    <p:extLst>
      <p:ext uri="{BB962C8B-B14F-4D97-AF65-F5344CB8AC3E}">
        <p14:creationId xmlns:p14="http://schemas.microsoft.com/office/powerpoint/2010/main" val="3547682710"/>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a:bodyPr>
          <a:lstStyle/>
          <a:p>
            <a:pPr marL="0" indent="0">
              <a:buNone/>
            </a:pPr>
            <a:r>
              <a:rPr lang="en-US" sz="4800" dirty="0"/>
              <a:t>What is the purpose of our existence? Has life any significance? Where did I come from, and where am I going to? What does it mean to be a human being, and how do humans differ from animals?</a:t>
            </a:r>
          </a:p>
        </p:txBody>
      </p:sp>
    </p:spTree>
    <p:extLst>
      <p:ext uri="{BB962C8B-B14F-4D97-AF65-F5344CB8AC3E}">
        <p14:creationId xmlns:p14="http://schemas.microsoft.com/office/powerpoint/2010/main" val="341480199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a:bodyPr>
          <a:lstStyle/>
          <a:p>
            <a:pPr marL="0" indent="0">
              <a:buNone/>
            </a:pPr>
            <a:r>
              <a:rPr lang="en-US" sz="4800" dirty="0"/>
              <a:t>What is freedom, and how can I experience personal liberation? Why the painful tension between what I am and what I long to be? Is there a way to be rid of guilt and of a guilty conscience? </a:t>
            </a:r>
          </a:p>
        </p:txBody>
      </p:sp>
    </p:spTree>
    <p:extLst>
      <p:ext uri="{BB962C8B-B14F-4D97-AF65-F5344CB8AC3E}">
        <p14:creationId xmlns:p14="http://schemas.microsoft.com/office/powerpoint/2010/main" val="9988361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lnSpcReduction="10000"/>
          </a:bodyPr>
          <a:lstStyle/>
          <a:p>
            <a:pPr marL="0" indent="0">
              <a:buNone/>
            </a:pPr>
            <a:r>
              <a:rPr lang="en-US" sz="4800" dirty="0"/>
              <a:t>What about the hunger for love, sexual fulfilment, marriage, family life and community on the one hand, and on the other the pervasive sense of alienation, and the base, destructive passions of jealousy, malice, hate, lust and revenge?</a:t>
            </a:r>
          </a:p>
        </p:txBody>
      </p:sp>
    </p:spTree>
    <p:extLst>
      <p:ext uri="{BB962C8B-B14F-4D97-AF65-F5344CB8AC3E}">
        <p14:creationId xmlns:p14="http://schemas.microsoft.com/office/powerpoint/2010/main" val="4278165600"/>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a:bodyPr>
          <a:lstStyle/>
          <a:p>
            <a:pPr marL="0" indent="0">
              <a:buNone/>
            </a:pPr>
            <a:r>
              <a:rPr lang="en-US" sz="4800" dirty="0"/>
              <a:t>How can we find courage to face first life, then death, then what may lie beyond death? What hope can sustain us in the midst of our despair?</a:t>
            </a:r>
          </a:p>
        </p:txBody>
      </p:sp>
    </p:spTree>
    <p:extLst>
      <p:ext uri="{BB962C8B-B14F-4D97-AF65-F5344CB8AC3E}">
        <p14:creationId xmlns:p14="http://schemas.microsoft.com/office/powerpoint/2010/main" val="138117903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a:bodyPr>
          <a:lstStyle/>
          <a:p>
            <a:pPr marL="0" indent="0">
              <a:buNone/>
            </a:pPr>
            <a:r>
              <a:rPr lang="en-US" sz="4800" dirty="0"/>
              <a:t>In every generation and every culture men and women have asked these questions and debated these issues. This is the stuff from which the world’s great literature is formed.</a:t>
            </a:r>
          </a:p>
        </p:txBody>
      </p:sp>
    </p:spTree>
    <p:extLst>
      <p:ext uri="{BB962C8B-B14F-4D97-AF65-F5344CB8AC3E}">
        <p14:creationId xmlns:p14="http://schemas.microsoft.com/office/powerpoint/2010/main" val="239826782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3"/>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3"/>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3"/>
          <a:srcRect r="85151"/>
          <a:stretch/>
        </p:blipFill>
        <p:spPr>
          <a:xfrm>
            <a:off x="759609" y="5321367"/>
            <a:ext cx="11529543" cy="1536633"/>
          </a:xfrm>
          <a:prstGeom prst="rect">
            <a:avLst/>
          </a:prstGeom>
        </p:spPr>
      </p:pic>
    </p:spTree>
    <p:extLst>
      <p:ext uri="{BB962C8B-B14F-4D97-AF65-F5344CB8AC3E}">
        <p14:creationId xmlns:p14="http://schemas.microsoft.com/office/powerpoint/2010/main" val="4191020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1"/>
            <a:ext cx="7200635" cy="6131418"/>
          </a:xfrm>
        </p:spPr>
        <p:txBody>
          <a:bodyPr>
            <a:normAutofit/>
          </a:bodyPr>
          <a:lstStyle/>
          <a:p>
            <a:pPr marL="0" indent="0">
              <a:buNone/>
            </a:pPr>
            <a:r>
              <a:rPr lang="en-US" sz="4800" dirty="0"/>
              <a:t>Have we Christians nothing to say about these things? Of course we have!</a:t>
            </a:r>
          </a:p>
        </p:txBody>
      </p:sp>
    </p:spTree>
    <p:extLst>
      <p:ext uri="{BB962C8B-B14F-4D97-AF65-F5344CB8AC3E}">
        <p14:creationId xmlns:p14="http://schemas.microsoft.com/office/powerpoint/2010/main" val="18588242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0"/>
            <a:ext cx="7200635" cy="6494709"/>
          </a:xfrm>
        </p:spPr>
        <p:txBody>
          <a:bodyPr>
            <a:normAutofit fontScale="92500"/>
          </a:bodyPr>
          <a:lstStyle/>
          <a:p>
            <a:pPr marL="0" indent="0">
              <a:buNone/>
            </a:pPr>
            <a:r>
              <a:rPr lang="en-US" sz="4800" dirty="0"/>
              <a:t>We are also convinced that Jesus Christ either has the answers to these questions or… that he throws more light on them than can be gathered from any other source. Jesus Christ, we believe, is the fulfilment of every truly human aspiration. To find him is to find ourselves.”</a:t>
            </a:r>
          </a:p>
        </p:txBody>
      </p:sp>
      <p:sp>
        <p:nvSpPr>
          <p:cNvPr id="5" name="Rectangle: Rounded Corners 4">
            <a:extLst>
              <a:ext uri="{FF2B5EF4-FFF2-40B4-BE49-F238E27FC236}">
                <a16:creationId xmlns="" xmlns:a16="http://schemas.microsoft.com/office/drawing/2014/main" id="{960C8288-0D08-4494-916B-D1499602B7E9}"/>
              </a:ext>
            </a:extLst>
          </p:cNvPr>
          <p:cNvSpPr/>
          <p:nvPr/>
        </p:nvSpPr>
        <p:spPr>
          <a:xfrm>
            <a:off x="176463" y="363290"/>
            <a:ext cx="11534274" cy="6131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t>What core questions/needs does this passage relate to? How does God speak to these?</a:t>
            </a:r>
          </a:p>
          <a:p>
            <a:r>
              <a:rPr lang="en-US" sz="4800" dirty="0"/>
              <a:t>How might someone’s faith be damaged by a failure to hear and apply this passage?</a:t>
            </a:r>
          </a:p>
          <a:p>
            <a:r>
              <a:rPr lang="en-US" sz="4800" dirty="0"/>
              <a:t>How will Satan take advantage of a believer who fails to understand and apply this?</a:t>
            </a:r>
          </a:p>
        </p:txBody>
      </p:sp>
    </p:spTree>
    <p:extLst>
      <p:ext uri="{BB962C8B-B14F-4D97-AF65-F5344CB8AC3E}">
        <p14:creationId xmlns:p14="http://schemas.microsoft.com/office/powerpoint/2010/main" val="374899662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33732-8FDC-493D-9F76-0B031E5095C8}"/>
              </a:ext>
            </a:extLst>
          </p:cNvPr>
          <p:cNvSpPr>
            <a:spLocks noGrp="1"/>
          </p:cNvSpPr>
          <p:nvPr>
            <p:ph type="title"/>
          </p:nvPr>
        </p:nvSpPr>
        <p:spPr>
          <a:xfrm>
            <a:off x="8551215" y="4531201"/>
            <a:ext cx="5750559" cy="1533843"/>
          </a:xfrm>
        </p:spPr>
        <p:txBody>
          <a:bodyPr>
            <a:normAutofit fontScale="90000"/>
          </a:bodyPr>
          <a:lstStyle/>
          <a:p>
            <a:r>
              <a:rPr lang="en-US" sz="7300" dirty="0"/>
              <a:t>John Stott</a:t>
            </a:r>
            <a:r>
              <a:rPr lang="en-US" sz="6000" dirty="0"/>
              <a:t/>
            </a:r>
            <a:br>
              <a:rPr lang="en-US" sz="6000" dirty="0"/>
            </a:br>
            <a:r>
              <a:rPr lang="en-US" sz="5300" i="1" dirty="0"/>
              <a:t>Between Two </a:t>
            </a:r>
            <a:br>
              <a:rPr lang="en-US" sz="5300" i="1" dirty="0"/>
            </a:br>
            <a:r>
              <a:rPr lang="en-US" sz="5300" i="1" dirty="0"/>
              <a:t>Worlds</a:t>
            </a:r>
            <a:endParaRPr lang="en-US" sz="6000" i="1" dirty="0"/>
          </a:p>
        </p:txBody>
      </p:sp>
      <p:sp>
        <p:nvSpPr>
          <p:cNvPr id="3" name="Content Placeholder 2">
            <a:extLst>
              <a:ext uri="{FF2B5EF4-FFF2-40B4-BE49-F238E27FC236}">
                <a16:creationId xmlns="" xmlns:a16="http://schemas.microsoft.com/office/drawing/2014/main" id="{B88867FF-8D4D-4154-82DE-79BA40E5463D}"/>
              </a:ext>
            </a:extLst>
          </p:cNvPr>
          <p:cNvSpPr>
            <a:spLocks noGrp="1"/>
          </p:cNvSpPr>
          <p:nvPr>
            <p:ph idx="1"/>
          </p:nvPr>
        </p:nvSpPr>
        <p:spPr>
          <a:xfrm>
            <a:off x="903890" y="363290"/>
            <a:ext cx="7200635" cy="6494709"/>
          </a:xfrm>
        </p:spPr>
        <p:txBody>
          <a:bodyPr>
            <a:normAutofit fontScale="92500"/>
          </a:bodyPr>
          <a:lstStyle/>
          <a:p>
            <a:pPr marL="0" indent="0">
              <a:buNone/>
            </a:pPr>
            <a:r>
              <a:rPr lang="en-US" sz="4800" dirty="0"/>
              <a:t>We are also convinced that Jesus Christ either has the answers to these questions or… that he throws more light on them than can be gathered from any other source. Jesus Christ, we believe, is the fulfilment of every truly human aspiration. To find him is to find ourselves.”</a:t>
            </a:r>
          </a:p>
        </p:txBody>
      </p:sp>
      <p:sp>
        <p:nvSpPr>
          <p:cNvPr id="5" name="Rectangle: Rounded Corners 4">
            <a:extLst>
              <a:ext uri="{FF2B5EF4-FFF2-40B4-BE49-F238E27FC236}">
                <a16:creationId xmlns="" xmlns:a16="http://schemas.microsoft.com/office/drawing/2014/main" id="{960C8288-0D08-4494-916B-D1499602B7E9}"/>
              </a:ext>
            </a:extLst>
          </p:cNvPr>
          <p:cNvSpPr/>
          <p:nvPr/>
        </p:nvSpPr>
        <p:spPr>
          <a:xfrm>
            <a:off x="1933073" y="1279358"/>
            <a:ext cx="8935453" cy="4299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i="1" dirty="0"/>
              <a:t>Every passage of scripture has answers to questions that are relevant and intriguing to your students</a:t>
            </a:r>
          </a:p>
        </p:txBody>
      </p:sp>
      <p:sp>
        <p:nvSpPr>
          <p:cNvPr id="6" name="Content Placeholder 2">
            <a:extLst>
              <a:ext uri="{FF2B5EF4-FFF2-40B4-BE49-F238E27FC236}">
                <a16:creationId xmlns="" xmlns:a16="http://schemas.microsoft.com/office/drawing/2014/main" id="{EC7A42D9-4B40-4950-9406-BCD2912BBFEC}"/>
              </a:ext>
            </a:extLst>
          </p:cNvPr>
          <p:cNvSpPr txBox="1">
            <a:spLocks/>
          </p:cNvSpPr>
          <p:nvPr/>
        </p:nvSpPr>
        <p:spPr>
          <a:xfrm>
            <a:off x="609600" y="792957"/>
            <a:ext cx="11582400" cy="6065042"/>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lgn="ctr">
              <a:buNone/>
            </a:pPr>
            <a:endParaRPr lang="en-US" sz="6000" i="1" dirty="0"/>
          </a:p>
        </p:txBody>
      </p:sp>
    </p:spTree>
    <p:extLst>
      <p:ext uri="{BB962C8B-B14F-4D97-AF65-F5344CB8AC3E}">
        <p14:creationId xmlns:p14="http://schemas.microsoft.com/office/powerpoint/2010/main" val="217517840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A26A8A-96F6-4FA6-8A86-2E92A4030CFE}"/>
              </a:ext>
            </a:extLst>
          </p:cNvPr>
          <p:cNvSpPr>
            <a:spLocks noGrp="1"/>
          </p:cNvSpPr>
          <p:nvPr>
            <p:ph idx="1"/>
          </p:nvPr>
        </p:nvSpPr>
        <p:spPr>
          <a:xfrm>
            <a:off x="967563" y="112541"/>
            <a:ext cx="10947917" cy="6077244"/>
          </a:xfrm>
        </p:spPr>
        <p:txBody>
          <a:bodyPr>
            <a:noAutofit/>
          </a:bodyPr>
          <a:lstStyle/>
          <a:p>
            <a:pPr marL="0" indent="0">
              <a:buNone/>
            </a:pPr>
            <a:r>
              <a:rPr lang="en-US" sz="4400" dirty="0"/>
              <a:t>Do not be yoked together with unbelievers. For what do righteousness and wickedness have in common? Or what fellowship can light have with darkness? What harmony is there between Christ and the devil? Or what does a believer have in common with an unbeliever? What agreement is there between the temple of God and idols? For we are the temple of the living God.</a:t>
            </a:r>
            <a:endParaRPr lang="en-US" sz="8800" dirty="0"/>
          </a:p>
        </p:txBody>
      </p:sp>
      <p:sp>
        <p:nvSpPr>
          <p:cNvPr id="7" name="Title 1">
            <a:extLst>
              <a:ext uri="{FF2B5EF4-FFF2-40B4-BE49-F238E27FC236}">
                <a16:creationId xmlns="" xmlns:a16="http://schemas.microsoft.com/office/drawing/2014/main" id="{BA6D12CF-E400-41A2-BD9F-5AA40B6405AC}"/>
              </a:ext>
            </a:extLst>
          </p:cNvPr>
          <p:cNvSpPr>
            <a:spLocks noGrp="1"/>
          </p:cNvSpPr>
          <p:nvPr>
            <p:ph type="title"/>
          </p:nvPr>
        </p:nvSpPr>
        <p:spPr>
          <a:xfrm>
            <a:off x="4523875" y="5490871"/>
            <a:ext cx="7924802" cy="1397827"/>
          </a:xfrm>
        </p:spPr>
        <p:txBody>
          <a:bodyPr>
            <a:normAutofit/>
          </a:bodyPr>
          <a:lstStyle/>
          <a:p>
            <a:r>
              <a:rPr lang="en-US" sz="6600" b="1" dirty="0"/>
              <a:t>2 Corinthians 6:14-16</a:t>
            </a:r>
          </a:p>
        </p:txBody>
      </p:sp>
      <p:sp>
        <p:nvSpPr>
          <p:cNvPr id="4" name="Rectangle: Rounded Corners 3">
            <a:extLst>
              <a:ext uri="{FF2B5EF4-FFF2-40B4-BE49-F238E27FC236}">
                <a16:creationId xmlns="" xmlns:a16="http://schemas.microsoft.com/office/drawing/2014/main" id="{A71EEF1A-2198-40A2-8CEA-AEC7C2A9FAD4}"/>
              </a:ext>
            </a:extLst>
          </p:cNvPr>
          <p:cNvSpPr/>
          <p:nvPr/>
        </p:nvSpPr>
        <p:spPr>
          <a:xfrm>
            <a:off x="1973794" y="1946000"/>
            <a:ext cx="8935453" cy="2410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i="1" dirty="0"/>
              <a:t>God wants me running as hard as I can after him…</a:t>
            </a:r>
          </a:p>
        </p:txBody>
      </p:sp>
      <p:sp>
        <p:nvSpPr>
          <p:cNvPr id="5" name="Rectangle: Rounded Corners 4">
            <a:extLst>
              <a:ext uri="{FF2B5EF4-FFF2-40B4-BE49-F238E27FC236}">
                <a16:creationId xmlns="" xmlns:a16="http://schemas.microsoft.com/office/drawing/2014/main" id="{413E027B-B65B-45B1-AE82-CF1276CB8105}"/>
              </a:ext>
            </a:extLst>
          </p:cNvPr>
          <p:cNvSpPr/>
          <p:nvPr/>
        </p:nvSpPr>
        <p:spPr>
          <a:xfrm>
            <a:off x="1749204" y="1084307"/>
            <a:ext cx="9384632" cy="3434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i="1" dirty="0"/>
              <a:t>If I try to do that while tied to the world, I’m going to get ripped apart spiritually!</a:t>
            </a:r>
          </a:p>
        </p:txBody>
      </p:sp>
    </p:spTree>
    <p:extLst>
      <p:ext uri="{BB962C8B-B14F-4D97-AF65-F5344CB8AC3E}">
        <p14:creationId xmlns:p14="http://schemas.microsoft.com/office/powerpoint/2010/main" val="137484659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8F7C283-589C-4793-AEF0-7D2BC93250E4}"/>
              </a:ext>
            </a:extLst>
          </p:cNvPr>
          <p:cNvSpPr>
            <a:spLocks noGrp="1"/>
          </p:cNvSpPr>
          <p:nvPr>
            <p:ph idx="1"/>
          </p:nvPr>
        </p:nvSpPr>
        <p:spPr>
          <a:xfrm>
            <a:off x="866274" y="128338"/>
            <a:ext cx="11325726" cy="6729662"/>
          </a:xfrm>
        </p:spPr>
        <p:txBody>
          <a:bodyPr>
            <a:normAutofit/>
          </a:bodyPr>
          <a:lstStyle/>
          <a:p>
            <a:pPr marL="0" indent="0">
              <a:buNone/>
            </a:pPr>
            <a:r>
              <a:rPr lang="en-US" sz="4800" dirty="0"/>
              <a:t>1. Read passage, introduce the problem… but don’t resolve it for them!</a:t>
            </a:r>
          </a:p>
          <a:p>
            <a:pPr marL="0" indent="0">
              <a:buNone/>
            </a:pPr>
            <a:r>
              <a:rPr lang="en-US" sz="4800" dirty="0"/>
              <a:t>2. Work through the passage and facilitate  imagining the life of a compromised believer</a:t>
            </a:r>
          </a:p>
          <a:p>
            <a:pPr marL="0" indent="0">
              <a:buNone/>
            </a:pPr>
            <a:r>
              <a:rPr lang="en-US" sz="4800" dirty="0"/>
              <a:t>3. Fake them out with the other extreme</a:t>
            </a:r>
          </a:p>
          <a:p>
            <a:pPr marL="514350" indent="-514350">
              <a:buFont typeface="+mj-lt"/>
              <a:buAutoNum type="arabicPeriod"/>
            </a:pPr>
            <a:endParaRPr lang="en-US" sz="4400" dirty="0"/>
          </a:p>
        </p:txBody>
      </p:sp>
      <p:sp>
        <p:nvSpPr>
          <p:cNvPr id="7" name="Rectangle: Rounded Corners 6">
            <a:extLst>
              <a:ext uri="{FF2B5EF4-FFF2-40B4-BE49-F238E27FC236}">
                <a16:creationId xmlns="" xmlns:a16="http://schemas.microsoft.com/office/drawing/2014/main" id="{6AA932E6-92B0-471A-A0A8-415D7B4D97D9}"/>
              </a:ext>
            </a:extLst>
          </p:cNvPr>
          <p:cNvSpPr/>
          <p:nvPr/>
        </p:nvSpPr>
        <p:spPr>
          <a:xfrm>
            <a:off x="2855496" y="850898"/>
            <a:ext cx="7555830" cy="5156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i="1" dirty="0"/>
              <a:t>“</a:t>
            </a:r>
            <a:r>
              <a:rPr lang="en-US" sz="5000" b="1" baseline="30000" dirty="0"/>
              <a:t>17 </a:t>
            </a:r>
            <a:r>
              <a:rPr lang="en-US" sz="5000" dirty="0"/>
              <a:t>Therefore,</a:t>
            </a:r>
          </a:p>
          <a:p>
            <a:pPr algn="ctr"/>
            <a:r>
              <a:rPr lang="en-US" sz="5000" dirty="0"/>
              <a:t>“Come out from them</a:t>
            </a:r>
            <a:br>
              <a:rPr lang="en-US" sz="5000" dirty="0"/>
            </a:br>
            <a:r>
              <a:rPr lang="en-US" sz="5000" dirty="0"/>
              <a:t>    and be separate,</a:t>
            </a:r>
            <a:br>
              <a:rPr lang="en-US" sz="5000" dirty="0"/>
            </a:br>
            <a:r>
              <a:rPr lang="en-US" sz="5000" dirty="0"/>
              <a:t>says the Lord.</a:t>
            </a:r>
            <a:br>
              <a:rPr lang="en-US" sz="5000" dirty="0"/>
            </a:br>
            <a:r>
              <a:rPr lang="en-US" sz="5000" dirty="0"/>
              <a:t>Touch no unclean thing,</a:t>
            </a:r>
            <a:br>
              <a:rPr lang="en-US" sz="5000" dirty="0"/>
            </a:br>
            <a:r>
              <a:rPr lang="en-US" sz="5000" dirty="0"/>
              <a:t>    and I will receive you.”</a:t>
            </a:r>
          </a:p>
        </p:txBody>
      </p:sp>
    </p:spTree>
    <p:extLst>
      <p:ext uri="{BB962C8B-B14F-4D97-AF65-F5344CB8AC3E}">
        <p14:creationId xmlns:p14="http://schemas.microsoft.com/office/powerpoint/2010/main" val="208677708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8F7C283-589C-4793-AEF0-7D2BC93250E4}"/>
              </a:ext>
            </a:extLst>
          </p:cNvPr>
          <p:cNvSpPr>
            <a:spLocks noGrp="1"/>
          </p:cNvSpPr>
          <p:nvPr>
            <p:ph idx="1"/>
          </p:nvPr>
        </p:nvSpPr>
        <p:spPr>
          <a:xfrm>
            <a:off x="866274" y="128338"/>
            <a:ext cx="11325726" cy="6729662"/>
          </a:xfrm>
        </p:spPr>
        <p:txBody>
          <a:bodyPr>
            <a:normAutofit/>
          </a:bodyPr>
          <a:lstStyle/>
          <a:p>
            <a:pPr marL="0" indent="0">
              <a:buNone/>
            </a:pPr>
            <a:r>
              <a:rPr lang="en-US" sz="4800" dirty="0"/>
              <a:t>1. Read passage, introduce the problem… but don’t resolve it for them!</a:t>
            </a:r>
          </a:p>
          <a:p>
            <a:pPr marL="0" indent="0">
              <a:buNone/>
            </a:pPr>
            <a:r>
              <a:rPr lang="en-US" sz="4800" dirty="0"/>
              <a:t>2. Work through the passage and facilitate  imagining the life of a compromised believer</a:t>
            </a:r>
          </a:p>
          <a:p>
            <a:pPr marL="0" indent="0">
              <a:buNone/>
            </a:pPr>
            <a:r>
              <a:rPr lang="en-US" sz="4800" dirty="0"/>
              <a:t>3. Fake them out with the other extreme</a:t>
            </a:r>
          </a:p>
          <a:p>
            <a:pPr marL="0" indent="0">
              <a:buNone/>
            </a:pPr>
            <a:r>
              <a:rPr lang="en-US" sz="4800" dirty="0"/>
              <a:t>4. Clarify Paul’s point and preach with emphasis about the world system</a:t>
            </a:r>
          </a:p>
          <a:p>
            <a:pPr marL="514350" indent="-514350">
              <a:buFont typeface="+mj-lt"/>
              <a:buAutoNum type="arabicPeriod"/>
            </a:pPr>
            <a:endParaRPr lang="en-US" sz="4400" dirty="0"/>
          </a:p>
        </p:txBody>
      </p:sp>
      <p:sp>
        <p:nvSpPr>
          <p:cNvPr id="2" name="Rectangle: Rounded Corners 1">
            <a:extLst>
              <a:ext uri="{FF2B5EF4-FFF2-40B4-BE49-F238E27FC236}">
                <a16:creationId xmlns="" xmlns:a16="http://schemas.microsoft.com/office/drawing/2014/main" id="{B3D47713-15AE-47C5-8F46-DB98CD5DCF57}"/>
              </a:ext>
            </a:extLst>
          </p:cNvPr>
          <p:cNvSpPr/>
          <p:nvPr/>
        </p:nvSpPr>
        <p:spPr>
          <a:xfrm>
            <a:off x="224589" y="128338"/>
            <a:ext cx="11806990" cy="643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t>[Hebrews 12:1-2] “Therefore, since we are surrounded by such a great cloud of witnesses, let us throw off everything that hinders and the sin that so easily entangles. And let us run with perseverance the race marked out for us, </a:t>
            </a:r>
            <a:r>
              <a:rPr lang="en-US" sz="5000" b="1" baseline="30000" dirty="0"/>
              <a:t> </a:t>
            </a:r>
            <a:r>
              <a:rPr lang="en-US" sz="5000" dirty="0"/>
              <a:t>fixing our eyes on Jesus, the pioneer and perfecter of faith.”</a:t>
            </a:r>
          </a:p>
        </p:txBody>
      </p:sp>
    </p:spTree>
    <p:extLst>
      <p:ext uri="{BB962C8B-B14F-4D97-AF65-F5344CB8AC3E}">
        <p14:creationId xmlns:p14="http://schemas.microsoft.com/office/powerpoint/2010/main" val="51040146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8F7C283-589C-4793-AEF0-7D2BC93250E4}"/>
              </a:ext>
            </a:extLst>
          </p:cNvPr>
          <p:cNvSpPr>
            <a:spLocks noGrp="1"/>
          </p:cNvSpPr>
          <p:nvPr>
            <p:ph idx="1"/>
          </p:nvPr>
        </p:nvSpPr>
        <p:spPr>
          <a:xfrm>
            <a:off x="866274" y="128338"/>
            <a:ext cx="11325726" cy="6729662"/>
          </a:xfrm>
        </p:spPr>
        <p:txBody>
          <a:bodyPr>
            <a:normAutofit/>
          </a:bodyPr>
          <a:lstStyle/>
          <a:p>
            <a:pPr marL="0" indent="0">
              <a:buNone/>
            </a:pPr>
            <a:r>
              <a:rPr lang="en-US" sz="4800" dirty="0"/>
              <a:t>1. Read passage, introduce the problem… but don’t resolve it for them!</a:t>
            </a:r>
          </a:p>
          <a:p>
            <a:pPr marL="0" indent="0">
              <a:buNone/>
            </a:pPr>
            <a:r>
              <a:rPr lang="en-US" sz="4800" dirty="0"/>
              <a:t>2. Work through the passage and facilitate  imagining the life of a compromised believer</a:t>
            </a:r>
          </a:p>
          <a:p>
            <a:pPr marL="0" indent="0">
              <a:buNone/>
            </a:pPr>
            <a:r>
              <a:rPr lang="en-US" sz="4800" dirty="0"/>
              <a:t>3. Fake them out with the other extreme</a:t>
            </a:r>
          </a:p>
          <a:p>
            <a:pPr marL="0" indent="0">
              <a:buNone/>
            </a:pPr>
            <a:r>
              <a:rPr lang="en-US" sz="4800" dirty="0"/>
              <a:t>4. Clarify Paul’s point and preach with emphasis about the world system</a:t>
            </a:r>
          </a:p>
          <a:p>
            <a:pPr marL="0" indent="0">
              <a:buNone/>
            </a:pPr>
            <a:r>
              <a:rPr lang="en-US" sz="4800" dirty="0"/>
              <a:t>5. Use an analogy to facilitate application</a:t>
            </a:r>
          </a:p>
          <a:p>
            <a:pPr marL="514350" indent="-514350">
              <a:buFont typeface="+mj-lt"/>
              <a:buAutoNum type="arabicPeriod"/>
            </a:pPr>
            <a:endParaRPr lang="en-US" sz="4400" dirty="0"/>
          </a:p>
        </p:txBody>
      </p:sp>
      <p:sp>
        <p:nvSpPr>
          <p:cNvPr id="4" name="Rectangle: Rounded Corners 3">
            <a:extLst>
              <a:ext uri="{FF2B5EF4-FFF2-40B4-BE49-F238E27FC236}">
                <a16:creationId xmlns="" xmlns:a16="http://schemas.microsoft.com/office/drawing/2014/main" id="{B3A167E3-AD78-4F74-A88E-271D4C37C894}"/>
              </a:ext>
            </a:extLst>
          </p:cNvPr>
          <p:cNvSpPr/>
          <p:nvPr/>
        </p:nvSpPr>
        <p:spPr>
          <a:xfrm>
            <a:off x="2294020" y="1711600"/>
            <a:ext cx="7973541" cy="3434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Stimulating curiosity and reawakening it every 3 or 4 minutes</a:t>
            </a:r>
          </a:p>
        </p:txBody>
      </p:sp>
    </p:spTree>
    <p:extLst>
      <p:ext uri="{BB962C8B-B14F-4D97-AF65-F5344CB8AC3E}">
        <p14:creationId xmlns:p14="http://schemas.microsoft.com/office/powerpoint/2010/main" val="361217833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Distraction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7"/>
            <a:ext cx="10363200" cy="4881566"/>
          </a:xfrm>
        </p:spPr>
        <p:txBody>
          <a:bodyPr>
            <a:normAutofit/>
          </a:bodyPr>
          <a:lstStyle/>
          <a:p>
            <a:r>
              <a:rPr lang="en-US" sz="6000" dirty="0"/>
              <a:t>Attention restoration</a:t>
            </a:r>
          </a:p>
          <a:p>
            <a:pPr lvl="1"/>
            <a:r>
              <a:rPr lang="en-US" sz="5600" dirty="0"/>
              <a:t>Find and sustain the tension in the passage</a:t>
            </a:r>
          </a:p>
          <a:p>
            <a:pPr lvl="1"/>
            <a:r>
              <a:rPr lang="en-US" sz="5600" dirty="0"/>
              <a:t>Foster intriguing discussion</a:t>
            </a:r>
          </a:p>
        </p:txBody>
      </p:sp>
      <p:sp>
        <p:nvSpPr>
          <p:cNvPr id="4" name="Rectangle: Rounded Corners 3">
            <a:extLst>
              <a:ext uri="{FF2B5EF4-FFF2-40B4-BE49-F238E27FC236}">
                <a16:creationId xmlns="" xmlns:a16="http://schemas.microsoft.com/office/drawing/2014/main" id="{EE203FAC-3D15-4875-A45B-752EB36B4BCA}"/>
              </a:ext>
            </a:extLst>
          </p:cNvPr>
          <p:cNvSpPr/>
          <p:nvPr/>
        </p:nvSpPr>
        <p:spPr>
          <a:xfrm>
            <a:off x="1507958" y="2721521"/>
            <a:ext cx="9176084" cy="1828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How are we god’s temple?</a:t>
            </a:r>
          </a:p>
        </p:txBody>
      </p:sp>
      <p:sp>
        <p:nvSpPr>
          <p:cNvPr id="5" name="Rectangle: Rounded Corners 4">
            <a:extLst>
              <a:ext uri="{FF2B5EF4-FFF2-40B4-BE49-F238E27FC236}">
                <a16:creationId xmlns="" xmlns:a16="http://schemas.microsoft.com/office/drawing/2014/main" id="{6F52583B-273C-48E3-9828-A194AFB0516D}"/>
              </a:ext>
            </a:extLst>
          </p:cNvPr>
          <p:cNvSpPr/>
          <p:nvPr/>
        </p:nvSpPr>
        <p:spPr>
          <a:xfrm>
            <a:off x="1507958" y="2619921"/>
            <a:ext cx="9176084" cy="2031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Case Study: What advice would you give your friend?</a:t>
            </a:r>
          </a:p>
        </p:txBody>
      </p:sp>
    </p:spTree>
    <p:extLst>
      <p:ext uri="{BB962C8B-B14F-4D97-AF65-F5344CB8AC3E}">
        <p14:creationId xmlns:p14="http://schemas.microsoft.com/office/powerpoint/2010/main" val="222494820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Distraction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7"/>
            <a:ext cx="10363200" cy="4881566"/>
          </a:xfrm>
        </p:spPr>
        <p:txBody>
          <a:bodyPr>
            <a:normAutofit/>
          </a:bodyPr>
          <a:lstStyle/>
          <a:p>
            <a:r>
              <a:rPr lang="en-US" sz="6000" dirty="0"/>
              <a:t>Attention restoration</a:t>
            </a:r>
          </a:p>
          <a:p>
            <a:pPr lvl="1"/>
            <a:r>
              <a:rPr lang="en-US" sz="5600" dirty="0"/>
              <a:t>Find and sustain the tension in the passage</a:t>
            </a:r>
          </a:p>
          <a:p>
            <a:pPr lvl="1"/>
            <a:r>
              <a:rPr lang="en-US" sz="5600" dirty="0"/>
              <a:t>Foster intriguing discussion</a:t>
            </a:r>
          </a:p>
          <a:p>
            <a:pPr lvl="1"/>
            <a:r>
              <a:rPr lang="en-US" sz="5600" dirty="0"/>
              <a:t>Match the tone of scripture</a:t>
            </a:r>
          </a:p>
        </p:txBody>
      </p:sp>
    </p:spTree>
    <p:extLst>
      <p:ext uri="{BB962C8B-B14F-4D97-AF65-F5344CB8AC3E}">
        <p14:creationId xmlns:p14="http://schemas.microsoft.com/office/powerpoint/2010/main" val="212844902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Distraction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7"/>
            <a:ext cx="10363200" cy="4881566"/>
          </a:xfrm>
        </p:spPr>
        <p:txBody>
          <a:bodyPr>
            <a:normAutofit/>
          </a:bodyPr>
          <a:lstStyle/>
          <a:p>
            <a:r>
              <a:rPr lang="en-US" sz="6000" dirty="0"/>
              <a:t>Attention restoration</a:t>
            </a:r>
          </a:p>
          <a:p>
            <a:pPr lvl="1"/>
            <a:r>
              <a:rPr lang="en-US" sz="5600" dirty="0"/>
              <a:t>Review your outline in 4 minute segments</a:t>
            </a:r>
          </a:p>
        </p:txBody>
      </p:sp>
      <p:sp>
        <p:nvSpPr>
          <p:cNvPr id="4" name="Rectangle: Rounded Corners 3">
            <a:extLst>
              <a:ext uri="{FF2B5EF4-FFF2-40B4-BE49-F238E27FC236}">
                <a16:creationId xmlns="" xmlns:a16="http://schemas.microsoft.com/office/drawing/2014/main" id="{6F63A749-179D-4670-9D2E-385F3CFE9449}"/>
              </a:ext>
            </a:extLst>
          </p:cNvPr>
          <p:cNvSpPr/>
          <p:nvPr/>
        </p:nvSpPr>
        <p:spPr>
          <a:xfrm>
            <a:off x="914401" y="82296"/>
            <a:ext cx="10363199" cy="6693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 45 minute teaching where you intend to lay out an 8 point take down of materialism, give backstory on the life of Solomon, sample relevant proverbs, share persuasive statistics on the hollowness of the world system and urge simple living…</a:t>
            </a:r>
          </a:p>
        </p:txBody>
      </p:sp>
    </p:spTree>
    <p:extLst>
      <p:ext uri="{BB962C8B-B14F-4D97-AF65-F5344CB8AC3E}">
        <p14:creationId xmlns:p14="http://schemas.microsoft.com/office/powerpoint/2010/main" val="205633032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759609" y="5321367"/>
            <a:ext cx="11529543" cy="1536633"/>
          </a:xfrm>
          <a:prstGeom prst="rect">
            <a:avLst/>
          </a:prstGeom>
        </p:spPr>
      </p:pic>
      <p:pic>
        <p:nvPicPr>
          <p:cNvPr id="7" name="Picture 6">
            <a:extLst>
              <a:ext uri="{FF2B5EF4-FFF2-40B4-BE49-F238E27FC236}">
                <a16:creationId xmlns="" xmlns:a16="http://schemas.microsoft.com/office/drawing/2014/main" id="{10BB3CB8-AC0F-4B16-872A-DCC7911C8E23}"/>
              </a:ext>
            </a:extLst>
          </p:cNvPr>
          <p:cNvPicPr>
            <a:picLocks noChangeAspect="1"/>
          </p:cNvPicPr>
          <p:nvPr/>
        </p:nvPicPr>
        <p:blipFill>
          <a:blip r:embed="rId3"/>
          <a:stretch>
            <a:fillRect/>
          </a:stretch>
        </p:blipFill>
        <p:spPr>
          <a:xfrm>
            <a:off x="415600" y="933554"/>
            <a:ext cx="7710986" cy="4507823"/>
          </a:xfrm>
          <a:prstGeom prst="rect">
            <a:avLst/>
          </a:prstGeom>
        </p:spPr>
      </p:pic>
    </p:spTree>
    <p:extLst>
      <p:ext uri="{BB962C8B-B14F-4D97-AF65-F5344CB8AC3E}">
        <p14:creationId xmlns:p14="http://schemas.microsoft.com/office/powerpoint/2010/main" val="3282229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F58CB69-13A6-42C8-B739-3C6B4A7CDDDB}"/>
              </a:ext>
            </a:extLst>
          </p:cNvPr>
          <p:cNvSpPr>
            <a:spLocks noGrp="1"/>
          </p:cNvSpPr>
          <p:nvPr>
            <p:ph idx="1"/>
          </p:nvPr>
        </p:nvSpPr>
        <p:spPr>
          <a:xfrm>
            <a:off x="978568" y="336884"/>
            <a:ext cx="11085095" cy="6521116"/>
          </a:xfrm>
        </p:spPr>
        <p:txBody>
          <a:bodyPr>
            <a:normAutofit/>
          </a:bodyPr>
          <a:lstStyle/>
          <a:p>
            <a:pPr marL="0" indent="0">
              <a:buNone/>
            </a:pPr>
            <a:r>
              <a:rPr lang="en-US" sz="4400" dirty="0"/>
              <a:t>Minute 1 – Get the students to imagine the wealth of Solomon</a:t>
            </a:r>
          </a:p>
          <a:p>
            <a:pPr marL="0" indent="0">
              <a:buNone/>
            </a:pPr>
            <a:r>
              <a:rPr lang="en-US" sz="4400" dirty="0"/>
              <a:t>Minute 3 – Read Ecclesiastes 1... He said that?!!</a:t>
            </a:r>
          </a:p>
          <a:p>
            <a:pPr marL="0" indent="0">
              <a:buNone/>
            </a:pPr>
            <a:r>
              <a:rPr lang="en-US" sz="4400" dirty="0"/>
              <a:t>Minute 7 – Lead discussion on what Solomon might have lost by just caring about wealth</a:t>
            </a:r>
          </a:p>
          <a:p>
            <a:pPr marL="0" indent="0">
              <a:buNone/>
            </a:pPr>
            <a:r>
              <a:rPr lang="en-US" sz="4400" dirty="0"/>
              <a:t>Minute 11 – Use humor to detail different things they could buy if they had that much money</a:t>
            </a:r>
          </a:p>
          <a:p>
            <a:pPr marL="0" indent="0">
              <a:buNone/>
            </a:pPr>
            <a:endParaRPr lang="en-US" sz="4000" dirty="0"/>
          </a:p>
        </p:txBody>
      </p:sp>
    </p:spTree>
    <p:extLst>
      <p:ext uri="{BB962C8B-B14F-4D97-AF65-F5344CB8AC3E}">
        <p14:creationId xmlns:p14="http://schemas.microsoft.com/office/powerpoint/2010/main" val="59396546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F58CB69-13A6-42C8-B739-3C6B4A7CDDDB}"/>
              </a:ext>
            </a:extLst>
          </p:cNvPr>
          <p:cNvSpPr>
            <a:spLocks noGrp="1"/>
          </p:cNvSpPr>
          <p:nvPr>
            <p:ph idx="1"/>
          </p:nvPr>
        </p:nvSpPr>
        <p:spPr>
          <a:xfrm>
            <a:off x="978568" y="128337"/>
            <a:ext cx="11085095" cy="6729663"/>
          </a:xfrm>
        </p:spPr>
        <p:txBody>
          <a:bodyPr>
            <a:normAutofit/>
          </a:bodyPr>
          <a:lstStyle/>
          <a:p>
            <a:pPr marL="0" indent="0">
              <a:buNone/>
            </a:pPr>
            <a:r>
              <a:rPr lang="en-US" sz="4000" dirty="0"/>
              <a:t>Minute 15- Read some of Solomon’s proverbs and raise intrigue… “How did </a:t>
            </a:r>
            <a:r>
              <a:rPr lang="en-US" sz="4000" i="1" dirty="0"/>
              <a:t>he</a:t>
            </a:r>
            <a:r>
              <a:rPr lang="en-US" sz="4000" dirty="0"/>
              <a:t> become the fool?”</a:t>
            </a:r>
          </a:p>
          <a:p>
            <a:pPr marL="0" indent="0">
              <a:buNone/>
            </a:pPr>
            <a:r>
              <a:rPr lang="en-US" sz="4000" dirty="0"/>
              <a:t>Minute 19- Bring some heat on how the full court press the world will make  for materialism</a:t>
            </a:r>
          </a:p>
          <a:p>
            <a:pPr marL="0" indent="0">
              <a:buNone/>
            </a:pPr>
            <a:r>
              <a:rPr lang="en-US" sz="4000" dirty="0"/>
              <a:t>Minute 20- Ask them “What do you want to be  rich in?” </a:t>
            </a:r>
          </a:p>
          <a:p>
            <a:pPr marL="0" indent="0">
              <a:buNone/>
            </a:pPr>
            <a:r>
              <a:rPr lang="en-US" sz="4000" dirty="0"/>
              <a:t>Minute 21- Give the Gospel, Jesus was </a:t>
            </a:r>
            <a:r>
              <a:rPr lang="en-US" sz="4000" i="1" dirty="0"/>
              <a:t>rich in mercy</a:t>
            </a:r>
            <a:endParaRPr lang="en-US" sz="4000" dirty="0"/>
          </a:p>
          <a:p>
            <a:pPr marL="0" indent="0">
              <a:buNone/>
            </a:pPr>
            <a:r>
              <a:rPr lang="en-US" sz="4000" dirty="0"/>
              <a:t>Minute 24- Give a humorous analogy about someone who gets to heaven without any spiritual rewards</a:t>
            </a:r>
          </a:p>
          <a:p>
            <a:pPr marL="0" indent="0">
              <a:buNone/>
            </a:pPr>
            <a:endParaRPr lang="en-US" sz="4000" dirty="0"/>
          </a:p>
        </p:txBody>
      </p:sp>
    </p:spTree>
    <p:extLst>
      <p:ext uri="{BB962C8B-B14F-4D97-AF65-F5344CB8AC3E}">
        <p14:creationId xmlns:p14="http://schemas.microsoft.com/office/powerpoint/2010/main" val="3012613003"/>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F58CB69-13A6-42C8-B739-3C6B4A7CDDDB}"/>
              </a:ext>
            </a:extLst>
          </p:cNvPr>
          <p:cNvSpPr>
            <a:spLocks noGrp="1"/>
          </p:cNvSpPr>
          <p:nvPr>
            <p:ph idx="1"/>
          </p:nvPr>
        </p:nvSpPr>
        <p:spPr>
          <a:xfrm>
            <a:off x="978568" y="128337"/>
            <a:ext cx="11085095" cy="6729663"/>
          </a:xfrm>
        </p:spPr>
        <p:txBody>
          <a:bodyPr>
            <a:normAutofit/>
          </a:bodyPr>
          <a:lstStyle/>
          <a:p>
            <a:pPr marL="0" indent="0">
              <a:buNone/>
            </a:pPr>
            <a:r>
              <a:rPr lang="en-US" sz="4000" dirty="0"/>
              <a:t>Minute 26- Lead some intriguing discussion, “What advice might you give to teenage Solomon to help him to pursue spiritual riches?”</a:t>
            </a:r>
          </a:p>
        </p:txBody>
      </p:sp>
    </p:spTree>
    <p:extLst>
      <p:ext uri="{BB962C8B-B14F-4D97-AF65-F5344CB8AC3E}">
        <p14:creationId xmlns:p14="http://schemas.microsoft.com/office/powerpoint/2010/main" val="144457572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p:txBody>
          <a:bodyPr>
            <a:normAutofit/>
          </a:bodyPr>
          <a:lstStyle/>
          <a:p>
            <a:r>
              <a:rPr lang="en-US" sz="6000" dirty="0"/>
              <a:t>Rising sense of being out of control</a:t>
            </a:r>
            <a:endParaRPr lang="en-US" sz="5600" dirty="0"/>
          </a:p>
        </p:txBody>
      </p:sp>
    </p:spTree>
    <p:extLst>
      <p:ext uri="{BB962C8B-B14F-4D97-AF65-F5344CB8AC3E}">
        <p14:creationId xmlns:p14="http://schemas.microsoft.com/office/powerpoint/2010/main" val="27710919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5078313"/>
          </a:xfrm>
          <a:prstGeom prst="rect">
            <a:avLst/>
          </a:prstGeom>
          <a:noFill/>
        </p:spPr>
        <p:txBody>
          <a:bodyPr wrap="square" rtlCol="0">
            <a:spAutoFit/>
          </a:bodyPr>
          <a:lstStyle/>
          <a:p>
            <a:r>
              <a:rPr lang="en-US" sz="5400" dirty="0"/>
              <a:t>[Page 24]</a:t>
            </a:r>
          </a:p>
          <a:p>
            <a:r>
              <a:rPr lang="en-US" sz="5400" dirty="0"/>
              <a:t>“It is not at all surprising that depression and anxiety levels among students at all levels have skyrocketed in recent years. </a:t>
            </a:r>
          </a:p>
        </p:txBody>
      </p:sp>
    </p:spTree>
    <p:extLst>
      <p:ext uri="{BB962C8B-B14F-4D97-AF65-F5344CB8AC3E}">
        <p14:creationId xmlns:p14="http://schemas.microsoft.com/office/powerpoint/2010/main" val="134330026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5078313"/>
          </a:xfrm>
          <a:prstGeom prst="rect">
            <a:avLst/>
          </a:prstGeom>
          <a:noFill/>
        </p:spPr>
        <p:txBody>
          <a:bodyPr wrap="square" rtlCol="0">
            <a:spAutoFit/>
          </a:bodyPr>
          <a:lstStyle/>
          <a:p>
            <a:r>
              <a:rPr lang="en-US" sz="5400" dirty="0"/>
              <a:t>Some of the increase may arise because drastically more high school and college students believe they have little control over their lives…</a:t>
            </a:r>
          </a:p>
        </p:txBody>
      </p:sp>
    </p:spTree>
    <p:extLst>
      <p:ext uri="{BB962C8B-B14F-4D97-AF65-F5344CB8AC3E}">
        <p14:creationId xmlns:p14="http://schemas.microsoft.com/office/powerpoint/2010/main" val="73762564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4C6-C939-4AF8-87DC-959D9E348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038B33D-56EB-480D-A433-E3DC030F9365}"/>
              </a:ext>
            </a:extLst>
          </p:cNvPr>
          <p:cNvSpPr>
            <a:spLocks noGrp="1"/>
          </p:cNvSpPr>
          <p:nvPr>
            <p:ph idx="1"/>
          </p:nvPr>
        </p:nvSpPr>
        <p:spPr/>
        <p:txBody>
          <a:bodyPr/>
          <a:lstStyle/>
          <a:p>
            <a:endParaRPr lang="en-US" dirty="0"/>
          </a:p>
        </p:txBody>
      </p:sp>
      <p:pic>
        <p:nvPicPr>
          <p:cNvPr id="1028" name="Picture 4" descr="Super Courses: The Future of Teaching and Learning (Skills for Scholars):  Bain, Ken: 9780691185460: Amazon.com: Books">
            <a:extLst>
              <a:ext uri="{FF2B5EF4-FFF2-40B4-BE49-F238E27FC236}">
                <a16:creationId xmlns="" xmlns:a16="http://schemas.microsoft.com/office/drawing/2014/main" id="{49355EF6-32CB-457E-85AC-24464220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0"/>
            <a:ext cx="3757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per Courses: The Future of Teaching and Learning (Skills for Scholars):  Bain, Ken: 9780691185460: Amazon.com: Books">
            <a:extLst>
              <a:ext uri="{FF2B5EF4-FFF2-40B4-BE49-F238E27FC236}">
                <a16:creationId xmlns="" xmlns:a16="http://schemas.microsoft.com/office/drawing/2014/main" id="{E57CEF60-DBFE-472E-863C-2A06008F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866"/>
          <a:stretch/>
        </p:blipFill>
        <p:spPr bwMode="auto">
          <a:xfrm>
            <a:off x="0" y="0"/>
            <a:ext cx="8434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9FD56B52-D652-4F76-956D-3CA860FBEF56}"/>
              </a:ext>
            </a:extLst>
          </p:cNvPr>
          <p:cNvSpPr txBox="1"/>
          <p:nvPr/>
        </p:nvSpPr>
        <p:spPr>
          <a:xfrm>
            <a:off x="172872" y="274637"/>
            <a:ext cx="8215952" cy="5078313"/>
          </a:xfrm>
          <a:prstGeom prst="rect">
            <a:avLst/>
          </a:prstGeom>
          <a:noFill/>
        </p:spPr>
        <p:txBody>
          <a:bodyPr wrap="square" rtlCol="0">
            <a:spAutoFit/>
          </a:bodyPr>
          <a:lstStyle/>
          <a:p>
            <a:r>
              <a:rPr lang="en-US" sz="5400" dirty="0"/>
              <a:t>The result is more anxiety and increased compulsive use of phones in a frantic attempt to keep from feeling hopeless, guilty, and depressed.”</a:t>
            </a:r>
          </a:p>
        </p:txBody>
      </p:sp>
    </p:spTree>
    <p:extLst>
      <p:ext uri="{BB962C8B-B14F-4D97-AF65-F5344CB8AC3E}">
        <p14:creationId xmlns:p14="http://schemas.microsoft.com/office/powerpoint/2010/main" val="110735881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p:txBody>
          <a:bodyPr>
            <a:normAutofit/>
          </a:bodyPr>
          <a:lstStyle/>
          <a:p>
            <a:r>
              <a:rPr lang="en-US" sz="6000" dirty="0"/>
              <a:t>Rising sense of being out of control</a:t>
            </a:r>
          </a:p>
          <a:p>
            <a:r>
              <a:rPr lang="en-US" sz="6000" dirty="0"/>
              <a:t>Poor reading skills</a:t>
            </a:r>
            <a:endParaRPr lang="en-US" sz="5600" dirty="0"/>
          </a:p>
        </p:txBody>
      </p:sp>
    </p:spTree>
    <p:extLst>
      <p:ext uri="{BB962C8B-B14F-4D97-AF65-F5344CB8AC3E}">
        <p14:creationId xmlns:p14="http://schemas.microsoft.com/office/powerpoint/2010/main" val="216092969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4800" dirty="0">
                <a:solidFill>
                  <a:schemeClr val="bg1"/>
                </a:solidFill>
              </a:rPr>
              <a:t>[Page 112] “Rather than our eyes passing from word to word along each successive line of text, we tend to read in an “F” pattern, where we read the top and left sides of the page, with a brief foray into the text somewhere in the middle, rather than the complete page line by line.”</a:t>
            </a:r>
          </a:p>
        </p:txBody>
      </p:sp>
      <p:pic>
        <p:nvPicPr>
          <p:cNvPr id="5" name="Picture 4">
            <a:extLst>
              <a:ext uri="{FF2B5EF4-FFF2-40B4-BE49-F238E27FC236}">
                <a16:creationId xmlns="" xmlns:a16="http://schemas.microsoft.com/office/drawing/2014/main" id="{7A734E5B-7799-4223-8D89-8E4768EDC190}"/>
              </a:ext>
            </a:extLst>
          </p:cNvPr>
          <p:cNvPicPr>
            <a:picLocks noChangeAspect="1"/>
          </p:cNvPicPr>
          <p:nvPr/>
        </p:nvPicPr>
        <p:blipFill>
          <a:blip r:embed="rId2"/>
          <a:stretch>
            <a:fillRect/>
          </a:stretch>
        </p:blipFill>
        <p:spPr>
          <a:xfrm>
            <a:off x="8591382" y="-1"/>
            <a:ext cx="3600618" cy="5390147"/>
          </a:xfrm>
          <a:prstGeom prst="rect">
            <a:avLst/>
          </a:prstGeom>
        </p:spPr>
      </p:pic>
    </p:spTree>
    <p:extLst>
      <p:ext uri="{BB962C8B-B14F-4D97-AF65-F5344CB8AC3E}">
        <p14:creationId xmlns:p14="http://schemas.microsoft.com/office/powerpoint/2010/main" val="121154982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6"/>
            <a:ext cx="10363200" cy="5156203"/>
          </a:xfrm>
        </p:spPr>
        <p:txBody>
          <a:bodyPr>
            <a:normAutofit/>
          </a:bodyPr>
          <a:lstStyle/>
          <a:p>
            <a:r>
              <a:rPr lang="en-US" sz="6000" dirty="0"/>
              <a:t>Rising sense of being out of control</a:t>
            </a:r>
          </a:p>
          <a:p>
            <a:r>
              <a:rPr lang="en-US" sz="6000" dirty="0"/>
              <a:t>Poor reading skills</a:t>
            </a:r>
          </a:p>
          <a:p>
            <a:r>
              <a:rPr lang="en-US" sz="6000" dirty="0"/>
              <a:t>Missing the pulse</a:t>
            </a:r>
            <a:endParaRPr lang="en-US" sz="5600" dirty="0"/>
          </a:p>
        </p:txBody>
      </p:sp>
    </p:spTree>
    <p:extLst>
      <p:ext uri="{BB962C8B-B14F-4D97-AF65-F5344CB8AC3E}">
        <p14:creationId xmlns:p14="http://schemas.microsoft.com/office/powerpoint/2010/main" val="421408269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759609" y="5321367"/>
            <a:ext cx="11529543" cy="1536633"/>
          </a:xfrm>
          <a:prstGeom prst="rect">
            <a:avLst/>
          </a:prstGeom>
        </p:spPr>
      </p:pic>
      <p:pic>
        <p:nvPicPr>
          <p:cNvPr id="8" name="Picture 7">
            <a:extLst>
              <a:ext uri="{FF2B5EF4-FFF2-40B4-BE49-F238E27FC236}">
                <a16:creationId xmlns="" xmlns:a16="http://schemas.microsoft.com/office/drawing/2014/main" id="{6CD991D4-9B81-4011-9AB1-69B412B64DFB}"/>
              </a:ext>
            </a:extLst>
          </p:cNvPr>
          <p:cNvPicPr>
            <a:picLocks noChangeAspect="1"/>
          </p:cNvPicPr>
          <p:nvPr/>
        </p:nvPicPr>
        <p:blipFill>
          <a:blip r:embed="rId3"/>
          <a:stretch>
            <a:fillRect/>
          </a:stretch>
        </p:blipFill>
        <p:spPr>
          <a:xfrm>
            <a:off x="415600" y="946141"/>
            <a:ext cx="7710986" cy="4423428"/>
          </a:xfrm>
          <a:prstGeom prst="rect">
            <a:avLst/>
          </a:prstGeom>
        </p:spPr>
      </p:pic>
    </p:spTree>
    <p:extLst>
      <p:ext uri="{BB962C8B-B14F-4D97-AF65-F5344CB8AC3E}">
        <p14:creationId xmlns:p14="http://schemas.microsoft.com/office/powerpoint/2010/main" val="1755506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6"/>
            <a:ext cx="10363200" cy="5156203"/>
          </a:xfrm>
        </p:spPr>
        <p:txBody>
          <a:bodyPr>
            <a:normAutofit/>
          </a:bodyPr>
          <a:lstStyle/>
          <a:p>
            <a:r>
              <a:rPr lang="en-US" sz="6000" dirty="0"/>
              <a:t>Integrate Biblical truths into students working memory</a:t>
            </a:r>
            <a:endParaRPr lang="en-US" sz="5600" dirty="0"/>
          </a:p>
        </p:txBody>
      </p:sp>
    </p:spTree>
    <p:extLst>
      <p:ext uri="{BB962C8B-B14F-4D97-AF65-F5344CB8AC3E}">
        <p14:creationId xmlns:p14="http://schemas.microsoft.com/office/powerpoint/2010/main" val="2516047140"/>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[Page 50] </a:t>
            </a:r>
            <a:r>
              <a:rPr lang="en-US" sz="5400" dirty="0">
                <a:solidFill>
                  <a:schemeClr val="bg1"/>
                </a:solidFill>
              </a:rPr>
              <a:t>“We have more than a hundred years of research demonstrating that engaging in retrieval practice —activities that require us to draw newly learned material from our memories—has significant benefits for our long-term learning. </a:t>
            </a:r>
            <a:endParaRPr lang="en-US" sz="5200" dirty="0">
              <a:solidFill>
                <a:schemeClr val="bg1"/>
              </a:solidFill>
            </a:endParaRP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403939989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F8DBEBD-218C-43A0-AF39-BB5638D6414B}"/>
              </a:ext>
            </a:extLst>
          </p:cNvPr>
          <p:cNvSpPr/>
          <p:nvPr/>
        </p:nvSpPr>
        <p:spPr>
          <a:xfrm>
            <a:off x="0" y="0"/>
            <a:ext cx="12192000" cy="6858000"/>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Content Placeholder 2">
            <a:extLst>
              <a:ext uri="{FF2B5EF4-FFF2-40B4-BE49-F238E27FC236}">
                <a16:creationId xmlns="" xmlns:a16="http://schemas.microsoft.com/office/drawing/2014/main" id="{E186562C-3499-4E83-BC62-6C1EA20D2CDC}"/>
              </a:ext>
            </a:extLst>
          </p:cNvPr>
          <p:cNvSpPr>
            <a:spLocks noGrp="1"/>
          </p:cNvSpPr>
          <p:nvPr>
            <p:ph idx="1"/>
          </p:nvPr>
        </p:nvSpPr>
        <p:spPr>
          <a:xfrm>
            <a:off x="160422" y="164592"/>
            <a:ext cx="8430960" cy="6508923"/>
          </a:xfrm>
        </p:spPr>
        <p:txBody>
          <a:bodyPr>
            <a:noAutofit/>
          </a:bodyPr>
          <a:lstStyle/>
          <a:p>
            <a:pPr marL="0" indent="0">
              <a:buNone/>
            </a:pPr>
            <a:r>
              <a:rPr lang="en-US" sz="5200" dirty="0">
                <a:solidFill>
                  <a:schemeClr val="bg1"/>
                </a:solidFill>
              </a:rPr>
              <a:t>Lessons that are retrieved, drawn back into our working memory, and put into practice are the ones that stick with us.”</a:t>
            </a:r>
          </a:p>
        </p:txBody>
      </p:sp>
      <p:pic>
        <p:nvPicPr>
          <p:cNvPr id="2" name="Picture 1">
            <a:extLst>
              <a:ext uri="{FF2B5EF4-FFF2-40B4-BE49-F238E27FC236}">
                <a16:creationId xmlns="" xmlns:a16="http://schemas.microsoft.com/office/drawing/2014/main" id="{1073919D-131B-41D7-956C-6FAF4F6966B4}"/>
              </a:ext>
            </a:extLst>
          </p:cNvPr>
          <p:cNvPicPr>
            <a:picLocks noChangeAspect="1"/>
          </p:cNvPicPr>
          <p:nvPr/>
        </p:nvPicPr>
        <p:blipFill>
          <a:blip r:embed="rId2"/>
          <a:stretch>
            <a:fillRect/>
          </a:stretch>
        </p:blipFill>
        <p:spPr>
          <a:xfrm>
            <a:off x="8647165" y="0"/>
            <a:ext cx="3544835" cy="4572000"/>
          </a:xfrm>
          <a:prstGeom prst="rect">
            <a:avLst/>
          </a:prstGeom>
        </p:spPr>
      </p:pic>
    </p:spTree>
    <p:extLst>
      <p:ext uri="{BB962C8B-B14F-4D97-AF65-F5344CB8AC3E}">
        <p14:creationId xmlns:p14="http://schemas.microsoft.com/office/powerpoint/2010/main" val="403259100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6"/>
            <a:ext cx="10363200" cy="5156203"/>
          </a:xfrm>
        </p:spPr>
        <p:txBody>
          <a:bodyPr>
            <a:normAutofit/>
          </a:bodyPr>
          <a:lstStyle/>
          <a:p>
            <a:r>
              <a:rPr lang="en-US" sz="6000" dirty="0"/>
              <a:t>Integrate Biblical truths into students working memory</a:t>
            </a:r>
          </a:p>
          <a:p>
            <a:pPr lvl="1"/>
            <a:r>
              <a:rPr lang="en-US" sz="5200" dirty="0"/>
              <a:t>Specific, actionable application</a:t>
            </a:r>
          </a:p>
        </p:txBody>
      </p:sp>
      <p:sp>
        <p:nvSpPr>
          <p:cNvPr id="4" name="Rectangle: Rounded Corners 3">
            <a:extLst>
              <a:ext uri="{FF2B5EF4-FFF2-40B4-BE49-F238E27FC236}">
                <a16:creationId xmlns="" xmlns:a16="http://schemas.microsoft.com/office/drawing/2014/main" id="{C489A11D-CB50-45CC-A248-3791DB3DA20D}"/>
              </a:ext>
            </a:extLst>
          </p:cNvPr>
          <p:cNvSpPr/>
          <p:nvPr/>
        </p:nvSpPr>
        <p:spPr>
          <a:xfrm>
            <a:off x="1524001" y="2758283"/>
            <a:ext cx="9176084" cy="2031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Don’t be afraid to share your faith</a:t>
            </a:r>
          </a:p>
        </p:txBody>
      </p:sp>
      <p:sp>
        <p:nvSpPr>
          <p:cNvPr id="5" name="Rectangle: Rounded Corners 4">
            <a:extLst>
              <a:ext uri="{FF2B5EF4-FFF2-40B4-BE49-F238E27FC236}">
                <a16:creationId xmlns="" xmlns:a16="http://schemas.microsoft.com/office/drawing/2014/main" id="{8AB71026-144C-4BE8-8E92-2C4F8C47852F}"/>
              </a:ext>
            </a:extLst>
          </p:cNvPr>
          <p:cNvSpPr/>
          <p:nvPr/>
        </p:nvSpPr>
        <p:spPr>
          <a:xfrm>
            <a:off x="1507958" y="2094083"/>
            <a:ext cx="9176084" cy="3091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Write down the names of three friends you want to start praying for this week</a:t>
            </a:r>
          </a:p>
        </p:txBody>
      </p:sp>
      <p:sp>
        <p:nvSpPr>
          <p:cNvPr id="6" name="Rectangle: Rounded Corners 5">
            <a:extLst>
              <a:ext uri="{FF2B5EF4-FFF2-40B4-BE49-F238E27FC236}">
                <a16:creationId xmlns="" xmlns:a16="http://schemas.microsoft.com/office/drawing/2014/main" id="{1EB31423-8BE8-4FED-B827-86E7CEC9E828}"/>
              </a:ext>
            </a:extLst>
          </p:cNvPr>
          <p:cNvSpPr/>
          <p:nvPr/>
        </p:nvSpPr>
        <p:spPr>
          <a:xfrm>
            <a:off x="1491915" y="2094083"/>
            <a:ext cx="9176084" cy="3091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Practice giving your testimony this week with one of the leaders here</a:t>
            </a:r>
          </a:p>
        </p:txBody>
      </p:sp>
      <p:sp>
        <p:nvSpPr>
          <p:cNvPr id="7" name="Rectangle: Rounded Corners 6">
            <a:extLst>
              <a:ext uri="{FF2B5EF4-FFF2-40B4-BE49-F238E27FC236}">
                <a16:creationId xmlns="" xmlns:a16="http://schemas.microsoft.com/office/drawing/2014/main" id="{4366AD17-24CE-44F8-8828-F7A139DA7A27}"/>
              </a:ext>
            </a:extLst>
          </p:cNvPr>
          <p:cNvSpPr/>
          <p:nvPr/>
        </p:nvSpPr>
        <p:spPr>
          <a:xfrm>
            <a:off x="1507958" y="2123030"/>
            <a:ext cx="9176084" cy="3062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Spend 5 minutes discussing gospel conversation starters</a:t>
            </a:r>
          </a:p>
        </p:txBody>
      </p:sp>
    </p:spTree>
    <p:extLst>
      <p:ext uri="{BB962C8B-B14F-4D97-AF65-F5344CB8AC3E}">
        <p14:creationId xmlns:p14="http://schemas.microsoft.com/office/powerpoint/2010/main" val="3243443698"/>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6"/>
            <a:ext cx="10363200" cy="5156203"/>
          </a:xfrm>
        </p:spPr>
        <p:txBody>
          <a:bodyPr>
            <a:normAutofit/>
          </a:bodyPr>
          <a:lstStyle/>
          <a:p>
            <a:r>
              <a:rPr lang="en-US" sz="6000" dirty="0"/>
              <a:t>Integrate Biblical truths into students working memory</a:t>
            </a:r>
          </a:p>
          <a:p>
            <a:pPr lvl="1"/>
            <a:r>
              <a:rPr lang="en-US" sz="5200" dirty="0"/>
              <a:t>Specific, actionable application</a:t>
            </a:r>
          </a:p>
          <a:p>
            <a:pPr lvl="1"/>
            <a:r>
              <a:rPr lang="en-US" sz="5200" dirty="0"/>
              <a:t>Utilize your teaching series to bring past ideas back into working memory</a:t>
            </a:r>
          </a:p>
        </p:txBody>
      </p:sp>
    </p:spTree>
    <p:extLst>
      <p:ext uri="{BB962C8B-B14F-4D97-AF65-F5344CB8AC3E}">
        <p14:creationId xmlns:p14="http://schemas.microsoft.com/office/powerpoint/2010/main" val="46598094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6"/>
            <a:ext cx="10363200" cy="5156203"/>
          </a:xfrm>
        </p:spPr>
        <p:txBody>
          <a:bodyPr>
            <a:normAutofit/>
          </a:bodyPr>
          <a:lstStyle/>
          <a:p>
            <a:r>
              <a:rPr lang="en-US" sz="6000" dirty="0"/>
              <a:t>Integrate Biblical truths into students working memory</a:t>
            </a:r>
          </a:p>
          <a:p>
            <a:pPr lvl="1"/>
            <a:r>
              <a:rPr lang="en-US" sz="5200" dirty="0"/>
              <a:t>Play devils advocate and facilitate your students using truths recently discussed to make their defense</a:t>
            </a:r>
          </a:p>
          <a:p>
            <a:pPr lvl="1"/>
            <a:r>
              <a:rPr lang="en-US" sz="5200" dirty="0"/>
              <a:t>Utilize case studies</a:t>
            </a:r>
          </a:p>
        </p:txBody>
      </p:sp>
    </p:spTree>
    <p:extLst>
      <p:ext uri="{BB962C8B-B14F-4D97-AF65-F5344CB8AC3E}">
        <p14:creationId xmlns:p14="http://schemas.microsoft.com/office/powerpoint/2010/main" val="222885582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6"/>
            <a:ext cx="10363200" cy="5156203"/>
          </a:xfrm>
        </p:spPr>
        <p:txBody>
          <a:bodyPr>
            <a:normAutofit/>
          </a:bodyPr>
          <a:lstStyle/>
          <a:p>
            <a:r>
              <a:rPr lang="en-US" sz="6000" dirty="0"/>
              <a:t>Use your preaching to teach good Bible reading skills</a:t>
            </a:r>
          </a:p>
          <a:p>
            <a:pPr lvl="1"/>
            <a:r>
              <a:rPr lang="en-US" sz="4800" dirty="0"/>
              <a:t>Read the passage yourself! </a:t>
            </a:r>
          </a:p>
          <a:p>
            <a:pPr lvl="1"/>
            <a:r>
              <a:rPr lang="en-US" sz="4800" dirty="0"/>
              <a:t>Use the words of the passage to make your points </a:t>
            </a:r>
          </a:p>
        </p:txBody>
      </p:sp>
    </p:spTree>
    <p:extLst>
      <p:ext uri="{BB962C8B-B14F-4D97-AF65-F5344CB8AC3E}">
        <p14:creationId xmlns:p14="http://schemas.microsoft.com/office/powerpoint/2010/main" val="129919317"/>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865AE-1486-4EBD-AC5A-1E62DC2FA588}"/>
              </a:ext>
            </a:extLst>
          </p:cNvPr>
          <p:cNvSpPr>
            <a:spLocks noGrp="1"/>
          </p:cNvSpPr>
          <p:nvPr>
            <p:ph type="title"/>
          </p:nvPr>
        </p:nvSpPr>
        <p:spPr>
          <a:xfrm>
            <a:off x="1219201" y="274637"/>
            <a:ext cx="10363200" cy="1223963"/>
          </a:xfrm>
        </p:spPr>
        <p:txBody>
          <a:bodyPr>
            <a:normAutofit/>
          </a:bodyPr>
          <a:lstStyle/>
          <a:p>
            <a:r>
              <a:rPr lang="en-US" sz="7000" dirty="0"/>
              <a:t>Shallow Interaction</a:t>
            </a:r>
          </a:p>
        </p:txBody>
      </p:sp>
      <p:sp>
        <p:nvSpPr>
          <p:cNvPr id="3" name="Content Placeholder 2">
            <a:extLst>
              <a:ext uri="{FF2B5EF4-FFF2-40B4-BE49-F238E27FC236}">
                <a16:creationId xmlns="" xmlns:a16="http://schemas.microsoft.com/office/drawing/2014/main" id="{3BF8E620-972C-472E-8359-69A4F72758BC}"/>
              </a:ext>
            </a:extLst>
          </p:cNvPr>
          <p:cNvSpPr>
            <a:spLocks noGrp="1"/>
          </p:cNvSpPr>
          <p:nvPr>
            <p:ph idx="1"/>
          </p:nvPr>
        </p:nvSpPr>
        <p:spPr>
          <a:xfrm>
            <a:off x="1219201" y="1701796"/>
            <a:ext cx="10363200" cy="5156203"/>
          </a:xfrm>
        </p:spPr>
        <p:txBody>
          <a:bodyPr>
            <a:normAutofit/>
          </a:bodyPr>
          <a:lstStyle/>
          <a:p>
            <a:r>
              <a:rPr lang="en-US" sz="6000" dirty="0"/>
              <a:t>Learn the tensions your students are really facing</a:t>
            </a:r>
          </a:p>
          <a:p>
            <a:pPr marL="377886" lvl="1" indent="0">
              <a:buNone/>
            </a:pPr>
            <a:endParaRPr lang="en-US" sz="4400" dirty="0"/>
          </a:p>
        </p:txBody>
      </p:sp>
    </p:spTree>
    <p:extLst>
      <p:ext uri="{BB962C8B-B14F-4D97-AF65-F5344CB8AC3E}">
        <p14:creationId xmlns:p14="http://schemas.microsoft.com/office/powerpoint/2010/main" val="225372934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DFAA9-12AB-4F1A-9CA2-6B4FFAA0D4A8}"/>
              </a:ext>
            </a:extLst>
          </p:cNvPr>
          <p:cNvSpPr>
            <a:spLocks noGrp="1"/>
          </p:cNvSpPr>
          <p:nvPr>
            <p:ph type="title"/>
          </p:nvPr>
        </p:nvSpPr>
        <p:spPr/>
        <p:txBody>
          <a:bodyPr>
            <a:normAutofit/>
          </a:bodyPr>
          <a:lstStyle/>
          <a:p>
            <a:r>
              <a:rPr lang="en-US" sz="7000" dirty="0"/>
              <a:t>Unique/Changing Tensions</a:t>
            </a:r>
          </a:p>
        </p:txBody>
      </p:sp>
      <p:sp>
        <p:nvSpPr>
          <p:cNvPr id="3" name="Content Placeholder 2">
            <a:extLst>
              <a:ext uri="{FF2B5EF4-FFF2-40B4-BE49-F238E27FC236}">
                <a16:creationId xmlns="" xmlns:a16="http://schemas.microsoft.com/office/drawing/2014/main" id="{43E4C01B-BDC8-46C7-A4C3-CE125146F155}"/>
              </a:ext>
            </a:extLst>
          </p:cNvPr>
          <p:cNvSpPr>
            <a:spLocks noGrp="1"/>
          </p:cNvSpPr>
          <p:nvPr>
            <p:ph idx="1"/>
          </p:nvPr>
        </p:nvSpPr>
        <p:spPr/>
        <p:txBody>
          <a:bodyPr>
            <a:normAutofit/>
          </a:bodyPr>
          <a:lstStyle/>
          <a:p>
            <a:r>
              <a:rPr lang="en-US" sz="5400" dirty="0"/>
              <a:t>Growing up slow and afraid</a:t>
            </a:r>
          </a:p>
        </p:txBody>
      </p:sp>
    </p:spTree>
    <p:extLst>
      <p:ext uri="{BB962C8B-B14F-4D97-AF65-F5344CB8AC3E}">
        <p14:creationId xmlns:p14="http://schemas.microsoft.com/office/powerpoint/2010/main" val="961377089"/>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759609" y="5321367"/>
            <a:ext cx="11529543" cy="1536633"/>
          </a:xfrm>
          <a:prstGeom prst="rect">
            <a:avLst/>
          </a:prstGeom>
        </p:spPr>
      </p:pic>
      <p:pic>
        <p:nvPicPr>
          <p:cNvPr id="8" name="Picture 7">
            <a:extLst>
              <a:ext uri="{FF2B5EF4-FFF2-40B4-BE49-F238E27FC236}">
                <a16:creationId xmlns="" xmlns:a16="http://schemas.microsoft.com/office/drawing/2014/main" id="{9E24C7C0-35F2-4997-964C-B767518A41CD}"/>
              </a:ext>
            </a:extLst>
          </p:cNvPr>
          <p:cNvPicPr>
            <a:picLocks noChangeAspect="1"/>
          </p:cNvPicPr>
          <p:nvPr/>
        </p:nvPicPr>
        <p:blipFill>
          <a:blip r:embed="rId3"/>
          <a:stretch>
            <a:fillRect/>
          </a:stretch>
        </p:blipFill>
        <p:spPr>
          <a:xfrm>
            <a:off x="338612" y="975167"/>
            <a:ext cx="7610475" cy="4867275"/>
          </a:xfrm>
          <a:prstGeom prst="rect">
            <a:avLst/>
          </a:prstGeom>
        </p:spPr>
      </p:pic>
    </p:spTree>
    <p:extLst>
      <p:ext uri="{BB962C8B-B14F-4D97-AF65-F5344CB8AC3E}">
        <p14:creationId xmlns:p14="http://schemas.microsoft.com/office/powerpoint/2010/main" val="76367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872399" y="5323516"/>
            <a:ext cx="11529543" cy="1536633"/>
          </a:xfrm>
          <a:prstGeom prst="rect">
            <a:avLst/>
          </a:prstGeom>
        </p:spPr>
      </p:pic>
      <p:pic>
        <p:nvPicPr>
          <p:cNvPr id="9" name="Picture 8">
            <a:extLst>
              <a:ext uri="{FF2B5EF4-FFF2-40B4-BE49-F238E27FC236}">
                <a16:creationId xmlns="" xmlns:a16="http://schemas.microsoft.com/office/drawing/2014/main" id="{4A2CF863-FB08-4619-BB9B-273AF1876D6A}"/>
              </a:ext>
            </a:extLst>
          </p:cNvPr>
          <p:cNvPicPr>
            <a:picLocks noChangeAspect="1"/>
          </p:cNvPicPr>
          <p:nvPr/>
        </p:nvPicPr>
        <p:blipFill>
          <a:blip r:embed="rId3"/>
          <a:stretch>
            <a:fillRect/>
          </a:stretch>
        </p:blipFill>
        <p:spPr>
          <a:xfrm>
            <a:off x="288455" y="1471597"/>
            <a:ext cx="7710790" cy="3311960"/>
          </a:xfrm>
          <a:prstGeom prst="rect">
            <a:avLst/>
          </a:prstGeom>
        </p:spPr>
      </p:pic>
      <p:sp>
        <p:nvSpPr>
          <p:cNvPr id="10" name="Rectangle: Rounded Corners 9">
            <a:extLst>
              <a:ext uri="{FF2B5EF4-FFF2-40B4-BE49-F238E27FC236}">
                <a16:creationId xmlns="" xmlns:a16="http://schemas.microsoft.com/office/drawing/2014/main" id="{4C84FCE2-6E36-4818-BA48-5CA7CD8622BE}"/>
              </a:ext>
            </a:extLst>
          </p:cNvPr>
          <p:cNvSpPr/>
          <p:nvPr/>
        </p:nvSpPr>
        <p:spPr>
          <a:xfrm>
            <a:off x="657269" y="4938261"/>
            <a:ext cx="5438731" cy="1740073"/>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Gen Z – Doubled in </a:t>
            </a:r>
            <a:r>
              <a:rPr kumimoji="0" lang="en-US" sz="5400" b="0" i="1" u="none" strike="noStrike" kern="1200" cap="none" spc="0" normalizeH="0" baseline="0" noProof="0" dirty="0">
                <a:ln>
                  <a:noFill/>
                </a:ln>
                <a:solidFill>
                  <a:prstClr val="white"/>
                </a:solidFill>
                <a:effectLst/>
                <a:uLnTx/>
                <a:uFillTx/>
                <a:latin typeface="Calibri"/>
                <a:ea typeface="+mn-ea"/>
                <a:cs typeface="+mn-cs"/>
              </a:rPr>
              <a:t>8 years</a:t>
            </a:r>
          </a:p>
        </p:txBody>
      </p:sp>
      <p:sp>
        <p:nvSpPr>
          <p:cNvPr id="11" name="Rectangle: Rounded Corners 10">
            <a:extLst>
              <a:ext uri="{FF2B5EF4-FFF2-40B4-BE49-F238E27FC236}">
                <a16:creationId xmlns="" xmlns:a16="http://schemas.microsoft.com/office/drawing/2014/main" id="{1F22F2D3-AE6C-4AB1-B8E3-0B74B75AC352}"/>
              </a:ext>
            </a:extLst>
          </p:cNvPr>
          <p:cNvSpPr/>
          <p:nvPr/>
        </p:nvSpPr>
        <p:spPr>
          <a:xfrm>
            <a:off x="6401072" y="4938261"/>
            <a:ext cx="5438731" cy="1740073"/>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Calibri"/>
                <a:ea typeface="+mn-ea"/>
                <a:cs typeface="+mn-cs"/>
              </a:rPr>
              <a:t>Over 26 – “No discernible change”</a:t>
            </a:r>
            <a:endParaRPr kumimoji="0" lang="en-US" sz="50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280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759609" y="5321367"/>
            <a:ext cx="11529543" cy="1536633"/>
          </a:xfrm>
          <a:prstGeom prst="rect">
            <a:avLst/>
          </a:prstGeom>
        </p:spPr>
      </p:pic>
      <p:pic>
        <p:nvPicPr>
          <p:cNvPr id="7" name="Picture 6">
            <a:extLst>
              <a:ext uri="{FF2B5EF4-FFF2-40B4-BE49-F238E27FC236}">
                <a16:creationId xmlns="" xmlns:a16="http://schemas.microsoft.com/office/drawing/2014/main" id="{BB7B4876-7D03-4B2C-8765-918164A9DEFC}"/>
              </a:ext>
            </a:extLst>
          </p:cNvPr>
          <p:cNvPicPr>
            <a:picLocks noChangeAspect="1"/>
          </p:cNvPicPr>
          <p:nvPr/>
        </p:nvPicPr>
        <p:blipFill>
          <a:blip r:embed="rId3"/>
          <a:stretch>
            <a:fillRect/>
          </a:stretch>
        </p:blipFill>
        <p:spPr>
          <a:xfrm>
            <a:off x="382761" y="1529342"/>
            <a:ext cx="7743825" cy="3762375"/>
          </a:xfrm>
          <a:prstGeom prst="rect">
            <a:avLst/>
          </a:prstGeom>
        </p:spPr>
      </p:pic>
      <p:sp>
        <p:nvSpPr>
          <p:cNvPr id="9" name="Rectangle: Rounded Corners 8">
            <a:extLst>
              <a:ext uri="{FF2B5EF4-FFF2-40B4-BE49-F238E27FC236}">
                <a16:creationId xmlns="" xmlns:a16="http://schemas.microsoft.com/office/drawing/2014/main" id="{6990B3AA-75F7-4181-8078-3EC663E08F5B}"/>
              </a:ext>
            </a:extLst>
          </p:cNvPr>
          <p:cNvSpPr/>
          <p:nvPr/>
        </p:nvSpPr>
        <p:spPr>
          <a:xfrm>
            <a:off x="950428" y="335993"/>
            <a:ext cx="10643077" cy="5993145"/>
          </a:xfrm>
          <a:prstGeom prst="roundRect">
            <a:avLst/>
          </a:prstGeom>
          <a:solidFill>
            <a:sysClr val="windowText" lastClr="000000">
              <a:lumMod val="75000"/>
              <a:lumOff val="25000"/>
              <a:alpha val="95000"/>
            </a:sysClr>
          </a:solidFill>
          <a:ln w="127000" cap="flat" cmpd="sng" algn="ctr">
            <a:solidFill>
              <a:srgbClr val="009999"/>
            </a:solidFill>
            <a:prstDash val="solid"/>
            <a:miter lim="800000"/>
            <a:extLst>
              <a:ext uri="{C807C97D-BFC1-408E-A445-0C87EB9F89A2}">
                <ask:lineSketchStyleProps xmlns="" xmlns:ask="http://schemas.microsoft.com/office/drawing/2018/sketchyshapes" sd="1219033472">
                  <a:custGeom>
                    <a:avLst/>
                    <a:gdLst>
                      <a:gd name="connsiteX0" fmla="*/ 0 w 11094720"/>
                      <a:gd name="connsiteY0" fmla="*/ 651035 h 3906131"/>
                      <a:gd name="connsiteX1" fmla="*/ 651035 w 11094720"/>
                      <a:gd name="connsiteY1" fmla="*/ 0 h 3906131"/>
                      <a:gd name="connsiteX2" fmla="*/ 10443685 w 11094720"/>
                      <a:gd name="connsiteY2" fmla="*/ 0 h 3906131"/>
                      <a:gd name="connsiteX3" fmla="*/ 11094720 w 11094720"/>
                      <a:gd name="connsiteY3" fmla="*/ 651035 h 3906131"/>
                      <a:gd name="connsiteX4" fmla="*/ 11094720 w 11094720"/>
                      <a:gd name="connsiteY4" fmla="*/ 3255096 h 3906131"/>
                      <a:gd name="connsiteX5" fmla="*/ 10443685 w 11094720"/>
                      <a:gd name="connsiteY5" fmla="*/ 3906131 h 3906131"/>
                      <a:gd name="connsiteX6" fmla="*/ 651035 w 11094720"/>
                      <a:gd name="connsiteY6" fmla="*/ 3906131 h 3906131"/>
                      <a:gd name="connsiteX7" fmla="*/ 0 w 11094720"/>
                      <a:gd name="connsiteY7" fmla="*/ 3255096 h 3906131"/>
                      <a:gd name="connsiteX8" fmla="*/ 0 w 11094720"/>
                      <a:gd name="connsiteY8" fmla="*/ 651035 h 39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720" h="3906131" fill="none" extrusionOk="0">
                        <a:moveTo>
                          <a:pt x="0" y="651035"/>
                        </a:moveTo>
                        <a:cubicBezTo>
                          <a:pt x="-48632" y="283612"/>
                          <a:pt x="343861" y="42840"/>
                          <a:pt x="651035" y="0"/>
                        </a:cubicBezTo>
                        <a:cubicBezTo>
                          <a:pt x="2749579" y="130954"/>
                          <a:pt x="9217862" y="43574"/>
                          <a:pt x="10443685" y="0"/>
                        </a:cubicBezTo>
                        <a:cubicBezTo>
                          <a:pt x="10840690" y="57683"/>
                          <a:pt x="11097548" y="294942"/>
                          <a:pt x="11094720" y="651035"/>
                        </a:cubicBezTo>
                        <a:cubicBezTo>
                          <a:pt x="10944281" y="1699112"/>
                          <a:pt x="11180599" y="2270800"/>
                          <a:pt x="11094720" y="3255096"/>
                        </a:cubicBezTo>
                        <a:cubicBezTo>
                          <a:pt x="11063459" y="3619786"/>
                          <a:pt x="10757686" y="3874698"/>
                          <a:pt x="10443685" y="3906131"/>
                        </a:cubicBezTo>
                        <a:cubicBezTo>
                          <a:pt x="6086905" y="4061328"/>
                          <a:pt x="2699536" y="4069151"/>
                          <a:pt x="651035" y="3906131"/>
                        </a:cubicBezTo>
                        <a:cubicBezTo>
                          <a:pt x="294569" y="3864318"/>
                          <a:pt x="-51323" y="3644621"/>
                          <a:pt x="0" y="3255096"/>
                        </a:cubicBezTo>
                        <a:cubicBezTo>
                          <a:pt x="64656" y="1965232"/>
                          <a:pt x="-17807" y="1893168"/>
                          <a:pt x="0" y="651035"/>
                        </a:cubicBezTo>
                        <a:close/>
                      </a:path>
                      <a:path w="11094720" h="3906131" stroke="0" extrusionOk="0">
                        <a:moveTo>
                          <a:pt x="0" y="651035"/>
                        </a:moveTo>
                        <a:cubicBezTo>
                          <a:pt x="-23129" y="277211"/>
                          <a:pt x="254421" y="13908"/>
                          <a:pt x="651035" y="0"/>
                        </a:cubicBezTo>
                        <a:cubicBezTo>
                          <a:pt x="4902327" y="132882"/>
                          <a:pt x="6172066" y="-84951"/>
                          <a:pt x="10443685" y="0"/>
                        </a:cubicBezTo>
                        <a:cubicBezTo>
                          <a:pt x="10789463" y="13456"/>
                          <a:pt x="11093357" y="299014"/>
                          <a:pt x="11094720" y="651035"/>
                        </a:cubicBezTo>
                        <a:cubicBezTo>
                          <a:pt x="11114907" y="1234641"/>
                          <a:pt x="11247200" y="2671820"/>
                          <a:pt x="11094720" y="3255096"/>
                        </a:cubicBezTo>
                        <a:cubicBezTo>
                          <a:pt x="11149540" y="3621156"/>
                          <a:pt x="10823524" y="3864391"/>
                          <a:pt x="10443685" y="3906131"/>
                        </a:cubicBezTo>
                        <a:cubicBezTo>
                          <a:pt x="8401099" y="3993770"/>
                          <a:pt x="2894016" y="3833452"/>
                          <a:pt x="651035" y="3906131"/>
                        </a:cubicBezTo>
                        <a:cubicBezTo>
                          <a:pt x="290418" y="3896019"/>
                          <a:pt x="-23177" y="3646862"/>
                          <a:pt x="0" y="3255096"/>
                        </a:cubicBezTo>
                        <a:cubicBezTo>
                          <a:pt x="-38581" y="2560543"/>
                          <a:pt x="63341" y="1435478"/>
                          <a:pt x="0" y="651035"/>
                        </a:cubicBezTo>
                        <a:close/>
                      </a:path>
                    </a:pathLst>
                  </a:custGeom>
                  <ask:type>
                    <ask:lineSketchNone/>
                  </ask:type>
                </ask:lineSketchStyleProps>
              </a:ext>
            </a:extLst>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kumimoji="0" lang="en-US" sz="5400" b="0" i="0" u="none" strike="noStrike" kern="1200" cap="none" spc="0" normalizeH="0" baseline="0" noProof="0" dirty="0">
                <a:ln>
                  <a:noFill/>
                </a:ln>
                <a:solidFill>
                  <a:schemeClr val="tx1"/>
                </a:solidFill>
                <a:effectLst/>
                <a:uLnTx/>
                <a:uFillTx/>
                <a:latin typeface="Calibri"/>
                <a:ea typeface="+mn-ea"/>
                <a:cs typeface="+mn-cs"/>
              </a:rPr>
              <a:t>[Page 401] “</a:t>
            </a:r>
            <a:r>
              <a:rPr lang="en-US" sz="5400" dirty="0">
                <a:solidFill>
                  <a:schemeClr val="tx1"/>
                </a:solidFill>
              </a:rPr>
              <a:t>In many ways, 18-year-olds now look like 14-year-olds in previous generations. For example, only about half of 12th graders date, about the same as 8th graders in the early 1990s.”</a:t>
            </a:r>
            <a:endParaRPr kumimoji="0" lang="en-US" sz="5400" b="0" i="1"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5063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F869D-065B-49D7-A9D7-EFA8DAF8B01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96BD64D-F72E-4594-A9B9-8892FDF3DE8C}"/>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232EE996-83A4-447C-98C1-37879703EDAB}"/>
              </a:ext>
            </a:extLst>
          </p:cNvPr>
          <p:cNvPicPr>
            <a:picLocks noChangeAspect="1"/>
          </p:cNvPicPr>
          <p:nvPr/>
        </p:nvPicPr>
        <p:blipFill rotWithShape="1">
          <a:blip r:embed="rId2"/>
          <a:srcRect r="13433"/>
          <a:stretch/>
        </p:blipFill>
        <p:spPr>
          <a:xfrm>
            <a:off x="7528090" y="0"/>
            <a:ext cx="4761062" cy="5636525"/>
          </a:xfrm>
          <a:prstGeom prst="rect">
            <a:avLst/>
          </a:prstGeom>
        </p:spPr>
      </p:pic>
      <p:pic>
        <p:nvPicPr>
          <p:cNvPr id="5" name="Picture 4">
            <a:extLst>
              <a:ext uri="{FF2B5EF4-FFF2-40B4-BE49-F238E27FC236}">
                <a16:creationId xmlns="" xmlns:a16="http://schemas.microsoft.com/office/drawing/2014/main" id="{BDC5EE3A-4775-4032-B9B2-55E31E3CFF27}"/>
              </a:ext>
            </a:extLst>
          </p:cNvPr>
          <p:cNvPicPr>
            <a:picLocks noChangeAspect="1"/>
          </p:cNvPicPr>
          <p:nvPr/>
        </p:nvPicPr>
        <p:blipFill rotWithShape="1">
          <a:blip r:embed="rId2"/>
          <a:srcRect r="85151"/>
          <a:stretch/>
        </p:blipFill>
        <p:spPr>
          <a:xfrm>
            <a:off x="-1" y="0"/>
            <a:ext cx="7710986" cy="6858000"/>
          </a:xfrm>
          <a:prstGeom prst="rect">
            <a:avLst/>
          </a:prstGeom>
        </p:spPr>
      </p:pic>
      <p:pic>
        <p:nvPicPr>
          <p:cNvPr id="6" name="Picture 5">
            <a:extLst>
              <a:ext uri="{FF2B5EF4-FFF2-40B4-BE49-F238E27FC236}">
                <a16:creationId xmlns="" xmlns:a16="http://schemas.microsoft.com/office/drawing/2014/main" id="{4C48167B-5D90-49E9-AE97-EFBD5C564B1E}"/>
              </a:ext>
            </a:extLst>
          </p:cNvPr>
          <p:cNvPicPr>
            <a:picLocks noChangeAspect="1"/>
          </p:cNvPicPr>
          <p:nvPr/>
        </p:nvPicPr>
        <p:blipFill rotWithShape="1">
          <a:blip r:embed="rId2"/>
          <a:srcRect r="85151"/>
          <a:stretch/>
        </p:blipFill>
        <p:spPr>
          <a:xfrm>
            <a:off x="759609" y="5321367"/>
            <a:ext cx="11529543" cy="1536633"/>
          </a:xfrm>
          <a:prstGeom prst="rect">
            <a:avLst/>
          </a:prstGeom>
        </p:spPr>
      </p:pic>
      <p:pic>
        <p:nvPicPr>
          <p:cNvPr id="7" name="Picture 6">
            <a:extLst>
              <a:ext uri="{FF2B5EF4-FFF2-40B4-BE49-F238E27FC236}">
                <a16:creationId xmlns="" xmlns:a16="http://schemas.microsoft.com/office/drawing/2014/main" id="{0724BBB0-3EE5-4C84-8DD4-29A449CA65B6}"/>
              </a:ext>
            </a:extLst>
          </p:cNvPr>
          <p:cNvPicPr>
            <a:picLocks noChangeAspect="1"/>
          </p:cNvPicPr>
          <p:nvPr/>
        </p:nvPicPr>
        <p:blipFill>
          <a:blip r:embed="rId3"/>
          <a:stretch>
            <a:fillRect/>
          </a:stretch>
        </p:blipFill>
        <p:spPr>
          <a:xfrm>
            <a:off x="130224" y="1200738"/>
            <a:ext cx="8027251" cy="4615453"/>
          </a:xfrm>
          <a:prstGeom prst="rect">
            <a:avLst/>
          </a:prstGeom>
        </p:spPr>
      </p:pic>
    </p:spTree>
    <p:extLst>
      <p:ext uri="{BB962C8B-B14F-4D97-AF65-F5344CB8AC3E}">
        <p14:creationId xmlns:p14="http://schemas.microsoft.com/office/powerpoint/2010/main" val="27140984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DFAA9-12AB-4F1A-9CA2-6B4FFAA0D4A8}"/>
              </a:ext>
            </a:extLst>
          </p:cNvPr>
          <p:cNvSpPr>
            <a:spLocks noGrp="1"/>
          </p:cNvSpPr>
          <p:nvPr>
            <p:ph type="title"/>
          </p:nvPr>
        </p:nvSpPr>
        <p:spPr/>
        <p:txBody>
          <a:bodyPr>
            <a:normAutofit/>
          </a:bodyPr>
          <a:lstStyle/>
          <a:p>
            <a:r>
              <a:rPr lang="en-US" sz="7000" dirty="0"/>
              <a:t>Unique/Changing Tensions</a:t>
            </a:r>
          </a:p>
        </p:txBody>
      </p:sp>
      <p:sp>
        <p:nvSpPr>
          <p:cNvPr id="3" name="Content Placeholder 2">
            <a:extLst>
              <a:ext uri="{FF2B5EF4-FFF2-40B4-BE49-F238E27FC236}">
                <a16:creationId xmlns="" xmlns:a16="http://schemas.microsoft.com/office/drawing/2014/main" id="{43E4C01B-BDC8-46C7-A4C3-CE125146F155}"/>
              </a:ext>
            </a:extLst>
          </p:cNvPr>
          <p:cNvSpPr>
            <a:spLocks noGrp="1"/>
          </p:cNvSpPr>
          <p:nvPr>
            <p:ph idx="1"/>
          </p:nvPr>
        </p:nvSpPr>
        <p:spPr>
          <a:xfrm>
            <a:off x="1219201" y="1701796"/>
            <a:ext cx="10363200" cy="5156203"/>
          </a:xfrm>
        </p:spPr>
        <p:txBody>
          <a:bodyPr>
            <a:normAutofit lnSpcReduction="10000"/>
          </a:bodyPr>
          <a:lstStyle/>
          <a:p>
            <a:r>
              <a:rPr lang="en-US" sz="5400" dirty="0"/>
              <a:t>Growing up slow and afraid</a:t>
            </a:r>
          </a:p>
          <a:p>
            <a:pPr lvl="1"/>
            <a:r>
              <a:rPr lang="en-US" sz="5000" dirty="0"/>
              <a:t>Preach: God’s role and our role in ministry </a:t>
            </a:r>
          </a:p>
          <a:p>
            <a:pPr lvl="1"/>
            <a:r>
              <a:rPr lang="en-US" sz="5000" dirty="0"/>
              <a:t>Demonstrate the powerful ways God has used young people</a:t>
            </a:r>
          </a:p>
          <a:p>
            <a:pPr lvl="1"/>
            <a:r>
              <a:rPr lang="en-US" sz="5000" dirty="0"/>
              <a:t>Tear down illusions that safety and comfort equate to happiness</a:t>
            </a:r>
          </a:p>
        </p:txBody>
      </p:sp>
    </p:spTree>
    <p:extLst>
      <p:ext uri="{BB962C8B-B14F-4D97-AF65-F5344CB8AC3E}">
        <p14:creationId xmlns:p14="http://schemas.microsoft.com/office/powerpoint/2010/main" val="244239093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DFAA9-12AB-4F1A-9CA2-6B4FFAA0D4A8}"/>
              </a:ext>
            </a:extLst>
          </p:cNvPr>
          <p:cNvSpPr>
            <a:spLocks noGrp="1"/>
          </p:cNvSpPr>
          <p:nvPr>
            <p:ph type="title"/>
          </p:nvPr>
        </p:nvSpPr>
        <p:spPr/>
        <p:txBody>
          <a:bodyPr>
            <a:normAutofit/>
          </a:bodyPr>
          <a:lstStyle/>
          <a:p>
            <a:r>
              <a:rPr lang="en-US" sz="7000" dirty="0"/>
              <a:t>Unique/Changing Tensions</a:t>
            </a:r>
          </a:p>
        </p:txBody>
      </p:sp>
      <p:sp>
        <p:nvSpPr>
          <p:cNvPr id="3" name="Content Placeholder 2">
            <a:extLst>
              <a:ext uri="{FF2B5EF4-FFF2-40B4-BE49-F238E27FC236}">
                <a16:creationId xmlns="" xmlns:a16="http://schemas.microsoft.com/office/drawing/2014/main" id="{43E4C01B-BDC8-46C7-A4C3-CE125146F155}"/>
              </a:ext>
            </a:extLst>
          </p:cNvPr>
          <p:cNvSpPr>
            <a:spLocks noGrp="1"/>
          </p:cNvSpPr>
          <p:nvPr>
            <p:ph idx="1"/>
          </p:nvPr>
        </p:nvSpPr>
        <p:spPr>
          <a:xfrm>
            <a:off x="1219201" y="1701796"/>
            <a:ext cx="10363200" cy="5156203"/>
          </a:xfrm>
        </p:spPr>
        <p:txBody>
          <a:bodyPr>
            <a:normAutofit/>
          </a:bodyPr>
          <a:lstStyle/>
          <a:p>
            <a:r>
              <a:rPr lang="en-US" sz="5400" dirty="0"/>
              <a:t>Mental health crisis </a:t>
            </a:r>
          </a:p>
          <a:p>
            <a:pPr lvl="1"/>
            <a:r>
              <a:rPr lang="en-US" sz="4600" dirty="0"/>
              <a:t>Comfort with the vision God imparts of healing and change</a:t>
            </a:r>
          </a:p>
          <a:p>
            <a:pPr lvl="1"/>
            <a:r>
              <a:rPr lang="en-US" sz="4600" dirty="0"/>
              <a:t>Urge a lifestyle of sacrificial love</a:t>
            </a:r>
          </a:p>
          <a:p>
            <a:pPr lvl="1"/>
            <a:r>
              <a:rPr lang="en-US" sz="4600" dirty="0"/>
              <a:t>Challenge absolute trust in our emotions</a:t>
            </a:r>
          </a:p>
        </p:txBody>
      </p:sp>
    </p:spTree>
    <p:extLst>
      <p:ext uri="{BB962C8B-B14F-4D97-AF65-F5344CB8AC3E}">
        <p14:creationId xmlns:p14="http://schemas.microsoft.com/office/powerpoint/2010/main" val="4269910521"/>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DFAA9-12AB-4F1A-9CA2-6B4FFAA0D4A8}"/>
              </a:ext>
            </a:extLst>
          </p:cNvPr>
          <p:cNvSpPr>
            <a:spLocks noGrp="1"/>
          </p:cNvSpPr>
          <p:nvPr>
            <p:ph type="title"/>
          </p:nvPr>
        </p:nvSpPr>
        <p:spPr/>
        <p:txBody>
          <a:bodyPr>
            <a:normAutofit/>
          </a:bodyPr>
          <a:lstStyle/>
          <a:p>
            <a:r>
              <a:rPr lang="en-US" sz="7000" dirty="0"/>
              <a:t>Unique/Changing Tensions</a:t>
            </a:r>
          </a:p>
        </p:txBody>
      </p:sp>
      <p:sp>
        <p:nvSpPr>
          <p:cNvPr id="3" name="Content Placeholder 2">
            <a:extLst>
              <a:ext uri="{FF2B5EF4-FFF2-40B4-BE49-F238E27FC236}">
                <a16:creationId xmlns="" xmlns:a16="http://schemas.microsoft.com/office/drawing/2014/main" id="{43E4C01B-BDC8-46C7-A4C3-CE125146F155}"/>
              </a:ext>
            </a:extLst>
          </p:cNvPr>
          <p:cNvSpPr>
            <a:spLocks noGrp="1"/>
          </p:cNvSpPr>
          <p:nvPr>
            <p:ph idx="1"/>
          </p:nvPr>
        </p:nvSpPr>
        <p:spPr>
          <a:xfrm>
            <a:off x="1219201" y="1701796"/>
            <a:ext cx="10363200" cy="5156203"/>
          </a:xfrm>
        </p:spPr>
        <p:txBody>
          <a:bodyPr>
            <a:normAutofit/>
          </a:bodyPr>
          <a:lstStyle/>
          <a:p>
            <a:r>
              <a:rPr lang="en-US" sz="5400" dirty="0"/>
              <a:t>Impact of sense of Identity</a:t>
            </a:r>
          </a:p>
        </p:txBody>
      </p:sp>
    </p:spTree>
    <p:extLst>
      <p:ext uri="{BB962C8B-B14F-4D97-AF65-F5344CB8AC3E}">
        <p14:creationId xmlns:p14="http://schemas.microsoft.com/office/powerpoint/2010/main" val="258261733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DFAA9-12AB-4F1A-9CA2-6B4FFAA0D4A8}"/>
              </a:ext>
            </a:extLst>
          </p:cNvPr>
          <p:cNvSpPr>
            <a:spLocks noGrp="1"/>
          </p:cNvSpPr>
          <p:nvPr>
            <p:ph type="title"/>
          </p:nvPr>
        </p:nvSpPr>
        <p:spPr/>
        <p:txBody>
          <a:bodyPr>
            <a:normAutofit/>
          </a:bodyPr>
          <a:lstStyle/>
          <a:p>
            <a:r>
              <a:rPr lang="en-US" sz="7000" dirty="0"/>
              <a:t>Unique/Changing Tensions</a:t>
            </a:r>
          </a:p>
        </p:txBody>
      </p:sp>
      <p:sp>
        <p:nvSpPr>
          <p:cNvPr id="3" name="Content Placeholder 2">
            <a:extLst>
              <a:ext uri="{FF2B5EF4-FFF2-40B4-BE49-F238E27FC236}">
                <a16:creationId xmlns="" xmlns:a16="http://schemas.microsoft.com/office/drawing/2014/main" id="{43E4C01B-BDC8-46C7-A4C3-CE125146F155}"/>
              </a:ext>
            </a:extLst>
          </p:cNvPr>
          <p:cNvSpPr>
            <a:spLocks noGrp="1"/>
          </p:cNvSpPr>
          <p:nvPr>
            <p:ph idx="1"/>
          </p:nvPr>
        </p:nvSpPr>
        <p:spPr>
          <a:xfrm>
            <a:off x="1219201" y="1701796"/>
            <a:ext cx="10363200" cy="5156203"/>
          </a:xfrm>
        </p:spPr>
        <p:txBody>
          <a:bodyPr>
            <a:normAutofit lnSpcReduction="10000"/>
          </a:bodyPr>
          <a:lstStyle/>
          <a:p>
            <a:r>
              <a:rPr lang="en-US" sz="5400" dirty="0"/>
              <a:t>Impact of sense of Identity</a:t>
            </a:r>
          </a:p>
          <a:p>
            <a:pPr lvl="1"/>
            <a:r>
              <a:rPr lang="en-US" sz="5000" dirty="0"/>
              <a:t>Emphasize the superior truth and authority of scripture </a:t>
            </a:r>
          </a:p>
          <a:p>
            <a:pPr lvl="1"/>
            <a:r>
              <a:rPr lang="en-US" sz="5000" dirty="0"/>
              <a:t>Stability comes from our identity in Christ</a:t>
            </a:r>
          </a:p>
          <a:p>
            <a:pPr lvl="1"/>
            <a:r>
              <a:rPr lang="en-US" sz="5000" dirty="0"/>
              <a:t>Speak directly to crises areas (Tech/porn addiction, isolation, etc.)</a:t>
            </a:r>
          </a:p>
        </p:txBody>
      </p:sp>
    </p:spTree>
    <p:extLst>
      <p:ext uri="{BB962C8B-B14F-4D97-AF65-F5344CB8AC3E}">
        <p14:creationId xmlns:p14="http://schemas.microsoft.com/office/powerpoint/2010/main" val="2133779386"/>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92A0535-481E-439A-9768-FD2144FDBD7F}"/>
              </a:ext>
            </a:extLst>
          </p:cNvPr>
          <p:cNvSpPr>
            <a:spLocks noGrp="1"/>
          </p:cNvSpPr>
          <p:nvPr>
            <p:ph idx="1"/>
          </p:nvPr>
        </p:nvSpPr>
        <p:spPr>
          <a:xfrm>
            <a:off x="1219201" y="224589"/>
            <a:ext cx="10363200" cy="5939480"/>
          </a:xfrm>
        </p:spPr>
        <p:txBody>
          <a:bodyPr>
            <a:normAutofit/>
          </a:bodyPr>
          <a:lstStyle/>
          <a:p>
            <a:r>
              <a:rPr lang="en-US" sz="6000" dirty="0"/>
              <a:t>Distil one or two ideas to try as you prepare your next teaching</a:t>
            </a:r>
          </a:p>
          <a:p>
            <a:r>
              <a:rPr lang="en-US" sz="6000" dirty="0"/>
              <a:t>Exercise some concerted gratitude for your teaching ministry </a:t>
            </a:r>
          </a:p>
          <a:p>
            <a:endParaRPr lang="en-US" sz="6000" dirty="0"/>
          </a:p>
        </p:txBody>
      </p:sp>
    </p:spTree>
    <p:extLst>
      <p:ext uri="{BB962C8B-B14F-4D97-AF65-F5344CB8AC3E}">
        <p14:creationId xmlns:p14="http://schemas.microsoft.com/office/powerpoint/2010/main" val="401495633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909D1C230DA64DA855CDA4B4A1AA84" ma:contentTypeVersion="19" ma:contentTypeDescription="Create a new document." ma:contentTypeScope="" ma:versionID="c6531e1c7cb406f5ecf174f94f995a4c">
  <xsd:schema xmlns:xsd="http://www.w3.org/2001/XMLSchema" xmlns:xs="http://www.w3.org/2001/XMLSchema" xmlns:p="http://schemas.microsoft.com/office/2006/metadata/properties" xmlns:ns2="4c1a29cb-868c-45fd-a865-6ef2050bb368" xmlns:ns3="644bf1f9-d386-436f-857f-3ef1b47b078b" targetNamespace="http://schemas.microsoft.com/office/2006/metadata/properties" ma:root="true" ma:fieldsID="d7682bbe4b0d915625b62398803133fa" ns2:_="" ns3:_="">
    <xsd:import namespace="4c1a29cb-868c-45fd-a865-6ef2050bb368"/>
    <xsd:import namespace="644bf1f9-d386-436f-857f-3ef1b47b07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Hyperlink" minOccurs="0"/>
                <xsd:element ref="ns3:_Flow_SignoffStatu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a29cb-868c-45fd-a865-6ef2050bb3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0228018-fd16-459c-83a4-7293c3eb4768}" ma:internalName="TaxCatchAll" ma:showField="CatchAllData" ma:web="4c1a29cb-868c-45fd-a865-6ef2050bb3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4bf1f9-d386-436f-857f-3ef1b47b07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Hyperlink" ma:index="2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8a4104-9f8c-423a-ac38-4c90e3324b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yperlink xmlns="644bf1f9-d386-436f-857f-3ef1b47b078b">
      <Url xsi:nil="true"/>
      <Description xsi:nil="true"/>
    </Hyperlink>
    <lcf76f155ced4ddcb4097134ff3c332f xmlns="644bf1f9-d386-436f-857f-3ef1b47b078b">
      <Terms xmlns="http://schemas.microsoft.com/office/infopath/2007/PartnerControls"/>
    </lcf76f155ced4ddcb4097134ff3c332f>
    <TaxCatchAll xmlns="4c1a29cb-868c-45fd-a865-6ef2050bb368" xsi:nil="true"/>
    <_Flow_SignoffStatus xmlns="644bf1f9-d386-436f-857f-3ef1b47b078b" xsi:nil="true"/>
  </documentManagement>
</p:properties>
</file>

<file path=customXml/itemProps1.xml><?xml version="1.0" encoding="utf-8"?>
<ds:datastoreItem xmlns:ds="http://schemas.openxmlformats.org/officeDocument/2006/customXml" ds:itemID="{7A495446-D4AA-46F1-B379-16EC049AF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a29cb-868c-45fd-a865-6ef2050bb368"/>
    <ds:schemaRef ds:uri="644bf1f9-d386-436f-857f-3ef1b47b0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3C2A93-28B8-476A-BC09-03B0FE5B418E}">
  <ds:schemaRefs>
    <ds:schemaRef ds:uri="http://schemas.microsoft.com/sharepoint/v3/contenttype/forms"/>
  </ds:schemaRefs>
</ds:datastoreItem>
</file>

<file path=customXml/itemProps3.xml><?xml version="1.0" encoding="utf-8"?>
<ds:datastoreItem xmlns:ds="http://schemas.openxmlformats.org/officeDocument/2006/customXml" ds:itemID="{42A62857-E7F6-49DE-8133-CF548330A201}">
  <ds:schemaRefs>
    <ds:schemaRef ds:uri="http://schemas.microsoft.com/office/2006/documentManagement/types"/>
    <ds:schemaRef ds:uri="http://schemas.microsoft.com/office/infopath/2007/PartnerControls"/>
    <ds:schemaRef ds:uri="http://purl.org/dc/elements/1.1/"/>
    <ds:schemaRef ds:uri="644bf1f9-d386-436f-857f-3ef1b47b078b"/>
    <ds:schemaRef ds:uri="http://schemas.microsoft.com/office/2006/metadata/properties"/>
    <ds:schemaRef ds:uri="http://purl.org/dc/terms/"/>
    <ds:schemaRef ds:uri="4c1a29cb-868c-45fd-a865-6ef2050bb36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2448</TotalTime>
  <Words>2816</Words>
  <Application>Microsoft Office PowerPoint</Application>
  <PresentationFormat>Widescreen</PresentationFormat>
  <Paragraphs>248</Paragraphs>
  <Slides>96</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96</vt:i4>
      </vt:variant>
    </vt:vector>
  </HeadingPairs>
  <TitlesOfParts>
    <vt:vector size="102" baseType="lpstr">
      <vt:lpstr>ＭＳ Ｐゴシック</vt:lpstr>
      <vt:lpstr>Arial</vt:lpstr>
      <vt:lpstr>Calibri</vt:lpstr>
      <vt:lpstr>system-ui</vt:lpstr>
      <vt:lpstr>Simple Light</vt:lpstr>
      <vt:lpstr>Tech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Non-Negotiables</vt:lpstr>
      <vt:lpstr>PowerPoint Presentation</vt:lpstr>
      <vt:lpstr>PowerPoint Presentation</vt:lpstr>
      <vt:lpstr>PowerPoint Presentation</vt:lpstr>
      <vt:lpstr>PowerPoint Presentation</vt:lpstr>
      <vt:lpstr>PowerPoint Presentation</vt:lpstr>
      <vt:lpstr>PowerPoint Presentation</vt:lpstr>
      <vt:lpstr>Distraction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Distraction</vt:lpstr>
      <vt:lpstr>PowerPoint Presentation</vt:lpstr>
      <vt:lpstr>PowerPoint Presentation</vt:lpstr>
      <vt:lpstr>PowerPoint Presentation</vt:lpstr>
      <vt:lpstr>PowerPoint Presentation</vt:lpstr>
      <vt:lpstr>PowerPoint Presentation</vt:lpstr>
      <vt:lpstr>Distraction</vt:lpstr>
      <vt:lpstr>John Stott Between Two  Worlds</vt:lpstr>
      <vt:lpstr>John Stott Between Two  Worlds</vt:lpstr>
      <vt:lpstr>John Stott Between Two  Worlds</vt:lpstr>
      <vt:lpstr>John Stott Between Two  Worlds</vt:lpstr>
      <vt:lpstr>John Stott Between Two  Worlds</vt:lpstr>
      <vt:lpstr>John Stott Between Two  Worlds</vt:lpstr>
      <vt:lpstr>John Stott Between Two  Worlds</vt:lpstr>
      <vt:lpstr>John Stott Between Two  Worlds</vt:lpstr>
      <vt:lpstr>John Stott Between Two  Worlds</vt:lpstr>
      <vt:lpstr>John Stott Between Two  Worlds</vt:lpstr>
      <vt:lpstr>2 Corinthians 6:14-16</vt:lpstr>
      <vt:lpstr>PowerPoint Presentation</vt:lpstr>
      <vt:lpstr>PowerPoint Presentation</vt:lpstr>
      <vt:lpstr>PowerPoint Presentation</vt:lpstr>
      <vt:lpstr>Distraction</vt:lpstr>
      <vt:lpstr>Distraction</vt:lpstr>
      <vt:lpstr>Distraction</vt:lpstr>
      <vt:lpstr>PowerPoint Presentation</vt:lpstr>
      <vt:lpstr>PowerPoint Presentation</vt:lpstr>
      <vt:lpstr>PowerPoint Presentation</vt:lpstr>
      <vt:lpstr>Shallow Interaction</vt:lpstr>
      <vt:lpstr>PowerPoint Presentation</vt:lpstr>
      <vt:lpstr>PowerPoint Presentation</vt:lpstr>
      <vt:lpstr>PowerPoint Presentation</vt:lpstr>
      <vt:lpstr>Shallow Interaction</vt:lpstr>
      <vt:lpstr>PowerPoint Presentation</vt:lpstr>
      <vt:lpstr>Shallow Interaction</vt:lpstr>
      <vt:lpstr>Shallow Interaction</vt:lpstr>
      <vt:lpstr>PowerPoint Presentation</vt:lpstr>
      <vt:lpstr>PowerPoint Presentation</vt:lpstr>
      <vt:lpstr>Shallow Interaction</vt:lpstr>
      <vt:lpstr>Shallow Interaction</vt:lpstr>
      <vt:lpstr>Shallow Interaction</vt:lpstr>
      <vt:lpstr>Shallow Interaction</vt:lpstr>
      <vt:lpstr>Shallow Interaction</vt:lpstr>
      <vt:lpstr>Unique/Changing Tensions</vt:lpstr>
      <vt:lpstr>PowerPoint Presentation</vt:lpstr>
      <vt:lpstr>PowerPoint Presentation</vt:lpstr>
      <vt:lpstr>PowerPoint Presentation</vt:lpstr>
      <vt:lpstr>Unique/Changing Tensions</vt:lpstr>
      <vt:lpstr>Unique/Changing Tensions</vt:lpstr>
      <vt:lpstr>Unique/Changing Tensions</vt:lpstr>
      <vt:lpstr>Unique/Changing Tensions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CoulterS</dc:creator>
  <cp:lastModifiedBy>DoddH</cp:lastModifiedBy>
  <cp:revision>32</cp:revision>
  <dcterms:created xsi:type="dcterms:W3CDTF">2023-07-11T19:54:39Z</dcterms:created>
  <dcterms:modified xsi:type="dcterms:W3CDTF">2023-07-18T19:26:37Z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0x0101004F909D1C230DA64DA855CDA4B4A1AA84</vt:lpwstr>
  </property>
  <property fmtid="{D5CDD505-2E9C-101B-9397-08002B2CF9AE}" pid="3" name="MediaServiceImageTags">
    <vt:lpwstr/>
  </property>
</Properties>
</file>