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73"/>
  </p:notesMasterIdLst>
  <p:sldIdLst>
    <p:sldId id="4158" r:id="rId4"/>
    <p:sldId id="8001" r:id="rId5"/>
    <p:sldId id="7761" r:id="rId6"/>
    <p:sldId id="7932" r:id="rId7"/>
    <p:sldId id="7934" r:id="rId8"/>
    <p:sldId id="7935" r:id="rId9"/>
    <p:sldId id="7936" r:id="rId10"/>
    <p:sldId id="7937" r:id="rId11"/>
    <p:sldId id="8002" r:id="rId12"/>
    <p:sldId id="7941" r:id="rId13"/>
    <p:sldId id="7938" r:id="rId14"/>
    <p:sldId id="7942" r:id="rId15"/>
    <p:sldId id="7999" r:id="rId16"/>
    <p:sldId id="7943" r:id="rId17"/>
    <p:sldId id="7944" r:id="rId18"/>
    <p:sldId id="7945" r:id="rId19"/>
    <p:sldId id="7946" r:id="rId20"/>
    <p:sldId id="8005" r:id="rId21"/>
    <p:sldId id="7947" r:id="rId22"/>
    <p:sldId id="7949" r:id="rId23"/>
    <p:sldId id="7950" r:id="rId24"/>
    <p:sldId id="7951" r:id="rId25"/>
    <p:sldId id="7952" r:id="rId26"/>
    <p:sldId id="7953" r:id="rId27"/>
    <p:sldId id="7954" r:id="rId28"/>
    <p:sldId id="7955" r:id="rId29"/>
    <p:sldId id="8004" r:id="rId30"/>
    <p:sldId id="7957" r:id="rId31"/>
    <p:sldId id="7960" r:id="rId32"/>
    <p:sldId id="7961" r:id="rId33"/>
    <p:sldId id="7958" r:id="rId34"/>
    <p:sldId id="8009" r:id="rId35"/>
    <p:sldId id="8006" r:id="rId36"/>
    <p:sldId id="7964" r:id="rId37"/>
    <p:sldId id="7965" r:id="rId38"/>
    <p:sldId id="7962" r:id="rId39"/>
    <p:sldId id="8007" r:id="rId40"/>
    <p:sldId id="8008" r:id="rId41"/>
    <p:sldId id="7963" r:id="rId42"/>
    <p:sldId id="7966" r:id="rId43"/>
    <p:sldId id="7967" r:id="rId44"/>
    <p:sldId id="7968" r:id="rId45"/>
    <p:sldId id="7969" r:id="rId46"/>
    <p:sldId id="7984" r:id="rId47"/>
    <p:sldId id="7970" r:id="rId48"/>
    <p:sldId id="7985" r:id="rId49"/>
    <p:sldId id="7971" r:id="rId50"/>
    <p:sldId id="7972" r:id="rId51"/>
    <p:sldId id="7973" r:id="rId52"/>
    <p:sldId id="7974" r:id="rId53"/>
    <p:sldId id="7977" r:id="rId54"/>
    <p:sldId id="7978" r:id="rId55"/>
    <p:sldId id="7981" r:id="rId56"/>
    <p:sldId id="7982" r:id="rId57"/>
    <p:sldId id="7986" r:id="rId58"/>
    <p:sldId id="7987" r:id="rId59"/>
    <p:sldId id="7983" r:id="rId60"/>
    <p:sldId id="7988" r:id="rId61"/>
    <p:sldId id="7990" r:id="rId62"/>
    <p:sldId id="7989" r:id="rId63"/>
    <p:sldId id="7991" r:id="rId64"/>
    <p:sldId id="7992" r:id="rId65"/>
    <p:sldId id="7995" r:id="rId66"/>
    <p:sldId id="7993" r:id="rId67"/>
    <p:sldId id="7996" r:id="rId68"/>
    <p:sldId id="7994" r:id="rId69"/>
    <p:sldId id="7997" r:id="rId70"/>
    <p:sldId id="7998" r:id="rId71"/>
    <p:sldId id="8000" r:id="rId7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llivanM"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FF00"/>
    <a:srgbClr val="800000"/>
    <a:srgbClr val="003F7F"/>
    <a:srgbClr val="CAD7E4"/>
    <a:srgbClr val="E2C7B9"/>
    <a:srgbClr val="DBC1B3"/>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85768" autoAdjust="0"/>
  </p:normalViewPr>
  <p:slideViewPr>
    <p:cSldViewPr snapToGrid="0">
      <p:cViewPr varScale="1">
        <p:scale>
          <a:sx n="63" d="100"/>
          <a:sy n="63" d="100"/>
        </p:scale>
        <p:origin x="1032" y="66"/>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7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microsoft.com/office/2016/11/relationships/changesInfo" Target="changesInfos/changesInfo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ivanM" userId="350d618f-92d9-45c2-831f-faece6ff0719" providerId="ADAL" clId="{3795A54C-397D-42CF-A4A3-24BBF4C6E721}"/>
    <pc:docChg chg="undo custSel addSld delSld modSld sldOrd">
      <pc:chgData name="SullivanM" userId="350d618f-92d9-45c2-831f-faece6ff0719" providerId="ADAL" clId="{3795A54C-397D-42CF-A4A3-24BBF4C6E721}" dt="2023-07-09T02:59:40.280" v="7508" actId="20577"/>
      <pc:docMkLst>
        <pc:docMk/>
      </pc:docMkLst>
      <pc:sldChg chg="addSp delSp modSp modAnim">
        <pc:chgData name="SullivanM" userId="350d618f-92d9-45c2-831f-faece6ff0719" providerId="ADAL" clId="{3795A54C-397D-42CF-A4A3-24BBF4C6E721}" dt="2023-07-09T02:50:32.689" v="7273" actId="20577"/>
        <pc:sldMkLst>
          <pc:docMk/>
          <pc:sldMk cId="0" sldId="4158"/>
        </pc:sldMkLst>
        <pc:spChg chg="mod">
          <ac:chgData name="SullivanM" userId="350d618f-92d9-45c2-831f-faece6ff0719" providerId="ADAL" clId="{3795A54C-397D-42CF-A4A3-24BBF4C6E721}" dt="2023-07-08T19:05:52.645" v="308" actId="1035"/>
          <ac:spMkLst>
            <pc:docMk/>
            <pc:sldMk cId="0" sldId="4158"/>
            <ac:spMk id="2" creationId="{0A8DBD8C-BE1E-4494-BD6F-EF3B41733F33}"/>
          </ac:spMkLst>
        </pc:spChg>
        <pc:spChg chg="add mod">
          <ac:chgData name="SullivanM" userId="350d618f-92d9-45c2-831f-faece6ff0719" providerId="ADAL" clId="{3795A54C-397D-42CF-A4A3-24BBF4C6E721}" dt="2023-07-09T02:50:32.689" v="7273" actId="20577"/>
          <ac:spMkLst>
            <pc:docMk/>
            <pc:sldMk cId="0" sldId="4158"/>
            <ac:spMk id="4" creationId="{A799B6A3-992A-4532-B8A7-D57A8DC5FE7D}"/>
          </ac:spMkLst>
        </pc:spChg>
        <pc:spChg chg="del">
          <ac:chgData name="SullivanM" userId="350d618f-92d9-45c2-831f-faece6ff0719" providerId="ADAL" clId="{3795A54C-397D-42CF-A4A3-24BBF4C6E721}" dt="2023-07-08T19:01:34.324" v="0" actId="478"/>
          <ac:spMkLst>
            <pc:docMk/>
            <pc:sldMk cId="0" sldId="4158"/>
            <ac:spMk id="14339" creationId="{AEA5E58C-00BC-CB1E-8AA9-5B51CC0A3CCD}"/>
          </ac:spMkLst>
        </pc:spChg>
      </pc:sldChg>
      <pc:sldChg chg="addSp delSp modSp delAnim modAnim">
        <pc:chgData name="SullivanM" userId="350d618f-92d9-45c2-831f-faece6ff0719" providerId="ADAL" clId="{3795A54C-397D-42CF-A4A3-24BBF4C6E721}" dt="2023-07-09T02:18:28.797" v="6929" actId="20577"/>
        <pc:sldMkLst>
          <pc:docMk/>
          <pc:sldMk cId="272534470" sldId="7761"/>
        </pc:sldMkLst>
        <pc:spChg chg="mod">
          <ac:chgData name="SullivanM" userId="350d618f-92d9-45c2-831f-faece6ff0719" providerId="ADAL" clId="{3795A54C-397D-42CF-A4A3-24BBF4C6E721}" dt="2023-07-09T02:18:28.797" v="6929" actId="20577"/>
          <ac:spMkLst>
            <pc:docMk/>
            <pc:sldMk cId="272534470" sldId="7761"/>
            <ac:spMk id="18434" creationId="{C7D27934-BA8D-0729-FEBE-700E6E619618}"/>
          </ac:spMkLst>
        </pc:spChg>
        <pc:picChg chg="add del mod">
          <ac:chgData name="SullivanM" userId="350d618f-92d9-45c2-831f-faece6ff0719" providerId="ADAL" clId="{3795A54C-397D-42CF-A4A3-24BBF4C6E721}" dt="2023-07-08T19:14:58.057" v="568" actId="478"/>
          <ac:picMkLst>
            <pc:docMk/>
            <pc:sldMk cId="272534470" sldId="7761"/>
            <ac:picMk id="3" creationId="{F06F5A1E-486F-4C2A-BE5C-6DF096F66D7E}"/>
          </ac:picMkLst>
        </pc:picChg>
        <pc:picChg chg="add mod modCrop">
          <ac:chgData name="SullivanM" userId="350d618f-92d9-45c2-831f-faece6ff0719" providerId="ADAL" clId="{3795A54C-397D-42CF-A4A3-24BBF4C6E721}" dt="2023-07-08T19:22:36.831" v="581" actId="732"/>
          <ac:picMkLst>
            <pc:docMk/>
            <pc:sldMk cId="272534470" sldId="7761"/>
            <ac:picMk id="5" creationId="{441B9544-CB60-4564-BA94-87070CA84A6D}"/>
          </ac:picMkLst>
        </pc:picChg>
        <pc:picChg chg="del">
          <ac:chgData name="SullivanM" userId="350d618f-92d9-45c2-831f-faece6ff0719" providerId="ADAL" clId="{3795A54C-397D-42CF-A4A3-24BBF4C6E721}" dt="2023-07-08T19:03:15.834" v="93" actId="478"/>
          <ac:picMkLst>
            <pc:docMk/>
            <pc:sldMk cId="272534470" sldId="7761"/>
            <ac:picMk id="1026" creationId="{021FF4A4-2498-4D3C-9C70-9F729CCD6DFD}"/>
          </ac:picMkLst>
        </pc:picChg>
      </pc:sldChg>
      <pc:sldChg chg="del">
        <pc:chgData name="SullivanM" userId="350d618f-92d9-45c2-831f-faece6ff0719" providerId="ADAL" clId="{3795A54C-397D-42CF-A4A3-24BBF4C6E721}" dt="2023-07-09T02:11:35.218" v="6798" actId="2696"/>
        <pc:sldMkLst>
          <pc:docMk/>
          <pc:sldMk cId="2818920537" sldId="7826"/>
        </pc:sldMkLst>
      </pc:sldChg>
      <pc:sldChg chg="del">
        <pc:chgData name="SullivanM" userId="350d618f-92d9-45c2-831f-faece6ff0719" providerId="ADAL" clId="{3795A54C-397D-42CF-A4A3-24BBF4C6E721}" dt="2023-07-09T02:11:29.794" v="6795" actId="2696"/>
        <pc:sldMkLst>
          <pc:docMk/>
          <pc:sldMk cId="943627736" sldId="7875"/>
        </pc:sldMkLst>
      </pc:sldChg>
      <pc:sldChg chg="del">
        <pc:chgData name="SullivanM" userId="350d618f-92d9-45c2-831f-faece6ff0719" providerId="ADAL" clId="{3795A54C-397D-42CF-A4A3-24BBF4C6E721}" dt="2023-07-09T02:11:34.690" v="6797" actId="2696"/>
        <pc:sldMkLst>
          <pc:docMk/>
          <pc:sldMk cId="3282074267" sldId="7876"/>
        </pc:sldMkLst>
      </pc:sldChg>
      <pc:sldChg chg="del">
        <pc:chgData name="SullivanM" userId="350d618f-92d9-45c2-831f-faece6ff0719" providerId="ADAL" clId="{3795A54C-397D-42CF-A4A3-24BBF4C6E721}" dt="2023-07-09T02:11:35.656" v="6799" actId="2696"/>
        <pc:sldMkLst>
          <pc:docMk/>
          <pc:sldMk cId="835950930" sldId="7877"/>
        </pc:sldMkLst>
      </pc:sldChg>
      <pc:sldChg chg="del">
        <pc:chgData name="SullivanM" userId="350d618f-92d9-45c2-831f-faece6ff0719" providerId="ADAL" clId="{3795A54C-397D-42CF-A4A3-24BBF4C6E721}" dt="2023-07-09T02:11:36.019" v="6800" actId="2696"/>
        <pc:sldMkLst>
          <pc:docMk/>
          <pc:sldMk cId="2596085461" sldId="7878"/>
        </pc:sldMkLst>
      </pc:sldChg>
      <pc:sldChg chg="del">
        <pc:chgData name="SullivanM" userId="350d618f-92d9-45c2-831f-faece6ff0719" providerId="ADAL" clId="{3795A54C-397D-42CF-A4A3-24BBF4C6E721}" dt="2023-07-09T02:11:36.255" v="6801" actId="2696"/>
        <pc:sldMkLst>
          <pc:docMk/>
          <pc:sldMk cId="2145404722" sldId="7879"/>
        </pc:sldMkLst>
      </pc:sldChg>
      <pc:sldChg chg="del">
        <pc:chgData name="SullivanM" userId="350d618f-92d9-45c2-831f-faece6ff0719" providerId="ADAL" clId="{3795A54C-397D-42CF-A4A3-24BBF4C6E721}" dt="2023-07-09T02:11:36.701" v="6802" actId="2696"/>
        <pc:sldMkLst>
          <pc:docMk/>
          <pc:sldMk cId="165422865" sldId="7880"/>
        </pc:sldMkLst>
      </pc:sldChg>
      <pc:sldChg chg="del">
        <pc:chgData name="SullivanM" userId="350d618f-92d9-45c2-831f-faece6ff0719" providerId="ADAL" clId="{3795A54C-397D-42CF-A4A3-24BBF4C6E721}" dt="2023-07-09T02:11:37.064" v="6803" actId="2696"/>
        <pc:sldMkLst>
          <pc:docMk/>
          <pc:sldMk cId="1469810813" sldId="7881"/>
        </pc:sldMkLst>
      </pc:sldChg>
      <pc:sldChg chg="del">
        <pc:chgData name="SullivanM" userId="350d618f-92d9-45c2-831f-faece6ff0719" providerId="ADAL" clId="{3795A54C-397D-42CF-A4A3-24BBF4C6E721}" dt="2023-07-09T02:11:37.523" v="6804" actId="2696"/>
        <pc:sldMkLst>
          <pc:docMk/>
          <pc:sldMk cId="717496251" sldId="7882"/>
        </pc:sldMkLst>
      </pc:sldChg>
      <pc:sldChg chg="del">
        <pc:chgData name="SullivanM" userId="350d618f-92d9-45c2-831f-faece6ff0719" providerId="ADAL" clId="{3795A54C-397D-42CF-A4A3-24BBF4C6E721}" dt="2023-07-09T02:11:38.046" v="6805" actId="2696"/>
        <pc:sldMkLst>
          <pc:docMk/>
          <pc:sldMk cId="3081014504" sldId="7883"/>
        </pc:sldMkLst>
      </pc:sldChg>
      <pc:sldChg chg="del">
        <pc:chgData name="SullivanM" userId="350d618f-92d9-45c2-831f-faece6ff0719" providerId="ADAL" clId="{3795A54C-397D-42CF-A4A3-24BBF4C6E721}" dt="2023-07-09T02:11:38.930" v="6807" actId="2696"/>
        <pc:sldMkLst>
          <pc:docMk/>
          <pc:sldMk cId="3506811462" sldId="7884"/>
        </pc:sldMkLst>
      </pc:sldChg>
      <pc:sldChg chg="del">
        <pc:chgData name="SullivanM" userId="350d618f-92d9-45c2-831f-faece6ff0719" providerId="ADAL" clId="{3795A54C-397D-42CF-A4A3-24BBF4C6E721}" dt="2023-07-09T02:11:39.294" v="6808" actId="2696"/>
        <pc:sldMkLst>
          <pc:docMk/>
          <pc:sldMk cId="3732621903" sldId="7885"/>
        </pc:sldMkLst>
      </pc:sldChg>
      <pc:sldChg chg="del">
        <pc:chgData name="SullivanM" userId="350d618f-92d9-45c2-831f-faece6ff0719" providerId="ADAL" clId="{3795A54C-397D-42CF-A4A3-24BBF4C6E721}" dt="2023-07-09T02:11:40.137" v="6810" actId="2696"/>
        <pc:sldMkLst>
          <pc:docMk/>
          <pc:sldMk cId="3939814494" sldId="7886"/>
        </pc:sldMkLst>
      </pc:sldChg>
      <pc:sldChg chg="del">
        <pc:chgData name="SullivanM" userId="350d618f-92d9-45c2-831f-faece6ff0719" providerId="ADAL" clId="{3795A54C-397D-42CF-A4A3-24BBF4C6E721}" dt="2023-07-09T02:11:39.677" v="6809" actId="2696"/>
        <pc:sldMkLst>
          <pc:docMk/>
          <pc:sldMk cId="35953009" sldId="7887"/>
        </pc:sldMkLst>
      </pc:sldChg>
      <pc:sldChg chg="del">
        <pc:chgData name="SullivanM" userId="350d618f-92d9-45c2-831f-faece6ff0719" providerId="ADAL" clId="{3795A54C-397D-42CF-A4A3-24BBF4C6E721}" dt="2023-07-09T02:11:40.691" v="6811" actId="2696"/>
        <pc:sldMkLst>
          <pc:docMk/>
          <pc:sldMk cId="1737268531" sldId="7888"/>
        </pc:sldMkLst>
      </pc:sldChg>
      <pc:sldChg chg="del">
        <pc:chgData name="SullivanM" userId="350d618f-92d9-45c2-831f-faece6ff0719" providerId="ADAL" clId="{3795A54C-397D-42CF-A4A3-24BBF4C6E721}" dt="2023-07-09T02:11:41.543" v="6812" actId="2696"/>
        <pc:sldMkLst>
          <pc:docMk/>
          <pc:sldMk cId="746229924" sldId="7889"/>
        </pc:sldMkLst>
      </pc:sldChg>
      <pc:sldChg chg="del">
        <pc:chgData name="SullivanM" userId="350d618f-92d9-45c2-831f-faece6ff0719" providerId="ADAL" clId="{3795A54C-397D-42CF-A4A3-24BBF4C6E721}" dt="2023-07-09T02:11:55.517" v="6835" actId="2696"/>
        <pc:sldMkLst>
          <pc:docMk/>
          <pc:sldMk cId="1320602815" sldId="7890"/>
        </pc:sldMkLst>
      </pc:sldChg>
      <pc:sldChg chg="del">
        <pc:chgData name="SullivanM" userId="350d618f-92d9-45c2-831f-faece6ff0719" providerId="ADAL" clId="{3795A54C-397D-42CF-A4A3-24BBF4C6E721}" dt="2023-07-09T02:11:42.045" v="6813" actId="2696"/>
        <pc:sldMkLst>
          <pc:docMk/>
          <pc:sldMk cId="2405233367" sldId="7891"/>
        </pc:sldMkLst>
      </pc:sldChg>
      <pc:sldChg chg="del">
        <pc:chgData name="SullivanM" userId="350d618f-92d9-45c2-831f-faece6ff0719" providerId="ADAL" clId="{3795A54C-397D-42CF-A4A3-24BBF4C6E721}" dt="2023-07-09T02:11:42.365" v="6814" actId="2696"/>
        <pc:sldMkLst>
          <pc:docMk/>
          <pc:sldMk cId="2123701503" sldId="7892"/>
        </pc:sldMkLst>
      </pc:sldChg>
      <pc:sldChg chg="del">
        <pc:chgData name="SullivanM" userId="350d618f-92d9-45c2-831f-faece6ff0719" providerId="ADAL" clId="{3795A54C-397D-42CF-A4A3-24BBF4C6E721}" dt="2023-07-09T02:11:42.706" v="6815" actId="2696"/>
        <pc:sldMkLst>
          <pc:docMk/>
          <pc:sldMk cId="2625513833" sldId="7893"/>
        </pc:sldMkLst>
      </pc:sldChg>
      <pc:sldChg chg="del">
        <pc:chgData name="SullivanM" userId="350d618f-92d9-45c2-831f-faece6ff0719" providerId="ADAL" clId="{3795A54C-397D-42CF-A4A3-24BBF4C6E721}" dt="2023-07-09T02:11:42.947" v="6816" actId="2696"/>
        <pc:sldMkLst>
          <pc:docMk/>
          <pc:sldMk cId="3559520042" sldId="7894"/>
        </pc:sldMkLst>
      </pc:sldChg>
      <pc:sldChg chg="del">
        <pc:chgData name="SullivanM" userId="350d618f-92d9-45c2-831f-faece6ff0719" providerId="ADAL" clId="{3795A54C-397D-42CF-A4A3-24BBF4C6E721}" dt="2023-07-09T02:11:43.250" v="6817" actId="2696"/>
        <pc:sldMkLst>
          <pc:docMk/>
          <pc:sldMk cId="1574477971" sldId="7895"/>
        </pc:sldMkLst>
      </pc:sldChg>
      <pc:sldChg chg="del">
        <pc:chgData name="SullivanM" userId="350d618f-92d9-45c2-831f-faece6ff0719" providerId="ADAL" clId="{3795A54C-397D-42CF-A4A3-24BBF4C6E721}" dt="2023-07-09T02:11:43.933" v="6818" actId="2696"/>
        <pc:sldMkLst>
          <pc:docMk/>
          <pc:sldMk cId="2951689577" sldId="7896"/>
        </pc:sldMkLst>
      </pc:sldChg>
      <pc:sldChg chg="del">
        <pc:chgData name="SullivanM" userId="350d618f-92d9-45c2-831f-faece6ff0719" providerId="ADAL" clId="{3795A54C-397D-42CF-A4A3-24BBF4C6E721}" dt="2023-07-09T02:11:44.445" v="6819" actId="2696"/>
        <pc:sldMkLst>
          <pc:docMk/>
          <pc:sldMk cId="41589937" sldId="7897"/>
        </pc:sldMkLst>
      </pc:sldChg>
      <pc:sldChg chg="del">
        <pc:chgData name="SullivanM" userId="350d618f-92d9-45c2-831f-faece6ff0719" providerId="ADAL" clId="{3795A54C-397D-42CF-A4A3-24BBF4C6E721}" dt="2023-07-09T02:11:44.927" v="6820" actId="2696"/>
        <pc:sldMkLst>
          <pc:docMk/>
          <pc:sldMk cId="313008872" sldId="7898"/>
        </pc:sldMkLst>
      </pc:sldChg>
      <pc:sldChg chg="del">
        <pc:chgData name="SullivanM" userId="350d618f-92d9-45c2-831f-faece6ff0719" providerId="ADAL" clId="{3795A54C-397D-42CF-A4A3-24BBF4C6E721}" dt="2023-07-09T02:11:45.479" v="6821" actId="2696"/>
        <pc:sldMkLst>
          <pc:docMk/>
          <pc:sldMk cId="2954992472" sldId="7899"/>
        </pc:sldMkLst>
      </pc:sldChg>
      <pc:sldChg chg="del">
        <pc:chgData name="SullivanM" userId="350d618f-92d9-45c2-831f-faece6ff0719" providerId="ADAL" clId="{3795A54C-397D-42CF-A4A3-24BBF4C6E721}" dt="2023-07-09T02:11:46.695" v="6823" actId="2696"/>
        <pc:sldMkLst>
          <pc:docMk/>
          <pc:sldMk cId="844237740" sldId="7900"/>
        </pc:sldMkLst>
      </pc:sldChg>
      <pc:sldChg chg="del">
        <pc:chgData name="SullivanM" userId="350d618f-92d9-45c2-831f-faece6ff0719" providerId="ADAL" clId="{3795A54C-397D-42CF-A4A3-24BBF4C6E721}" dt="2023-07-09T02:11:45.928" v="6822" actId="2696"/>
        <pc:sldMkLst>
          <pc:docMk/>
          <pc:sldMk cId="2379700417" sldId="7901"/>
        </pc:sldMkLst>
      </pc:sldChg>
      <pc:sldChg chg="del">
        <pc:chgData name="SullivanM" userId="350d618f-92d9-45c2-831f-faece6ff0719" providerId="ADAL" clId="{3795A54C-397D-42CF-A4A3-24BBF4C6E721}" dt="2023-07-09T02:11:47.688" v="6824" actId="2696"/>
        <pc:sldMkLst>
          <pc:docMk/>
          <pc:sldMk cId="2799115782" sldId="7902"/>
        </pc:sldMkLst>
      </pc:sldChg>
      <pc:sldChg chg="del">
        <pc:chgData name="SullivanM" userId="350d618f-92d9-45c2-831f-faece6ff0719" providerId="ADAL" clId="{3795A54C-397D-42CF-A4A3-24BBF4C6E721}" dt="2023-07-09T02:11:48.855" v="6825" actId="2696"/>
        <pc:sldMkLst>
          <pc:docMk/>
          <pc:sldMk cId="2248462878" sldId="7903"/>
        </pc:sldMkLst>
      </pc:sldChg>
      <pc:sldChg chg="del">
        <pc:chgData name="SullivanM" userId="350d618f-92d9-45c2-831f-faece6ff0719" providerId="ADAL" clId="{3795A54C-397D-42CF-A4A3-24BBF4C6E721}" dt="2023-07-09T02:11:49.591" v="6826" actId="2696"/>
        <pc:sldMkLst>
          <pc:docMk/>
          <pc:sldMk cId="930074005" sldId="7904"/>
        </pc:sldMkLst>
      </pc:sldChg>
      <pc:sldChg chg="del">
        <pc:chgData name="SullivanM" userId="350d618f-92d9-45c2-831f-faece6ff0719" providerId="ADAL" clId="{3795A54C-397D-42CF-A4A3-24BBF4C6E721}" dt="2023-07-09T02:11:51.154" v="6828" actId="2696"/>
        <pc:sldMkLst>
          <pc:docMk/>
          <pc:sldMk cId="1340850907" sldId="7905"/>
        </pc:sldMkLst>
      </pc:sldChg>
      <pc:sldChg chg="del">
        <pc:chgData name="SullivanM" userId="350d618f-92d9-45c2-831f-faece6ff0719" providerId="ADAL" clId="{3795A54C-397D-42CF-A4A3-24BBF4C6E721}" dt="2023-07-09T02:11:51.639" v="6829" actId="2696"/>
        <pc:sldMkLst>
          <pc:docMk/>
          <pc:sldMk cId="2762850931" sldId="7906"/>
        </pc:sldMkLst>
      </pc:sldChg>
      <pc:sldChg chg="del">
        <pc:chgData name="SullivanM" userId="350d618f-92d9-45c2-831f-faece6ff0719" providerId="ADAL" clId="{3795A54C-397D-42CF-A4A3-24BBF4C6E721}" dt="2023-07-09T02:11:52.178" v="6830" actId="2696"/>
        <pc:sldMkLst>
          <pc:docMk/>
          <pc:sldMk cId="505881092" sldId="7907"/>
        </pc:sldMkLst>
      </pc:sldChg>
      <pc:sldChg chg="del">
        <pc:chgData name="SullivanM" userId="350d618f-92d9-45c2-831f-faece6ff0719" providerId="ADAL" clId="{3795A54C-397D-42CF-A4A3-24BBF4C6E721}" dt="2023-07-09T02:11:52.701" v="6831" actId="2696"/>
        <pc:sldMkLst>
          <pc:docMk/>
          <pc:sldMk cId="3406277822" sldId="7908"/>
        </pc:sldMkLst>
      </pc:sldChg>
      <pc:sldChg chg="del">
        <pc:chgData name="SullivanM" userId="350d618f-92d9-45c2-831f-faece6ff0719" providerId="ADAL" clId="{3795A54C-397D-42CF-A4A3-24BBF4C6E721}" dt="2023-07-09T02:11:53.160" v="6832" actId="2696"/>
        <pc:sldMkLst>
          <pc:docMk/>
          <pc:sldMk cId="3402358591" sldId="7909"/>
        </pc:sldMkLst>
      </pc:sldChg>
      <pc:sldChg chg="del">
        <pc:chgData name="SullivanM" userId="350d618f-92d9-45c2-831f-faece6ff0719" providerId="ADAL" clId="{3795A54C-397D-42CF-A4A3-24BBF4C6E721}" dt="2023-07-09T02:11:54.077" v="6833" actId="2696"/>
        <pc:sldMkLst>
          <pc:docMk/>
          <pc:sldMk cId="2669681154" sldId="7910"/>
        </pc:sldMkLst>
      </pc:sldChg>
      <pc:sldChg chg="del">
        <pc:chgData name="SullivanM" userId="350d618f-92d9-45c2-831f-faece6ff0719" providerId="ADAL" clId="{3795A54C-397D-42CF-A4A3-24BBF4C6E721}" dt="2023-07-09T02:11:54.610" v="6834" actId="2696"/>
        <pc:sldMkLst>
          <pc:docMk/>
          <pc:sldMk cId="863779674" sldId="7911"/>
        </pc:sldMkLst>
      </pc:sldChg>
      <pc:sldChg chg="del">
        <pc:chgData name="SullivanM" userId="350d618f-92d9-45c2-831f-faece6ff0719" providerId="ADAL" clId="{3795A54C-397D-42CF-A4A3-24BBF4C6E721}" dt="2023-07-09T02:11:56.136" v="6836" actId="2696"/>
        <pc:sldMkLst>
          <pc:docMk/>
          <pc:sldMk cId="3247349182" sldId="7912"/>
        </pc:sldMkLst>
      </pc:sldChg>
      <pc:sldChg chg="del">
        <pc:chgData name="SullivanM" userId="350d618f-92d9-45c2-831f-faece6ff0719" providerId="ADAL" clId="{3795A54C-397D-42CF-A4A3-24BBF4C6E721}" dt="2023-07-09T02:11:56.840" v="6837" actId="2696"/>
        <pc:sldMkLst>
          <pc:docMk/>
          <pc:sldMk cId="3149145758" sldId="7913"/>
        </pc:sldMkLst>
      </pc:sldChg>
      <pc:sldChg chg="del">
        <pc:chgData name="SullivanM" userId="350d618f-92d9-45c2-831f-faece6ff0719" providerId="ADAL" clId="{3795A54C-397D-42CF-A4A3-24BBF4C6E721}" dt="2023-07-09T02:11:58.365" v="6840" actId="2696"/>
        <pc:sldMkLst>
          <pc:docMk/>
          <pc:sldMk cId="974008295" sldId="7914"/>
        </pc:sldMkLst>
      </pc:sldChg>
      <pc:sldChg chg="del">
        <pc:chgData name="SullivanM" userId="350d618f-92d9-45c2-831f-faece6ff0719" providerId="ADAL" clId="{3795A54C-397D-42CF-A4A3-24BBF4C6E721}" dt="2023-07-09T02:11:57.885" v="6839" actId="2696"/>
        <pc:sldMkLst>
          <pc:docMk/>
          <pc:sldMk cId="2372378218" sldId="7915"/>
        </pc:sldMkLst>
      </pc:sldChg>
      <pc:sldChg chg="del">
        <pc:chgData name="SullivanM" userId="350d618f-92d9-45c2-831f-faece6ff0719" providerId="ADAL" clId="{3795A54C-397D-42CF-A4A3-24BBF4C6E721}" dt="2023-07-09T02:11:59.133" v="6842" actId="2696"/>
        <pc:sldMkLst>
          <pc:docMk/>
          <pc:sldMk cId="173006131" sldId="7917"/>
        </pc:sldMkLst>
      </pc:sldChg>
      <pc:sldChg chg="del">
        <pc:chgData name="SullivanM" userId="350d618f-92d9-45c2-831f-faece6ff0719" providerId="ADAL" clId="{3795A54C-397D-42CF-A4A3-24BBF4C6E721}" dt="2023-07-09T02:12:00.114" v="6844" actId="2696"/>
        <pc:sldMkLst>
          <pc:docMk/>
          <pc:sldMk cId="368178514" sldId="7918"/>
        </pc:sldMkLst>
      </pc:sldChg>
      <pc:sldChg chg="del">
        <pc:chgData name="SullivanM" userId="350d618f-92d9-45c2-831f-faece6ff0719" providerId="ADAL" clId="{3795A54C-397D-42CF-A4A3-24BBF4C6E721}" dt="2023-07-09T02:12:00.487" v="6845" actId="2696"/>
        <pc:sldMkLst>
          <pc:docMk/>
          <pc:sldMk cId="3605917878" sldId="7919"/>
        </pc:sldMkLst>
      </pc:sldChg>
      <pc:sldChg chg="del">
        <pc:chgData name="SullivanM" userId="350d618f-92d9-45c2-831f-faece6ff0719" providerId="ADAL" clId="{3795A54C-397D-42CF-A4A3-24BBF4C6E721}" dt="2023-07-09T02:12:00.968" v="6846" actId="2696"/>
        <pc:sldMkLst>
          <pc:docMk/>
          <pc:sldMk cId="2496896188" sldId="7920"/>
        </pc:sldMkLst>
      </pc:sldChg>
      <pc:sldChg chg="del">
        <pc:chgData name="SullivanM" userId="350d618f-92d9-45c2-831f-faece6ff0719" providerId="ADAL" clId="{3795A54C-397D-42CF-A4A3-24BBF4C6E721}" dt="2023-07-09T02:12:01.960" v="6847" actId="2696"/>
        <pc:sldMkLst>
          <pc:docMk/>
          <pc:sldMk cId="3807046654" sldId="7921"/>
        </pc:sldMkLst>
      </pc:sldChg>
      <pc:sldChg chg="del">
        <pc:chgData name="SullivanM" userId="350d618f-92d9-45c2-831f-faece6ff0719" providerId="ADAL" clId="{3795A54C-397D-42CF-A4A3-24BBF4C6E721}" dt="2023-07-09T02:12:02.419" v="6848" actId="2696"/>
        <pc:sldMkLst>
          <pc:docMk/>
          <pc:sldMk cId="915369415" sldId="7922"/>
        </pc:sldMkLst>
      </pc:sldChg>
      <pc:sldChg chg="del">
        <pc:chgData name="SullivanM" userId="350d618f-92d9-45c2-831f-faece6ff0719" providerId="ADAL" clId="{3795A54C-397D-42CF-A4A3-24BBF4C6E721}" dt="2023-07-09T02:12:02.815" v="6849" actId="2696"/>
        <pc:sldMkLst>
          <pc:docMk/>
          <pc:sldMk cId="2924726799" sldId="7923"/>
        </pc:sldMkLst>
      </pc:sldChg>
      <pc:sldChg chg="del">
        <pc:chgData name="SullivanM" userId="350d618f-92d9-45c2-831f-faece6ff0719" providerId="ADAL" clId="{3795A54C-397D-42CF-A4A3-24BBF4C6E721}" dt="2023-07-09T02:12:03.176" v="6850" actId="2696"/>
        <pc:sldMkLst>
          <pc:docMk/>
          <pc:sldMk cId="2737911433" sldId="7924"/>
        </pc:sldMkLst>
      </pc:sldChg>
      <pc:sldChg chg="del">
        <pc:chgData name="SullivanM" userId="350d618f-92d9-45c2-831f-faece6ff0719" providerId="ADAL" clId="{3795A54C-397D-42CF-A4A3-24BBF4C6E721}" dt="2023-07-09T02:12:03.602" v="6851" actId="2696"/>
        <pc:sldMkLst>
          <pc:docMk/>
          <pc:sldMk cId="1870388468" sldId="7925"/>
        </pc:sldMkLst>
      </pc:sldChg>
      <pc:sldChg chg="del">
        <pc:chgData name="SullivanM" userId="350d618f-92d9-45c2-831f-faece6ff0719" providerId="ADAL" clId="{3795A54C-397D-42CF-A4A3-24BBF4C6E721}" dt="2023-07-09T02:11:38.429" v="6806" actId="2696"/>
        <pc:sldMkLst>
          <pc:docMk/>
          <pc:sldMk cId="2921080508" sldId="7926"/>
        </pc:sldMkLst>
      </pc:sldChg>
      <pc:sldChg chg="del">
        <pc:chgData name="SullivanM" userId="350d618f-92d9-45c2-831f-faece6ff0719" providerId="ADAL" clId="{3795A54C-397D-42CF-A4A3-24BBF4C6E721}" dt="2023-07-09T02:11:50.450" v="6827" actId="2696"/>
        <pc:sldMkLst>
          <pc:docMk/>
          <pc:sldMk cId="3543684405" sldId="7927"/>
        </pc:sldMkLst>
      </pc:sldChg>
      <pc:sldChg chg="del">
        <pc:chgData name="SullivanM" userId="350d618f-92d9-45c2-831f-faece6ff0719" providerId="ADAL" clId="{3795A54C-397D-42CF-A4A3-24BBF4C6E721}" dt="2023-07-09T02:11:58.738" v="6841" actId="2696"/>
        <pc:sldMkLst>
          <pc:docMk/>
          <pc:sldMk cId="3922763462" sldId="7928"/>
        </pc:sldMkLst>
      </pc:sldChg>
      <pc:sldChg chg="del">
        <pc:chgData name="SullivanM" userId="350d618f-92d9-45c2-831f-faece6ff0719" providerId="ADAL" clId="{3795A54C-397D-42CF-A4A3-24BBF4C6E721}" dt="2023-07-09T02:11:57.459" v="6838" actId="2696"/>
        <pc:sldMkLst>
          <pc:docMk/>
          <pc:sldMk cId="3385445368" sldId="7929"/>
        </pc:sldMkLst>
      </pc:sldChg>
      <pc:sldChg chg="del">
        <pc:chgData name="SullivanM" userId="350d618f-92d9-45c2-831f-faece6ff0719" providerId="ADAL" clId="{3795A54C-397D-42CF-A4A3-24BBF4C6E721}" dt="2023-07-09T02:11:59.720" v="6843" actId="2696"/>
        <pc:sldMkLst>
          <pc:docMk/>
          <pc:sldMk cId="411895393" sldId="7930"/>
        </pc:sldMkLst>
      </pc:sldChg>
      <pc:sldChg chg="del">
        <pc:chgData name="SullivanM" userId="350d618f-92d9-45c2-831f-faece6ff0719" providerId="ADAL" clId="{3795A54C-397D-42CF-A4A3-24BBF4C6E721}" dt="2023-07-09T02:11:34.066" v="6796" actId="2696"/>
        <pc:sldMkLst>
          <pc:docMk/>
          <pc:sldMk cId="3223814287" sldId="7931"/>
        </pc:sldMkLst>
      </pc:sldChg>
      <pc:sldChg chg="delSp modSp add modAnim">
        <pc:chgData name="SullivanM" userId="350d618f-92d9-45c2-831f-faece6ff0719" providerId="ADAL" clId="{3795A54C-397D-42CF-A4A3-24BBF4C6E721}" dt="2023-07-09T02:18:34.515" v="6938" actId="20577"/>
        <pc:sldMkLst>
          <pc:docMk/>
          <pc:sldMk cId="2744252939" sldId="7932"/>
        </pc:sldMkLst>
        <pc:spChg chg="mod">
          <ac:chgData name="SullivanM" userId="350d618f-92d9-45c2-831f-faece6ff0719" providerId="ADAL" clId="{3795A54C-397D-42CF-A4A3-24BBF4C6E721}" dt="2023-07-09T02:18:34.515" v="6938" actId="20577"/>
          <ac:spMkLst>
            <pc:docMk/>
            <pc:sldMk cId="2744252939" sldId="7932"/>
            <ac:spMk id="18434" creationId="{C7D27934-BA8D-0729-FEBE-700E6E619618}"/>
          </ac:spMkLst>
        </pc:spChg>
        <pc:picChg chg="del">
          <ac:chgData name="SullivanM" userId="350d618f-92d9-45c2-831f-faece6ff0719" providerId="ADAL" clId="{3795A54C-397D-42CF-A4A3-24BBF4C6E721}" dt="2023-07-08T19:25:54.297" v="641" actId="478"/>
          <ac:picMkLst>
            <pc:docMk/>
            <pc:sldMk cId="2744252939" sldId="7932"/>
            <ac:picMk id="5" creationId="{441B9544-CB60-4564-BA94-87070CA84A6D}"/>
          </ac:picMkLst>
        </pc:picChg>
      </pc:sldChg>
      <pc:sldChg chg="addSp delSp modSp add del">
        <pc:chgData name="SullivanM" userId="350d618f-92d9-45c2-831f-faece6ff0719" providerId="ADAL" clId="{3795A54C-397D-42CF-A4A3-24BBF4C6E721}" dt="2023-07-08T20:21:00.669" v="2511" actId="2696"/>
        <pc:sldMkLst>
          <pc:docMk/>
          <pc:sldMk cId="2305936246" sldId="7933"/>
        </pc:sldMkLst>
        <pc:spChg chg="del">
          <ac:chgData name="SullivanM" userId="350d618f-92d9-45c2-831f-faece6ff0719" providerId="ADAL" clId="{3795A54C-397D-42CF-A4A3-24BBF4C6E721}" dt="2023-07-08T20:03:41.430" v="2052" actId="478"/>
          <ac:spMkLst>
            <pc:docMk/>
            <pc:sldMk cId="2305936246" sldId="7933"/>
            <ac:spMk id="2" creationId="{6E09B71C-A6B0-48C8-88D0-C018D6877EC4}"/>
          </ac:spMkLst>
        </pc:spChg>
        <pc:spChg chg="del">
          <ac:chgData name="SullivanM" userId="350d618f-92d9-45c2-831f-faece6ff0719" providerId="ADAL" clId="{3795A54C-397D-42CF-A4A3-24BBF4C6E721}" dt="2023-07-08T20:03:43.400" v="2053" actId="478"/>
          <ac:spMkLst>
            <pc:docMk/>
            <pc:sldMk cId="2305936246" sldId="7933"/>
            <ac:spMk id="3" creationId="{B9CBCA30-A359-4DE6-83CB-914607171B05}"/>
          </ac:spMkLst>
        </pc:spChg>
        <pc:spChg chg="add mod">
          <ac:chgData name="SullivanM" userId="350d618f-92d9-45c2-831f-faece6ff0719" providerId="ADAL" clId="{3795A54C-397D-42CF-A4A3-24BBF4C6E721}" dt="2023-07-08T20:06:17.300" v="2109" actId="2085"/>
          <ac:spMkLst>
            <pc:docMk/>
            <pc:sldMk cId="2305936246" sldId="7933"/>
            <ac:spMk id="6" creationId="{9D566D55-F982-4A9D-A3F7-D4257031C575}"/>
          </ac:spMkLst>
        </pc:spChg>
        <pc:spChg chg="add mod">
          <ac:chgData name="SullivanM" userId="350d618f-92d9-45c2-831f-faece6ff0719" providerId="ADAL" clId="{3795A54C-397D-42CF-A4A3-24BBF4C6E721}" dt="2023-07-08T20:07:22.540" v="2136" actId="14100"/>
          <ac:spMkLst>
            <pc:docMk/>
            <pc:sldMk cId="2305936246" sldId="7933"/>
            <ac:spMk id="7" creationId="{3373D972-492C-4A66-AD51-8BB2D1D7ACF9}"/>
          </ac:spMkLst>
        </pc:spChg>
        <pc:picChg chg="add mod">
          <ac:chgData name="SullivanM" userId="350d618f-92d9-45c2-831f-faece6ff0719" providerId="ADAL" clId="{3795A54C-397D-42CF-A4A3-24BBF4C6E721}" dt="2023-07-08T20:06:54.230" v="2129" actId="1036"/>
          <ac:picMkLst>
            <pc:docMk/>
            <pc:sldMk cId="2305936246" sldId="7933"/>
            <ac:picMk id="5" creationId="{13BAAD03-8DF5-493D-B1B8-F044075935CB}"/>
          </ac:picMkLst>
        </pc:picChg>
      </pc:sldChg>
      <pc:sldChg chg="modSp add">
        <pc:chgData name="SullivanM" userId="350d618f-92d9-45c2-831f-faece6ff0719" providerId="ADAL" clId="{3795A54C-397D-42CF-A4A3-24BBF4C6E721}" dt="2023-07-09T02:18:41.042" v="6947" actId="20577"/>
        <pc:sldMkLst>
          <pc:docMk/>
          <pc:sldMk cId="639629001" sldId="7934"/>
        </pc:sldMkLst>
        <pc:spChg chg="mod">
          <ac:chgData name="SullivanM" userId="350d618f-92d9-45c2-831f-faece6ff0719" providerId="ADAL" clId="{3795A54C-397D-42CF-A4A3-24BBF4C6E721}" dt="2023-07-09T02:18:41.042" v="6947" actId="20577"/>
          <ac:spMkLst>
            <pc:docMk/>
            <pc:sldMk cId="639629001" sldId="7934"/>
            <ac:spMk id="18434" creationId="{C7D27934-BA8D-0729-FEBE-700E6E619618}"/>
          </ac:spMkLst>
        </pc:spChg>
      </pc:sldChg>
      <pc:sldChg chg="addSp modSp add modAnim">
        <pc:chgData name="SullivanM" userId="350d618f-92d9-45c2-831f-faece6ff0719" providerId="ADAL" clId="{3795A54C-397D-42CF-A4A3-24BBF4C6E721}" dt="2023-07-09T02:43:51.164" v="7186"/>
        <pc:sldMkLst>
          <pc:docMk/>
          <pc:sldMk cId="3067942717" sldId="7935"/>
        </pc:sldMkLst>
        <pc:spChg chg="add mod">
          <ac:chgData name="SullivanM" userId="350d618f-92d9-45c2-831f-faece6ff0719" providerId="ADAL" clId="{3795A54C-397D-42CF-A4A3-24BBF4C6E721}" dt="2023-07-08T19:52:37.450" v="1738"/>
          <ac:spMkLst>
            <pc:docMk/>
            <pc:sldMk cId="3067942717" sldId="7935"/>
            <ac:spMk id="3" creationId="{C8CB8713-55D1-4485-B976-6A561EC6816A}"/>
          </ac:spMkLst>
        </pc:spChg>
        <pc:spChg chg="mod">
          <ac:chgData name="SullivanM" userId="350d618f-92d9-45c2-831f-faece6ff0719" providerId="ADAL" clId="{3795A54C-397D-42CF-A4A3-24BBF4C6E721}" dt="2023-07-09T02:18:51.495" v="6956" actId="20577"/>
          <ac:spMkLst>
            <pc:docMk/>
            <pc:sldMk cId="3067942717" sldId="7935"/>
            <ac:spMk id="18434" creationId="{C7D27934-BA8D-0729-FEBE-700E6E619618}"/>
          </ac:spMkLst>
        </pc:spChg>
        <pc:picChg chg="add mod">
          <ac:chgData name="SullivanM" userId="350d618f-92d9-45c2-831f-faece6ff0719" providerId="ADAL" clId="{3795A54C-397D-42CF-A4A3-24BBF4C6E721}" dt="2023-07-08T19:36:04.212" v="1101" actId="1038"/>
          <ac:picMkLst>
            <pc:docMk/>
            <pc:sldMk cId="3067942717" sldId="7935"/>
            <ac:picMk id="4" creationId="{E743E09F-1409-4623-AAE8-C283C0E2713D}"/>
          </ac:picMkLst>
        </pc:picChg>
      </pc:sldChg>
      <pc:sldChg chg="delSp modSp add modAnim">
        <pc:chgData name="SullivanM" userId="350d618f-92d9-45c2-831f-faece6ff0719" providerId="ADAL" clId="{3795A54C-397D-42CF-A4A3-24BBF4C6E721}" dt="2023-07-09T02:44:28.656" v="7237" actId="1038"/>
        <pc:sldMkLst>
          <pc:docMk/>
          <pc:sldMk cId="3925736149" sldId="7936"/>
        </pc:sldMkLst>
        <pc:spChg chg="mod">
          <ac:chgData name="SullivanM" userId="350d618f-92d9-45c2-831f-faece6ff0719" providerId="ADAL" clId="{3795A54C-397D-42CF-A4A3-24BBF4C6E721}" dt="2023-07-09T02:44:28.656" v="7237" actId="1038"/>
          <ac:spMkLst>
            <pc:docMk/>
            <pc:sldMk cId="3925736149" sldId="7936"/>
            <ac:spMk id="3" creationId="{C8CB8713-55D1-4485-B976-6A561EC6816A}"/>
          </ac:spMkLst>
        </pc:spChg>
        <pc:spChg chg="mod">
          <ac:chgData name="SullivanM" userId="350d618f-92d9-45c2-831f-faece6ff0719" providerId="ADAL" clId="{3795A54C-397D-42CF-A4A3-24BBF4C6E721}" dt="2023-07-09T02:18:59.698" v="6969" actId="20577"/>
          <ac:spMkLst>
            <pc:docMk/>
            <pc:sldMk cId="3925736149" sldId="7936"/>
            <ac:spMk id="18434" creationId="{C7D27934-BA8D-0729-FEBE-700E6E619618}"/>
          </ac:spMkLst>
        </pc:spChg>
        <pc:picChg chg="del">
          <ac:chgData name="SullivanM" userId="350d618f-92d9-45c2-831f-faece6ff0719" providerId="ADAL" clId="{3795A54C-397D-42CF-A4A3-24BBF4C6E721}" dt="2023-07-08T19:36:25.602" v="1104" actId="478"/>
          <ac:picMkLst>
            <pc:docMk/>
            <pc:sldMk cId="3925736149" sldId="7936"/>
            <ac:picMk id="4" creationId="{E743E09F-1409-4623-AAE8-C283C0E2713D}"/>
          </ac:picMkLst>
        </pc:picChg>
      </pc:sldChg>
      <pc:sldChg chg="addSp delSp modSp add delAnim modAnim">
        <pc:chgData name="SullivanM" userId="350d618f-92d9-45c2-831f-faece6ff0719" providerId="ADAL" clId="{3795A54C-397D-42CF-A4A3-24BBF4C6E721}" dt="2023-07-09T02:19:24.956" v="6980" actId="5793"/>
        <pc:sldMkLst>
          <pc:docMk/>
          <pc:sldMk cId="2869000411" sldId="7937"/>
        </pc:sldMkLst>
        <pc:spChg chg="del">
          <ac:chgData name="SullivanM" userId="350d618f-92d9-45c2-831f-faece6ff0719" providerId="ADAL" clId="{3795A54C-397D-42CF-A4A3-24BBF4C6E721}" dt="2023-07-08T19:43:45.976" v="1708" actId="478"/>
          <ac:spMkLst>
            <pc:docMk/>
            <pc:sldMk cId="2869000411" sldId="7937"/>
            <ac:spMk id="3" creationId="{C8CB8713-55D1-4485-B976-6A561EC6816A}"/>
          </ac:spMkLst>
        </pc:spChg>
        <pc:spChg chg="add del mod">
          <ac:chgData name="SullivanM" userId="350d618f-92d9-45c2-831f-faece6ff0719" providerId="ADAL" clId="{3795A54C-397D-42CF-A4A3-24BBF4C6E721}" dt="2023-07-09T02:17:41.799" v="6908" actId="478"/>
          <ac:spMkLst>
            <pc:docMk/>
            <pc:sldMk cId="2869000411" sldId="7937"/>
            <ac:spMk id="4" creationId="{AF92A332-21B1-430E-94D1-E89208264B0A}"/>
          </ac:spMkLst>
        </pc:spChg>
        <pc:spChg chg="mod">
          <ac:chgData name="SullivanM" userId="350d618f-92d9-45c2-831f-faece6ff0719" providerId="ADAL" clId="{3795A54C-397D-42CF-A4A3-24BBF4C6E721}" dt="2023-07-09T02:19:24.956" v="6980" actId="5793"/>
          <ac:spMkLst>
            <pc:docMk/>
            <pc:sldMk cId="2869000411" sldId="7937"/>
            <ac:spMk id="18434" creationId="{C7D27934-BA8D-0729-FEBE-700E6E619618}"/>
          </ac:spMkLst>
        </pc:spChg>
      </pc:sldChg>
      <pc:sldChg chg="modSp add modAnim">
        <pc:chgData name="SullivanM" userId="350d618f-92d9-45c2-831f-faece6ff0719" providerId="ADAL" clId="{3795A54C-397D-42CF-A4A3-24BBF4C6E721}" dt="2023-07-09T02:52:19.786" v="7412" actId="1035"/>
        <pc:sldMkLst>
          <pc:docMk/>
          <pc:sldMk cId="322395089" sldId="7938"/>
        </pc:sldMkLst>
        <pc:spChg chg="mod">
          <ac:chgData name="SullivanM" userId="350d618f-92d9-45c2-831f-faece6ff0719" providerId="ADAL" clId="{3795A54C-397D-42CF-A4A3-24BBF4C6E721}" dt="2023-07-09T02:52:19.786" v="7412" actId="1035"/>
          <ac:spMkLst>
            <pc:docMk/>
            <pc:sldMk cId="322395089" sldId="7938"/>
            <ac:spMk id="4" creationId="{AF92A332-21B1-430E-94D1-E89208264B0A}"/>
          </ac:spMkLst>
        </pc:spChg>
        <pc:spChg chg="mod">
          <ac:chgData name="SullivanM" userId="350d618f-92d9-45c2-831f-faece6ff0719" providerId="ADAL" clId="{3795A54C-397D-42CF-A4A3-24BBF4C6E721}" dt="2023-07-09T02:52:06.500" v="7367" actId="207"/>
          <ac:spMkLst>
            <pc:docMk/>
            <pc:sldMk cId="322395089" sldId="7938"/>
            <ac:spMk id="18434" creationId="{C7D27934-BA8D-0729-FEBE-700E6E619618}"/>
          </ac:spMkLst>
        </pc:spChg>
      </pc:sldChg>
      <pc:sldChg chg="addSp delSp modSp add del delAnim modAnim">
        <pc:chgData name="SullivanM" userId="350d618f-92d9-45c2-831f-faece6ff0719" providerId="ADAL" clId="{3795A54C-397D-42CF-A4A3-24BBF4C6E721}" dt="2023-07-09T02:20:49.260" v="7013" actId="2696"/>
        <pc:sldMkLst>
          <pc:docMk/>
          <pc:sldMk cId="1077745709" sldId="7939"/>
        </pc:sldMkLst>
        <pc:spChg chg="del">
          <ac:chgData name="SullivanM" userId="350d618f-92d9-45c2-831f-faece6ff0719" providerId="ADAL" clId="{3795A54C-397D-42CF-A4A3-24BBF4C6E721}" dt="2023-07-08T20:03:19.660" v="2051" actId="478"/>
          <ac:spMkLst>
            <pc:docMk/>
            <pc:sldMk cId="1077745709" sldId="7939"/>
            <ac:spMk id="4" creationId="{AF92A332-21B1-430E-94D1-E89208264B0A}"/>
          </ac:spMkLst>
        </pc:spChg>
        <pc:spChg chg="add del mod">
          <ac:chgData name="SullivanM" userId="350d618f-92d9-45c2-831f-faece6ff0719" providerId="ADAL" clId="{3795A54C-397D-42CF-A4A3-24BBF4C6E721}" dt="2023-07-08T20:19:18.739" v="2469" actId="478"/>
          <ac:spMkLst>
            <pc:docMk/>
            <pc:sldMk cId="1077745709" sldId="7939"/>
            <ac:spMk id="5" creationId="{178ED430-4BD9-4199-B5A7-177E23A4F9DD}"/>
          </ac:spMkLst>
        </pc:spChg>
        <pc:spChg chg="mod">
          <ac:chgData name="SullivanM" userId="350d618f-92d9-45c2-831f-faece6ff0719" providerId="ADAL" clId="{3795A54C-397D-42CF-A4A3-24BBF4C6E721}" dt="2023-07-08T20:19:27.921" v="2471" actId="14100"/>
          <ac:spMkLst>
            <pc:docMk/>
            <pc:sldMk cId="1077745709" sldId="7939"/>
            <ac:spMk id="18434" creationId="{C7D27934-BA8D-0729-FEBE-700E6E619618}"/>
          </ac:spMkLst>
        </pc:spChg>
      </pc:sldChg>
      <pc:sldChg chg="add del">
        <pc:chgData name="SullivanM" userId="350d618f-92d9-45c2-831f-faece6ff0719" providerId="ADAL" clId="{3795A54C-397D-42CF-A4A3-24BBF4C6E721}" dt="2023-07-08T20:21:19.808" v="2512" actId="2696"/>
        <pc:sldMkLst>
          <pc:docMk/>
          <pc:sldMk cId="2926895894" sldId="7940"/>
        </pc:sldMkLst>
      </pc:sldChg>
      <pc:sldChg chg="modSp add modAnim">
        <pc:chgData name="SullivanM" userId="350d618f-92d9-45c2-831f-faece6ff0719" providerId="ADAL" clId="{3795A54C-397D-42CF-A4A3-24BBF4C6E721}" dt="2023-07-09T02:51:57.530" v="7366" actId="1035"/>
        <pc:sldMkLst>
          <pc:docMk/>
          <pc:sldMk cId="1371787610" sldId="7941"/>
        </pc:sldMkLst>
        <pc:spChg chg="mod">
          <ac:chgData name="SullivanM" userId="350d618f-92d9-45c2-831f-faece6ff0719" providerId="ADAL" clId="{3795A54C-397D-42CF-A4A3-24BBF4C6E721}" dt="2023-07-09T02:51:57.530" v="7366" actId="1035"/>
          <ac:spMkLst>
            <pc:docMk/>
            <pc:sldMk cId="1371787610" sldId="7941"/>
            <ac:spMk id="4" creationId="{AF92A332-21B1-430E-94D1-E89208264B0A}"/>
          </ac:spMkLst>
        </pc:spChg>
        <pc:spChg chg="mod">
          <ac:chgData name="SullivanM" userId="350d618f-92d9-45c2-831f-faece6ff0719" providerId="ADAL" clId="{3795A54C-397D-42CF-A4A3-24BBF4C6E721}" dt="2023-07-09T02:51:46.485" v="7320" actId="207"/>
          <ac:spMkLst>
            <pc:docMk/>
            <pc:sldMk cId="1371787610" sldId="7941"/>
            <ac:spMk id="18434" creationId="{C7D27934-BA8D-0729-FEBE-700E6E619618}"/>
          </ac:spMkLst>
        </pc:spChg>
      </pc:sldChg>
      <pc:sldChg chg="delSp modSp add delAnim modAnim">
        <pc:chgData name="SullivanM" userId="350d618f-92d9-45c2-831f-faece6ff0719" providerId="ADAL" clId="{3795A54C-397D-42CF-A4A3-24BBF4C6E721}" dt="2023-07-09T02:21:12.167" v="7030"/>
        <pc:sldMkLst>
          <pc:docMk/>
          <pc:sldMk cId="1537925524" sldId="7942"/>
        </pc:sldMkLst>
        <pc:spChg chg="del mod">
          <ac:chgData name="SullivanM" userId="350d618f-92d9-45c2-831f-faece6ff0719" providerId="ADAL" clId="{3795A54C-397D-42CF-A4A3-24BBF4C6E721}" dt="2023-07-09T02:02:25.483" v="6365" actId="478"/>
          <ac:spMkLst>
            <pc:docMk/>
            <pc:sldMk cId="1537925524" sldId="7942"/>
            <ac:spMk id="5" creationId="{178ED430-4BD9-4199-B5A7-177E23A4F9DD}"/>
          </ac:spMkLst>
        </pc:spChg>
        <pc:spChg chg="mod">
          <ac:chgData name="SullivanM" userId="350d618f-92d9-45c2-831f-faece6ff0719" providerId="ADAL" clId="{3795A54C-397D-42CF-A4A3-24BBF4C6E721}" dt="2023-07-09T02:20:57.191" v="7028" actId="20577"/>
          <ac:spMkLst>
            <pc:docMk/>
            <pc:sldMk cId="1537925524" sldId="7942"/>
            <ac:spMk id="18434" creationId="{C7D27934-BA8D-0729-FEBE-700E6E619618}"/>
          </ac:spMkLst>
        </pc:spChg>
      </pc:sldChg>
      <pc:sldChg chg="addSp delSp modSp add delAnim modAnim">
        <pc:chgData name="SullivanM" userId="350d618f-92d9-45c2-831f-faece6ff0719" providerId="ADAL" clId="{3795A54C-397D-42CF-A4A3-24BBF4C6E721}" dt="2023-07-08T20:24:50.349" v="2590" actId="478"/>
        <pc:sldMkLst>
          <pc:docMk/>
          <pc:sldMk cId="2119521978" sldId="7943"/>
        </pc:sldMkLst>
        <pc:spChg chg="add del mod">
          <ac:chgData name="SullivanM" userId="350d618f-92d9-45c2-831f-faece6ff0719" providerId="ADAL" clId="{3795A54C-397D-42CF-A4A3-24BBF4C6E721}" dt="2023-07-08T20:24:50.349" v="2590" actId="478"/>
          <ac:spMkLst>
            <pc:docMk/>
            <pc:sldMk cId="2119521978" sldId="7943"/>
            <ac:spMk id="4" creationId="{719670AB-171F-4139-8F59-261457A7CF97}"/>
          </ac:spMkLst>
        </pc:spChg>
        <pc:spChg chg="del">
          <ac:chgData name="SullivanM" userId="350d618f-92d9-45c2-831f-faece6ff0719" providerId="ADAL" clId="{3795A54C-397D-42CF-A4A3-24BBF4C6E721}" dt="2023-07-08T20:21:26.869" v="2514" actId="478"/>
          <ac:spMkLst>
            <pc:docMk/>
            <pc:sldMk cId="2119521978" sldId="7943"/>
            <ac:spMk id="5" creationId="{178ED430-4BD9-4199-B5A7-177E23A4F9DD}"/>
          </ac:spMkLst>
        </pc:spChg>
        <pc:spChg chg="mod">
          <ac:chgData name="SullivanM" userId="350d618f-92d9-45c2-831f-faece6ff0719" providerId="ADAL" clId="{3795A54C-397D-42CF-A4A3-24BBF4C6E721}" dt="2023-07-08T20:23:23.908" v="2522" actId="114"/>
          <ac:spMkLst>
            <pc:docMk/>
            <pc:sldMk cId="2119521978" sldId="7943"/>
            <ac:spMk id="18434" creationId="{C7D27934-BA8D-0729-FEBE-700E6E619618}"/>
          </ac:spMkLst>
        </pc:spChg>
      </pc:sldChg>
      <pc:sldChg chg="modSp add">
        <pc:chgData name="SullivanM" userId="350d618f-92d9-45c2-831f-faece6ff0719" providerId="ADAL" clId="{3795A54C-397D-42CF-A4A3-24BBF4C6E721}" dt="2023-07-09T00:18:26.467" v="5101" actId="1035"/>
        <pc:sldMkLst>
          <pc:docMk/>
          <pc:sldMk cId="3987376851" sldId="7944"/>
        </pc:sldMkLst>
        <pc:spChg chg="mod">
          <ac:chgData name="SullivanM" userId="350d618f-92d9-45c2-831f-faece6ff0719" providerId="ADAL" clId="{3795A54C-397D-42CF-A4A3-24BBF4C6E721}" dt="2023-07-09T00:18:26.467" v="5101" actId="1035"/>
          <ac:spMkLst>
            <pc:docMk/>
            <pc:sldMk cId="3987376851" sldId="7944"/>
            <ac:spMk id="4" creationId="{719670AB-171F-4139-8F59-261457A7CF97}"/>
          </ac:spMkLst>
        </pc:spChg>
        <pc:spChg chg="mod">
          <ac:chgData name="SullivanM" userId="350d618f-92d9-45c2-831f-faece6ff0719" providerId="ADAL" clId="{3795A54C-397D-42CF-A4A3-24BBF4C6E721}" dt="2023-07-08T20:24:58.679" v="2592" actId="207"/>
          <ac:spMkLst>
            <pc:docMk/>
            <pc:sldMk cId="3987376851" sldId="7944"/>
            <ac:spMk id="18434" creationId="{C7D27934-BA8D-0729-FEBE-700E6E619618}"/>
          </ac:spMkLst>
        </pc:spChg>
      </pc:sldChg>
      <pc:sldChg chg="modSp add modAnim">
        <pc:chgData name="SullivanM" userId="350d618f-92d9-45c2-831f-faece6ff0719" providerId="ADAL" clId="{3795A54C-397D-42CF-A4A3-24BBF4C6E721}" dt="2023-07-09T02:45:21.384" v="7241"/>
        <pc:sldMkLst>
          <pc:docMk/>
          <pc:sldMk cId="2953233957" sldId="7945"/>
        </pc:sldMkLst>
        <pc:spChg chg="mod">
          <ac:chgData name="SullivanM" userId="350d618f-92d9-45c2-831f-faece6ff0719" providerId="ADAL" clId="{3795A54C-397D-42CF-A4A3-24BBF4C6E721}" dt="2023-07-08T20:26:35.419" v="2685" actId="2085"/>
          <ac:spMkLst>
            <pc:docMk/>
            <pc:sldMk cId="2953233957" sldId="7945"/>
            <ac:spMk id="4" creationId="{719670AB-171F-4139-8F59-261457A7CF97}"/>
          </ac:spMkLst>
        </pc:spChg>
      </pc:sldChg>
      <pc:sldChg chg="delSp modSp add delAnim modAnim">
        <pc:chgData name="SullivanM" userId="350d618f-92d9-45c2-831f-faece6ff0719" providerId="ADAL" clId="{3795A54C-397D-42CF-A4A3-24BBF4C6E721}" dt="2023-07-09T02:22:21.884" v="7066"/>
        <pc:sldMkLst>
          <pc:docMk/>
          <pc:sldMk cId="1777489045" sldId="7946"/>
        </pc:sldMkLst>
        <pc:spChg chg="del">
          <ac:chgData name="SullivanM" userId="350d618f-92d9-45c2-831f-faece6ff0719" providerId="ADAL" clId="{3795A54C-397D-42CF-A4A3-24BBF4C6E721}" dt="2023-07-08T20:29:35.458" v="2869" actId="478"/>
          <ac:spMkLst>
            <pc:docMk/>
            <pc:sldMk cId="1777489045" sldId="7946"/>
            <ac:spMk id="4" creationId="{719670AB-171F-4139-8F59-261457A7CF97}"/>
          </ac:spMkLst>
        </pc:spChg>
        <pc:spChg chg="mod">
          <ac:chgData name="SullivanM" userId="350d618f-92d9-45c2-831f-faece6ff0719" providerId="ADAL" clId="{3795A54C-397D-42CF-A4A3-24BBF4C6E721}" dt="2023-07-08T20:34:17.398" v="2894" actId="20577"/>
          <ac:spMkLst>
            <pc:docMk/>
            <pc:sldMk cId="1777489045" sldId="7946"/>
            <ac:spMk id="18434" creationId="{C7D27934-BA8D-0729-FEBE-700E6E619618}"/>
          </ac:spMkLst>
        </pc:spChg>
      </pc:sldChg>
      <pc:sldChg chg="addSp delSp modSp add">
        <pc:chgData name="SullivanM" userId="350d618f-92d9-45c2-831f-faece6ff0719" providerId="ADAL" clId="{3795A54C-397D-42CF-A4A3-24BBF4C6E721}" dt="2023-07-08T20:39:27.314" v="2926" actId="14100"/>
        <pc:sldMkLst>
          <pc:docMk/>
          <pc:sldMk cId="1939991897" sldId="7947"/>
        </pc:sldMkLst>
        <pc:spChg chg="del">
          <ac:chgData name="SullivanM" userId="350d618f-92d9-45c2-831f-faece6ff0719" providerId="ADAL" clId="{3795A54C-397D-42CF-A4A3-24BBF4C6E721}" dt="2023-07-08T20:32:50.811" v="2874" actId="478"/>
          <ac:spMkLst>
            <pc:docMk/>
            <pc:sldMk cId="1939991897" sldId="7947"/>
            <ac:spMk id="2" creationId="{6B3DF38A-90A6-4320-80AA-9054D19A6B61}"/>
          </ac:spMkLst>
        </pc:spChg>
        <pc:spChg chg="del">
          <ac:chgData name="SullivanM" userId="350d618f-92d9-45c2-831f-faece6ff0719" providerId="ADAL" clId="{3795A54C-397D-42CF-A4A3-24BBF4C6E721}" dt="2023-07-08T20:32:53.202" v="2875" actId="478"/>
          <ac:spMkLst>
            <pc:docMk/>
            <pc:sldMk cId="1939991897" sldId="7947"/>
            <ac:spMk id="3" creationId="{9DA4F1BD-1C74-4959-B0FA-E987F4D13DD8}"/>
          </ac:spMkLst>
        </pc:spChg>
        <pc:spChg chg="add mod">
          <ac:chgData name="SullivanM" userId="350d618f-92d9-45c2-831f-faece6ff0719" providerId="ADAL" clId="{3795A54C-397D-42CF-A4A3-24BBF4C6E721}" dt="2023-07-08T20:39:27.314" v="2926" actId="14100"/>
          <ac:spMkLst>
            <pc:docMk/>
            <pc:sldMk cId="1939991897" sldId="7947"/>
            <ac:spMk id="6" creationId="{BD9B1AB2-36BC-4E3D-9718-90B812EE5B29}"/>
          </ac:spMkLst>
        </pc:spChg>
        <pc:picChg chg="add mod modCrop">
          <ac:chgData name="SullivanM" userId="350d618f-92d9-45c2-831f-faece6ff0719" providerId="ADAL" clId="{3795A54C-397D-42CF-A4A3-24BBF4C6E721}" dt="2023-07-08T20:33:46.635" v="2883" actId="732"/>
          <ac:picMkLst>
            <pc:docMk/>
            <pc:sldMk cId="1939991897" sldId="7947"/>
            <ac:picMk id="5" creationId="{9017BDCA-0083-44B7-9C09-313C8FA12B97}"/>
          </ac:picMkLst>
        </pc:picChg>
      </pc:sldChg>
      <pc:sldChg chg="modSp add del">
        <pc:chgData name="SullivanM" userId="350d618f-92d9-45c2-831f-faece6ff0719" providerId="ADAL" clId="{3795A54C-397D-42CF-A4A3-24BBF4C6E721}" dt="2023-07-08T20:42:04.867" v="3061" actId="2696"/>
        <pc:sldMkLst>
          <pc:docMk/>
          <pc:sldMk cId="2472433929" sldId="7948"/>
        </pc:sldMkLst>
        <pc:spChg chg="mod">
          <ac:chgData name="SullivanM" userId="350d618f-92d9-45c2-831f-faece6ff0719" providerId="ADAL" clId="{3795A54C-397D-42CF-A4A3-24BBF4C6E721}" dt="2023-07-08T20:38:28.778" v="2917" actId="113"/>
          <ac:spMkLst>
            <pc:docMk/>
            <pc:sldMk cId="2472433929" sldId="7948"/>
            <ac:spMk id="6" creationId="{BD9B1AB2-36BC-4E3D-9718-90B812EE5B29}"/>
          </ac:spMkLst>
        </pc:spChg>
      </pc:sldChg>
      <pc:sldChg chg="modSp add">
        <pc:chgData name="SullivanM" userId="350d618f-92d9-45c2-831f-faece6ff0719" providerId="ADAL" clId="{3795A54C-397D-42CF-A4A3-24BBF4C6E721}" dt="2023-07-08T20:40:46.437" v="3001" actId="20577"/>
        <pc:sldMkLst>
          <pc:docMk/>
          <pc:sldMk cId="2644526903" sldId="7949"/>
        </pc:sldMkLst>
        <pc:spChg chg="mod">
          <ac:chgData name="SullivanM" userId="350d618f-92d9-45c2-831f-faece6ff0719" providerId="ADAL" clId="{3795A54C-397D-42CF-A4A3-24BBF4C6E721}" dt="2023-07-08T20:40:46.437" v="3001" actId="20577"/>
          <ac:spMkLst>
            <pc:docMk/>
            <pc:sldMk cId="2644526903" sldId="7949"/>
            <ac:spMk id="6" creationId="{BD9B1AB2-36BC-4E3D-9718-90B812EE5B29}"/>
          </ac:spMkLst>
        </pc:spChg>
      </pc:sldChg>
      <pc:sldChg chg="modSp add">
        <pc:chgData name="SullivanM" userId="350d618f-92d9-45c2-831f-faece6ff0719" providerId="ADAL" clId="{3795A54C-397D-42CF-A4A3-24BBF4C6E721}" dt="2023-07-08T20:41:51.657" v="3059"/>
        <pc:sldMkLst>
          <pc:docMk/>
          <pc:sldMk cId="3313095364" sldId="7950"/>
        </pc:sldMkLst>
        <pc:spChg chg="mod">
          <ac:chgData name="SullivanM" userId="350d618f-92d9-45c2-831f-faece6ff0719" providerId="ADAL" clId="{3795A54C-397D-42CF-A4A3-24BBF4C6E721}" dt="2023-07-08T20:41:51.657" v="3059"/>
          <ac:spMkLst>
            <pc:docMk/>
            <pc:sldMk cId="3313095364" sldId="7950"/>
            <ac:spMk id="6" creationId="{BD9B1AB2-36BC-4E3D-9718-90B812EE5B29}"/>
          </ac:spMkLst>
        </pc:spChg>
      </pc:sldChg>
      <pc:sldChg chg="add">
        <pc:chgData name="SullivanM" userId="350d618f-92d9-45c2-831f-faece6ff0719" providerId="ADAL" clId="{3795A54C-397D-42CF-A4A3-24BBF4C6E721}" dt="2023-07-08T20:42:01.388" v="3060"/>
        <pc:sldMkLst>
          <pc:docMk/>
          <pc:sldMk cId="900261291" sldId="7951"/>
        </pc:sldMkLst>
      </pc:sldChg>
      <pc:sldChg chg="modSp add ord">
        <pc:chgData name="SullivanM" userId="350d618f-92d9-45c2-831f-faece6ff0719" providerId="ADAL" clId="{3795A54C-397D-42CF-A4A3-24BBF4C6E721}" dt="2023-07-09T02:23:03.836" v="7067" actId="6549"/>
        <pc:sldMkLst>
          <pc:docMk/>
          <pc:sldMk cId="996794525" sldId="7952"/>
        </pc:sldMkLst>
        <pc:spChg chg="mod">
          <ac:chgData name="SullivanM" userId="350d618f-92d9-45c2-831f-faece6ff0719" providerId="ADAL" clId="{3795A54C-397D-42CF-A4A3-24BBF4C6E721}" dt="2023-07-09T02:23:03.836" v="7067" actId="6549"/>
          <ac:spMkLst>
            <pc:docMk/>
            <pc:sldMk cId="996794525" sldId="7952"/>
            <ac:spMk id="18434" creationId="{C7D27934-BA8D-0729-FEBE-700E6E619618}"/>
          </ac:spMkLst>
        </pc:spChg>
      </pc:sldChg>
      <pc:sldChg chg="modSp add ord">
        <pc:chgData name="SullivanM" userId="350d618f-92d9-45c2-831f-faece6ff0719" providerId="ADAL" clId="{3795A54C-397D-42CF-A4A3-24BBF4C6E721}" dt="2023-07-09T02:53:17.774" v="7427" actId="20577"/>
        <pc:sldMkLst>
          <pc:docMk/>
          <pc:sldMk cId="3929907765" sldId="7953"/>
        </pc:sldMkLst>
        <pc:spChg chg="mod">
          <ac:chgData name="SullivanM" userId="350d618f-92d9-45c2-831f-faece6ff0719" providerId="ADAL" clId="{3795A54C-397D-42CF-A4A3-24BBF4C6E721}" dt="2023-07-09T02:53:17.774" v="7427" actId="20577"/>
          <ac:spMkLst>
            <pc:docMk/>
            <pc:sldMk cId="3929907765" sldId="7953"/>
            <ac:spMk id="18434" creationId="{C7D27934-BA8D-0729-FEBE-700E6E619618}"/>
          </ac:spMkLst>
        </pc:spChg>
      </pc:sldChg>
      <pc:sldChg chg="addSp modSp add del modAnim">
        <pc:chgData name="SullivanM" userId="350d618f-92d9-45c2-831f-faece6ff0719" providerId="ADAL" clId="{3795A54C-397D-42CF-A4A3-24BBF4C6E721}" dt="2023-07-08T21:26:46.623" v="3602" actId="20577"/>
        <pc:sldMkLst>
          <pc:docMk/>
          <pc:sldMk cId="2527472412" sldId="7954"/>
        </pc:sldMkLst>
        <pc:spChg chg="add mod">
          <ac:chgData name="SullivanM" userId="350d618f-92d9-45c2-831f-faece6ff0719" providerId="ADAL" clId="{3795A54C-397D-42CF-A4A3-24BBF4C6E721}" dt="2023-07-08T21:26:46.623" v="3602" actId="20577"/>
          <ac:spMkLst>
            <pc:docMk/>
            <pc:sldMk cId="2527472412" sldId="7954"/>
            <ac:spMk id="3" creationId="{F4D5CA80-265E-4A1D-B617-BECC941D2226}"/>
          </ac:spMkLst>
        </pc:spChg>
        <pc:spChg chg="mod">
          <ac:chgData name="SullivanM" userId="350d618f-92d9-45c2-831f-faece6ff0719" providerId="ADAL" clId="{3795A54C-397D-42CF-A4A3-24BBF4C6E721}" dt="2023-07-08T21:13:14.294" v="3196" actId="5793"/>
          <ac:spMkLst>
            <pc:docMk/>
            <pc:sldMk cId="2527472412" sldId="7954"/>
            <ac:spMk id="18434" creationId="{C7D27934-BA8D-0729-FEBE-700E6E619618}"/>
          </ac:spMkLst>
        </pc:spChg>
      </pc:sldChg>
      <pc:sldChg chg="addSp delSp modSp add delAnim modAnim">
        <pc:chgData name="SullivanM" userId="350d618f-92d9-45c2-831f-faece6ff0719" providerId="ADAL" clId="{3795A54C-397D-42CF-A4A3-24BBF4C6E721}" dt="2023-07-09T02:54:17.514" v="7431" actId="6549"/>
        <pc:sldMkLst>
          <pc:docMk/>
          <pc:sldMk cId="1706410053" sldId="7955"/>
        </pc:sldMkLst>
        <pc:spChg chg="del">
          <ac:chgData name="SullivanM" userId="350d618f-92d9-45c2-831f-faece6ff0719" providerId="ADAL" clId="{3795A54C-397D-42CF-A4A3-24BBF4C6E721}" dt="2023-07-08T21:15:30.850" v="3312" actId="478"/>
          <ac:spMkLst>
            <pc:docMk/>
            <pc:sldMk cId="1706410053" sldId="7955"/>
            <ac:spMk id="3" creationId="{F4D5CA80-265E-4A1D-B617-BECC941D2226}"/>
          </ac:spMkLst>
        </pc:spChg>
        <pc:spChg chg="add del mod">
          <ac:chgData name="SullivanM" userId="350d618f-92d9-45c2-831f-faece6ff0719" providerId="ADAL" clId="{3795A54C-397D-42CF-A4A3-24BBF4C6E721}" dt="2023-07-08T21:18:56.014" v="3356" actId="478"/>
          <ac:spMkLst>
            <pc:docMk/>
            <pc:sldMk cId="1706410053" sldId="7955"/>
            <ac:spMk id="8" creationId="{AA2C8E13-4991-4D75-9696-36B7F558007D}"/>
          </ac:spMkLst>
        </pc:spChg>
        <pc:spChg chg="mod">
          <ac:chgData name="SullivanM" userId="350d618f-92d9-45c2-831f-faece6ff0719" providerId="ADAL" clId="{3795A54C-397D-42CF-A4A3-24BBF4C6E721}" dt="2023-07-09T02:54:17.514" v="7431" actId="6549"/>
          <ac:spMkLst>
            <pc:docMk/>
            <pc:sldMk cId="1706410053" sldId="7955"/>
            <ac:spMk id="18434" creationId="{C7D27934-BA8D-0729-FEBE-700E6E619618}"/>
          </ac:spMkLst>
        </pc:spChg>
        <pc:picChg chg="add del mod">
          <ac:chgData name="SullivanM" userId="350d618f-92d9-45c2-831f-faece6ff0719" providerId="ADAL" clId="{3795A54C-397D-42CF-A4A3-24BBF4C6E721}" dt="2023-07-09T02:54:00.797" v="7428" actId="478"/>
          <ac:picMkLst>
            <pc:docMk/>
            <pc:sldMk cId="1706410053" sldId="7955"/>
            <ac:picMk id="4" creationId="{7731B5E3-FB26-4CE5-A700-17B53C767833}"/>
          </ac:picMkLst>
        </pc:picChg>
        <pc:picChg chg="add mod modCrop">
          <ac:chgData name="SullivanM" userId="350d618f-92d9-45c2-831f-faece6ff0719" providerId="ADAL" clId="{3795A54C-397D-42CF-A4A3-24BBF4C6E721}" dt="2023-07-09T02:29:30.052" v="7078" actId="732"/>
          <ac:picMkLst>
            <pc:docMk/>
            <pc:sldMk cId="1706410053" sldId="7955"/>
            <ac:picMk id="6" creationId="{98CEB7AB-16F0-4629-AEF3-DEAA2B1B1B4F}"/>
          </ac:picMkLst>
        </pc:picChg>
      </pc:sldChg>
      <pc:sldChg chg="addSp delSp modSp add del modAnim">
        <pc:chgData name="SullivanM" userId="350d618f-92d9-45c2-831f-faece6ff0719" providerId="ADAL" clId="{3795A54C-397D-42CF-A4A3-24BBF4C6E721}" dt="2023-07-09T02:34:54.770" v="7084" actId="2696"/>
        <pc:sldMkLst>
          <pc:docMk/>
          <pc:sldMk cId="3664305328" sldId="7956"/>
        </pc:sldMkLst>
        <pc:spChg chg="add del mod">
          <ac:chgData name="SullivanM" userId="350d618f-92d9-45c2-831f-faece6ff0719" providerId="ADAL" clId="{3795A54C-397D-42CF-A4A3-24BBF4C6E721}" dt="2023-07-09T02:34:36.902" v="7082"/>
          <ac:spMkLst>
            <pc:docMk/>
            <pc:sldMk cId="3664305328" sldId="7956"/>
            <ac:spMk id="5" creationId="{E0D1B004-510B-40C1-9B3F-01FE0A5049A6}"/>
          </ac:spMkLst>
        </pc:spChg>
        <pc:spChg chg="mod">
          <ac:chgData name="SullivanM" userId="350d618f-92d9-45c2-831f-faece6ff0719" providerId="ADAL" clId="{3795A54C-397D-42CF-A4A3-24BBF4C6E721}" dt="2023-07-08T21:19:04.601" v="3358" actId="207"/>
          <ac:spMkLst>
            <pc:docMk/>
            <pc:sldMk cId="3664305328" sldId="7956"/>
            <ac:spMk id="18434" creationId="{C7D27934-BA8D-0729-FEBE-700E6E619618}"/>
          </ac:spMkLst>
        </pc:spChg>
        <pc:picChg chg="del">
          <ac:chgData name="SullivanM" userId="350d618f-92d9-45c2-831f-faece6ff0719" providerId="ADAL" clId="{3795A54C-397D-42CF-A4A3-24BBF4C6E721}" dt="2023-07-08T21:25:38.263" v="3601" actId="478"/>
          <ac:picMkLst>
            <pc:docMk/>
            <pc:sldMk cId="3664305328" sldId="7956"/>
            <ac:picMk id="4" creationId="{7731B5E3-FB26-4CE5-A700-17B53C767833}"/>
          </ac:picMkLst>
        </pc:picChg>
      </pc:sldChg>
      <pc:sldChg chg="addSp delSp modSp add delAnim modAnim">
        <pc:chgData name="SullivanM" userId="350d618f-92d9-45c2-831f-faece6ff0719" providerId="ADAL" clId="{3795A54C-397D-42CF-A4A3-24BBF4C6E721}" dt="2023-07-09T02:35:05.249" v="7086"/>
        <pc:sldMkLst>
          <pc:docMk/>
          <pc:sldMk cId="2221985220" sldId="7957"/>
        </pc:sldMkLst>
        <pc:spChg chg="del">
          <ac:chgData name="SullivanM" userId="350d618f-92d9-45c2-831f-faece6ff0719" providerId="ADAL" clId="{3795A54C-397D-42CF-A4A3-24BBF4C6E721}" dt="2023-07-08T21:25:29.553" v="3600" actId="478"/>
          <ac:spMkLst>
            <pc:docMk/>
            <pc:sldMk cId="2221985220" sldId="7957"/>
            <ac:spMk id="5" creationId="{E0D1B004-510B-40C1-9B3F-01FE0A5049A6}"/>
          </ac:spMkLst>
        </pc:spChg>
        <pc:spChg chg="mod">
          <ac:chgData name="SullivanM" userId="350d618f-92d9-45c2-831f-faece6ff0719" providerId="ADAL" clId="{3795A54C-397D-42CF-A4A3-24BBF4C6E721}" dt="2023-07-08T21:40:35.942" v="3735" actId="948"/>
          <ac:spMkLst>
            <pc:docMk/>
            <pc:sldMk cId="2221985220" sldId="7957"/>
            <ac:spMk id="18434" creationId="{C7D27934-BA8D-0729-FEBE-700E6E619618}"/>
          </ac:spMkLst>
        </pc:spChg>
        <pc:picChg chg="del">
          <ac:chgData name="SullivanM" userId="350d618f-92d9-45c2-831f-faece6ff0719" providerId="ADAL" clId="{3795A54C-397D-42CF-A4A3-24BBF4C6E721}" dt="2023-07-08T21:25:28.563" v="3599" actId="478"/>
          <ac:picMkLst>
            <pc:docMk/>
            <pc:sldMk cId="2221985220" sldId="7957"/>
            <ac:picMk id="4" creationId="{7731B5E3-FB26-4CE5-A700-17B53C767833}"/>
          </ac:picMkLst>
        </pc:picChg>
        <pc:picChg chg="del">
          <ac:chgData name="SullivanM" userId="350d618f-92d9-45c2-831f-faece6ff0719" providerId="ADAL" clId="{3795A54C-397D-42CF-A4A3-24BBF4C6E721}" dt="2023-07-08T21:25:23.665" v="3598" actId="478"/>
          <ac:picMkLst>
            <pc:docMk/>
            <pc:sldMk cId="2221985220" sldId="7957"/>
            <ac:picMk id="6" creationId="{98CEB7AB-16F0-4629-AEF3-DEAA2B1B1B4F}"/>
          </ac:picMkLst>
        </pc:picChg>
        <pc:picChg chg="add mod">
          <ac:chgData name="SullivanM" userId="350d618f-92d9-45c2-831f-faece6ff0719" providerId="ADAL" clId="{3795A54C-397D-42CF-A4A3-24BBF4C6E721}" dt="2023-07-08T21:40:11.462" v="3728" actId="1038"/>
          <ac:picMkLst>
            <pc:docMk/>
            <pc:sldMk cId="2221985220" sldId="7957"/>
            <ac:picMk id="7" creationId="{8EBEA195-D477-4F02-B98F-3A7FDF3D4267}"/>
          </ac:picMkLst>
        </pc:picChg>
      </pc:sldChg>
      <pc:sldChg chg="modSp add ord">
        <pc:chgData name="SullivanM" userId="350d618f-92d9-45c2-831f-faece6ff0719" providerId="ADAL" clId="{3795A54C-397D-42CF-A4A3-24BBF4C6E721}" dt="2023-07-08T21:53:13.991" v="3883" actId="113"/>
        <pc:sldMkLst>
          <pc:docMk/>
          <pc:sldMk cId="2499497283" sldId="7958"/>
        </pc:sldMkLst>
        <pc:spChg chg="mod">
          <ac:chgData name="SullivanM" userId="350d618f-92d9-45c2-831f-faece6ff0719" providerId="ADAL" clId="{3795A54C-397D-42CF-A4A3-24BBF4C6E721}" dt="2023-07-08T21:53:13.991" v="3883" actId="113"/>
          <ac:spMkLst>
            <pc:docMk/>
            <pc:sldMk cId="2499497283" sldId="7958"/>
            <ac:spMk id="18434" creationId="{C7D27934-BA8D-0729-FEBE-700E6E619618}"/>
          </ac:spMkLst>
        </pc:spChg>
      </pc:sldChg>
      <pc:sldChg chg="addSp delSp modSp add del">
        <pc:chgData name="SullivanM" userId="350d618f-92d9-45c2-831f-faece6ff0719" providerId="ADAL" clId="{3795A54C-397D-42CF-A4A3-24BBF4C6E721}" dt="2023-07-08T22:06:42.580" v="3971" actId="2696"/>
        <pc:sldMkLst>
          <pc:docMk/>
          <pc:sldMk cId="3059903283" sldId="7959"/>
        </pc:sldMkLst>
        <pc:spChg chg="del">
          <ac:chgData name="SullivanM" userId="350d618f-92d9-45c2-831f-faece6ff0719" providerId="ADAL" clId="{3795A54C-397D-42CF-A4A3-24BBF4C6E721}" dt="2023-07-08T21:36:04.972" v="3653" actId="478"/>
          <ac:spMkLst>
            <pc:docMk/>
            <pc:sldMk cId="3059903283" sldId="7959"/>
            <ac:spMk id="2" creationId="{F24A6033-F6A3-4127-B689-3FB004C2168A}"/>
          </ac:spMkLst>
        </pc:spChg>
        <pc:spChg chg="del">
          <ac:chgData name="SullivanM" userId="350d618f-92d9-45c2-831f-faece6ff0719" providerId="ADAL" clId="{3795A54C-397D-42CF-A4A3-24BBF4C6E721}" dt="2023-07-08T21:36:04.972" v="3653" actId="478"/>
          <ac:spMkLst>
            <pc:docMk/>
            <pc:sldMk cId="3059903283" sldId="7959"/>
            <ac:spMk id="3" creationId="{D648D95C-0426-41CE-B8CD-C138C0368933}"/>
          </ac:spMkLst>
        </pc:spChg>
        <pc:picChg chg="add mod modCrop">
          <ac:chgData name="SullivanM" userId="350d618f-92d9-45c2-831f-faece6ff0719" providerId="ADAL" clId="{3795A54C-397D-42CF-A4A3-24BBF4C6E721}" dt="2023-07-08T22:04:50.021" v="3956" actId="1076"/>
          <ac:picMkLst>
            <pc:docMk/>
            <pc:sldMk cId="3059903283" sldId="7959"/>
            <ac:picMk id="2" creationId="{C3C285BE-DD26-441D-92E2-22D71886824D}"/>
          </ac:picMkLst>
        </pc:picChg>
        <pc:picChg chg="add del mod">
          <ac:chgData name="SullivanM" userId="350d618f-92d9-45c2-831f-faece6ff0719" providerId="ADAL" clId="{3795A54C-397D-42CF-A4A3-24BBF4C6E721}" dt="2023-07-08T21:38:09.103" v="3656"/>
          <ac:picMkLst>
            <pc:docMk/>
            <pc:sldMk cId="3059903283" sldId="7959"/>
            <ac:picMk id="4" creationId="{FAF498C4-797E-483E-92E3-D81CCEDF3A41}"/>
          </ac:picMkLst>
        </pc:picChg>
      </pc:sldChg>
      <pc:sldChg chg="addSp delSp modSp add">
        <pc:chgData name="SullivanM" userId="350d618f-92d9-45c2-831f-faece6ff0719" providerId="ADAL" clId="{3795A54C-397D-42CF-A4A3-24BBF4C6E721}" dt="2023-07-08T21:50:27.782" v="3847" actId="14100"/>
        <pc:sldMkLst>
          <pc:docMk/>
          <pc:sldMk cId="1947932987" sldId="7960"/>
        </pc:sldMkLst>
        <pc:spChg chg="mod">
          <ac:chgData name="SullivanM" userId="350d618f-92d9-45c2-831f-faece6ff0719" providerId="ADAL" clId="{3795A54C-397D-42CF-A4A3-24BBF4C6E721}" dt="2023-07-08T21:50:27.782" v="3847" actId="14100"/>
          <ac:spMkLst>
            <pc:docMk/>
            <pc:sldMk cId="1947932987" sldId="7960"/>
            <ac:spMk id="18434" creationId="{C7D27934-BA8D-0729-FEBE-700E6E619618}"/>
          </ac:spMkLst>
        </pc:spChg>
        <pc:picChg chg="add del mod">
          <ac:chgData name="SullivanM" userId="350d618f-92d9-45c2-831f-faece6ff0719" providerId="ADAL" clId="{3795A54C-397D-42CF-A4A3-24BBF4C6E721}" dt="2023-07-08T21:43:16.032" v="3842" actId="478"/>
          <ac:picMkLst>
            <pc:docMk/>
            <pc:sldMk cId="1947932987" sldId="7960"/>
            <ac:picMk id="4" creationId="{C2EDD6E2-D6BD-4CD6-8162-FAAF38F7CE7C}"/>
          </ac:picMkLst>
        </pc:picChg>
        <pc:picChg chg="del">
          <ac:chgData name="SullivanM" userId="350d618f-92d9-45c2-831f-faece6ff0719" providerId="ADAL" clId="{3795A54C-397D-42CF-A4A3-24BBF4C6E721}" dt="2023-07-08T21:41:28.162" v="3740" actId="478"/>
          <ac:picMkLst>
            <pc:docMk/>
            <pc:sldMk cId="1947932987" sldId="7960"/>
            <ac:picMk id="7" creationId="{8EBEA195-D477-4F02-B98F-3A7FDF3D4267}"/>
          </ac:picMkLst>
        </pc:picChg>
      </pc:sldChg>
      <pc:sldChg chg="add">
        <pc:chgData name="SullivanM" userId="350d618f-92d9-45c2-831f-faece6ff0719" providerId="ADAL" clId="{3795A54C-397D-42CF-A4A3-24BBF4C6E721}" dt="2023-07-08T21:43:12.142" v="3841"/>
        <pc:sldMkLst>
          <pc:docMk/>
          <pc:sldMk cId="571200738" sldId="7961"/>
        </pc:sldMkLst>
      </pc:sldChg>
      <pc:sldChg chg="addSp modSp add modAnim">
        <pc:chgData name="SullivanM" userId="350d618f-92d9-45c2-831f-faece6ff0719" providerId="ADAL" clId="{3795A54C-397D-42CF-A4A3-24BBF4C6E721}" dt="2023-07-09T02:35:48.077" v="7089"/>
        <pc:sldMkLst>
          <pc:docMk/>
          <pc:sldMk cId="549916093" sldId="7962"/>
        </pc:sldMkLst>
        <pc:spChg chg="mod">
          <ac:chgData name="SullivanM" userId="350d618f-92d9-45c2-831f-faece6ff0719" providerId="ADAL" clId="{3795A54C-397D-42CF-A4A3-24BBF4C6E721}" dt="2023-07-08T21:59:54.175" v="3914" actId="6549"/>
          <ac:spMkLst>
            <pc:docMk/>
            <pc:sldMk cId="549916093" sldId="7962"/>
            <ac:spMk id="18434" creationId="{C7D27934-BA8D-0729-FEBE-700E6E619618}"/>
          </ac:spMkLst>
        </pc:spChg>
        <pc:picChg chg="add mod">
          <ac:chgData name="SullivanM" userId="350d618f-92d9-45c2-831f-faece6ff0719" providerId="ADAL" clId="{3795A54C-397D-42CF-A4A3-24BBF4C6E721}" dt="2023-07-08T22:00:28.806" v="3932" actId="1037"/>
          <ac:picMkLst>
            <pc:docMk/>
            <pc:sldMk cId="549916093" sldId="7962"/>
            <ac:picMk id="3" creationId="{0202B77E-72A6-478F-BC2E-EF6EAC11DA23}"/>
          </ac:picMkLst>
        </pc:picChg>
      </pc:sldChg>
      <pc:sldChg chg="modSp add">
        <pc:chgData name="SullivanM" userId="350d618f-92d9-45c2-831f-faece6ff0719" providerId="ADAL" clId="{3795A54C-397D-42CF-A4A3-24BBF4C6E721}" dt="2023-07-08T22:06:59.091" v="3972" actId="14100"/>
        <pc:sldMkLst>
          <pc:docMk/>
          <pc:sldMk cId="59217765" sldId="7963"/>
        </pc:sldMkLst>
        <pc:spChg chg="mod">
          <ac:chgData name="SullivanM" userId="350d618f-92d9-45c2-831f-faece6ff0719" providerId="ADAL" clId="{3795A54C-397D-42CF-A4A3-24BBF4C6E721}" dt="2023-07-08T22:06:59.091" v="3972" actId="14100"/>
          <ac:spMkLst>
            <pc:docMk/>
            <pc:sldMk cId="59217765" sldId="7963"/>
            <ac:spMk id="18434" creationId="{C7D27934-BA8D-0729-FEBE-700E6E619618}"/>
          </ac:spMkLst>
        </pc:spChg>
      </pc:sldChg>
      <pc:sldChg chg="modSp add ord">
        <pc:chgData name="SullivanM" userId="350d618f-92d9-45c2-831f-faece6ff0719" providerId="ADAL" clId="{3795A54C-397D-42CF-A4A3-24BBF4C6E721}" dt="2023-07-09T02:35:40.726" v="7088" actId="14100"/>
        <pc:sldMkLst>
          <pc:docMk/>
          <pc:sldMk cId="2517883182" sldId="7964"/>
        </pc:sldMkLst>
        <pc:spChg chg="mod">
          <ac:chgData name="SullivanM" userId="350d618f-92d9-45c2-831f-faece6ff0719" providerId="ADAL" clId="{3795A54C-397D-42CF-A4A3-24BBF4C6E721}" dt="2023-07-09T02:35:40.726" v="7088" actId="14100"/>
          <ac:spMkLst>
            <pc:docMk/>
            <pc:sldMk cId="2517883182" sldId="7964"/>
            <ac:spMk id="18434" creationId="{C7D27934-BA8D-0729-FEBE-700E6E619618}"/>
          </ac:spMkLst>
        </pc:spChg>
      </pc:sldChg>
      <pc:sldChg chg="modSp add">
        <pc:chgData name="SullivanM" userId="350d618f-92d9-45c2-831f-faece6ff0719" providerId="ADAL" clId="{3795A54C-397D-42CF-A4A3-24BBF4C6E721}" dt="2023-07-09T02:35:33.573" v="7087" actId="14100"/>
        <pc:sldMkLst>
          <pc:docMk/>
          <pc:sldMk cId="1681509935" sldId="7965"/>
        </pc:sldMkLst>
        <pc:spChg chg="mod">
          <ac:chgData name="SullivanM" userId="350d618f-92d9-45c2-831f-faece6ff0719" providerId="ADAL" clId="{3795A54C-397D-42CF-A4A3-24BBF4C6E721}" dt="2023-07-09T02:35:33.573" v="7087" actId="14100"/>
          <ac:spMkLst>
            <pc:docMk/>
            <pc:sldMk cId="1681509935" sldId="7965"/>
            <ac:spMk id="18434" creationId="{C7D27934-BA8D-0729-FEBE-700E6E619618}"/>
          </ac:spMkLst>
        </pc:spChg>
      </pc:sldChg>
      <pc:sldChg chg="modSp add">
        <pc:chgData name="SullivanM" userId="350d618f-92d9-45c2-831f-faece6ff0719" providerId="ADAL" clId="{3795A54C-397D-42CF-A4A3-24BBF4C6E721}" dt="2023-07-08T22:07:08.201" v="3973" actId="14100"/>
        <pc:sldMkLst>
          <pc:docMk/>
          <pc:sldMk cId="3157003890" sldId="7966"/>
        </pc:sldMkLst>
        <pc:spChg chg="mod">
          <ac:chgData name="SullivanM" userId="350d618f-92d9-45c2-831f-faece6ff0719" providerId="ADAL" clId="{3795A54C-397D-42CF-A4A3-24BBF4C6E721}" dt="2023-07-08T22:07:08.201" v="3973" actId="14100"/>
          <ac:spMkLst>
            <pc:docMk/>
            <pc:sldMk cId="3157003890" sldId="7966"/>
            <ac:spMk id="18434" creationId="{C7D27934-BA8D-0729-FEBE-700E6E619618}"/>
          </ac:spMkLst>
        </pc:spChg>
      </pc:sldChg>
      <pc:sldChg chg="addSp delSp modSp add modAnim">
        <pc:chgData name="SullivanM" userId="350d618f-92d9-45c2-831f-faece6ff0719" providerId="ADAL" clId="{3795A54C-397D-42CF-A4A3-24BBF4C6E721}" dt="2023-07-08T22:10:44.357" v="4025" actId="14100"/>
        <pc:sldMkLst>
          <pc:docMk/>
          <pc:sldMk cId="206830440" sldId="7967"/>
        </pc:sldMkLst>
        <pc:spChg chg="del">
          <ac:chgData name="SullivanM" userId="350d618f-92d9-45c2-831f-faece6ff0719" providerId="ADAL" clId="{3795A54C-397D-42CF-A4A3-24BBF4C6E721}" dt="2023-07-08T22:06:02.575" v="3958" actId="478"/>
          <ac:spMkLst>
            <pc:docMk/>
            <pc:sldMk cId="206830440" sldId="7967"/>
            <ac:spMk id="2" creationId="{80B9F102-A155-4D5F-BDCF-F498A48D1C01}"/>
          </ac:spMkLst>
        </pc:spChg>
        <pc:spChg chg="del">
          <ac:chgData name="SullivanM" userId="350d618f-92d9-45c2-831f-faece6ff0719" providerId="ADAL" clId="{3795A54C-397D-42CF-A4A3-24BBF4C6E721}" dt="2023-07-08T22:06:02.575" v="3958" actId="478"/>
          <ac:spMkLst>
            <pc:docMk/>
            <pc:sldMk cId="206830440" sldId="7967"/>
            <ac:spMk id="3" creationId="{5D45B77A-B0B4-4654-80C6-244A0355A270}"/>
          </ac:spMkLst>
        </pc:spChg>
        <pc:spChg chg="add mod">
          <ac:chgData name="SullivanM" userId="350d618f-92d9-45c2-831f-faece6ff0719" providerId="ADAL" clId="{3795A54C-397D-42CF-A4A3-24BBF4C6E721}" dt="2023-07-08T22:10:44.357" v="4025" actId="14100"/>
          <ac:spMkLst>
            <pc:docMk/>
            <pc:sldMk cId="206830440" sldId="7967"/>
            <ac:spMk id="6" creationId="{CCC42D1E-1240-46F6-A8FD-6680CDCE93F2}"/>
          </ac:spMkLst>
        </pc:spChg>
        <pc:picChg chg="add mod">
          <ac:chgData name="SullivanM" userId="350d618f-92d9-45c2-831f-faece6ff0719" providerId="ADAL" clId="{3795A54C-397D-42CF-A4A3-24BBF4C6E721}" dt="2023-07-08T22:06:25.410" v="3970" actId="1036"/>
          <ac:picMkLst>
            <pc:docMk/>
            <pc:sldMk cId="206830440" sldId="7967"/>
            <ac:picMk id="5" creationId="{448A80EE-735E-45EF-8E34-FFAC6AEB119B}"/>
          </ac:picMkLst>
        </pc:picChg>
      </pc:sldChg>
      <pc:sldChg chg="addSp delSp modSp add delAnim modAnim">
        <pc:chgData name="SullivanM" userId="350d618f-92d9-45c2-831f-faece6ff0719" providerId="ADAL" clId="{3795A54C-397D-42CF-A4A3-24BBF4C6E721}" dt="2023-07-09T02:55:38.224" v="7436"/>
        <pc:sldMkLst>
          <pc:docMk/>
          <pc:sldMk cId="3246122797" sldId="7968"/>
        </pc:sldMkLst>
        <pc:spChg chg="add mod">
          <ac:chgData name="SullivanM" userId="350d618f-92d9-45c2-831f-faece6ff0719" providerId="ADAL" clId="{3795A54C-397D-42CF-A4A3-24BBF4C6E721}" dt="2023-07-08T22:13:48.332" v="4123" actId="1076"/>
          <ac:spMkLst>
            <pc:docMk/>
            <pc:sldMk cId="3246122797" sldId="7968"/>
            <ac:spMk id="4" creationId="{0A82DD79-7401-4B2C-82B0-EDA1F8946C46}"/>
          </ac:spMkLst>
        </pc:spChg>
        <pc:spChg chg="del">
          <ac:chgData name="SullivanM" userId="350d618f-92d9-45c2-831f-faece6ff0719" providerId="ADAL" clId="{3795A54C-397D-42CF-A4A3-24BBF4C6E721}" dt="2023-07-08T22:10:51.220" v="4026" actId="478"/>
          <ac:spMkLst>
            <pc:docMk/>
            <pc:sldMk cId="3246122797" sldId="7968"/>
            <ac:spMk id="6" creationId="{CCC42D1E-1240-46F6-A8FD-6680CDCE93F2}"/>
          </ac:spMkLst>
        </pc:spChg>
      </pc:sldChg>
      <pc:sldChg chg="addSp delSp modSp add ord">
        <pc:chgData name="SullivanM" userId="350d618f-92d9-45c2-831f-faece6ff0719" providerId="ADAL" clId="{3795A54C-397D-42CF-A4A3-24BBF4C6E721}" dt="2023-07-09T00:19:41.132" v="5103" actId="478"/>
        <pc:sldMkLst>
          <pc:docMk/>
          <pc:sldMk cId="540498455" sldId="7969"/>
        </pc:sldMkLst>
        <pc:spChg chg="mod">
          <ac:chgData name="SullivanM" userId="350d618f-92d9-45c2-831f-faece6ff0719" providerId="ADAL" clId="{3795A54C-397D-42CF-A4A3-24BBF4C6E721}" dt="2023-07-08T22:22:45.410" v="4174" actId="6549"/>
          <ac:spMkLst>
            <pc:docMk/>
            <pc:sldMk cId="540498455" sldId="7969"/>
            <ac:spMk id="18434" creationId="{C7D27934-BA8D-0729-FEBE-700E6E619618}"/>
          </ac:spMkLst>
        </pc:spChg>
        <pc:picChg chg="add ord">
          <ac:chgData name="SullivanM" userId="350d618f-92d9-45c2-831f-faece6ff0719" providerId="ADAL" clId="{3795A54C-397D-42CF-A4A3-24BBF4C6E721}" dt="2023-07-08T22:17:44.862" v="4138" actId="167"/>
          <ac:picMkLst>
            <pc:docMk/>
            <pc:sldMk cId="540498455" sldId="7969"/>
            <ac:picMk id="2" creationId="{6331643E-EEE6-40EB-90F3-81949659CE53}"/>
          </ac:picMkLst>
        </pc:picChg>
        <pc:picChg chg="add del mod">
          <ac:chgData name="SullivanM" userId="350d618f-92d9-45c2-831f-faece6ff0719" providerId="ADAL" clId="{3795A54C-397D-42CF-A4A3-24BBF4C6E721}" dt="2023-07-09T00:19:41.132" v="5103" actId="478"/>
          <ac:picMkLst>
            <pc:docMk/>
            <pc:sldMk cId="540498455" sldId="7969"/>
            <ac:picMk id="4" creationId="{14BC60C3-C18C-412A-8550-A1EE59590BC5}"/>
          </ac:picMkLst>
        </pc:picChg>
      </pc:sldChg>
      <pc:sldChg chg="add">
        <pc:chgData name="SullivanM" userId="350d618f-92d9-45c2-831f-faece6ff0719" providerId="ADAL" clId="{3795A54C-397D-42CF-A4A3-24BBF4C6E721}" dt="2023-07-08T22:20:43.430" v="4173"/>
        <pc:sldMkLst>
          <pc:docMk/>
          <pc:sldMk cId="3839531618" sldId="7970"/>
        </pc:sldMkLst>
      </pc:sldChg>
      <pc:sldChg chg="addSp delSp modSp add modAnim">
        <pc:chgData name="SullivanM" userId="350d618f-92d9-45c2-831f-faece6ff0719" providerId="ADAL" clId="{3795A54C-397D-42CF-A4A3-24BBF4C6E721}" dt="2023-07-09T02:37:56.540" v="7099"/>
        <pc:sldMkLst>
          <pc:docMk/>
          <pc:sldMk cId="3543688681" sldId="7971"/>
        </pc:sldMkLst>
        <pc:spChg chg="add del">
          <ac:chgData name="SullivanM" userId="350d618f-92d9-45c2-831f-faece6ff0719" providerId="ADAL" clId="{3795A54C-397D-42CF-A4A3-24BBF4C6E721}" dt="2023-07-09T02:37:51.305" v="7098"/>
          <ac:spMkLst>
            <pc:docMk/>
            <pc:sldMk cId="3543688681" sldId="7971"/>
            <ac:spMk id="4" creationId="{3130D333-6742-4996-A101-7C734D54A36F}"/>
          </ac:spMkLst>
        </pc:spChg>
        <pc:spChg chg="mod">
          <ac:chgData name="SullivanM" userId="350d618f-92d9-45c2-831f-faece6ff0719" providerId="ADAL" clId="{3795A54C-397D-42CF-A4A3-24BBF4C6E721}" dt="2023-07-08T22:30:01.542" v="4236"/>
          <ac:spMkLst>
            <pc:docMk/>
            <pc:sldMk cId="3543688681" sldId="7971"/>
            <ac:spMk id="18434" creationId="{C7D27934-BA8D-0729-FEBE-700E6E619618}"/>
          </ac:spMkLst>
        </pc:spChg>
        <pc:picChg chg="del mod modCrop">
          <ac:chgData name="SullivanM" userId="350d618f-92d9-45c2-831f-faece6ff0719" providerId="ADAL" clId="{3795A54C-397D-42CF-A4A3-24BBF4C6E721}" dt="2023-07-09T02:37:46.202" v="7096" actId="478"/>
          <ac:picMkLst>
            <pc:docMk/>
            <pc:sldMk cId="3543688681" sldId="7971"/>
            <ac:picMk id="2" creationId="{6331643E-EEE6-40EB-90F3-81949659CE53}"/>
          </ac:picMkLst>
        </pc:picChg>
        <pc:picChg chg="add">
          <ac:chgData name="SullivanM" userId="350d618f-92d9-45c2-831f-faece6ff0719" providerId="ADAL" clId="{3795A54C-397D-42CF-A4A3-24BBF4C6E721}" dt="2023-07-09T02:37:56.540" v="7099"/>
          <ac:picMkLst>
            <pc:docMk/>
            <pc:sldMk cId="3543688681" sldId="7971"/>
            <ac:picMk id="5" creationId="{FE042945-6F58-4A42-A120-472416E0E409}"/>
          </ac:picMkLst>
        </pc:picChg>
      </pc:sldChg>
      <pc:sldChg chg="addSp delSp modSp add">
        <pc:chgData name="SullivanM" userId="350d618f-92d9-45c2-831f-faece6ff0719" providerId="ADAL" clId="{3795A54C-397D-42CF-A4A3-24BBF4C6E721}" dt="2023-07-09T02:38:01.568" v="7101"/>
        <pc:sldMkLst>
          <pc:docMk/>
          <pc:sldMk cId="3864139725" sldId="7972"/>
        </pc:sldMkLst>
        <pc:spChg chg="mod">
          <ac:chgData name="SullivanM" userId="350d618f-92d9-45c2-831f-faece6ff0719" providerId="ADAL" clId="{3795A54C-397D-42CF-A4A3-24BBF4C6E721}" dt="2023-07-08T22:31:44.921" v="4242"/>
          <ac:spMkLst>
            <pc:docMk/>
            <pc:sldMk cId="3864139725" sldId="7972"/>
            <ac:spMk id="18434" creationId="{C7D27934-BA8D-0729-FEBE-700E6E619618}"/>
          </ac:spMkLst>
        </pc:spChg>
        <pc:picChg chg="del">
          <ac:chgData name="SullivanM" userId="350d618f-92d9-45c2-831f-faece6ff0719" providerId="ADAL" clId="{3795A54C-397D-42CF-A4A3-24BBF4C6E721}" dt="2023-07-09T02:38:01.130" v="7100" actId="478"/>
          <ac:picMkLst>
            <pc:docMk/>
            <pc:sldMk cId="3864139725" sldId="7972"/>
            <ac:picMk id="2" creationId="{6331643E-EEE6-40EB-90F3-81949659CE53}"/>
          </ac:picMkLst>
        </pc:picChg>
        <pc:picChg chg="add">
          <ac:chgData name="SullivanM" userId="350d618f-92d9-45c2-831f-faece6ff0719" providerId="ADAL" clId="{3795A54C-397D-42CF-A4A3-24BBF4C6E721}" dt="2023-07-09T02:38:01.568" v="7101"/>
          <ac:picMkLst>
            <pc:docMk/>
            <pc:sldMk cId="3864139725" sldId="7972"/>
            <ac:picMk id="4" creationId="{D8C852D1-FEBC-4268-9F99-EA8A19F3C361}"/>
          </ac:picMkLst>
        </pc:picChg>
      </pc:sldChg>
      <pc:sldChg chg="addSp delSp modSp add delAnim modAnim">
        <pc:chgData name="SullivanM" userId="350d618f-92d9-45c2-831f-faece6ff0719" providerId="ADAL" clId="{3795A54C-397D-42CF-A4A3-24BBF4C6E721}" dt="2023-07-09T02:38:10.994" v="7104" actId="167"/>
        <pc:sldMkLst>
          <pc:docMk/>
          <pc:sldMk cId="3709204395" sldId="7973"/>
        </pc:sldMkLst>
        <pc:spChg chg="add del mod">
          <ac:chgData name="SullivanM" userId="350d618f-92d9-45c2-831f-faece6ff0719" providerId="ADAL" clId="{3795A54C-397D-42CF-A4A3-24BBF4C6E721}" dt="2023-07-08T22:36:13.951" v="4330" actId="478"/>
          <ac:spMkLst>
            <pc:docMk/>
            <pc:sldMk cId="3709204395" sldId="7973"/>
            <ac:spMk id="4" creationId="{45F90168-32E5-45F8-81E3-5542C0EEF104}"/>
          </ac:spMkLst>
        </pc:spChg>
        <pc:spChg chg="add mod">
          <ac:chgData name="SullivanM" userId="350d618f-92d9-45c2-831f-faece6ff0719" providerId="ADAL" clId="{3795A54C-397D-42CF-A4A3-24BBF4C6E721}" dt="2023-07-08T22:37:16.651" v="4382" actId="14100"/>
          <ac:spMkLst>
            <pc:docMk/>
            <pc:sldMk cId="3709204395" sldId="7973"/>
            <ac:spMk id="5" creationId="{E17BB4E2-4C6C-42DD-AE9D-F57D89675C35}"/>
          </ac:spMkLst>
        </pc:spChg>
        <pc:spChg chg="add del">
          <ac:chgData name="SullivanM" userId="350d618f-92d9-45c2-831f-faece6ff0719" providerId="ADAL" clId="{3795A54C-397D-42CF-A4A3-24BBF4C6E721}" dt="2023-07-08T22:39:02.411" v="4384"/>
          <ac:spMkLst>
            <pc:docMk/>
            <pc:sldMk cId="3709204395" sldId="7973"/>
            <ac:spMk id="6" creationId="{5CA70F80-590B-4A22-8A23-547C6DD43ADE}"/>
          </ac:spMkLst>
        </pc:spChg>
        <pc:spChg chg="mod">
          <ac:chgData name="SullivanM" userId="350d618f-92d9-45c2-831f-faece6ff0719" providerId="ADAL" clId="{3795A54C-397D-42CF-A4A3-24BBF4C6E721}" dt="2023-07-08T22:33:32.521" v="4244" actId="207"/>
          <ac:spMkLst>
            <pc:docMk/>
            <pc:sldMk cId="3709204395" sldId="7973"/>
            <ac:spMk id="18434" creationId="{C7D27934-BA8D-0729-FEBE-700E6E619618}"/>
          </ac:spMkLst>
        </pc:spChg>
        <pc:picChg chg="del">
          <ac:chgData name="SullivanM" userId="350d618f-92d9-45c2-831f-faece6ff0719" providerId="ADAL" clId="{3795A54C-397D-42CF-A4A3-24BBF4C6E721}" dt="2023-07-09T02:38:07.469" v="7102" actId="478"/>
          <ac:picMkLst>
            <pc:docMk/>
            <pc:sldMk cId="3709204395" sldId="7973"/>
            <ac:picMk id="2" creationId="{6331643E-EEE6-40EB-90F3-81949659CE53}"/>
          </ac:picMkLst>
        </pc:picChg>
        <pc:picChg chg="add ord">
          <ac:chgData name="SullivanM" userId="350d618f-92d9-45c2-831f-faece6ff0719" providerId="ADAL" clId="{3795A54C-397D-42CF-A4A3-24BBF4C6E721}" dt="2023-07-09T02:38:10.994" v="7104" actId="167"/>
          <ac:picMkLst>
            <pc:docMk/>
            <pc:sldMk cId="3709204395" sldId="7973"/>
            <ac:picMk id="7" creationId="{F62D0B62-1DF1-4B09-A8CC-1E807C489F03}"/>
          </ac:picMkLst>
        </pc:picChg>
      </pc:sldChg>
      <pc:sldChg chg="addSp delSp modSp delAnim modAnim">
        <pc:chgData name="SullivanM" userId="350d618f-92d9-45c2-831f-faece6ff0719" providerId="ADAL" clId="{3795A54C-397D-42CF-A4A3-24BBF4C6E721}" dt="2023-07-08T22:39:18.971" v="4409" actId="14100"/>
        <pc:sldMkLst>
          <pc:docMk/>
          <pc:sldMk cId="1338798511" sldId="7974"/>
        </pc:sldMkLst>
        <pc:spChg chg="del mod">
          <ac:chgData name="SullivanM" userId="350d618f-92d9-45c2-831f-faece6ff0719" providerId="ADAL" clId="{3795A54C-397D-42CF-A4A3-24BBF4C6E721}" dt="2023-07-08T22:35:50.441" v="4328" actId="478"/>
          <ac:spMkLst>
            <pc:docMk/>
            <pc:sldMk cId="1338798511" sldId="7974"/>
            <ac:spMk id="4" creationId="{0A82DD79-7401-4B2C-82B0-EDA1F8946C46}"/>
          </ac:spMkLst>
        </pc:spChg>
        <pc:spChg chg="add mod">
          <ac:chgData name="SullivanM" userId="350d618f-92d9-45c2-831f-faece6ff0719" providerId="ADAL" clId="{3795A54C-397D-42CF-A4A3-24BBF4C6E721}" dt="2023-07-08T22:39:18.971" v="4409" actId="14100"/>
          <ac:spMkLst>
            <pc:docMk/>
            <pc:sldMk cId="1338798511" sldId="7974"/>
            <ac:spMk id="6" creationId="{33E4DE83-7265-4017-AF4E-953BA93BB939}"/>
          </ac:spMkLst>
        </pc:spChg>
      </pc:sldChg>
      <pc:sldChg chg="delSp add del">
        <pc:chgData name="SullivanM" userId="350d618f-92d9-45c2-831f-faece6ff0719" providerId="ADAL" clId="{3795A54C-397D-42CF-A4A3-24BBF4C6E721}" dt="2023-07-09T02:25:50.887" v="7070" actId="2696"/>
        <pc:sldMkLst>
          <pc:docMk/>
          <pc:sldMk cId="1626854092" sldId="7975"/>
        </pc:sldMkLst>
        <pc:picChg chg="del">
          <ac:chgData name="SullivanM" userId="350d618f-92d9-45c2-831f-faece6ff0719" providerId="ADAL" clId="{3795A54C-397D-42CF-A4A3-24BBF4C6E721}" dt="2023-07-09T02:25:47.175" v="7069" actId="478"/>
          <ac:picMkLst>
            <pc:docMk/>
            <pc:sldMk cId="1626854092" sldId="7975"/>
            <ac:picMk id="5" creationId="{448A80EE-735E-45EF-8E34-FFAC6AEB119B}"/>
          </ac:picMkLst>
        </pc:picChg>
      </pc:sldChg>
      <pc:sldChg chg="addSp delSp modSp add modAnim">
        <pc:chgData name="SullivanM" userId="350d618f-92d9-45c2-831f-faece6ff0719" providerId="ADAL" clId="{3795A54C-397D-42CF-A4A3-24BBF4C6E721}" dt="2023-07-09T02:38:26.497" v="7105"/>
        <pc:sldMkLst>
          <pc:docMk/>
          <pc:sldMk cId="2973287482" sldId="7976"/>
        </pc:sldMkLst>
        <pc:spChg chg="del">
          <ac:chgData name="SullivanM" userId="350d618f-92d9-45c2-831f-faece6ff0719" providerId="ADAL" clId="{3795A54C-397D-42CF-A4A3-24BBF4C6E721}" dt="2023-07-08T22:39:29.731" v="4411" actId="478"/>
          <ac:spMkLst>
            <pc:docMk/>
            <pc:sldMk cId="2973287482" sldId="7976"/>
            <ac:spMk id="2" creationId="{45EA2B38-34D3-4F7B-8E6D-0847CE83A5B8}"/>
          </ac:spMkLst>
        </pc:spChg>
        <pc:spChg chg="del">
          <ac:chgData name="SullivanM" userId="350d618f-92d9-45c2-831f-faece6ff0719" providerId="ADAL" clId="{3795A54C-397D-42CF-A4A3-24BBF4C6E721}" dt="2023-07-08T22:39:29.731" v="4411" actId="478"/>
          <ac:spMkLst>
            <pc:docMk/>
            <pc:sldMk cId="2973287482" sldId="7976"/>
            <ac:spMk id="3" creationId="{32F45621-1059-45C2-945E-54FA77DC535E}"/>
          </ac:spMkLst>
        </pc:spChg>
        <pc:picChg chg="add mod modCrop">
          <ac:chgData name="SullivanM" userId="350d618f-92d9-45c2-831f-faece6ff0719" providerId="ADAL" clId="{3795A54C-397D-42CF-A4A3-24BBF4C6E721}" dt="2023-07-08T22:40:42.521" v="4443"/>
          <ac:picMkLst>
            <pc:docMk/>
            <pc:sldMk cId="2973287482" sldId="7976"/>
            <ac:picMk id="4" creationId="{26024FF9-BD64-4795-B4BB-187FB6E1FB5C}"/>
          </ac:picMkLst>
        </pc:picChg>
        <pc:picChg chg="add mod modCrop">
          <ac:chgData name="SullivanM" userId="350d618f-92d9-45c2-831f-faece6ff0719" providerId="ADAL" clId="{3795A54C-397D-42CF-A4A3-24BBF4C6E721}" dt="2023-07-08T22:42:38.941" v="4454" actId="1076"/>
          <ac:picMkLst>
            <pc:docMk/>
            <pc:sldMk cId="2973287482" sldId="7976"/>
            <ac:picMk id="6" creationId="{6B725406-97D2-4174-BDF7-1415F0D900F2}"/>
          </ac:picMkLst>
        </pc:picChg>
      </pc:sldChg>
      <pc:sldChg chg="add del">
        <pc:chgData name="SullivanM" userId="350d618f-92d9-45c2-831f-faece6ff0719" providerId="ADAL" clId="{3795A54C-397D-42CF-A4A3-24BBF4C6E721}" dt="2023-07-08T22:36:27.821" v="4334"/>
        <pc:sldMkLst>
          <pc:docMk/>
          <pc:sldMk cId="3179669723" sldId="7976"/>
        </pc:sldMkLst>
      </pc:sldChg>
      <pc:sldChg chg="add del">
        <pc:chgData name="SullivanM" userId="350d618f-92d9-45c2-831f-faece6ff0719" providerId="ADAL" clId="{3795A54C-397D-42CF-A4A3-24BBF4C6E721}" dt="2023-07-08T22:36:19.861" v="4332"/>
        <pc:sldMkLst>
          <pc:docMk/>
          <pc:sldMk cId="3255009089" sldId="7976"/>
        </pc:sldMkLst>
      </pc:sldChg>
      <pc:sldChg chg="add del">
        <pc:chgData name="SullivanM" userId="350d618f-92d9-45c2-831f-faece6ff0719" providerId="ADAL" clId="{3795A54C-397D-42CF-A4A3-24BBF4C6E721}" dt="2023-07-08T22:44:53.550" v="4456" actId="2696"/>
        <pc:sldMkLst>
          <pc:docMk/>
          <pc:sldMk cId="2206523772" sldId="7977"/>
        </pc:sldMkLst>
      </pc:sldChg>
      <pc:sldChg chg="modSp">
        <pc:chgData name="SullivanM" userId="350d618f-92d9-45c2-831f-faece6ff0719" providerId="ADAL" clId="{3795A54C-397D-42CF-A4A3-24BBF4C6E721}" dt="2023-07-09T02:04:03.548" v="6371"/>
        <pc:sldMkLst>
          <pc:docMk/>
          <pc:sldMk cId="2329658619" sldId="7977"/>
        </pc:sldMkLst>
        <pc:spChg chg="mod">
          <ac:chgData name="SullivanM" userId="350d618f-92d9-45c2-831f-faece6ff0719" providerId="ADAL" clId="{3795A54C-397D-42CF-A4A3-24BBF4C6E721}" dt="2023-07-09T02:04:03.548" v="6371"/>
          <ac:spMkLst>
            <pc:docMk/>
            <pc:sldMk cId="2329658619" sldId="7977"/>
            <ac:spMk id="18434" creationId="{C7D27934-BA8D-0729-FEBE-700E6E619618}"/>
          </ac:spMkLst>
        </pc:spChg>
      </pc:sldChg>
      <pc:sldChg chg="addSp delSp modSp add delAnim modAnim">
        <pc:chgData name="SullivanM" userId="350d618f-92d9-45c2-831f-faece6ff0719" providerId="ADAL" clId="{3795A54C-397D-42CF-A4A3-24BBF4C6E721}" dt="2023-07-09T02:56:29.399" v="7439" actId="113"/>
        <pc:sldMkLst>
          <pc:docMk/>
          <pc:sldMk cId="3095683962" sldId="7978"/>
        </pc:sldMkLst>
        <pc:spChg chg="add del mod">
          <ac:chgData name="SullivanM" userId="350d618f-92d9-45c2-831f-faece6ff0719" providerId="ADAL" clId="{3795A54C-397D-42CF-A4A3-24BBF4C6E721}" dt="2023-07-08T23:00:30.260" v="4701"/>
          <ac:spMkLst>
            <pc:docMk/>
            <pc:sldMk cId="3095683962" sldId="7978"/>
            <ac:spMk id="3" creationId="{F9044C07-56D9-4426-A359-DA7277939F3A}"/>
          </ac:spMkLst>
        </pc:spChg>
        <pc:spChg chg="add del mod">
          <ac:chgData name="SullivanM" userId="350d618f-92d9-45c2-831f-faece6ff0719" providerId="ADAL" clId="{3795A54C-397D-42CF-A4A3-24BBF4C6E721}" dt="2023-07-08T23:00:00.320" v="4676" actId="478"/>
          <ac:spMkLst>
            <pc:docMk/>
            <pc:sldMk cId="3095683962" sldId="7978"/>
            <ac:spMk id="4" creationId="{2951B116-D6A8-44DF-8F84-D2E6698CE4CC}"/>
          </ac:spMkLst>
        </pc:spChg>
        <pc:spChg chg="mod">
          <ac:chgData name="SullivanM" userId="350d618f-92d9-45c2-831f-faece6ff0719" providerId="ADAL" clId="{3795A54C-397D-42CF-A4A3-24BBF4C6E721}" dt="2023-07-09T02:56:29.399" v="7439" actId="113"/>
          <ac:spMkLst>
            <pc:docMk/>
            <pc:sldMk cId="3095683962" sldId="7978"/>
            <ac:spMk id="18434" creationId="{C7D27934-BA8D-0729-FEBE-700E6E619618}"/>
          </ac:spMkLst>
        </pc:spChg>
      </pc:sldChg>
      <pc:sldChg chg="delSp add del">
        <pc:chgData name="SullivanM" userId="350d618f-92d9-45c2-831f-faece6ff0719" providerId="ADAL" clId="{3795A54C-397D-42CF-A4A3-24BBF4C6E721}" dt="2023-07-09T02:11:27.400" v="6793" actId="2696"/>
        <pc:sldMkLst>
          <pc:docMk/>
          <pc:sldMk cId="2957774248" sldId="7979"/>
        </pc:sldMkLst>
        <pc:spChg chg="del">
          <ac:chgData name="SullivanM" userId="350d618f-92d9-45c2-831f-faece6ff0719" providerId="ADAL" clId="{3795A54C-397D-42CF-A4A3-24BBF4C6E721}" dt="2023-07-08T23:03:31.640" v="4790" actId="478"/>
          <ac:spMkLst>
            <pc:docMk/>
            <pc:sldMk cId="2957774248" sldId="7979"/>
            <ac:spMk id="2" creationId="{AD3DC22E-75F0-4BFA-B5D4-B12431C6F0BC}"/>
          </ac:spMkLst>
        </pc:spChg>
        <pc:spChg chg="del">
          <ac:chgData name="SullivanM" userId="350d618f-92d9-45c2-831f-faece6ff0719" providerId="ADAL" clId="{3795A54C-397D-42CF-A4A3-24BBF4C6E721}" dt="2023-07-08T23:03:31.640" v="4790" actId="478"/>
          <ac:spMkLst>
            <pc:docMk/>
            <pc:sldMk cId="2957774248" sldId="7979"/>
            <ac:spMk id="3" creationId="{B3347EE2-F6DA-4384-AF12-BE5E8624449F}"/>
          </ac:spMkLst>
        </pc:spChg>
      </pc:sldChg>
      <pc:sldChg chg="add del">
        <pc:chgData name="SullivanM" userId="350d618f-92d9-45c2-831f-faece6ff0719" providerId="ADAL" clId="{3795A54C-397D-42CF-A4A3-24BBF4C6E721}" dt="2023-07-09T02:11:28.413" v="6794" actId="2696"/>
        <pc:sldMkLst>
          <pc:docMk/>
          <pc:sldMk cId="2218371482" sldId="7980"/>
        </pc:sldMkLst>
      </pc:sldChg>
      <pc:sldChg chg="addSp delSp modSp add addAnim delAnim modAnim">
        <pc:chgData name="SullivanM" userId="350d618f-92d9-45c2-831f-faece6ff0719" providerId="ADAL" clId="{3795A54C-397D-42CF-A4A3-24BBF4C6E721}" dt="2023-07-09T02:58:00.555" v="7483" actId="1037"/>
        <pc:sldMkLst>
          <pc:docMk/>
          <pc:sldMk cId="3116879507" sldId="7981"/>
        </pc:sldMkLst>
        <pc:spChg chg="add del mod ord">
          <ac:chgData name="SullivanM" userId="350d618f-92d9-45c2-831f-faece6ff0719" providerId="ADAL" clId="{3795A54C-397D-42CF-A4A3-24BBF4C6E721}" dt="2023-07-09T02:57:57.192" v="7480" actId="1038"/>
          <ac:spMkLst>
            <pc:docMk/>
            <pc:sldMk cId="3116879507" sldId="7981"/>
            <ac:spMk id="4" creationId="{2951B116-D6A8-44DF-8F84-D2E6698CE4CC}"/>
          </ac:spMkLst>
        </pc:spChg>
        <pc:spChg chg="add mod">
          <ac:chgData name="SullivanM" userId="350d618f-92d9-45c2-831f-faece6ff0719" providerId="ADAL" clId="{3795A54C-397D-42CF-A4A3-24BBF4C6E721}" dt="2023-07-09T02:56:44.376" v="7440" actId="2085"/>
          <ac:spMkLst>
            <pc:docMk/>
            <pc:sldMk cId="3116879507" sldId="7981"/>
            <ac:spMk id="5" creationId="{6931992E-EE53-4F6F-BC2F-48F4C36081BE}"/>
          </ac:spMkLst>
        </pc:spChg>
        <pc:spChg chg="add mod">
          <ac:chgData name="SullivanM" userId="350d618f-92d9-45c2-831f-faece6ff0719" providerId="ADAL" clId="{3795A54C-397D-42CF-A4A3-24BBF4C6E721}" dt="2023-07-09T02:58:00.555" v="7483" actId="1037"/>
          <ac:spMkLst>
            <pc:docMk/>
            <pc:sldMk cId="3116879507" sldId="7981"/>
            <ac:spMk id="6" creationId="{91A4B82B-C70A-4583-88B3-E9100E0E6BE8}"/>
          </ac:spMkLst>
        </pc:spChg>
        <pc:spChg chg="add del mod">
          <ac:chgData name="SullivanM" userId="350d618f-92d9-45c2-831f-faece6ff0719" providerId="ADAL" clId="{3795A54C-397D-42CF-A4A3-24BBF4C6E721}" dt="2023-07-08T23:06:16.639" v="4843" actId="478"/>
          <ac:spMkLst>
            <pc:docMk/>
            <pc:sldMk cId="3116879507" sldId="7981"/>
            <ac:spMk id="7" creationId="{F9FB45E6-F985-4419-BEB9-F76B3F3CD66C}"/>
          </ac:spMkLst>
        </pc:spChg>
        <pc:spChg chg="del">
          <ac:chgData name="SullivanM" userId="350d618f-92d9-45c2-831f-faece6ff0719" providerId="ADAL" clId="{3795A54C-397D-42CF-A4A3-24BBF4C6E721}" dt="2023-07-08T23:06:48.039" v="4847" actId="478"/>
          <ac:spMkLst>
            <pc:docMk/>
            <pc:sldMk cId="3116879507" sldId="7981"/>
            <ac:spMk id="18434" creationId="{C7D27934-BA8D-0729-FEBE-700E6E619618}"/>
          </ac:spMkLst>
        </pc:spChg>
      </pc:sldChg>
      <pc:sldChg chg="addSp delSp modSp add delAnim modAnim">
        <pc:chgData name="SullivanM" userId="350d618f-92d9-45c2-831f-faece6ff0719" providerId="ADAL" clId="{3795A54C-397D-42CF-A4A3-24BBF4C6E721}" dt="2023-07-09T00:14:29.828" v="5053" actId="3064"/>
        <pc:sldMkLst>
          <pc:docMk/>
          <pc:sldMk cId="2530481966" sldId="7982"/>
        </pc:sldMkLst>
        <pc:spChg chg="del">
          <ac:chgData name="SullivanM" userId="350d618f-92d9-45c2-831f-faece6ff0719" providerId="ADAL" clId="{3795A54C-397D-42CF-A4A3-24BBF4C6E721}" dt="2023-07-08T23:07:14.699" v="4888" actId="478"/>
          <ac:spMkLst>
            <pc:docMk/>
            <pc:sldMk cId="2530481966" sldId="7982"/>
            <ac:spMk id="4" creationId="{2951B116-D6A8-44DF-8F84-D2E6698CE4CC}"/>
          </ac:spMkLst>
        </pc:spChg>
        <pc:spChg chg="del">
          <ac:chgData name="SullivanM" userId="350d618f-92d9-45c2-831f-faece6ff0719" providerId="ADAL" clId="{3795A54C-397D-42CF-A4A3-24BBF4C6E721}" dt="2023-07-08T23:06:25.269" v="4844" actId="478"/>
          <ac:spMkLst>
            <pc:docMk/>
            <pc:sldMk cId="2530481966" sldId="7982"/>
            <ac:spMk id="5" creationId="{6931992E-EE53-4F6F-BC2F-48F4C36081BE}"/>
          </ac:spMkLst>
        </pc:spChg>
        <pc:spChg chg="del">
          <ac:chgData name="SullivanM" userId="350d618f-92d9-45c2-831f-faece6ff0719" providerId="ADAL" clId="{3795A54C-397D-42CF-A4A3-24BBF4C6E721}" dt="2023-07-08T23:07:14.699" v="4888" actId="478"/>
          <ac:spMkLst>
            <pc:docMk/>
            <pc:sldMk cId="2530481966" sldId="7982"/>
            <ac:spMk id="6" creationId="{91A4B82B-C70A-4583-88B3-E9100E0E6BE8}"/>
          </ac:spMkLst>
        </pc:spChg>
        <pc:spChg chg="mod">
          <ac:chgData name="SullivanM" userId="350d618f-92d9-45c2-831f-faece6ff0719" providerId="ADAL" clId="{3795A54C-397D-42CF-A4A3-24BBF4C6E721}" dt="2023-07-09T00:14:29.828" v="5053" actId="3064"/>
          <ac:spMkLst>
            <pc:docMk/>
            <pc:sldMk cId="2530481966" sldId="7982"/>
            <ac:spMk id="7" creationId="{F9FB45E6-F985-4419-BEB9-F76B3F3CD66C}"/>
          </ac:spMkLst>
        </pc:spChg>
        <pc:spChg chg="add mod">
          <ac:chgData name="SullivanM" userId="350d618f-92d9-45c2-831f-faece6ff0719" providerId="ADAL" clId="{3795A54C-397D-42CF-A4A3-24BBF4C6E721}" dt="2023-07-08T23:30:49.094" v="4977" actId="1076"/>
          <ac:spMkLst>
            <pc:docMk/>
            <pc:sldMk cId="2530481966" sldId="7982"/>
            <ac:spMk id="9" creationId="{C88E9906-753F-4748-A967-C27DA2CC14BF}"/>
          </ac:spMkLst>
        </pc:spChg>
        <pc:spChg chg="del">
          <ac:chgData name="SullivanM" userId="350d618f-92d9-45c2-831f-faece6ff0719" providerId="ADAL" clId="{3795A54C-397D-42CF-A4A3-24BBF4C6E721}" dt="2023-07-08T23:06:31.829" v="4845" actId="478"/>
          <ac:spMkLst>
            <pc:docMk/>
            <pc:sldMk cId="2530481966" sldId="7982"/>
            <ac:spMk id="18434" creationId="{C7D27934-BA8D-0729-FEBE-700E6E619618}"/>
          </ac:spMkLst>
        </pc:spChg>
        <pc:picChg chg="del">
          <ac:chgData name="SullivanM" userId="350d618f-92d9-45c2-831f-faece6ff0719" providerId="ADAL" clId="{3795A54C-397D-42CF-A4A3-24BBF4C6E721}" dt="2023-07-08T23:06:33.829" v="4846" actId="478"/>
          <ac:picMkLst>
            <pc:docMk/>
            <pc:sldMk cId="2530481966" sldId="7982"/>
            <ac:picMk id="2" creationId="{6331643E-EEE6-40EB-90F3-81949659CE53}"/>
          </ac:picMkLst>
        </pc:picChg>
        <pc:picChg chg="add ord">
          <ac:chgData name="SullivanM" userId="350d618f-92d9-45c2-831f-faece6ff0719" providerId="ADAL" clId="{3795A54C-397D-42CF-A4A3-24BBF4C6E721}" dt="2023-07-08T23:18:33.878" v="4896" actId="167"/>
          <ac:picMkLst>
            <pc:docMk/>
            <pc:sldMk cId="2530481966" sldId="7982"/>
            <ac:picMk id="8" creationId="{409C6FFA-15F3-4C0D-86AE-BDF52A0C6709}"/>
          </ac:picMkLst>
        </pc:picChg>
      </pc:sldChg>
      <pc:sldChg chg="delSp modSp add delAnim modAnim">
        <pc:chgData name="SullivanM" userId="350d618f-92d9-45c2-831f-faece6ff0719" providerId="ADAL" clId="{3795A54C-397D-42CF-A4A3-24BBF4C6E721}" dt="2023-07-09T02:58:54.413" v="7486"/>
        <pc:sldMkLst>
          <pc:docMk/>
          <pc:sldMk cId="3822097001" sldId="7983"/>
        </pc:sldMkLst>
        <pc:spChg chg="mod">
          <ac:chgData name="SullivanM" userId="350d618f-92d9-45c2-831f-faece6ff0719" providerId="ADAL" clId="{3795A54C-397D-42CF-A4A3-24BBF4C6E721}" dt="2023-07-09T00:15:45.884" v="5076" actId="20577"/>
          <ac:spMkLst>
            <pc:docMk/>
            <pc:sldMk cId="3822097001" sldId="7983"/>
            <ac:spMk id="7" creationId="{F9FB45E6-F985-4419-BEB9-F76B3F3CD66C}"/>
          </ac:spMkLst>
        </pc:spChg>
        <pc:spChg chg="del">
          <ac:chgData name="SullivanM" userId="350d618f-92d9-45c2-831f-faece6ff0719" providerId="ADAL" clId="{3795A54C-397D-42CF-A4A3-24BBF4C6E721}" dt="2023-07-09T02:39:36.679" v="7113" actId="478"/>
          <ac:spMkLst>
            <pc:docMk/>
            <pc:sldMk cId="3822097001" sldId="7983"/>
            <ac:spMk id="9" creationId="{C88E9906-753F-4748-A967-C27DA2CC14BF}"/>
          </ac:spMkLst>
        </pc:spChg>
      </pc:sldChg>
      <pc:sldChg chg="modSp add modAnim">
        <pc:chgData name="SullivanM" userId="350d618f-92d9-45c2-831f-faece6ff0719" providerId="ADAL" clId="{3795A54C-397D-42CF-A4A3-24BBF4C6E721}" dt="2023-07-09T02:36:37.784" v="7090"/>
        <pc:sldMkLst>
          <pc:docMk/>
          <pc:sldMk cId="2383845143" sldId="7984"/>
        </pc:sldMkLst>
        <pc:spChg chg="mod">
          <ac:chgData name="SullivanM" userId="350d618f-92d9-45c2-831f-faece6ff0719" providerId="ADAL" clId="{3795A54C-397D-42CF-A4A3-24BBF4C6E721}" dt="2023-07-09T00:19:48.233" v="5104" actId="207"/>
          <ac:spMkLst>
            <pc:docMk/>
            <pc:sldMk cId="2383845143" sldId="7984"/>
            <ac:spMk id="18434" creationId="{C7D27934-BA8D-0729-FEBE-700E6E619618}"/>
          </ac:spMkLst>
        </pc:spChg>
      </pc:sldChg>
      <pc:sldChg chg="addSp delSp modSp add">
        <pc:chgData name="SullivanM" userId="350d618f-92d9-45c2-831f-faece6ff0719" providerId="ADAL" clId="{3795A54C-397D-42CF-A4A3-24BBF4C6E721}" dt="2023-07-09T02:37:40.067" v="7095" actId="1076"/>
        <pc:sldMkLst>
          <pc:docMk/>
          <pc:sldMk cId="3020093824" sldId="7985"/>
        </pc:sldMkLst>
        <pc:picChg chg="del">
          <ac:chgData name="SullivanM" userId="350d618f-92d9-45c2-831f-faece6ff0719" providerId="ADAL" clId="{3795A54C-397D-42CF-A4A3-24BBF4C6E721}" dt="2023-07-09T00:20:45.627" v="5106" actId="478"/>
          <ac:picMkLst>
            <pc:docMk/>
            <pc:sldMk cId="3020093824" sldId="7985"/>
            <ac:picMk id="2" creationId="{6331643E-EEE6-40EB-90F3-81949659CE53}"/>
          </ac:picMkLst>
        </pc:picChg>
        <pc:picChg chg="add mod modCrop">
          <ac:chgData name="SullivanM" userId="350d618f-92d9-45c2-831f-faece6ff0719" providerId="ADAL" clId="{3795A54C-397D-42CF-A4A3-24BBF4C6E721}" dt="2023-07-09T02:37:40.067" v="7095" actId="1076"/>
          <ac:picMkLst>
            <pc:docMk/>
            <pc:sldMk cId="3020093824" sldId="7985"/>
            <ac:picMk id="4" creationId="{295524CB-216A-4426-B867-AEA5F6107478}"/>
          </ac:picMkLst>
        </pc:picChg>
      </pc:sldChg>
      <pc:sldChg chg="delSp modSp add delAnim modAnim">
        <pc:chgData name="SullivanM" userId="350d618f-92d9-45c2-831f-faece6ff0719" providerId="ADAL" clId="{3795A54C-397D-42CF-A4A3-24BBF4C6E721}" dt="2023-07-09T02:58:31.831" v="7484"/>
        <pc:sldMkLst>
          <pc:docMk/>
          <pc:sldMk cId="745457490" sldId="7986"/>
        </pc:sldMkLst>
        <pc:spChg chg="mod">
          <ac:chgData name="SullivanM" userId="350d618f-92d9-45c2-831f-faece6ff0719" providerId="ADAL" clId="{3795A54C-397D-42CF-A4A3-24BBF4C6E721}" dt="2023-07-09T00:28:51.904" v="5424" actId="207"/>
          <ac:spMkLst>
            <pc:docMk/>
            <pc:sldMk cId="745457490" sldId="7986"/>
            <ac:spMk id="7" creationId="{F9FB45E6-F985-4419-BEB9-F76B3F3CD66C}"/>
          </ac:spMkLst>
        </pc:spChg>
        <pc:spChg chg="del">
          <ac:chgData name="SullivanM" userId="350d618f-92d9-45c2-831f-faece6ff0719" providerId="ADAL" clId="{3795A54C-397D-42CF-A4A3-24BBF4C6E721}" dt="2023-07-09T02:39:27.322" v="7111" actId="478"/>
          <ac:spMkLst>
            <pc:docMk/>
            <pc:sldMk cId="745457490" sldId="7986"/>
            <ac:spMk id="9" creationId="{C88E9906-753F-4748-A967-C27DA2CC14BF}"/>
          </ac:spMkLst>
        </pc:spChg>
      </pc:sldChg>
      <pc:sldChg chg="delSp modSp add delAnim modAnim">
        <pc:chgData name="SullivanM" userId="350d618f-92d9-45c2-831f-faece6ff0719" providerId="ADAL" clId="{3795A54C-397D-42CF-A4A3-24BBF4C6E721}" dt="2023-07-09T02:58:35.720" v="7485"/>
        <pc:sldMkLst>
          <pc:docMk/>
          <pc:sldMk cId="2476428515" sldId="7987"/>
        </pc:sldMkLst>
        <pc:spChg chg="mod">
          <ac:chgData name="SullivanM" userId="350d618f-92d9-45c2-831f-faece6ff0719" providerId="ADAL" clId="{3795A54C-397D-42CF-A4A3-24BBF4C6E721}" dt="2023-07-09T00:29:04.755" v="5426" actId="207"/>
          <ac:spMkLst>
            <pc:docMk/>
            <pc:sldMk cId="2476428515" sldId="7987"/>
            <ac:spMk id="7" creationId="{F9FB45E6-F985-4419-BEB9-F76B3F3CD66C}"/>
          </ac:spMkLst>
        </pc:spChg>
        <pc:spChg chg="del">
          <ac:chgData name="SullivanM" userId="350d618f-92d9-45c2-831f-faece6ff0719" providerId="ADAL" clId="{3795A54C-397D-42CF-A4A3-24BBF4C6E721}" dt="2023-07-09T02:39:31.678" v="7112" actId="478"/>
          <ac:spMkLst>
            <pc:docMk/>
            <pc:sldMk cId="2476428515" sldId="7987"/>
            <ac:spMk id="9" creationId="{C88E9906-753F-4748-A967-C27DA2CC14BF}"/>
          </ac:spMkLst>
        </pc:spChg>
      </pc:sldChg>
      <pc:sldChg chg="delSp modSp delAnim modAnim">
        <pc:chgData name="SullivanM" userId="350d618f-92d9-45c2-831f-faece6ff0719" providerId="ADAL" clId="{3795A54C-397D-42CF-A4A3-24BBF4C6E721}" dt="2023-07-09T02:39:46.589" v="7115"/>
        <pc:sldMkLst>
          <pc:docMk/>
          <pc:sldMk cId="2797000358" sldId="7988"/>
        </pc:sldMkLst>
        <pc:spChg chg="del">
          <ac:chgData name="SullivanM" userId="350d618f-92d9-45c2-831f-faece6ff0719" providerId="ADAL" clId="{3795A54C-397D-42CF-A4A3-24BBF4C6E721}" dt="2023-07-09T00:32:18.726" v="5429" actId="478"/>
          <ac:spMkLst>
            <pc:docMk/>
            <pc:sldMk cId="2797000358" sldId="7988"/>
            <ac:spMk id="4" creationId="{AF92A332-21B1-430E-94D1-E89208264B0A}"/>
          </ac:spMkLst>
        </pc:spChg>
        <pc:spChg chg="mod">
          <ac:chgData name="SullivanM" userId="350d618f-92d9-45c2-831f-faece6ff0719" providerId="ADAL" clId="{3795A54C-397D-42CF-A4A3-24BBF4C6E721}" dt="2023-07-09T00:38:00.776" v="5761" actId="20577"/>
          <ac:spMkLst>
            <pc:docMk/>
            <pc:sldMk cId="2797000358" sldId="7988"/>
            <ac:spMk id="18434" creationId="{C7D27934-BA8D-0729-FEBE-700E6E619618}"/>
          </ac:spMkLst>
        </pc:spChg>
      </pc:sldChg>
      <pc:sldChg chg="add del">
        <pc:chgData name="SullivanM" userId="350d618f-92d9-45c2-831f-faece6ff0719" providerId="ADAL" clId="{3795A54C-397D-42CF-A4A3-24BBF4C6E721}" dt="2023-07-09T00:32:00.371" v="5428" actId="2696"/>
        <pc:sldMkLst>
          <pc:docMk/>
          <pc:sldMk cId="4293033562" sldId="7988"/>
        </pc:sldMkLst>
      </pc:sldChg>
      <pc:sldChg chg="modSp add">
        <pc:chgData name="SullivanM" userId="350d618f-92d9-45c2-831f-faece6ff0719" providerId="ADAL" clId="{3795A54C-397D-42CF-A4A3-24BBF4C6E721}" dt="2023-07-09T01:32:10.115" v="5775"/>
        <pc:sldMkLst>
          <pc:docMk/>
          <pc:sldMk cId="4049987674" sldId="7989"/>
        </pc:sldMkLst>
        <pc:spChg chg="mod">
          <ac:chgData name="SullivanM" userId="350d618f-92d9-45c2-831f-faece6ff0719" providerId="ADAL" clId="{3795A54C-397D-42CF-A4A3-24BBF4C6E721}" dt="2023-07-09T01:32:10.115" v="5775"/>
          <ac:spMkLst>
            <pc:docMk/>
            <pc:sldMk cId="4049987674" sldId="7989"/>
            <ac:spMk id="18434" creationId="{C7D27934-BA8D-0729-FEBE-700E6E619618}"/>
          </ac:spMkLst>
        </pc:spChg>
      </pc:sldChg>
      <pc:sldChg chg="add ord modAnim">
        <pc:chgData name="SullivanM" userId="350d618f-92d9-45c2-831f-faece6ff0719" providerId="ADAL" clId="{3795A54C-397D-42CF-A4A3-24BBF4C6E721}" dt="2023-07-09T02:39:52.770" v="7116"/>
        <pc:sldMkLst>
          <pc:docMk/>
          <pc:sldMk cId="1302430691" sldId="7990"/>
        </pc:sldMkLst>
      </pc:sldChg>
      <pc:sldChg chg="addSp modSp add modAnim">
        <pc:chgData name="SullivanM" userId="350d618f-92d9-45c2-831f-faece6ff0719" providerId="ADAL" clId="{3795A54C-397D-42CF-A4A3-24BBF4C6E721}" dt="2023-07-09T01:37:42.358" v="5821" actId="1076"/>
        <pc:sldMkLst>
          <pc:docMk/>
          <pc:sldMk cId="36623574" sldId="7991"/>
        </pc:sldMkLst>
        <pc:spChg chg="add mod">
          <ac:chgData name="SullivanM" userId="350d618f-92d9-45c2-831f-faece6ff0719" providerId="ADAL" clId="{3795A54C-397D-42CF-A4A3-24BBF4C6E721}" dt="2023-07-09T01:37:42.358" v="5821" actId="1076"/>
          <ac:spMkLst>
            <pc:docMk/>
            <pc:sldMk cId="36623574" sldId="7991"/>
            <ac:spMk id="3" creationId="{7E84527E-7406-4BA6-A6A0-6BD7027DA554}"/>
          </ac:spMkLst>
        </pc:spChg>
        <pc:spChg chg="mod">
          <ac:chgData name="SullivanM" userId="350d618f-92d9-45c2-831f-faece6ff0719" providerId="ADAL" clId="{3795A54C-397D-42CF-A4A3-24BBF4C6E721}" dt="2023-07-09T01:32:43.097" v="5778" actId="113"/>
          <ac:spMkLst>
            <pc:docMk/>
            <pc:sldMk cId="36623574" sldId="7991"/>
            <ac:spMk id="18434" creationId="{C7D27934-BA8D-0729-FEBE-700E6E619618}"/>
          </ac:spMkLst>
        </pc:spChg>
      </pc:sldChg>
      <pc:sldChg chg="addSp delSp modSp add addAnim delAnim">
        <pc:chgData name="SullivanM" userId="350d618f-92d9-45c2-831f-faece6ff0719" providerId="ADAL" clId="{3795A54C-397D-42CF-A4A3-24BBF4C6E721}" dt="2023-07-09T02:41:18.065" v="7132" actId="20577"/>
        <pc:sldMkLst>
          <pc:docMk/>
          <pc:sldMk cId="2136238719" sldId="7992"/>
        </pc:sldMkLst>
        <pc:spChg chg="add del mod">
          <ac:chgData name="SullivanM" userId="350d618f-92d9-45c2-831f-faece6ff0719" providerId="ADAL" clId="{3795A54C-397D-42CF-A4A3-24BBF4C6E721}" dt="2023-07-09T01:54:03.108" v="6156" actId="478"/>
          <ac:spMkLst>
            <pc:docMk/>
            <pc:sldMk cId="2136238719" sldId="7992"/>
            <ac:spMk id="3" creationId="{7E84527E-7406-4BA6-A6A0-6BD7027DA554}"/>
          </ac:spMkLst>
        </pc:spChg>
        <pc:spChg chg="add del mod">
          <ac:chgData name="SullivanM" userId="350d618f-92d9-45c2-831f-faece6ff0719" providerId="ADAL" clId="{3795A54C-397D-42CF-A4A3-24BBF4C6E721}" dt="2023-07-09T01:40:14.882" v="5891" actId="478"/>
          <ac:spMkLst>
            <pc:docMk/>
            <pc:sldMk cId="2136238719" sldId="7992"/>
            <ac:spMk id="4" creationId="{4400D956-657C-48EC-9C0E-E0F8431F086F}"/>
          </ac:spMkLst>
        </pc:spChg>
        <pc:spChg chg="mod">
          <ac:chgData name="SullivanM" userId="350d618f-92d9-45c2-831f-faece6ff0719" providerId="ADAL" clId="{3795A54C-397D-42CF-A4A3-24BBF4C6E721}" dt="2023-07-09T02:41:18.065" v="7132" actId="20577"/>
          <ac:spMkLst>
            <pc:docMk/>
            <pc:sldMk cId="2136238719" sldId="7992"/>
            <ac:spMk id="18434" creationId="{C7D27934-BA8D-0729-FEBE-700E6E619618}"/>
          </ac:spMkLst>
        </pc:spChg>
        <pc:picChg chg="add del mod">
          <ac:chgData name="SullivanM" userId="350d618f-92d9-45c2-831f-faece6ff0719" providerId="ADAL" clId="{3795A54C-397D-42CF-A4A3-24BBF4C6E721}" dt="2023-07-09T01:54:05.423" v="6157" actId="478"/>
          <ac:picMkLst>
            <pc:docMk/>
            <pc:sldMk cId="2136238719" sldId="7992"/>
            <ac:picMk id="5" creationId="{1DEF78D8-810A-4ADF-874D-37C17F9FB4C4}"/>
          </ac:picMkLst>
        </pc:picChg>
      </pc:sldChg>
      <pc:sldChg chg="add del">
        <pc:chgData name="SullivanM" userId="350d618f-92d9-45c2-831f-faece6ff0719" providerId="ADAL" clId="{3795A54C-397D-42CF-A4A3-24BBF4C6E721}" dt="2023-07-09T01:42:53.741" v="5929"/>
        <pc:sldMkLst>
          <pc:docMk/>
          <pc:sldMk cId="768040657" sldId="7993"/>
        </pc:sldMkLst>
      </pc:sldChg>
      <pc:sldChg chg="modSp add ord">
        <pc:chgData name="SullivanM" userId="350d618f-92d9-45c2-831f-faece6ff0719" providerId="ADAL" clId="{3795A54C-397D-42CF-A4A3-24BBF4C6E721}" dt="2023-07-09T02:49:18.407" v="7246" actId="20577"/>
        <pc:sldMkLst>
          <pc:docMk/>
          <pc:sldMk cId="1484679405" sldId="7993"/>
        </pc:sldMkLst>
        <pc:spChg chg="mod">
          <ac:chgData name="SullivanM" userId="350d618f-92d9-45c2-831f-faece6ff0719" providerId="ADAL" clId="{3795A54C-397D-42CF-A4A3-24BBF4C6E721}" dt="2023-07-09T02:49:18.407" v="7246" actId="20577"/>
          <ac:spMkLst>
            <pc:docMk/>
            <pc:sldMk cId="1484679405" sldId="7993"/>
            <ac:spMk id="18434" creationId="{C7D27934-BA8D-0729-FEBE-700E6E619618}"/>
          </ac:spMkLst>
        </pc:spChg>
      </pc:sldChg>
      <pc:sldChg chg="delSp modSp add modAnim">
        <pc:chgData name="SullivanM" userId="350d618f-92d9-45c2-831f-faece6ff0719" providerId="ADAL" clId="{3795A54C-397D-42CF-A4A3-24BBF4C6E721}" dt="2023-07-09T02:42:07.320" v="7167"/>
        <pc:sldMkLst>
          <pc:docMk/>
          <pc:sldMk cId="1579715095" sldId="7994"/>
        </pc:sldMkLst>
        <pc:spChg chg="del mod">
          <ac:chgData name="SullivanM" userId="350d618f-92d9-45c2-831f-faece6ff0719" providerId="ADAL" clId="{3795A54C-397D-42CF-A4A3-24BBF4C6E721}" dt="2023-07-09T01:46:01.484" v="6026"/>
          <ac:spMkLst>
            <pc:docMk/>
            <pc:sldMk cId="1579715095" sldId="7994"/>
            <ac:spMk id="3" creationId="{7E84527E-7406-4BA6-A6A0-6BD7027DA554}"/>
          </ac:spMkLst>
        </pc:spChg>
        <pc:spChg chg="mod">
          <ac:chgData name="SullivanM" userId="350d618f-92d9-45c2-831f-faece6ff0719" providerId="ADAL" clId="{3795A54C-397D-42CF-A4A3-24BBF4C6E721}" dt="2023-07-09T02:41:53.005" v="7166" actId="6549"/>
          <ac:spMkLst>
            <pc:docMk/>
            <pc:sldMk cId="1579715095" sldId="7994"/>
            <ac:spMk id="18434" creationId="{C7D27934-BA8D-0729-FEBE-700E6E619618}"/>
          </ac:spMkLst>
        </pc:spChg>
        <pc:picChg chg="del">
          <ac:chgData name="SullivanM" userId="350d618f-92d9-45c2-831f-faece6ff0719" providerId="ADAL" clId="{3795A54C-397D-42CF-A4A3-24BBF4C6E721}" dt="2023-07-09T01:44:24.898" v="5934" actId="478"/>
          <ac:picMkLst>
            <pc:docMk/>
            <pc:sldMk cId="1579715095" sldId="7994"/>
            <ac:picMk id="5" creationId="{1DEF78D8-810A-4ADF-874D-37C17F9FB4C4}"/>
          </ac:picMkLst>
        </pc:picChg>
      </pc:sldChg>
      <pc:sldChg chg="addSp delSp modSp add delAnim modAnim">
        <pc:chgData name="SullivanM" userId="350d618f-92d9-45c2-831f-faece6ff0719" providerId="ADAL" clId="{3795A54C-397D-42CF-A4A3-24BBF4C6E721}" dt="2023-07-09T02:59:40.280" v="7508" actId="20577"/>
        <pc:sldMkLst>
          <pc:docMk/>
          <pc:sldMk cId="504738774" sldId="7995"/>
        </pc:sldMkLst>
        <pc:spChg chg="del mod">
          <ac:chgData name="SullivanM" userId="350d618f-92d9-45c2-831f-faece6ff0719" providerId="ADAL" clId="{3795A54C-397D-42CF-A4A3-24BBF4C6E721}" dt="2023-07-09T01:46:49.868" v="6059" actId="478"/>
          <ac:spMkLst>
            <pc:docMk/>
            <pc:sldMk cId="504738774" sldId="7995"/>
            <ac:spMk id="3" creationId="{7E84527E-7406-4BA6-A6A0-6BD7027DA554}"/>
          </ac:spMkLst>
        </pc:spChg>
        <pc:spChg chg="add mod">
          <ac:chgData name="SullivanM" userId="350d618f-92d9-45c2-831f-faece6ff0719" providerId="ADAL" clId="{3795A54C-397D-42CF-A4A3-24BBF4C6E721}" dt="2023-07-09T02:59:40.280" v="7508" actId="20577"/>
          <ac:spMkLst>
            <pc:docMk/>
            <pc:sldMk cId="504738774" sldId="7995"/>
            <ac:spMk id="6" creationId="{EB920AAD-73EF-46FF-8C77-A7EDE96AFB83}"/>
          </ac:spMkLst>
        </pc:spChg>
        <pc:spChg chg="mod">
          <ac:chgData name="SullivanM" userId="350d618f-92d9-45c2-831f-faece6ff0719" providerId="ADAL" clId="{3795A54C-397D-42CF-A4A3-24BBF4C6E721}" dt="2023-07-09T02:41:26.522" v="7137" actId="6549"/>
          <ac:spMkLst>
            <pc:docMk/>
            <pc:sldMk cId="504738774" sldId="7995"/>
            <ac:spMk id="18434" creationId="{C7D27934-BA8D-0729-FEBE-700E6E619618}"/>
          </ac:spMkLst>
        </pc:spChg>
      </pc:sldChg>
      <pc:sldChg chg="modSp add ord">
        <pc:chgData name="SullivanM" userId="350d618f-92d9-45c2-831f-faece6ff0719" providerId="ADAL" clId="{3795A54C-397D-42CF-A4A3-24BBF4C6E721}" dt="2023-07-09T02:41:44.564" v="7155" actId="6549"/>
        <pc:sldMkLst>
          <pc:docMk/>
          <pc:sldMk cId="995156420" sldId="7996"/>
        </pc:sldMkLst>
        <pc:spChg chg="mod">
          <ac:chgData name="SullivanM" userId="350d618f-92d9-45c2-831f-faece6ff0719" providerId="ADAL" clId="{3795A54C-397D-42CF-A4A3-24BBF4C6E721}" dt="2023-07-09T02:41:44.564" v="7155" actId="6549"/>
          <ac:spMkLst>
            <pc:docMk/>
            <pc:sldMk cId="995156420" sldId="7996"/>
            <ac:spMk id="18434" creationId="{C7D27934-BA8D-0729-FEBE-700E6E619618}"/>
          </ac:spMkLst>
        </pc:spChg>
      </pc:sldChg>
      <pc:sldChg chg="addSp modSp add modAnim">
        <pc:chgData name="SullivanM" userId="350d618f-92d9-45c2-831f-faece6ff0719" providerId="ADAL" clId="{3795A54C-397D-42CF-A4A3-24BBF4C6E721}" dt="2023-07-09T02:49:46.913" v="7249"/>
        <pc:sldMkLst>
          <pc:docMk/>
          <pc:sldMk cId="1929788833" sldId="7997"/>
        </pc:sldMkLst>
        <pc:spChg chg="add mod">
          <ac:chgData name="SullivanM" userId="350d618f-92d9-45c2-831f-faece6ff0719" providerId="ADAL" clId="{3795A54C-397D-42CF-A4A3-24BBF4C6E721}" dt="2023-07-09T02:49:43.506" v="7248" actId="20577"/>
          <ac:spMkLst>
            <pc:docMk/>
            <pc:sldMk cId="1929788833" sldId="7997"/>
            <ac:spMk id="3" creationId="{3BECDA55-FE40-4D2C-9F33-E95FAA49CABB}"/>
          </ac:spMkLst>
        </pc:spChg>
        <pc:spChg chg="mod">
          <ac:chgData name="SullivanM" userId="350d618f-92d9-45c2-831f-faece6ff0719" providerId="ADAL" clId="{3795A54C-397D-42CF-A4A3-24BBF4C6E721}" dt="2023-07-09T02:42:22.247" v="7180" actId="6549"/>
          <ac:spMkLst>
            <pc:docMk/>
            <pc:sldMk cId="1929788833" sldId="7997"/>
            <ac:spMk id="18434" creationId="{C7D27934-BA8D-0729-FEBE-700E6E619618}"/>
          </ac:spMkLst>
        </pc:spChg>
      </pc:sldChg>
      <pc:sldChg chg="delSp modSp add delAnim modAnim">
        <pc:chgData name="SullivanM" userId="350d618f-92d9-45c2-831f-faece6ff0719" providerId="ADAL" clId="{3795A54C-397D-42CF-A4A3-24BBF4C6E721}" dt="2023-07-09T02:49:54.689" v="7250"/>
        <pc:sldMkLst>
          <pc:docMk/>
          <pc:sldMk cId="3852772782" sldId="7998"/>
        </pc:sldMkLst>
        <pc:spChg chg="del">
          <ac:chgData name="SullivanM" userId="350d618f-92d9-45c2-831f-faece6ff0719" providerId="ADAL" clId="{3795A54C-397D-42CF-A4A3-24BBF4C6E721}" dt="2023-07-09T01:56:50.125" v="6331" actId="478"/>
          <ac:spMkLst>
            <pc:docMk/>
            <pc:sldMk cId="3852772782" sldId="7998"/>
            <ac:spMk id="3" creationId="{3BECDA55-FE40-4D2C-9F33-E95FAA49CABB}"/>
          </ac:spMkLst>
        </pc:spChg>
        <pc:spChg chg="mod">
          <ac:chgData name="SullivanM" userId="350d618f-92d9-45c2-831f-faece6ff0719" providerId="ADAL" clId="{3795A54C-397D-42CF-A4A3-24BBF4C6E721}" dt="2023-07-09T02:01:02.834" v="6337" actId="20577"/>
          <ac:spMkLst>
            <pc:docMk/>
            <pc:sldMk cId="3852772782" sldId="7998"/>
            <ac:spMk id="18434" creationId="{C7D27934-BA8D-0729-FEBE-700E6E619618}"/>
          </ac:spMkLst>
        </pc:spChg>
      </pc:sldChg>
      <pc:sldChg chg="modSp add modAnim">
        <pc:chgData name="SullivanM" userId="350d618f-92d9-45c2-831f-faece6ff0719" providerId="ADAL" clId="{3795A54C-397D-42CF-A4A3-24BBF4C6E721}" dt="2023-07-09T02:45:08.330" v="7240"/>
        <pc:sldMkLst>
          <pc:docMk/>
          <pc:sldMk cId="2208112068" sldId="7999"/>
        </pc:sldMkLst>
        <pc:spChg chg="mod">
          <ac:chgData name="SullivanM" userId="350d618f-92d9-45c2-831f-faece6ff0719" providerId="ADAL" clId="{3795A54C-397D-42CF-A4A3-24BBF4C6E721}" dt="2023-07-09T02:21:34.439" v="7062" actId="1036"/>
          <ac:spMkLst>
            <pc:docMk/>
            <pc:sldMk cId="2208112068" sldId="7999"/>
            <ac:spMk id="5" creationId="{178ED430-4BD9-4199-B5A7-177E23A4F9DD}"/>
          </ac:spMkLst>
        </pc:spChg>
        <pc:spChg chg="mod">
          <ac:chgData name="SullivanM" userId="350d618f-92d9-45c2-831f-faece6ff0719" providerId="ADAL" clId="{3795A54C-397D-42CF-A4A3-24BBF4C6E721}" dt="2023-07-09T02:21:29.180" v="7046" actId="20577"/>
          <ac:spMkLst>
            <pc:docMk/>
            <pc:sldMk cId="2208112068" sldId="7999"/>
            <ac:spMk id="18434" creationId="{C7D27934-BA8D-0729-FEBE-700E6E619618}"/>
          </ac:spMkLst>
        </pc:spChg>
      </pc:sldChg>
      <pc:sldChg chg="modSp add modAnim">
        <pc:chgData name="SullivanM" userId="350d618f-92d9-45c2-831f-faece6ff0719" providerId="ADAL" clId="{3795A54C-397D-42CF-A4A3-24BBF4C6E721}" dt="2023-07-09T02:43:04.160" v="7185"/>
        <pc:sldMkLst>
          <pc:docMk/>
          <pc:sldMk cId="2083473394" sldId="8000"/>
        </pc:sldMkLst>
        <pc:spChg chg="mod">
          <ac:chgData name="SullivanM" userId="350d618f-92d9-45c2-831f-faece6ff0719" providerId="ADAL" clId="{3795A54C-397D-42CF-A4A3-24BBF4C6E721}" dt="2023-07-09T02:42:52.163" v="7183" actId="14100"/>
          <ac:spMkLst>
            <pc:docMk/>
            <pc:sldMk cId="2083473394" sldId="8000"/>
            <ac:spMk id="18434" creationId="{C7D27934-BA8D-0729-FEBE-700E6E619618}"/>
          </ac:spMkLst>
        </pc:spChg>
      </pc:sldChg>
      <pc:sldChg chg="delSp modSp add ord">
        <pc:chgData name="SullivanM" userId="350d618f-92d9-45c2-831f-faece6ff0719" providerId="ADAL" clId="{3795A54C-397D-42CF-A4A3-24BBF4C6E721}" dt="2023-07-09T02:14:15.144" v="6865"/>
        <pc:sldMkLst>
          <pc:docMk/>
          <pc:sldMk cId="3396062684" sldId="8001"/>
        </pc:sldMkLst>
        <pc:spChg chg="mod">
          <ac:chgData name="SullivanM" userId="350d618f-92d9-45c2-831f-faece6ff0719" providerId="ADAL" clId="{3795A54C-397D-42CF-A4A3-24BBF4C6E721}" dt="2023-07-09T02:12:57.629" v="6857" actId="6549"/>
          <ac:spMkLst>
            <pc:docMk/>
            <pc:sldMk cId="3396062684" sldId="8001"/>
            <ac:spMk id="18434" creationId="{C7D27934-BA8D-0729-FEBE-700E6E619618}"/>
          </ac:spMkLst>
        </pc:spChg>
        <pc:picChg chg="del">
          <ac:chgData name="SullivanM" userId="350d618f-92d9-45c2-831f-faece6ff0719" providerId="ADAL" clId="{3795A54C-397D-42CF-A4A3-24BBF4C6E721}" dt="2023-07-09T02:12:54.653" v="6856" actId="478"/>
          <ac:picMkLst>
            <pc:docMk/>
            <pc:sldMk cId="3396062684" sldId="8001"/>
            <ac:picMk id="5" creationId="{441B9544-CB60-4564-BA94-87070CA84A6D}"/>
          </ac:picMkLst>
        </pc:picChg>
      </pc:sldChg>
      <pc:sldChg chg="modSp add modAnim">
        <pc:chgData name="SullivanM" userId="350d618f-92d9-45c2-831f-faece6ff0719" providerId="ADAL" clId="{3795A54C-397D-42CF-A4A3-24BBF4C6E721}" dt="2023-07-09T02:51:38.025" v="7319" actId="1035"/>
        <pc:sldMkLst>
          <pc:docMk/>
          <pc:sldMk cId="496762916" sldId="8002"/>
        </pc:sldMkLst>
        <pc:spChg chg="mod">
          <ac:chgData name="SullivanM" userId="350d618f-92d9-45c2-831f-faece6ff0719" providerId="ADAL" clId="{3795A54C-397D-42CF-A4A3-24BBF4C6E721}" dt="2023-07-09T02:51:38.025" v="7319" actId="1035"/>
          <ac:spMkLst>
            <pc:docMk/>
            <pc:sldMk cId="496762916" sldId="8002"/>
            <ac:spMk id="4" creationId="{AF92A332-21B1-430E-94D1-E89208264B0A}"/>
          </ac:spMkLst>
        </pc:spChg>
        <pc:spChg chg="mod">
          <ac:chgData name="SullivanM" userId="350d618f-92d9-45c2-831f-faece6ff0719" providerId="ADAL" clId="{3795A54C-397D-42CF-A4A3-24BBF4C6E721}" dt="2023-07-09T02:51:25.662" v="7274" actId="207"/>
          <ac:spMkLst>
            <pc:docMk/>
            <pc:sldMk cId="496762916" sldId="8002"/>
            <ac:spMk id="18434" creationId="{C7D27934-BA8D-0729-FEBE-700E6E619618}"/>
          </ac:spMkLst>
        </pc:spChg>
      </pc:sldChg>
      <pc:sldChg chg="addSp delSp add del delAnim">
        <pc:chgData name="SullivanM" userId="350d618f-92d9-45c2-831f-faece6ff0719" providerId="ADAL" clId="{3795A54C-397D-42CF-A4A3-24BBF4C6E721}" dt="2023-07-09T02:34:56.287" v="7085" actId="2696"/>
        <pc:sldMkLst>
          <pc:docMk/>
          <pc:sldMk cId="1707621304" sldId="8003"/>
        </pc:sldMkLst>
        <pc:spChg chg="del">
          <ac:chgData name="SullivanM" userId="350d618f-92d9-45c2-831f-faece6ff0719" providerId="ADAL" clId="{3795A54C-397D-42CF-A4A3-24BBF4C6E721}" dt="2023-07-09T02:26:13.063" v="7072" actId="478"/>
          <ac:spMkLst>
            <pc:docMk/>
            <pc:sldMk cId="1707621304" sldId="8003"/>
            <ac:spMk id="5" creationId="{E0D1B004-510B-40C1-9B3F-01FE0A5049A6}"/>
          </ac:spMkLst>
        </pc:spChg>
        <pc:picChg chg="del">
          <ac:chgData name="SullivanM" userId="350d618f-92d9-45c2-831f-faece6ff0719" providerId="ADAL" clId="{3795A54C-397D-42CF-A4A3-24BBF4C6E721}" dt="2023-07-09T02:26:15.698" v="7073" actId="478"/>
          <ac:picMkLst>
            <pc:docMk/>
            <pc:sldMk cId="1707621304" sldId="8003"/>
            <ac:picMk id="6" creationId="{98CEB7AB-16F0-4629-AEF3-DEAA2B1B1B4F}"/>
          </ac:picMkLst>
        </pc:picChg>
        <pc:picChg chg="add">
          <ac:chgData name="SullivanM" userId="350d618f-92d9-45c2-831f-faece6ff0719" providerId="ADAL" clId="{3795A54C-397D-42CF-A4A3-24BBF4C6E721}" dt="2023-07-09T02:27:45.259" v="7074"/>
          <ac:picMkLst>
            <pc:docMk/>
            <pc:sldMk cId="1707621304" sldId="8003"/>
            <ac:picMk id="7" creationId="{1CE1BA0F-B3E4-40BC-93B4-75E8ABD0A7E9}"/>
          </ac:picMkLst>
        </pc:picChg>
      </pc:sldChg>
      <pc:sldChg chg="addSp delSp modSp add modAnim">
        <pc:chgData name="SullivanM" userId="350d618f-92d9-45c2-831f-faece6ff0719" providerId="ADAL" clId="{3795A54C-397D-42CF-A4A3-24BBF4C6E721}" dt="2023-07-09T02:54:38.230" v="7435" actId="478"/>
        <pc:sldMkLst>
          <pc:docMk/>
          <pc:sldMk cId="2994841959" sldId="8004"/>
        </pc:sldMkLst>
        <pc:spChg chg="add">
          <ac:chgData name="SullivanM" userId="350d618f-92d9-45c2-831f-faece6ff0719" providerId="ADAL" clId="{3795A54C-397D-42CF-A4A3-24BBF4C6E721}" dt="2023-07-09T02:34:50.239" v="7083"/>
          <ac:spMkLst>
            <pc:docMk/>
            <pc:sldMk cId="2994841959" sldId="8004"/>
            <ac:spMk id="5" creationId="{36AEBB92-CD65-4F1C-8AF4-750B5F32FE38}"/>
          </ac:spMkLst>
        </pc:spChg>
        <pc:spChg chg="mod">
          <ac:chgData name="SullivanM" userId="350d618f-92d9-45c2-831f-faece6ff0719" providerId="ADAL" clId="{3795A54C-397D-42CF-A4A3-24BBF4C6E721}" dt="2023-07-09T02:54:32.917" v="7434" actId="6549"/>
          <ac:spMkLst>
            <pc:docMk/>
            <pc:sldMk cId="2994841959" sldId="8004"/>
            <ac:spMk id="18434" creationId="{C7D27934-BA8D-0729-FEBE-700E6E619618}"/>
          </ac:spMkLst>
        </pc:spChg>
        <pc:picChg chg="del">
          <ac:chgData name="SullivanM" userId="350d618f-92d9-45c2-831f-faece6ff0719" providerId="ADAL" clId="{3795A54C-397D-42CF-A4A3-24BBF4C6E721}" dt="2023-07-09T02:54:38.230" v="7435" actId="478"/>
          <ac:picMkLst>
            <pc:docMk/>
            <pc:sldMk cId="2994841959" sldId="8004"/>
            <ac:picMk id="4" creationId="{7731B5E3-FB26-4CE5-A700-17B53C767833}"/>
          </ac:picMkLst>
        </pc:picChg>
      </pc:sldChg>
    </pc:docChg>
  </pc:docChgLst>
  <pc:docChgLst>
    <pc:chgData name="SullivanM" userId="350d618f-92d9-45c2-831f-faece6ff0719" providerId="ADAL" clId="{86D1353B-B4E8-4684-A3F0-21155048C682}"/>
  </pc:docChgLst>
  <pc:docChgLst>
    <pc:chgData name="SullivanM" userId="350d618f-92d9-45c2-831f-faece6ff0719" providerId="ADAL" clId="{58057782-2452-447F-8D44-DB82CBA8F218}"/>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786F43C-0AB3-4BA7-8721-85776655CA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xmlns="" id="{2C489880-ADEF-4370-87EF-E940809B059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989D8FF-3999-405E-BF22-A70A8BF5833B}" type="datetimeFigureOut">
              <a:rPr lang="en-US"/>
              <a:pPr>
                <a:defRPr/>
              </a:pPr>
              <a:t>7/31/2023</a:t>
            </a:fld>
            <a:endParaRPr lang="en-US" dirty="0"/>
          </a:p>
        </p:txBody>
      </p:sp>
      <p:sp>
        <p:nvSpPr>
          <p:cNvPr id="4" name="Slide Image Placeholder 3">
            <a:extLst>
              <a:ext uri="{FF2B5EF4-FFF2-40B4-BE49-F238E27FC236}">
                <a16:creationId xmlns:a16="http://schemas.microsoft.com/office/drawing/2014/main" xmlns="" id="{88A7654F-B748-4C41-8157-EE87E54DDBF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10F0D949-EBC6-469A-ABED-397FA14F822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25CF6FAA-9856-4084-9ADF-6F641CF3114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xmlns="" id="{45AF443E-E627-4ED6-8F90-E6AB66E58D1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9756194-6E61-4C6C-94B4-DDE111584CB3}" type="slidenum">
              <a:rPr lang="en-US" altLang="en-US"/>
              <a:pPr/>
              <a:t>‹#›</a:t>
            </a:fld>
            <a:endParaRPr lang="en-US" altLang="en-US" dirty="0"/>
          </a:p>
        </p:txBody>
      </p:sp>
    </p:spTree>
    <p:extLst>
      <p:ext uri="{BB962C8B-B14F-4D97-AF65-F5344CB8AC3E}">
        <p14:creationId xmlns:p14="http://schemas.microsoft.com/office/powerpoint/2010/main" val="4261170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a:t>
            </a:fld>
            <a:endParaRPr lang="en-US" altLang="en-US" dirty="0">
              <a:solidFill>
                <a:srgbClr val="000000"/>
              </a:solidFill>
            </a:endParaRPr>
          </a:p>
        </p:txBody>
      </p:sp>
    </p:spTree>
    <p:extLst>
      <p:ext uri="{BB962C8B-B14F-4D97-AF65-F5344CB8AC3E}">
        <p14:creationId xmlns:p14="http://schemas.microsoft.com/office/powerpoint/2010/main" val="225879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11</a:t>
            </a:fld>
            <a:endParaRPr lang="en-US" altLang="en-US" dirty="0">
              <a:solidFill>
                <a:srgbClr val="000000"/>
              </a:solidFill>
            </a:endParaRPr>
          </a:p>
        </p:txBody>
      </p:sp>
    </p:spTree>
    <p:extLst>
      <p:ext uri="{BB962C8B-B14F-4D97-AF65-F5344CB8AC3E}">
        <p14:creationId xmlns:p14="http://schemas.microsoft.com/office/powerpoint/2010/main" val="100296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12</a:t>
            </a:fld>
            <a:endParaRPr lang="en-US" altLang="en-US" dirty="0">
              <a:solidFill>
                <a:srgbClr val="000000"/>
              </a:solidFill>
            </a:endParaRPr>
          </a:p>
        </p:txBody>
      </p:sp>
    </p:spTree>
    <p:extLst>
      <p:ext uri="{BB962C8B-B14F-4D97-AF65-F5344CB8AC3E}">
        <p14:creationId xmlns:p14="http://schemas.microsoft.com/office/powerpoint/2010/main" val="886811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13</a:t>
            </a:fld>
            <a:endParaRPr lang="en-US" altLang="en-US" dirty="0">
              <a:solidFill>
                <a:srgbClr val="000000"/>
              </a:solidFill>
            </a:endParaRPr>
          </a:p>
        </p:txBody>
      </p:sp>
    </p:spTree>
    <p:extLst>
      <p:ext uri="{BB962C8B-B14F-4D97-AF65-F5344CB8AC3E}">
        <p14:creationId xmlns:p14="http://schemas.microsoft.com/office/powerpoint/2010/main" val="559012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14</a:t>
            </a:fld>
            <a:endParaRPr lang="en-US" altLang="en-US" dirty="0">
              <a:solidFill>
                <a:srgbClr val="000000"/>
              </a:solidFill>
            </a:endParaRPr>
          </a:p>
        </p:txBody>
      </p:sp>
    </p:spTree>
    <p:extLst>
      <p:ext uri="{BB962C8B-B14F-4D97-AF65-F5344CB8AC3E}">
        <p14:creationId xmlns:p14="http://schemas.microsoft.com/office/powerpoint/2010/main" val="3928093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15</a:t>
            </a:fld>
            <a:endParaRPr lang="en-US" altLang="en-US" dirty="0">
              <a:solidFill>
                <a:srgbClr val="000000"/>
              </a:solidFill>
            </a:endParaRPr>
          </a:p>
        </p:txBody>
      </p:sp>
    </p:spTree>
    <p:extLst>
      <p:ext uri="{BB962C8B-B14F-4D97-AF65-F5344CB8AC3E}">
        <p14:creationId xmlns:p14="http://schemas.microsoft.com/office/powerpoint/2010/main" val="995651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16</a:t>
            </a:fld>
            <a:endParaRPr lang="en-US" altLang="en-US" dirty="0">
              <a:solidFill>
                <a:srgbClr val="000000"/>
              </a:solidFill>
            </a:endParaRPr>
          </a:p>
        </p:txBody>
      </p:sp>
    </p:spTree>
    <p:extLst>
      <p:ext uri="{BB962C8B-B14F-4D97-AF65-F5344CB8AC3E}">
        <p14:creationId xmlns:p14="http://schemas.microsoft.com/office/powerpoint/2010/main" val="3903527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17</a:t>
            </a:fld>
            <a:endParaRPr lang="en-US" altLang="en-US" dirty="0">
              <a:solidFill>
                <a:srgbClr val="000000"/>
              </a:solidFill>
            </a:endParaRPr>
          </a:p>
        </p:txBody>
      </p:sp>
    </p:spTree>
    <p:extLst>
      <p:ext uri="{BB962C8B-B14F-4D97-AF65-F5344CB8AC3E}">
        <p14:creationId xmlns:p14="http://schemas.microsoft.com/office/powerpoint/2010/main" val="3351574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18</a:t>
            </a:fld>
            <a:endParaRPr lang="en-US" altLang="en-US" dirty="0">
              <a:solidFill>
                <a:srgbClr val="000000"/>
              </a:solidFill>
            </a:endParaRPr>
          </a:p>
        </p:txBody>
      </p:sp>
    </p:spTree>
    <p:extLst>
      <p:ext uri="{BB962C8B-B14F-4D97-AF65-F5344CB8AC3E}">
        <p14:creationId xmlns:p14="http://schemas.microsoft.com/office/powerpoint/2010/main" val="1749371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23</a:t>
            </a:fld>
            <a:endParaRPr lang="en-US" altLang="en-US" dirty="0">
              <a:solidFill>
                <a:srgbClr val="000000"/>
              </a:solidFill>
            </a:endParaRPr>
          </a:p>
        </p:txBody>
      </p:sp>
    </p:spTree>
    <p:extLst>
      <p:ext uri="{BB962C8B-B14F-4D97-AF65-F5344CB8AC3E}">
        <p14:creationId xmlns:p14="http://schemas.microsoft.com/office/powerpoint/2010/main" val="1231005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24</a:t>
            </a:fld>
            <a:endParaRPr lang="en-US" altLang="en-US" dirty="0">
              <a:solidFill>
                <a:srgbClr val="000000"/>
              </a:solidFill>
            </a:endParaRPr>
          </a:p>
        </p:txBody>
      </p:sp>
    </p:spTree>
    <p:extLst>
      <p:ext uri="{BB962C8B-B14F-4D97-AF65-F5344CB8AC3E}">
        <p14:creationId xmlns:p14="http://schemas.microsoft.com/office/powerpoint/2010/main" val="294204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a:t>
            </a:fld>
            <a:endParaRPr lang="en-US" altLang="en-US" dirty="0">
              <a:solidFill>
                <a:srgbClr val="000000"/>
              </a:solidFill>
            </a:endParaRPr>
          </a:p>
        </p:txBody>
      </p:sp>
    </p:spTree>
    <p:extLst>
      <p:ext uri="{BB962C8B-B14F-4D97-AF65-F5344CB8AC3E}">
        <p14:creationId xmlns:p14="http://schemas.microsoft.com/office/powerpoint/2010/main" val="3994880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25</a:t>
            </a:fld>
            <a:endParaRPr lang="en-US" altLang="en-US" dirty="0">
              <a:solidFill>
                <a:srgbClr val="000000"/>
              </a:solidFill>
            </a:endParaRPr>
          </a:p>
        </p:txBody>
      </p:sp>
    </p:spTree>
    <p:extLst>
      <p:ext uri="{BB962C8B-B14F-4D97-AF65-F5344CB8AC3E}">
        <p14:creationId xmlns:p14="http://schemas.microsoft.com/office/powerpoint/2010/main" val="1847095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26</a:t>
            </a:fld>
            <a:endParaRPr lang="en-US" altLang="en-US" dirty="0">
              <a:solidFill>
                <a:srgbClr val="000000"/>
              </a:solidFill>
            </a:endParaRPr>
          </a:p>
        </p:txBody>
      </p:sp>
    </p:spTree>
    <p:extLst>
      <p:ext uri="{BB962C8B-B14F-4D97-AF65-F5344CB8AC3E}">
        <p14:creationId xmlns:p14="http://schemas.microsoft.com/office/powerpoint/2010/main" val="2988421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27</a:t>
            </a:fld>
            <a:endParaRPr lang="en-US" altLang="en-US" dirty="0">
              <a:solidFill>
                <a:srgbClr val="000000"/>
              </a:solidFill>
            </a:endParaRPr>
          </a:p>
        </p:txBody>
      </p:sp>
    </p:spTree>
    <p:extLst>
      <p:ext uri="{BB962C8B-B14F-4D97-AF65-F5344CB8AC3E}">
        <p14:creationId xmlns:p14="http://schemas.microsoft.com/office/powerpoint/2010/main" val="680400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28</a:t>
            </a:fld>
            <a:endParaRPr lang="en-US" altLang="en-US" dirty="0">
              <a:solidFill>
                <a:srgbClr val="000000"/>
              </a:solidFill>
            </a:endParaRPr>
          </a:p>
        </p:txBody>
      </p:sp>
    </p:spTree>
    <p:extLst>
      <p:ext uri="{BB962C8B-B14F-4D97-AF65-F5344CB8AC3E}">
        <p14:creationId xmlns:p14="http://schemas.microsoft.com/office/powerpoint/2010/main" val="3808783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29</a:t>
            </a:fld>
            <a:endParaRPr lang="en-US" altLang="en-US" dirty="0">
              <a:solidFill>
                <a:srgbClr val="000000"/>
              </a:solidFill>
            </a:endParaRPr>
          </a:p>
        </p:txBody>
      </p:sp>
    </p:spTree>
    <p:extLst>
      <p:ext uri="{BB962C8B-B14F-4D97-AF65-F5344CB8AC3E}">
        <p14:creationId xmlns:p14="http://schemas.microsoft.com/office/powerpoint/2010/main" val="1915110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30</a:t>
            </a:fld>
            <a:endParaRPr lang="en-US" altLang="en-US" dirty="0">
              <a:solidFill>
                <a:srgbClr val="000000"/>
              </a:solidFill>
            </a:endParaRPr>
          </a:p>
        </p:txBody>
      </p:sp>
    </p:spTree>
    <p:extLst>
      <p:ext uri="{BB962C8B-B14F-4D97-AF65-F5344CB8AC3E}">
        <p14:creationId xmlns:p14="http://schemas.microsoft.com/office/powerpoint/2010/main" val="4224336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31</a:t>
            </a:fld>
            <a:endParaRPr lang="en-US" altLang="en-US" dirty="0">
              <a:solidFill>
                <a:srgbClr val="000000"/>
              </a:solidFill>
            </a:endParaRPr>
          </a:p>
        </p:txBody>
      </p:sp>
    </p:spTree>
    <p:extLst>
      <p:ext uri="{BB962C8B-B14F-4D97-AF65-F5344CB8AC3E}">
        <p14:creationId xmlns:p14="http://schemas.microsoft.com/office/powerpoint/2010/main" val="3344436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32</a:t>
            </a:fld>
            <a:endParaRPr lang="en-US" altLang="en-US" dirty="0">
              <a:solidFill>
                <a:srgbClr val="000000"/>
              </a:solidFill>
            </a:endParaRPr>
          </a:p>
        </p:txBody>
      </p:sp>
    </p:spTree>
    <p:extLst>
      <p:ext uri="{BB962C8B-B14F-4D97-AF65-F5344CB8AC3E}">
        <p14:creationId xmlns:p14="http://schemas.microsoft.com/office/powerpoint/2010/main" val="2519682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33</a:t>
            </a:fld>
            <a:endParaRPr lang="en-US" altLang="en-US" dirty="0">
              <a:solidFill>
                <a:srgbClr val="000000"/>
              </a:solidFill>
            </a:endParaRPr>
          </a:p>
        </p:txBody>
      </p:sp>
    </p:spTree>
    <p:extLst>
      <p:ext uri="{BB962C8B-B14F-4D97-AF65-F5344CB8AC3E}">
        <p14:creationId xmlns:p14="http://schemas.microsoft.com/office/powerpoint/2010/main" val="2542891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34</a:t>
            </a:fld>
            <a:endParaRPr lang="en-US" altLang="en-US" dirty="0">
              <a:solidFill>
                <a:srgbClr val="000000"/>
              </a:solidFill>
            </a:endParaRPr>
          </a:p>
        </p:txBody>
      </p:sp>
    </p:spTree>
    <p:extLst>
      <p:ext uri="{BB962C8B-B14F-4D97-AF65-F5344CB8AC3E}">
        <p14:creationId xmlns:p14="http://schemas.microsoft.com/office/powerpoint/2010/main" val="81504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a:t>
            </a:fld>
            <a:endParaRPr lang="en-US" altLang="en-US" dirty="0">
              <a:solidFill>
                <a:srgbClr val="000000"/>
              </a:solidFill>
            </a:endParaRPr>
          </a:p>
        </p:txBody>
      </p:sp>
    </p:spTree>
    <p:extLst>
      <p:ext uri="{BB962C8B-B14F-4D97-AF65-F5344CB8AC3E}">
        <p14:creationId xmlns:p14="http://schemas.microsoft.com/office/powerpoint/2010/main" val="68767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35</a:t>
            </a:fld>
            <a:endParaRPr lang="en-US" altLang="en-US" dirty="0">
              <a:solidFill>
                <a:srgbClr val="000000"/>
              </a:solidFill>
            </a:endParaRPr>
          </a:p>
        </p:txBody>
      </p:sp>
    </p:spTree>
    <p:extLst>
      <p:ext uri="{BB962C8B-B14F-4D97-AF65-F5344CB8AC3E}">
        <p14:creationId xmlns:p14="http://schemas.microsoft.com/office/powerpoint/2010/main" val="3289242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36</a:t>
            </a:fld>
            <a:endParaRPr lang="en-US" altLang="en-US" dirty="0">
              <a:solidFill>
                <a:srgbClr val="000000"/>
              </a:solidFill>
            </a:endParaRPr>
          </a:p>
        </p:txBody>
      </p:sp>
    </p:spTree>
    <p:extLst>
      <p:ext uri="{BB962C8B-B14F-4D97-AF65-F5344CB8AC3E}">
        <p14:creationId xmlns:p14="http://schemas.microsoft.com/office/powerpoint/2010/main" val="553160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37</a:t>
            </a:fld>
            <a:endParaRPr lang="en-US" altLang="en-US" dirty="0">
              <a:solidFill>
                <a:srgbClr val="000000"/>
              </a:solidFill>
            </a:endParaRPr>
          </a:p>
        </p:txBody>
      </p:sp>
    </p:spTree>
    <p:extLst>
      <p:ext uri="{BB962C8B-B14F-4D97-AF65-F5344CB8AC3E}">
        <p14:creationId xmlns:p14="http://schemas.microsoft.com/office/powerpoint/2010/main" val="3088943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38</a:t>
            </a:fld>
            <a:endParaRPr lang="en-US" altLang="en-US" dirty="0">
              <a:solidFill>
                <a:srgbClr val="000000"/>
              </a:solidFill>
            </a:endParaRPr>
          </a:p>
        </p:txBody>
      </p:sp>
    </p:spTree>
    <p:extLst>
      <p:ext uri="{BB962C8B-B14F-4D97-AF65-F5344CB8AC3E}">
        <p14:creationId xmlns:p14="http://schemas.microsoft.com/office/powerpoint/2010/main" val="2554334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39</a:t>
            </a:fld>
            <a:endParaRPr lang="en-US" altLang="en-US" dirty="0">
              <a:solidFill>
                <a:srgbClr val="000000"/>
              </a:solidFill>
            </a:endParaRPr>
          </a:p>
        </p:txBody>
      </p:sp>
    </p:spTree>
    <p:extLst>
      <p:ext uri="{BB962C8B-B14F-4D97-AF65-F5344CB8AC3E}">
        <p14:creationId xmlns:p14="http://schemas.microsoft.com/office/powerpoint/2010/main" val="1933746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40</a:t>
            </a:fld>
            <a:endParaRPr lang="en-US" altLang="en-US" dirty="0">
              <a:solidFill>
                <a:srgbClr val="000000"/>
              </a:solidFill>
            </a:endParaRPr>
          </a:p>
        </p:txBody>
      </p:sp>
    </p:spTree>
    <p:extLst>
      <p:ext uri="{BB962C8B-B14F-4D97-AF65-F5344CB8AC3E}">
        <p14:creationId xmlns:p14="http://schemas.microsoft.com/office/powerpoint/2010/main" val="3756341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43</a:t>
            </a:fld>
            <a:endParaRPr lang="en-US" altLang="en-US" dirty="0">
              <a:solidFill>
                <a:srgbClr val="000000"/>
              </a:solidFill>
            </a:endParaRPr>
          </a:p>
        </p:txBody>
      </p:sp>
    </p:spTree>
    <p:extLst>
      <p:ext uri="{BB962C8B-B14F-4D97-AF65-F5344CB8AC3E}">
        <p14:creationId xmlns:p14="http://schemas.microsoft.com/office/powerpoint/2010/main" val="2925462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44</a:t>
            </a:fld>
            <a:endParaRPr lang="en-US" altLang="en-US" dirty="0">
              <a:solidFill>
                <a:srgbClr val="000000"/>
              </a:solidFill>
            </a:endParaRPr>
          </a:p>
        </p:txBody>
      </p:sp>
    </p:spTree>
    <p:extLst>
      <p:ext uri="{BB962C8B-B14F-4D97-AF65-F5344CB8AC3E}">
        <p14:creationId xmlns:p14="http://schemas.microsoft.com/office/powerpoint/2010/main" val="2948903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45</a:t>
            </a:fld>
            <a:endParaRPr lang="en-US" altLang="en-US" dirty="0">
              <a:solidFill>
                <a:srgbClr val="000000"/>
              </a:solidFill>
            </a:endParaRPr>
          </a:p>
        </p:txBody>
      </p:sp>
    </p:spTree>
    <p:extLst>
      <p:ext uri="{BB962C8B-B14F-4D97-AF65-F5344CB8AC3E}">
        <p14:creationId xmlns:p14="http://schemas.microsoft.com/office/powerpoint/2010/main" val="1420981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46</a:t>
            </a:fld>
            <a:endParaRPr lang="en-US" altLang="en-US" dirty="0">
              <a:solidFill>
                <a:srgbClr val="000000"/>
              </a:solidFill>
            </a:endParaRPr>
          </a:p>
        </p:txBody>
      </p:sp>
    </p:spTree>
    <p:extLst>
      <p:ext uri="{BB962C8B-B14F-4D97-AF65-F5344CB8AC3E}">
        <p14:creationId xmlns:p14="http://schemas.microsoft.com/office/powerpoint/2010/main" val="389965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5</a:t>
            </a:fld>
            <a:endParaRPr lang="en-US" altLang="en-US" dirty="0">
              <a:solidFill>
                <a:srgbClr val="000000"/>
              </a:solidFill>
            </a:endParaRPr>
          </a:p>
        </p:txBody>
      </p:sp>
    </p:spTree>
    <p:extLst>
      <p:ext uri="{BB962C8B-B14F-4D97-AF65-F5344CB8AC3E}">
        <p14:creationId xmlns:p14="http://schemas.microsoft.com/office/powerpoint/2010/main" val="2522020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47</a:t>
            </a:fld>
            <a:endParaRPr lang="en-US" altLang="en-US" dirty="0">
              <a:solidFill>
                <a:srgbClr val="000000"/>
              </a:solidFill>
            </a:endParaRPr>
          </a:p>
        </p:txBody>
      </p:sp>
    </p:spTree>
    <p:extLst>
      <p:ext uri="{BB962C8B-B14F-4D97-AF65-F5344CB8AC3E}">
        <p14:creationId xmlns:p14="http://schemas.microsoft.com/office/powerpoint/2010/main" val="3028642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48</a:t>
            </a:fld>
            <a:endParaRPr lang="en-US" altLang="en-US" dirty="0">
              <a:solidFill>
                <a:srgbClr val="000000"/>
              </a:solidFill>
            </a:endParaRPr>
          </a:p>
        </p:txBody>
      </p:sp>
    </p:spTree>
    <p:extLst>
      <p:ext uri="{BB962C8B-B14F-4D97-AF65-F5344CB8AC3E}">
        <p14:creationId xmlns:p14="http://schemas.microsoft.com/office/powerpoint/2010/main" val="1054756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49</a:t>
            </a:fld>
            <a:endParaRPr lang="en-US" altLang="en-US" dirty="0">
              <a:solidFill>
                <a:srgbClr val="000000"/>
              </a:solidFill>
            </a:endParaRPr>
          </a:p>
        </p:txBody>
      </p:sp>
    </p:spTree>
    <p:extLst>
      <p:ext uri="{BB962C8B-B14F-4D97-AF65-F5344CB8AC3E}">
        <p14:creationId xmlns:p14="http://schemas.microsoft.com/office/powerpoint/2010/main" val="34463160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65575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798242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9913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6312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1981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94413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643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6</a:t>
            </a:fld>
            <a:endParaRPr lang="en-US" altLang="en-US" dirty="0">
              <a:solidFill>
                <a:srgbClr val="000000"/>
              </a:solidFill>
            </a:endParaRPr>
          </a:p>
        </p:txBody>
      </p:sp>
    </p:spTree>
    <p:extLst>
      <p:ext uri="{BB962C8B-B14F-4D97-AF65-F5344CB8AC3E}">
        <p14:creationId xmlns:p14="http://schemas.microsoft.com/office/powerpoint/2010/main" val="20681597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6281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62584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3081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69822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86390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9967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75582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938986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12526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590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7</a:t>
            </a:fld>
            <a:endParaRPr lang="en-US" altLang="en-US" dirty="0">
              <a:solidFill>
                <a:srgbClr val="000000"/>
              </a:solidFill>
            </a:endParaRPr>
          </a:p>
        </p:txBody>
      </p:sp>
    </p:spTree>
    <p:extLst>
      <p:ext uri="{BB962C8B-B14F-4D97-AF65-F5344CB8AC3E}">
        <p14:creationId xmlns:p14="http://schemas.microsoft.com/office/powerpoint/2010/main" val="3034875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998483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483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8</a:t>
            </a:fld>
            <a:endParaRPr lang="en-US" altLang="en-US" dirty="0">
              <a:solidFill>
                <a:srgbClr val="000000"/>
              </a:solidFill>
            </a:endParaRPr>
          </a:p>
        </p:txBody>
      </p:sp>
    </p:spTree>
    <p:extLst>
      <p:ext uri="{BB962C8B-B14F-4D97-AF65-F5344CB8AC3E}">
        <p14:creationId xmlns:p14="http://schemas.microsoft.com/office/powerpoint/2010/main" val="331994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9</a:t>
            </a:fld>
            <a:endParaRPr lang="en-US" altLang="en-US" dirty="0">
              <a:solidFill>
                <a:srgbClr val="000000"/>
              </a:solidFill>
            </a:endParaRPr>
          </a:p>
        </p:txBody>
      </p:sp>
    </p:spTree>
    <p:extLst>
      <p:ext uri="{BB962C8B-B14F-4D97-AF65-F5344CB8AC3E}">
        <p14:creationId xmlns:p14="http://schemas.microsoft.com/office/powerpoint/2010/main" val="1531767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10</a:t>
            </a:fld>
            <a:endParaRPr lang="en-US" altLang="en-US" dirty="0">
              <a:solidFill>
                <a:srgbClr val="000000"/>
              </a:solidFill>
            </a:endParaRPr>
          </a:p>
        </p:txBody>
      </p:sp>
    </p:spTree>
    <p:extLst>
      <p:ext uri="{BB962C8B-B14F-4D97-AF65-F5344CB8AC3E}">
        <p14:creationId xmlns:p14="http://schemas.microsoft.com/office/powerpoint/2010/main" val="2290831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3E1DEECF-E61F-814E-69DF-A313146612E2}"/>
              </a:ext>
            </a:extLst>
          </p:cNvPr>
          <p:cNvSpPr>
            <a:spLocks/>
          </p:cNvSpPr>
          <p:nvPr/>
        </p:nvSpPr>
        <p:spPr bwMode="auto">
          <a:xfrm>
            <a:off x="8140700"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dirty="0">
              <a:latin typeface="+mn-lt"/>
              <a:cs typeface="+mn-cs"/>
            </a:endParaRPr>
          </a:p>
        </p:txBody>
      </p:sp>
      <p:sp>
        <p:nvSpPr>
          <p:cNvPr id="9" name="Title 8"/>
          <p:cNvSpPr>
            <a:spLocks noGrp="1"/>
          </p:cNvSpPr>
          <p:nvPr>
            <p:ph type="ctrTitle"/>
          </p:nvPr>
        </p:nvSpPr>
        <p:spPr>
          <a:xfrm>
            <a:off x="572085" y="3337560"/>
            <a:ext cx="8640064" cy="2301240"/>
          </a:xfrm>
        </p:spPr>
        <p:txBody>
          <a:bodyPr anchor="t">
            <a:noAutofit/>
          </a:bodyPr>
          <a:lstStyle>
            <a:lvl1pPr algn="r">
              <a:defRPr lang="en-US" sz="6000"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dirty="0"/>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32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Tree>
    <p:extLst>
      <p:ext uri="{BB962C8B-B14F-4D97-AF65-F5344CB8AC3E}">
        <p14:creationId xmlns:p14="http://schemas.microsoft.com/office/powerpoint/2010/main" val="10885316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F9C064-DB40-98F6-40EB-98570E3FACAA}"/>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CCF823F-417E-4C03-8D26-546A41A99AEB}" type="datetimeFigureOut">
              <a:rPr lang="en-US"/>
              <a:pPr>
                <a:defRPr/>
              </a:pPr>
              <a:t>7/31/2023</a:t>
            </a:fld>
            <a:endParaRPr lang="en-US" dirty="0"/>
          </a:p>
        </p:txBody>
      </p:sp>
      <p:sp>
        <p:nvSpPr>
          <p:cNvPr id="5" name="Footer Placeholder 4">
            <a:extLst>
              <a:ext uri="{FF2B5EF4-FFF2-40B4-BE49-F238E27FC236}">
                <a16:creationId xmlns:a16="http://schemas.microsoft.com/office/drawing/2014/main" xmlns="" id="{54A2BFBD-F50E-6566-CB70-4425423E45ED}"/>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xmlns="" id="{BA563734-BA59-E696-7481-A551446475BB}"/>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256E2A3-E4A8-4F52-BD19-2FF329CB9055}" type="slidenum">
              <a:rPr lang="en-US" altLang="en-US"/>
              <a:pPr/>
              <a:t>‹#›</a:t>
            </a:fld>
            <a:endParaRPr lang="en-US" altLang="en-US" dirty="0"/>
          </a:p>
        </p:txBody>
      </p:sp>
    </p:spTree>
    <p:extLst>
      <p:ext uri="{BB962C8B-B14F-4D97-AF65-F5344CB8AC3E}">
        <p14:creationId xmlns:p14="http://schemas.microsoft.com/office/powerpoint/2010/main" val="161410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FA659A-7C16-D97B-E105-ADB8B8409B82}"/>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1A1D96E-22B6-4C66-8E08-67C609C47D93}" type="datetimeFigureOut">
              <a:rPr lang="en-US"/>
              <a:pPr>
                <a:defRPr/>
              </a:pPr>
              <a:t>7/31/2023</a:t>
            </a:fld>
            <a:endParaRPr lang="en-US" dirty="0"/>
          </a:p>
        </p:txBody>
      </p:sp>
      <p:sp>
        <p:nvSpPr>
          <p:cNvPr id="5" name="Footer Placeholder 4">
            <a:extLst>
              <a:ext uri="{FF2B5EF4-FFF2-40B4-BE49-F238E27FC236}">
                <a16:creationId xmlns:a16="http://schemas.microsoft.com/office/drawing/2014/main" xmlns="" id="{E9C7E850-A326-0C93-323A-15EBE52423E4}"/>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xmlns="" id="{A2C7B571-B3DD-3BC1-1034-DDB6101E49DB}"/>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249564F-0EE4-4556-8B76-1CA17047D742}" type="slidenum">
              <a:rPr lang="en-US" altLang="en-US"/>
              <a:pPr/>
              <a:t>‹#›</a:t>
            </a:fld>
            <a:endParaRPr lang="en-US" altLang="en-US" dirty="0"/>
          </a:p>
        </p:txBody>
      </p:sp>
    </p:spTree>
    <p:extLst>
      <p:ext uri="{BB962C8B-B14F-4D97-AF65-F5344CB8AC3E}">
        <p14:creationId xmlns:p14="http://schemas.microsoft.com/office/powerpoint/2010/main" val="372183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582400" cy="838200"/>
          </a:xfrm>
        </p:spPr>
        <p:txBody>
          <a:bodyPr>
            <a:noAutofit/>
          </a:bodyPr>
          <a:lstStyle>
            <a:lvl1pPr algn="ctr">
              <a:defRPr sz="5000" b="1">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304800" y="1143000"/>
            <a:ext cx="11582400" cy="5562600"/>
          </a:xfrm>
        </p:spPr>
        <p:txBody>
          <a:bodyPr/>
          <a:lstStyle>
            <a:lvl1pPr>
              <a:spcBef>
                <a:spcPts val="0"/>
              </a:spcBef>
              <a:buClr>
                <a:schemeClr val="tx1"/>
              </a:buClr>
              <a:defRPr sz="3400">
                <a:solidFill>
                  <a:schemeClr val="tx1"/>
                </a:solidFill>
                <a:latin typeface="+mn-lt"/>
              </a:defRPr>
            </a:lvl1pPr>
            <a:lvl2pPr>
              <a:spcBef>
                <a:spcPts val="0"/>
              </a:spcBef>
              <a:buClr>
                <a:schemeClr val="tx1"/>
              </a:buClr>
              <a:defRPr sz="3400">
                <a:solidFill>
                  <a:schemeClr val="tx1"/>
                </a:solidFill>
                <a:latin typeface="+mn-lt"/>
              </a:defRPr>
            </a:lvl2pPr>
            <a:lvl3pPr>
              <a:spcBef>
                <a:spcPts val="0"/>
              </a:spcBef>
              <a:buClr>
                <a:schemeClr val="tx1"/>
              </a:buClr>
              <a:defRPr sz="3400">
                <a:solidFill>
                  <a:schemeClr val="tx1"/>
                </a:solidFill>
                <a:latin typeface="+mn-lt"/>
              </a:defRPr>
            </a:lvl3pPr>
            <a:lvl4pPr>
              <a:spcBef>
                <a:spcPts val="0"/>
              </a:spcBef>
              <a:buClr>
                <a:schemeClr val="tx1"/>
              </a:buClr>
              <a:defRPr sz="3400">
                <a:solidFill>
                  <a:schemeClr val="tx1"/>
                </a:solidFill>
                <a:latin typeface="+mn-lt"/>
              </a:defRPr>
            </a:lvl4pPr>
            <a:lvl5pPr>
              <a:spcBef>
                <a:spcPts val="0"/>
              </a:spcBef>
              <a:buClr>
                <a:schemeClr val="tx1"/>
              </a:buClr>
              <a:defRPr sz="3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895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xmlns="" id="{D442EDFD-9244-D118-8B75-1CBDDF854F11}"/>
              </a:ext>
            </a:extLst>
          </p:cNvPr>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dirty="0">
              <a:latin typeface="+mn-lt"/>
              <a:cs typeface="+mn-cs"/>
            </a:endParaRPr>
          </a:p>
        </p:txBody>
      </p:sp>
      <p:sp>
        <p:nvSpPr>
          <p:cNvPr id="5" name="Freeform 6">
            <a:extLst>
              <a:ext uri="{FF2B5EF4-FFF2-40B4-BE49-F238E27FC236}">
                <a16:creationId xmlns:a16="http://schemas.microsoft.com/office/drawing/2014/main" xmlns="" id="{920F7579-FF4D-F6CD-047D-82C7ED2DA54F}"/>
              </a:ext>
            </a:extLst>
          </p:cNvPr>
          <p:cNvSpPr>
            <a:spLocks/>
          </p:cNvSpPr>
          <p:nvPr/>
        </p:nvSpPr>
        <p:spPr bwMode="auto">
          <a:xfrm>
            <a:off x="8140700"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xmlns="" id="{2EA70423-5BA3-B57A-3DCE-56EBCE663575}"/>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58F405C-8F80-4499-B6A0-2D275C8B301B}" type="datetimeFigureOut">
              <a:rPr lang="en-US"/>
              <a:pPr>
                <a:defRPr/>
              </a:pPr>
              <a:t>7/31/2023</a:t>
            </a:fld>
            <a:endParaRPr lang="en-US" dirty="0"/>
          </a:p>
        </p:txBody>
      </p:sp>
      <p:sp>
        <p:nvSpPr>
          <p:cNvPr id="7" name="Footer Placeholder 4">
            <a:extLst>
              <a:ext uri="{FF2B5EF4-FFF2-40B4-BE49-F238E27FC236}">
                <a16:creationId xmlns:a16="http://schemas.microsoft.com/office/drawing/2014/main" xmlns="" id="{1AFE8211-B259-7D7D-79F7-5F6D0BBE5011}"/>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8" name="Slide Number Placeholder 5">
            <a:extLst>
              <a:ext uri="{FF2B5EF4-FFF2-40B4-BE49-F238E27FC236}">
                <a16:creationId xmlns:a16="http://schemas.microsoft.com/office/drawing/2014/main" xmlns="" id="{A7F3E01E-3F0E-130D-33F1-03098C5578BF}"/>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D7317EC-8274-45FE-B77C-74E01BECC023}" type="slidenum">
              <a:rPr lang="en-US" altLang="en-US"/>
              <a:pPr/>
              <a:t>‹#›</a:t>
            </a:fld>
            <a:endParaRPr lang="en-US" altLang="en-US" dirty="0"/>
          </a:p>
        </p:txBody>
      </p:sp>
    </p:spTree>
    <p:extLst>
      <p:ext uri="{BB962C8B-B14F-4D97-AF65-F5344CB8AC3E}">
        <p14:creationId xmlns:p14="http://schemas.microsoft.com/office/powerpoint/2010/main" val="14591901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582400" cy="838200"/>
          </a:xfrm>
        </p:spPr>
        <p:txBody>
          <a:bodyPr>
            <a:noAutofit/>
          </a:bodyPr>
          <a:lstStyle>
            <a:lvl1pPr algn="ctr">
              <a:defRPr sz="5000" b="1">
                <a:solidFill>
                  <a:srgbClr val="FFC000"/>
                </a:solidFill>
              </a:defRPr>
            </a:lvl1pPr>
          </a:lstStyle>
          <a:p>
            <a:r>
              <a:rPr lang="en-US" dirty="0"/>
              <a:t>Click to edit Master title style</a:t>
            </a:r>
          </a:p>
        </p:txBody>
      </p:sp>
      <p:sp>
        <p:nvSpPr>
          <p:cNvPr id="3" name="Content Placeholder 2"/>
          <p:cNvSpPr>
            <a:spLocks noGrp="1"/>
          </p:cNvSpPr>
          <p:nvPr>
            <p:ph sz="half" idx="1"/>
          </p:nvPr>
        </p:nvSpPr>
        <p:spPr>
          <a:xfrm>
            <a:off x="304800" y="1143000"/>
            <a:ext cx="5689600" cy="5562600"/>
          </a:xfrm>
        </p:spPr>
        <p:txBody>
          <a:bodyPr/>
          <a:lstStyle>
            <a:lvl1pPr>
              <a:spcBef>
                <a:spcPts val="0"/>
              </a:spcBef>
              <a:buClr>
                <a:schemeClr val="tx1"/>
              </a:buClr>
              <a:defRPr sz="3400">
                <a:latin typeface="Arial Narrow" pitchFamily="34" charset="0"/>
              </a:defRPr>
            </a:lvl1pPr>
            <a:lvl2pPr>
              <a:spcBef>
                <a:spcPts val="0"/>
              </a:spcBef>
              <a:buClr>
                <a:schemeClr val="tx1"/>
              </a:buClr>
              <a:defRPr sz="3400">
                <a:latin typeface="Arial Narrow" pitchFamily="34" charset="0"/>
              </a:defRPr>
            </a:lvl2pPr>
            <a:lvl3pPr>
              <a:spcBef>
                <a:spcPts val="0"/>
              </a:spcBef>
              <a:buClr>
                <a:schemeClr val="tx1"/>
              </a:buClr>
              <a:defRPr sz="3200">
                <a:latin typeface="Arial Narrow" pitchFamily="34" charset="0"/>
              </a:defRPr>
            </a:lvl3pPr>
            <a:lvl4pPr>
              <a:spcBef>
                <a:spcPts val="0"/>
              </a:spcBef>
              <a:buClr>
                <a:schemeClr val="tx1"/>
              </a:buClr>
              <a:defRPr sz="3200">
                <a:latin typeface="Arial Narrow" pitchFamily="34" charset="0"/>
              </a:defRPr>
            </a:lvl4pPr>
            <a:lvl5pPr>
              <a:spcBef>
                <a:spcPts val="0"/>
              </a:spcBef>
              <a:buClr>
                <a:schemeClr val="tx1"/>
              </a:buClr>
              <a:defRPr sz="3000">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3000"/>
            <a:ext cx="5689600" cy="5562600"/>
          </a:xfrm>
        </p:spPr>
        <p:txBody>
          <a:bodyPr/>
          <a:lstStyle>
            <a:lvl1pPr>
              <a:spcBef>
                <a:spcPts val="0"/>
              </a:spcBef>
              <a:buClr>
                <a:schemeClr val="tx1"/>
              </a:buClr>
              <a:defRPr sz="3400">
                <a:latin typeface="Arial Narrow" pitchFamily="34" charset="0"/>
              </a:defRPr>
            </a:lvl1pPr>
            <a:lvl2pPr>
              <a:spcBef>
                <a:spcPts val="0"/>
              </a:spcBef>
              <a:buClr>
                <a:schemeClr val="tx1"/>
              </a:buClr>
              <a:defRPr sz="3400">
                <a:latin typeface="Arial Narrow" pitchFamily="34" charset="0"/>
              </a:defRPr>
            </a:lvl2pPr>
            <a:lvl3pPr>
              <a:spcBef>
                <a:spcPts val="0"/>
              </a:spcBef>
              <a:buClr>
                <a:schemeClr val="tx1"/>
              </a:buClr>
              <a:defRPr sz="3200">
                <a:latin typeface="Arial Narrow" pitchFamily="34" charset="0"/>
              </a:defRPr>
            </a:lvl3pPr>
            <a:lvl4pPr>
              <a:spcBef>
                <a:spcPts val="0"/>
              </a:spcBef>
              <a:buClr>
                <a:schemeClr val="tx1"/>
              </a:buClr>
              <a:defRPr sz="3200">
                <a:latin typeface="Arial Narrow" pitchFamily="34" charset="0"/>
              </a:defRPr>
            </a:lvl4pPr>
            <a:lvl5pPr>
              <a:spcBef>
                <a:spcPts val="0"/>
              </a:spcBef>
              <a:buClr>
                <a:schemeClr val="tx1"/>
              </a:buClr>
              <a:defRPr sz="3000">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2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5486400"/>
            <a:ext cx="5386917"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5486400"/>
            <a:ext cx="5389033"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AD7864F-F19B-E57B-7BDC-622051C63619}"/>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928D1B9B-BBD1-40B9-B99E-923E96B0EA1D}" type="datetimeFigureOut">
              <a:rPr lang="en-US"/>
              <a:pPr>
                <a:defRPr/>
              </a:pPr>
              <a:t>7/31/2023</a:t>
            </a:fld>
            <a:endParaRPr lang="en-US" dirty="0"/>
          </a:p>
        </p:txBody>
      </p:sp>
      <p:sp>
        <p:nvSpPr>
          <p:cNvPr id="8" name="Footer Placeholder 7">
            <a:extLst>
              <a:ext uri="{FF2B5EF4-FFF2-40B4-BE49-F238E27FC236}">
                <a16:creationId xmlns:a16="http://schemas.microsoft.com/office/drawing/2014/main" xmlns="" id="{6C557010-248C-57E7-A932-C5E38FDDDF0C}"/>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9" name="Slide Number Placeholder 8">
            <a:extLst>
              <a:ext uri="{FF2B5EF4-FFF2-40B4-BE49-F238E27FC236}">
                <a16:creationId xmlns:a16="http://schemas.microsoft.com/office/drawing/2014/main" xmlns="" id="{1942BBA1-2A9B-75F5-687C-FFADAEB394D0}"/>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CFE3C1A-F99D-4FF1-AE0B-1E2768A574B7}" type="slidenum">
              <a:rPr lang="en-US" altLang="en-US"/>
              <a:pPr/>
              <a:t>‹#›</a:t>
            </a:fld>
            <a:endParaRPr lang="en-US" altLang="en-US" dirty="0"/>
          </a:p>
        </p:txBody>
      </p:sp>
    </p:spTree>
    <p:extLst>
      <p:ext uri="{BB962C8B-B14F-4D97-AF65-F5344CB8AC3E}">
        <p14:creationId xmlns:p14="http://schemas.microsoft.com/office/powerpoint/2010/main" val="142257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lstStyle>
            <a:lvl1pPr algn="l">
              <a:defRPr sz="4600"/>
            </a:lvl1pPr>
          </a:lstStyle>
          <a:p>
            <a:r>
              <a:rPr lang="en-US"/>
              <a:t>Click to edit Master title style</a:t>
            </a:r>
          </a:p>
        </p:txBody>
      </p:sp>
      <p:sp>
        <p:nvSpPr>
          <p:cNvPr id="3" name="Date Placeholder 6">
            <a:extLst>
              <a:ext uri="{FF2B5EF4-FFF2-40B4-BE49-F238E27FC236}">
                <a16:creationId xmlns:a16="http://schemas.microsoft.com/office/drawing/2014/main" xmlns="" id="{A3486F8F-7684-E598-A1E1-E9A5E7659029}"/>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6F30E0B-665A-4738-B927-8436ADB3D3DD}" type="datetimeFigureOut">
              <a:rPr lang="en-US"/>
              <a:pPr>
                <a:defRPr/>
              </a:pPr>
              <a:t>7/31/2023</a:t>
            </a:fld>
            <a:endParaRPr lang="en-US" dirty="0"/>
          </a:p>
        </p:txBody>
      </p:sp>
      <p:sp>
        <p:nvSpPr>
          <p:cNvPr id="4" name="Slide Number Placeholder 7">
            <a:extLst>
              <a:ext uri="{FF2B5EF4-FFF2-40B4-BE49-F238E27FC236}">
                <a16:creationId xmlns:a16="http://schemas.microsoft.com/office/drawing/2014/main" xmlns="" id="{B7DD172D-28AF-7EC0-8E72-BCF7FD0BE18F}"/>
              </a:ext>
            </a:extLst>
          </p:cNvPr>
          <p:cNvSpPr>
            <a:spLocks noGrp="1"/>
          </p:cNvSpPr>
          <p:nvPr>
            <p:ph type="sldNum" sz="quarter" idx="11"/>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A7F6E26-4B4E-4EB3-9AFA-AEEC475830F7}" type="slidenum">
              <a:rPr lang="en-US" altLang="en-US"/>
              <a:pPr/>
              <a:t>‹#›</a:t>
            </a:fld>
            <a:endParaRPr lang="en-US" altLang="en-US" dirty="0"/>
          </a:p>
        </p:txBody>
      </p:sp>
      <p:sp>
        <p:nvSpPr>
          <p:cNvPr id="5" name="Footer Placeholder 8">
            <a:extLst>
              <a:ext uri="{FF2B5EF4-FFF2-40B4-BE49-F238E27FC236}">
                <a16:creationId xmlns:a16="http://schemas.microsoft.com/office/drawing/2014/main" xmlns="" id="{66E017F3-F069-56F5-9A08-9BF6FBAA8D4F}"/>
              </a:ext>
            </a:extLst>
          </p:cNvPr>
          <p:cNvSpPr>
            <a:spLocks noGrp="1"/>
          </p:cNvSpPr>
          <p:nvPr>
            <p:ph type="ftr" sz="quarter" idx="12"/>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Tree>
    <p:extLst>
      <p:ext uri="{BB962C8B-B14F-4D97-AF65-F5344CB8AC3E}">
        <p14:creationId xmlns:p14="http://schemas.microsoft.com/office/powerpoint/2010/main" val="1934393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B98E0F-22D6-3A0C-8F69-40AF5BC3AB0C}"/>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7873A7A-EE85-4561-A002-5D0E2C165165}" type="datetimeFigureOut">
              <a:rPr lang="en-US"/>
              <a:pPr>
                <a:defRPr/>
              </a:pPr>
              <a:t>7/31/2023</a:t>
            </a:fld>
            <a:endParaRPr lang="en-US" dirty="0"/>
          </a:p>
        </p:txBody>
      </p:sp>
      <p:sp>
        <p:nvSpPr>
          <p:cNvPr id="3" name="Footer Placeholder 2">
            <a:extLst>
              <a:ext uri="{FF2B5EF4-FFF2-40B4-BE49-F238E27FC236}">
                <a16:creationId xmlns:a16="http://schemas.microsoft.com/office/drawing/2014/main" xmlns="" id="{B1173F5D-7B9D-1D2E-069C-59EF0D0F178D}"/>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4" name="Slide Number Placeholder 3">
            <a:extLst>
              <a:ext uri="{FF2B5EF4-FFF2-40B4-BE49-F238E27FC236}">
                <a16:creationId xmlns:a16="http://schemas.microsoft.com/office/drawing/2014/main" xmlns="" id="{E6506599-E1ED-6961-54EC-4EF22C55A4FA}"/>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9DD54E6-A2FD-4088-92CC-E338C2F85DD4}" type="slidenum">
              <a:rPr lang="en-US" altLang="en-US"/>
              <a:pPr/>
              <a:t>‹#›</a:t>
            </a:fld>
            <a:endParaRPr lang="en-US" altLang="en-US" dirty="0"/>
          </a:p>
        </p:txBody>
      </p:sp>
    </p:spTree>
    <p:extLst>
      <p:ext uri="{BB962C8B-B14F-4D97-AF65-F5344CB8AC3E}">
        <p14:creationId xmlns:p14="http://schemas.microsoft.com/office/powerpoint/2010/main" val="175253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FCD74A7-AF3A-8E99-2747-421B7A83BCFB}"/>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3CDEE05-52C8-4ABD-B31B-0854020A235A}" type="datetimeFigureOut">
              <a:rPr lang="en-US"/>
              <a:pPr>
                <a:defRPr/>
              </a:pPr>
              <a:t>7/31/2023</a:t>
            </a:fld>
            <a:endParaRPr lang="en-US" dirty="0"/>
          </a:p>
        </p:txBody>
      </p:sp>
      <p:sp>
        <p:nvSpPr>
          <p:cNvPr id="6" name="Footer Placeholder 5">
            <a:extLst>
              <a:ext uri="{FF2B5EF4-FFF2-40B4-BE49-F238E27FC236}">
                <a16:creationId xmlns:a16="http://schemas.microsoft.com/office/drawing/2014/main" xmlns="" id="{82CCE88E-DA63-A544-6174-FF03870DED80}"/>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xmlns="" id="{B8627219-7590-F063-EF81-FEE71C828B7F}"/>
              </a:ext>
            </a:extLst>
          </p:cNvPr>
          <p:cNvSpPr>
            <a:spLocks noGrp="1"/>
          </p:cNvSpPr>
          <p:nvPr>
            <p:ph type="sldNum" sz="quarter" idx="12"/>
          </p:nvPr>
        </p:nvSpPr>
        <p:spPr>
          <a:xfrm>
            <a:off x="10875963"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FE4EA9C-F616-4FE5-A94A-541CC13C25BF}" type="slidenum">
              <a:rPr lang="en-US" altLang="en-US"/>
              <a:pPr/>
              <a:t>‹#›</a:t>
            </a:fld>
            <a:endParaRPr lang="en-US" altLang="en-US" dirty="0"/>
          </a:p>
        </p:txBody>
      </p:sp>
    </p:spTree>
    <p:extLst>
      <p:ext uri="{BB962C8B-B14F-4D97-AF65-F5344CB8AC3E}">
        <p14:creationId xmlns:p14="http://schemas.microsoft.com/office/powerpoint/2010/main" val="268717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xmlns="" id="{BC85BB4A-AD5C-06C9-8E52-6CFBE54185B9}"/>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AB3B7013-395F-4AB3-ACDF-2FEC77E18761}" type="datetimeFigureOut">
              <a:rPr lang="en-US"/>
              <a:pPr>
                <a:defRPr/>
              </a:pPr>
              <a:t>7/31/2023</a:t>
            </a:fld>
            <a:endParaRPr lang="en-US" dirty="0"/>
          </a:p>
        </p:txBody>
      </p:sp>
      <p:sp>
        <p:nvSpPr>
          <p:cNvPr id="6" name="Footer Placeholder 5">
            <a:extLst>
              <a:ext uri="{FF2B5EF4-FFF2-40B4-BE49-F238E27FC236}">
                <a16:creationId xmlns:a16="http://schemas.microsoft.com/office/drawing/2014/main" xmlns="" id="{5B241932-496B-506E-56C5-27479251464E}"/>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xmlns="" id="{9EC32814-7FF7-3A96-F6D2-FFCF57282991}"/>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25251BA-41E6-467C-BF87-D4A5821DE721}" type="slidenum">
              <a:rPr lang="en-US" altLang="en-US"/>
              <a:pPr/>
              <a:t>‹#›</a:t>
            </a:fld>
            <a:endParaRPr lang="en-US" altLang="en-US" dirty="0"/>
          </a:p>
        </p:txBody>
      </p:sp>
    </p:spTree>
    <p:extLst>
      <p:ext uri="{BB962C8B-B14F-4D97-AF65-F5344CB8AC3E}">
        <p14:creationId xmlns:p14="http://schemas.microsoft.com/office/powerpoint/2010/main" val="168876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xmlns="" id="{3B9C898A-583B-4938-83D7-534639E3A954}"/>
              </a:ext>
            </a:extLst>
          </p:cNvPr>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dirty="0">
              <a:latin typeface="+mn-lt"/>
              <a:cs typeface="+mn-cs"/>
            </a:endParaRPr>
          </a:p>
        </p:txBody>
      </p:sp>
      <p:sp>
        <p:nvSpPr>
          <p:cNvPr id="16" name="Freeform 15">
            <a:extLst>
              <a:ext uri="{FF2B5EF4-FFF2-40B4-BE49-F238E27FC236}">
                <a16:creationId xmlns:a16="http://schemas.microsoft.com/office/drawing/2014/main" xmlns="" id="{190CA3D5-820A-4FA4-AE92-773B3B30EE8B}"/>
              </a:ext>
            </a:extLst>
          </p:cNvPr>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dirty="0">
              <a:latin typeface="+mn-lt"/>
              <a:cs typeface="+mn-cs"/>
            </a:endParaRPr>
          </a:p>
        </p:txBody>
      </p:sp>
      <p:sp>
        <p:nvSpPr>
          <p:cNvPr id="1028" name="Title Placeholder 8">
            <a:extLst>
              <a:ext uri="{FF2B5EF4-FFF2-40B4-BE49-F238E27FC236}">
                <a16:creationId xmlns:a16="http://schemas.microsoft.com/office/drawing/2014/main" xmlns="" id="{694B1FB8-485F-8F4A-F287-67BB2F9B05EB}"/>
              </a:ext>
            </a:extLst>
          </p:cNvPr>
          <p:cNvSpPr>
            <a:spLocks noGrp="1"/>
          </p:cNvSpPr>
          <p:nvPr>
            <p:ph type="title"/>
          </p:nvPr>
        </p:nvSpPr>
        <p:spPr bwMode="auto">
          <a:xfrm>
            <a:off x="304800" y="152400"/>
            <a:ext cx="1158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xmlns="" id="{E94CB713-ED07-E76B-F58E-15C4E73DC98F}"/>
              </a:ext>
            </a:extLst>
          </p:cNvPr>
          <p:cNvSpPr>
            <a:spLocks noGrp="1"/>
          </p:cNvSpPr>
          <p:nvPr>
            <p:ph type="body" idx="1"/>
          </p:nvPr>
        </p:nvSpPr>
        <p:spPr bwMode="auto">
          <a:xfrm>
            <a:off x="304800" y="1143000"/>
            <a:ext cx="11582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91510" r:id="rId1"/>
    <p:sldLayoutId id="2147491511" r:id="rId2"/>
    <p:sldLayoutId id="2147491512" r:id="rId3"/>
    <p:sldLayoutId id="2147491513" r:id="rId4"/>
    <p:sldLayoutId id="2147491514" r:id="rId5"/>
    <p:sldLayoutId id="2147491515" r:id="rId6"/>
    <p:sldLayoutId id="2147491516" r:id="rId7"/>
    <p:sldLayoutId id="2147491517" r:id="rId8"/>
    <p:sldLayoutId id="2147491518" r:id="rId9"/>
    <p:sldLayoutId id="2147491519" r:id="rId10"/>
    <p:sldLayoutId id="2147491520" r:id="rId11"/>
  </p:sldLayoutIdLst>
  <p:transition/>
  <p:txStyles>
    <p:titleStyle>
      <a:lvl1pPr algn="ctr" rtl="0" eaLnBrk="0" fontAlgn="base" hangingPunct="0">
        <a:spcBef>
          <a:spcPct val="0"/>
        </a:spcBef>
        <a:spcAft>
          <a:spcPct val="0"/>
        </a:spcAft>
        <a:defRPr sz="5000" b="1" kern="1200">
          <a:solidFill>
            <a:srgbClr val="FFC000"/>
          </a:solidFill>
          <a:latin typeface="+mj-lt"/>
          <a:ea typeface="+mj-ea"/>
          <a:cs typeface="+mj-cs"/>
        </a:defRPr>
      </a:lvl1pPr>
      <a:lvl2pPr algn="ctr" rtl="0" eaLnBrk="0" fontAlgn="base" hangingPunct="0">
        <a:spcBef>
          <a:spcPct val="0"/>
        </a:spcBef>
        <a:spcAft>
          <a:spcPct val="0"/>
        </a:spcAft>
        <a:defRPr sz="5000" b="1">
          <a:solidFill>
            <a:srgbClr val="FFC000"/>
          </a:solidFill>
          <a:latin typeface="Franklin Gothic Book" pitchFamily="34" charset="0"/>
        </a:defRPr>
      </a:lvl2pPr>
      <a:lvl3pPr algn="ctr" rtl="0" eaLnBrk="0" fontAlgn="base" hangingPunct="0">
        <a:spcBef>
          <a:spcPct val="0"/>
        </a:spcBef>
        <a:spcAft>
          <a:spcPct val="0"/>
        </a:spcAft>
        <a:defRPr sz="5000" b="1">
          <a:solidFill>
            <a:srgbClr val="FFC000"/>
          </a:solidFill>
          <a:latin typeface="Franklin Gothic Book" pitchFamily="34" charset="0"/>
        </a:defRPr>
      </a:lvl3pPr>
      <a:lvl4pPr algn="ctr" rtl="0" eaLnBrk="0" fontAlgn="base" hangingPunct="0">
        <a:spcBef>
          <a:spcPct val="0"/>
        </a:spcBef>
        <a:spcAft>
          <a:spcPct val="0"/>
        </a:spcAft>
        <a:defRPr sz="5000" b="1">
          <a:solidFill>
            <a:srgbClr val="FFC000"/>
          </a:solidFill>
          <a:latin typeface="Franklin Gothic Book" pitchFamily="34" charset="0"/>
        </a:defRPr>
      </a:lvl4pPr>
      <a:lvl5pPr algn="ctr" rtl="0" eaLnBrk="0" fontAlgn="base" hangingPunct="0">
        <a:spcBef>
          <a:spcPct val="0"/>
        </a:spcBef>
        <a:spcAft>
          <a:spcPct val="0"/>
        </a:spcAft>
        <a:defRPr sz="5000" b="1">
          <a:solidFill>
            <a:srgbClr val="FFC000"/>
          </a:solidFill>
          <a:latin typeface="Franklin Gothic Book" pitchFamily="34" charset="0"/>
        </a:defRPr>
      </a:lvl5pPr>
      <a:lvl6pPr marL="457200" algn="ctr" rtl="0" fontAlgn="base">
        <a:spcBef>
          <a:spcPct val="0"/>
        </a:spcBef>
        <a:spcAft>
          <a:spcPct val="0"/>
        </a:spcAft>
        <a:defRPr sz="5000" b="1">
          <a:solidFill>
            <a:srgbClr val="FFC000"/>
          </a:solidFill>
          <a:latin typeface="Franklin Gothic Book" pitchFamily="34" charset="0"/>
        </a:defRPr>
      </a:lvl6pPr>
      <a:lvl7pPr marL="914400" algn="ctr" rtl="0" fontAlgn="base">
        <a:spcBef>
          <a:spcPct val="0"/>
        </a:spcBef>
        <a:spcAft>
          <a:spcPct val="0"/>
        </a:spcAft>
        <a:defRPr sz="5000" b="1">
          <a:solidFill>
            <a:srgbClr val="FFC000"/>
          </a:solidFill>
          <a:latin typeface="Franklin Gothic Book" pitchFamily="34" charset="0"/>
        </a:defRPr>
      </a:lvl7pPr>
      <a:lvl8pPr marL="1371600" algn="ctr" rtl="0" fontAlgn="base">
        <a:spcBef>
          <a:spcPct val="0"/>
        </a:spcBef>
        <a:spcAft>
          <a:spcPct val="0"/>
        </a:spcAft>
        <a:defRPr sz="5000" b="1">
          <a:solidFill>
            <a:srgbClr val="FFC000"/>
          </a:solidFill>
          <a:latin typeface="Franklin Gothic Book" pitchFamily="34" charset="0"/>
        </a:defRPr>
      </a:lvl8pPr>
      <a:lvl9pPr marL="1828800" algn="ctr" rtl="0" fontAlgn="base">
        <a:spcBef>
          <a:spcPct val="0"/>
        </a:spcBef>
        <a:spcAft>
          <a:spcPct val="0"/>
        </a:spcAft>
        <a:defRPr sz="5000" b="1">
          <a:solidFill>
            <a:srgbClr val="FFC000"/>
          </a:solidFill>
          <a:latin typeface="Franklin Gothic Book" pitchFamily="34" charset="0"/>
        </a:defRPr>
      </a:lvl9pPr>
    </p:titleStyle>
    <p:bodyStyle>
      <a:lvl1pPr marL="419100" indent="-382588" algn="l" rtl="0" eaLnBrk="0" fontAlgn="base" hangingPunct="0">
        <a:spcBef>
          <a:spcPct val="0"/>
        </a:spcBef>
        <a:spcAft>
          <a:spcPct val="0"/>
        </a:spcAft>
        <a:buClr>
          <a:schemeClr val="tx1"/>
        </a:buClr>
        <a:buSzPct val="80000"/>
        <a:buFont typeface="Wingdings 2" panose="05020102010507070707" pitchFamily="18" charset="2"/>
        <a:buChar char=""/>
        <a:defRPr sz="3400" kern="1200">
          <a:solidFill>
            <a:schemeClr val="tx1"/>
          </a:solidFill>
          <a:latin typeface="Arial Narrow" pitchFamily="34" charset="0"/>
          <a:ea typeface="+mn-ea"/>
          <a:cs typeface="+mn-cs"/>
        </a:defRPr>
      </a:lvl1pPr>
      <a:lvl2pPr marL="722313" indent="-273050" algn="l" rtl="0" eaLnBrk="0" fontAlgn="base" hangingPunct="0">
        <a:spcBef>
          <a:spcPct val="0"/>
        </a:spcBef>
        <a:spcAft>
          <a:spcPct val="0"/>
        </a:spcAft>
        <a:buClr>
          <a:schemeClr val="tx1"/>
        </a:buClr>
        <a:buSzPct val="90000"/>
        <a:buFont typeface="Wingdings 2" panose="05020102010507070707" pitchFamily="18" charset="2"/>
        <a:buChar char=""/>
        <a:defRPr sz="3400" kern="1200">
          <a:solidFill>
            <a:schemeClr val="tx1"/>
          </a:solidFill>
          <a:latin typeface="Arial Narrow" pitchFamily="34" charset="0"/>
          <a:ea typeface="+mn-ea"/>
          <a:cs typeface="+mn-cs"/>
        </a:defRPr>
      </a:lvl2pPr>
      <a:lvl3pPr marL="1004888" indent="-255588" algn="l" rtl="0" eaLnBrk="0" fontAlgn="base" hangingPunct="0">
        <a:spcBef>
          <a:spcPct val="0"/>
        </a:spcBef>
        <a:spcAft>
          <a:spcPct val="0"/>
        </a:spcAft>
        <a:buClr>
          <a:schemeClr val="tx1"/>
        </a:buClr>
        <a:buSzPct val="85000"/>
        <a:buFont typeface="Arial" panose="020B0604020202020204" pitchFamily="34" charset="0"/>
        <a:buChar char="○"/>
        <a:defRPr sz="3200" kern="1200">
          <a:solidFill>
            <a:schemeClr val="tx1"/>
          </a:solidFill>
          <a:latin typeface="Arial Narrow" pitchFamily="34" charset="0"/>
          <a:ea typeface="+mn-ea"/>
          <a:cs typeface="+mn-cs"/>
        </a:defRPr>
      </a:lvl3pPr>
      <a:lvl4pPr marL="1279525" indent="-236538" algn="l" rtl="0" eaLnBrk="0" fontAlgn="base" hangingPunct="0">
        <a:spcBef>
          <a:spcPct val="0"/>
        </a:spcBef>
        <a:spcAft>
          <a:spcPct val="0"/>
        </a:spcAft>
        <a:buClr>
          <a:schemeClr val="tx1"/>
        </a:buClr>
        <a:buSzPct val="90000"/>
        <a:buFont typeface="Wingdings 2" panose="05020102010507070707" pitchFamily="18" charset="2"/>
        <a:buChar char=""/>
        <a:defRPr sz="3200" kern="1200">
          <a:solidFill>
            <a:schemeClr val="tx1"/>
          </a:solidFill>
          <a:latin typeface="Arial Narrow" pitchFamily="34" charset="0"/>
          <a:ea typeface="+mn-ea"/>
          <a:cs typeface="+mn-cs"/>
        </a:defRPr>
      </a:lvl4pPr>
      <a:lvl5pPr marL="1489075" indent="-182563" algn="l" rtl="0" eaLnBrk="0" fontAlgn="base" hangingPunct="0">
        <a:spcBef>
          <a:spcPct val="0"/>
        </a:spcBef>
        <a:spcAft>
          <a:spcPct val="0"/>
        </a:spcAft>
        <a:buClr>
          <a:schemeClr val="tx1"/>
        </a:buClr>
        <a:buSzPct val="100000"/>
        <a:buFont typeface="Arial" panose="020B0604020202020204" pitchFamily="34" charset="0"/>
        <a:buChar char="-"/>
        <a:defRPr sz="3000" kern="1200">
          <a:solidFill>
            <a:schemeClr val="tx1"/>
          </a:solidFill>
          <a:latin typeface="Arial Narrow" pitchFamily="34"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8DBD8C-BE1E-4494-BD6F-EF3B41733F33}"/>
              </a:ext>
            </a:extLst>
          </p:cNvPr>
          <p:cNvSpPr>
            <a:spLocks noGrp="1"/>
          </p:cNvSpPr>
          <p:nvPr>
            <p:ph type="ctrTitle"/>
          </p:nvPr>
        </p:nvSpPr>
        <p:spPr>
          <a:xfrm>
            <a:off x="0" y="1621142"/>
            <a:ext cx="12191999" cy="1100137"/>
          </a:xfrm>
          <a:ln>
            <a:miter lim="800000"/>
            <a:headEnd/>
            <a:tailEnd/>
          </a:ln>
        </p:spPr>
        <p:txBody>
          <a:bodyPr/>
          <a:lstStyle/>
          <a:p>
            <a:pPr algn="ctr" eaLnBrk="1" fontAlgn="auto" hangingPunct="1">
              <a:lnSpc>
                <a:spcPts val="7300"/>
              </a:lnSpc>
              <a:spcAft>
                <a:spcPts val="0"/>
              </a:spcAft>
              <a:defRPr/>
            </a:pPr>
            <a:r>
              <a:rPr lang="en-US" sz="19900" dirty="0">
                <a:solidFill>
                  <a:srgbClr val="00B0F0"/>
                </a:solidFill>
                <a:effectLst/>
                <a:latin typeface="+mn-lt"/>
              </a:rPr>
              <a:t>Ezekiel</a:t>
            </a:r>
            <a:endParaRPr sz="19900" cap="none" dirty="0">
              <a:solidFill>
                <a:srgbClr val="00B0F0"/>
              </a:solidFill>
              <a:effectLst/>
              <a:latin typeface="+mn-lt"/>
            </a:endParaRPr>
          </a:p>
        </p:txBody>
      </p:sp>
      <p:sp>
        <p:nvSpPr>
          <p:cNvPr id="4" name="Content Placeholder 2">
            <a:extLst>
              <a:ext uri="{FF2B5EF4-FFF2-40B4-BE49-F238E27FC236}">
                <a16:creationId xmlns:a16="http://schemas.microsoft.com/office/drawing/2014/main" xmlns="" id="{A799B6A3-992A-4532-B8A7-D57A8DC5FE7D}"/>
              </a:ext>
            </a:extLst>
          </p:cNvPr>
          <p:cNvSpPr txBox="1">
            <a:spLocks/>
          </p:cNvSpPr>
          <p:nvPr/>
        </p:nvSpPr>
        <p:spPr bwMode="auto">
          <a:xfrm>
            <a:off x="1771651" y="3028950"/>
            <a:ext cx="8755380" cy="220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A </a:t>
            </a:r>
            <a:r>
              <a:rPr lang="en-GB" altLang="en-US" sz="4400" b="1" i="1" dirty="0"/>
              <a:t>new</a:t>
            </a:r>
            <a:r>
              <a:rPr lang="en-GB" altLang="en-US" sz="4400" b="1" dirty="0"/>
              <a:t> series</a:t>
            </a:r>
          </a:p>
          <a:p>
            <a:pPr>
              <a:lnSpc>
                <a:spcPts val="4300"/>
              </a:lnSpc>
              <a:spcAft>
                <a:spcPts val="1200"/>
              </a:spcAft>
              <a:buClr>
                <a:srgbClr val="FFFFFF"/>
              </a:buClr>
              <a:buNone/>
            </a:pPr>
            <a:r>
              <a:rPr lang="en-GB" altLang="en-US" sz="4400" b="1" dirty="0"/>
              <a:t>Not every verse</a:t>
            </a:r>
          </a:p>
          <a:p>
            <a:pPr>
              <a:lnSpc>
                <a:spcPts val="4300"/>
              </a:lnSpc>
              <a:spcAft>
                <a:spcPts val="1200"/>
              </a:spcAft>
              <a:buClr>
                <a:srgbClr val="FFFFFF"/>
              </a:buClr>
              <a:buNone/>
            </a:pPr>
            <a:r>
              <a:rPr lang="en-GB" altLang="en-US" sz="4400" b="1" dirty="0"/>
              <a:t>12 weeks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God calls each of us.</a:t>
            </a:r>
          </a:p>
        </p:txBody>
      </p:sp>
      <p:sp>
        <p:nvSpPr>
          <p:cNvPr id="4" name="Text Box 4">
            <a:extLst>
              <a:ext uri="{FF2B5EF4-FFF2-40B4-BE49-F238E27FC236}">
                <a16:creationId xmlns:a16="http://schemas.microsoft.com/office/drawing/2014/main" xmlns="" id="{AF92A332-21B1-430E-94D1-E89208264B0A}"/>
              </a:ext>
            </a:extLst>
          </p:cNvPr>
          <p:cNvSpPr txBox="1">
            <a:spLocks noChangeArrowheads="1"/>
          </p:cNvSpPr>
          <p:nvPr/>
        </p:nvSpPr>
        <p:spPr bwMode="auto">
          <a:xfrm>
            <a:off x="1817371" y="1696888"/>
            <a:ext cx="9498330" cy="2608412"/>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3800"/>
              </a:lnSpc>
              <a:defRPr/>
            </a:pPr>
            <a:r>
              <a:rPr lang="en-US" altLang="en-US" sz="4000" dirty="0">
                <a:latin typeface="Arial Narrow" panose="020B0606020202030204" pitchFamily="34" charset="0"/>
              </a:rPr>
              <a:t>1 Thessalonians 5:23 </a:t>
            </a:r>
            <a:r>
              <a:rPr lang="en-US" altLang="en-US" sz="4000" b="0" dirty="0">
                <a:latin typeface="Arial Narrow" panose="020B0606020202030204" pitchFamily="34" charset="0"/>
              </a:rPr>
              <a:t>May God himself, the God of peace, sanctify you through and through. May your whole spirit, soul and body be kept blameless at the coming of our Lord Jesus Christ. 24 The one who calls you is faithful and he will do it.</a:t>
            </a:r>
          </a:p>
          <a:p>
            <a:pPr algn="l">
              <a:lnSpc>
                <a:spcPts val="3800"/>
              </a:lnSpc>
              <a:defRPr/>
            </a:pP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13717876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God calls each of us. </a:t>
            </a:r>
            <a:endParaRPr lang="en-GB" altLang="en-US" sz="4400" dirty="0"/>
          </a:p>
        </p:txBody>
      </p:sp>
      <p:sp>
        <p:nvSpPr>
          <p:cNvPr id="4" name="Text Box 4">
            <a:extLst>
              <a:ext uri="{FF2B5EF4-FFF2-40B4-BE49-F238E27FC236}">
                <a16:creationId xmlns:a16="http://schemas.microsoft.com/office/drawing/2014/main" xmlns="" id="{AF92A332-21B1-430E-94D1-E89208264B0A}"/>
              </a:ext>
            </a:extLst>
          </p:cNvPr>
          <p:cNvSpPr txBox="1">
            <a:spLocks noChangeArrowheads="1"/>
          </p:cNvSpPr>
          <p:nvPr/>
        </p:nvSpPr>
        <p:spPr bwMode="auto">
          <a:xfrm>
            <a:off x="1817370" y="1684188"/>
            <a:ext cx="9669779" cy="665312"/>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3800"/>
              </a:lnSpc>
              <a:defRPr/>
            </a:pPr>
            <a:r>
              <a:rPr lang="en-US" altLang="en-US" sz="4000" dirty="0">
                <a:latin typeface="Arial Narrow" panose="020B0606020202030204" pitchFamily="34" charset="0"/>
              </a:rPr>
              <a:t>“follow me” </a:t>
            </a:r>
            <a:r>
              <a:rPr lang="en-US" altLang="en-US" sz="4000" b="0" dirty="0">
                <a:latin typeface="Arial Narrow" panose="020B0606020202030204" pitchFamily="34" charset="0"/>
              </a:rPr>
              <a:t>19X in Matthew, Mark, Luke &amp; John</a:t>
            </a:r>
          </a:p>
          <a:p>
            <a:pPr algn="l">
              <a:lnSpc>
                <a:spcPts val="3800"/>
              </a:lnSpc>
              <a:defRPr/>
            </a:pP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3223950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GB" altLang="en-US" sz="4400" b="1" dirty="0"/>
              <a:t>How God called Ezekiel </a:t>
            </a:r>
          </a:p>
          <a:p>
            <a:pPr marL="457200">
              <a:lnSpc>
                <a:spcPts val="4300"/>
              </a:lnSpc>
              <a:spcAft>
                <a:spcPts val="1200"/>
              </a:spcAft>
              <a:buClr>
                <a:srgbClr val="FFFFFF"/>
              </a:buClr>
              <a:buNone/>
            </a:pPr>
            <a:r>
              <a:rPr lang="en-GB" altLang="en-US" sz="4400" dirty="0"/>
              <a:t>593 BC</a:t>
            </a:r>
          </a:p>
          <a:p>
            <a:pPr marL="457200">
              <a:lnSpc>
                <a:spcPts val="4300"/>
              </a:lnSpc>
              <a:spcAft>
                <a:spcPts val="1200"/>
              </a:spcAft>
              <a:buClr>
                <a:srgbClr val="FFFFFF"/>
              </a:buClr>
              <a:buNone/>
            </a:pPr>
            <a:r>
              <a:rPr lang="en-GB" altLang="en-US" sz="4400" dirty="0"/>
              <a:t>Twelve years prior, the Babylonians subjugated Jerusalem</a:t>
            </a:r>
          </a:p>
          <a:p>
            <a:pPr marL="457200">
              <a:lnSpc>
                <a:spcPts val="4300"/>
              </a:lnSpc>
              <a:spcAft>
                <a:spcPts val="1200"/>
              </a:spcAft>
              <a:buClr>
                <a:srgbClr val="FFFFFF"/>
              </a:buClr>
              <a:buNone/>
            </a:pPr>
            <a:endParaRPr lang="en-GB" altLang="en-US" sz="4400" dirty="0"/>
          </a:p>
        </p:txBody>
      </p:sp>
    </p:spTree>
    <p:extLst>
      <p:ext uri="{BB962C8B-B14F-4D97-AF65-F5344CB8AC3E}">
        <p14:creationId xmlns:p14="http://schemas.microsoft.com/office/powerpoint/2010/main" val="1537925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GB" altLang="en-US" sz="4400" b="1" dirty="0"/>
              <a:t>How God called Ezekiel </a:t>
            </a:r>
          </a:p>
          <a:p>
            <a:pPr marL="457200">
              <a:lnSpc>
                <a:spcPts val="4300"/>
              </a:lnSpc>
              <a:spcAft>
                <a:spcPts val="1200"/>
              </a:spcAft>
              <a:buClr>
                <a:srgbClr val="FFFFFF"/>
              </a:buClr>
              <a:buNone/>
            </a:pPr>
            <a:r>
              <a:rPr lang="en-GB" altLang="en-US" sz="4400" dirty="0"/>
              <a:t>Nebuchadnezzar deported children &amp; demanded tribute</a:t>
            </a:r>
          </a:p>
          <a:p>
            <a:pPr marL="457200">
              <a:lnSpc>
                <a:spcPts val="4300"/>
              </a:lnSpc>
              <a:spcAft>
                <a:spcPts val="1200"/>
              </a:spcAft>
              <a:buClr>
                <a:srgbClr val="FFFFFF"/>
              </a:buClr>
              <a:buNone/>
            </a:pPr>
            <a:r>
              <a:rPr lang="en-GB" altLang="en-US" sz="4400" dirty="0"/>
              <a:t>But the Jews rebelled in 597 BC</a:t>
            </a:r>
          </a:p>
          <a:p>
            <a:pPr marL="457200">
              <a:lnSpc>
                <a:spcPts val="4300"/>
              </a:lnSpc>
              <a:spcAft>
                <a:spcPts val="1200"/>
              </a:spcAft>
              <a:buClr>
                <a:srgbClr val="FFFFFF"/>
              </a:buClr>
              <a:buNone/>
            </a:pPr>
            <a:endParaRPr lang="en-GB" altLang="en-US" sz="4400" dirty="0"/>
          </a:p>
        </p:txBody>
      </p:sp>
      <p:sp>
        <p:nvSpPr>
          <p:cNvPr id="5" name="Text Box 4">
            <a:extLst>
              <a:ext uri="{FF2B5EF4-FFF2-40B4-BE49-F238E27FC236}">
                <a16:creationId xmlns:a16="http://schemas.microsoft.com/office/drawing/2014/main" xmlns="" id="{178ED430-4BD9-4199-B5A7-177E23A4F9DD}"/>
              </a:ext>
            </a:extLst>
          </p:cNvPr>
          <p:cNvSpPr txBox="1">
            <a:spLocks noChangeArrowheads="1"/>
          </p:cNvSpPr>
          <p:nvPr/>
        </p:nvSpPr>
        <p:spPr bwMode="auto">
          <a:xfrm>
            <a:off x="1423193" y="2819400"/>
            <a:ext cx="9345613" cy="246380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3800"/>
              </a:lnSpc>
              <a:defRPr/>
            </a:pPr>
            <a:r>
              <a:rPr lang="en-US" altLang="en-US" sz="4000" dirty="0">
                <a:latin typeface="Arial Narrow" panose="020B0606020202030204" pitchFamily="34" charset="0"/>
              </a:rPr>
              <a:t>2 Kings 24:14 </a:t>
            </a:r>
            <a:r>
              <a:rPr lang="en-US" altLang="en-US" sz="4000" b="0" dirty="0">
                <a:latin typeface="Arial Narrow" panose="020B0606020202030204" pitchFamily="34" charset="0"/>
              </a:rPr>
              <a:t>He carried into exile all Jerusalem: all the officers and fighting men, and all the craftsmen and artisans—a total of ten thousand… </a:t>
            </a:r>
          </a:p>
          <a:p>
            <a:pPr algn="l">
              <a:lnSpc>
                <a:spcPts val="3800"/>
              </a:lnSpc>
              <a:spcBef>
                <a:spcPts val="1800"/>
              </a:spcBef>
              <a:defRPr/>
            </a:pPr>
            <a:r>
              <a:rPr lang="en-US" altLang="en-US" sz="4000" dirty="0">
                <a:latin typeface="Arial Narrow" panose="020B0606020202030204" pitchFamily="34" charset="0"/>
              </a:rPr>
              <a:t>Ezekiel was among them.</a:t>
            </a:r>
          </a:p>
          <a:p>
            <a:pPr algn="l">
              <a:lnSpc>
                <a:spcPts val="3800"/>
              </a:lnSpc>
              <a:defRPr/>
            </a:pP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2208112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1:1 </a:t>
            </a:r>
            <a:r>
              <a:rPr lang="en-US" altLang="en-US" sz="4400" dirty="0"/>
              <a:t>Now it came about in the thirtieth year, on the fifth day of the fourth month, while I was by the river </a:t>
            </a:r>
            <a:r>
              <a:rPr lang="en-US" altLang="en-US" sz="4400" dirty="0" err="1"/>
              <a:t>Chebar</a:t>
            </a:r>
            <a:r>
              <a:rPr lang="en-US" altLang="en-US" sz="4400" dirty="0"/>
              <a:t> </a:t>
            </a:r>
            <a:r>
              <a:rPr lang="en-US" altLang="en-US" sz="4400" i="1" dirty="0"/>
              <a:t>among the exiles</a:t>
            </a:r>
            <a:r>
              <a:rPr lang="en-US" altLang="en-US" sz="4400" dirty="0"/>
              <a:t>, the heavens were opened and I saw visions of God.</a:t>
            </a:r>
          </a:p>
        </p:txBody>
      </p:sp>
    </p:spTree>
    <p:extLst>
      <p:ext uri="{BB962C8B-B14F-4D97-AF65-F5344CB8AC3E}">
        <p14:creationId xmlns:p14="http://schemas.microsoft.com/office/powerpoint/2010/main" val="21195219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1:1 </a:t>
            </a:r>
            <a:r>
              <a:rPr lang="en-US" altLang="en-US" sz="4400" dirty="0"/>
              <a:t>Now it came about in the thirtieth year, on the fifth day of the fourth month, while I was by the river </a:t>
            </a:r>
            <a:r>
              <a:rPr lang="en-US" altLang="en-US" sz="4400" dirty="0" err="1"/>
              <a:t>Chebar</a:t>
            </a:r>
            <a:r>
              <a:rPr lang="en-US" altLang="en-US" sz="4400" dirty="0"/>
              <a:t> </a:t>
            </a:r>
            <a:r>
              <a:rPr lang="en-US" altLang="en-US" sz="4400" i="1" dirty="0">
                <a:solidFill>
                  <a:srgbClr val="FFC000"/>
                </a:solidFill>
              </a:rPr>
              <a:t>among the exiles</a:t>
            </a:r>
            <a:r>
              <a:rPr lang="en-US" altLang="en-US" sz="4400" dirty="0"/>
              <a:t>, the heavens were opened and I saw visions of God.</a:t>
            </a:r>
          </a:p>
        </p:txBody>
      </p:sp>
      <p:sp>
        <p:nvSpPr>
          <p:cNvPr id="4" name="Text Box 4">
            <a:extLst>
              <a:ext uri="{FF2B5EF4-FFF2-40B4-BE49-F238E27FC236}">
                <a16:creationId xmlns:a16="http://schemas.microsoft.com/office/drawing/2014/main" xmlns="" id="{719670AB-171F-4139-8F59-261457A7CF97}"/>
              </a:ext>
            </a:extLst>
          </p:cNvPr>
          <p:cNvSpPr txBox="1">
            <a:spLocks noChangeArrowheads="1"/>
          </p:cNvSpPr>
          <p:nvPr/>
        </p:nvSpPr>
        <p:spPr bwMode="auto">
          <a:xfrm>
            <a:off x="866141" y="1836588"/>
            <a:ext cx="5488939" cy="1173312"/>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3800"/>
              </a:lnSpc>
              <a:defRPr/>
            </a:pPr>
            <a:r>
              <a:rPr lang="en-US" altLang="en-US" sz="4000" dirty="0">
                <a:latin typeface="Arial Narrow" panose="020B0606020202030204" pitchFamily="34" charset="0"/>
              </a:rPr>
              <a:t>Ezekiel – a captive in exile serving captives in exile</a:t>
            </a: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39873768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1:1 </a:t>
            </a:r>
            <a:r>
              <a:rPr lang="en-US" altLang="en-US" sz="4400" dirty="0"/>
              <a:t>Now it came about in the thirtieth year, on the fifth day of the fourth month, while I was by the river </a:t>
            </a:r>
            <a:r>
              <a:rPr lang="en-US" altLang="en-US" sz="4400" dirty="0" err="1"/>
              <a:t>Chebar</a:t>
            </a:r>
            <a:r>
              <a:rPr lang="en-US" altLang="en-US" sz="4400" dirty="0"/>
              <a:t> </a:t>
            </a:r>
            <a:r>
              <a:rPr lang="en-US" altLang="en-US" sz="4400" i="1" dirty="0">
                <a:solidFill>
                  <a:srgbClr val="FFC000"/>
                </a:solidFill>
              </a:rPr>
              <a:t>among the exiles</a:t>
            </a:r>
            <a:r>
              <a:rPr lang="en-US" altLang="en-US" sz="4400" dirty="0"/>
              <a:t>, the heavens were opened and I saw visions of God.</a:t>
            </a:r>
          </a:p>
        </p:txBody>
      </p:sp>
      <p:sp>
        <p:nvSpPr>
          <p:cNvPr id="4" name="Text Box 4">
            <a:extLst>
              <a:ext uri="{FF2B5EF4-FFF2-40B4-BE49-F238E27FC236}">
                <a16:creationId xmlns:a16="http://schemas.microsoft.com/office/drawing/2014/main" xmlns="" id="{719670AB-171F-4139-8F59-261457A7CF97}"/>
              </a:ext>
            </a:extLst>
          </p:cNvPr>
          <p:cNvSpPr txBox="1">
            <a:spLocks noChangeArrowheads="1"/>
          </p:cNvSpPr>
          <p:nvPr/>
        </p:nvSpPr>
        <p:spPr bwMode="auto">
          <a:xfrm>
            <a:off x="1771650" y="2700188"/>
            <a:ext cx="8648699" cy="1909912"/>
          </a:xfrm>
          <a:prstGeom prst="rect">
            <a:avLst/>
          </a:prstGeom>
          <a:solidFill>
            <a:srgbClr val="FFC00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nSpc>
                <a:spcPts val="6500"/>
              </a:lnSpc>
              <a:defRPr/>
            </a:pPr>
            <a:r>
              <a:rPr lang="en-US" altLang="en-US" sz="6600" dirty="0">
                <a:latin typeface="Arial Narrow" panose="020B0606020202030204" pitchFamily="34" charset="0"/>
              </a:rPr>
              <a:t>God’s call often comes during a time of adversity.</a:t>
            </a:r>
            <a:endParaRPr lang="en-US" altLang="en-US" sz="66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29532339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dirty="0"/>
              <a:t>Ezekiel’s dream of being a priest was over.</a:t>
            </a:r>
          </a:p>
          <a:p>
            <a:pPr marL="0">
              <a:lnSpc>
                <a:spcPts val="4300"/>
              </a:lnSpc>
              <a:spcAft>
                <a:spcPts val="1200"/>
              </a:spcAft>
              <a:buClr>
                <a:srgbClr val="FFFFFF"/>
              </a:buClr>
              <a:buNone/>
            </a:pPr>
            <a:r>
              <a:rPr lang="en-US" altLang="en-US" sz="4400" dirty="0"/>
              <a:t>He and his people had lost their homes.</a:t>
            </a:r>
          </a:p>
          <a:p>
            <a:pPr marL="0">
              <a:lnSpc>
                <a:spcPts val="4300"/>
              </a:lnSpc>
              <a:spcAft>
                <a:spcPts val="1200"/>
              </a:spcAft>
              <a:buClr>
                <a:srgbClr val="FFFFFF"/>
              </a:buClr>
              <a:buNone/>
            </a:pPr>
            <a:r>
              <a:rPr lang="en-US" altLang="en-US" sz="4400" dirty="0"/>
              <a:t>Taken to a strange land far from Jerusalem.</a:t>
            </a:r>
          </a:p>
        </p:txBody>
      </p:sp>
    </p:spTree>
    <p:extLst>
      <p:ext uri="{BB962C8B-B14F-4D97-AF65-F5344CB8AC3E}">
        <p14:creationId xmlns:p14="http://schemas.microsoft.com/office/powerpoint/2010/main" val="1777489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1:1 </a:t>
            </a:r>
            <a:r>
              <a:rPr lang="en-US" altLang="en-US" sz="4400" dirty="0"/>
              <a:t>Now it came about in the thirtieth year, on the fifth day of the fourth month, while </a:t>
            </a:r>
            <a:r>
              <a:rPr lang="en-US" altLang="en-US" sz="4400" dirty="0">
                <a:solidFill>
                  <a:srgbClr val="FFC000"/>
                </a:solidFill>
              </a:rPr>
              <a:t>I was by the river </a:t>
            </a:r>
            <a:r>
              <a:rPr lang="en-US" altLang="en-US" sz="4400" dirty="0" err="1">
                <a:solidFill>
                  <a:srgbClr val="FFC000"/>
                </a:solidFill>
              </a:rPr>
              <a:t>Chebar</a:t>
            </a:r>
            <a:r>
              <a:rPr lang="en-US" altLang="en-US" sz="4400" dirty="0"/>
              <a:t> among the exiles, the heavens were opened and I saw visions of God.</a:t>
            </a:r>
          </a:p>
        </p:txBody>
      </p:sp>
    </p:spTree>
    <p:extLst>
      <p:ext uri="{BB962C8B-B14F-4D97-AF65-F5344CB8AC3E}">
        <p14:creationId xmlns:p14="http://schemas.microsoft.com/office/powerpoint/2010/main" val="38077489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BD9B1AB2-36BC-4E3D-9718-90B812EE5B29}"/>
              </a:ext>
            </a:extLst>
          </p:cNvPr>
          <p:cNvSpPr txBox="1">
            <a:spLocks/>
          </p:cNvSpPr>
          <p:nvPr/>
        </p:nvSpPr>
        <p:spPr bwMode="auto">
          <a:xfrm>
            <a:off x="0" y="5092700"/>
            <a:ext cx="121920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Psalm 137:1 </a:t>
            </a:r>
            <a:r>
              <a:rPr lang="en-US" altLang="en-US" sz="4400" dirty="0"/>
              <a:t>By the rivers of Babylon we sat and wept when we remembered Zion. 2 There on the poplars we hung our harps, 3 for there our captors asked us for songs,</a:t>
            </a:r>
          </a:p>
        </p:txBody>
      </p:sp>
    </p:spTree>
    <p:extLst>
      <p:ext uri="{BB962C8B-B14F-4D97-AF65-F5344CB8AC3E}">
        <p14:creationId xmlns:p14="http://schemas.microsoft.com/office/powerpoint/2010/main" val="193999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Ezekiel’s focus:  </a:t>
            </a:r>
          </a:p>
          <a:p>
            <a:pPr>
              <a:lnSpc>
                <a:spcPts val="4300"/>
              </a:lnSpc>
              <a:spcAft>
                <a:spcPts val="1200"/>
              </a:spcAft>
              <a:buClr>
                <a:srgbClr val="FFFFFF"/>
              </a:buClr>
              <a:buNone/>
            </a:pPr>
            <a:endParaRPr lang="en-GB" altLang="en-US" sz="4400" dirty="0"/>
          </a:p>
        </p:txBody>
      </p:sp>
    </p:spTree>
    <p:extLst>
      <p:ext uri="{BB962C8B-B14F-4D97-AF65-F5344CB8AC3E}">
        <p14:creationId xmlns:p14="http://schemas.microsoft.com/office/powerpoint/2010/main" val="33960626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BD9B1AB2-36BC-4E3D-9718-90B812EE5B29}"/>
              </a:ext>
            </a:extLst>
          </p:cNvPr>
          <p:cNvSpPr txBox="1">
            <a:spLocks/>
          </p:cNvSpPr>
          <p:nvPr/>
        </p:nvSpPr>
        <p:spPr bwMode="auto">
          <a:xfrm>
            <a:off x="0" y="5092700"/>
            <a:ext cx="121920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dirty="0"/>
              <a:t>our tormentors demanded songs of joy; they said, “Sing us one of the songs of Zion!” 4 How can we sing the songs of the LORD while in a foreign land? </a:t>
            </a:r>
          </a:p>
        </p:txBody>
      </p:sp>
    </p:spTree>
    <p:extLst>
      <p:ext uri="{BB962C8B-B14F-4D97-AF65-F5344CB8AC3E}">
        <p14:creationId xmlns:p14="http://schemas.microsoft.com/office/powerpoint/2010/main" val="2644526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BD9B1AB2-36BC-4E3D-9718-90B812EE5B29}"/>
              </a:ext>
            </a:extLst>
          </p:cNvPr>
          <p:cNvSpPr txBox="1">
            <a:spLocks/>
          </p:cNvSpPr>
          <p:nvPr/>
        </p:nvSpPr>
        <p:spPr bwMode="auto">
          <a:xfrm>
            <a:off x="0" y="5092700"/>
            <a:ext cx="121920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dirty="0"/>
              <a:t>5 If I forget you, O Jerusalem, may my right hand forget its skill. </a:t>
            </a:r>
          </a:p>
        </p:txBody>
      </p:sp>
    </p:spTree>
    <p:extLst>
      <p:ext uri="{BB962C8B-B14F-4D97-AF65-F5344CB8AC3E}">
        <p14:creationId xmlns:p14="http://schemas.microsoft.com/office/powerpoint/2010/main" val="3313095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BD9B1AB2-36BC-4E3D-9718-90B812EE5B29}"/>
              </a:ext>
            </a:extLst>
          </p:cNvPr>
          <p:cNvSpPr txBox="1">
            <a:spLocks/>
          </p:cNvSpPr>
          <p:nvPr/>
        </p:nvSpPr>
        <p:spPr bwMode="auto">
          <a:xfrm>
            <a:off x="0" y="5092700"/>
            <a:ext cx="121920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dirty="0"/>
              <a:t>6 May my tongue cling to the roof of my mouth if I do not remember you, if I do not consider Jerusalem my highest joy.</a:t>
            </a:r>
          </a:p>
        </p:txBody>
      </p:sp>
    </p:spTree>
    <p:extLst>
      <p:ext uri="{BB962C8B-B14F-4D97-AF65-F5344CB8AC3E}">
        <p14:creationId xmlns:p14="http://schemas.microsoft.com/office/powerpoint/2010/main" val="900261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dirty="0">
                <a:solidFill>
                  <a:srgbClr val="FFC000"/>
                </a:solidFill>
              </a:rPr>
              <a:t>Adversity often puts you in new places with new people</a:t>
            </a:r>
          </a:p>
        </p:txBody>
      </p:sp>
    </p:spTree>
    <p:extLst>
      <p:ext uri="{BB962C8B-B14F-4D97-AF65-F5344CB8AC3E}">
        <p14:creationId xmlns:p14="http://schemas.microsoft.com/office/powerpoint/2010/main" val="9967945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dirty="0">
                <a:solidFill>
                  <a:srgbClr val="FFC000"/>
                </a:solidFill>
              </a:rPr>
              <a:t>Adversity often puts you in new places with new people</a:t>
            </a:r>
            <a:br>
              <a:rPr lang="en-US" altLang="en-US" sz="4400" dirty="0">
                <a:solidFill>
                  <a:srgbClr val="FFC000"/>
                </a:solidFill>
              </a:rPr>
            </a:br>
            <a:r>
              <a:rPr lang="en-US" altLang="en-US" sz="4400" dirty="0">
                <a:solidFill>
                  <a:srgbClr val="FFC000"/>
                </a:solidFill>
              </a:rPr>
              <a:t>where there are new </a:t>
            </a:r>
            <a:r>
              <a:rPr lang="en-US" altLang="en-US" sz="4400" i="1" dirty="0">
                <a:solidFill>
                  <a:srgbClr val="FFC000"/>
                </a:solidFill>
              </a:rPr>
              <a:t>opportunities</a:t>
            </a:r>
            <a:r>
              <a:rPr lang="en-US" altLang="en-US" sz="4400" dirty="0">
                <a:solidFill>
                  <a:srgbClr val="FFC000"/>
                </a:solidFill>
              </a:rPr>
              <a:t>.</a:t>
            </a:r>
          </a:p>
        </p:txBody>
      </p:sp>
    </p:spTree>
    <p:extLst>
      <p:ext uri="{BB962C8B-B14F-4D97-AF65-F5344CB8AC3E}">
        <p14:creationId xmlns:p14="http://schemas.microsoft.com/office/powerpoint/2010/main" val="392990776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1:4 </a:t>
            </a:r>
            <a:r>
              <a:rPr lang="en-US" altLang="en-US" sz="4400" dirty="0"/>
              <a:t>As I looked, behold, a storm wind was coming from the north…</a:t>
            </a:r>
          </a:p>
        </p:txBody>
      </p:sp>
      <p:sp>
        <p:nvSpPr>
          <p:cNvPr id="3" name="Text Box 4">
            <a:extLst>
              <a:ext uri="{FF2B5EF4-FFF2-40B4-BE49-F238E27FC236}">
                <a16:creationId xmlns:a16="http://schemas.microsoft.com/office/drawing/2014/main" xmlns="" id="{F4D5CA80-265E-4A1D-B617-BECC941D2226}"/>
              </a:ext>
            </a:extLst>
          </p:cNvPr>
          <p:cNvSpPr txBox="1">
            <a:spLocks noChangeArrowheads="1"/>
          </p:cNvSpPr>
          <p:nvPr/>
        </p:nvSpPr>
        <p:spPr bwMode="auto">
          <a:xfrm>
            <a:off x="556461" y="2519764"/>
            <a:ext cx="11079077" cy="1909912"/>
          </a:xfrm>
          <a:prstGeom prst="rect">
            <a:avLst/>
          </a:prstGeom>
          <a:solidFill>
            <a:srgbClr val="FFC00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nSpc>
                <a:spcPts val="6500"/>
              </a:lnSpc>
              <a:defRPr/>
            </a:pPr>
            <a:r>
              <a:rPr lang="en-US" altLang="en-US" sz="6600" dirty="0">
                <a:latin typeface="Arial Narrow" panose="020B0606020202030204" pitchFamily="34" charset="0"/>
              </a:rPr>
              <a:t>God’s call often accompanied by a display of his glory &amp; power.</a:t>
            </a: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2527472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912600"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1:4 </a:t>
            </a:r>
            <a:r>
              <a:rPr lang="en-US" altLang="en-US" sz="4400" dirty="0"/>
              <a:t>As I looked, behold, a storm wind was coming from the north, a great cloud with fire flashing forth continually and a bright light around it, and in its midst something like glowing metal in the midst of the fire.</a:t>
            </a:r>
          </a:p>
        </p:txBody>
      </p:sp>
    </p:spTree>
    <p:extLst>
      <p:ext uri="{BB962C8B-B14F-4D97-AF65-F5344CB8AC3E}">
        <p14:creationId xmlns:p14="http://schemas.microsoft.com/office/powerpoint/2010/main" val="170641005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950700"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1:4 </a:t>
            </a:r>
            <a:r>
              <a:rPr lang="en-US" altLang="en-US" sz="4400" dirty="0"/>
              <a:t>As I looked, behold, a </a:t>
            </a:r>
            <a:r>
              <a:rPr lang="en-US" altLang="en-US" sz="4400" dirty="0">
                <a:solidFill>
                  <a:srgbClr val="FFC000"/>
                </a:solidFill>
              </a:rPr>
              <a:t>storm</a:t>
            </a:r>
            <a:r>
              <a:rPr lang="en-US" altLang="en-US" sz="4400" dirty="0"/>
              <a:t> wind was coming from the north, a great cloud with fire flashing forth continually and a bright light around it, and in its midst something like glowing metal in the midst of the fire.</a:t>
            </a:r>
          </a:p>
        </p:txBody>
      </p:sp>
      <p:sp>
        <p:nvSpPr>
          <p:cNvPr id="5" name="Text Box 4">
            <a:extLst>
              <a:ext uri="{FF2B5EF4-FFF2-40B4-BE49-F238E27FC236}">
                <a16:creationId xmlns:a16="http://schemas.microsoft.com/office/drawing/2014/main" xmlns="" id="{36AEBB92-CD65-4F1C-8AF4-750B5F32FE38}"/>
              </a:ext>
            </a:extLst>
          </p:cNvPr>
          <p:cNvSpPr txBox="1">
            <a:spLocks noChangeArrowheads="1"/>
          </p:cNvSpPr>
          <p:nvPr/>
        </p:nvSpPr>
        <p:spPr bwMode="auto">
          <a:xfrm>
            <a:off x="5293539" y="723654"/>
            <a:ext cx="5041308" cy="3619746"/>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nSpc>
                <a:spcPts val="3800"/>
              </a:lnSpc>
              <a:defRPr/>
            </a:pPr>
            <a:r>
              <a:rPr lang="en-US" altLang="en-US" sz="4000" dirty="0">
                <a:latin typeface="Arial Narrow" panose="020B0606020202030204" pitchFamily="34" charset="0"/>
              </a:rPr>
              <a:t>Frequently associated</a:t>
            </a:r>
            <a:br>
              <a:rPr lang="en-US" altLang="en-US" sz="4000" dirty="0">
                <a:latin typeface="Arial Narrow" panose="020B0606020202030204" pitchFamily="34" charset="0"/>
              </a:rPr>
            </a:br>
            <a:r>
              <a:rPr lang="en-US" altLang="en-US" sz="4000" dirty="0">
                <a:latin typeface="Arial Narrow" panose="020B0606020202030204" pitchFamily="34" charset="0"/>
              </a:rPr>
              <a:t>with judgment</a:t>
            </a:r>
            <a:endParaRPr lang="en-US" altLang="en-US" sz="4000" i="1" dirty="0">
              <a:latin typeface="Arial Narrow" panose="020B0606020202030204" pitchFamily="34" charset="0"/>
            </a:endParaRPr>
          </a:p>
          <a:p>
            <a:pPr>
              <a:lnSpc>
                <a:spcPts val="3800"/>
              </a:lnSpc>
              <a:defRPr/>
            </a:pPr>
            <a:r>
              <a:rPr lang="en-US" altLang="en-US" sz="4000" b="0" dirty="0">
                <a:latin typeface="Arial Narrow" panose="020B0606020202030204" pitchFamily="34" charset="0"/>
              </a:rPr>
              <a:t>Ps. 83:15; </a:t>
            </a:r>
            <a:br>
              <a:rPr lang="en-US" altLang="en-US" sz="4000" b="0" dirty="0">
                <a:latin typeface="Arial Narrow" panose="020B0606020202030204" pitchFamily="34" charset="0"/>
              </a:rPr>
            </a:br>
            <a:r>
              <a:rPr lang="en-US" altLang="en-US" sz="4000" b="0" dirty="0">
                <a:latin typeface="Arial Narrow" panose="020B0606020202030204" pitchFamily="34" charset="0"/>
              </a:rPr>
              <a:t>Is 29:6; 40:24; 41:16; </a:t>
            </a:r>
            <a:br>
              <a:rPr lang="en-US" altLang="en-US" sz="4000" b="0" dirty="0">
                <a:latin typeface="Arial Narrow" panose="020B0606020202030204" pitchFamily="34" charset="0"/>
              </a:rPr>
            </a:br>
            <a:r>
              <a:rPr lang="en-US" altLang="en-US" sz="4000" b="0" dirty="0">
                <a:latin typeface="Arial Narrow" panose="020B0606020202030204" pitchFamily="34" charset="0"/>
              </a:rPr>
              <a:t>Jer. 23:19; 25:32; 30:23; </a:t>
            </a:r>
          </a:p>
          <a:p>
            <a:pPr>
              <a:lnSpc>
                <a:spcPts val="3800"/>
              </a:lnSpc>
              <a:defRPr/>
            </a:pPr>
            <a:r>
              <a:rPr lang="en-US" altLang="en-US" sz="4000" b="0" dirty="0">
                <a:latin typeface="Arial Narrow" panose="020B0606020202030204" pitchFamily="34" charset="0"/>
              </a:rPr>
              <a:t>Ezek. 13:11,13; Am. 1:14; </a:t>
            </a:r>
            <a:br>
              <a:rPr lang="en-US" altLang="en-US" sz="4000" b="0" dirty="0">
                <a:latin typeface="Arial Narrow" panose="020B0606020202030204" pitchFamily="34" charset="0"/>
              </a:rPr>
            </a:br>
            <a:r>
              <a:rPr lang="en-US" altLang="en-US" sz="4000" b="0" dirty="0">
                <a:latin typeface="Arial Narrow" panose="020B0606020202030204" pitchFamily="34" charset="0"/>
              </a:rPr>
              <a:t>Zech. 9:15</a:t>
            </a:r>
          </a:p>
          <a:p>
            <a:pPr algn="l">
              <a:lnSpc>
                <a:spcPts val="3800"/>
              </a:lnSpc>
              <a:defRPr/>
            </a:pP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2994841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207926" y="91440"/>
            <a:ext cx="6511850"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1:5 </a:t>
            </a:r>
            <a:r>
              <a:rPr lang="en-US" altLang="en-US" sz="4400" dirty="0"/>
              <a:t>Within it there were figures resembling four living beings. And this was their appearance: they had human form. 6 Each of them had four faces and four wings. 7 Their legs were straight and their feet were like a calf’s hoof, and they gleamed like burnished bronze. 8 Under their wings on their four sides were human hands. </a:t>
            </a:r>
          </a:p>
        </p:txBody>
      </p:sp>
    </p:spTree>
    <p:extLst>
      <p:ext uri="{BB962C8B-B14F-4D97-AF65-F5344CB8AC3E}">
        <p14:creationId xmlns:p14="http://schemas.microsoft.com/office/powerpoint/2010/main" val="22219852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207926" y="91440"/>
            <a:ext cx="6107814"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dirty="0"/>
              <a:t>As for the faces and wings of the four of them, 9 their wings touched one another; their faces did not turn when they moved, each went straight forward. 10 As for the form of their faces, each had the face of a man; all four had the face of a lion on the right and the face of a bull on the left, and all four had the face of an eagle. </a:t>
            </a:r>
          </a:p>
        </p:txBody>
      </p:sp>
    </p:spTree>
    <p:extLst>
      <p:ext uri="{BB962C8B-B14F-4D97-AF65-F5344CB8AC3E}">
        <p14:creationId xmlns:p14="http://schemas.microsoft.com/office/powerpoint/2010/main" val="19479329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Ezekiel’s focus: </a:t>
            </a:r>
            <a:r>
              <a:rPr lang="en-GB" altLang="en-US" sz="4400" dirty="0">
                <a:solidFill>
                  <a:srgbClr val="FFC000"/>
                </a:solidFill>
              </a:rPr>
              <a:t>the glory of God</a:t>
            </a:r>
          </a:p>
          <a:p>
            <a:pPr marL="457200">
              <a:lnSpc>
                <a:spcPts val="4300"/>
              </a:lnSpc>
              <a:spcAft>
                <a:spcPts val="1200"/>
              </a:spcAft>
              <a:buClr>
                <a:srgbClr val="FFFFFF"/>
              </a:buClr>
              <a:buNone/>
            </a:pPr>
            <a:r>
              <a:rPr lang="en-GB" altLang="en-US" sz="4400" dirty="0"/>
              <a:t>God’s awesomeness</a:t>
            </a:r>
          </a:p>
          <a:p>
            <a:pPr>
              <a:lnSpc>
                <a:spcPts val="4300"/>
              </a:lnSpc>
              <a:spcAft>
                <a:spcPts val="1200"/>
              </a:spcAft>
              <a:buClr>
                <a:srgbClr val="FFFFFF"/>
              </a:buClr>
              <a:buNone/>
            </a:pPr>
            <a:endParaRPr lang="en-GB" altLang="en-US" sz="4400" dirty="0"/>
          </a:p>
        </p:txBody>
      </p:sp>
    </p:spTree>
    <p:extLst>
      <p:ext uri="{BB962C8B-B14F-4D97-AF65-F5344CB8AC3E}">
        <p14:creationId xmlns:p14="http://schemas.microsoft.com/office/powerpoint/2010/main" val="272534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207926" y="91440"/>
            <a:ext cx="6107814"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dirty="0"/>
              <a:t>As for the faces and wings of the four of them, 9 their wings touched one another; their faces did not turn when they moved, each went straight forward. 10 As for the form of their faces, each had the face of a man; all four had the face of a lion on the right and the face of a bull on the left, and all four had the face of an eagle.</a:t>
            </a:r>
          </a:p>
        </p:txBody>
      </p:sp>
    </p:spTree>
    <p:extLst>
      <p:ext uri="{BB962C8B-B14F-4D97-AF65-F5344CB8AC3E}">
        <p14:creationId xmlns:p14="http://schemas.microsoft.com/office/powerpoint/2010/main" val="5712007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1:13 </a:t>
            </a:r>
            <a:r>
              <a:rPr lang="en-US" altLang="en-US" sz="4400" dirty="0"/>
              <a:t>In the midst of the living beings there was something that looked like burning coals of fire, like torches darting back and forth among the living beings. The fire was bright, and lightning was flashing from the fire. 14 And the living beings ran to and </a:t>
            </a:r>
            <a:r>
              <a:rPr lang="en-US" altLang="en-US" sz="4400" dirty="0" err="1"/>
              <a:t>fro</a:t>
            </a:r>
            <a:r>
              <a:rPr lang="en-US" altLang="en-US" sz="4400" dirty="0"/>
              <a:t> like bolts of lightning.</a:t>
            </a:r>
          </a:p>
        </p:txBody>
      </p:sp>
    </p:spTree>
    <p:extLst>
      <p:ext uri="{BB962C8B-B14F-4D97-AF65-F5344CB8AC3E}">
        <p14:creationId xmlns:p14="http://schemas.microsoft.com/office/powerpoint/2010/main" val="249949728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1:13 </a:t>
            </a:r>
            <a:r>
              <a:rPr lang="en-US" altLang="en-US" sz="4400" dirty="0"/>
              <a:t>In the midst of the living beings there was something that looked like burning coals of fire, like </a:t>
            </a:r>
            <a:r>
              <a:rPr lang="en-US" altLang="en-US" sz="4400" dirty="0">
                <a:solidFill>
                  <a:srgbClr val="FFC000"/>
                </a:solidFill>
              </a:rPr>
              <a:t>torches darting back </a:t>
            </a:r>
            <a:r>
              <a:rPr lang="en-US" altLang="en-US" sz="4400" dirty="0"/>
              <a:t>and forth among the living beings. The fire was bright, and lightning was flashing from the fire. 14 And the living beings ran to and </a:t>
            </a:r>
            <a:r>
              <a:rPr lang="en-US" altLang="en-US" sz="4400" dirty="0" err="1"/>
              <a:t>fro</a:t>
            </a:r>
            <a:r>
              <a:rPr lang="en-US" altLang="en-US" sz="4400" dirty="0"/>
              <a:t> like bolts of lightning.</a:t>
            </a:r>
          </a:p>
        </p:txBody>
      </p:sp>
    </p:spTree>
    <p:extLst>
      <p:ext uri="{BB962C8B-B14F-4D97-AF65-F5344CB8AC3E}">
        <p14:creationId xmlns:p14="http://schemas.microsoft.com/office/powerpoint/2010/main" val="41862328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988799"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1:15 </a:t>
            </a:r>
            <a:r>
              <a:rPr lang="en-US" altLang="en-US" sz="4400" dirty="0"/>
              <a:t>Now as I looked at the living beings, behold, there was </a:t>
            </a:r>
            <a:r>
              <a:rPr lang="en-US" altLang="en-US" sz="4400" dirty="0">
                <a:solidFill>
                  <a:srgbClr val="FFC000"/>
                </a:solidFill>
              </a:rPr>
              <a:t>one wheel </a:t>
            </a:r>
            <a:r>
              <a:rPr lang="en-US" altLang="en-US" sz="4400" dirty="0"/>
              <a:t>on the earth beside the living beings, for each of the four of them. </a:t>
            </a:r>
            <a:br>
              <a:rPr lang="en-US" altLang="en-US" sz="4400" dirty="0"/>
            </a:br>
            <a:r>
              <a:rPr lang="en-US" altLang="en-US" sz="4400" dirty="0"/>
              <a:t>16 The appearance of the wheels and their workmanship was like sparkling beryl,</a:t>
            </a:r>
          </a:p>
        </p:txBody>
      </p:sp>
    </p:spTree>
    <p:extLst>
      <p:ext uri="{BB962C8B-B14F-4D97-AF65-F5344CB8AC3E}">
        <p14:creationId xmlns:p14="http://schemas.microsoft.com/office/powerpoint/2010/main" val="371817966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988799"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1:15 </a:t>
            </a:r>
            <a:r>
              <a:rPr lang="en-US" altLang="en-US" sz="4400" dirty="0"/>
              <a:t>Now as I looked at the living beings, behold, there was </a:t>
            </a:r>
            <a:r>
              <a:rPr lang="en-US" altLang="en-US" sz="4400" dirty="0">
                <a:solidFill>
                  <a:srgbClr val="FFC000"/>
                </a:solidFill>
              </a:rPr>
              <a:t>one wheel </a:t>
            </a:r>
            <a:r>
              <a:rPr lang="en-US" altLang="en-US" sz="4400" dirty="0"/>
              <a:t>on the earth beside the living beings, </a:t>
            </a:r>
            <a:r>
              <a:rPr lang="en-US" altLang="en-US" sz="4400" dirty="0">
                <a:solidFill>
                  <a:srgbClr val="FFC000"/>
                </a:solidFill>
              </a:rPr>
              <a:t>for each of the four of them</a:t>
            </a:r>
            <a:r>
              <a:rPr lang="en-US" altLang="en-US" sz="4400" dirty="0"/>
              <a:t>. </a:t>
            </a:r>
            <a:br>
              <a:rPr lang="en-US" altLang="en-US" sz="4400" dirty="0"/>
            </a:br>
            <a:r>
              <a:rPr lang="en-US" altLang="en-US" sz="4400" dirty="0"/>
              <a:t>16 The appearance of the wheels and their workmanship was like sparkling beryl,</a:t>
            </a:r>
          </a:p>
        </p:txBody>
      </p:sp>
    </p:spTree>
    <p:extLst>
      <p:ext uri="{BB962C8B-B14F-4D97-AF65-F5344CB8AC3E}">
        <p14:creationId xmlns:p14="http://schemas.microsoft.com/office/powerpoint/2010/main" val="251788318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937999"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1:15 </a:t>
            </a:r>
            <a:r>
              <a:rPr lang="en-US" altLang="en-US" sz="4400" dirty="0"/>
              <a:t>Now as I looked at the living beings, behold, there was one wheel on the earth beside the living beings, for each of the four of them. </a:t>
            </a:r>
            <a:br>
              <a:rPr lang="en-US" altLang="en-US" sz="4400" dirty="0"/>
            </a:br>
            <a:r>
              <a:rPr lang="en-US" altLang="en-US" sz="4400" dirty="0"/>
              <a:t>16 The appearance of the wheels and their workmanship was like sparkling </a:t>
            </a:r>
            <a:r>
              <a:rPr lang="en-US" altLang="en-US" sz="4400" dirty="0">
                <a:solidFill>
                  <a:srgbClr val="FFC000"/>
                </a:solidFill>
              </a:rPr>
              <a:t>beryl</a:t>
            </a:r>
            <a:r>
              <a:rPr lang="en-US" altLang="en-US" sz="4400" dirty="0"/>
              <a:t>,</a:t>
            </a:r>
          </a:p>
        </p:txBody>
      </p:sp>
    </p:spTree>
    <p:extLst>
      <p:ext uri="{BB962C8B-B14F-4D97-AF65-F5344CB8AC3E}">
        <p14:creationId xmlns:p14="http://schemas.microsoft.com/office/powerpoint/2010/main" val="16815099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1" y="91440"/>
            <a:ext cx="6578600"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dirty="0"/>
              <a:t>and all four of them had the same form, their appearance and workmanship being as if one wheel were within another. 17 Whenever they moved, they moved in any of their four directions without turning as they moved.</a:t>
            </a:r>
          </a:p>
          <a:p>
            <a:pPr marL="0">
              <a:lnSpc>
                <a:spcPts val="4300"/>
              </a:lnSpc>
              <a:spcAft>
                <a:spcPts val="1200"/>
              </a:spcAft>
              <a:buClr>
                <a:srgbClr val="FFFFFF"/>
              </a:buClr>
              <a:buNone/>
            </a:pPr>
            <a:endParaRPr lang="en-US" altLang="en-US" sz="4400" dirty="0"/>
          </a:p>
        </p:txBody>
      </p:sp>
    </p:spTree>
    <p:extLst>
      <p:ext uri="{BB962C8B-B14F-4D97-AF65-F5344CB8AC3E}">
        <p14:creationId xmlns:p14="http://schemas.microsoft.com/office/powerpoint/2010/main" val="54991609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1" y="91440"/>
            <a:ext cx="6578600"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dirty="0"/>
              <a:t>and all four of them had the same form, their appearance and workmanship being as if </a:t>
            </a:r>
            <a:r>
              <a:rPr lang="en-US" altLang="en-US" sz="4400" dirty="0">
                <a:solidFill>
                  <a:srgbClr val="FFC000"/>
                </a:solidFill>
              </a:rPr>
              <a:t>one wheel were within another</a:t>
            </a:r>
            <a:r>
              <a:rPr lang="en-US" altLang="en-US" sz="4400" dirty="0"/>
              <a:t>. 17 Whenever they moved, they moved in any of their four directions without turning as they moved.</a:t>
            </a:r>
          </a:p>
          <a:p>
            <a:pPr marL="0">
              <a:lnSpc>
                <a:spcPts val="4300"/>
              </a:lnSpc>
              <a:spcAft>
                <a:spcPts val="1200"/>
              </a:spcAft>
              <a:buClr>
                <a:srgbClr val="FFFFFF"/>
              </a:buClr>
              <a:buNone/>
            </a:pPr>
            <a:endParaRPr lang="en-US" altLang="en-US" sz="4400" dirty="0"/>
          </a:p>
        </p:txBody>
      </p:sp>
    </p:spTree>
    <p:extLst>
      <p:ext uri="{BB962C8B-B14F-4D97-AF65-F5344CB8AC3E}">
        <p14:creationId xmlns:p14="http://schemas.microsoft.com/office/powerpoint/2010/main" val="260754187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1" y="91440"/>
            <a:ext cx="6578600"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dirty="0"/>
              <a:t>and all four of them had the same form, their appearance and workmanship being as if </a:t>
            </a:r>
            <a:r>
              <a:rPr lang="en-US" altLang="en-US" sz="4400" dirty="0">
                <a:solidFill>
                  <a:srgbClr val="FFC000"/>
                </a:solidFill>
              </a:rPr>
              <a:t>one wheel were within another</a:t>
            </a:r>
            <a:r>
              <a:rPr lang="en-US" altLang="en-US" sz="4400" dirty="0"/>
              <a:t>. 17 Whenever they moved, they </a:t>
            </a:r>
            <a:r>
              <a:rPr lang="en-US" altLang="en-US" sz="4400" dirty="0">
                <a:solidFill>
                  <a:srgbClr val="FFC000"/>
                </a:solidFill>
              </a:rPr>
              <a:t>moved in any of their four directions without turning </a:t>
            </a:r>
            <a:r>
              <a:rPr lang="en-US" altLang="en-US" sz="4400" dirty="0"/>
              <a:t>as they moved.</a:t>
            </a:r>
          </a:p>
          <a:p>
            <a:pPr marL="0">
              <a:lnSpc>
                <a:spcPts val="4300"/>
              </a:lnSpc>
              <a:spcAft>
                <a:spcPts val="1200"/>
              </a:spcAft>
              <a:buClr>
                <a:srgbClr val="FFFFFF"/>
              </a:buClr>
              <a:buNone/>
            </a:pPr>
            <a:endParaRPr lang="en-US" altLang="en-US" sz="4400" dirty="0"/>
          </a:p>
        </p:txBody>
      </p:sp>
    </p:spTree>
    <p:extLst>
      <p:ext uri="{BB962C8B-B14F-4D97-AF65-F5344CB8AC3E}">
        <p14:creationId xmlns:p14="http://schemas.microsoft.com/office/powerpoint/2010/main" val="319309455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963399"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1:19</a:t>
            </a:r>
            <a:r>
              <a:rPr lang="en-US" altLang="en-US" sz="4400" dirty="0"/>
              <a:t> Whenever the living beings moved, the wheels moved with them. And whenever the living beings rose from the earth, the wheels rose also.</a:t>
            </a:r>
          </a:p>
          <a:p>
            <a:pPr marL="0">
              <a:lnSpc>
                <a:spcPts val="4300"/>
              </a:lnSpc>
              <a:spcAft>
                <a:spcPts val="1200"/>
              </a:spcAft>
              <a:buClr>
                <a:srgbClr val="FFFFFF"/>
              </a:buClr>
              <a:buNone/>
            </a:pPr>
            <a:endParaRPr lang="en-US" altLang="en-US" sz="4400" dirty="0"/>
          </a:p>
        </p:txBody>
      </p:sp>
    </p:spTree>
    <p:extLst>
      <p:ext uri="{BB962C8B-B14F-4D97-AF65-F5344CB8AC3E}">
        <p14:creationId xmlns:p14="http://schemas.microsoft.com/office/powerpoint/2010/main" val="592177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Ezekiel’s focus: </a:t>
            </a:r>
            <a:r>
              <a:rPr lang="en-GB" altLang="en-US" sz="4400" dirty="0">
                <a:solidFill>
                  <a:srgbClr val="FFC000"/>
                </a:solidFill>
              </a:rPr>
              <a:t> </a:t>
            </a:r>
          </a:p>
          <a:p>
            <a:pPr marL="457200">
              <a:lnSpc>
                <a:spcPts val="4300"/>
              </a:lnSpc>
              <a:spcAft>
                <a:spcPts val="1200"/>
              </a:spcAft>
              <a:buClr>
                <a:srgbClr val="FFFFFF"/>
              </a:buClr>
              <a:buNone/>
            </a:pPr>
            <a:r>
              <a:rPr lang="en-GB" altLang="en-US" sz="4400" dirty="0"/>
              <a:t>God’s awesomeness</a:t>
            </a:r>
          </a:p>
          <a:p>
            <a:pPr marL="914400">
              <a:lnSpc>
                <a:spcPts val="4300"/>
              </a:lnSpc>
              <a:spcAft>
                <a:spcPts val="1200"/>
              </a:spcAft>
              <a:buClr>
                <a:srgbClr val="FFFFFF"/>
              </a:buClr>
              <a:buNone/>
            </a:pPr>
            <a:r>
              <a:rPr lang="en-GB" altLang="en-US" sz="4400" dirty="0"/>
              <a:t>…in every facet of who he is</a:t>
            </a:r>
          </a:p>
          <a:p>
            <a:pPr marL="914400">
              <a:lnSpc>
                <a:spcPts val="4300"/>
              </a:lnSpc>
              <a:spcAft>
                <a:spcPts val="1200"/>
              </a:spcAft>
              <a:buClr>
                <a:srgbClr val="FFFFFF"/>
              </a:buClr>
              <a:buNone/>
            </a:pPr>
            <a:r>
              <a:rPr lang="en-GB" altLang="en-US" sz="4400" dirty="0"/>
              <a:t>…in every way we can experience him</a:t>
            </a:r>
          </a:p>
          <a:p>
            <a:pPr marL="457200">
              <a:lnSpc>
                <a:spcPts val="4300"/>
              </a:lnSpc>
              <a:spcAft>
                <a:spcPts val="1200"/>
              </a:spcAft>
              <a:buClr>
                <a:srgbClr val="FFFFFF"/>
              </a:buClr>
              <a:buNone/>
            </a:pPr>
            <a:endParaRPr lang="en-GB" altLang="en-US" sz="4400" dirty="0"/>
          </a:p>
          <a:p>
            <a:pPr>
              <a:lnSpc>
                <a:spcPts val="4300"/>
              </a:lnSpc>
              <a:spcAft>
                <a:spcPts val="1200"/>
              </a:spcAft>
              <a:buClr>
                <a:srgbClr val="FFFFFF"/>
              </a:buClr>
              <a:buNone/>
            </a:pPr>
            <a:endParaRPr lang="en-GB" altLang="en-US" sz="4400" dirty="0"/>
          </a:p>
        </p:txBody>
      </p:sp>
    </p:spTree>
    <p:extLst>
      <p:ext uri="{BB962C8B-B14F-4D97-AF65-F5344CB8AC3E}">
        <p14:creationId xmlns:p14="http://schemas.microsoft.com/office/powerpoint/2010/main" val="2744252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937999"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300"/>
              </a:lnSpc>
              <a:spcAft>
                <a:spcPts val="1200"/>
              </a:spcAft>
              <a:buClr>
                <a:srgbClr val="FFFFFF"/>
              </a:buClr>
              <a:buNone/>
            </a:pPr>
            <a:r>
              <a:rPr lang="en-US" altLang="en-US" sz="4400" b="1" dirty="0"/>
              <a:t>Ezekiel 1:22</a:t>
            </a:r>
            <a:r>
              <a:rPr lang="en-US" altLang="en-US" sz="4400" dirty="0"/>
              <a:t> Now over the heads of the living beings there was something like an expanse, like the awesome gleam of crystal, spread out over their heads. 23 Under the expanse their wings were stretched out straight, one toward the other; each one also had two wings covering its body on the one side and on the other.</a:t>
            </a:r>
          </a:p>
          <a:p>
            <a:pPr marL="0">
              <a:lnSpc>
                <a:spcPts val="4300"/>
              </a:lnSpc>
              <a:spcAft>
                <a:spcPts val="1200"/>
              </a:spcAft>
              <a:buClr>
                <a:srgbClr val="FFFFFF"/>
              </a:buClr>
              <a:buNone/>
            </a:pPr>
            <a:endParaRPr lang="en-US" altLang="en-US" sz="4400" dirty="0"/>
          </a:p>
        </p:txBody>
      </p:sp>
    </p:spTree>
    <p:extLst>
      <p:ext uri="{BB962C8B-B14F-4D97-AF65-F5344CB8AC3E}">
        <p14:creationId xmlns:p14="http://schemas.microsoft.com/office/powerpoint/2010/main" val="315700389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xmlns="" id="{CCC42D1E-1240-46F6-A8FD-6680CDCE93F2}"/>
              </a:ext>
            </a:extLst>
          </p:cNvPr>
          <p:cNvSpPr txBox="1">
            <a:spLocks noChangeArrowheads="1"/>
          </p:cNvSpPr>
          <p:nvPr/>
        </p:nvSpPr>
        <p:spPr bwMode="auto">
          <a:xfrm>
            <a:off x="4024719" y="5549654"/>
            <a:ext cx="3544481" cy="1054346"/>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nSpc>
                <a:spcPts val="3500"/>
              </a:lnSpc>
              <a:defRPr/>
            </a:pPr>
            <a:r>
              <a:rPr lang="en-US" altLang="en-US" sz="3600" b="0" dirty="0">
                <a:latin typeface="Arial Narrow" panose="020B0606020202030204" pitchFamily="34" charset="0"/>
              </a:rPr>
              <a:t>“the wheels moved with them”</a:t>
            </a:r>
          </a:p>
        </p:txBody>
      </p:sp>
    </p:spTree>
    <p:extLst>
      <p:ext uri="{BB962C8B-B14F-4D97-AF65-F5344CB8AC3E}">
        <p14:creationId xmlns:p14="http://schemas.microsoft.com/office/powerpoint/2010/main" val="20683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xmlns="" id="{0A82DD79-7401-4B2C-82B0-EDA1F8946C46}"/>
              </a:ext>
            </a:extLst>
          </p:cNvPr>
          <p:cNvSpPr txBox="1">
            <a:spLocks noChangeArrowheads="1"/>
          </p:cNvSpPr>
          <p:nvPr/>
        </p:nvSpPr>
        <p:spPr bwMode="auto">
          <a:xfrm>
            <a:off x="9066619" y="1193554"/>
            <a:ext cx="2769781" cy="2857746"/>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nSpc>
                <a:spcPts val="3500"/>
              </a:lnSpc>
              <a:defRPr/>
            </a:pPr>
            <a:r>
              <a:rPr lang="en-US" altLang="en-US" sz="3600" b="0" dirty="0">
                <a:latin typeface="Arial Narrow" panose="020B0606020202030204" pitchFamily="34" charset="0"/>
              </a:rPr>
              <a:t>“…an expanse like the awesome gleam of crystal spread out over their heads.”</a:t>
            </a:r>
          </a:p>
        </p:txBody>
      </p:sp>
    </p:spTree>
    <p:extLst>
      <p:ext uri="{BB962C8B-B14F-4D97-AF65-F5344CB8AC3E}">
        <p14:creationId xmlns:p14="http://schemas.microsoft.com/office/powerpoint/2010/main" val="3246122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0" y="0"/>
            <a:ext cx="4318000" cy="6858000"/>
          </a:xfrm>
          <a:prstGeom prst="rect">
            <a:avLst/>
          </a:prstGeom>
          <a:solidFill>
            <a:schemeClr val="bg1">
              <a:alpha val="66000"/>
            </a:schemeClr>
          </a:solidFill>
          <a:ln>
            <a:noFill/>
          </a:ln>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100"/>
              </a:lnSpc>
              <a:spcAft>
                <a:spcPts val="1200"/>
              </a:spcAft>
              <a:buClr>
                <a:srgbClr val="FFFFFF"/>
              </a:buClr>
              <a:buNone/>
            </a:pPr>
            <a:r>
              <a:rPr lang="en-US" altLang="en-US" sz="4200" b="1" dirty="0"/>
              <a:t>Ezekiel 1:26 </a:t>
            </a:r>
            <a:r>
              <a:rPr lang="en-US" altLang="en-US" sz="4200" dirty="0"/>
              <a:t>Now above the expanse that was over their heads there was something resembling a throne, like lapis lazuli in appearance; </a:t>
            </a:r>
          </a:p>
        </p:txBody>
      </p:sp>
    </p:spTree>
    <p:extLst>
      <p:ext uri="{BB962C8B-B14F-4D97-AF65-F5344CB8AC3E}">
        <p14:creationId xmlns:p14="http://schemas.microsoft.com/office/powerpoint/2010/main" val="54049845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0" y="0"/>
            <a:ext cx="4318000" cy="6858000"/>
          </a:xfrm>
          <a:prstGeom prst="rect">
            <a:avLst/>
          </a:prstGeom>
          <a:solidFill>
            <a:schemeClr val="bg1">
              <a:alpha val="66000"/>
            </a:schemeClr>
          </a:solidFill>
          <a:ln>
            <a:noFill/>
          </a:ln>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100"/>
              </a:lnSpc>
              <a:spcAft>
                <a:spcPts val="1200"/>
              </a:spcAft>
              <a:buClr>
                <a:srgbClr val="FFFFFF"/>
              </a:buClr>
              <a:buNone/>
            </a:pPr>
            <a:r>
              <a:rPr lang="en-US" altLang="en-US" sz="4200" b="1" dirty="0"/>
              <a:t>Ezekiel 1:26 </a:t>
            </a:r>
            <a:r>
              <a:rPr lang="en-US" altLang="en-US" sz="4200" dirty="0"/>
              <a:t>Now above the expanse that was over their heads there was something resembling a throne, like </a:t>
            </a:r>
            <a:r>
              <a:rPr lang="en-US" altLang="en-US" sz="4200" dirty="0">
                <a:solidFill>
                  <a:srgbClr val="FFC000"/>
                </a:solidFill>
              </a:rPr>
              <a:t>lapis lazuli </a:t>
            </a:r>
            <a:r>
              <a:rPr lang="en-US" altLang="en-US" sz="4200" dirty="0"/>
              <a:t>in appearance; </a:t>
            </a:r>
          </a:p>
        </p:txBody>
      </p:sp>
    </p:spTree>
    <p:extLst>
      <p:ext uri="{BB962C8B-B14F-4D97-AF65-F5344CB8AC3E}">
        <p14:creationId xmlns:p14="http://schemas.microsoft.com/office/powerpoint/2010/main" val="238384514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0" y="0"/>
            <a:ext cx="4318000" cy="6858000"/>
          </a:xfrm>
          <a:prstGeom prst="rect">
            <a:avLst/>
          </a:prstGeom>
          <a:solidFill>
            <a:schemeClr val="bg1">
              <a:alpha val="66000"/>
            </a:schemeClr>
          </a:solidFill>
          <a:ln>
            <a:noFill/>
          </a:ln>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100"/>
              </a:lnSpc>
              <a:spcAft>
                <a:spcPts val="1200"/>
              </a:spcAft>
              <a:buClr>
                <a:srgbClr val="FFFFFF"/>
              </a:buClr>
              <a:buNone/>
            </a:pPr>
            <a:r>
              <a:rPr lang="en-US" altLang="en-US" sz="4200" b="1" dirty="0"/>
              <a:t>Ezekiel 1:26 </a:t>
            </a:r>
            <a:r>
              <a:rPr lang="en-US" altLang="en-US" sz="4200" dirty="0"/>
              <a:t>Now above the expanse that was over their heads there was something resembling a throne, like lapis lazuli in appearance; and on that which resembled a throne, high up, was a figure with the appearance of a man.</a:t>
            </a:r>
          </a:p>
          <a:p>
            <a:pPr marL="0">
              <a:lnSpc>
                <a:spcPts val="4100"/>
              </a:lnSpc>
              <a:spcAft>
                <a:spcPts val="1200"/>
              </a:spcAft>
              <a:buClr>
                <a:srgbClr val="FFFFFF"/>
              </a:buClr>
              <a:buNone/>
            </a:pPr>
            <a:endParaRPr lang="en-US" altLang="en-US" sz="4200" dirty="0"/>
          </a:p>
        </p:txBody>
      </p:sp>
    </p:spTree>
    <p:extLst>
      <p:ext uri="{BB962C8B-B14F-4D97-AF65-F5344CB8AC3E}">
        <p14:creationId xmlns:p14="http://schemas.microsoft.com/office/powerpoint/2010/main" val="383953161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0" y="0"/>
            <a:ext cx="4318000" cy="6858000"/>
          </a:xfrm>
          <a:prstGeom prst="rect">
            <a:avLst/>
          </a:prstGeom>
          <a:solidFill>
            <a:schemeClr val="bg1">
              <a:alpha val="66000"/>
            </a:schemeClr>
          </a:solidFill>
          <a:ln>
            <a:noFill/>
          </a:ln>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100"/>
              </a:lnSpc>
              <a:spcAft>
                <a:spcPts val="1200"/>
              </a:spcAft>
              <a:buClr>
                <a:srgbClr val="FFFFFF"/>
              </a:buClr>
              <a:buNone/>
            </a:pPr>
            <a:r>
              <a:rPr lang="en-US" altLang="en-US" sz="4200" b="1" dirty="0"/>
              <a:t>Ezekiel 1:26 </a:t>
            </a:r>
            <a:r>
              <a:rPr lang="en-US" altLang="en-US" sz="4200" dirty="0"/>
              <a:t>Now above the expanse that was over their heads there was something resembling a throne, like lapis lazuli in appearance; and on that which resembled a throne, high up, was a figure with the appearance of a man.</a:t>
            </a:r>
          </a:p>
          <a:p>
            <a:pPr marL="0">
              <a:lnSpc>
                <a:spcPts val="4100"/>
              </a:lnSpc>
              <a:spcAft>
                <a:spcPts val="1200"/>
              </a:spcAft>
              <a:buClr>
                <a:srgbClr val="FFFFFF"/>
              </a:buClr>
              <a:buNone/>
            </a:pPr>
            <a:endParaRPr lang="en-US" altLang="en-US" sz="4200" dirty="0"/>
          </a:p>
        </p:txBody>
      </p:sp>
    </p:spTree>
    <p:extLst>
      <p:ext uri="{BB962C8B-B14F-4D97-AF65-F5344CB8AC3E}">
        <p14:creationId xmlns:p14="http://schemas.microsoft.com/office/powerpoint/2010/main" val="302009382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0" y="0"/>
            <a:ext cx="4318000" cy="6858000"/>
          </a:xfrm>
          <a:prstGeom prst="rect">
            <a:avLst/>
          </a:prstGeom>
          <a:solidFill>
            <a:schemeClr val="bg1">
              <a:alpha val="66000"/>
            </a:schemeClr>
          </a:solidFill>
          <a:ln>
            <a:noFill/>
          </a:ln>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100"/>
              </a:lnSpc>
              <a:spcAft>
                <a:spcPts val="1200"/>
              </a:spcAft>
              <a:buClr>
                <a:srgbClr val="FFFFFF"/>
              </a:buClr>
              <a:buNone/>
            </a:pPr>
            <a:r>
              <a:rPr lang="en-US" altLang="en-US" sz="4200" b="1" dirty="0"/>
              <a:t>Ezekiel 1:27 </a:t>
            </a:r>
            <a:r>
              <a:rPr lang="en-US" altLang="en-US" sz="4200" dirty="0"/>
              <a:t>Then I noticed from the appearance of His loins and upward something like glowing metal that looked like fire all around within it, and from the appearance of His loins and downward I saw something like fire; </a:t>
            </a:r>
          </a:p>
        </p:txBody>
      </p:sp>
    </p:spTree>
    <p:extLst>
      <p:ext uri="{BB962C8B-B14F-4D97-AF65-F5344CB8AC3E}">
        <p14:creationId xmlns:p14="http://schemas.microsoft.com/office/powerpoint/2010/main" val="354368868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0" y="0"/>
            <a:ext cx="4318000" cy="6858000"/>
          </a:xfrm>
          <a:prstGeom prst="rect">
            <a:avLst/>
          </a:prstGeom>
          <a:solidFill>
            <a:schemeClr val="bg1">
              <a:alpha val="66000"/>
            </a:schemeClr>
          </a:solidFill>
          <a:ln>
            <a:noFill/>
          </a:ln>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100"/>
              </a:lnSpc>
              <a:spcAft>
                <a:spcPts val="1200"/>
              </a:spcAft>
              <a:buClr>
                <a:srgbClr val="FFFFFF"/>
              </a:buClr>
              <a:buNone/>
            </a:pPr>
            <a:r>
              <a:rPr lang="en-US" altLang="en-US" sz="4200" dirty="0"/>
              <a:t>and there was a radiance around Him. 28 As the appearance of the rainbow in the clouds on a rainy day, so was the appearance of the surrounding radiance. </a:t>
            </a:r>
          </a:p>
        </p:txBody>
      </p:sp>
    </p:spTree>
    <p:extLst>
      <p:ext uri="{BB962C8B-B14F-4D97-AF65-F5344CB8AC3E}">
        <p14:creationId xmlns:p14="http://schemas.microsoft.com/office/powerpoint/2010/main" val="386413972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0" y="0"/>
            <a:ext cx="4318000" cy="6858000"/>
          </a:xfrm>
          <a:prstGeom prst="rect">
            <a:avLst/>
          </a:prstGeom>
          <a:solidFill>
            <a:schemeClr val="bg1">
              <a:alpha val="66000"/>
            </a:schemeClr>
          </a:solidFill>
          <a:ln>
            <a:noFill/>
          </a:ln>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a:lnSpc>
                <a:spcPts val="4100"/>
              </a:lnSpc>
              <a:spcAft>
                <a:spcPts val="1200"/>
              </a:spcAft>
              <a:buClr>
                <a:srgbClr val="FFFFFF"/>
              </a:buClr>
              <a:buNone/>
            </a:pPr>
            <a:r>
              <a:rPr lang="en-US" altLang="en-US" sz="4200" dirty="0"/>
              <a:t>and there was a radiance around Him. 28 As the appearance of the </a:t>
            </a:r>
            <a:r>
              <a:rPr lang="en-US" altLang="en-US" sz="4200" dirty="0">
                <a:solidFill>
                  <a:srgbClr val="FFC000"/>
                </a:solidFill>
              </a:rPr>
              <a:t>rainbow</a:t>
            </a:r>
            <a:r>
              <a:rPr lang="en-US" altLang="en-US" sz="4200" dirty="0"/>
              <a:t> in the clouds on a rainy day, so was the appearance of the surrounding radiance. </a:t>
            </a:r>
          </a:p>
        </p:txBody>
      </p:sp>
      <p:sp>
        <p:nvSpPr>
          <p:cNvPr id="5" name="Text Box 4">
            <a:extLst>
              <a:ext uri="{FF2B5EF4-FFF2-40B4-BE49-F238E27FC236}">
                <a16:creationId xmlns:a16="http://schemas.microsoft.com/office/drawing/2014/main" xmlns="" id="{E17BB4E2-4C6C-42DD-AE9D-F57D89675C35}"/>
              </a:ext>
            </a:extLst>
          </p:cNvPr>
          <p:cNvSpPr txBox="1">
            <a:spLocks noChangeArrowheads="1"/>
          </p:cNvSpPr>
          <p:nvPr/>
        </p:nvSpPr>
        <p:spPr bwMode="auto">
          <a:xfrm>
            <a:off x="99239" y="2654054"/>
            <a:ext cx="4739461" cy="1155946"/>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nSpc>
                <a:spcPts val="3800"/>
              </a:lnSpc>
              <a:defRPr/>
            </a:pPr>
            <a:r>
              <a:rPr lang="en-US" altLang="en-US" sz="4000" dirty="0">
                <a:latin typeface="Arial Narrow" panose="020B0606020202030204" pitchFamily="34" charset="0"/>
              </a:rPr>
              <a:t>A sign of God’s mercy from the time of Noah</a:t>
            </a: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3709204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Ezekiel’s focus:</a:t>
            </a:r>
            <a:endParaRPr lang="en-GB" altLang="en-US" sz="4400" dirty="0">
              <a:solidFill>
                <a:srgbClr val="FFC000"/>
              </a:solidFill>
            </a:endParaRPr>
          </a:p>
          <a:p>
            <a:pPr marL="457200">
              <a:lnSpc>
                <a:spcPts val="4300"/>
              </a:lnSpc>
              <a:spcAft>
                <a:spcPts val="1200"/>
              </a:spcAft>
              <a:buClr>
                <a:srgbClr val="FFFFFF"/>
              </a:buClr>
              <a:buNone/>
            </a:pPr>
            <a:r>
              <a:rPr lang="en-GB" altLang="en-US" sz="4400" dirty="0"/>
              <a:t>God’s awesomeness</a:t>
            </a:r>
          </a:p>
          <a:p>
            <a:pPr marL="914400">
              <a:lnSpc>
                <a:spcPts val="4300"/>
              </a:lnSpc>
              <a:spcAft>
                <a:spcPts val="1200"/>
              </a:spcAft>
              <a:buClr>
                <a:srgbClr val="FFFFFF"/>
              </a:buClr>
              <a:buNone/>
            </a:pPr>
            <a:r>
              <a:rPr lang="en-GB" altLang="en-US" sz="4400" dirty="0"/>
              <a:t>…seen in his mercy and judgment</a:t>
            </a:r>
          </a:p>
          <a:p>
            <a:pPr marL="457200">
              <a:lnSpc>
                <a:spcPts val="4300"/>
              </a:lnSpc>
              <a:spcAft>
                <a:spcPts val="1200"/>
              </a:spcAft>
              <a:buClr>
                <a:srgbClr val="FFFFFF"/>
              </a:buClr>
              <a:buNone/>
            </a:pPr>
            <a:endParaRPr lang="en-GB" altLang="en-US" sz="4400" dirty="0"/>
          </a:p>
          <a:p>
            <a:pPr>
              <a:lnSpc>
                <a:spcPts val="4300"/>
              </a:lnSpc>
              <a:spcAft>
                <a:spcPts val="1200"/>
              </a:spcAft>
              <a:buClr>
                <a:srgbClr val="FFFFFF"/>
              </a:buClr>
              <a:buNone/>
            </a:pPr>
            <a:endParaRPr lang="en-GB" altLang="en-US" sz="4400" dirty="0"/>
          </a:p>
        </p:txBody>
      </p:sp>
    </p:spTree>
    <p:extLst>
      <p:ext uri="{BB962C8B-B14F-4D97-AF65-F5344CB8AC3E}">
        <p14:creationId xmlns:p14="http://schemas.microsoft.com/office/powerpoint/2010/main" val="63962900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xmlns="" id="{33E4DE83-7265-4017-AF4E-953BA93BB939}"/>
              </a:ext>
            </a:extLst>
          </p:cNvPr>
          <p:cNvSpPr txBox="1">
            <a:spLocks noChangeArrowheads="1"/>
          </p:cNvSpPr>
          <p:nvPr/>
        </p:nvSpPr>
        <p:spPr bwMode="auto">
          <a:xfrm>
            <a:off x="3726269" y="3149354"/>
            <a:ext cx="4739461" cy="686046"/>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nSpc>
                <a:spcPts val="3800"/>
              </a:lnSpc>
              <a:defRPr/>
            </a:pPr>
            <a:r>
              <a:rPr lang="en-US" altLang="en-US" sz="4000" dirty="0">
                <a:latin typeface="Arial Narrow" panose="020B0606020202030204" pitchFamily="34" charset="0"/>
              </a:rPr>
              <a:t>What does it all mean?</a:t>
            </a: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133879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0" y="0"/>
            <a:ext cx="4318000" cy="6858000"/>
          </a:xfrm>
          <a:prstGeom prst="rect">
            <a:avLst/>
          </a:prstGeom>
          <a:solidFill>
            <a:schemeClr val="bg1">
              <a:alpha val="66000"/>
            </a:schemeClr>
          </a:solidFill>
          <a:ln>
            <a:noFill/>
          </a:ln>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lvl="0">
              <a:lnSpc>
                <a:spcPts val="4100"/>
              </a:lnSpc>
              <a:spcAft>
                <a:spcPts val="1200"/>
              </a:spcAft>
              <a:buClr>
                <a:srgbClr val="FFFFFF"/>
              </a:buClr>
              <a:buNone/>
            </a:pPr>
            <a:r>
              <a:rPr kumimoji="0" lang="en-US" altLang="en-US" sz="4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Ezekiel 1:28 </a:t>
            </a:r>
            <a:r>
              <a:rPr kumimoji="0" lang="en-US" altLang="en-US" sz="420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a:t>
            </a:r>
            <a:r>
              <a:rPr lang="en-US" altLang="en-US" sz="4200" dirty="0">
                <a:solidFill>
                  <a:prstClr val="white"/>
                </a:solidFill>
              </a:rPr>
              <a:t>Such was the appearance of the likeness of the glory of the LORD. </a:t>
            </a:r>
            <a:br>
              <a:rPr lang="en-US" altLang="en-US" sz="4200" dirty="0">
                <a:solidFill>
                  <a:prstClr val="white"/>
                </a:solidFill>
              </a:rPr>
            </a:br>
            <a:r>
              <a:rPr lang="en-US" altLang="en-US" sz="4200" dirty="0">
                <a:solidFill>
                  <a:prstClr val="white"/>
                </a:solidFill>
              </a:rPr>
              <a:t>And when I saw it, </a:t>
            </a:r>
            <a:br>
              <a:rPr lang="en-US" altLang="en-US" sz="4200" dirty="0">
                <a:solidFill>
                  <a:prstClr val="white"/>
                </a:solidFill>
              </a:rPr>
            </a:br>
            <a:r>
              <a:rPr lang="en-US" altLang="en-US" sz="4200" dirty="0">
                <a:solidFill>
                  <a:prstClr val="white"/>
                </a:solidFill>
              </a:rPr>
              <a:t>I fell flat on my face and heard a voice speaking. </a:t>
            </a:r>
            <a:endParaRPr kumimoji="0" lang="en-US" altLang="en-US" sz="4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ts val="4100"/>
              </a:lnSpc>
              <a:spcBef>
                <a:spcPct val="0"/>
              </a:spcBef>
              <a:spcAft>
                <a:spcPts val="1200"/>
              </a:spcAft>
              <a:buClr>
                <a:srgbClr val="FFFFFF"/>
              </a:buClr>
              <a:buSzPct val="80000"/>
              <a:buFont typeface="Wingdings 2" panose="05020102010507070707" pitchFamily="18" charset="2"/>
              <a:buNone/>
              <a:tabLst/>
              <a:defRPr/>
            </a:pPr>
            <a:endParaRPr kumimoji="0" lang="en-US" altLang="en-US" sz="4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232965861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0" y="0"/>
            <a:ext cx="4318000" cy="6858000"/>
          </a:xfrm>
          <a:prstGeom prst="rect">
            <a:avLst/>
          </a:prstGeom>
          <a:solidFill>
            <a:schemeClr val="bg1">
              <a:alpha val="66000"/>
            </a:schemeClr>
          </a:solidFill>
          <a:ln>
            <a:noFill/>
          </a:ln>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lvl="0">
              <a:lnSpc>
                <a:spcPts val="4100"/>
              </a:lnSpc>
              <a:spcAft>
                <a:spcPts val="1200"/>
              </a:spcAft>
              <a:buClr>
                <a:srgbClr val="FFFFFF"/>
              </a:buClr>
              <a:buNone/>
            </a:pPr>
            <a:r>
              <a:rPr kumimoji="0" lang="en-US" altLang="en-US" sz="4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Ezekiel 1:28 </a:t>
            </a:r>
            <a:r>
              <a:rPr kumimoji="0" lang="en-US" altLang="en-US" sz="420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a:t>
            </a:r>
            <a:r>
              <a:rPr lang="en-US" altLang="en-US" sz="4200" dirty="0">
                <a:solidFill>
                  <a:prstClr val="white"/>
                </a:solidFill>
              </a:rPr>
              <a:t>Such was the appearance of </a:t>
            </a:r>
            <a:r>
              <a:rPr lang="en-US" altLang="en-US" sz="4200" dirty="0">
                <a:solidFill>
                  <a:srgbClr val="FFC000"/>
                </a:solidFill>
              </a:rPr>
              <a:t>the likeness of the glory of the LORD</a:t>
            </a:r>
            <a:r>
              <a:rPr lang="en-US" altLang="en-US" sz="4200" dirty="0">
                <a:solidFill>
                  <a:prstClr val="white"/>
                </a:solidFill>
              </a:rPr>
              <a:t>. And when I saw it, </a:t>
            </a:r>
            <a:br>
              <a:rPr lang="en-US" altLang="en-US" sz="4200" dirty="0">
                <a:solidFill>
                  <a:prstClr val="white"/>
                </a:solidFill>
              </a:rPr>
            </a:br>
            <a:r>
              <a:rPr lang="en-US" altLang="en-US" sz="4200" dirty="0">
                <a:solidFill>
                  <a:prstClr val="white"/>
                </a:solidFill>
              </a:rPr>
              <a:t>I fell flat on my face and heard a voice speaking.</a:t>
            </a:r>
            <a:endParaRPr kumimoji="0" lang="en-US" altLang="en-US" sz="4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ts val="4100"/>
              </a:lnSpc>
              <a:spcBef>
                <a:spcPct val="0"/>
              </a:spcBef>
              <a:spcAft>
                <a:spcPts val="1200"/>
              </a:spcAft>
              <a:buClr>
                <a:srgbClr val="FFFFFF"/>
              </a:buClr>
              <a:buSzPct val="80000"/>
              <a:buFont typeface="Wingdings 2" panose="05020102010507070707" pitchFamily="18" charset="2"/>
              <a:buNone/>
              <a:tabLst/>
              <a:defRPr/>
            </a:pPr>
            <a:endParaRPr kumimoji="0" lang="en-US" altLang="en-US" sz="4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309568396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331643E-EEE6-40EB-90F3-81949659CE53}"/>
              </a:ext>
            </a:extLst>
          </p:cNvPr>
          <p:cNvPicPr>
            <a:picLocks noChangeAspect="1"/>
          </p:cNvPicPr>
          <p:nvPr/>
        </p:nvPicPr>
        <p:blipFill>
          <a:blip r:embed="rId3"/>
          <a:stretch>
            <a:fillRect/>
          </a:stretch>
        </p:blipFill>
        <p:spPr>
          <a:xfrm>
            <a:off x="0" y="381000"/>
            <a:ext cx="12192000" cy="6096000"/>
          </a:xfrm>
          <a:prstGeom prst="rect">
            <a:avLst/>
          </a:prstGeom>
        </p:spPr>
      </p:pic>
      <p:sp>
        <p:nvSpPr>
          <p:cNvPr id="5" name="Rectangle 4">
            <a:extLst>
              <a:ext uri="{FF2B5EF4-FFF2-40B4-BE49-F238E27FC236}">
                <a16:creationId xmlns:a16="http://schemas.microsoft.com/office/drawing/2014/main" xmlns="" id="{6931992E-EE53-4F6F-BC2F-48F4C36081BE}"/>
              </a:ext>
            </a:extLst>
          </p:cNvPr>
          <p:cNvSpPr/>
          <p:nvPr/>
        </p:nvSpPr>
        <p:spPr>
          <a:xfrm>
            <a:off x="0" y="0"/>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4">
            <a:extLst>
              <a:ext uri="{FF2B5EF4-FFF2-40B4-BE49-F238E27FC236}">
                <a16:creationId xmlns:a16="http://schemas.microsoft.com/office/drawing/2014/main" xmlns="" id="{2951B116-D6A8-44DF-8F84-D2E6698CE4CC}"/>
              </a:ext>
            </a:extLst>
          </p:cNvPr>
          <p:cNvSpPr txBox="1">
            <a:spLocks noChangeArrowheads="1"/>
          </p:cNvSpPr>
          <p:nvPr/>
        </p:nvSpPr>
        <p:spPr bwMode="auto">
          <a:xfrm>
            <a:off x="504461" y="2400177"/>
            <a:ext cx="5260159" cy="1651246"/>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3800"/>
              </a:lnSpc>
              <a:defRPr/>
            </a:pPr>
            <a:r>
              <a:rPr lang="en-US" altLang="en-US" sz="4000" dirty="0">
                <a:latin typeface="Arial Narrow" panose="020B0606020202030204" pitchFamily="34" charset="0"/>
              </a:rPr>
              <a:t>When God called Ezekiel, he reminded him of his glory and power.</a:t>
            </a:r>
          </a:p>
          <a:p>
            <a:pPr algn="l">
              <a:lnSpc>
                <a:spcPts val="3800"/>
              </a:lnSpc>
              <a:defRPr/>
            </a:pP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91A4B82B-C70A-4583-88B3-E9100E0E6BE8}"/>
              </a:ext>
            </a:extLst>
          </p:cNvPr>
          <p:cNvSpPr txBox="1">
            <a:spLocks noChangeArrowheads="1"/>
          </p:cNvSpPr>
          <p:nvPr/>
        </p:nvSpPr>
        <p:spPr bwMode="auto">
          <a:xfrm>
            <a:off x="6261100" y="2400177"/>
            <a:ext cx="5426441" cy="1651246"/>
          </a:xfrm>
          <a:prstGeom prst="rect">
            <a:avLst/>
          </a:prstGeom>
          <a:solidFill>
            <a:srgbClr val="FFC00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3800"/>
              </a:lnSpc>
              <a:defRPr/>
            </a:pPr>
            <a:r>
              <a:rPr lang="en-US" altLang="en-US" sz="4000" dirty="0">
                <a:latin typeface="Arial Narrow" panose="020B0606020202030204" pitchFamily="34" charset="0"/>
              </a:rPr>
              <a:t>“That’s great for Ezekiel, but I haven’t had an experience that.”</a:t>
            </a:r>
          </a:p>
          <a:p>
            <a:pPr algn="l">
              <a:lnSpc>
                <a:spcPts val="3800"/>
              </a:lnSpc>
              <a:defRPr/>
            </a:pP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3116879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F9FB45E6-F985-4419-BEB9-F76B3F3CD66C}"/>
              </a:ext>
            </a:extLst>
          </p:cNvPr>
          <p:cNvSpPr txBox="1">
            <a:spLocks/>
          </p:cNvSpPr>
          <p:nvPr/>
        </p:nvSpPr>
        <p:spPr bwMode="auto">
          <a:xfrm>
            <a:off x="0" y="4775200"/>
            <a:ext cx="12192000" cy="2235200"/>
          </a:xfrm>
          <a:prstGeom prst="rect">
            <a:avLst/>
          </a:prstGeom>
          <a:solidFill>
            <a:schemeClr val="bg1">
              <a:alpha val="66000"/>
            </a:schemeClr>
          </a:solidFill>
          <a:ln>
            <a:noFill/>
          </a:ln>
          <a:extLst/>
        </p:spPr>
        <p:txBody>
          <a:bodyPr lIns="182880" tIns="91440" rIns="91440"/>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lvl="0">
              <a:lnSpc>
                <a:spcPts val="3800"/>
              </a:lnSpc>
              <a:spcAft>
                <a:spcPts val="1200"/>
              </a:spcAft>
              <a:buClr>
                <a:srgbClr val="FFFFFF"/>
              </a:buClr>
              <a:buNone/>
            </a:pPr>
            <a:r>
              <a:rPr lang="en-US" altLang="en-US" sz="3900" b="1" dirty="0">
                <a:solidFill>
                  <a:prstClr val="white"/>
                </a:solidFill>
              </a:rPr>
              <a:t>Hebrews 2:9 </a:t>
            </a:r>
            <a:r>
              <a:rPr lang="en-US" altLang="en-US" sz="3900" dirty="0">
                <a:solidFill>
                  <a:prstClr val="white"/>
                </a:solidFill>
              </a:rPr>
              <a:t>What we do see is Jesus, who for a little while was given a position “a little lower than the angels”; and because he suffered death for us, he is now “crowned with glory and honor.” Yes, by God’s grace, Jesus tasted death for everyone.</a:t>
            </a:r>
            <a:endParaRPr kumimoji="0" lang="en-US" altLang="en-US" sz="3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253048196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F9FB45E6-F985-4419-BEB9-F76B3F3CD66C}"/>
              </a:ext>
            </a:extLst>
          </p:cNvPr>
          <p:cNvSpPr txBox="1">
            <a:spLocks/>
          </p:cNvSpPr>
          <p:nvPr/>
        </p:nvSpPr>
        <p:spPr bwMode="auto">
          <a:xfrm>
            <a:off x="0" y="4775200"/>
            <a:ext cx="12192000" cy="2235200"/>
          </a:xfrm>
          <a:prstGeom prst="rect">
            <a:avLst/>
          </a:prstGeom>
          <a:solidFill>
            <a:schemeClr val="bg1">
              <a:alpha val="66000"/>
            </a:schemeClr>
          </a:solidFill>
          <a:ln>
            <a:noFill/>
          </a:ln>
          <a:extLst/>
        </p:spPr>
        <p:txBody>
          <a:bodyPr lIns="182880" tIns="91440" rIns="91440"/>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lvl="0">
              <a:lnSpc>
                <a:spcPts val="3800"/>
              </a:lnSpc>
              <a:spcAft>
                <a:spcPts val="1200"/>
              </a:spcAft>
              <a:buClr>
                <a:srgbClr val="FFFFFF"/>
              </a:buClr>
              <a:buNone/>
            </a:pPr>
            <a:r>
              <a:rPr lang="en-US" altLang="en-US" sz="3900" b="1" dirty="0">
                <a:solidFill>
                  <a:prstClr val="white"/>
                </a:solidFill>
              </a:rPr>
              <a:t>Hebrews 2:9 </a:t>
            </a:r>
            <a:r>
              <a:rPr lang="en-US" altLang="en-US" sz="3900" dirty="0">
                <a:solidFill>
                  <a:prstClr val="white"/>
                </a:solidFill>
              </a:rPr>
              <a:t>What we do see is Jesus, who for a little while was given a position “a little lower than the angels”; and because he suffered death for us, he is now “crowned with glory and honor.” Yes, by God’s grace, </a:t>
            </a:r>
            <a:r>
              <a:rPr lang="en-US" altLang="en-US" sz="3900" dirty="0">
                <a:solidFill>
                  <a:srgbClr val="FFC000"/>
                </a:solidFill>
              </a:rPr>
              <a:t>Jesus tasted death </a:t>
            </a:r>
            <a:r>
              <a:rPr lang="en-US" altLang="en-US" sz="3900" dirty="0">
                <a:solidFill>
                  <a:prstClr val="white"/>
                </a:solidFill>
              </a:rPr>
              <a:t>for everyone.</a:t>
            </a:r>
            <a:endParaRPr kumimoji="0" lang="en-US" altLang="en-US" sz="3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74545749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F9FB45E6-F985-4419-BEB9-F76B3F3CD66C}"/>
              </a:ext>
            </a:extLst>
          </p:cNvPr>
          <p:cNvSpPr txBox="1">
            <a:spLocks/>
          </p:cNvSpPr>
          <p:nvPr/>
        </p:nvSpPr>
        <p:spPr bwMode="auto">
          <a:xfrm>
            <a:off x="0" y="4775200"/>
            <a:ext cx="12192000" cy="2235200"/>
          </a:xfrm>
          <a:prstGeom prst="rect">
            <a:avLst/>
          </a:prstGeom>
          <a:solidFill>
            <a:schemeClr val="bg1">
              <a:alpha val="66000"/>
            </a:schemeClr>
          </a:solidFill>
          <a:ln>
            <a:noFill/>
          </a:ln>
          <a:extLst/>
        </p:spPr>
        <p:txBody>
          <a:bodyPr lIns="182880" tIns="91440" rIns="91440"/>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lvl="0">
              <a:lnSpc>
                <a:spcPts val="3800"/>
              </a:lnSpc>
              <a:spcAft>
                <a:spcPts val="1200"/>
              </a:spcAft>
              <a:buClr>
                <a:srgbClr val="FFFFFF"/>
              </a:buClr>
              <a:buNone/>
            </a:pPr>
            <a:r>
              <a:rPr lang="en-US" altLang="en-US" sz="3900" b="1" dirty="0">
                <a:solidFill>
                  <a:prstClr val="white"/>
                </a:solidFill>
              </a:rPr>
              <a:t>Hebrews 2:9 </a:t>
            </a:r>
            <a:r>
              <a:rPr lang="en-US" altLang="en-US" sz="3900" dirty="0">
                <a:solidFill>
                  <a:prstClr val="white"/>
                </a:solidFill>
              </a:rPr>
              <a:t>What we do see is Jesus, who for a little while was given a position “a little lower than the angels”; and because he suffered death for us, he is now “crowned with glory and honor.” Yes, by </a:t>
            </a:r>
            <a:r>
              <a:rPr lang="en-US" altLang="en-US" sz="3900" dirty="0">
                <a:solidFill>
                  <a:srgbClr val="FFC000"/>
                </a:solidFill>
              </a:rPr>
              <a:t>God’s grace</a:t>
            </a:r>
            <a:r>
              <a:rPr lang="en-US" altLang="en-US" sz="3900" dirty="0">
                <a:solidFill>
                  <a:prstClr val="white"/>
                </a:solidFill>
              </a:rPr>
              <a:t>, </a:t>
            </a:r>
            <a:r>
              <a:rPr lang="en-US" altLang="en-US" sz="3900" dirty="0"/>
              <a:t>Jesus tasted death </a:t>
            </a:r>
            <a:r>
              <a:rPr lang="en-US" altLang="en-US" sz="3900" dirty="0">
                <a:solidFill>
                  <a:prstClr val="white"/>
                </a:solidFill>
              </a:rPr>
              <a:t>for everyone.</a:t>
            </a:r>
            <a:endParaRPr kumimoji="0" lang="en-US" altLang="en-US" sz="3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4" name="Text Box 4">
            <a:extLst>
              <a:ext uri="{FF2B5EF4-FFF2-40B4-BE49-F238E27FC236}">
                <a16:creationId xmlns:a16="http://schemas.microsoft.com/office/drawing/2014/main" xmlns="" id="{29D04CA8-050E-4879-AE10-A5FAAD510337}"/>
              </a:ext>
            </a:extLst>
          </p:cNvPr>
          <p:cNvSpPr txBox="1">
            <a:spLocks noChangeArrowheads="1"/>
          </p:cNvSpPr>
          <p:nvPr/>
        </p:nvSpPr>
        <p:spPr bwMode="auto">
          <a:xfrm>
            <a:off x="1705881" y="1766324"/>
            <a:ext cx="4613639" cy="1651246"/>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nSpc>
                <a:spcPts val="3800"/>
              </a:lnSpc>
              <a:defRPr/>
            </a:pPr>
            <a:r>
              <a:rPr lang="en-US" altLang="en-US" sz="4000" dirty="0">
                <a:latin typeface="Arial Narrow" panose="020B0606020202030204" pitchFamily="34" charset="0"/>
              </a:rPr>
              <a:t>The cross is a demonstration of </a:t>
            </a:r>
            <a:br>
              <a:rPr lang="en-US" altLang="en-US" sz="4000" dirty="0">
                <a:latin typeface="Arial Narrow" panose="020B0606020202030204" pitchFamily="34" charset="0"/>
              </a:rPr>
            </a:br>
            <a:r>
              <a:rPr lang="en-US" altLang="en-US" sz="4000" dirty="0">
                <a:latin typeface="Arial Narrow" panose="020B0606020202030204" pitchFamily="34" charset="0"/>
              </a:rPr>
              <a:t>God’s awesomeness!</a:t>
            </a: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2476428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F9FB45E6-F985-4419-BEB9-F76B3F3CD66C}"/>
              </a:ext>
            </a:extLst>
          </p:cNvPr>
          <p:cNvSpPr txBox="1">
            <a:spLocks/>
          </p:cNvSpPr>
          <p:nvPr/>
        </p:nvSpPr>
        <p:spPr bwMode="auto">
          <a:xfrm>
            <a:off x="0" y="118110"/>
            <a:ext cx="5486400" cy="2590800"/>
          </a:xfrm>
          <a:prstGeom prst="rect">
            <a:avLst/>
          </a:prstGeom>
          <a:solidFill>
            <a:schemeClr val="bg1">
              <a:alpha val="66000"/>
            </a:schemeClr>
          </a:solidFill>
          <a:ln>
            <a:noFill/>
          </a:ln>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0" lvl="0">
              <a:lnSpc>
                <a:spcPts val="3800"/>
              </a:lnSpc>
              <a:spcAft>
                <a:spcPts val="1200"/>
              </a:spcAft>
              <a:buClr>
                <a:srgbClr val="FFFFFF"/>
              </a:buClr>
              <a:buNone/>
            </a:pPr>
            <a:r>
              <a:rPr lang="en-US" altLang="en-US" sz="3900" dirty="0">
                <a:solidFill>
                  <a:prstClr val="white"/>
                </a:solidFill>
              </a:rPr>
              <a:t>“The gospel is the one great permanent circumstance in which I live and move… the gospel is not just one piece of good news that fits into my life somewhere among all the bad… the gospel makes genuinely good news out of every other aspect of my life, including my severest trials.” – Milton Vincent</a:t>
            </a:r>
            <a:endParaRPr kumimoji="0" lang="en-US" altLang="en-US" sz="390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xmlns="" id="{D6403837-28EC-468C-83F0-4E45F48231A8}"/>
              </a:ext>
            </a:extLst>
          </p:cNvPr>
          <p:cNvPicPr>
            <a:picLocks noChangeAspect="1"/>
          </p:cNvPicPr>
          <p:nvPr/>
        </p:nvPicPr>
        <p:blipFill rotWithShape="1">
          <a:blip r:embed="rId3">
            <a:extLst>
              <a:ext uri="{28A0092B-C50C-407E-A947-70E740481C1C}">
                <a14:useLocalDpi xmlns:a14="http://schemas.microsoft.com/office/drawing/2010/main" val="0"/>
              </a:ext>
            </a:extLst>
          </a:blip>
          <a:srcRect l="31840" r="32040"/>
          <a:stretch/>
        </p:blipFill>
        <p:spPr>
          <a:xfrm>
            <a:off x="6892290" y="204328"/>
            <a:ext cx="4137660" cy="6449343"/>
          </a:xfrm>
          <a:prstGeom prst="rect">
            <a:avLst/>
          </a:prstGeom>
        </p:spPr>
      </p:pic>
    </p:spTree>
    <p:extLst>
      <p:ext uri="{BB962C8B-B14F-4D97-AF65-F5344CB8AC3E}">
        <p14:creationId xmlns:p14="http://schemas.microsoft.com/office/powerpoint/2010/main" val="3822097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God calls us</a:t>
            </a:r>
            <a:endParaRPr lang="en-GB" altLang="en-US" sz="4400" b="1" dirty="0">
              <a:solidFill>
                <a:prstClr val="white"/>
              </a:solidFill>
            </a:endParaRP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lang="en-GB" altLang="en-US" sz="4400" b="1" dirty="0">
                <a:solidFill>
                  <a:prstClr val="white"/>
                </a:solidFill>
              </a:rPr>
              <a:t>o</a:t>
            </a:r>
            <a:r>
              <a:rPr kumimoji="0" lang="en-GB" altLang="en-US" sz="4400" b="1" i="0" u="none" strike="noStrike" kern="1200" cap="none" spc="0" normalizeH="0" baseline="0" noProof="0" dirty="0" err="1">
                <a:ln>
                  <a:noFill/>
                </a:ln>
                <a:solidFill>
                  <a:prstClr val="white"/>
                </a:solidFill>
                <a:effectLst/>
                <a:uLnTx/>
                <a:uFillTx/>
                <a:latin typeface="Arial Narrow" panose="020B0606020202030204" pitchFamily="34" charset="0"/>
                <a:ea typeface="+mn-ea"/>
                <a:cs typeface="Arial" panose="020B0604020202020204" pitchFamily="34" charset="0"/>
              </a:rPr>
              <a:t>ften</a:t>
            </a:r>
            <a:r>
              <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 in </a:t>
            </a:r>
            <a:r>
              <a:rPr lang="en-GB" altLang="en-US" sz="4400" b="1" dirty="0">
                <a:solidFill>
                  <a:prstClr val="white"/>
                </a:solidFill>
              </a:rPr>
              <a:t>adversity</a:t>
            </a: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lang="en-GB" altLang="en-US" sz="4400" b="1" dirty="0">
                <a:solidFill>
                  <a:prstClr val="white"/>
                </a:solidFill>
              </a:rPr>
              <a:t>accompanied by a display of his glory and power</a:t>
            </a:r>
            <a:endPar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2797000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God’s call is difficult</a:t>
            </a:r>
          </a:p>
          <a:p>
            <a:pPr lvl="0">
              <a:lnSpc>
                <a:spcPts val="4300"/>
              </a:lnSpc>
              <a:spcAft>
                <a:spcPts val="1200"/>
              </a:spcAft>
              <a:buClr>
                <a:srgbClr val="FFFFFF"/>
              </a:buClr>
              <a:buNone/>
            </a:pPr>
            <a:r>
              <a:rPr lang="en-GB" altLang="en-US" sz="4400" b="1" dirty="0">
                <a:solidFill>
                  <a:prstClr val="white"/>
                </a:solidFill>
              </a:rPr>
              <a:t>Ezekiel 2:1</a:t>
            </a:r>
            <a:r>
              <a:rPr lang="en-US" altLang="en-US" sz="4400" b="1" dirty="0">
                <a:solidFill>
                  <a:prstClr val="white"/>
                </a:solidFill>
              </a:rPr>
              <a:t> </a:t>
            </a:r>
            <a:r>
              <a:rPr lang="en-US" altLang="en-US" sz="4400" dirty="0">
                <a:solidFill>
                  <a:prstClr val="white"/>
                </a:solidFill>
              </a:rPr>
              <a:t>Then He said to me, “Son of man, stand on your feet that I may speak with you!”</a:t>
            </a:r>
          </a:p>
          <a:p>
            <a:pPr lvl="0">
              <a:lnSpc>
                <a:spcPts val="4300"/>
              </a:lnSpc>
              <a:spcAft>
                <a:spcPts val="1200"/>
              </a:spcAft>
              <a:buClr>
                <a:srgbClr val="FFFFFF"/>
              </a:buClr>
              <a:buNone/>
            </a:pPr>
            <a:endParaRPr lang="en-US" altLang="en-US" sz="4400" dirty="0">
              <a:solidFill>
                <a:prstClr val="white"/>
              </a:solidFill>
            </a:endParaRP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endPar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1302430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Ezekiel’s focus:</a:t>
            </a:r>
          </a:p>
          <a:p>
            <a:pPr marL="457200">
              <a:lnSpc>
                <a:spcPts val="4300"/>
              </a:lnSpc>
              <a:spcAft>
                <a:spcPts val="1200"/>
              </a:spcAft>
              <a:buClr>
                <a:srgbClr val="FFFFFF"/>
              </a:buClr>
              <a:buNone/>
            </a:pPr>
            <a:r>
              <a:rPr lang="en-GB" altLang="en-US" sz="4400" dirty="0"/>
              <a:t>God’s awesomeness</a:t>
            </a:r>
          </a:p>
          <a:p>
            <a:pPr marL="914400">
              <a:lnSpc>
                <a:spcPts val="4300"/>
              </a:lnSpc>
              <a:spcAft>
                <a:spcPts val="1200"/>
              </a:spcAft>
              <a:buClr>
                <a:srgbClr val="FFFFFF"/>
              </a:buClr>
              <a:buNone/>
            </a:pPr>
            <a:r>
              <a:rPr lang="en-GB" altLang="en-US" sz="4400" dirty="0"/>
              <a:t>…seen in his mercy and </a:t>
            </a:r>
            <a:r>
              <a:rPr lang="en-GB" altLang="en-US" sz="4400" dirty="0">
                <a:solidFill>
                  <a:srgbClr val="FFC000"/>
                </a:solidFill>
              </a:rPr>
              <a:t>judgment</a:t>
            </a:r>
          </a:p>
          <a:p>
            <a:pPr marL="457200">
              <a:lnSpc>
                <a:spcPts val="4300"/>
              </a:lnSpc>
              <a:spcAft>
                <a:spcPts val="1200"/>
              </a:spcAft>
              <a:buClr>
                <a:srgbClr val="FFFFFF"/>
              </a:buClr>
              <a:buNone/>
            </a:pPr>
            <a:endParaRPr lang="en-GB" altLang="en-US" sz="4400" dirty="0"/>
          </a:p>
          <a:p>
            <a:pPr>
              <a:lnSpc>
                <a:spcPts val="4300"/>
              </a:lnSpc>
              <a:spcAft>
                <a:spcPts val="1200"/>
              </a:spcAft>
              <a:buClr>
                <a:srgbClr val="FFFFFF"/>
              </a:buClr>
              <a:buNone/>
            </a:pPr>
            <a:endParaRPr lang="en-GB" altLang="en-US" sz="4400" dirty="0"/>
          </a:p>
        </p:txBody>
      </p:sp>
      <p:sp>
        <p:nvSpPr>
          <p:cNvPr id="3" name="Text Box 4">
            <a:extLst>
              <a:ext uri="{FF2B5EF4-FFF2-40B4-BE49-F238E27FC236}">
                <a16:creationId xmlns:a16="http://schemas.microsoft.com/office/drawing/2014/main" xmlns="" id="{C8CB8713-55D1-4485-B976-6A561EC6816A}"/>
              </a:ext>
            </a:extLst>
          </p:cNvPr>
          <p:cNvSpPr txBox="1">
            <a:spLocks noChangeArrowheads="1"/>
          </p:cNvSpPr>
          <p:nvPr/>
        </p:nvSpPr>
        <p:spPr bwMode="auto">
          <a:xfrm>
            <a:off x="7489507" y="2255688"/>
            <a:ext cx="3963353" cy="3356442"/>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3800"/>
              </a:lnSpc>
              <a:defRPr/>
            </a:pPr>
            <a:r>
              <a:rPr lang="en-GB" altLang="en-US" sz="4000" dirty="0">
                <a:latin typeface="Arial Narrow" panose="020B0606020202030204" pitchFamily="34" charset="0"/>
              </a:rPr>
              <a:t>We hate it…</a:t>
            </a:r>
          </a:p>
          <a:p>
            <a:pPr marL="457200" algn="l">
              <a:lnSpc>
                <a:spcPts val="3800"/>
              </a:lnSpc>
              <a:defRPr/>
            </a:pPr>
            <a:r>
              <a:rPr lang="en-GB" altLang="en-US" sz="4000" dirty="0">
                <a:latin typeface="Arial Narrow" panose="020B0606020202030204" pitchFamily="34" charset="0"/>
              </a:rPr>
              <a:t>…until someone wrongs us.</a:t>
            </a:r>
          </a:p>
          <a:p>
            <a:pPr algn="l">
              <a:lnSpc>
                <a:spcPts val="3800"/>
              </a:lnSpc>
              <a:spcBef>
                <a:spcPts val="1800"/>
              </a:spcBef>
              <a:defRPr/>
            </a:pPr>
            <a:r>
              <a:rPr lang="en-GB" altLang="en-US" sz="4000" dirty="0">
                <a:latin typeface="Arial Narrow" panose="020B0606020202030204" pitchFamily="34" charset="0"/>
              </a:rPr>
              <a:t>Part of God’s glory is his refusal to look the other way.</a:t>
            </a:r>
            <a:endParaRPr lang="en-US" altLang="en-US" sz="4000" dirty="0">
              <a:latin typeface="Arial Narrow" panose="020B0606020202030204" pitchFamily="34" charset="0"/>
            </a:endParaRPr>
          </a:p>
        </p:txBody>
      </p:sp>
    </p:spTree>
    <p:extLst>
      <p:ext uri="{BB962C8B-B14F-4D97-AF65-F5344CB8AC3E}">
        <p14:creationId xmlns:p14="http://schemas.microsoft.com/office/powerpoint/2010/main" val="3067942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God’s call is difficult</a:t>
            </a:r>
          </a:p>
          <a:p>
            <a:pPr lvl="0">
              <a:lnSpc>
                <a:spcPts val="4300"/>
              </a:lnSpc>
              <a:spcAft>
                <a:spcPts val="0"/>
              </a:spcAft>
              <a:buClr>
                <a:srgbClr val="FFFFFF"/>
              </a:buClr>
              <a:buNone/>
            </a:pPr>
            <a:r>
              <a:rPr lang="en-GB" altLang="en-US" sz="4400" b="1" dirty="0">
                <a:solidFill>
                  <a:prstClr val="white"/>
                </a:solidFill>
              </a:rPr>
              <a:t>Ezekiel 2:1</a:t>
            </a:r>
            <a:r>
              <a:rPr lang="en-US" altLang="en-US" sz="4400" b="1" dirty="0">
                <a:solidFill>
                  <a:prstClr val="white"/>
                </a:solidFill>
              </a:rPr>
              <a:t> </a:t>
            </a:r>
            <a:r>
              <a:rPr lang="en-US" altLang="en-US" sz="4400" dirty="0">
                <a:solidFill>
                  <a:prstClr val="white"/>
                </a:solidFill>
              </a:rPr>
              <a:t>Then He said to me, “Son of man, stand on your feet that I may speak with you!”</a:t>
            </a:r>
          </a:p>
          <a:p>
            <a:pPr lvl="0">
              <a:lnSpc>
                <a:spcPts val="4300"/>
              </a:lnSpc>
              <a:spcAft>
                <a:spcPts val="1200"/>
              </a:spcAft>
              <a:buClr>
                <a:srgbClr val="FFFFFF"/>
              </a:buClr>
              <a:buNone/>
            </a:pPr>
            <a:r>
              <a:rPr lang="en-US" altLang="en-US" sz="4400" dirty="0">
                <a:solidFill>
                  <a:prstClr val="white"/>
                </a:solidFill>
              </a:rPr>
              <a:t>2 As He spoke to me the Spirit entered me and set me on my feet; and I heard Him speaking to me. </a:t>
            </a:r>
          </a:p>
          <a:p>
            <a:pPr lvl="0">
              <a:lnSpc>
                <a:spcPts val="4300"/>
              </a:lnSpc>
              <a:spcAft>
                <a:spcPts val="1200"/>
              </a:spcAft>
              <a:buClr>
                <a:srgbClr val="FFFFFF"/>
              </a:buClr>
              <a:buNone/>
            </a:pPr>
            <a:endParaRPr lang="en-US" altLang="en-US" sz="4400" dirty="0">
              <a:solidFill>
                <a:prstClr val="white"/>
              </a:solidFill>
            </a:endParaRP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endPar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404998767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God’s call is difficult</a:t>
            </a:r>
          </a:p>
          <a:p>
            <a:pPr lvl="0">
              <a:lnSpc>
                <a:spcPts val="4300"/>
              </a:lnSpc>
              <a:spcAft>
                <a:spcPts val="0"/>
              </a:spcAft>
              <a:buClr>
                <a:srgbClr val="FFFFFF"/>
              </a:buClr>
              <a:buNone/>
            </a:pPr>
            <a:r>
              <a:rPr lang="en-US" altLang="en-US" sz="4400" dirty="0">
                <a:solidFill>
                  <a:prstClr val="white"/>
                </a:solidFill>
              </a:rPr>
              <a:t>3 Then He said to me, “Son of man, I am sending you to the sons of Israel, to a rebellious people who have rebelled against Me; they and their fathers have transgressed against Me to this very day. 4 I am sending you to them who are stubborn and obstinate children, and you shall say to them, ‘Thus says the Lord GOD.’</a:t>
            </a: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endPar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3" name="Text Box 4">
            <a:extLst>
              <a:ext uri="{FF2B5EF4-FFF2-40B4-BE49-F238E27FC236}">
                <a16:creationId xmlns:a16="http://schemas.microsoft.com/office/drawing/2014/main" xmlns="" id="{7E84527E-7406-4BA6-A6A0-6BD7027DA554}"/>
              </a:ext>
            </a:extLst>
          </p:cNvPr>
          <p:cNvSpPr txBox="1">
            <a:spLocks noChangeArrowheads="1"/>
          </p:cNvSpPr>
          <p:nvPr/>
        </p:nvSpPr>
        <p:spPr bwMode="auto">
          <a:xfrm>
            <a:off x="4911361" y="4228854"/>
            <a:ext cx="4613639" cy="1244846"/>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nSpc>
                <a:spcPts val="3800"/>
              </a:lnSpc>
              <a:defRPr/>
            </a:pPr>
            <a:r>
              <a:rPr lang="en-US" altLang="en-US" sz="4000" dirty="0">
                <a:latin typeface="Arial Narrow" panose="020B0606020202030204" pitchFamily="34" charset="0"/>
              </a:rPr>
              <a:t>Your mission, if you care to accept it...</a:t>
            </a: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36623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1" y="91440"/>
            <a:ext cx="6261100" cy="159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God’s call is difficult</a:t>
            </a:r>
          </a:p>
          <a:p>
            <a:pPr marL="457200" lvl="0">
              <a:lnSpc>
                <a:spcPts val="4300"/>
              </a:lnSpc>
              <a:spcAft>
                <a:spcPts val="0"/>
              </a:spcAft>
              <a:buClr>
                <a:srgbClr val="FFFFFF"/>
              </a:buClr>
              <a:buNone/>
            </a:pPr>
            <a:r>
              <a:rPr lang="en-US" altLang="en-US" sz="4400" dirty="0">
                <a:solidFill>
                  <a:prstClr val="white"/>
                </a:solidFill>
              </a:rPr>
              <a:t>A bad way to respond:</a:t>
            </a: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endPar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213623871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341099" cy="159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God’s call is difficult</a:t>
            </a:r>
          </a:p>
          <a:p>
            <a:pPr marL="457200" lvl="0">
              <a:lnSpc>
                <a:spcPts val="4300"/>
              </a:lnSpc>
              <a:spcAft>
                <a:spcPts val="0"/>
              </a:spcAft>
              <a:buClr>
                <a:srgbClr val="FFFFFF"/>
              </a:buClr>
              <a:buNone/>
            </a:pPr>
            <a:r>
              <a:rPr lang="en-US" altLang="en-US" sz="4400" dirty="0">
                <a:solidFill>
                  <a:prstClr val="white"/>
                </a:solidFill>
              </a:rPr>
              <a:t>A bad way to respond: </a:t>
            </a:r>
            <a:r>
              <a:rPr lang="en-US" altLang="en-US" sz="4400" dirty="0">
                <a:solidFill>
                  <a:srgbClr val="FFC000"/>
                </a:solidFill>
              </a:rPr>
              <a:t>“I’ve got this.”</a:t>
            </a: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endPar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6" name="Text Box 4">
            <a:extLst>
              <a:ext uri="{FF2B5EF4-FFF2-40B4-BE49-F238E27FC236}">
                <a16:creationId xmlns:a16="http://schemas.microsoft.com/office/drawing/2014/main" xmlns="" id="{EB920AAD-73EF-46FF-8C77-A7EDE96AFB83}"/>
              </a:ext>
            </a:extLst>
          </p:cNvPr>
          <p:cNvSpPr txBox="1">
            <a:spLocks noChangeArrowheads="1"/>
          </p:cNvSpPr>
          <p:nvPr/>
        </p:nvSpPr>
        <p:spPr bwMode="auto">
          <a:xfrm>
            <a:off x="7219587" y="2947987"/>
            <a:ext cx="4241799" cy="203200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nSpc>
                <a:spcPts val="3800"/>
              </a:lnSpc>
              <a:defRPr/>
            </a:pPr>
            <a:r>
              <a:rPr lang="en-US" altLang="en-US" sz="4000" dirty="0">
                <a:latin typeface="Arial Narrow" panose="020B0606020202030204" pitchFamily="34" charset="0"/>
              </a:rPr>
              <a:t>What God calls us to do isn’t just hard. </a:t>
            </a:r>
            <a:br>
              <a:rPr lang="en-US" altLang="en-US" sz="4000" dirty="0">
                <a:latin typeface="Arial Narrow" panose="020B0606020202030204" pitchFamily="34" charset="0"/>
              </a:rPr>
            </a:br>
            <a:r>
              <a:rPr lang="en-US" altLang="en-US" sz="4000" dirty="0">
                <a:latin typeface="Arial Narrow" panose="020B0606020202030204" pitchFamily="34" charset="0"/>
              </a:rPr>
              <a:t>It’s impossible without Him!</a:t>
            </a: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504738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God’s call is difficult</a:t>
            </a:r>
          </a:p>
          <a:p>
            <a:pPr lvl="0">
              <a:lnSpc>
                <a:spcPts val="4300"/>
              </a:lnSpc>
              <a:spcAft>
                <a:spcPts val="0"/>
              </a:spcAft>
              <a:buClr>
                <a:srgbClr val="FFFFFF"/>
              </a:buClr>
              <a:buNone/>
            </a:pPr>
            <a:r>
              <a:rPr lang="en-GB" altLang="en-US" sz="4400" b="1" dirty="0">
                <a:solidFill>
                  <a:prstClr val="white"/>
                </a:solidFill>
              </a:rPr>
              <a:t>Ezekiel 2:1</a:t>
            </a:r>
            <a:r>
              <a:rPr lang="en-US" altLang="en-US" sz="4400" b="1" dirty="0">
                <a:solidFill>
                  <a:prstClr val="white"/>
                </a:solidFill>
              </a:rPr>
              <a:t> </a:t>
            </a:r>
            <a:r>
              <a:rPr lang="en-US" altLang="en-US" sz="4400" dirty="0">
                <a:solidFill>
                  <a:prstClr val="white"/>
                </a:solidFill>
              </a:rPr>
              <a:t>Then He said to me, “Son of man, stand on your feet that I may speak with you!”</a:t>
            </a:r>
          </a:p>
          <a:p>
            <a:pPr lvl="0">
              <a:lnSpc>
                <a:spcPts val="4300"/>
              </a:lnSpc>
              <a:spcAft>
                <a:spcPts val="1200"/>
              </a:spcAft>
              <a:buClr>
                <a:srgbClr val="FFFFFF"/>
              </a:buClr>
              <a:buNone/>
            </a:pPr>
            <a:r>
              <a:rPr lang="en-US" altLang="en-US" sz="4400" dirty="0">
                <a:solidFill>
                  <a:prstClr val="white"/>
                </a:solidFill>
              </a:rPr>
              <a:t>2 As He spoke to me </a:t>
            </a:r>
            <a:r>
              <a:rPr lang="en-US" altLang="en-US" sz="4400" dirty="0">
                <a:solidFill>
                  <a:srgbClr val="FFC000"/>
                </a:solidFill>
              </a:rPr>
              <a:t>the Spirit entered me and set me on my feet</a:t>
            </a:r>
            <a:r>
              <a:rPr lang="en-US" altLang="en-US" sz="4400" dirty="0">
                <a:solidFill>
                  <a:prstClr val="white"/>
                </a:solidFill>
              </a:rPr>
              <a:t>; and I heard Him speaking to me. </a:t>
            </a:r>
          </a:p>
          <a:p>
            <a:pPr lvl="0">
              <a:lnSpc>
                <a:spcPts val="4300"/>
              </a:lnSpc>
              <a:spcAft>
                <a:spcPts val="1200"/>
              </a:spcAft>
              <a:buClr>
                <a:srgbClr val="FFFFFF"/>
              </a:buClr>
              <a:buNone/>
            </a:pPr>
            <a:endParaRPr lang="en-US" altLang="en-US" sz="4400" dirty="0">
              <a:solidFill>
                <a:prstClr val="white"/>
              </a:solidFill>
            </a:endParaRP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endPar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148467940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671299" cy="596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God’s call is difficult</a:t>
            </a:r>
          </a:p>
          <a:p>
            <a:pPr marL="457200" lvl="0">
              <a:lnSpc>
                <a:spcPts val="4300"/>
              </a:lnSpc>
              <a:spcAft>
                <a:spcPts val="0"/>
              </a:spcAft>
              <a:buClr>
                <a:srgbClr val="FFFFFF"/>
              </a:buClr>
              <a:buNone/>
            </a:pPr>
            <a:r>
              <a:rPr lang="en-US" altLang="en-US" sz="4400" dirty="0">
                <a:solidFill>
                  <a:prstClr val="white"/>
                </a:solidFill>
              </a:rPr>
              <a:t>Another bad way to respond:</a:t>
            </a:r>
            <a:endParaRPr lang="en-US" altLang="en-US" sz="4400" dirty="0">
              <a:solidFill>
                <a:srgbClr val="FFC000"/>
              </a:solidFill>
            </a:endParaRP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endPar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99515642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671299" cy="596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God’s call is difficult</a:t>
            </a:r>
          </a:p>
          <a:p>
            <a:pPr marL="457200" lvl="0">
              <a:lnSpc>
                <a:spcPts val="4300"/>
              </a:lnSpc>
              <a:spcAft>
                <a:spcPts val="0"/>
              </a:spcAft>
              <a:buClr>
                <a:srgbClr val="FFFFFF"/>
              </a:buClr>
              <a:buNone/>
            </a:pPr>
            <a:r>
              <a:rPr lang="en-US" altLang="en-US" sz="4400" dirty="0">
                <a:solidFill>
                  <a:prstClr val="white"/>
                </a:solidFill>
              </a:rPr>
              <a:t>Another bad way to respond: </a:t>
            </a:r>
            <a:r>
              <a:rPr lang="en-US" altLang="en-US" sz="4400" dirty="0">
                <a:solidFill>
                  <a:srgbClr val="FFC000"/>
                </a:solidFill>
              </a:rPr>
              <a:t>“No thanks.”</a:t>
            </a:r>
          </a:p>
          <a:p>
            <a:pPr marL="0" lvl="0">
              <a:lnSpc>
                <a:spcPts val="4300"/>
              </a:lnSpc>
              <a:spcAft>
                <a:spcPts val="0"/>
              </a:spcAft>
              <a:buClr>
                <a:srgbClr val="FFFFFF"/>
              </a:buClr>
              <a:buNone/>
            </a:pPr>
            <a:endParaRPr lang="en-US" altLang="en-US" sz="4400" dirty="0">
              <a:solidFill>
                <a:srgbClr val="FFC000"/>
              </a:solidFill>
            </a:endParaRPr>
          </a:p>
          <a:p>
            <a:pPr marL="0" lvl="0">
              <a:lnSpc>
                <a:spcPts val="4300"/>
              </a:lnSpc>
              <a:spcAft>
                <a:spcPts val="0"/>
              </a:spcAft>
              <a:buClr>
                <a:srgbClr val="FFFFFF"/>
              </a:buClr>
              <a:buNone/>
            </a:pPr>
            <a:r>
              <a:rPr lang="en-US" altLang="en-US" sz="4400" b="1" dirty="0"/>
              <a:t>Ezekiel 2:5</a:t>
            </a:r>
            <a:r>
              <a:rPr lang="en-US" altLang="en-US" sz="4400" dirty="0">
                <a:solidFill>
                  <a:srgbClr val="FFC000"/>
                </a:solidFill>
              </a:rPr>
              <a:t> </a:t>
            </a:r>
            <a:r>
              <a:rPr lang="en-US" altLang="en-US" sz="4400" dirty="0"/>
              <a:t>“As for them, whether they listen or not—for they are a rebellious house—they will know that a prophet has been among them. 6 “And you, son of man, neither fear them nor fear their words, though thistles and thorns are with you and you sit on scorpions; neither fear their words nor be dismayed at their presence, for they are a rebellious house. 7 “But you shall speak My words to them whether they listen or not, for they are rebellious.</a:t>
            </a:r>
          </a:p>
          <a:p>
            <a:pPr marL="457200" lvl="0">
              <a:lnSpc>
                <a:spcPts val="4300"/>
              </a:lnSpc>
              <a:spcAft>
                <a:spcPts val="0"/>
              </a:spcAft>
              <a:buClr>
                <a:srgbClr val="FFFFFF"/>
              </a:buClr>
              <a:buNone/>
            </a:pPr>
            <a:endParaRPr lang="en-US" altLang="en-US" sz="4400" dirty="0">
              <a:solidFill>
                <a:srgbClr val="FFC000"/>
              </a:solidFill>
            </a:endParaRP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endPar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1579715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671299" cy="596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God’s call is difficult</a:t>
            </a:r>
          </a:p>
          <a:p>
            <a:pPr marL="457200" lvl="0">
              <a:lnSpc>
                <a:spcPts val="4300"/>
              </a:lnSpc>
              <a:spcAft>
                <a:spcPts val="0"/>
              </a:spcAft>
              <a:buClr>
                <a:srgbClr val="FFFFFF"/>
              </a:buClr>
              <a:buNone/>
            </a:pPr>
            <a:r>
              <a:rPr lang="en-US" altLang="en-US" sz="4400" dirty="0">
                <a:solidFill>
                  <a:prstClr val="white"/>
                </a:solidFill>
              </a:rPr>
              <a:t>Another bad way to respond: </a:t>
            </a:r>
            <a:r>
              <a:rPr lang="en-US" altLang="en-US" sz="4400" dirty="0">
                <a:solidFill>
                  <a:srgbClr val="FFC000"/>
                </a:solidFill>
              </a:rPr>
              <a:t>“No thanks.”</a:t>
            </a:r>
          </a:p>
          <a:p>
            <a:pPr marL="0" lvl="0">
              <a:lnSpc>
                <a:spcPts val="4300"/>
              </a:lnSpc>
              <a:spcAft>
                <a:spcPts val="0"/>
              </a:spcAft>
              <a:buClr>
                <a:srgbClr val="FFFFFF"/>
              </a:buClr>
              <a:buNone/>
            </a:pPr>
            <a:endParaRPr lang="en-US" altLang="en-US" sz="4400" dirty="0">
              <a:solidFill>
                <a:srgbClr val="FFC000"/>
              </a:solidFill>
            </a:endParaRPr>
          </a:p>
          <a:p>
            <a:pPr marL="0" lvl="0">
              <a:lnSpc>
                <a:spcPts val="4300"/>
              </a:lnSpc>
              <a:spcAft>
                <a:spcPts val="0"/>
              </a:spcAft>
              <a:buClr>
                <a:srgbClr val="FFFFFF"/>
              </a:buClr>
              <a:buNone/>
            </a:pPr>
            <a:r>
              <a:rPr lang="en-US" altLang="en-US" sz="4400" b="1" dirty="0"/>
              <a:t>Ezekiel 2:5</a:t>
            </a:r>
            <a:r>
              <a:rPr lang="en-US" altLang="en-US" sz="4400" dirty="0">
                <a:solidFill>
                  <a:srgbClr val="FFC000"/>
                </a:solidFill>
              </a:rPr>
              <a:t> </a:t>
            </a:r>
            <a:r>
              <a:rPr lang="en-US" altLang="en-US" sz="4400" dirty="0"/>
              <a:t>“As for them, whether they listen or not—for they are a rebellious house—they will know that a prophet has been among them. 6 “And you, son of man, neither fear them nor fear their words, though thistles and thorns are with you and you sit on scorpions; neither fear their words nor be dismayed at their presence, for they are a rebellious house. 7 “But you shall speak My words to them whether they listen or not, for they are rebellious.</a:t>
            </a:r>
          </a:p>
          <a:p>
            <a:pPr marL="457200" lvl="0">
              <a:lnSpc>
                <a:spcPts val="4300"/>
              </a:lnSpc>
              <a:spcAft>
                <a:spcPts val="0"/>
              </a:spcAft>
              <a:buClr>
                <a:srgbClr val="FFFFFF"/>
              </a:buClr>
              <a:buNone/>
            </a:pPr>
            <a:endParaRPr lang="en-US" altLang="en-US" sz="4400" dirty="0">
              <a:solidFill>
                <a:srgbClr val="FFC000"/>
              </a:solidFill>
            </a:endParaRP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endPar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3" name="Text Box 4">
            <a:extLst>
              <a:ext uri="{FF2B5EF4-FFF2-40B4-BE49-F238E27FC236}">
                <a16:creationId xmlns:a16="http://schemas.microsoft.com/office/drawing/2014/main" xmlns="" id="{3BECDA55-FE40-4D2C-9F33-E95FAA49CABB}"/>
              </a:ext>
            </a:extLst>
          </p:cNvPr>
          <p:cNvSpPr txBox="1">
            <a:spLocks noChangeArrowheads="1"/>
          </p:cNvSpPr>
          <p:nvPr/>
        </p:nvSpPr>
        <p:spPr bwMode="auto">
          <a:xfrm>
            <a:off x="5708287" y="1538286"/>
            <a:ext cx="4241799" cy="2313624"/>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nSpc>
                <a:spcPts val="3800"/>
              </a:lnSpc>
              <a:defRPr/>
            </a:pPr>
            <a:r>
              <a:rPr lang="en-US" altLang="en-US" sz="4000" dirty="0">
                <a:latin typeface="Arial Narrow" panose="020B0606020202030204" pitchFamily="34" charset="0"/>
              </a:rPr>
              <a:t>Your job is not</a:t>
            </a:r>
            <a:br>
              <a:rPr lang="en-US" altLang="en-US" sz="4000" dirty="0">
                <a:latin typeface="Arial Narrow" panose="020B0606020202030204" pitchFamily="34" charset="0"/>
              </a:rPr>
            </a:br>
            <a:r>
              <a:rPr lang="en-US" altLang="en-US" sz="4000" dirty="0">
                <a:latin typeface="Arial Narrow" panose="020B0606020202030204" pitchFamily="34" charset="0"/>
              </a:rPr>
              <a:t>to make them listen.</a:t>
            </a:r>
          </a:p>
          <a:p>
            <a:pPr>
              <a:lnSpc>
                <a:spcPts val="3800"/>
              </a:lnSpc>
              <a:spcBef>
                <a:spcPts val="1200"/>
              </a:spcBef>
              <a:defRPr/>
            </a:pPr>
            <a:r>
              <a:rPr lang="en-US" altLang="en-US" sz="4000" dirty="0">
                <a:latin typeface="Arial Narrow" panose="020B0606020202030204" pitchFamily="34" charset="0"/>
              </a:rPr>
              <a:t>Your job is</a:t>
            </a:r>
            <a:br>
              <a:rPr lang="en-US" altLang="en-US" sz="4000" dirty="0">
                <a:latin typeface="Arial Narrow" panose="020B0606020202030204" pitchFamily="34" charset="0"/>
              </a:rPr>
            </a:br>
            <a:r>
              <a:rPr lang="en-US" altLang="en-US" sz="4000" dirty="0">
                <a:latin typeface="Arial Narrow" panose="020B0606020202030204" pitchFamily="34" charset="0"/>
              </a:rPr>
              <a:t>to speak up.</a:t>
            </a:r>
          </a:p>
          <a:p>
            <a:pPr algn="l">
              <a:lnSpc>
                <a:spcPts val="3800"/>
              </a:lnSpc>
              <a:defRPr/>
            </a:pP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1929788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671299" cy="596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God’s call is difficult</a:t>
            </a:r>
          </a:p>
          <a:p>
            <a:pPr marL="457200" lvl="0">
              <a:lnSpc>
                <a:spcPts val="4300"/>
              </a:lnSpc>
              <a:spcAft>
                <a:spcPts val="0"/>
              </a:spcAft>
              <a:buClr>
                <a:srgbClr val="FFFFFF"/>
              </a:buClr>
              <a:buNone/>
            </a:pPr>
            <a:r>
              <a:rPr lang="en-US" altLang="en-US" sz="4400" dirty="0">
                <a:solidFill>
                  <a:prstClr val="white"/>
                </a:solidFill>
              </a:rPr>
              <a:t>But we have God’s Spirit and God’s message!</a:t>
            </a:r>
            <a:endParaRPr lang="en-US" altLang="en-US" sz="4400" dirty="0">
              <a:solidFill>
                <a:srgbClr val="FFC000"/>
              </a:solidFill>
            </a:endParaRPr>
          </a:p>
          <a:p>
            <a:pPr marL="0" lvl="0">
              <a:lnSpc>
                <a:spcPts val="4300"/>
              </a:lnSpc>
              <a:spcAft>
                <a:spcPts val="0"/>
              </a:spcAft>
              <a:buClr>
                <a:srgbClr val="FFFFFF"/>
              </a:buClr>
              <a:buNone/>
            </a:pPr>
            <a:endParaRPr lang="en-US" altLang="en-US" sz="4400" dirty="0">
              <a:solidFill>
                <a:srgbClr val="FFC000"/>
              </a:solidFill>
            </a:endParaRPr>
          </a:p>
          <a:p>
            <a:pPr marL="457200" lvl="0">
              <a:lnSpc>
                <a:spcPts val="4300"/>
              </a:lnSpc>
              <a:spcAft>
                <a:spcPts val="0"/>
              </a:spcAft>
              <a:buClr>
                <a:srgbClr val="FFFFFF"/>
              </a:buClr>
              <a:buNone/>
            </a:pPr>
            <a:endParaRPr lang="en-US" altLang="en-US" sz="4400" dirty="0">
              <a:solidFill>
                <a:srgbClr val="FFC000"/>
              </a:solidFill>
            </a:endParaRP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endPar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3852772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0"/>
            <a:ext cx="119761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kumimoji="0" lang="en-US" altLang="en-US" sz="44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Arial" panose="020B0604020202020204" pitchFamily="34" charset="0"/>
              </a:rPr>
              <a:t>Are you aware that God is calling you?</a:t>
            </a: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lang="en-US" altLang="en-US" sz="4400" b="1" dirty="0">
                <a:solidFill>
                  <a:srgbClr val="00B0F0"/>
                </a:solidFill>
              </a:rPr>
              <a:t>Can you respond to his call in the midst of your pain?</a:t>
            </a: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lang="en-US" altLang="en-US" sz="4400" b="1" dirty="0">
                <a:solidFill>
                  <a:srgbClr val="00B0F0"/>
                </a:solidFill>
              </a:rPr>
              <a:t>Are you taking in his awesomeness?</a:t>
            </a: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r>
              <a:rPr lang="en-US" altLang="en-US" sz="4400" b="1" dirty="0">
                <a:solidFill>
                  <a:srgbClr val="00B0F0"/>
                </a:solidFill>
              </a:rPr>
              <a:t>Are you relying on his Spirit and his message?</a:t>
            </a: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endParaRPr lang="en-US" altLang="en-US" sz="4400" dirty="0">
              <a:solidFill>
                <a:srgbClr val="FFC000"/>
              </a:solidFill>
            </a:endParaRPr>
          </a:p>
          <a:p>
            <a:pPr marL="0" lvl="0">
              <a:lnSpc>
                <a:spcPts val="4300"/>
              </a:lnSpc>
              <a:spcAft>
                <a:spcPts val="0"/>
              </a:spcAft>
              <a:buClr>
                <a:srgbClr val="FFFFFF"/>
              </a:buClr>
              <a:buNone/>
            </a:pPr>
            <a:endParaRPr lang="en-US" altLang="en-US" sz="4400" dirty="0">
              <a:solidFill>
                <a:srgbClr val="FFC000"/>
              </a:solidFill>
            </a:endParaRPr>
          </a:p>
          <a:p>
            <a:pPr marL="457200" lvl="0">
              <a:lnSpc>
                <a:spcPts val="4300"/>
              </a:lnSpc>
              <a:spcAft>
                <a:spcPts val="0"/>
              </a:spcAft>
              <a:buClr>
                <a:srgbClr val="FFFFFF"/>
              </a:buClr>
              <a:buNone/>
            </a:pPr>
            <a:endParaRPr lang="en-US" altLang="en-US" sz="4400" dirty="0">
              <a:solidFill>
                <a:srgbClr val="FFC000"/>
              </a:solidFill>
            </a:endParaRPr>
          </a:p>
          <a:p>
            <a:pPr marL="34925" marR="0" lvl="0" indent="0" algn="l" defTabSz="914400" rtl="0" eaLnBrk="0" fontAlgn="base" latinLnBrk="0" hangingPunct="0">
              <a:lnSpc>
                <a:spcPts val="4300"/>
              </a:lnSpc>
              <a:spcBef>
                <a:spcPct val="0"/>
              </a:spcBef>
              <a:spcAft>
                <a:spcPts val="1200"/>
              </a:spcAft>
              <a:buClr>
                <a:srgbClr val="FFFFFF"/>
              </a:buClr>
              <a:buSzPct val="80000"/>
              <a:buFont typeface="Wingdings 2" panose="05020102010507070707" pitchFamily="18" charset="2"/>
              <a:buNone/>
              <a:tabLst/>
              <a:defRPr/>
            </a:pPr>
            <a:endPar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2083473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Ezekiel’s focus:  </a:t>
            </a:r>
          </a:p>
          <a:p>
            <a:pPr marL="457200">
              <a:lnSpc>
                <a:spcPts val="4300"/>
              </a:lnSpc>
              <a:spcAft>
                <a:spcPts val="1200"/>
              </a:spcAft>
              <a:buClr>
                <a:srgbClr val="FFFFFF"/>
              </a:buClr>
              <a:buNone/>
            </a:pPr>
            <a:r>
              <a:rPr lang="en-GB" altLang="en-US" sz="4400" dirty="0"/>
              <a:t>God’s awesomeness</a:t>
            </a:r>
          </a:p>
          <a:p>
            <a:pPr marL="914400">
              <a:lnSpc>
                <a:spcPts val="4300"/>
              </a:lnSpc>
              <a:spcAft>
                <a:spcPts val="1200"/>
              </a:spcAft>
              <a:buClr>
                <a:srgbClr val="FFFFFF"/>
              </a:buClr>
              <a:buNone/>
            </a:pPr>
            <a:r>
              <a:rPr lang="en-GB" altLang="en-US" sz="4400" dirty="0"/>
              <a:t>…seen in his </a:t>
            </a:r>
            <a:r>
              <a:rPr lang="en-GB" altLang="en-US" sz="4400" dirty="0">
                <a:solidFill>
                  <a:srgbClr val="FFC000"/>
                </a:solidFill>
              </a:rPr>
              <a:t>mercy</a:t>
            </a:r>
            <a:r>
              <a:rPr lang="en-GB" altLang="en-US" sz="4400" dirty="0"/>
              <a:t> and judgment</a:t>
            </a:r>
          </a:p>
          <a:p>
            <a:pPr marL="457200">
              <a:lnSpc>
                <a:spcPts val="4300"/>
              </a:lnSpc>
              <a:spcAft>
                <a:spcPts val="1200"/>
              </a:spcAft>
              <a:buClr>
                <a:srgbClr val="FFFFFF"/>
              </a:buClr>
              <a:buNone/>
            </a:pPr>
            <a:endParaRPr lang="en-GB" altLang="en-US" sz="4400" dirty="0"/>
          </a:p>
          <a:p>
            <a:pPr>
              <a:lnSpc>
                <a:spcPts val="4300"/>
              </a:lnSpc>
              <a:spcAft>
                <a:spcPts val="1200"/>
              </a:spcAft>
              <a:buClr>
                <a:srgbClr val="FFFFFF"/>
              </a:buClr>
              <a:buNone/>
            </a:pPr>
            <a:endParaRPr lang="en-GB" altLang="en-US" sz="4400" dirty="0"/>
          </a:p>
        </p:txBody>
      </p:sp>
      <p:sp>
        <p:nvSpPr>
          <p:cNvPr id="3" name="Text Box 4">
            <a:extLst>
              <a:ext uri="{FF2B5EF4-FFF2-40B4-BE49-F238E27FC236}">
                <a16:creationId xmlns:a16="http://schemas.microsoft.com/office/drawing/2014/main" xmlns="" id="{C8CB8713-55D1-4485-B976-6A561EC6816A}"/>
              </a:ext>
            </a:extLst>
          </p:cNvPr>
          <p:cNvSpPr txBox="1">
            <a:spLocks noChangeArrowheads="1"/>
          </p:cNvSpPr>
          <p:nvPr/>
        </p:nvSpPr>
        <p:spPr bwMode="auto">
          <a:xfrm>
            <a:off x="1896111" y="2255688"/>
            <a:ext cx="8771889" cy="2824312"/>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3800"/>
              </a:lnSpc>
              <a:defRPr/>
            </a:pPr>
            <a:r>
              <a:rPr lang="en-GB" altLang="en-US" sz="4000" dirty="0">
                <a:latin typeface="Arial Narrow" panose="020B0606020202030204" pitchFamily="34" charset="0"/>
              </a:rPr>
              <a:t>Extending undeserved love by…</a:t>
            </a:r>
          </a:p>
          <a:p>
            <a:pPr marL="457200" algn="l">
              <a:lnSpc>
                <a:spcPts val="3800"/>
              </a:lnSpc>
              <a:spcBef>
                <a:spcPts val="1800"/>
              </a:spcBef>
              <a:defRPr/>
            </a:pPr>
            <a:r>
              <a:rPr lang="en-GB" altLang="en-US" sz="4000" b="0" dirty="0">
                <a:latin typeface="Arial Narrow" panose="020B0606020202030204" pitchFamily="34" charset="0"/>
              </a:rPr>
              <a:t>…regathering his people,</a:t>
            </a:r>
          </a:p>
          <a:p>
            <a:pPr marL="457200" algn="l">
              <a:lnSpc>
                <a:spcPts val="3800"/>
              </a:lnSpc>
              <a:spcBef>
                <a:spcPts val="1800"/>
              </a:spcBef>
              <a:defRPr/>
            </a:pPr>
            <a:r>
              <a:rPr lang="en-GB" altLang="en-US" sz="4000" b="0" dirty="0">
                <a:latin typeface="Arial Narrow" panose="020B0606020202030204" pitchFamily="34" charset="0"/>
              </a:rPr>
              <a:t>…defending them in a final global war,</a:t>
            </a:r>
          </a:p>
          <a:p>
            <a:pPr marL="457200" algn="l">
              <a:lnSpc>
                <a:spcPts val="3800"/>
              </a:lnSpc>
              <a:spcBef>
                <a:spcPts val="1800"/>
              </a:spcBef>
              <a:defRPr/>
            </a:pPr>
            <a:r>
              <a:rPr lang="en-GB" altLang="en-US" sz="4000" b="0" dirty="0">
                <a:latin typeface="Arial Narrow" panose="020B0606020202030204" pitchFamily="34" charset="0"/>
              </a:rPr>
              <a:t>…ruling as a good shepherd in his kingdom. </a:t>
            </a: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3925736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God called Ezekiel.</a:t>
            </a:r>
          </a:p>
        </p:txBody>
      </p:sp>
    </p:spTree>
    <p:extLst>
      <p:ext uri="{BB962C8B-B14F-4D97-AF65-F5344CB8AC3E}">
        <p14:creationId xmlns:p14="http://schemas.microsoft.com/office/powerpoint/2010/main" val="28690004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91440"/>
            <a:ext cx="11847513"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God calls each of us.</a:t>
            </a:r>
          </a:p>
        </p:txBody>
      </p:sp>
      <p:sp>
        <p:nvSpPr>
          <p:cNvPr id="4" name="Text Box 4">
            <a:extLst>
              <a:ext uri="{FF2B5EF4-FFF2-40B4-BE49-F238E27FC236}">
                <a16:creationId xmlns:a16="http://schemas.microsoft.com/office/drawing/2014/main" xmlns="" id="{AF92A332-21B1-430E-94D1-E89208264B0A}"/>
              </a:ext>
            </a:extLst>
          </p:cNvPr>
          <p:cNvSpPr txBox="1">
            <a:spLocks noChangeArrowheads="1"/>
          </p:cNvSpPr>
          <p:nvPr/>
        </p:nvSpPr>
        <p:spPr bwMode="auto">
          <a:xfrm>
            <a:off x="1817371" y="1684188"/>
            <a:ext cx="9498330" cy="1173312"/>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9144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3800"/>
              </a:lnSpc>
              <a:defRPr/>
            </a:pPr>
            <a:r>
              <a:rPr lang="en-US" altLang="en-US" sz="4000" dirty="0">
                <a:latin typeface="Arial Narrow" panose="020B0606020202030204" pitchFamily="34" charset="0"/>
              </a:rPr>
              <a:t>John 12:32 “</a:t>
            </a:r>
            <a:r>
              <a:rPr lang="en-US" altLang="en-US" sz="4000" b="0" dirty="0">
                <a:latin typeface="Arial Narrow" panose="020B0606020202030204" pitchFamily="34" charset="0"/>
              </a:rPr>
              <a:t>But I, when I am lifted up from the earth, will draw all men to myself.”</a:t>
            </a:r>
          </a:p>
          <a:p>
            <a:pPr algn="l">
              <a:lnSpc>
                <a:spcPts val="3800"/>
              </a:lnSpc>
              <a:defRPr/>
            </a:pP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a:p>
            <a:pPr algn="l">
              <a:lnSpc>
                <a:spcPts val="3800"/>
              </a:lnSpc>
              <a:defRPr/>
            </a:pPr>
            <a:endParaRPr lang="en-US" altLang="en-US" sz="4000" b="0" dirty="0">
              <a:latin typeface="Arial Narrow" panose="020B0606020202030204" pitchFamily="34" charset="0"/>
            </a:endParaRPr>
          </a:p>
        </p:txBody>
      </p:sp>
    </p:spTree>
    <p:extLst>
      <p:ext uri="{BB962C8B-B14F-4D97-AF65-F5344CB8AC3E}">
        <p14:creationId xmlns:p14="http://schemas.microsoft.com/office/powerpoint/2010/main" val="496762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A59B1FF26B87429C7EB66F311DAE8D" ma:contentTypeVersion="14" ma:contentTypeDescription="Create a new document." ma:contentTypeScope="" ma:versionID="07eb7463948ed8f7403e87629759e00f">
  <xsd:schema xmlns:xsd="http://www.w3.org/2001/XMLSchema" xmlns:xs="http://www.w3.org/2001/XMLSchema" xmlns:p="http://schemas.microsoft.com/office/2006/metadata/properties" xmlns:ns3="27dcc229-67af-4c71-9eaf-4ce1176dd786" xmlns:ns4="a0914f5c-98df-43af-a816-8645eb93ec60" targetNamespace="http://schemas.microsoft.com/office/2006/metadata/properties" ma:root="true" ma:fieldsID="8e46c71847f9773dc866250be2902f39" ns3:_="" ns4:_="">
    <xsd:import namespace="27dcc229-67af-4c71-9eaf-4ce1176dd786"/>
    <xsd:import namespace="a0914f5c-98df-43af-a816-8645eb93ec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dcc229-67af-4c71-9eaf-4ce1176dd7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914f5c-98df-43af-a816-8645eb93e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A0CB20-814B-4AC5-91FC-A1619CB9E448}">
  <ds:schemaRefs>
    <ds:schemaRef ds:uri="http://schemas.microsoft.com/sharepoint/v3/contenttype/forms"/>
  </ds:schemaRefs>
</ds:datastoreItem>
</file>

<file path=customXml/itemProps2.xml><?xml version="1.0" encoding="utf-8"?>
<ds:datastoreItem xmlns:ds="http://schemas.openxmlformats.org/officeDocument/2006/customXml" ds:itemID="{2A7CBDA4-D7C0-4AFA-939D-40AE853BB8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dcc229-67af-4c71-9eaf-4ce1176dd786"/>
    <ds:schemaRef ds:uri="a0914f5c-98df-43af-a816-8645eb93e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54922</TotalTime>
  <Words>2645</Words>
  <Application>Microsoft Office PowerPoint</Application>
  <PresentationFormat>Widescreen</PresentationFormat>
  <Paragraphs>202</Paragraphs>
  <Slides>69</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Arial Narrow</vt:lpstr>
      <vt:lpstr>Calibri</vt:lpstr>
      <vt:lpstr>Franklin Gothic Book</vt:lpstr>
      <vt:lpstr>Wingdings 2</vt:lpstr>
      <vt:lpstr>Technic</vt:lpstr>
      <vt:lpstr>Ezekiel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SullivanM</dc:creator>
  <cp:lastModifiedBy>DoddH</cp:lastModifiedBy>
  <cp:revision>3984</cp:revision>
  <dcterms:created xsi:type="dcterms:W3CDTF">2014-04-18T14:05:51Z</dcterms:created>
  <dcterms:modified xsi:type="dcterms:W3CDTF">2023-07-31T20:51:44Z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0x0101001DA59B1FF26B87429C7EB66F311DAE8D</vt:lpwstr>
  </property>
</Properties>
</file>