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51" r:id="rId1"/>
  </p:sldMasterIdLst>
  <p:notesMasterIdLst>
    <p:notesMasterId r:id="rId73"/>
  </p:notesMasterIdLst>
  <p:sldIdLst>
    <p:sldId id="397" r:id="rId2"/>
    <p:sldId id="544" r:id="rId3"/>
    <p:sldId id="645" r:id="rId4"/>
    <p:sldId id="712" r:id="rId5"/>
    <p:sldId id="636" r:id="rId6"/>
    <p:sldId id="649" r:id="rId7"/>
    <p:sldId id="651" r:id="rId8"/>
    <p:sldId id="625" r:id="rId9"/>
    <p:sldId id="654" r:id="rId10"/>
    <p:sldId id="714" r:id="rId11"/>
    <p:sldId id="655" r:id="rId12"/>
    <p:sldId id="672" r:id="rId13"/>
    <p:sldId id="730" r:id="rId14"/>
    <p:sldId id="724" r:id="rId15"/>
    <p:sldId id="673" r:id="rId16"/>
    <p:sldId id="674" r:id="rId17"/>
    <p:sldId id="675" r:id="rId18"/>
    <p:sldId id="670" r:id="rId19"/>
    <p:sldId id="731" r:id="rId20"/>
    <p:sldId id="763" r:id="rId21"/>
    <p:sldId id="658" r:id="rId22"/>
    <p:sldId id="750" r:id="rId23"/>
    <p:sldId id="764" r:id="rId24"/>
    <p:sldId id="751" r:id="rId25"/>
    <p:sldId id="666" r:id="rId26"/>
    <p:sldId id="667" r:id="rId27"/>
    <p:sldId id="732" r:id="rId28"/>
    <p:sldId id="734" r:id="rId29"/>
    <p:sldId id="679" r:id="rId30"/>
    <p:sldId id="638" r:id="rId31"/>
    <p:sldId id="765" r:id="rId32"/>
    <p:sldId id="681" r:id="rId33"/>
    <p:sldId id="684" r:id="rId34"/>
    <p:sldId id="736" r:id="rId35"/>
    <p:sldId id="738" r:id="rId36"/>
    <p:sldId id="737" r:id="rId37"/>
    <p:sldId id="766" r:id="rId38"/>
    <p:sldId id="767" r:id="rId39"/>
    <p:sldId id="691" r:id="rId40"/>
    <p:sldId id="739" r:id="rId41"/>
    <p:sldId id="740" r:id="rId42"/>
    <p:sldId id="768" r:id="rId43"/>
    <p:sldId id="696" r:id="rId44"/>
    <p:sldId id="755" r:id="rId45"/>
    <p:sldId id="753" r:id="rId46"/>
    <p:sldId id="697" r:id="rId47"/>
    <p:sldId id="742" r:id="rId48"/>
    <p:sldId id="706" r:id="rId49"/>
    <p:sldId id="699" r:id="rId50"/>
    <p:sldId id="719" r:id="rId51"/>
    <p:sldId id="702" r:id="rId52"/>
    <p:sldId id="743" r:id="rId53"/>
    <p:sldId id="744" r:id="rId54"/>
    <p:sldId id="745" r:id="rId55"/>
    <p:sldId id="746" r:id="rId56"/>
    <p:sldId id="756" r:id="rId57"/>
    <p:sldId id="752" r:id="rId58"/>
    <p:sldId id="748" r:id="rId59"/>
    <p:sldId id="749" r:id="rId60"/>
    <p:sldId id="641" r:id="rId61"/>
    <p:sldId id="642" r:id="rId62"/>
    <p:sldId id="643" r:id="rId63"/>
    <p:sldId id="644" r:id="rId64"/>
    <p:sldId id="725" r:id="rId65"/>
    <p:sldId id="722" r:id="rId66"/>
    <p:sldId id="757" r:id="rId67"/>
    <p:sldId id="760" r:id="rId68"/>
    <p:sldId id="761" r:id="rId69"/>
    <p:sldId id="762" r:id="rId70"/>
    <p:sldId id="723" r:id="rId71"/>
    <p:sldId id="769" r:id="rId72"/>
  </p:sldIdLst>
  <p:sldSz cx="9144000" cy="6858000" type="screen4x3"/>
  <p:notesSz cx="6858000" cy="9144000"/>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00"/>
    <a:srgbClr val="060862"/>
    <a:srgbClr val="0D12D7"/>
    <a:srgbClr val="00B200"/>
    <a:srgbClr val="008000"/>
    <a:srgbClr val="A5E6F3"/>
    <a:srgbClr val="83DDE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445" autoAdjust="0"/>
    <p:restoredTop sz="94660"/>
  </p:normalViewPr>
  <p:slideViewPr>
    <p:cSldViewPr>
      <p:cViewPr varScale="1">
        <p:scale>
          <a:sx n="75" d="100"/>
          <a:sy n="75" d="100"/>
        </p:scale>
        <p:origin x="376"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99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935BA66-FFA4-4C54-87F5-5439BE0284B3}" type="datetimeFigureOut">
              <a:rPr lang="en-US"/>
              <a:pPr>
                <a:defRPr/>
              </a:pPr>
              <a:t>9/18/2024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1DC6096-EE7D-4036-891F-1E91843D7FE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C170F4-F92B-4AF0-B4ED-D2FBE3A797C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83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074F95-94D8-4B87-8257-14CE87EF6D4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93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CCE3376-D94E-4497-B7A1-AA058FF5785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03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CC8106-742D-41A7-B6C7-266B2AA059D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03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CC8106-742D-41A7-B6C7-266B2AA059D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DD18F66-1A4E-41B7-9169-52068AAD44B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24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B28EC6-64F4-4502-A2F4-BE1503648B20}"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34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756E66-CE02-454D-BCC0-19493B3DAC5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44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E9CFB1F-CFE0-4100-BF99-3D959D6BE3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54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5CCC208-DAD1-4F2F-BDD7-F54C615FF71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54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5CCC208-DAD1-4F2F-BDD7-F54C615FF71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79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5C0C22-2532-43F9-8DA1-1CD3D0CFDBB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65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364C75-B998-43B3-A47D-145800EFD015}"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75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0CB8F3A-3267-49B5-9EF8-96F2A0097616}"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95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4858B4-ADF8-4260-99E8-2EB46BD6B590}"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95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4858B4-ADF8-4260-99E8-2EB46BD6B590}"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05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354C5F-C7B3-494D-A85E-388D66AD608B}"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16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A592A9-ED7C-4027-AE26-F6B4207EF63D}"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26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80ED1C-A6EF-485C-B4E0-C1651877B62A}"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26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80ED1C-A6EF-485C-B4E0-C1651877B62A}"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26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80ED1C-A6EF-485C-B4E0-C1651877B62A}"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36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70747D-49C6-499F-87AB-BD908A868A2B}"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81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50A8B7-4D23-4E92-94A8-42D40B52372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46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69F9A89-0D22-47B0-A7D4-2BCC75C8AE8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57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BD4D2CE-FFF8-46E7-A644-896C85A0E9F7}"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67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F6E2009-953A-4D72-A623-84C96390F409}"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B23E4A-8752-4F47-85BE-1FD453DD2A67}"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B23E4A-8752-4F47-85BE-1FD453DD2A67}"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B23E4A-8752-4F47-85BE-1FD453DD2A67}"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B23E4A-8752-4F47-85BE-1FD453DD2A67}"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B23E4A-8752-4F47-85BE-1FD453DD2A67}"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B23E4A-8752-4F47-85BE-1FD453DD2A67}"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p:spPr>
      </p:sp>
      <p:sp>
        <p:nvSpPr>
          <p:cNvPr id="1198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98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8775E1-DC23-4ACB-AE47-A4070B227242}"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860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50F92A-F63B-4AD8-A527-00A96298E358}"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p:spPr>
      </p:sp>
      <p:sp>
        <p:nvSpPr>
          <p:cNvPr id="1198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98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8775E1-DC23-4ACB-AE47-A4070B227242}"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p:spPr>
      </p:sp>
      <p:sp>
        <p:nvSpPr>
          <p:cNvPr id="1198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98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8775E1-DC23-4ACB-AE47-A4070B227242}"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p:spPr>
      </p:sp>
      <p:sp>
        <p:nvSpPr>
          <p:cNvPr id="1198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198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8775E1-DC23-4ACB-AE47-A4070B227242}"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208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3BB0DC-80B8-4EF1-8832-85620AB83C66}"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208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3BB0DC-80B8-4EF1-8832-85620AB83C66}"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208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3BB0DC-80B8-4EF1-8832-85620AB83C66}"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218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A7FDDE-A7EB-4A29-9A41-DB9431C4BEA1}"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218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A7FDDE-A7EB-4A29-9A41-DB9431C4BEA1}"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p:spPr>
      </p:sp>
      <p:sp>
        <p:nvSpPr>
          <p:cNvPr id="1228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228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F92BFC-6310-4B5F-98D6-67E70A6D5E95}"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p:spPr>
      </p:sp>
      <p:sp>
        <p:nvSpPr>
          <p:cNvPr id="1249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249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0B6D77-EBE1-407F-9AA1-E07CA5434F50}"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1B075E1-DED9-4715-967E-2EB9D674C5A6}"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p:spPr>
      </p:sp>
      <p:sp>
        <p:nvSpPr>
          <p:cNvPr id="1259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259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C51C58-D903-4DD3-B294-3373B23CF114}"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001D43-839D-4D8E-A512-EB999ED5AC0A}"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001D43-839D-4D8E-A512-EB999ED5AC0A}"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001D43-839D-4D8E-A512-EB999ED5AC0A}"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001D43-839D-4D8E-A512-EB999ED5AC0A}"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001D43-839D-4D8E-A512-EB999ED5AC0A}"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001D43-839D-4D8E-A512-EB999ED5AC0A}"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001D43-839D-4D8E-A512-EB999ED5AC0A}"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001D43-839D-4D8E-A512-EB999ED5AC0A}"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001D43-839D-4D8E-A512-EB999ED5AC0A}"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0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E68932-5393-4352-AA40-43DE05F0C0BC}"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31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3DF8BF-A1BF-4B39-BABF-5D6C69D1A634}" type="slidenum">
              <a:rPr lang="en-US" smtClean="0"/>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p:spPr>
      </p:sp>
      <p:sp>
        <p:nvSpPr>
          <p:cNvPr id="1351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ECD6EE-B0B9-4D2B-9A33-ECCD3362EB00}" type="slidenum">
              <a:rPr lang="en-US" smtClean="0"/>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p:spPr>
      </p:sp>
      <p:sp>
        <p:nvSpPr>
          <p:cNvPr id="1372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72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D75425-F15D-4791-8818-8580739A212B}" type="slidenum">
              <a:rPr lang="en-US" smtClean="0"/>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E1AA83-605C-40B3-9C68-0A2D158A1DCD}" type="slidenum">
              <a:rPr lang="en-US" smtClean="0"/>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p:spPr>
      </p:sp>
      <p:sp>
        <p:nvSpPr>
          <p:cNvPr id="141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41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ABB2198-DE3A-48C2-86BE-8DA387740EFD}" type="slidenum">
              <a:rPr lang="en-US" smtClean="0"/>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bwMode="auto">
          <a:noFill/>
          <a:ln>
            <a:solidFill>
              <a:srgbClr val="000000"/>
            </a:solidFill>
            <a:miter lim="800000"/>
            <a:headEnd/>
            <a:tailEnd/>
          </a:ln>
        </p:spPr>
      </p:sp>
      <p:sp>
        <p:nvSpPr>
          <p:cNvPr id="151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51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1CB047-A536-4BAD-9589-1BE0A514C313}" type="slidenum">
              <a:rPr lang="en-US" smtClean="0"/>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bwMode="auto">
          <a:noFill/>
          <a:ln>
            <a:solidFill>
              <a:srgbClr val="000000"/>
            </a:solidFill>
            <a:miter lim="800000"/>
            <a:headEnd/>
            <a:tailEnd/>
          </a:ln>
        </p:spPr>
      </p:sp>
      <p:sp>
        <p:nvSpPr>
          <p:cNvPr id="151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51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1CB047-A536-4BAD-9589-1BE0A514C313}" type="slidenum">
              <a:rPr lang="en-US" smtClean="0"/>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bwMode="auto">
          <a:noFill/>
          <a:ln>
            <a:solidFill>
              <a:srgbClr val="000000"/>
            </a:solidFill>
            <a:miter lim="800000"/>
            <a:headEnd/>
            <a:tailEnd/>
          </a:ln>
        </p:spPr>
      </p:sp>
      <p:sp>
        <p:nvSpPr>
          <p:cNvPr id="151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51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1CB047-A536-4BAD-9589-1BE0A514C313}" type="slidenum">
              <a:rPr lang="en-US" smtClean="0"/>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bwMode="auto">
          <a:noFill/>
          <a:ln>
            <a:solidFill>
              <a:srgbClr val="000000"/>
            </a:solidFill>
            <a:miter lim="800000"/>
            <a:headEnd/>
            <a:tailEnd/>
          </a:ln>
        </p:spPr>
      </p:sp>
      <p:sp>
        <p:nvSpPr>
          <p:cNvPr id="151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51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1CB047-A536-4BAD-9589-1BE0A514C313}" type="slidenum">
              <a:rPr lang="en-US" smtClean="0"/>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bwMode="auto">
          <a:noFill/>
          <a:ln>
            <a:solidFill>
              <a:srgbClr val="000000"/>
            </a:solidFill>
            <a:miter lim="800000"/>
            <a:headEnd/>
            <a:tailEnd/>
          </a:ln>
        </p:spPr>
      </p:sp>
      <p:sp>
        <p:nvSpPr>
          <p:cNvPr id="151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51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1CB047-A536-4BAD-9589-1BE0A514C313}" type="slidenum">
              <a:rPr lang="en-US" smtClean="0"/>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31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653AF51-9D9E-4947-AB9A-444B9064AE61}" type="slidenum">
              <a:rPr lang="en-US" smtClean="0"/>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p:spPr>
      </p:sp>
      <p:sp>
        <p:nvSpPr>
          <p:cNvPr id="152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52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08764F8-593E-4D9A-A7C8-58FF3F7129B4}" type="slidenum">
              <a:rPr lang="en-US" smtClean="0"/>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p:spPr>
      </p:sp>
      <p:sp>
        <p:nvSpPr>
          <p:cNvPr id="152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52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08764F8-593E-4D9A-A7C8-58FF3F7129B4}" type="slidenum">
              <a:rPr lang="en-US" smtClean="0"/>
              <a:pPr/>
              <a:t>71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947998-CB90-4CB1-81D5-7BA1E2B8EFE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72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915DF45-2237-4E36-B1BD-FDD8B3D0716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
        <p:nvSpPr>
          <p:cNvPr id="3" name="Content Placeholder 2"/>
          <p:cNvSpPr>
            <a:spLocks noGrp="1"/>
          </p:cNvSpPr>
          <p:nvPr>
            <p:ph idx="1"/>
          </p:nvPr>
        </p:nvSpPr>
        <p:spPr/>
        <p:txBody>
          <a:bodyPr/>
          <a:lstStyle>
            <a:lvl1pPr>
              <a:buFont typeface="Wingdings" pitchFamily="2" charset="2"/>
              <a:buChar char="Ø"/>
              <a:defRPr b="0"/>
            </a:lvl1pPr>
            <a:lvl2pPr>
              <a:defRPr b="0"/>
            </a:lvl2pPr>
            <a:lvl3pPr>
              <a:defRPr b="0"/>
            </a:lvl3pPr>
            <a:lvl4pPr>
              <a:defRPr b="0"/>
            </a:lvl4pPr>
            <a:lvl5pPr>
              <a:defRPr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Slide Title</a:t>
            </a:r>
          </a:p>
        </p:txBody>
      </p:sp>
      <p:sp>
        <p:nvSpPr>
          <p:cNvPr id="5126" name="Rectangle 6"/>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Body Text</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dk2" tx1="lt1" bg2="dk1" tx2="lt2" accent1="accent1" accent2="accent2" accent3="accent3" accent4="accent4" accent5="accent5" accent6="accent6" hlink="hlink" folHlink="folHlink"/>
  <p:sldLayoutIdLst>
    <p:sldLayoutId id="2147483652" r:id="rId1"/>
  </p:sldLayoutIdLst>
  <p:transition>
    <p:wipe dir="r"/>
  </p:transition>
  <p:txStyles>
    <p:titleStyle>
      <a:lvl1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a:defRPr/>
            </a:pPr>
            <a:r>
              <a:rPr lang="en-US" sz="8000" dirty="0"/>
              <a:t>John 21</a:t>
            </a:r>
          </a:p>
        </p:txBody>
      </p:sp>
      <p:sp>
        <p:nvSpPr>
          <p:cNvPr id="228355" name="Rectangle 3"/>
          <p:cNvSpPr>
            <a:spLocks noGrp="1" noChangeArrowheads="1"/>
          </p:cNvSpPr>
          <p:nvPr>
            <p:ph type="body" idx="1"/>
          </p:nvPr>
        </p:nvSpPr>
        <p:spPr>
          <a:xfrm>
            <a:off x="533400" y="2667000"/>
            <a:ext cx="8382000" cy="3962400"/>
          </a:xfrm>
        </p:spPr>
        <p:txBody>
          <a:bodyPr/>
          <a:lstStyle/>
          <a:p>
            <a:pPr>
              <a:lnSpc>
                <a:spcPct val="90000"/>
              </a:lnSpc>
              <a:defRPr/>
            </a:pPr>
            <a:r>
              <a:rPr lang="en-US" sz="6600" dirty="0"/>
              <a:t>John’s last story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wipe(left)">
                                      <p:cBhvr>
                                        <p:cTn id="7" dur="500"/>
                                        <p:tgtEl>
                                          <p:spTgt spid="2283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60960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The last time we saw Peter in action…</a:t>
            </a: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p:txBody>
      </p:sp>
      <p:sp>
        <p:nvSpPr>
          <p:cNvPr id="7" name="Rectangle 6"/>
          <p:cNvSpPr>
            <a:spLocks noChangeArrowheads="1"/>
          </p:cNvSpPr>
          <p:nvPr/>
        </p:nvSpPr>
        <p:spPr bwMode="auto">
          <a:xfrm>
            <a:off x="457200" y="2362200"/>
            <a:ext cx="8001000" cy="17526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4800" b="0" dirty="0">
                <a:effectLst>
                  <a:outerShdw blurRad="38100" dist="38100" dir="2700000" algn="tl">
                    <a:srgbClr val="000000"/>
                  </a:outerShdw>
                </a:effectLst>
              </a:rPr>
              <a:t>Mat. 19:27 Then Peter said to Him, “Behold, we have left everything and followed You.”</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p:txBody>
      </p:sp>
      <p:sp>
        <p:nvSpPr>
          <p:cNvPr id="7" name="Rectangle 6"/>
          <p:cNvSpPr>
            <a:spLocks noChangeArrowheads="1"/>
          </p:cNvSpPr>
          <p:nvPr/>
        </p:nvSpPr>
        <p:spPr bwMode="auto">
          <a:xfrm>
            <a:off x="457200" y="2362200"/>
            <a:ext cx="6324600" cy="22098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4800" b="0" dirty="0">
                <a:effectLst>
                  <a:outerShdw blurRad="38100" dist="38100" dir="2700000" algn="tl">
                    <a:srgbClr val="000000"/>
                  </a:outerShdw>
                </a:effectLst>
              </a:rPr>
              <a:t>Mat. 16:16 Simon Peter answered, “You are the Messiah,﻿﻿ the Son of the living God.”</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p:txBody>
      </p:sp>
      <p:sp>
        <p:nvSpPr>
          <p:cNvPr id="7" name="Rectangle 6"/>
          <p:cNvSpPr>
            <a:spLocks noChangeArrowheads="1"/>
          </p:cNvSpPr>
          <p:nvPr/>
        </p:nvSpPr>
        <p:spPr bwMode="auto">
          <a:xfrm>
            <a:off x="457200" y="2362200"/>
            <a:ext cx="8305800" cy="28956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4800" b="0" dirty="0">
                <a:effectLst>
                  <a:outerShdw blurRad="38100" dist="38100" dir="2700000" algn="tl">
                    <a:srgbClr val="000000"/>
                  </a:outerShdw>
                </a:effectLst>
              </a:rPr>
              <a:t>Mat. 16:17 Jesus replied, “You are blessed, Simon son of John,﻿﻿ because my Father in heaven has revealed this to you. You did not learn this from any human being. </a:t>
            </a:r>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p:txBody>
      </p:sp>
      <p:sp>
        <p:nvSpPr>
          <p:cNvPr id="7" name="Rectangle 6"/>
          <p:cNvSpPr>
            <a:spLocks noChangeArrowheads="1"/>
          </p:cNvSpPr>
          <p:nvPr/>
        </p:nvSpPr>
        <p:spPr bwMode="auto">
          <a:xfrm>
            <a:off x="457200" y="2362200"/>
            <a:ext cx="8305800" cy="33528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4800" b="0" dirty="0">
                <a:effectLst>
                  <a:outerShdw blurRad="38100" dist="38100" dir="2700000" algn="tl">
                    <a:srgbClr val="000000"/>
                  </a:outerShdw>
                </a:effectLst>
              </a:rPr>
              <a:t>Mat. 16:18 Now I say to you that you are Peter (which means ‘rock’),﻿﻿ and upon this rock I will build my church, and all the powers of hell﻿﻿ will not withstand it. </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p:txBody>
      </p:sp>
      <p:sp>
        <p:nvSpPr>
          <p:cNvPr id="7" name="Rectangle 6"/>
          <p:cNvSpPr>
            <a:spLocks noChangeArrowheads="1"/>
          </p:cNvSpPr>
          <p:nvPr/>
        </p:nvSpPr>
        <p:spPr bwMode="auto">
          <a:xfrm>
            <a:off x="457200" y="2895600"/>
            <a:ext cx="6858000" cy="16764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4800" b="0" dirty="0">
                <a:effectLst>
                  <a:outerShdw blurRad="38100" dist="38100" dir="2700000" algn="tl">
                    <a:srgbClr val="000000"/>
                  </a:outerShdw>
                </a:effectLst>
              </a:rPr>
              <a:t>Mat. 16:19 And I will give you the keys of the Kingdom of Heaven…</a:t>
            </a: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a:p>
            <a:pPr algn="l">
              <a:lnSpc>
                <a:spcPct val="75000"/>
              </a:lnSpc>
              <a:buClr>
                <a:schemeClr val="tx2"/>
              </a:buClr>
              <a:buFont typeface="Wingdings" pitchFamily="2" charset="2"/>
              <a:buChar char="Ø"/>
              <a:defRPr/>
            </a:pPr>
            <a:r>
              <a:rPr lang="en-US" sz="4800" b="0" dirty="0"/>
              <a:t>Self-will</a:t>
            </a:r>
            <a:endParaRPr lang="en-US" sz="4800" b="0" dirty="0">
              <a:effectLst>
                <a:outerShdw blurRad="38100" dist="38100" dir="2700000" algn="tl">
                  <a:srgbClr val="000000"/>
                </a:outerShdw>
              </a:effectLst>
            </a:endParaRP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a:p>
            <a:pPr algn="l">
              <a:lnSpc>
                <a:spcPct val="75000"/>
              </a:lnSpc>
              <a:buClr>
                <a:schemeClr val="tx2"/>
              </a:buClr>
              <a:buFont typeface="Wingdings" pitchFamily="2" charset="2"/>
              <a:buChar char="Ø"/>
              <a:defRPr/>
            </a:pPr>
            <a:r>
              <a:rPr lang="en-US" sz="4800" b="0" dirty="0"/>
              <a:t>Self-will</a:t>
            </a:r>
            <a:endParaRPr lang="en-US" sz="4800" b="0" dirty="0">
              <a:effectLst>
                <a:outerShdw blurRad="38100" dist="38100" dir="2700000" algn="tl">
                  <a:srgbClr val="000000"/>
                </a:outerShdw>
              </a:effectLst>
            </a:endParaRPr>
          </a:p>
        </p:txBody>
      </p:sp>
      <p:sp>
        <p:nvSpPr>
          <p:cNvPr id="7" name="Rectangle 6"/>
          <p:cNvSpPr>
            <a:spLocks noChangeArrowheads="1"/>
          </p:cNvSpPr>
          <p:nvPr/>
        </p:nvSpPr>
        <p:spPr bwMode="auto">
          <a:xfrm>
            <a:off x="457200" y="2895600"/>
            <a:ext cx="7620000" cy="22098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4800" b="0" dirty="0"/>
              <a:t>Peter was so self-willed and self-confident that he dared to contradict and to rebuke Christ!</a:t>
            </a:r>
            <a:endParaRPr lang="en-US" sz="4800" b="0" dirty="0">
              <a:effectLst>
                <a:outerShdw blurRad="38100" dist="38100" dir="2700000" algn="tl">
                  <a:srgbClr val="000000"/>
                </a:outerShdw>
              </a:effectLst>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828800"/>
            <a:ext cx="8763000" cy="4419600"/>
          </a:xfrm>
        </p:spPr>
        <p:txBody>
          <a:bodyPr/>
          <a:lstStyle/>
          <a:p>
            <a:pPr>
              <a:lnSpc>
                <a:spcPct val="75000"/>
              </a:lnSpc>
              <a:spcBef>
                <a:spcPct val="10000"/>
              </a:spcBef>
              <a:defRPr/>
            </a:pPr>
            <a:r>
              <a:rPr lang="en-US" sz="6000" dirty="0"/>
              <a:t>Jesus is risen!</a:t>
            </a:r>
          </a:p>
          <a:p>
            <a:pPr>
              <a:lnSpc>
                <a:spcPct val="75000"/>
              </a:lnSpc>
              <a:spcBef>
                <a:spcPct val="10000"/>
              </a:spcBef>
              <a:defRPr/>
            </a:pPr>
            <a:r>
              <a:rPr lang="en-US" sz="6000" dirty="0"/>
              <a:t>He met with his disciples a number of times</a:t>
            </a:r>
          </a:p>
          <a:p>
            <a:pPr>
              <a:lnSpc>
                <a:spcPct val="75000"/>
              </a:lnSpc>
              <a:spcBef>
                <a:spcPct val="10000"/>
              </a:spcBef>
              <a:defRPr/>
            </a:pPr>
            <a:r>
              <a:rPr lang="en-US" sz="6000" dirty="0"/>
              <a:t>John tells us about this one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87076">
                                            <p:txEl>
                                              <p:pRg st="1" end="1"/>
                                            </p:txEl>
                                          </p:spTgt>
                                        </p:tgtEl>
                                        <p:attrNameLst>
                                          <p:attrName>style.visibility</p:attrName>
                                        </p:attrNameLst>
                                      </p:cBhvr>
                                      <p:to>
                                        <p:strVal val="visible"/>
                                      </p:to>
                                    </p:set>
                                    <p:animEffect transition="in" filter="wipe(left)">
                                      <p:cBhvr>
                                        <p:cTn id="7" dur="500"/>
                                        <p:tgtEl>
                                          <p:spTgt spid="38707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87076">
                                            <p:txEl>
                                              <p:pRg st="2" end="2"/>
                                            </p:txEl>
                                          </p:spTgt>
                                        </p:tgtEl>
                                        <p:attrNameLst>
                                          <p:attrName>style.visibility</p:attrName>
                                        </p:attrNameLst>
                                      </p:cBhvr>
                                      <p:to>
                                        <p:strVal val="visible"/>
                                      </p:to>
                                    </p:set>
                                    <p:animEffect transition="in" filter="wipe(left)">
                                      <p:cBhvr>
                                        <p:cTn id="12" dur="500"/>
                                        <p:tgtEl>
                                          <p:spTgt spid="38707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a:p>
            <a:pPr algn="l">
              <a:lnSpc>
                <a:spcPct val="75000"/>
              </a:lnSpc>
              <a:buClr>
                <a:schemeClr val="tx2"/>
              </a:buClr>
              <a:buFont typeface="Wingdings" pitchFamily="2" charset="2"/>
              <a:buChar char="Ø"/>
              <a:defRPr/>
            </a:pPr>
            <a:r>
              <a:rPr lang="en-US" sz="4800" b="0" dirty="0"/>
              <a:t>Self-will</a:t>
            </a:r>
            <a:endParaRPr lang="en-US" sz="4800" b="0" dirty="0">
              <a:effectLst>
                <a:outerShdw blurRad="38100" dist="38100" dir="2700000" algn="tl">
                  <a:srgbClr val="000000"/>
                </a:outerShdw>
              </a:effectLst>
            </a:endParaRPr>
          </a:p>
        </p:txBody>
      </p:sp>
      <p:sp>
        <p:nvSpPr>
          <p:cNvPr id="29702" name="Rectangle 6"/>
          <p:cNvSpPr>
            <a:spLocks noChangeArrowheads="1"/>
          </p:cNvSpPr>
          <p:nvPr/>
        </p:nvSpPr>
        <p:spPr bwMode="auto">
          <a:xfrm>
            <a:off x="457200" y="1295400"/>
            <a:ext cx="8153400" cy="41910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p:spPr>
        <p:txBody>
          <a:bodyPr/>
          <a:lstStyle/>
          <a:p>
            <a:pPr algn="l">
              <a:lnSpc>
                <a:spcPct val="75000"/>
              </a:lnSpc>
            </a:pPr>
            <a:r>
              <a:rPr lang="en-US" sz="4000" b="0" dirty="0"/>
              <a:t>Mat. 16:21 ﻿﻿From that time ﻿﻿Jesus began to show His disciples that He must go to Jerusalem, and ﻿﻿suffer many things from the elders and chief priests and scribes, and be killed, and be raised up on the third day. </a:t>
            </a:r>
          </a:p>
          <a:p>
            <a:pPr algn="l">
              <a:lnSpc>
                <a:spcPct val="75000"/>
              </a:lnSpc>
            </a:pPr>
            <a:r>
              <a:rPr lang="en-US" sz="4000" b="0" dirty="0"/>
              <a:t>22 Peter took Him aside and began to </a:t>
            </a:r>
            <a:r>
              <a:rPr lang="en-US" sz="4000" b="0" u="sng" dirty="0"/>
              <a:t>rebuke</a:t>
            </a:r>
            <a:r>
              <a:rPr lang="en-US" sz="4000" b="0" dirty="0"/>
              <a:t> Him, saying, “﻿﻿God forbid it, Lord! This shall never ﻿﻿happen to You.” </a:t>
            </a: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a:p>
            <a:pPr algn="l">
              <a:lnSpc>
                <a:spcPct val="75000"/>
              </a:lnSpc>
              <a:buClr>
                <a:schemeClr val="tx2"/>
              </a:buClr>
              <a:buFont typeface="Wingdings" pitchFamily="2" charset="2"/>
              <a:buChar char="Ø"/>
              <a:defRPr/>
            </a:pPr>
            <a:r>
              <a:rPr lang="en-US" sz="4800" b="0" dirty="0"/>
              <a:t>Self-will</a:t>
            </a:r>
            <a:endParaRPr lang="en-US" sz="4800" b="0" dirty="0">
              <a:effectLst>
                <a:outerShdw blurRad="38100" dist="38100" dir="2700000" algn="tl">
                  <a:srgbClr val="000000"/>
                </a:outerShdw>
              </a:effectLst>
            </a:endParaRPr>
          </a:p>
        </p:txBody>
      </p:sp>
      <p:sp>
        <p:nvSpPr>
          <p:cNvPr id="30726" name="Rectangle 6"/>
          <p:cNvSpPr>
            <a:spLocks noChangeArrowheads="1"/>
          </p:cNvSpPr>
          <p:nvPr/>
        </p:nvSpPr>
        <p:spPr bwMode="auto">
          <a:xfrm>
            <a:off x="457200" y="2209800"/>
            <a:ext cx="8153400" cy="24384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p:spPr>
        <p:txBody>
          <a:bodyPr/>
          <a:lstStyle/>
          <a:p>
            <a:pPr algn="l">
              <a:lnSpc>
                <a:spcPct val="75000"/>
              </a:lnSpc>
            </a:pPr>
            <a:r>
              <a:rPr lang="en-US" sz="4000" b="0"/>
              <a:t>Mat. 16:23 But He [Jesus] turned and said to Peter, “Get behind Me, ﻿﻿Satan! You are a stumbling block to Me; for you are not setting your mind on ﻿﻿God’s interests, but man’s.”</a:t>
            </a:r>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a:p>
            <a:pPr algn="l">
              <a:lnSpc>
                <a:spcPct val="75000"/>
              </a:lnSpc>
              <a:buClr>
                <a:schemeClr val="tx2"/>
              </a:buClr>
              <a:buFont typeface="Wingdings" pitchFamily="2" charset="2"/>
              <a:buChar char="Ø"/>
              <a:defRPr/>
            </a:pPr>
            <a:r>
              <a:rPr lang="en-US" sz="4800" b="0" dirty="0"/>
              <a:t>Self-will</a:t>
            </a:r>
          </a:p>
          <a:p>
            <a:pPr algn="l">
              <a:lnSpc>
                <a:spcPct val="75000"/>
              </a:lnSpc>
              <a:buClr>
                <a:schemeClr val="tx2"/>
              </a:buClr>
              <a:buFont typeface="Wingdings" pitchFamily="2" charset="2"/>
              <a:buChar char="Ø"/>
              <a:defRPr/>
            </a:pPr>
            <a:r>
              <a:rPr lang="en-US" sz="4800" b="0" dirty="0">
                <a:effectLst>
                  <a:outerShdw blurRad="38100" dist="38100" dir="2700000" algn="tl">
                    <a:srgbClr val="000000"/>
                  </a:outerShdw>
                </a:effectLst>
              </a:rPr>
              <a:t>S</a:t>
            </a:r>
            <a:r>
              <a:rPr lang="en-US" sz="4800" b="0" dirty="0"/>
              <a:t>elf-serving</a:t>
            </a:r>
            <a:endParaRPr lang="en-US" sz="4800" b="0" dirty="0">
              <a:effectLst>
                <a:outerShdw blurRad="38100" dist="38100" dir="2700000" algn="tl">
                  <a:srgbClr val="000000"/>
                </a:outerShdw>
              </a:effectLst>
            </a:endParaRPr>
          </a:p>
        </p:txBody>
      </p:sp>
      <p:sp>
        <p:nvSpPr>
          <p:cNvPr id="7" name="Rectangle 6"/>
          <p:cNvSpPr>
            <a:spLocks noChangeArrowheads="1"/>
          </p:cNvSpPr>
          <p:nvPr/>
        </p:nvSpPr>
        <p:spPr bwMode="auto">
          <a:xfrm>
            <a:off x="457200" y="2590800"/>
            <a:ext cx="8305800" cy="3352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latin typeface="Times New Roman"/>
              </a:rPr>
              <a:t>Mark 9:</a:t>
            </a:r>
            <a:r>
              <a:rPr lang="en-US" sz="4000" b="0" dirty="0">
                <a:latin typeface="Times New Roman"/>
              </a:rPr>
              <a:t>33 After they arrived at Capernaum and settled in a house, Jesus asked his disciples, “What were you discussing out on the road?” </a:t>
            </a: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a:p>
            <a:pPr algn="l">
              <a:lnSpc>
                <a:spcPct val="75000"/>
              </a:lnSpc>
              <a:buClr>
                <a:schemeClr val="tx2"/>
              </a:buClr>
              <a:buFont typeface="Wingdings" pitchFamily="2" charset="2"/>
              <a:buChar char="Ø"/>
              <a:defRPr/>
            </a:pPr>
            <a:r>
              <a:rPr lang="en-US" sz="4800" b="0" dirty="0"/>
              <a:t>Self-will</a:t>
            </a:r>
          </a:p>
          <a:p>
            <a:pPr algn="l">
              <a:lnSpc>
                <a:spcPct val="75000"/>
              </a:lnSpc>
              <a:buClr>
                <a:schemeClr val="tx2"/>
              </a:buClr>
              <a:buFont typeface="Wingdings" pitchFamily="2" charset="2"/>
              <a:buChar char="Ø"/>
              <a:defRPr/>
            </a:pPr>
            <a:r>
              <a:rPr lang="en-US" sz="4800" b="0" dirty="0">
                <a:effectLst>
                  <a:outerShdw blurRad="38100" dist="38100" dir="2700000" algn="tl">
                    <a:srgbClr val="000000"/>
                  </a:outerShdw>
                </a:effectLst>
              </a:rPr>
              <a:t>S</a:t>
            </a:r>
            <a:r>
              <a:rPr lang="en-US" sz="4800" b="0" dirty="0"/>
              <a:t>elf-serving</a:t>
            </a:r>
            <a:endParaRPr lang="en-US" sz="4800" b="0" dirty="0">
              <a:effectLst>
                <a:outerShdw blurRad="38100" dist="38100" dir="2700000" algn="tl">
                  <a:srgbClr val="000000"/>
                </a:outerShdw>
              </a:effectLst>
            </a:endParaRPr>
          </a:p>
        </p:txBody>
      </p:sp>
      <p:sp>
        <p:nvSpPr>
          <p:cNvPr id="7" name="Rectangle 6"/>
          <p:cNvSpPr>
            <a:spLocks noChangeArrowheads="1"/>
          </p:cNvSpPr>
          <p:nvPr/>
        </p:nvSpPr>
        <p:spPr bwMode="auto">
          <a:xfrm>
            <a:off x="457200" y="2590800"/>
            <a:ext cx="8305800" cy="3352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latin typeface="Times New Roman"/>
              </a:rPr>
              <a:t>Mark 9:</a:t>
            </a:r>
            <a:r>
              <a:rPr lang="en-US" sz="4000" b="0" dirty="0">
                <a:latin typeface="Times New Roman"/>
              </a:rPr>
              <a:t>33 After they arrived at Capernaum and settled in a house, Jesus asked his disciples, “What were you discussing out on the road?” </a:t>
            </a:r>
          </a:p>
          <a:p>
            <a:pPr algn="l">
              <a:lnSpc>
                <a:spcPct val="75000"/>
              </a:lnSpc>
              <a:defRPr/>
            </a:pPr>
            <a:r>
              <a:rPr lang="en-US" sz="4000" b="0" dirty="0">
                <a:latin typeface="Times New Roman"/>
              </a:rPr>
              <a:t>34 But they didn’t answer, because they had been arguing about which of them was the greatest…</a:t>
            </a:r>
            <a:endParaRPr lang="en-US" sz="4000" b="0" dirty="0">
              <a:effectLst>
                <a:outerShdw blurRad="38100" dist="38100" dir="2700000" algn="tl">
                  <a:srgbClr val="000000"/>
                </a:outerShdw>
              </a:effectLst>
              <a:latin typeface="Times New Roman"/>
            </a:endParaRP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a:p>
            <a:pPr algn="l">
              <a:lnSpc>
                <a:spcPct val="75000"/>
              </a:lnSpc>
              <a:buClr>
                <a:schemeClr val="tx2"/>
              </a:buClr>
              <a:buFont typeface="Wingdings" pitchFamily="2" charset="2"/>
              <a:buChar char="Ø"/>
              <a:defRPr/>
            </a:pPr>
            <a:r>
              <a:rPr lang="en-US" sz="4800" b="0" dirty="0"/>
              <a:t>Self-will</a:t>
            </a:r>
          </a:p>
          <a:p>
            <a:pPr algn="l">
              <a:lnSpc>
                <a:spcPct val="75000"/>
              </a:lnSpc>
              <a:buClr>
                <a:schemeClr val="tx2"/>
              </a:buClr>
              <a:buFont typeface="Wingdings" pitchFamily="2" charset="2"/>
              <a:buChar char="Ø"/>
              <a:defRPr/>
            </a:pPr>
            <a:r>
              <a:rPr lang="en-US" sz="4800" b="0" dirty="0">
                <a:effectLst>
                  <a:outerShdw blurRad="38100" dist="38100" dir="2700000" algn="tl">
                    <a:srgbClr val="000000"/>
                  </a:outerShdw>
                </a:effectLst>
              </a:rPr>
              <a:t>S</a:t>
            </a:r>
            <a:r>
              <a:rPr lang="en-US" sz="4800" b="0" dirty="0"/>
              <a:t>elf-serving</a:t>
            </a:r>
          </a:p>
          <a:p>
            <a:pPr algn="l">
              <a:lnSpc>
                <a:spcPct val="75000"/>
              </a:lnSpc>
              <a:buClr>
                <a:schemeClr val="tx2"/>
              </a:buClr>
              <a:buFont typeface="Wingdings" pitchFamily="2" charset="2"/>
              <a:buChar char="Ø"/>
              <a:defRPr/>
            </a:pPr>
            <a:r>
              <a:rPr lang="en-US" sz="4800" b="0" dirty="0">
                <a:effectLst>
                  <a:outerShdw blurRad="38100" dist="38100" dir="2700000" algn="tl">
                    <a:srgbClr val="000000"/>
                  </a:outerShdw>
                </a:effectLst>
              </a:rPr>
              <a:t>Self-confident</a:t>
            </a:r>
          </a:p>
        </p:txBody>
      </p:sp>
      <p:sp>
        <p:nvSpPr>
          <p:cNvPr id="7" name="Rectangle 6"/>
          <p:cNvSpPr>
            <a:spLocks noChangeArrowheads="1"/>
          </p:cNvSpPr>
          <p:nvPr/>
        </p:nvSpPr>
        <p:spPr bwMode="auto">
          <a:xfrm>
            <a:off x="381000" y="3048000"/>
            <a:ext cx="7848600" cy="1447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latin typeface="Times New Roman"/>
              </a:rPr>
              <a:t>Luke 22:33 Peter said, “Lord, I am ready to go to prison with you, and even to die with you.”</a:t>
            </a: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a:p>
            <a:pPr algn="l">
              <a:lnSpc>
                <a:spcPct val="75000"/>
              </a:lnSpc>
              <a:buClr>
                <a:schemeClr val="tx2"/>
              </a:buClr>
              <a:buFont typeface="Wingdings" pitchFamily="2" charset="2"/>
              <a:buChar char="Ø"/>
              <a:defRPr/>
            </a:pPr>
            <a:r>
              <a:rPr lang="en-US" sz="4800" b="0" dirty="0"/>
              <a:t>Self-will</a:t>
            </a:r>
          </a:p>
          <a:p>
            <a:pPr algn="l">
              <a:lnSpc>
                <a:spcPct val="75000"/>
              </a:lnSpc>
              <a:buClr>
                <a:schemeClr val="tx2"/>
              </a:buClr>
              <a:buFont typeface="Wingdings" pitchFamily="2" charset="2"/>
              <a:buChar char="Ø"/>
              <a:defRPr/>
            </a:pPr>
            <a:r>
              <a:rPr lang="en-US" sz="4800" b="0" dirty="0">
                <a:effectLst>
                  <a:outerShdw blurRad="38100" dist="38100" dir="2700000" algn="tl">
                    <a:srgbClr val="000000"/>
                  </a:outerShdw>
                </a:effectLst>
              </a:rPr>
              <a:t>S</a:t>
            </a:r>
            <a:r>
              <a:rPr lang="en-US" sz="4800" b="0" dirty="0"/>
              <a:t>elf-serving</a:t>
            </a:r>
          </a:p>
          <a:p>
            <a:pPr algn="l">
              <a:lnSpc>
                <a:spcPct val="75000"/>
              </a:lnSpc>
              <a:buClr>
                <a:schemeClr val="tx2"/>
              </a:buClr>
              <a:buFont typeface="Wingdings" pitchFamily="2" charset="2"/>
              <a:buChar char="Ø"/>
              <a:defRPr/>
            </a:pPr>
            <a:r>
              <a:rPr lang="en-US" sz="4800" b="0" dirty="0">
                <a:effectLst>
                  <a:outerShdw blurRad="38100" dist="38100" dir="2700000" algn="tl">
                    <a:srgbClr val="000000"/>
                  </a:outerShdw>
                </a:effectLst>
              </a:rPr>
              <a:t>Self-confident</a:t>
            </a:r>
          </a:p>
          <a:p>
            <a:pPr algn="l">
              <a:lnSpc>
                <a:spcPct val="75000"/>
              </a:lnSpc>
              <a:buClr>
                <a:schemeClr val="tx2"/>
              </a:buClr>
              <a:buFont typeface="Wingdings" pitchFamily="2" charset="2"/>
              <a:buChar char="Ø"/>
              <a:defRPr/>
            </a:pPr>
            <a:r>
              <a:rPr lang="en-US" sz="6600" b="0" dirty="0">
                <a:effectLst>
                  <a:outerShdw blurRad="38100" dist="38100" dir="2700000" algn="tl">
                    <a:srgbClr val="000000"/>
                  </a:outerShdw>
                </a:effectLst>
              </a:rPr>
              <a:t>Pride</a:t>
            </a:r>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a:p>
            <a:pPr algn="l">
              <a:lnSpc>
                <a:spcPct val="75000"/>
              </a:lnSpc>
              <a:buClr>
                <a:schemeClr val="tx2"/>
              </a:buClr>
              <a:buFont typeface="Wingdings" pitchFamily="2" charset="2"/>
              <a:buChar char="Ø"/>
              <a:defRPr/>
            </a:pPr>
            <a:r>
              <a:rPr lang="en-US" sz="4800" b="0" dirty="0"/>
              <a:t>Self-will</a:t>
            </a:r>
          </a:p>
          <a:p>
            <a:pPr algn="l">
              <a:lnSpc>
                <a:spcPct val="75000"/>
              </a:lnSpc>
              <a:buClr>
                <a:schemeClr val="tx2"/>
              </a:buClr>
              <a:buFont typeface="Wingdings" pitchFamily="2" charset="2"/>
              <a:buChar char="Ø"/>
              <a:defRPr/>
            </a:pPr>
            <a:r>
              <a:rPr lang="en-US" sz="4800" b="0" dirty="0">
                <a:effectLst>
                  <a:outerShdw blurRad="38100" dist="38100" dir="2700000" algn="tl">
                    <a:srgbClr val="000000"/>
                  </a:outerShdw>
                </a:effectLst>
              </a:rPr>
              <a:t>S</a:t>
            </a:r>
            <a:r>
              <a:rPr lang="en-US" sz="4800" b="0" dirty="0"/>
              <a:t>elf-pleasing</a:t>
            </a:r>
          </a:p>
          <a:p>
            <a:pPr algn="l">
              <a:lnSpc>
                <a:spcPct val="75000"/>
              </a:lnSpc>
              <a:buClr>
                <a:schemeClr val="tx2"/>
              </a:buClr>
              <a:buFont typeface="Wingdings" pitchFamily="2" charset="2"/>
              <a:buChar char="Ø"/>
              <a:defRPr/>
            </a:pPr>
            <a:r>
              <a:rPr lang="en-US" sz="4800" b="0" dirty="0">
                <a:effectLst>
                  <a:outerShdw blurRad="38100" dist="38100" dir="2700000" algn="tl">
                    <a:srgbClr val="000000"/>
                  </a:outerShdw>
                </a:effectLst>
              </a:rPr>
              <a:t>Self-confident</a:t>
            </a:r>
          </a:p>
          <a:p>
            <a:pPr algn="l">
              <a:lnSpc>
                <a:spcPct val="75000"/>
              </a:lnSpc>
              <a:buClr>
                <a:schemeClr val="tx2"/>
              </a:buClr>
              <a:buFont typeface="Wingdings" pitchFamily="2" charset="2"/>
              <a:buChar char="Ø"/>
              <a:defRPr/>
            </a:pPr>
            <a:r>
              <a:rPr lang="en-US" sz="6600" b="0" dirty="0">
                <a:effectLst>
                  <a:outerShdw blurRad="38100" dist="38100" dir="2700000" algn="tl">
                    <a:srgbClr val="000000"/>
                  </a:outerShdw>
                </a:effectLst>
              </a:rPr>
              <a:t>Pride</a:t>
            </a:r>
          </a:p>
        </p:txBody>
      </p:sp>
      <p:sp>
        <p:nvSpPr>
          <p:cNvPr id="9" name="Rectangle 8"/>
          <p:cNvSpPr>
            <a:spLocks noChangeArrowheads="1"/>
          </p:cNvSpPr>
          <p:nvPr/>
        </p:nvSpPr>
        <p:spPr bwMode="auto">
          <a:xfrm>
            <a:off x="304800" y="1295400"/>
            <a:ext cx="7620000" cy="1219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dirty="0">
                <a:effectLst>
                  <a:outerShdw blurRad="38100" dist="38100" dir="2700000" algn="tl">
                    <a:srgbClr val="000000"/>
                  </a:outerShdw>
                </a:effectLst>
                <a:latin typeface="Times New Roman"/>
              </a:rPr>
              <a:t>Jesus: The spirit is willing </a:t>
            </a:r>
            <a:br>
              <a:rPr lang="en-US" sz="5400" b="0" dirty="0">
                <a:effectLst>
                  <a:outerShdw blurRad="38100" dist="38100" dir="2700000" algn="tl">
                    <a:srgbClr val="000000"/>
                  </a:outerShdw>
                </a:effectLst>
                <a:latin typeface="Times New Roman"/>
              </a:rPr>
            </a:br>
            <a:r>
              <a:rPr lang="en-US" sz="5400" b="0" dirty="0">
                <a:effectLst>
                  <a:outerShdw blurRad="38100" dist="38100" dir="2700000" algn="tl">
                    <a:srgbClr val="000000"/>
                  </a:outerShdw>
                </a:effectLst>
                <a:latin typeface="Times New Roman"/>
              </a:rPr>
              <a:t>          but the flesh is weak</a:t>
            </a:r>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a:p>
            <a:pPr algn="l">
              <a:lnSpc>
                <a:spcPct val="75000"/>
              </a:lnSpc>
              <a:buClr>
                <a:schemeClr val="tx2"/>
              </a:buClr>
              <a:buFont typeface="Wingdings" pitchFamily="2" charset="2"/>
              <a:buChar char="Ø"/>
              <a:defRPr/>
            </a:pPr>
            <a:r>
              <a:rPr lang="en-US" sz="4800" b="0" dirty="0"/>
              <a:t>Self-will</a:t>
            </a:r>
          </a:p>
          <a:p>
            <a:pPr algn="l">
              <a:lnSpc>
                <a:spcPct val="75000"/>
              </a:lnSpc>
              <a:buClr>
                <a:schemeClr val="tx2"/>
              </a:buClr>
              <a:buFont typeface="Wingdings" pitchFamily="2" charset="2"/>
              <a:buChar char="Ø"/>
              <a:defRPr/>
            </a:pPr>
            <a:r>
              <a:rPr lang="en-US" sz="4800" b="0" dirty="0">
                <a:effectLst>
                  <a:outerShdw blurRad="38100" dist="38100" dir="2700000" algn="tl">
                    <a:srgbClr val="000000"/>
                  </a:outerShdw>
                </a:effectLst>
              </a:rPr>
              <a:t>S</a:t>
            </a:r>
            <a:r>
              <a:rPr lang="en-US" sz="4800" b="0" dirty="0"/>
              <a:t>elf-pleasing</a:t>
            </a:r>
          </a:p>
          <a:p>
            <a:pPr algn="l">
              <a:lnSpc>
                <a:spcPct val="75000"/>
              </a:lnSpc>
              <a:buClr>
                <a:schemeClr val="tx2"/>
              </a:buClr>
              <a:buFont typeface="Wingdings" pitchFamily="2" charset="2"/>
              <a:buChar char="Ø"/>
              <a:defRPr/>
            </a:pPr>
            <a:r>
              <a:rPr lang="en-US" sz="4800" b="0" dirty="0">
                <a:effectLst>
                  <a:outerShdw blurRad="38100" dist="38100" dir="2700000" algn="tl">
                    <a:srgbClr val="000000"/>
                  </a:outerShdw>
                </a:effectLst>
              </a:rPr>
              <a:t>Self-confident</a:t>
            </a:r>
          </a:p>
          <a:p>
            <a:pPr algn="l">
              <a:lnSpc>
                <a:spcPct val="75000"/>
              </a:lnSpc>
              <a:buClr>
                <a:schemeClr val="tx2"/>
              </a:buClr>
              <a:buFont typeface="Wingdings" pitchFamily="2" charset="2"/>
              <a:buChar char="Ø"/>
              <a:defRPr/>
            </a:pPr>
            <a:r>
              <a:rPr lang="en-US" sz="6600" b="0" dirty="0">
                <a:effectLst>
                  <a:outerShdw blurRad="38100" dist="38100" dir="2700000" algn="tl">
                    <a:srgbClr val="000000"/>
                  </a:outerShdw>
                </a:effectLst>
              </a:rPr>
              <a:t>Pride</a:t>
            </a:r>
          </a:p>
        </p:txBody>
      </p:sp>
      <p:sp>
        <p:nvSpPr>
          <p:cNvPr id="7" name="Rectangle 6"/>
          <p:cNvSpPr>
            <a:spLocks noChangeArrowheads="1"/>
          </p:cNvSpPr>
          <p:nvPr/>
        </p:nvSpPr>
        <p:spPr bwMode="auto">
          <a:xfrm>
            <a:off x="533400" y="3733800"/>
            <a:ext cx="7620000" cy="990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latin typeface="Times New Roman"/>
              </a:rPr>
              <a:t>John 13: 8 “No,” Peter protested, “you will never ever wash my feet!”</a:t>
            </a:r>
          </a:p>
        </p:txBody>
      </p:sp>
      <p:sp>
        <p:nvSpPr>
          <p:cNvPr id="9" name="Rectangle 8"/>
          <p:cNvSpPr>
            <a:spLocks noChangeArrowheads="1"/>
          </p:cNvSpPr>
          <p:nvPr/>
        </p:nvSpPr>
        <p:spPr bwMode="auto">
          <a:xfrm>
            <a:off x="304800" y="1295400"/>
            <a:ext cx="7620000" cy="1219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dirty="0">
                <a:effectLst>
                  <a:outerShdw blurRad="38100" dist="38100" dir="2700000" algn="tl">
                    <a:srgbClr val="000000"/>
                  </a:outerShdw>
                </a:effectLst>
                <a:latin typeface="Times New Roman"/>
              </a:rPr>
              <a:t>Jesus: The spirit is willing </a:t>
            </a:r>
            <a:br>
              <a:rPr lang="en-US" sz="5400" b="0" dirty="0">
                <a:effectLst>
                  <a:outerShdw blurRad="38100" dist="38100" dir="2700000" algn="tl">
                    <a:srgbClr val="000000"/>
                  </a:outerShdw>
                </a:effectLst>
                <a:latin typeface="Times New Roman"/>
              </a:rPr>
            </a:br>
            <a:r>
              <a:rPr lang="en-US" sz="5400" b="0" dirty="0">
                <a:effectLst>
                  <a:outerShdw blurRad="38100" dist="38100" dir="2700000" algn="tl">
                    <a:srgbClr val="000000"/>
                  </a:outerShdw>
                </a:effectLst>
                <a:latin typeface="Times New Roman"/>
              </a:rPr>
              <a:t>          but the flesh is weak</a:t>
            </a:r>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
        <p:nvSpPr>
          <p:cNvPr id="5" name="Rectangle 4"/>
          <p:cNvSpPr>
            <a:spLocks noChangeArrowheads="1"/>
          </p:cNvSpPr>
          <p:nvPr/>
        </p:nvSpPr>
        <p:spPr bwMode="auto">
          <a:xfrm>
            <a:off x="1524000" y="5029200"/>
            <a:ext cx="4419600" cy="1219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Shows Peter’s heart</a:t>
            </a:r>
          </a:p>
        </p:txBody>
      </p:sp>
      <p:sp>
        <p:nvSpPr>
          <p:cNvPr id="6" name="Rectangle 5"/>
          <p:cNvSpPr>
            <a:spLocks noChangeArrowheads="1"/>
          </p:cNvSpPr>
          <p:nvPr/>
        </p:nvSpPr>
        <p:spPr bwMode="auto">
          <a:xfrm>
            <a:off x="4114800" y="152400"/>
            <a:ext cx="4876800" cy="6553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Peter: </a:t>
            </a:r>
            <a:r>
              <a:rPr lang="en-US" sz="4800" b="0" dirty="0">
                <a:effectLst>
                  <a:outerShdw blurRad="38100" dist="38100" dir="2700000" algn="tl">
                    <a:srgbClr val="000000"/>
                  </a:outerShdw>
                </a:effectLst>
              </a:rPr>
              <a:t>A zealous but ‘fleshly’ man</a:t>
            </a:r>
          </a:p>
          <a:p>
            <a:pPr algn="l">
              <a:lnSpc>
                <a:spcPct val="75000"/>
              </a:lnSpc>
              <a:buClr>
                <a:schemeClr val="tx2"/>
              </a:buClr>
              <a:buFont typeface="Wingdings" pitchFamily="2" charset="2"/>
              <a:buChar char="Ø"/>
              <a:defRPr/>
            </a:pPr>
            <a:r>
              <a:rPr lang="en-US" sz="4800" b="0" dirty="0"/>
              <a:t>Self-will</a:t>
            </a:r>
          </a:p>
          <a:p>
            <a:pPr algn="l">
              <a:lnSpc>
                <a:spcPct val="75000"/>
              </a:lnSpc>
              <a:buClr>
                <a:schemeClr val="tx2"/>
              </a:buClr>
              <a:buFont typeface="Wingdings" pitchFamily="2" charset="2"/>
              <a:buChar char="Ø"/>
              <a:defRPr/>
            </a:pPr>
            <a:r>
              <a:rPr lang="en-US" sz="4800" b="0" dirty="0">
                <a:effectLst>
                  <a:outerShdw blurRad="38100" dist="38100" dir="2700000" algn="tl">
                    <a:srgbClr val="000000"/>
                  </a:outerShdw>
                </a:effectLst>
              </a:rPr>
              <a:t>S</a:t>
            </a:r>
            <a:r>
              <a:rPr lang="en-US" sz="4800" b="0" dirty="0"/>
              <a:t>elf-serving</a:t>
            </a:r>
          </a:p>
          <a:p>
            <a:pPr algn="l">
              <a:lnSpc>
                <a:spcPct val="75000"/>
              </a:lnSpc>
              <a:buClr>
                <a:schemeClr val="tx2"/>
              </a:buClr>
              <a:buFont typeface="Wingdings" pitchFamily="2" charset="2"/>
              <a:buChar char="Ø"/>
              <a:defRPr/>
            </a:pPr>
            <a:r>
              <a:rPr lang="en-US" sz="4800" b="0" dirty="0">
                <a:effectLst>
                  <a:outerShdw blurRad="38100" dist="38100" dir="2700000" algn="tl">
                    <a:srgbClr val="000000"/>
                  </a:outerShdw>
                </a:effectLst>
              </a:rPr>
              <a:t>Self-confident</a:t>
            </a:r>
          </a:p>
          <a:p>
            <a:pPr algn="l">
              <a:lnSpc>
                <a:spcPct val="75000"/>
              </a:lnSpc>
              <a:buClr>
                <a:schemeClr val="tx2"/>
              </a:buClr>
              <a:buFont typeface="Wingdings" pitchFamily="2" charset="2"/>
              <a:buChar char="Ø"/>
              <a:defRPr/>
            </a:pPr>
            <a:r>
              <a:rPr lang="en-US" sz="6600" b="0" dirty="0">
                <a:effectLst>
                  <a:outerShdw blurRad="38100" dist="38100" dir="2700000" algn="tl">
                    <a:srgbClr val="000000"/>
                  </a:outerShdw>
                </a:effectLst>
              </a:rPr>
              <a:t>Pride</a:t>
            </a:r>
          </a:p>
        </p:txBody>
      </p:sp>
      <p:sp>
        <p:nvSpPr>
          <p:cNvPr id="8" name="Rectangle 7"/>
          <p:cNvSpPr>
            <a:spLocks noChangeArrowheads="1"/>
          </p:cNvSpPr>
          <p:nvPr/>
        </p:nvSpPr>
        <p:spPr bwMode="auto">
          <a:xfrm>
            <a:off x="533400" y="4800600"/>
            <a:ext cx="7010400" cy="1371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dirty="0">
                <a:effectLst>
                  <a:outerShdw blurRad="38100" dist="38100" dir="2700000" algn="tl">
                    <a:srgbClr val="000000"/>
                  </a:outerShdw>
                </a:effectLst>
                <a:latin typeface="Times New Roman"/>
              </a:rPr>
              <a:t>Jesus: “When you turn, strengthen your brothers</a:t>
            </a:r>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 Later, Jesus appeared again to the disciples beside the </a:t>
            </a:r>
            <a:r>
              <a:rPr lang="en-US" sz="4800" u="sng" dirty="0"/>
              <a:t>Sea of Galilee</a:t>
            </a:r>
            <a:r>
              <a:rPr lang="en-US" sz="4800" dirty="0"/>
              <a:t>. This is how it happened. </a:t>
            </a:r>
          </a:p>
        </p:txBody>
      </p:sp>
      <p:sp>
        <p:nvSpPr>
          <p:cNvPr id="4" name="Rectangle 4"/>
          <p:cNvSpPr>
            <a:spLocks noChangeArrowheads="1"/>
          </p:cNvSpPr>
          <p:nvPr/>
        </p:nvSpPr>
        <p:spPr bwMode="auto">
          <a:xfrm>
            <a:off x="1219200" y="2971800"/>
            <a:ext cx="6248400" cy="6858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b="0" dirty="0">
                <a:effectLst>
                  <a:outerShdw blurRad="38100" dist="38100" dir="2700000" algn="tl">
                    <a:srgbClr val="000000"/>
                  </a:outerShdw>
                </a:effectLst>
              </a:rPr>
              <a:t>Location has changed</a:t>
            </a:r>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8-11 The others stayed with the boat and pulled the loaded net to the shore, for they were only about a hundred yards from shore.</a:t>
            </a:r>
          </a:p>
          <a:p>
            <a:pPr>
              <a:lnSpc>
                <a:spcPct val="75000"/>
              </a:lnSpc>
              <a:spcBef>
                <a:spcPct val="10000"/>
              </a:spcBef>
              <a:buFont typeface="Wingdings" pitchFamily="2" charset="2"/>
              <a:buNone/>
              <a:defRPr/>
            </a:pPr>
            <a:r>
              <a:rPr lang="en-US" sz="4800" dirty="0"/>
              <a:t> When they got there, they found breakfast waiting for them—fish cooking over a charcoal fire, and some bread.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87076">
                                            <p:txEl>
                                              <p:pRg st="1" end="1"/>
                                            </p:txEl>
                                          </p:spTgt>
                                        </p:tgtEl>
                                        <p:attrNameLst>
                                          <p:attrName>style.visibility</p:attrName>
                                        </p:attrNameLst>
                                      </p:cBhvr>
                                      <p:to>
                                        <p:strVal val="visible"/>
                                      </p:to>
                                    </p:set>
                                    <p:animEffect transition="in" filter="wipe(left)">
                                      <p:cBhvr>
                                        <p:cTn id="7" dur="500"/>
                                        <p:tgtEl>
                                          <p:spTgt spid="38707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10 “Bring some of the fish you’ve just caught,” Jesus said. </a:t>
            </a:r>
          </a:p>
          <a:p>
            <a:pPr>
              <a:lnSpc>
                <a:spcPct val="75000"/>
              </a:lnSpc>
              <a:spcBef>
                <a:spcPct val="10000"/>
              </a:spcBef>
              <a:buFont typeface="Monotype Sorts" pitchFamily="2" charset="2"/>
              <a:buNone/>
              <a:defRPr/>
            </a:pPr>
            <a:r>
              <a:rPr lang="en-US" sz="4800" dirty="0"/>
              <a:t>11 So Simon Peter went aboard and dragged the net to the shore, full of </a:t>
            </a:r>
            <a:r>
              <a:rPr lang="en-US" sz="4800" u="sng" dirty="0"/>
              <a:t>large fish, a hundred and fifty-three</a:t>
            </a:r>
            <a:r>
              <a:rPr lang="en-US" sz="4800" dirty="0"/>
              <a:t>; and although there were so many, </a:t>
            </a:r>
            <a:r>
              <a:rPr lang="en-US" sz="4800" u="sng" dirty="0"/>
              <a:t>the net was not torn</a:t>
            </a:r>
            <a:r>
              <a:rPr lang="en-US" sz="4800" dirty="0"/>
              <a:t>. </a:t>
            </a:r>
          </a:p>
        </p:txBody>
      </p:sp>
    </p:spTree>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12 “Now come and have some breakfast!” Jesus said… </a:t>
            </a:r>
          </a:p>
          <a:p>
            <a:pPr>
              <a:lnSpc>
                <a:spcPct val="75000"/>
              </a:lnSpc>
              <a:spcBef>
                <a:spcPct val="10000"/>
              </a:spcBef>
              <a:buFont typeface="Monotype Sorts" pitchFamily="2" charset="2"/>
              <a:buNone/>
              <a:defRPr/>
            </a:pPr>
            <a:r>
              <a:rPr lang="en-US" sz="4800" dirty="0"/>
              <a:t>13 Then Jesus served them the bread and the fish.</a:t>
            </a:r>
          </a:p>
          <a:p>
            <a:pPr>
              <a:lnSpc>
                <a:spcPct val="75000"/>
              </a:lnSpc>
              <a:spcBef>
                <a:spcPct val="10000"/>
              </a:spcBef>
              <a:buNone/>
              <a:defRPr/>
            </a:pPr>
            <a:r>
              <a:rPr lang="en-US" sz="4800" dirty="0"/>
              <a:t>14 This was the third time Jesus had appeared to his disciples since he had been raised from the dead.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87076">
                                            <p:txEl>
                                              <p:pRg st="1" end="1"/>
                                            </p:txEl>
                                          </p:spTgt>
                                        </p:tgtEl>
                                        <p:attrNameLst>
                                          <p:attrName>style.visibility</p:attrName>
                                        </p:attrNameLst>
                                      </p:cBhvr>
                                      <p:to>
                                        <p:strVal val="visible"/>
                                      </p:to>
                                    </p:set>
                                    <p:animEffect transition="in" filter="wipe(left)">
                                      <p:cBhvr>
                                        <p:cTn id="7" dur="500"/>
                                        <p:tgtEl>
                                          <p:spTgt spid="38707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87076">
                                            <p:txEl>
                                              <p:pRg st="2" end="2"/>
                                            </p:txEl>
                                          </p:spTgt>
                                        </p:tgtEl>
                                        <p:attrNameLst>
                                          <p:attrName>style.visibility</p:attrName>
                                        </p:attrNameLst>
                                      </p:cBhvr>
                                      <p:to>
                                        <p:strVal val="visible"/>
                                      </p:to>
                                    </p:set>
                                    <p:animEffect transition="in" filter="wipe(left)">
                                      <p:cBhvr>
                                        <p:cTn id="12" dur="500"/>
                                        <p:tgtEl>
                                          <p:spTgt spid="38707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15 After breakfast Jesus asked Simon Peter, “Simon son of John, do you </a:t>
            </a:r>
            <a:r>
              <a:rPr lang="en-US" sz="4800" u="sng" dirty="0"/>
              <a:t>love</a:t>
            </a:r>
            <a:r>
              <a:rPr lang="en-US" sz="4800" dirty="0"/>
              <a:t> me more than these?”</a:t>
            </a:r>
          </a:p>
          <a:p>
            <a:pPr>
              <a:lnSpc>
                <a:spcPct val="75000"/>
              </a:lnSpc>
              <a:spcBef>
                <a:spcPct val="10000"/>
              </a:spcBef>
              <a:buFont typeface="Monotype Sorts" pitchFamily="2" charset="2"/>
              <a:buNone/>
              <a:defRPr/>
            </a:pPr>
            <a:r>
              <a:rPr lang="en-US" sz="4800" dirty="0"/>
              <a:t>“Yes, Lord,” Peter replied, “you know I </a:t>
            </a:r>
            <a:r>
              <a:rPr lang="en-US" sz="4800" u="sng" dirty="0"/>
              <a:t>love</a:t>
            </a:r>
            <a:r>
              <a:rPr lang="en-US" sz="4800" dirty="0"/>
              <a:t> you.”</a:t>
            </a:r>
          </a:p>
          <a:p>
            <a:pPr>
              <a:lnSpc>
                <a:spcPct val="75000"/>
              </a:lnSpc>
              <a:spcBef>
                <a:spcPct val="10000"/>
              </a:spcBef>
              <a:buFont typeface="Monotype Sorts" pitchFamily="2" charset="2"/>
              <a:buNone/>
              <a:defRPr/>
            </a:pPr>
            <a:r>
              <a:rPr lang="en-US" sz="4800" dirty="0"/>
              <a:t>“Then feed my lambs,” Jesus told him.</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87076">
                                            <p:txEl>
                                              <p:pRg st="1" end="1"/>
                                            </p:txEl>
                                          </p:spTgt>
                                        </p:tgtEl>
                                        <p:attrNameLst>
                                          <p:attrName>style.visibility</p:attrName>
                                        </p:attrNameLst>
                                      </p:cBhvr>
                                      <p:to>
                                        <p:strVal val="visible"/>
                                      </p:to>
                                    </p:set>
                                    <p:animEffect transition="in" filter="wipe(left)">
                                      <p:cBhvr>
                                        <p:cTn id="7" dur="500"/>
                                        <p:tgtEl>
                                          <p:spTgt spid="38707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87076">
                                            <p:txEl>
                                              <p:pRg st="2" end="2"/>
                                            </p:txEl>
                                          </p:spTgt>
                                        </p:tgtEl>
                                        <p:attrNameLst>
                                          <p:attrName>style.visibility</p:attrName>
                                        </p:attrNameLst>
                                      </p:cBhvr>
                                      <p:to>
                                        <p:strVal val="visible"/>
                                      </p:to>
                                    </p:set>
                                    <p:animEffect transition="in" filter="wipe(left)">
                                      <p:cBhvr>
                                        <p:cTn id="12" dur="500"/>
                                        <p:tgtEl>
                                          <p:spTgt spid="38707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15 After breakfast Jesus asked Simon Peter, “Simon son of John, do you </a:t>
            </a:r>
            <a:r>
              <a:rPr lang="en-US" sz="4800" u="sng" dirty="0"/>
              <a:t>love</a:t>
            </a:r>
            <a:r>
              <a:rPr lang="en-US" sz="4800" dirty="0"/>
              <a:t> me more than these?”</a:t>
            </a:r>
          </a:p>
          <a:p>
            <a:pPr>
              <a:lnSpc>
                <a:spcPct val="75000"/>
              </a:lnSpc>
              <a:spcBef>
                <a:spcPct val="10000"/>
              </a:spcBef>
              <a:buFont typeface="Monotype Sorts" pitchFamily="2" charset="2"/>
              <a:buNone/>
              <a:defRPr/>
            </a:pPr>
            <a:r>
              <a:rPr lang="en-US" sz="4800" dirty="0"/>
              <a:t>“Yes, Lord,” Peter replied, “you know I </a:t>
            </a:r>
            <a:r>
              <a:rPr lang="en-US" sz="4800" u="sng" dirty="0"/>
              <a:t>love</a:t>
            </a:r>
            <a:r>
              <a:rPr lang="en-US" sz="4800" dirty="0"/>
              <a:t> you.”</a:t>
            </a:r>
          </a:p>
          <a:p>
            <a:pPr>
              <a:lnSpc>
                <a:spcPct val="75000"/>
              </a:lnSpc>
              <a:spcBef>
                <a:spcPct val="10000"/>
              </a:spcBef>
              <a:buFont typeface="Monotype Sorts" pitchFamily="2" charset="2"/>
              <a:buNone/>
              <a:defRPr/>
            </a:pPr>
            <a:r>
              <a:rPr lang="en-US" sz="4800" dirty="0"/>
              <a:t>“Then feed my lambs,” Jesus told him.</a:t>
            </a:r>
          </a:p>
        </p:txBody>
      </p:sp>
      <p:sp>
        <p:nvSpPr>
          <p:cNvPr id="41988" name="Right Arrow 4"/>
          <p:cNvSpPr>
            <a:spLocks noChangeArrowheads="1"/>
          </p:cNvSpPr>
          <p:nvPr/>
        </p:nvSpPr>
        <p:spPr bwMode="auto">
          <a:xfrm rot="-7828361">
            <a:off x="2474119" y="4160044"/>
            <a:ext cx="4700588" cy="457200"/>
          </a:xfrm>
          <a:prstGeom prst="rightArrow">
            <a:avLst>
              <a:gd name="adj1" fmla="val 50000"/>
              <a:gd name="adj2" fmla="val 269645"/>
            </a:avLst>
          </a:prstGeom>
          <a:solidFill>
            <a:schemeClr val="bg1"/>
          </a:solidFill>
          <a:ln w="19050" algn="ctr">
            <a:solidFill>
              <a:schemeClr val="tx1"/>
            </a:solidFill>
            <a:round/>
            <a:headEnd/>
            <a:tailEnd/>
          </a:ln>
        </p:spPr>
        <p:txBody>
          <a:bodyPr wrap="none" anchor="ctr"/>
          <a:lstStyle/>
          <a:p>
            <a:endParaRPr lang="en-US"/>
          </a:p>
        </p:txBody>
      </p:sp>
      <p:sp>
        <p:nvSpPr>
          <p:cNvPr id="41989" name="Right Arrow 5"/>
          <p:cNvSpPr>
            <a:spLocks noChangeArrowheads="1"/>
          </p:cNvSpPr>
          <p:nvPr/>
        </p:nvSpPr>
        <p:spPr bwMode="auto">
          <a:xfrm rot="-8610452">
            <a:off x="2686050" y="4870450"/>
            <a:ext cx="4102100" cy="457200"/>
          </a:xfrm>
          <a:prstGeom prst="rightArrow">
            <a:avLst>
              <a:gd name="adj1" fmla="val 50000"/>
              <a:gd name="adj2" fmla="val 269665"/>
            </a:avLst>
          </a:prstGeom>
          <a:solidFill>
            <a:schemeClr val="bg1"/>
          </a:solidFill>
          <a:ln w="19050" algn="ctr">
            <a:solidFill>
              <a:schemeClr val="tx1"/>
            </a:solidFill>
            <a:round/>
            <a:headEnd/>
            <a:tailEnd/>
          </a:ln>
        </p:spPr>
        <p:txBody>
          <a:bodyPr wrap="none" anchor="ctr"/>
          <a:lstStyle/>
          <a:p>
            <a:endParaRPr lang="en-US"/>
          </a:p>
        </p:txBody>
      </p:sp>
      <p:sp>
        <p:nvSpPr>
          <p:cNvPr id="4" name="Rectangle 3"/>
          <p:cNvSpPr>
            <a:spLocks noChangeArrowheads="1"/>
          </p:cNvSpPr>
          <p:nvPr/>
        </p:nvSpPr>
        <p:spPr bwMode="auto">
          <a:xfrm>
            <a:off x="2438400" y="5410200"/>
            <a:ext cx="6553200" cy="1219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dirty="0">
                <a:effectLst>
                  <a:outerShdw blurRad="38100" dist="38100" dir="2700000" algn="tl">
                    <a:srgbClr val="000000"/>
                  </a:outerShdw>
                </a:effectLst>
                <a:latin typeface="Times New Roman"/>
              </a:rPr>
              <a:t>Peter and Jesus using different words here</a:t>
            </a:r>
          </a:p>
        </p:txBody>
      </p:sp>
    </p:spTree>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15 After breakfast Jesus asked Simon Peter, “Simon son of John, do you </a:t>
            </a:r>
            <a:r>
              <a:rPr lang="en-US" sz="4800" u="sng" dirty="0"/>
              <a:t>love</a:t>
            </a:r>
            <a:r>
              <a:rPr lang="en-US" sz="4800" dirty="0"/>
              <a:t> me more than these?”</a:t>
            </a:r>
          </a:p>
          <a:p>
            <a:pPr>
              <a:lnSpc>
                <a:spcPct val="75000"/>
              </a:lnSpc>
              <a:spcBef>
                <a:spcPct val="10000"/>
              </a:spcBef>
              <a:buFont typeface="Monotype Sorts" pitchFamily="2" charset="2"/>
              <a:buNone/>
              <a:defRPr/>
            </a:pPr>
            <a:r>
              <a:rPr lang="en-US" sz="4800" dirty="0"/>
              <a:t>“Yes, Lord,” Peter replied, “you know I </a:t>
            </a:r>
            <a:r>
              <a:rPr lang="en-US" sz="4800" u="sng" dirty="0"/>
              <a:t>love</a:t>
            </a:r>
            <a:r>
              <a:rPr lang="en-US" sz="4800" dirty="0"/>
              <a:t> you.”</a:t>
            </a:r>
          </a:p>
          <a:p>
            <a:pPr>
              <a:lnSpc>
                <a:spcPct val="75000"/>
              </a:lnSpc>
              <a:spcBef>
                <a:spcPct val="10000"/>
              </a:spcBef>
              <a:buFont typeface="Monotype Sorts" pitchFamily="2" charset="2"/>
              <a:buNone/>
              <a:defRPr/>
            </a:pPr>
            <a:r>
              <a:rPr lang="en-US" sz="4800" dirty="0"/>
              <a:t>“Then feed my lambs,” Jesus told him.</a:t>
            </a:r>
          </a:p>
        </p:txBody>
      </p:sp>
      <p:sp>
        <p:nvSpPr>
          <p:cNvPr id="41988" name="Right Arrow 4"/>
          <p:cNvSpPr>
            <a:spLocks noChangeArrowheads="1"/>
          </p:cNvSpPr>
          <p:nvPr/>
        </p:nvSpPr>
        <p:spPr bwMode="auto">
          <a:xfrm rot="-7828361">
            <a:off x="2474119" y="4160044"/>
            <a:ext cx="4700588" cy="457200"/>
          </a:xfrm>
          <a:prstGeom prst="rightArrow">
            <a:avLst>
              <a:gd name="adj1" fmla="val 50000"/>
              <a:gd name="adj2" fmla="val 269645"/>
            </a:avLst>
          </a:prstGeom>
          <a:solidFill>
            <a:schemeClr val="bg1"/>
          </a:solidFill>
          <a:ln w="19050" algn="ctr">
            <a:solidFill>
              <a:schemeClr val="tx1"/>
            </a:solidFill>
            <a:round/>
            <a:headEnd/>
            <a:tailEnd/>
          </a:ln>
        </p:spPr>
        <p:txBody>
          <a:bodyPr wrap="none" anchor="ctr"/>
          <a:lstStyle/>
          <a:p>
            <a:endParaRPr lang="en-US"/>
          </a:p>
        </p:txBody>
      </p:sp>
      <p:sp>
        <p:nvSpPr>
          <p:cNvPr id="41989" name="Right Arrow 5"/>
          <p:cNvSpPr>
            <a:spLocks noChangeArrowheads="1"/>
          </p:cNvSpPr>
          <p:nvPr/>
        </p:nvSpPr>
        <p:spPr bwMode="auto">
          <a:xfrm rot="-8610452">
            <a:off x="2686050" y="4870450"/>
            <a:ext cx="4102100" cy="457200"/>
          </a:xfrm>
          <a:prstGeom prst="rightArrow">
            <a:avLst>
              <a:gd name="adj1" fmla="val 50000"/>
              <a:gd name="adj2" fmla="val 269665"/>
            </a:avLst>
          </a:prstGeom>
          <a:solidFill>
            <a:schemeClr val="bg1"/>
          </a:solidFill>
          <a:ln w="19050" algn="ctr">
            <a:solidFill>
              <a:schemeClr val="tx1"/>
            </a:solidFill>
            <a:round/>
            <a:headEnd/>
            <a:tailEnd/>
          </a:ln>
        </p:spPr>
        <p:txBody>
          <a:bodyPr wrap="none" anchor="ctr"/>
          <a:lstStyle/>
          <a:p>
            <a:endParaRPr lang="en-US"/>
          </a:p>
        </p:txBody>
      </p:sp>
      <p:sp>
        <p:nvSpPr>
          <p:cNvPr id="4" name="Rectangle 3"/>
          <p:cNvSpPr>
            <a:spLocks noChangeArrowheads="1"/>
          </p:cNvSpPr>
          <p:nvPr/>
        </p:nvSpPr>
        <p:spPr bwMode="auto">
          <a:xfrm>
            <a:off x="2438400" y="5410200"/>
            <a:ext cx="6553200" cy="1219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dirty="0">
                <a:effectLst>
                  <a:outerShdw blurRad="38100" dist="38100" dir="2700000" algn="tl">
                    <a:srgbClr val="000000"/>
                  </a:outerShdw>
                </a:effectLst>
                <a:latin typeface="Times New Roman"/>
              </a:rPr>
              <a:t>Peter and Jesus using different words here</a:t>
            </a:r>
          </a:p>
        </p:txBody>
      </p:sp>
      <p:sp>
        <p:nvSpPr>
          <p:cNvPr id="7" name="Rectangle 6"/>
          <p:cNvSpPr>
            <a:spLocks noChangeArrowheads="1"/>
          </p:cNvSpPr>
          <p:nvPr/>
        </p:nvSpPr>
        <p:spPr bwMode="auto">
          <a:xfrm>
            <a:off x="4343400" y="2895600"/>
            <a:ext cx="22860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i="1" dirty="0">
                <a:effectLst>
                  <a:outerShdw blurRad="38100" dist="38100" dir="2700000" algn="tl">
                    <a:srgbClr val="000000"/>
                  </a:outerShdw>
                </a:effectLst>
                <a:latin typeface="Times New Roman"/>
              </a:rPr>
              <a:t>agapao</a:t>
            </a:r>
          </a:p>
        </p:txBody>
      </p:sp>
    </p:spTree>
  </p:cSld>
  <p:clrMapOvr>
    <a:masterClrMapping/>
  </p:clrMapOvr>
  <p:transition spd="slow">
    <p:wipe/>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15 After breakfast Jesus asked Simon Peter, “Simon son of John, do you </a:t>
            </a:r>
            <a:r>
              <a:rPr lang="en-US" sz="4800" u="sng" dirty="0"/>
              <a:t>love</a:t>
            </a:r>
            <a:r>
              <a:rPr lang="en-US" sz="4800" dirty="0"/>
              <a:t> me more than these?”</a:t>
            </a:r>
          </a:p>
          <a:p>
            <a:pPr>
              <a:lnSpc>
                <a:spcPct val="75000"/>
              </a:lnSpc>
              <a:spcBef>
                <a:spcPct val="10000"/>
              </a:spcBef>
              <a:buFont typeface="Monotype Sorts" pitchFamily="2" charset="2"/>
              <a:buNone/>
              <a:defRPr/>
            </a:pPr>
            <a:r>
              <a:rPr lang="en-US" sz="4800" dirty="0"/>
              <a:t>“Yes, Lord,” Peter replied, “you know I </a:t>
            </a:r>
            <a:r>
              <a:rPr lang="en-US" sz="4800" u="sng" dirty="0"/>
              <a:t>love</a:t>
            </a:r>
            <a:r>
              <a:rPr lang="en-US" sz="4800" dirty="0"/>
              <a:t> you.”</a:t>
            </a:r>
          </a:p>
          <a:p>
            <a:pPr>
              <a:lnSpc>
                <a:spcPct val="75000"/>
              </a:lnSpc>
              <a:spcBef>
                <a:spcPct val="10000"/>
              </a:spcBef>
              <a:buFont typeface="Monotype Sorts" pitchFamily="2" charset="2"/>
              <a:buNone/>
              <a:defRPr/>
            </a:pPr>
            <a:r>
              <a:rPr lang="en-US" sz="4800" dirty="0"/>
              <a:t>“Then feed my lambs,” Jesus told him.</a:t>
            </a:r>
          </a:p>
        </p:txBody>
      </p:sp>
      <p:sp>
        <p:nvSpPr>
          <p:cNvPr id="41988" name="Right Arrow 4"/>
          <p:cNvSpPr>
            <a:spLocks noChangeArrowheads="1"/>
          </p:cNvSpPr>
          <p:nvPr/>
        </p:nvSpPr>
        <p:spPr bwMode="auto">
          <a:xfrm rot="-7828361">
            <a:off x="2474119" y="4160044"/>
            <a:ext cx="4700588" cy="457200"/>
          </a:xfrm>
          <a:prstGeom prst="rightArrow">
            <a:avLst>
              <a:gd name="adj1" fmla="val 50000"/>
              <a:gd name="adj2" fmla="val 269645"/>
            </a:avLst>
          </a:prstGeom>
          <a:solidFill>
            <a:schemeClr val="bg1"/>
          </a:solidFill>
          <a:ln w="19050" algn="ctr">
            <a:solidFill>
              <a:schemeClr val="tx1"/>
            </a:solidFill>
            <a:round/>
            <a:headEnd/>
            <a:tailEnd/>
          </a:ln>
        </p:spPr>
        <p:txBody>
          <a:bodyPr wrap="none" anchor="ctr"/>
          <a:lstStyle/>
          <a:p>
            <a:endParaRPr lang="en-US"/>
          </a:p>
        </p:txBody>
      </p:sp>
      <p:sp>
        <p:nvSpPr>
          <p:cNvPr id="41989" name="Right Arrow 5"/>
          <p:cNvSpPr>
            <a:spLocks noChangeArrowheads="1"/>
          </p:cNvSpPr>
          <p:nvPr/>
        </p:nvSpPr>
        <p:spPr bwMode="auto">
          <a:xfrm rot="-8610452">
            <a:off x="2686050" y="4870450"/>
            <a:ext cx="4102100" cy="457200"/>
          </a:xfrm>
          <a:prstGeom prst="rightArrow">
            <a:avLst>
              <a:gd name="adj1" fmla="val 50000"/>
              <a:gd name="adj2" fmla="val 269665"/>
            </a:avLst>
          </a:prstGeom>
          <a:solidFill>
            <a:schemeClr val="bg1"/>
          </a:solidFill>
          <a:ln w="19050" algn="ctr">
            <a:solidFill>
              <a:schemeClr val="tx1"/>
            </a:solidFill>
            <a:round/>
            <a:headEnd/>
            <a:tailEnd/>
          </a:ln>
        </p:spPr>
        <p:txBody>
          <a:bodyPr wrap="none" anchor="ctr"/>
          <a:lstStyle/>
          <a:p>
            <a:endParaRPr lang="en-US"/>
          </a:p>
        </p:txBody>
      </p:sp>
      <p:sp>
        <p:nvSpPr>
          <p:cNvPr id="4" name="Rectangle 3"/>
          <p:cNvSpPr>
            <a:spLocks noChangeArrowheads="1"/>
          </p:cNvSpPr>
          <p:nvPr/>
        </p:nvSpPr>
        <p:spPr bwMode="auto">
          <a:xfrm>
            <a:off x="2438400" y="5410200"/>
            <a:ext cx="6553200" cy="1219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dirty="0">
                <a:effectLst>
                  <a:outerShdw blurRad="38100" dist="38100" dir="2700000" algn="tl">
                    <a:srgbClr val="000000"/>
                  </a:outerShdw>
                </a:effectLst>
                <a:latin typeface="Times New Roman"/>
              </a:rPr>
              <a:t>Peter and Jesus using different words here</a:t>
            </a:r>
          </a:p>
        </p:txBody>
      </p:sp>
      <p:sp>
        <p:nvSpPr>
          <p:cNvPr id="7" name="Rectangle 6"/>
          <p:cNvSpPr>
            <a:spLocks noChangeArrowheads="1"/>
          </p:cNvSpPr>
          <p:nvPr/>
        </p:nvSpPr>
        <p:spPr bwMode="auto">
          <a:xfrm>
            <a:off x="4343400" y="2895600"/>
            <a:ext cx="22860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i="1" dirty="0">
                <a:effectLst>
                  <a:outerShdw blurRad="38100" dist="38100" dir="2700000" algn="tl">
                    <a:srgbClr val="000000"/>
                  </a:outerShdw>
                </a:effectLst>
                <a:latin typeface="Times New Roman"/>
              </a:rPr>
              <a:t>agapao</a:t>
            </a:r>
          </a:p>
        </p:txBody>
      </p:sp>
      <p:sp>
        <p:nvSpPr>
          <p:cNvPr id="8" name="Rectangle 7"/>
          <p:cNvSpPr>
            <a:spLocks noChangeArrowheads="1"/>
          </p:cNvSpPr>
          <p:nvPr/>
        </p:nvSpPr>
        <p:spPr bwMode="auto">
          <a:xfrm>
            <a:off x="1600200" y="4572000"/>
            <a:ext cx="19812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i="1" dirty="0">
                <a:effectLst>
                  <a:outerShdw blurRad="38100" dist="38100" dir="2700000" algn="tl">
                    <a:srgbClr val="000000"/>
                  </a:outerShdw>
                </a:effectLst>
                <a:latin typeface="Times New Roman"/>
              </a:rPr>
              <a:t>phileo</a:t>
            </a:r>
          </a:p>
        </p:txBody>
      </p:sp>
    </p:spTree>
  </p:cSld>
  <p:clrMapOvr>
    <a:masterClrMapping/>
  </p:clrMapOvr>
  <p:transition spd="slow">
    <p:wipe dir="u"/>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15 After breakfast Jesus asked Simon Peter, “Simon son of John, do you </a:t>
            </a:r>
            <a:r>
              <a:rPr lang="en-US" sz="4800" u="sng" dirty="0"/>
              <a:t>love</a:t>
            </a:r>
            <a:r>
              <a:rPr lang="en-US" sz="4800" dirty="0"/>
              <a:t> me more than these?”</a:t>
            </a:r>
          </a:p>
          <a:p>
            <a:pPr>
              <a:lnSpc>
                <a:spcPct val="75000"/>
              </a:lnSpc>
              <a:spcBef>
                <a:spcPct val="10000"/>
              </a:spcBef>
              <a:buFont typeface="Monotype Sorts" pitchFamily="2" charset="2"/>
              <a:buNone/>
              <a:defRPr/>
            </a:pPr>
            <a:r>
              <a:rPr lang="en-US" sz="4800" dirty="0"/>
              <a:t>“Yes, Lord,” Peter replied, “you know I </a:t>
            </a:r>
            <a:r>
              <a:rPr lang="en-US" sz="4800" u="sng" dirty="0"/>
              <a:t>love</a:t>
            </a:r>
            <a:r>
              <a:rPr lang="en-US" sz="4800" dirty="0"/>
              <a:t> you.”</a:t>
            </a:r>
          </a:p>
          <a:p>
            <a:pPr>
              <a:lnSpc>
                <a:spcPct val="75000"/>
              </a:lnSpc>
              <a:spcBef>
                <a:spcPct val="10000"/>
              </a:spcBef>
              <a:buFont typeface="Monotype Sorts" pitchFamily="2" charset="2"/>
              <a:buNone/>
              <a:defRPr/>
            </a:pPr>
            <a:r>
              <a:rPr lang="en-US" sz="4800" dirty="0"/>
              <a:t>“Then feed my lambs,” Jesus told him.</a:t>
            </a:r>
          </a:p>
        </p:txBody>
      </p:sp>
    </p:spTree>
  </p:cSld>
  <p:clrMapOvr>
    <a:masterClrMapping/>
  </p:clrMapOvr>
  <p:transition spd="slow">
    <p:wipe dir="r"/>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15 After breakfast Jesus asked Simon Peter, “Simon son of John, do you </a:t>
            </a:r>
            <a:r>
              <a:rPr lang="en-US" sz="4800" u="sng" dirty="0"/>
              <a:t>love</a:t>
            </a:r>
            <a:r>
              <a:rPr lang="en-US" sz="4800" dirty="0"/>
              <a:t> me more than these?”</a:t>
            </a:r>
          </a:p>
          <a:p>
            <a:pPr>
              <a:lnSpc>
                <a:spcPct val="75000"/>
              </a:lnSpc>
              <a:spcBef>
                <a:spcPct val="10000"/>
              </a:spcBef>
              <a:buFont typeface="Monotype Sorts" pitchFamily="2" charset="2"/>
              <a:buNone/>
              <a:defRPr/>
            </a:pPr>
            <a:r>
              <a:rPr lang="en-US" sz="4800" dirty="0"/>
              <a:t>“Yes, Lord,” Peter replied, “you know I </a:t>
            </a:r>
            <a:r>
              <a:rPr lang="en-US" sz="4800" u="sng" dirty="0"/>
              <a:t>love</a:t>
            </a:r>
            <a:r>
              <a:rPr lang="en-US" sz="4800" dirty="0"/>
              <a:t> you.”</a:t>
            </a:r>
          </a:p>
          <a:p>
            <a:pPr>
              <a:lnSpc>
                <a:spcPct val="75000"/>
              </a:lnSpc>
              <a:spcBef>
                <a:spcPct val="10000"/>
              </a:spcBef>
              <a:buFont typeface="Monotype Sorts" pitchFamily="2" charset="2"/>
              <a:buNone/>
              <a:defRPr/>
            </a:pPr>
            <a:r>
              <a:rPr lang="en-US" sz="4800" dirty="0"/>
              <a:t>“</a:t>
            </a:r>
            <a:r>
              <a:rPr lang="en-US" sz="4800" u="sng" dirty="0"/>
              <a:t>Then feed my lambs</a:t>
            </a:r>
            <a:r>
              <a:rPr lang="en-US" sz="4800" dirty="0"/>
              <a:t>,” Jesus told him.</a:t>
            </a:r>
          </a:p>
        </p:txBody>
      </p:sp>
    </p:spTree>
  </p:cSld>
  <p:clrMapOvr>
    <a:masterClrMapping/>
  </p:clrMapOvr>
  <p:transition spd="slow">
    <p:wipe dir="r"/>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16 Jesus repeated the question: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“Yes, Lord,” Peter said, “you know I </a:t>
            </a:r>
            <a:r>
              <a:rPr lang="en-US" sz="4800" u="sng" dirty="0"/>
              <a:t>love</a:t>
            </a:r>
            <a:r>
              <a:rPr lang="en-US" sz="4800" dirty="0"/>
              <a:t> you.”</a:t>
            </a:r>
          </a:p>
          <a:p>
            <a:pPr>
              <a:lnSpc>
                <a:spcPct val="75000"/>
              </a:lnSpc>
              <a:spcBef>
                <a:spcPct val="10000"/>
              </a:spcBef>
              <a:buFont typeface="Wingdings" pitchFamily="2" charset="2"/>
              <a:buNone/>
              <a:defRPr/>
            </a:pPr>
            <a:r>
              <a:rPr lang="en-US" sz="4800" dirty="0"/>
              <a:t>“Then take care of my sheep,” Jesus said.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87076">
                                            <p:txEl>
                                              <p:pRg st="1" end="1"/>
                                            </p:txEl>
                                          </p:spTgt>
                                        </p:tgtEl>
                                        <p:attrNameLst>
                                          <p:attrName>style.visibility</p:attrName>
                                        </p:attrNameLst>
                                      </p:cBhvr>
                                      <p:to>
                                        <p:strVal val="visible"/>
                                      </p:to>
                                    </p:set>
                                    <p:animEffect transition="in" filter="wipe(left)">
                                      <p:cBhvr>
                                        <p:cTn id="7" dur="500"/>
                                        <p:tgtEl>
                                          <p:spTgt spid="38707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87076">
                                            <p:txEl>
                                              <p:pRg st="2" end="2"/>
                                            </p:txEl>
                                          </p:spTgt>
                                        </p:tgtEl>
                                        <p:attrNameLst>
                                          <p:attrName>style.visibility</p:attrName>
                                        </p:attrNameLst>
                                      </p:cBhvr>
                                      <p:to>
                                        <p:strVal val="visible"/>
                                      </p:to>
                                    </p:set>
                                    <p:animEffect transition="in" filter="wipe(left)">
                                      <p:cBhvr>
                                        <p:cTn id="12" dur="500"/>
                                        <p:tgtEl>
                                          <p:spTgt spid="38707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 Later, Jesus appeared again to the disciples beside the Sea of Galilee. This is how it happened. </a:t>
            </a:r>
          </a:p>
        </p:txBody>
      </p:sp>
      <p:sp>
        <p:nvSpPr>
          <p:cNvPr id="4" name="Rectangle 4"/>
          <p:cNvSpPr>
            <a:spLocks noChangeArrowheads="1"/>
          </p:cNvSpPr>
          <p:nvPr/>
        </p:nvSpPr>
        <p:spPr bwMode="auto">
          <a:xfrm>
            <a:off x="1219200" y="2971800"/>
            <a:ext cx="6781800" cy="6858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5400" dirty="0">
                <a:effectLst>
                  <a:outerShdw blurRad="38100" dist="38100" dir="2700000" algn="tl">
                    <a:srgbClr val="000000"/>
                  </a:outerShdw>
                </a:effectLst>
              </a:rPr>
              <a:t>Location has changed</a:t>
            </a:r>
          </a:p>
        </p:txBody>
      </p:sp>
      <p:sp>
        <p:nvSpPr>
          <p:cNvPr id="6" name="Oval 5"/>
          <p:cNvSpPr/>
          <p:nvPr/>
        </p:nvSpPr>
        <p:spPr bwMode="auto">
          <a:xfrm>
            <a:off x="5562600" y="4191000"/>
            <a:ext cx="1447800" cy="457200"/>
          </a:xfrm>
          <a:prstGeom prst="ellipse">
            <a:avLst/>
          </a:prstGeom>
          <a:noFill/>
          <a:ln w="76200" cap="flat" cmpd="sng" algn="ctr">
            <a:solidFill>
              <a:schemeClr val="bg1">
                <a:lumMod val="75000"/>
              </a:schemeClr>
            </a:solidFill>
            <a:prstDash val="solid"/>
            <a:round/>
            <a:headEnd type="none" w="med" len="med"/>
            <a:tailEnd type="none" w="med" len="med"/>
          </a:ln>
          <a:effectLst/>
        </p:spPr>
        <p:txBody>
          <a:bodyPr wrap="none" anchor="ctr"/>
          <a:lstStyle/>
          <a:p>
            <a:pPr>
              <a:defRPr/>
            </a:pPr>
            <a:endParaRPr lang="en-US"/>
          </a:p>
        </p:txBody>
      </p:sp>
      <p:cxnSp>
        <p:nvCxnSpPr>
          <p:cNvPr id="8" name="Straight Connector 7"/>
          <p:cNvCxnSpPr>
            <a:stCxn id="6" idx="6"/>
          </p:cNvCxnSpPr>
          <p:nvPr/>
        </p:nvCxnSpPr>
        <p:spPr bwMode="auto">
          <a:xfrm flipV="1">
            <a:off x="7010400" y="4267200"/>
            <a:ext cx="381000" cy="152400"/>
          </a:xfrm>
          <a:prstGeom prst="line">
            <a:avLst/>
          </a:prstGeom>
          <a:noFill/>
          <a:ln w="76200" cap="flat" cmpd="sng" algn="ctr">
            <a:solidFill>
              <a:schemeClr val="bg1">
                <a:lumMod val="75000"/>
              </a:schemeClr>
            </a:solidFill>
            <a:prstDash val="solid"/>
            <a:round/>
            <a:headEnd type="none" w="med" len="med"/>
            <a:tailEnd type="none" w="med" len="med"/>
          </a:ln>
          <a:effectLst/>
        </p:spPr>
      </p:cxnSp>
      <p:cxnSp>
        <p:nvCxnSpPr>
          <p:cNvPr id="9" name="Straight Connector 8"/>
          <p:cNvCxnSpPr/>
          <p:nvPr/>
        </p:nvCxnSpPr>
        <p:spPr bwMode="auto">
          <a:xfrm flipV="1">
            <a:off x="7391400" y="1295400"/>
            <a:ext cx="76200" cy="2971800"/>
          </a:xfrm>
          <a:prstGeom prst="line">
            <a:avLst/>
          </a:prstGeom>
          <a:noFill/>
          <a:ln w="76200" cap="flat" cmpd="sng" algn="ctr">
            <a:solidFill>
              <a:schemeClr val="bg1">
                <a:lumMod val="75000"/>
              </a:schemeClr>
            </a:solidFill>
            <a:prstDash val="solid"/>
            <a:round/>
            <a:headEnd type="none" w="med" len="med"/>
            <a:tailEnd type="none" w="med" len="med"/>
          </a:ln>
          <a:effectLst/>
        </p:spPr>
      </p:cxnSp>
      <p:sp>
        <p:nvSpPr>
          <p:cNvPr id="10" name="Rectangle 4"/>
          <p:cNvSpPr>
            <a:spLocks noChangeArrowheads="1"/>
          </p:cNvSpPr>
          <p:nvPr/>
        </p:nvSpPr>
        <p:spPr bwMode="auto">
          <a:xfrm>
            <a:off x="533400" y="2438400"/>
            <a:ext cx="7620000" cy="26670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gn="l">
              <a:lnSpc>
                <a:spcPct val="75000"/>
              </a:lnSpc>
              <a:defRPr/>
            </a:pPr>
            <a:r>
              <a:rPr lang="en-US" sz="4400" b="0" dirty="0">
                <a:effectLst>
                  <a:outerShdw blurRad="38100" dist="38100" dir="2700000" algn="tl">
                    <a:srgbClr val="000000"/>
                  </a:outerShdw>
                </a:effectLst>
              </a:rPr>
              <a:t>Mat. 28:7 “Go quickly and tell His disciples that He has risen from the dead; and behold, He is going ahead of you ﻿﻿into Galilee, there you will see Him…</a:t>
            </a:r>
          </a:p>
        </p:txBody>
      </p:sp>
    </p:spTree>
  </p:cSld>
  <p:clrMapOvr>
    <a:masterClrMapping/>
  </p:clrMapOvr>
  <p:transition spd="slow">
    <p:wipe dir="r"/>
  </p:transition>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16 Jesus repeated the question: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“Yes, Lord,” Peter said, “you know I </a:t>
            </a:r>
            <a:r>
              <a:rPr lang="en-US" sz="4800" u="sng" dirty="0"/>
              <a:t>love</a:t>
            </a:r>
            <a:r>
              <a:rPr lang="en-US" sz="4800" dirty="0"/>
              <a:t> you.”</a:t>
            </a:r>
          </a:p>
          <a:p>
            <a:pPr>
              <a:lnSpc>
                <a:spcPct val="75000"/>
              </a:lnSpc>
              <a:spcBef>
                <a:spcPct val="10000"/>
              </a:spcBef>
              <a:buFont typeface="Wingdings" pitchFamily="2" charset="2"/>
              <a:buNone/>
              <a:defRPr/>
            </a:pPr>
            <a:r>
              <a:rPr lang="en-US" sz="4800" dirty="0"/>
              <a:t>“Then take care of my sheep,” Jesus said.</a:t>
            </a:r>
          </a:p>
        </p:txBody>
      </p:sp>
      <p:sp>
        <p:nvSpPr>
          <p:cNvPr id="5" name="Rectangle 4"/>
          <p:cNvSpPr>
            <a:spLocks noChangeArrowheads="1"/>
          </p:cNvSpPr>
          <p:nvPr/>
        </p:nvSpPr>
        <p:spPr bwMode="auto">
          <a:xfrm>
            <a:off x="5486400" y="2286000"/>
            <a:ext cx="22860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0000"/>
              </a:lnSpc>
              <a:defRPr/>
            </a:pPr>
            <a:r>
              <a:rPr lang="en-US" sz="5400" b="0" i="1" dirty="0">
                <a:effectLst>
                  <a:outerShdw blurRad="38100" dist="38100" dir="2700000" algn="tl">
                    <a:srgbClr val="000000"/>
                  </a:outerShdw>
                </a:effectLst>
                <a:latin typeface="Times New Roman"/>
              </a:rPr>
              <a:t>agapao</a:t>
            </a:r>
          </a:p>
        </p:txBody>
      </p: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16 Jesus repeated the question: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“Yes, Lord,” Peter said, “you know I </a:t>
            </a:r>
            <a:r>
              <a:rPr lang="en-US" sz="4800" u="sng" dirty="0"/>
              <a:t>love</a:t>
            </a:r>
            <a:r>
              <a:rPr lang="en-US" sz="4800" dirty="0"/>
              <a:t> you.”</a:t>
            </a:r>
          </a:p>
          <a:p>
            <a:pPr>
              <a:lnSpc>
                <a:spcPct val="75000"/>
              </a:lnSpc>
              <a:spcBef>
                <a:spcPct val="10000"/>
              </a:spcBef>
              <a:buFont typeface="Wingdings" pitchFamily="2" charset="2"/>
              <a:buNone/>
              <a:defRPr/>
            </a:pPr>
            <a:r>
              <a:rPr lang="en-US" sz="4800" dirty="0"/>
              <a:t>“Then take care of my sheep,” Jesus said.</a:t>
            </a:r>
          </a:p>
        </p:txBody>
      </p:sp>
      <p:sp>
        <p:nvSpPr>
          <p:cNvPr id="4" name="Rectangle 3"/>
          <p:cNvSpPr>
            <a:spLocks noChangeArrowheads="1"/>
          </p:cNvSpPr>
          <p:nvPr/>
        </p:nvSpPr>
        <p:spPr bwMode="auto">
          <a:xfrm>
            <a:off x="1524000" y="4648200"/>
            <a:ext cx="19812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i="1" dirty="0">
                <a:effectLst>
                  <a:outerShdw blurRad="38100" dist="38100" dir="2700000" algn="tl">
                    <a:srgbClr val="000000"/>
                  </a:outerShdw>
                </a:effectLst>
                <a:latin typeface="Times New Roman"/>
              </a:rPr>
              <a:t>phileo</a:t>
            </a:r>
          </a:p>
        </p:txBody>
      </p:sp>
      <p:sp>
        <p:nvSpPr>
          <p:cNvPr id="5" name="Rectangle 4"/>
          <p:cNvSpPr>
            <a:spLocks noChangeArrowheads="1"/>
          </p:cNvSpPr>
          <p:nvPr/>
        </p:nvSpPr>
        <p:spPr bwMode="auto">
          <a:xfrm>
            <a:off x="5486400" y="2286000"/>
            <a:ext cx="22860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0000"/>
              </a:lnSpc>
              <a:defRPr/>
            </a:pPr>
            <a:r>
              <a:rPr lang="en-US" sz="5400" b="0" i="1" dirty="0">
                <a:effectLst>
                  <a:outerShdw blurRad="38100" dist="38100" dir="2700000" algn="tl">
                    <a:srgbClr val="000000"/>
                  </a:outerShdw>
                </a:effectLst>
                <a:latin typeface="Times New Roman"/>
              </a:rPr>
              <a:t>agapao</a:t>
            </a:r>
          </a:p>
        </p:txBody>
      </p: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16 Jesus repeated the question: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“Yes, Lord,” Peter said, “you know I </a:t>
            </a:r>
            <a:r>
              <a:rPr lang="en-US" sz="4800" u="sng" dirty="0"/>
              <a:t>love</a:t>
            </a:r>
            <a:r>
              <a:rPr lang="en-US" sz="4800" dirty="0"/>
              <a:t> you.”</a:t>
            </a:r>
          </a:p>
          <a:p>
            <a:pPr>
              <a:lnSpc>
                <a:spcPct val="75000"/>
              </a:lnSpc>
              <a:spcBef>
                <a:spcPct val="10000"/>
              </a:spcBef>
              <a:buFont typeface="Wingdings" pitchFamily="2" charset="2"/>
              <a:buNone/>
              <a:defRPr/>
            </a:pPr>
            <a:r>
              <a:rPr lang="en-US" sz="4800" dirty="0"/>
              <a:t>“</a:t>
            </a:r>
            <a:r>
              <a:rPr lang="en-US" sz="4800" u="sng" dirty="0"/>
              <a:t>Then take care of my sheep</a:t>
            </a:r>
            <a:r>
              <a:rPr lang="en-US" sz="4800" dirty="0"/>
              <a:t>,” Jesus said.</a:t>
            </a:r>
          </a:p>
        </p:txBody>
      </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p:txBody>
      </p:sp>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p:txBody>
      </p:sp>
      <p:sp>
        <p:nvSpPr>
          <p:cNvPr id="4" name="Rectangle 3"/>
          <p:cNvSpPr>
            <a:spLocks noChangeArrowheads="1"/>
          </p:cNvSpPr>
          <p:nvPr/>
        </p:nvSpPr>
        <p:spPr bwMode="auto">
          <a:xfrm>
            <a:off x="5943600" y="2286000"/>
            <a:ext cx="19812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i="1" dirty="0">
                <a:effectLst>
                  <a:outerShdw blurRad="38100" dist="38100" dir="2700000" algn="tl">
                    <a:srgbClr val="000000"/>
                  </a:outerShdw>
                </a:effectLst>
                <a:latin typeface="Times New Roman"/>
              </a:rPr>
              <a:t>phileo</a:t>
            </a:r>
          </a:p>
        </p:txBody>
      </p: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p:txBody>
      </p:sp>
      <p:sp>
        <p:nvSpPr>
          <p:cNvPr id="5" name="Rectangle 4"/>
          <p:cNvSpPr>
            <a:spLocks noChangeArrowheads="1"/>
          </p:cNvSpPr>
          <p:nvPr/>
        </p:nvSpPr>
        <p:spPr bwMode="auto">
          <a:xfrm>
            <a:off x="5943600" y="2286000"/>
            <a:ext cx="19812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i="1" dirty="0">
                <a:effectLst>
                  <a:outerShdw blurRad="38100" dist="38100" dir="2700000" algn="tl">
                    <a:srgbClr val="000000"/>
                  </a:outerShdw>
                </a:effectLst>
                <a:latin typeface="Times New Roman"/>
              </a:rPr>
              <a:t>phileo</a:t>
            </a:r>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p:txBody>
      </p:sp>
      <p:sp>
        <p:nvSpPr>
          <p:cNvPr id="4" name="Rectangle 3"/>
          <p:cNvSpPr>
            <a:spLocks noChangeArrowheads="1"/>
          </p:cNvSpPr>
          <p:nvPr/>
        </p:nvSpPr>
        <p:spPr bwMode="auto">
          <a:xfrm>
            <a:off x="5943600" y="2286000"/>
            <a:ext cx="19812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i="1" dirty="0">
                <a:effectLst>
                  <a:outerShdw blurRad="38100" dist="38100" dir="2700000" algn="tl">
                    <a:srgbClr val="000000"/>
                  </a:outerShdw>
                </a:effectLst>
                <a:latin typeface="Times New Roman"/>
              </a:rPr>
              <a:t>phileo</a:t>
            </a:r>
          </a:p>
        </p:txBody>
      </p: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p:txBody>
      </p:sp>
      <p:sp>
        <p:nvSpPr>
          <p:cNvPr id="4" name="Rectangle 3"/>
          <p:cNvSpPr>
            <a:spLocks noChangeArrowheads="1"/>
          </p:cNvSpPr>
          <p:nvPr/>
        </p:nvSpPr>
        <p:spPr bwMode="auto">
          <a:xfrm>
            <a:off x="5943600" y="2286000"/>
            <a:ext cx="19812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i="1" dirty="0">
                <a:effectLst>
                  <a:outerShdw blurRad="38100" dist="38100" dir="2700000" algn="tl">
                    <a:srgbClr val="000000"/>
                  </a:outerShdw>
                </a:effectLst>
                <a:latin typeface="Times New Roman"/>
              </a:rPr>
              <a:t>phileo</a:t>
            </a:r>
          </a:p>
        </p:txBody>
      </p:sp>
      <p:sp>
        <p:nvSpPr>
          <p:cNvPr id="5" name="Rectangle 4"/>
          <p:cNvSpPr>
            <a:spLocks noChangeArrowheads="1"/>
          </p:cNvSpPr>
          <p:nvPr/>
        </p:nvSpPr>
        <p:spPr bwMode="auto">
          <a:xfrm>
            <a:off x="6248400" y="5791200"/>
            <a:ext cx="19812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i="1" dirty="0">
                <a:effectLst>
                  <a:outerShdw blurRad="38100" dist="38100" dir="2700000" algn="tl">
                    <a:srgbClr val="000000"/>
                  </a:outerShdw>
                </a:effectLst>
                <a:latin typeface="Times New Roman"/>
              </a:rPr>
              <a:t>phileo</a:t>
            </a:r>
          </a:p>
        </p:txBody>
      </p: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p:txBody>
      </p:sp>
      <p:sp>
        <p:nvSpPr>
          <p:cNvPr id="4" name="Rectangle 3"/>
          <p:cNvSpPr>
            <a:spLocks noChangeArrowheads="1"/>
          </p:cNvSpPr>
          <p:nvPr/>
        </p:nvSpPr>
        <p:spPr bwMode="auto">
          <a:xfrm>
            <a:off x="5943600" y="2286000"/>
            <a:ext cx="19812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i="1" dirty="0">
                <a:effectLst>
                  <a:outerShdw blurRad="38100" dist="38100" dir="2700000" algn="tl">
                    <a:srgbClr val="000000"/>
                  </a:outerShdw>
                </a:effectLst>
                <a:latin typeface="Times New Roman"/>
              </a:rPr>
              <a:t>phileo</a:t>
            </a:r>
          </a:p>
        </p:txBody>
      </p:sp>
      <p:sp>
        <p:nvSpPr>
          <p:cNvPr id="7" name="Rectangle 6"/>
          <p:cNvSpPr>
            <a:spLocks noChangeArrowheads="1"/>
          </p:cNvSpPr>
          <p:nvPr/>
        </p:nvSpPr>
        <p:spPr bwMode="auto">
          <a:xfrm>
            <a:off x="304800" y="228600"/>
            <a:ext cx="4800600" cy="2133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8800" b="0" dirty="0">
                <a:effectLst>
                  <a:outerShdw blurRad="38100" dist="38100" dir="2700000" algn="tl">
                    <a:srgbClr val="000000"/>
                  </a:outerShdw>
                </a:effectLst>
                <a:latin typeface="Times New Roman"/>
              </a:rPr>
              <a:t>Peter has changed!</a:t>
            </a:r>
          </a:p>
        </p:txBody>
      </p:sp>
      <p:sp>
        <p:nvSpPr>
          <p:cNvPr id="9" name="Rectangle 8"/>
          <p:cNvSpPr>
            <a:spLocks noChangeArrowheads="1"/>
          </p:cNvSpPr>
          <p:nvPr/>
        </p:nvSpPr>
        <p:spPr bwMode="auto">
          <a:xfrm>
            <a:off x="6248400" y="5791200"/>
            <a:ext cx="19812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5400" b="0" i="1" dirty="0">
                <a:effectLst>
                  <a:outerShdw blurRad="38100" dist="38100" dir="2700000" algn="tl">
                    <a:srgbClr val="000000"/>
                  </a:outerShdw>
                </a:effectLst>
                <a:latin typeface="Times New Roman"/>
              </a:rPr>
              <a:t>phileo</a:t>
            </a:r>
          </a:p>
        </p:txBody>
      </p:sp>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 Later, Jesus appeared again to the disciples beside the Sea of Galilee. This is how it happened. </a:t>
            </a:r>
          </a:p>
          <a:p>
            <a:pPr>
              <a:lnSpc>
                <a:spcPct val="75000"/>
              </a:lnSpc>
              <a:spcBef>
                <a:spcPct val="10000"/>
              </a:spcBef>
              <a:buFont typeface="Monotype Sorts" pitchFamily="2" charset="2"/>
              <a:buNone/>
              <a:defRPr/>
            </a:pPr>
            <a:r>
              <a:rPr lang="en-US" sz="4800" dirty="0"/>
              <a:t>2 Several of the disciples were there—Simon Peter, Thomas (nicknamed the Twin), Nathanael from Cana in Galilee, the sons of Zebedee, and two other disciples.</a:t>
            </a:r>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a:p>
            <a:pPr>
              <a:spcBef>
                <a:spcPct val="10000"/>
              </a:spcBef>
              <a:buFont typeface="Wingdings" pitchFamily="2" charset="2"/>
              <a:buNone/>
              <a:defRPr/>
            </a:pPr>
            <a:r>
              <a:rPr lang="en-US" sz="4800" dirty="0"/>
              <a:t>Jesus said, “Then feed my sheep.”</a:t>
            </a:r>
          </a:p>
          <a:p>
            <a:pPr>
              <a:lnSpc>
                <a:spcPct val="75000"/>
              </a:lnSpc>
              <a:spcBef>
                <a:spcPct val="10000"/>
              </a:spcBef>
              <a:buFont typeface="Monotype Sorts" pitchFamily="2" charset="2"/>
              <a:buNone/>
              <a:defRPr/>
            </a:pPr>
            <a:endParaRPr lang="en-US" sz="4800" dirty="0"/>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a:p>
            <a:pPr>
              <a:spcBef>
                <a:spcPct val="10000"/>
              </a:spcBef>
              <a:buFont typeface="Wingdings" pitchFamily="2" charset="2"/>
              <a:buNone/>
              <a:defRPr/>
            </a:pPr>
            <a:r>
              <a:rPr lang="en-US" sz="4800" dirty="0"/>
              <a:t>Jesus said, “Then feed my sheep.”</a:t>
            </a:r>
          </a:p>
          <a:p>
            <a:pPr>
              <a:lnSpc>
                <a:spcPct val="75000"/>
              </a:lnSpc>
              <a:spcBef>
                <a:spcPct val="10000"/>
              </a:spcBef>
              <a:buFont typeface="Monotype Sorts" pitchFamily="2" charset="2"/>
              <a:buNone/>
              <a:defRPr/>
            </a:pPr>
            <a:endParaRPr lang="en-US" sz="4800" dirty="0"/>
          </a:p>
        </p:txBody>
      </p:sp>
      <p:sp>
        <p:nvSpPr>
          <p:cNvPr id="5" name="Rectangle 4"/>
          <p:cNvSpPr>
            <a:spLocks noChangeArrowheads="1"/>
          </p:cNvSpPr>
          <p:nvPr/>
        </p:nvSpPr>
        <p:spPr bwMode="auto">
          <a:xfrm>
            <a:off x="228600" y="1295400"/>
            <a:ext cx="79248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Jesus: Do you love me?</a:t>
            </a:r>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a:p>
            <a:pPr>
              <a:spcBef>
                <a:spcPct val="10000"/>
              </a:spcBef>
              <a:buFont typeface="Wingdings" pitchFamily="2" charset="2"/>
              <a:buNone/>
              <a:defRPr/>
            </a:pPr>
            <a:r>
              <a:rPr lang="en-US" sz="4800" dirty="0"/>
              <a:t>Jesus said, “Then feed my sheep.”</a:t>
            </a:r>
          </a:p>
          <a:p>
            <a:pPr>
              <a:lnSpc>
                <a:spcPct val="75000"/>
              </a:lnSpc>
              <a:spcBef>
                <a:spcPct val="10000"/>
              </a:spcBef>
              <a:buFont typeface="Monotype Sorts" pitchFamily="2" charset="2"/>
              <a:buNone/>
              <a:defRPr/>
            </a:pPr>
            <a:endParaRPr lang="en-US" sz="4800" dirty="0"/>
          </a:p>
        </p:txBody>
      </p:sp>
      <p:sp>
        <p:nvSpPr>
          <p:cNvPr id="5" name="Rectangle 4"/>
          <p:cNvSpPr>
            <a:spLocks noChangeArrowheads="1"/>
          </p:cNvSpPr>
          <p:nvPr/>
        </p:nvSpPr>
        <p:spPr bwMode="auto">
          <a:xfrm>
            <a:off x="228600" y="1295400"/>
            <a:ext cx="79248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Jesus: Do you love me?</a:t>
            </a:r>
          </a:p>
        </p:txBody>
      </p:sp>
      <p:sp>
        <p:nvSpPr>
          <p:cNvPr id="6" name="Rectangle 5"/>
          <p:cNvSpPr>
            <a:spLocks noChangeArrowheads="1"/>
          </p:cNvSpPr>
          <p:nvPr/>
        </p:nvSpPr>
        <p:spPr bwMode="auto">
          <a:xfrm>
            <a:off x="914400" y="21336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“Tend my lambs”</a:t>
            </a:r>
          </a:p>
        </p:txBody>
      </p:sp>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a:p>
            <a:pPr>
              <a:spcBef>
                <a:spcPct val="10000"/>
              </a:spcBef>
              <a:buFont typeface="Wingdings" pitchFamily="2" charset="2"/>
              <a:buNone/>
              <a:defRPr/>
            </a:pPr>
            <a:r>
              <a:rPr lang="en-US" sz="4800" dirty="0"/>
              <a:t>Jesus said, “Then feed my sheep.”</a:t>
            </a:r>
          </a:p>
          <a:p>
            <a:pPr>
              <a:lnSpc>
                <a:spcPct val="75000"/>
              </a:lnSpc>
              <a:spcBef>
                <a:spcPct val="10000"/>
              </a:spcBef>
              <a:buFont typeface="Monotype Sorts" pitchFamily="2" charset="2"/>
              <a:buNone/>
              <a:defRPr/>
            </a:pPr>
            <a:endParaRPr lang="en-US" sz="4800" dirty="0"/>
          </a:p>
        </p:txBody>
      </p:sp>
      <p:sp>
        <p:nvSpPr>
          <p:cNvPr id="5" name="Rectangle 4"/>
          <p:cNvSpPr>
            <a:spLocks noChangeArrowheads="1"/>
          </p:cNvSpPr>
          <p:nvPr/>
        </p:nvSpPr>
        <p:spPr bwMode="auto">
          <a:xfrm>
            <a:off x="228600" y="1295400"/>
            <a:ext cx="79248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Jesus: Do you love me?</a:t>
            </a:r>
          </a:p>
        </p:txBody>
      </p:sp>
      <p:sp>
        <p:nvSpPr>
          <p:cNvPr id="6" name="Rectangle 5"/>
          <p:cNvSpPr>
            <a:spLocks noChangeArrowheads="1"/>
          </p:cNvSpPr>
          <p:nvPr/>
        </p:nvSpPr>
        <p:spPr bwMode="auto">
          <a:xfrm>
            <a:off x="914400" y="21336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“Tend my lambs”</a:t>
            </a:r>
          </a:p>
        </p:txBody>
      </p:sp>
      <p:sp>
        <p:nvSpPr>
          <p:cNvPr id="7" name="Rectangle 6"/>
          <p:cNvSpPr>
            <a:spLocks noChangeArrowheads="1"/>
          </p:cNvSpPr>
          <p:nvPr/>
        </p:nvSpPr>
        <p:spPr bwMode="auto">
          <a:xfrm>
            <a:off x="914400" y="29718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“Shepherd my sheep”</a:t>
            </a:r>
          </a:p>
        </p:txBody>
      </p:sp>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a:p>
            <a:pPr>
              <a:spcBef>
                <a:spcPct val="10000"/>
              </a:spcBef>
              <a:buFont typeface="Wingdings" pitchFamily="2" charset="2"/>
              <a:buNone/>
              <a:defRPr/>
            </a:pPr>
            <a:r>
              <a:rPr lang="en-US" sz="4800" dirty="0"/>
              <a:t>Jesus said, “Then feed my sheep.”</a:t>
            </a:r>
          </a:p>
          <a:p>
            <a:pPr>
              <a:lnSpc>
                <a:spcPct val="75000"/>
              </a:lnSpc>
              <a:spcBef>
                <a:spcPct val="10000"/>
              </a:spcBef>
              <a:buFont typeface="Monotype Sorts" pitchFamily="2" charset="2"/>
              <a:buNone/>
              <a:defRPr/>
            </a:pPr>
            <a:endParaRPr lang="en-US" sz="4800" dirty="0"/>
          </a:p>
        </p:txBody>
      </p:sp>
      <p:sp>
        <p:nvSpPr>
          <p:cNvPr id="5" name="Rectangle 4"/>
          <p:cNvSpPr>
            <a:spLocks noChangeArrowheads="1"/>
          </p:cNvSpPr>
          <p:nvPr/>
        </p:nvSpPr>
        <p:spPr bwMode="auto">
          <a:xfrm>
            <a:off x="228600" y="1295400"/>
            <a:ext cx="79248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Jesus: Do you love me?</a:t>
            </a:r>
          </a:p>
        </p:txBody>
      </p:sp>
      <p:sp>
        <p:nvSpPr>
          <p:cNvPr id="6" name="Rectangle 5"/>
          <p:cNvSpPr>
            <a:spLocks noChangeArrowheads="1"/>
          </p:cNvSpPr>
          <p:nvPr/>
        </p:nvSpPr>
        <p:spPr bwMode="auto">
          <a:xfrm>
            <a:off x="914400" y="21336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“Tend my lambs”</a:t>
            </a:r>
          </a:p>
        </p:txBody>
      </p:sp>
      <p:sp>
        <p:nvSpPr>
          <p:cNvPr id="7" name="Rectangle 6"/>
          <p:cNvSpPr>
            <a:spLocks noChangeArrowheads="1"/>
          </p:cNvSpPr>
          <p:nvPr/>
        </p:nvSpPr>
        <p:spPr bwMode="auto">
          <a:xfrm>
            <a:off x="914400" y="29718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“Shepherd my sheep”</a:t>
            </a:r>
          </a:p>
        </p:txBody>
      </p:sp>
      <p:sp>
        <p:nvSpPr>
          <p:cNvPr id="8" name="Rectangle 7"/>
          <p:cNvSpPr>
            <a:spLocks noChangeArrowheads="1"/>
          </p:cNvSpPr>
          <p:nvPr/>
        </p:nvSpPr>
        <p:spPr bwMode="auto">
          <a:xfrm>
            <a:off x="914400" y="38100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“Tend my sheep”</a:t>
            </a:r>
          </a:p>
        </p:txBody>
      </p: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a:p>
            <a:pPr>
              <a:spcBef>
                <a:spcPct val="10000"/>
              </a:spcBef>
              <a:buFont typeface="Wingdings" pitchFamily="2" charset="2"/>
              <a:buNone/>
              <a:defRPr/>
            </a:pPr>
            <a:r>
              <a:rPr lang="en-US" sz="4800" dirty="0"/>
              <a:t>Jesus said, “Then feed my sheep.”</a:t>
            </a:r>
          </a:p>
          <a:p>
            <a:pPr>
              <a:lnSpc>
                <a:spcPct val="75000"/>
              </a:lnSpc>
              <a:spcBef>
                <a:spcPct val="10000"/>
              </a:spcBef>
              <a:buFont typeface="Monotype Sorts" pitchFamily="2" charset="2"/>
              <a:buNone/>
              <a:defRPr/>
            </a:pPr>
            <a:endParaRPr lang="en-US" sz="4800" dirty="0"/>
          </a:p>
        </p:txBody>
      </p:sp>
      <p:sp>
        <p:nvSpPr>
          <p:cNvPr id="5" name="Rectangle 4"/>
          <p:cNvSpPr>
            <a:spLocks noChangeArrowheads="1"/>
          </p:cNvSpPr>
          <p:nvPr/>
        </p:nvSpPr>
        <p:spPr bwMode="auto">
          <a:xfrm>
            <a:off x="228600" y="1295400"/>
            <a:ext cx="79248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Jesus: Do you love me?</a:t>
            </a:r>
          </a:p>
        </p:txBody>
      </p:sp>
      <p:sp>
        <p:nvSpPr>
          <p:cNvPr id="6" name="Rectangle 5"/>
          <p:cNvSpPr>
            <a:spLocks noChangeArrowheads="1"/>
          </p:cNvSpPr>
          <p:nvPr/>
        </p:nvSpPr>
        <p:spPr bwMode="auto">
          <a:xfrm>
            <a:off x="914400" y="21336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“Tend my lambs”</a:t>
            </a:r>
          </a:p>
        </p:txBody>
      </p:sp>
      <p:sp>
        <p:nvSpPr>
          <p:cNvPr id="7" name="Rectangle 6"/>
          <p:cNvSpPr>
            <a:spLocks noChangeArrowheads="1"/>
          </p:cNvSpPr>
          <p:nvPr/>
        </p:nvSpPr>
        <p:spPr bwMode="auto">
          <a:xfrm>
            <a:off x="914400" y="29718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“Shepherd my sheep”</a:t>
            </a:r>
          </a:p>
        </p:txBody>
      </p:sp>
      <p:sp>
        <p:nvSpPr>
          <p:cNvPr id="8" name="Rectangle 7"/>
          <p:cNvSpPr>
            <a:spLocks noChangeArrowheads="1"/>
          </p:cNvSpPr>
          <p:nvPr/>
        </p:nvSpPr>
        <p:spPr bwMode="auto">
          <a:xfrm>
            <a:off x="914400" y="38100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“Tend my sheep”</a:t>
            </a:r>
          </a:p>
        </p:txBody>
      </p:sp>
      <p:sp>
        <p:nvSpPr>
          <p:cNvPr id="9" name="Rectangle 8"/>
          <p:cNvSpPr>
            <a:spLocks noChangeArrowheads="1"/>
          </p:cNvSpPr>
          <p:nvPr/>
        </p:nvSpPr>
        <p:spPr bwMode="auto">
          <a:xfrm>
            <a:off x="457200" y="4648200"/>
            <a:ext cx="7315200" cy="20574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Clear connection between loving Jesus and tending his sheep!</a:t>
            </a:r>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a:p>
            <a:pPr>
              <a:spcBef>
                <a:spcPct val="10000"/>
              </a:spcBef>
              <a:buFont typeface="Wingdings" pitchFamily="2" charset="2"/>
              <a:buNone/>
              <a:defRPr/>
            </a:pPr>
            <a:r>
              <a:rPr lang="en-US" sz="4800" dirty="0"/>
              <a:t>Jesus said, “Then feed my sheep.”</a:t>
            </a:r>
          </a:p>
          <a:p>
            <a:pPr>
              <a:lnSpc>
                <a:spcPct val="75000"/>
              </a:lnSpc>
              <a:spcBef>
                <a:spcPct val="10000"/>
              </a:spcBef>
              <a:buFont typeface="Monotype Sorts" pitchFamily="2" charset="2"/>
              <a:buNone/>
              <a:defRPr/>
            </a:pPr>
            <a:endParaRPr lang="en-US" sz="4800" dirty="0"/>
          </a:p>
        </p:txBody>
      </p:sp>
      <p:sp>
        <p:nvSpPr>
          <p:cNvPr id="5" name="Rectangle 4"/>
          <p:cNvSpPr>
            <a:spLocks noChangeArrowheads="1"/>
          </p:cNvSpPr>
          <p:nvPr/>
        </p:nvSpPr>
        <p:spPr bwMode="auto">
          <a:xfrm>
            <a:off x="228600" y="1295400"/>
            <a:ext cx="79248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Jesus: Do you love me?</a:t>
            </a:r>
          </a:p>
        </p:txBody>
      </p:sp>
      <p:sp>
        <p:nvSpPr>
          <p:cNvPr id="6" name="Rectangle 5"/>
          <p:cNvSpPr>
            <a:spLocks noChangeArrowheads="1"/>
          </p:cNvSpPr>
          <p:nvPr/>
        </p:nvSpPr>
        <p:spPr bwMode="auto">
          <a:xfrm>
            <a:off x="914400" y="21336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“Tend my lambs”</a:t>
            </a:r>
          </a:p>
        </p:txBody>
      </p:sp>
      <p:sp>
        <p:nvSpPr>
          <p:cNvPr id="7" name="Rectangle 6"/>
          <p:cNvSpPr>
            <a:spLocks noChangeArrowheads="1"/>
          </p:cNvSpPr>
          <p:nvPr/>
        </p:nvSpPr>
        <p:spPr bwMode="auto">
          <a:xfrm>
            <a:off x="914400" y="29718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“Shepherd my sheep”</a:t>
            </a:r>
          </a:p>
        </p:txBody>
      </p:sp>
      <p:sp>
        <p:nvSpPr>
          <p:cNvPr id="8" name="Rectangle 7"/>
          <p:cNvSpPr>
            <a:spLocks noChangeArrowheads="1"/>
          </p:cNvSpPr>
          <p:nvPr/>
        </p:nvSpPr>
        <p:spPr bwMode="auto">
          <a:xfrm>
            <a:off x="914400" y="38100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“Tend my sheep”</a:t>
            </a:r>
          </a:p>
        </p:txBody>
      </p:sp>
      <p:sp>
        <p:nvSpPr>
          <p:cNvPr id="10" name="Rectangle 9"/>
          <p:cNvSpPr>
            <a:spLocks noChangeArrowheads="1"/>
          </p:cNvSpPr>
          <p:nvPr/>
        </p:nvSpPr>
        <p:spPr bwMode="auto">
          <a:xfrm>
            <a:off x="457200" y="5257800"/>
            <a:ext cx="7315200" cy="1447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What does it mean to </a:t>
            </a:r>
            <a:br>
              <a:rPr lang="en-US" sz="6000" b="0" dirty="0">
                <a:effectLst>
                  <a:outerShdw blurRad="38100" dist="38100" dir="2700000" algn="tl">
                    <a:srgbClr val="000000"/>
                  </a:outerShdw>
                </a:effectLst>
                <a:latin typeface="Times New Roman"/>
              </a:rPr>
            </a:br>
            <a:r>
              <a:rPr lang="en-US" sz="6000" b="0" dirty="0">
                <a:effectLst>
                  <a:outerShdw blurRad="38100" dist="38100" dir="2700000" algn="tl">
                    <a:srgbClr val="000000"/>
                  </a:outerShdw>
                </a:effectLst>
                <a:latin typeface="Times New Roman"/>
              </a:rPr>
              <a:t>     tend Jesus’ sheep?</a:t>
            </a:r>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a:p>
            <a:pPr>
              <a:spcBef>
                <a:spcPct val="10000"/>
              </a:spcBef>
              <a:buFont typeface="Wingdings" pitchFamily="2" charset="2"/>
              <a:buNone/>
              <a:defRPr/>
            </a:pPr>
            <a:r>
              <a:rPr lang="en-US" sz="4800" dirty="0"/>
              <a:t>Jesus said, “Then feed my sheep.”</a:t>
            </a:r>
          </a:p>
          <a:p>
            <a:pPr>
              <a:lnSpc>
                <a:spcPct val="75000"/>
              </a:lnSpc>
              <a:spcBef>
                <a:spcPct val="10000"/>
              </a:spcBef>
              <a:buFont typeface="Monotype Sorts" pitchFamily="2" charset="2"/>
              <a:buNone/>
              <a:defRPr/>
            </a:pPr>
            <a:endParaRPr lang="en-US" sz="4800" dirty="0"/>
          </a:p>
        </p:txBody>
      </p:sp>
      <p:sp>
        <p:nvSpPr>
          <p:cNvPr id="5" name="Rectangle 4"/>
          <p:cNvSpPr>
            <a:spLocks noChangeArrowheads="1"/>
          </p:cNvSpPr>
          <p:nvPr/>
        </p:nvSpPr>
        <p:spPr bwMode="auto">
          <a:xfrm>
            <a:off x="228600" y="1295400"/>
            <a:ext cx="79248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Jesus: Do you love me?</a:t>
            </a:r>
          </a:p>
        </p:txBody>
      </p:sp>
      <p:sp>
        <p:nvSpPr>
          <p:cNvPr id="6" name="Rectangle 5"/>
          <p:cNvSpPr>
            <a:spLocks noChangeArrowheads="1"/>
          </p:cNvSpPr>
          <p:nvPr/>
        </p:nvSpPr>
        <p:spPr bwMode="auto">
          <a:xfrm>
            <a:off x="914400" y="21336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“Tend my lambs”</a:t>
            </a:r>
          </a:p>
        </p:txBody>
      </p:sp>
      <p:sp>
        <p:nvSpPr>
          <p:cNvPr id="7" name="Rectangle 6"/>
          <p:cNvSpPr>
            <a:spLocks noChangeArrowheads="1"/>
          </p:cNvSpPr>
          <p:nvPr/>
        </p:nvSpPr>
        <p:spPr bwMode="auto">
          <a:xfrm>
            <a:off x="914400" y="29718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“Shepherd my sheep”</a:t>
            </a:r>
          </a:p>
        </p:txBody>
      </p:sp>
      <p:sp>
        <p:nvSpPr>
          <p:cNvPr id="8" name="Rectangle 7"/>
          <p:cNvSpPr>
            <a:spLocks noChangeArrowheads="1"/>
          </p:cNvSpPr>
          <p:nvPr/>
        </p:nvSpPr>
        <p:spPr bwMode="auto">
          <a:xfrm>
            <a:off x="914400" y="38100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“Tend my sheep”</a:t>
            </a:r>
          </a:p>
        </p:txBody>
      </p:sp>
      <p:sp>
        <p:nvSpPr>
          <p:cNvPr id="9" name="Rectangle 8"/>
          <p:cNvSpPr>
            <a:spLocks noChangeArrowheads="1"/>
          </p:cNvSpPr>
          <p:nvPr/>
        </p:nvSpPr>
        <p:spPr bwMode="auto">
          <a:xfrm>
            <a:off x="457200" y="4648200"/>
            <a:ext cx="7315200" cy="20574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Message pretty clear</a:t>
            </a:r>
          </a:p>
          <a:p>
            <a:pPr algn="l">
              <a:lnSpc>
                <a:spcPct val="75000"/>
              </a:lnSpc>
              <a:defRPr/>
            </a:pPr>
            <a:r>
              <a:rPr lang="en-US" sz="6000" b="0" dirty="0">
                <a:effectLst>
                  <a:outerShdw blurRad="38100" dist="38100" dir="2700000" algn="tl">
                    <a:srgbClr val="000000"/>
                  </a:outerShdw>
                </a:effectLst>
                <a:latin typeface="Times New Roman"/>
              </a:rPr>
              <a:t>What does it mean to </a:t>
            </a:r>
            <a:br>
              <a:rPr lang="en-US" sz="6000" b="0" dirty="0">
                <a:effectLst>
                  <a:outerShdw blurRad="38100" dist="38100" dir="2700000" algn="tl">
                    <a:srgbClr val="000000"/>
                  </a:outerShdw>
                </a:effectLst>
                <a:latin typeface="Times New Roman"/>
              </a:rPr>
            </a:br>
            <a:r>
              <a:rPr lang="en-US" sz="6000" b="0" dirty="0">
                <a:effectLst>
                  <a:outerShdw blurRad="38100" dist="38100" dir="2700000" algn="tl">
                    <a:srgbClr val="000000"/>
                  </a:outerShdw>
                </a:effectLst>
                <a:latin typeface="Times New Roman"/>
              </a:rPr>
              <a:t>     tend Jesus’ sheep?</a:t>
            </a:r>
          </a:p>
        </p:txBody>
      </p:sp>
      <p:sp>
        <p:nvSpPr>
          <p:cNvPr id="10" name="Rectangle 9"/>
          <p:cNvSpPr>
            <a:spLocks noChangeArrowheads="1"/>
          </p:cNvSpPr>
          <p:nvPr/>
        </p:nvSpPr>
        <p:spPr bwMode="auto">
          <a:xfrm>
            <a:off x="266700" y="152400"/>
            <a:ext cx="7848600" cy="4419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8000"/>
              </a:lnSpc>
              <a:defRPr/>
            </a:pPr>
            <a:r>
              <a:rPr lang="en-US" sz="6000" b="0" dirty="0">
                <a:effectLst>
                  <a:outerShdw blurRad="38100" dist="38100" dir="2700000" algn="tl">
                    <a:srgbClr val="000000"/>
                  </a:outerShdw>
                </a:effectLst>
                <a:latin typeface="Times New Roman"/>
              </a:rPr>
              <a:t>1 John 3:16	We know love by this, that He laid down His life for us; and we ought to lay down our lives for the brethren. </a:t>
            </a:r>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a:p>
            <a:pPr>
              <a:spcBef>
                <a:spcPct val="10000"/>
              </a:spcBef>
              <a:buFont typeface="Wingdings" pitchFamily="2" charset="2"/>
              <a:buNone/>
              <a:defRPr/>
            </a:pPr>
            <a:r>
              <a:rPr lang="en-US" sz="4800" dirty="0"/>
              <a:t>Jesus said, “Then feed my sheep.”</a:t>
            </a:r>
          </a:p>
          <a:p>
            <a:pPr>
              <a:lnSpc>
                <a:spcPct val="75000"/>
              </a:lnSpc>
              <a:spcBef>
                <a:spcPct val="10000"/>
              </a:spcBef>
              <a:buFont typeface="Monotype Sorts" pitchFamily="2" charset="2"/>
              <a:buNone/>
              <a:defRPr/>
            </a:pPr>
            <a:endParaRPr lang="en-US" sz="4800" dirty="0"/>
          </a:p>
        </p:txBody>
      </p:sp>
      <p:sp>
        <p:nvSpPr>
          <p:cNvPr id="5" name="Rectangle 4"/>
          <p:cNvSpPr>
            <a:spLocks noChangeArrowheads="1"/>
          </p:cNvSpPr>
          <p:nvPr/>
        </p:nvSpPr>
        <p:spPr bwMode="auto">
          <a:xfrm>
            <a:off x="228600" y="1295400"/>
            <a:ext cx="79248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Jesus: Do you love me?</a:t>
            </a:r>
          </a:p>
        </p:txBody>
      </p:sp>
      <p:sp>
        <p:nvSpPr>
          <p:cNvPr id="6" name="Rectangle 5"/>
          <p:cNvSpPr>
            <a:spLocks noChangeArrowheads="1"/>
          </p:cNvSpPr>
          <p:nvPr/>
        </p:nvSpPr>
        <p:spPr bwMode="auto">
          <a:xfrm>
            <a:off x="914400" y="21336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“Tend my lambs”</a:t>
            </a:r>
          </a:p>
        </p:txBody>
      </p:sp>
      <p:sp>
        <p:nvSpPr>
          <p:cNvPr id="7" name="Rectangle 6"/>
          <p:cNvSpPr>
            <a:spLocks noChangeArrowheads="1"/>
          </p:cNvSpPr>
          <p:nvPr/>
        </p:nvSpPr>
        <p:spPr bwMode="auto">
          <a:xfrm>
            <a:off x="914400" y="29718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“Shepherd my sheep”</a:t>
            </a:r>
          </a:p>
        </p:txBody>
      </p:sp>
      <p:sp>
        <p:nvSpPr>
          <p:cNvPr id="8" name="Rectangle 7"/>
          <p:cNvSpPr>
            <a:spLocks noChangeArrowheads="1"/>
          </p:cNvSpPr>
          <p:nvPr/>
        </p:nvSpPr>
        <p:spPr bwMode="auto">
          <a:xfrm>
            <a:off x="914400" y="3810000"/>
            <a:ext cx="68580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“Tend my sheep”</a:t>
            </a:r>
          </a:p>
        </p:txBody>
      </p:sp>
      <p:sp>
        <p:nvSpPr>
          <p:cNvPr id="9" name="Rectangle 8"/>
          <p:cNvSpPr>
            <a:spLocks noChangeArrowheads="1"/>
          </p:cNvSpPr>
          <p:nvPr/>
        </p:nvSpPr>
        <p:spPr bwMode="auto">
          <a:xfrm>
            <a:off x="457200" y="4648200"/>
            <a:ext cx="7315200" cy="20574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Message pretty clear</a:t>
            </a:r>
          </a:p>
          <a:p>
            <a:pPr algn="l">
              <a:lnSpc>
                <a:spcPct val="75000"/>
              </a:lnSpc>
              <a:defRPr/>
            </a:pPr>
            <a:r>
              <a:rPr lang="en-US" sz="6000" b="0" dirty="0">
                <a:effectLst>
                  <a:outerShdw blurRad="38100" dist="38100" dir="2700000" algn="tl">
                    <a:srgbClr val="000000"/>
                  </a:outerShdw>
                </a:effectLst>
                <a:latin typeface="Times New Roman"/>
              </a:rPr>
              <a:t>What does it mean to </a:t>
            </a:r>
            <a:br>
              <a:rPr lang="en-US" sz="6000" b="0" dirty="0">
                <a:effectLst>
                  <a:outerShdw blurRad="38100" dist="38100" dir="2700000" algn="tl">
                    <a:srgbClr val="000000"/>
                  </a:outerShdw>
                </a:effectLst>
                <a:latin typeface="Times New Roman"/>
              </a:rPr>
            </a:br>
            <a:r>
              <a:rPr lang="en-US" sz="6000" b="0" dirty="0">
                <a:effectLst>
                  <a:outerShdw blurRad="38100" dist="38100" dir="2700000" algn="tl">
                    <a:srgbClr val="000000"/>
                  </a:outerShdw>
                </a:effectLst>
                <a:latin typeface="Times New Roman"/>
              </a:rPr>
              <a:t>     tend Jesus’ sheep?</a:t>
            </a:r>
          </a:p>
        </p:txBody>
      </p:sp>
      <p:sp>
        <p:nvSpPr>
          <p:cNvPr id="10" name="Rectangle 9"/>
          <p:cNvSpPr>
            <a:spLocks noChangeArrowheads="1"/>
          </p:cNvSpPr>
          <p:nvPr/>
        </p:nvSpPr>
        <p:spPr bwMode="auto">
          <a:xfrm>
            <a:off x="457200" y="1066800"/>
            <a:ext cx="7848600" cy="5029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8000"/>
              </a:lnSpc>
              <a:defRPr/>
            </a:pPr>
            <a:r>
              <a:rPr lang="en-US" sz="6000" b="0" dirty="0">
                <a:effectLst>
                  <a:outerShdw blurRad="38100" dist="38100" dir="2700000" algn="tl">
                    <a:srgbClr val="000000"/>
                  </a:outerShdw>
                </a:effectLst>
                <a:latin typeface="Times New Roman"/>
              </a:rPr>
              <a:t>1 John 3:23 23	This is His commandment, that we believe in the name of His Son Jesus Christ, and love one another, just as He instructed us. </a:t>
            </a:r>
          </a:p>
        </p:txBody>
      </p:sp>
    </p:spTree>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17 A third time he asked him, “Simon son of John,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Peter was grieved because He said to him ﻿﻿the third time, “Do you </a:t>
            </a:r>
            <a:r>
              <a:rPr lang="en-US" sz="4800" u="sng" dirty="0"/>
              <a:t>﻿﻿love</a:t>
            </a:r>
            <a:r>
              <a:rPr lang="en-US" sz="4800" dirty="0"/>
              <a:t> Me?”</a:t>
            </a:r>
          </a:p>
          <a:p>
            <a:pPr>
              <a:lnSpc>
                <a:spcPct val="75000"/>
              </a:lnSpc>
              <a:spcBef>
                <a:spcPct val="10000"/>
              </a:spcBef>
              <a:buFont typeface="Monotype Sorts" pitchFamily="2" charset="2"/>
              <a:buNone/>
              <a:defRPr/>
            </a:pPr>
            <a:r>
              <a:rPr lang="en-US" sz="4800" dirty="0"/>
              <a:t>He said, “Lord, you know everything. You know that I </a:t>
            </a:r>
            <a:r>
              <a:rPr lang="en-US" sz="4800" u="sng" dirty="0"/>
              <a:t>love</a:t>
            </a:r>
            <a:r>
              <a:rPr lang="en-US" sz="4800" dirty="0"/>
              <a:t> you.”</a:t>
            </a:r>
          </a:p>
          <a:p>
            <a:pPr>
              <a:lnSpc>
                <a:spcPct val="60000"/>
              </a:lnSpc>
              <a:spcBef>
                <a:spcPct val="10000"/>
              </a:spcBef>
              <a:buFont typeface="Wingdings" pitchFamily="2" charset="2"/>
              <a:buNone/>
              <a:defRPr/>
            </a:pPr>
            <a:r>
              <a:rPr lang="en-US" sz="4800" dirty="0"/>
              <a:t>Jesus said, “Then feed my sheep.”</a:t>
            </a:r>
          </a:p>
          <a:p>
            <a:pPr>
              <a:lnSpc>
                <a:spcPct val="75000"/>
              </a:lnSpc>
              <a:spcBef>
                <a:spcPct val="10000"/>
              </a:spcBef>
              <a:buFont typeface="Monotype Sorts" pitchFamily="2" charset="2"/>
              <a:buNone/>
              <a:defRPr/>
            </a:pPr>
            <a:endParaRPr lang="en-US" sz="4800" dirty="0"/>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3 Simon Peter said, “I’m going fishing.”</a:t>
            </a:r>
          </a:p>
          <a:p>
            <a:pPr>
              <a:lnSpc>
                <a:spcPct val="75000"/>
              </a:lnSpc>
              <a:spcBef>
                <a:spcPct val="10000"/>
              </a:spcBef>
              <a:buFont typeface="Monotype Sorts" pitchFamily="2" charset="2"/>
              <a:buNone/>
              <a:defRPr/>
            </a:pPr>
            <a:r>
              <a:rPr lang="en-US" sz="4800" dirty="0"/>
              <a:t>“We’ll come, too,” they all said. So they went out in the boat, but they caught nothing all night.</a:t>
            </a:r>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dirty="0"/>
              <a:t>18 “I tell you the truth, when you were young, you were able to do as you liked; you dressed yourself and went wherever you wanted to go. But when you are old, you will stretch out your hands, and others will dress you and take you where you don’t want to go.” Jesus said this to let him know by what kind of death he would glorify God. Then Jesus told him, “Follow me.”</a:t>
            </a:r>
          </a:p>
        </p:txBody>
      </p:sp>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219200"/>
            <a:ext cx="9144000" cy="4876800"/>
          </a:xfrm>
        </p:spPr>
        <p:txBody>
          <a:bodyPr/>
          <a:lstStyle/>
          <a:p>
            <a:pPr>
              <a:lnSpc>
                <a:spcPct val="75000"/>
              </a:lnSpc>
              <a:spcBef>
                <a:spcPct val="10000"/>
              </a:spcBef>
              <a:buFont typeface="Monotype Sorts" pitchFamily="2" charset="2"/>
              <a:buNone/>
              <a:defRPr/>
            </a:pPr>
            <a:r>
              <a:rPr lang="en-US" sz="4800" dirty="0"/>
              <a:t>20 Peter turned around and saw behind them the disciple Jesus loved—the one who had leaned over to Jesus during supper and asked, “Lord, who will betray you?” </a:t>
            </a:r>
          </a:p>
          <a:p>
            <a:pPr>
              <a:lnSpc>
                <a:spcPct val="75000"/>
              </a:lnSpc>
              <a:spcBef>
                <a:spcPct val="10000"/>
              </a:spcBef>
              <a:buFont typeface="Monotype Sorts" pitchFamily="2" charset="2"/>
              <a:buNone/>
              <a:defRPr/>
            </a:pPr>
            <a:r>
              <a:rPr lang="en-US" sz="4800" dirty="0"/>
              <a:t>21 Peter asked Jesus, “What about him, Lord?”</a:t>
            </a:r>
          </a:p>
        </p:txBody>
      </p: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219200"/>
            <a:ext cx="9144000" cy="4876800"/>
          </a:xfrm>
        </p:spPr>
        <p:txBody>
          <a:bodyPr/>
          <a:lstStyle/>
          <a:p>
            <a:pPr>
              <a:lnSpc>
                <a:spcPct val="75000"/>
              </a:lnSpc>
              <a:spcBef>
                <a:spcPct val="10000"/>
              </a:spcBef>
              <a:buFont typeface="Monotype Sorts" pitchFamily="2" charset="2"/>
              <a:buNone/>
              <a:defRPr/>
            </a:pPr>
            <a:r>
              <a:rPr lang="en-US" dirty="0"/>
              <a:t>22 Jesus replied, “If I want him to remain alive until I return, what is that to you? As for you, follow me.” </a:t>
            </a:r>
          </a:p>
          <a:p>
            <a:pPr>
              <a:lnSpc>
                <a:spcPct val="75000"/>
              </a:lnSpc>
              <a:spcBef>
                <a:spcPct val="10000"/>
              </a:spcBef>
              <a:buFont typeface="Monotype Sorts" pitchFamily="2" charset="2"/>
              <a:buNone/>
              <a:defRPr/>
            </a:pPr>
            <a:r>
              <a:rPr lang="en-US" dirty="0"/>
              <a:t>23 So the rumor spread among the community of believers that this disciple wouldn’t die. But that isn’t what Jesus said at all. He only said, “If I want him to remain alive until I return, what is that to you?”</a:t>
            </a:r>
          </a:p>
        </p:txBody>
      </p:sp>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219200"/>
            <a:ext cx="9144000" cy="4876800"/>
          </a:xfrm>
        </p:spPr>
        <p:txBody>
          <a:bodyPr/>
          <a:lstStyle/>
          <a:p>
            <a:pPr>
              <a:lnSpc>
                <a:spcPct val="75000"/>
              </a:lnSpc>
              <a:spcBef>
                <a:spcPct val="10000"/>
              </a:spcBef>
              <a:buFont typeface="Monotype Sorts" pitchFamily="2" charset="2"/>
              <a:buNone/>
              <a:defRPr/>
            </a:pPr>
            <a:r>
              <a:rPr lang="en-US" dirty="0"/>
              <a:t>24 This disciple is the one who testifies to these events and has recorded them here. And we know that his account of these things is accurate.</a:t>
            </a:r>
          </a:p>
          <a:p>
            <a:pPr>
              <a:lnSpc>
                <a:spcPct val="75000"/>
              </a:lnSpc>
              <a:spcBef>
                <a:spcPct val="10000"/>
              </a:spcBef>
              <a:buFont typeface="Monotype Sorts" pitchFamily="2" charset="2"/>
              <a:buNone/>
              <a:defRPr/>
            </a:pPr>
            <a:r>
              <a:rPr lang="en-US" dirty="0"/>
              <a:t>25 Jesus also did many other things. If they were all written down, I suppose the whole world could not contain the books that would be written.</a:t>
            </a:r>
          </a:p>
        </p:txBody>
      </p:sp>
    </p:spTree>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Conclusions</a:t>
            </a:r>
          </a:p>
        </p:txBody>
      </p:sp>
      <p:sp>
        <p:nvSpPr>
          <p:cNvPr id="387076" name="Rectangle 4"/>
          <p:cNvSpPr>
            <a:spLocks noGrp="1" noChangeArrowheads="1"/>
          </p:cNvSpPr>
          <p:nvPr>
            <p:ph type="body" idx="1"/>
          </p:nvPr>
        </p:nvSpPr>
        <p:spPr>
          <a:xfrm>
            <a:off x="0" y="1371600"/>
            <a:ext cx="9144000" cy="4876800"/>
          </a:xfrm>
        </p:spPr>
        <p:txBody>
          <a:bodyPr/>
          <a:lstStyle/>
          <a:p>
            <a:pPr>
              <a:defRPr/>
            </a:pPr>
            <a:r>
              <a:rPr lang="en-US" sz="6600" dirty="0"/>
              <a:t>John 20: 31 These have been written so that you may believe that Jesus is the Christ, the Son of God; and that believing you may have life in His name.</a:t>
            </a:r>
          </a:p>
        </p:txBody>
      </p:sp>
    </p:spTree>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Conclusions</a:t>
            </a:r>
          </a:p>
        </p:txBody>
      </p:sp>
      <p:sp>
        <p:nvSpPr>
          <p:cNvPr id="387076" name="Rectangle 4"/>
          <p:cNvSpPr>
            <a:spLocks noGrp="1" noChangeArrowheads="1"/>
          </p:cNvSpPr>
          <p:nvPr>
            <p:ph type="body" idx="1"/>
          </p:nvPr>
        </p:nvSpPr>
        <p:spPr>
          <a:xfrm>
            <a:off x="0" y="1371600"/>
            <a:ext cx="9144000" cy="4876800"/>
          </a:xfrm>
        </p:spPr>
        <p:txBody>
          <a:bodyPr/>
          <a:lstStyle/>
          <a:p>
            <a:pPr>
              <a:defRPr/>
            </a:pPr>
            <a:r>
              <a:rPr lang="en-US" sz="6600" dirty="0"/>
              <a:t>What is John showing us in this story?</a:t>
            </a:r>
          </a:p>
          <a:p>
            <a:pPr>
              <a:defRPr/>
            </a:pPr>
            <a:r>
              <a:rPr lang="en-US" sz="6600" dirty="0"/>
              <a:t>That even someone as self-willed as Peter can acquire humility</a:t>
            </a:r>
          </a:p>
        </p:txBody>
      </p: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Conclusions</a:t>
            </a:r>
          </a:p>
        </p:txBody>
      </p:sp>
      <p:sp>
        <p:nvSpPr>
          <p:cNvPr id="387076" name="Rectangle 4"/>
          <p:cNvSpPr>
            <a:spLocks noGrp="1" noChangeArrowheads="1"/>
          </p:cNvSpPr>
          <p:nvPr>
            <p:ph type="body" idx="1"/>
          </p:nvPr>
        </p:nvSpPr>
        <p:spPr>
          <a:xfrm>
            <a:off x="0" y="1371600"/>
            <a:ext cx="9144000" cy="4876800"/>
          </a:xfrm>
        </p:spPr>
        <p:txBody>
          <a:bodyPr/>
          <a:lstStyle/>
          <a:p>
            <a:pPr>
              <a:defRPr/>
            </a:pPr>
            <a:r>
              <a:rPr lang="en-US" sz="6600" dirty="0"/>
              <a:t>What is John showing us in this story?</a:t>
            </a:r>
          </a:p>
          <a:p>
            <a:pPr>
              <a:defRPr/>
            </a:pPr>
            <a:r>
              <a:rPr lang="en-US" sz="6600" dirty="0"/>
              <a:t>That even someone as self-willed as Peter can acquire humility</a:t>
            </a:r>
          </a:p>
        </p:txBody>
      </p:sp>
      <p:sp>
        <p:nvSpPr>
          <p:cNvPr id="4" name="Rectangle 3"/>
          <p:cNvSpPr>
            <a:spLocks noChangeArrowheads="1"/>
          </p:cNvSpPr>
          <p:nvPr/>
        </p:nvSpPr>
        <p:spPr bwMode="auto">
          <a:xfrm>
            <a:off x="457200" y="4648200"/>
            <a:ext cx="7315200" cy="20574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He acquired humility, not from his successes,</a:t>
            </a:r>
          </a:p>
          <a:p>
            <a:pPr algn="l">
              <a:lnSpc>
                <a:spcPct val="75000"/>
              </a:lnSpc>
              <a:defRPr/>
            </a:pPr>
            <a:r>
              <a:rPr lang="en-US" sz="6000" b="0" dirty="0">
                <a:effectLst>
                  <a:outerShdw blurRad="38100" dist="38100" dir="2700000" algn="tl">
                    <a:srgbClr val="000000"/>
                  </a:outerShdw>
                </a:effectLst>
                <a:latin typeface="Times New Roman"/>
              </a:rPr>
              <a:t>but from his failure…</a:t>
            </a:r>
          </a:p>
        </p:txBody>
      </p: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Conclusions</a:t>
            </a:r>
          </a:p>
        </p:txBody>
      </p:sp>
      <p:sp>
        <p:nvSpPr>
          <p:cNvPr id="387076" name="Rectangle 4"/>
          <p:cNvSpPr>
            <a:spLocks noGrp="1" noChangeArrowheads="1"/>
          </p:cNvSpPr>
          <p:nvPr>
            <p:ph type="body" idx="1"/>
          </p:nvPr>
        </p:nvSpPr>
        <p:spPr>
          <a:xfrm>
            <a:off x="0" y="1371600"/>
            <a:ext cx="9144000" cy="4876800"/>
          </a:xfrm>
        </p:spPr>
        <p:txBody>
          <a:bodyPr/>
          <a:lstStyle/>
          <a:p>
            <a:pPr>
              <a:defRPr/>
            </a:pPr>
            <a:r>
              <a:rPr lang="en-US" sz="6600" dirty="0"/>
              <a:t>What is John showing us in this story?</a:t>
            </a:r>
          </a:p>
          <a:p>
            <a:pPr>
              <a:defRPr/>
            </a:pPr>
            <a:r>
              <a:rPr lang="en-US" sz="6600" dirty="0"/>
              <a:t>That even someone as self-willed as Peter can acquire humility</a:t>
            </a:r>
          </a:p>
        </p:txBody>
      </p:sp>
      <p:sp>
        <p:nvSpPr>
          <p:cNvPr id="4" name="Rectangle 3"/>
          <p:cNvSpPr>
            <a:spLocks noChangeArrowheads="1"/>
          </p:cNvSpPr>
          <p:nvPr/>
        </p:nvSpPr>
        <p:spPr bwMode="auto">
          <a:xfrm>
            <a:off x="457200" y="4648200"/>
            <a:ext cx="7315200" cy="20574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He acquired humility, not from his successes,</a:t>
            </a:r>
          </a:p>
          <a:p>
            <a:pPr algn="l">
              <a:lnSpc>
                <a:spcPct val="75000"/>
              </a:lnSpc>
              <a:defRPr/>
            </a:pPr>
            <a:r>
              <a:rPr lang="en-US" sz="6000" b="0" dirty="0">
                <a:effectLst>
                  <a:outerShdw blurRad="38100" dist="38100" dir="2700000" algn="tl">
                    <a:srgbClr val="000000"/>
                  </a:outerShdw>
                </a:effectLst>
                <a:latin typeface="Times New Roman"/>
              </a:rPr>
              <a:t>but from his failure…</a:t>
            </a:r>
          </a:p>
        </p:txBody>
      </p:sp>
      <p:sp>
        <p:nvSpPr>
          <p:cNvPr id="5" name="Rectangle 4"/>
          <p:cNvSpPr>
            <a:spLocks noChangeArrowheads="1"/>
          </p:cNvSpPr>
          <p:nvPr/>
        </p:nvSpPr>
        <p:spPr bwMode="auto">
          <a:xfrm>
            <a:off x="304800" y="152400"/>
            <a:ext cx="8153400" cy="4267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7000"/>
              </a:lnSpc>
              <a:defRPr/>
            </a:pPr>
            <a:r>
              <a:rPr lang="en-US" sz="4400" b="0" dirty="0">
                <a:effectLst>
                  <a:outerShdw blurRad="38100" dist="38100" dir="2700000" algn="tl">
                    <a:srgbClr val="000000"/>
                  </a:outerShdw>
                </a:effectLst>
                <a:latin typeface="Times New Roman"/>
              </a:rPr>
              <a:t>2 Cor. 12:9 God has said to me, “My grace is sufficient for you, for power is perfected in weakness…” 10 Therefore I am well content with weaknesses, with insults, with distresses, with persecutions, with difficulties, for Christ’s sake; </a:t>
            </a:r>
          </a:p>
        </p:txBody>
      </p:sp>
    </p:spTree>
  </p:cSld>
  <p:clrMapOvr>
    <a:masterClrMapping/>
  </p:clrMapOvr>
  <p:transition>
    <p:wipe dir="r"/>
  </p:transition>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Conclusions</a:t>
            </a:r>
          </a:p>
        </p:txBody>
      </p:sp>
      <p:sp>
        <p:nvSpPr>
          <p:cNvPr id="387076" name="Rectangle 4"/>
          <p:cNvSpPr>
            <a:spLocks noGrp="1" noChangeArrowheads="1"/>
          </p:cNvSpPr>
          <p:nvPr>
            <p:ph type="body" idx="1"/>
          </p:nvPr>
        </p:nvSpPr>
        <p:spPr>
          <a:xfrm>
            <a:off x="114300" y="990600"/>
            <a:ext cx="9144000" cy="4876800"/>
          </a:xfrm>
        </p:spPr>
        <p:txBody>
          <a:bodyPr/>
          <a:lstStyle/>
          <a:p>
            <a:pPr>
              <a:defRPr/>
            </a:pPr>
            <a:r>
              <a:rPr lang="en-US" sz="6600" dirty="0"/>
              <a:t>What is John showing us in this story?</a:t>
            </a:r>
          </a:p>
          <a:p>
            <a:pPr>
              <a:defRPr/>
            </a:pPr>
            <a:r>
              <a:rPr lang="en-US" sz="6600" dirty="0"/>
              <a:t>That even someone as self-willed as Peter can acquire humility</a:t>
            </a:r>
          </a:p>
        </p:txBody>
      </p:sp>
      <p:sp>
        <p:nvSpPr>
          <p:cNvPr id="4" name="Rectangle 3"/>
          <p:cNvSpPr>
            <a:spLocks noChangeArrowheads="1"/>
          </p:cNvSpPr>
          <p:nvPr/>
        </p:nvSpPr>
        <p:spPr bwMode="auto">
          <a:xfrm>
            <a:off x="457200" y="4648200"/>
            <a:ext cx="7315200" cy="20574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latin typeface="Times New Roman"/>
              </a:rPr>
              <a:t>He acquired humility, not from his successes,</a:t>
            </a:r>
          </a:p>
          <a:p>
            <a:pPr algn="l">
              <a:lnSpc>
                <a:spcPct val="75000"/>
              </a:lnSpc>
              <a:defRPr/>
            </a:pPr>
            <a:r>
              <a:rPr lang="en-US" sz="6000" b="0" dirty="0">
                <a:effectLst>
                  <a:outerShdw blurRad="38100" dist="38100" dir="2700000" algn="tl">
                    <a:srgbClr val="000000"/>
                  </a:outerShdw>
                </a:effectLst>
                <a:latin typeface="Times New Roman"/>
              </a:rPr>
              <a:t>but from his failure…</a:t>
            </a:r>
          </a:p>
        </p:txBody>
      </p:sp>
      <p:sp>
        <p:nvSpPr>
          <p:cNvPr id="5" name="Rectangle 4"/>
          <p:cNvSpPr>
            <a:spLocks noChangeArrowheads="1"/>
          </p:cNvSpPr>
          <p:nvPr/>
        </p:nvSpPr>
        <p:spPr bwMode="auto">
          <a:xfrm>
            <a:off x="304800" y="152400"/>
            <a:ext cx="8153400" cy="4267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7000"/>
              </a:lnSpc>
              <a:defRPr/>
            </a:pPr>
            <a:r>
              <a:rPr lang="en-US" sz="4400" b="0" dirty="0">
                <a:effectLst>
                  <a:outerShdw blurRad="38100" dist="38100" dir="2700000" algn="tl">
                    <a:srgbClr val="000000"/>
                  </a:outerShdw>
                </a:effectLst>
                <a:latin typeface="Times New Roman"/>
              </a:rPr>
              <a:t>2 Cor. 12:9 God has said to me, “My grace is sufficient for you, for power is perfected in weakness…” 10 Therefore I am well content with weaknesses, with insults, with distresses, with persecutions, with difficulties, for Christ’s sake; </a:t>
            </a:r>
            <a:r>
              <a:rPr lang="en-US" sz="4400" b="0" u="sng" dirty="0">
                <a:effectLst>
                  <a:outerShdw blurRad="38100" dist="38100" dir="2700000" algn="tl">
                    <a:srgbClr val="000000"/>
                  </a:outerShdw>
                </a:effectLst>
                <a:latin typeface="Times New Roman"/>
              </a:rPr>
              <a:t>for when I am weak, then I am strong</a:t>
            </a:r>
            <a:r>
              <a:rPr lang="en-US" sz="4400" b="0" dirty="0">
                <a:effectLst>
                  <a:outerShdw blurRad="38100" dist="38100" dir="2700000" algn="tl">
                    <a:srgbClr val="000000"/>
                  </a:outerShdw>
                </a:effectLst>
                <a:latin typeface="Times New Roman"/>
              </a:rPr>
              <a:t>. </a:t>
            </a:r>
          </a:p>
        </p:txBody>
      </p:sp>
    </p:spTree>
  </p:cSld>
  <p:clrMapOvr>
    <a:masterClrMapping/>
  </p:clrMapOvr>
  <p:transition>
    <p:wipe dir="r"/>
  </p:transition>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Conclusions</a:t>
            </a:r>
          </a:p>
        </p:txBody>
      </p:sp>
      <p:sp>
        <p:nvSpPr>
          <p:cNvPr id="387076" name="Rectangle 4"/>
          <p:cNvSpPr>
            <a:spLocks noGrp="1" noChangeArrowheads="1"/>
          </p:cNvSpPr>
          <p:nvPr>
            <p:ph type="body" idx="1"/>
          </p:nvPr>
        </p:nvSpPr>
        <p:spPr>
          <a:xfrm>
            <a:off x="0" y="1371600"/>
            <a:ext cx="9144000" cy="4876800"/>
          </a:xfrm>
        </p:spPr>
        <p:txBody>
          <a:bodyPr/>
          <a:lstStyle/>
          <a:p>
            <a:pPr>
              <a:defRPr/>
            </a:pPr>
            <a:r>
              <a:rPr lang="en-US" sz="6600" dirty="0"/>
              <a:t>What is John showing us in this story?</a:t>
            </a:r>
          </a:p>
          <a:p>
            <a:pPr>
              <a:defRPr/>
            </a:pPr>
            <a:r>
              <a:rPr lang="en-US" sz="6600" dirty="0"/>
              <a:t>That even someone as self-willed as Peter can acquire humility</a:t>
            </a:r>
          </a:p>
        </p:txBody>
      </p:sp>
      <p:sp>
        <p:nvSpPr>
          <p:cNvPr id="5" name="Rectangle 4"/>
          <p:cNvSpPr>
            <a:spLocks noChangeArrowheads="1"/>
          </p:cNvSpPr>
          <p:nvPr/>
        </p:nvSpPr>
        <p:spPr bwMode="auto">
          <a:xfrm>
            <a:off x="609600" y="1371600"/>
            <a:ext cx="8153400" cy="43434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7000"/>
              </a:lnSpc>
              <a:defRPr/>
            </a:pPr>
            <a:r>
              <a:rPr lang="en-US" sz="6000" b="0" dirty="0">
                <a:effectLst>
                  <a:outerShdw blurRad="38100" dist="38100" dir="2700000" algn="tl">
                    <a:srgbClr val="000000"/>
                  </a:outerShdw>
                </a:effectLst>
                <a:latin typeface="Times New Roman"/>
              </a:rPr>
              <a:t>Oswald Sanders: Is it not a revolutionary thought that God is willing to use us, not </a:t>
            </a:r>
            <a:r>
              <a:rPr lang="en-US" sz="6000" b="0" i="1" dirty="0">
                <a:effectLst>
                  <a:outerShdw blurRad="38100" dist="38100" dir="2700000" algn="tl">
                    <a:srgbClr val="000000"/>
                  </a:outerShdw>
                </a:effectLst>
                <a:latin typeface="Times New Roman"/>
              </a:rPr>
              <a:t>in spite</a:t>
            </a:r>
            <a:r>
              <a:rPr lang="en-US" sz="6000" b="0" dirty="0">
                <a:effectLst>
                  <a:outerShdw blurRad="38100" dist="38100" dir="2700000" algn="tl">
                    <a:srgbClr val="000000"/>
                  </a:outerShdw>
                </a:effectLst>
                <a:latin typeface="Times New Roman"/>
              </a:rPr>
              <a:t> of our weakness, but actually </a:t>
            </a:r>
            <a:r>
              <a:rPr lang="en-US" sz="6000" b="0" i="1" dirty="0">
                <a:effectLst>
                  <a:outerShdw blurRad="38100" dist="38100" dir="2700000" algn="tl">
                    <a:srgbClr val="000000"/>
                  </a:outerShdw>
                </a:effectLst>
                <a:latin typeface="Times New Roman"/>
              </a:rPr>
              <a:t>because</a:t>
            </a:r>
            <a:r>
              <a:rPr lang="en-US" sz="6000" b="0" dirty="0">
                <a:effectLst>
                  <a:outerShdw blurRad="38100" dist="38100" dir="2700000" algn="tl">
                    <a:srgbClr val="000000"/>
                  </a:outerShdw>
                </a:effectLst>
                <a:latin typeface="Times New Roman"/>
              </a:rPr>
              <a:t> of it?</a:t>
            </a: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4 At dawn Jesus was standing on the beach, but the disciples couldn’t see who he was. </a:t>
            </a:r>
          </a:p>
          <a:p>
            <a:pPr>
              <a:lnSpc>
                <a:spcPct val="75000"/>
              </a:lnSpc>
              <a:spcBef>
                <a:spcPct val="10000"/>
              </a:spcBef>
              <a:buFont typeface="Monotype Sorts" pitchFamily="2" charset="2"/>
              <a:buNone/>
              <a:defRPr/>
            </a:pPr>
            <a:r>
              <a:rPr lang="en-US" sz="4800" dirty="0"/>
              <a:t>5 He called out, “Fellows, have you caught any fish?”</a:t>
            </a:r>
          </a:p>
          <a:p>
            <a:pPr>
              <a:lnSpc>
                <a:spcPct val="75000"/>
              </a:lnSpc>
              <a:spcBef>
                <a:spcPct val="10000"/>
              </a:spcBef>
              <a:buFont typeface="Monotype Sorts" pitchFamily="2" charset="2"/>
              <a:buNone/>
              <a:defRPr/>
            </a:pPr>
            <a:r>
              <a:rPr lang="en-US" sz="4800" dirty="0"/>
              <a:t>“No,” they replied.</a:t>
            </a:r>
          </a:p>
        </p:txBody>
      </p:sp>
    </p:spTree>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Conclusions</a:t>
            </a:r>
          </a:p>
        </p:txBody>
      </p:sp>
      <p:sp>
        <p:nvSpPr>
          <p:cNvPr id="387076" name="Rectangle 4"/>
          <p:cNvSpPr>
            <a:spLocks noGrp="1" noChangeArrowheads="1"/>
          </p:cNvSpPr>
          <p:nvPr>
            <p:ph type="body" idx="1"/>
          </p:nvPr>
        </p:nvSpPr>
        <p:spPr>
          <a:xfrm>
            <a:off x="0" y="1371600"/>
            <a:ext cx="9144000" cy="4876800"/>
          </a:xfrm>
        </p:spPr>
        <p:txBody>
          <a:bodyPr/>
          <a:lstStyle/>
          <a:p>
            <a:pPr>
              <a:defRPr/>
            </a:pPr>
            <a:r>
              <a:rPr lang="en-US" sz="6600" dirty="0"/>
              <a:t>What is John showing us in this story?</a:t>
            </a:r>
          </a:p>
          <a:p>
            <a:pPr>
              <a:defRPr/>
            </a:pPr>
            <a:r>
              <a:rPr lang="en-US" sz="6600" dirty="0"/>
              <a:t>That even someone as self-willed as Peter can acquire humility</a:t>
            </a:r>
          </a:p>
          <a:p>
            <a:pPr>
              <a:defRPr/>
            </a:pPr>
            <a:r>
              <a:rPr lang="en-US" sz="6600" dirty="0"/>
              <a:t>That loving Jesus leads to feeding his sheep</a:t>
            </a:r>
          </a:p>
        </p:txBody>
      </p:sp>
    </p:spTree>
  </p:cSld>
  <p:clrMapOvr>
    <a:masterClrMapping/>
  </p:clrMapOvr>
  <p:transition>
    <p:wipe dir="r"/>
  </p:transition>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Conclusions</a:t>
            </a:r>
          </a:p>
        </p:txBody>
      </p:sp>
      <p:sp>
        <p:nvSpPr>
          <p:cNvPr id="387076" name="Rectangle 4"/>
          <p:cNvSpPr>
            <a:spLocks noGrp="1" noChangeArrowheads="1"/>
          </p:cNvSpPr>
          <p:nvPr>
            <p:ph type="body" idx="1"/>
          </p:nvPr>
        </p:nvSpPr>
        <p:spPr>
          <a:xfrm>
            <a:off x="0" y="1371600"/>
            <a:ext cx="9144000" cy="4876800"/>
          </a:xfrm>
        </p:spPr>
        <p:txBody>
          <a:bodyPr/>
          <a:lstStyle/>
          <a:p>
            <a:pPr>
              <a:defRPr/>
            </a:pPr>
            <a:r>
              <a:rPr lang="en-US" sz="6600" dirty="0"/>
              <a:t>What is John showing us in this story?</a:t>
            </a:r>
          </a:p>
          <a:p>
            <a:pPr>
              <a:defRPr/>
            </a:pPr>
            <a:r>
              <a:rPr lang="en-US" sz="6600" dirty="0"/>
              <a:t>That even someone as self-willed as Peter can acquire humility</a:t>
            </a:r>
          </a:p>
          <a:p>
            <a:pPr>
              <a:defRPr/>
            </a:pPr>
            <a:r>
              <a:rPr lang="en-US" sz="6600" dirty="0"/>
              <a:t>That loving Jesus leads to feeding his sheep</a:t>
            </a:r>
          </a:p>
        </p:txBody>
      </p:sp>
      <p:sp>
        <p:nvSpPr>
          <p:cNvPr id="4" name="Rectangle 3"/>
          <p:cNvSpPr>
            <a:spLocks noChangeArrowheads="1"/>
          </p:cNvSpPr>
          <p:nvPr/>
        </p:nvSpPr>
        <p:spPr bwMode="auto">
          <a:xfrm>
            <a:off x="152400" y="1371600"/>
            <a:ext cx="8839200" cy="43434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7000"/>
              </a:lnSpc>
              <a:defRPr/>
            </a:pPr>
            <a:r>
              <a:rPr lang="en-US" sz="6000" b="0" dirty="0">
                <a:effectLst>
                  <a:outerShdw blurRad="38100" dist="38100" dir="2700000" algn="tl">
                    <a:srgbClr val="000000"/>
                  </a:outerShdw>
                </a:effectLst>
                <a:latin typeface="Times New Roman"/>
              </a:rPr>
              <a:t>Eph. 4:14-15 As a result, we are no longer to be children… but speaking the truth in love, we are to grow up in all aspects into Him who is the head, even Christ</a:t>
            </a: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6 Then he said, “Throw out your net on the right-hand side of the boat, and you’ll get some!” So they did, and they couldn’t haul in the net because there were so many fish in it.</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8000" dirty="0"/>
              <a:t>John 21</a:t>
            </a:r>
          </a:p>
        </p:txBody>
      </p:sp>
      <p:sp>
        <p:nvSpPr>
          <p:cNvPr id="387076" name="Rectangle 4"/>
          <p:cNvSpPr>
            <a:spLocks noGrp="1" noChangeArrowheads="1"/>
          </p:cNvSpPr>
          <p:nvPr>
            <p:ph type="body" idx="1"/>
          </p:nvPr>
        </p:nvSpPr>
        <p:spPr>
          <a:xfrm>
            <a:off x="0" y="1143000"/>
            <a:ext cx="9144000" cy="4876800"/>
          </a:xfrm>
        </p:spPr>
        <p:txBody>
          <a:bodyPr/>
          <a:lstStyle/>
          <a:p>
            <a:pPr>
              <a:lnSpc>
                <a:spcPct val="75000"/>
              </a:lnSpc>
              <a:spcBef>
                <a:spcPct val="10000"/>
              </a:spcBef>
              <a:buFont typeface="Monotype Sorts" pitchFamily="2" charset="2"/>
              <a:buNone/>
              <a:defRPr/>
            </a:pPr>
            <a:r>
              <a:rPr lang="en-US" sz="4800" dirty="0"/>
              <a:t>7 Then the disciple Jesus loved said to Peter, “It’s the Lord!” When Simon Peter heard that it was the Lord, he put on his tunic (for he had stripped for work), </a:t>
            </a:r>
            <a:r>
              <a:rPr lang="en-US" sz="4800" u="sng" dirty="0"/>
              <a:t>jumped into the water</a:t>
            </a:r>
            <a:r>
              <a:rPr lang="en-US" sz="4800" dirty="0"/>
              <a:t>, and headed to shore. </a:t>
            </a:r>
          </a:p>
        </p:txBody>
      </p:sp>
    </p:spTree>
  </p:cSld>
  <p:clrMapOvr>
    <a:masterClrMapping/>
  </p:clrMapOvr>
  <p:transition>
    <p:wipe dir="r"/>
  </p:transition>
</p:sld>
</file>

<file path=ppt/theme/theme1.xml><?xml version="1.0" encoding="utf-8"?>
<a:theme xmlns:a="http://schemas.openxmlformats.org/drawingml/2006/main" name="Blank Presentation">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9050"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047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0</TotalTime>
  <Words>4814</Words>
  <Application>Microsoft Office PowerPoint</Application>
  <PresentationFormat>On-screen Show (4:3)</PresentationFormat>
  <Paragraphs>438</Paragraphs>
  <Slides>71</Slides>
  <Notes>71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71</vt:i4>
      </vt:variant>
    </vt:vector>
  </HeadingPairs>
  <TitlesOfParts>
    <vt:vector size="76" baseType="lpstr">
      <vt:lpstr>Calibri</vt:lpstr>
      <vt:lpstr>Monotype Sorts</vt:lpstr>
      <vt:lpstr>Times New Roman</vt:lpstr>
      <vt:lpstr>Wingdings</vt:lpstr>
      <vt:lpstr>Blank Presentation</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John 21</vt:lpstr>
      <vt:lpstr>Conclusions</vt:lpstr>
      <vt:lpstr>Conclusions</vt:lpstr>
      <vt:lpstr>Conclusions</vt:lpstr>
      <vt:lpstr>Conclusions</vt:lpstr>
      <vt:lpstr>Conclusions</vt:lpstr>
      <vt:lpstr>Conclusions</vt:lpstr>
      <vt:lpstr>Conclusions</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2024-09-18T18:11:27Z</dcterms:created>
  <dcterms:modified xsi:type="dcterms:W3CDTF">2024-09-18T18:11:32Z</dcterms:modified>
</cp:coreProperties>
</file>