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 id="2147483707" r:id="rId4"/>
  </p:sldMasterIdLst>
  <p:notesMasterIdLst>
    <p:notesMasterId r:id="rId42"/>
  </p:notesMasterIdLst>
  <p:sldIdLst>
    <p:sldId id="256" r:id="rId5"/>
    <p:sldId id="320" r:id="rId6"/>
    <p:sldId id="335" r:id="rId7"/>
    <p:sldId id="357" r:id="rId8"/>
    <p:sldId id="352" r:id="rId9"/>
    <p:sldId id="321" r:id="rId10"/>
    <p:sldId id="336" r:id="rId11"/>
    <p:sldId id="358" r:id="rId12"/>
    <p:sldId id="324" r:id="rId13"/>
    <p:sldId id="337" r:id="rId14"/>
    <p:sldId id="333" r:id="rId15"/>
    <p:sldId id="367" r:id="rId16"/>
    <p:sldId id="370" r:id="rId17"/>
    <p:sldId id="326" r:id="rId18"/>
    <p:sldId id="338" r:id="rId19"/>
    <p:sldId id="359" r:id="rId20"/>
    <p:sldId id="362" r:id="rId21"/>
    <p:sldId id="363" r:id="rId22"/>
    <p:sldId id="364" r:id="rId23"/>
    <p:sldId id="360" r:id="rId24"/>
    <p:sldId id="366" r:id="rId25"/>
    <p:sldId id="361" r:id="rId26"/>
    <p:sldId id="353" r:id="rId27"/>
    <p:sldId id="368" r:id="rId28"/>
    <p:sldId id="369" r:id="rId29"/>
    <p:sldId id="371" r:id="rId30"/>
    <p:sldId id="372" r:id="rId31"/>
    <p:sldId id="373" r:id="rId32"/>
    <p:sldId id="374" r:id="rId33"/>
    <p:sldId id="343" r:id="rId34"/>
    <p:sldId id="350" r:id="rId35"/>
    <p:sldId id="351" r:id="rId36"/>
    <p:sldId id="354" r:id="rId37"/>
    <p:sldId id="355" r:id="rId38"/>
    <p:sldId id="376" r:id="rId39"/>
    <p:sldId id="377" r:id="rId40"/>
    <p:sldId id="375" r:id="rId4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1FF77C-B3AC-419E-9779-E8041738784F}" v="8" dt="2024-09-15T11:35:39.2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67" d="100"/>
          <a:sy n="67" d="100"/>
        </p:scale>
        <p:origin x="64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267694-8537-4B84-B1E6-626C9E61F95A}" type="datetimeFigureOut">
              <a:rPr lang="en-US" smtClean="0"/>
              <a:t>9/20/2024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A94745-AF18-4ED7-B455-67EBFF3E9689}" type="slidenum">
              <a:rPr lang="en-US" smtClean="0"/>
              <a:t>‹#›</a:t>
            </a:fld>
            <a:endParaRPr lang="en-US"/>
          </a:p>
        </p:txBody>
      </p:sp>
    </p:spTree>
    <p:extLst>
      <p:ext uri="{BB962C8B-B14F-4D97-AF65-F5344CB8AC3E}">
        <p14:creationId xmlns:p14="http://schemas.microsoft.com/office/powerpoint/2010/main" val="392379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6671C8D-3AA7-4DDA-9FF6-C8E294DB2DAC}"/>
              </a:ext>
            </a:extLst>
          </p:cNvPr>
          <p:cNvSpPr>
            <a:spLocks noGrp="1"/>
          </p:cNvSpPr>
          <p:nvPr>
            <p:ph type="dt" sz="half" idx="10"/>
          </p:nvPr>
        </p:nvSpPr>
        <p:spPr/>
        <p:txBody>
          <a:bodyPr/>
          <a:lstStyle>
            <a:lvl1pPr>
              <a:defRPr/>
            </a:lvl1pPr>
          </a:lstStyle>
          <a:p>
            <a:fld id="{AA908170-802F-46B2-833C-93FE9900F105}" type="datetimeFigureOut">
              <a:rPr lang="en-US" smtClean="0"/>
              <a:t>9/20/2024</a:t>
            </a:fld>
            <a:endParaRPr lang="en-US"/>
          </a:p>
        </p:txBody>
      </p:sp>
      <p:sp>
        <p:nvSpPr>
          <p:cNvPr id="5" name="Footer Placeholder 4">
            <a:extLst>
              <a:ext uri="{FF2B5EF4-FFF2-40B4-BE49-F238E27FC236}">
                <a16:creationId xmlns:a16="http://schemas.microsoft.com/office/drawing/2014/main" id="{1F4EE19A-40FB-4CB1-BB5C-F62CFC60037F}"/>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3B32AABA-238D-4843-A1AF-9E36B60FC99C}"/>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385917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9C22E1-F5F3-4AD9-A9C4-B29204604F09}"/>
              </a:ext>
            </a:extLst>
          </p:cNvPr>
          <p:cNvSpPr>
            <a:spLocks noGrp="1"/>
          </p:cNvSpPr>
          <p:nvPr>
            <p:ph type="dt" sz="half" idx="10"/>
          </p:nvPr>
        </p:nvSpPr>
        <p:spPr/>
        <p:txBody>
          <a:bodyPr/>
          <a:lstStyle>
            <a:lvl1pPr>
              <a:defRPr/>
            </a:lvl1pPr>
          </a:lstStyle>
          <a:p>
            <a:fld id="{AA908170-802F-46B2-833C-93FE9900F105}" type="datetimeFigureOut">
              <a:rPr lang="en-US" smtClean="0"/>
              <a:t>9/20/2024</a:t>
            </a:fld>
            <a:endParaRPr lang="en-US"/>
          </a:p>
        </p:txBody>
      </p:sp>
      <p:sp>
        <p:nvSpPr>
          <p:cNvPr id="5" name="Footer Placeholder 4">
            <a:extLst>
              <a:ext uri="{FF2B5EF4-FFF2-40B4-BE49-F238E27FC236}">
                <a16:creationId xmlns:a16="http://schemas.microsoft.com/office/drawing/2014/main" id="{C6AF5AFB-BA83-427C-9B5F-3F5A8366AE4C}"/>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12595483-8BF6-45DD-9DCC-E768E8E33691}"/>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1479523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B597D-7D93-45C0-A36D-9291D652A640}"/>
              </a:ext>
            </a:extLst>
          </p:cNvPr>
          <p:cNvSpPr>
            <a:spLocks noGrp="1"/>
          </p:cNvSpPr>
          <p:nvPr>
            <p:ph type="dt" sz="half" idx="10"/>
          </p:nvPr>
        </p:nvSpPr>
        <p:spPr/>
        <p:txBody>
          <a:bodyPr/>
          <a:lstStyle>
            <a:lvl1pPr>
              <a:defRPr/>
            </a:lvl1pPr>
          </a:lstStyle>
          <a:p>
            <a:fld id="{AA908170-802F-46B2-833C-93FE9900F105}" type="datetimeFigureOut">
              <a:rPr lang="en-US" smtClean="0"/>
              <a:t>9/20/2024</a:t>
            </a:fld>
            <a:endParaRPr lang="en-US"/>
          </a:p>
        </p:txBody>
      </p:sp>
      <p:sp>
        <p:nvSpPr>
          <p:cNvPr id="5" name="Footer Placeholder 4">
            <a:extLst>
              <a:ext uri="{FF2B5EF4-FFF2-40B4-BE49-F238E27FC236}">
                <a16:creationId xmlns:a16="http://schemas.microsoft.com/office/drawing/2014/main" id="{9E6BF754-641E-4D17-9B02-0A592566D0AA}"/>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977F189D-B412-4EB7-AE0C-7E726DF83442}"/>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971506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8671690-BEE3-4E61-815A-532DEE5D0DBF}"/>
              </a:ext>
            </a:extLst>
          </p:cNvPr>
          <p:cNvSpPr>
            <a:spLocks noGrp="1"/>
          </p:cNvSpPr>
          <p:nvPr>
            <p:ph type="dt" sz="half" idx="10"/>
          </p:nvPr>
        </p:nvSpPr>
        <p:spPr/>
        <p:txBody>
          <a:bodyPr/>
          <a:lstStyle>
            <a:lvl1pPr>
              <a:defRPr/>
            </a:lvl1pPr>
          </a:lstStyle>
          <a:p>
            <a:pPr>
              <a:defRPr/>
            </a:pPr>
            <a:fld id="{4CBEC0CF-0544-44E1-AD28-146876DAE5A0}" type="datetimeFigureOut">
              <a:rPr lang="en-US"/>
              <a:pPr>
                <a:defRPr/>
              </a:pPr>
              <a:t>9/20/2024</a:t>
            </a:fld>
            <a:endParaRPr lang="en-US"/>
          </a:p>
        </p:txBody>
      </p:sp>
      <p:sp>
        <p:nvSpPr>
          <p:cNvPr id="5" name="Footer Placeholder 4">
            <a:extLst>
              <a:ext uri="{FF2B5EF4-FFF2-40B4-BE49-F238E27FC236}">
                <a16:creationId xmlns:a16="http://schemas.microsoft.com/office/drawing/2014/main" id="{D6EC3710-97A4-4345-909B-A623FE0557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CB4436-D82E-43F1-ABDE-EE5B60D4485C}"/>
              </a:ext>
            </a:extLst>
          </p:cNvPr>
          <p:cNvSpPr>
            <a:spLocks noGrp="1"/>
          </p:cNvSpPr>
          <p:nvPr>
            <p:ph type="sldNum" sz="quarter" idx="12"/>
          </p:nvPr>
        </p:nvSpPr>
        <p:spPr/>
        <p:txBody>
          <a:bodyPr/>
          <a:lstStyle>
            <a:lvl1pPr>
              <a:defRPr/>
            </a:lvl1pPr>
          </a:lstStyle>
          <a:p>
            <a:fld id="{FD09BF69-5F42-4159-B1B5-46431B99C2BC}" type="slidenum">
              <a:rPr lang="en-US" altLang="en-US"/>
              <a:pPr/>
              <a:t>‹#›</a:t>
            </a:fld>
            <a:endParaRPr lang="en-US" altLang="en-US"/>
          </a:p>
        </p:txBody>
      </p:sp>
    </p:spTree>
    <p:extLst>
      <p:ext uri="{BB962C8B-B14F-4D97-AF65-F5344CB8AC3E}">
        <p14:creationId xmlns:p14="http://schemas.microsoft.com/office/powerpoint/2010/main" val="203002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40C58-77B4-4B56-B417-D9CF36BDF622}"/>
              </a:ext>
            </a:extLst>
          </p:cNvPr>
          <p:cNvSpPr>
            <a:spLocks noGrp="1"/>
          </p:cNvSpPr>
          <p:nvPr>
            <p:ph type="dt" sz="half" idx="10"/>
          </p:nvPr>
        </p:nvSpPr>
        <p:spPr/>
        <p:txBody>
          <a:bodyPr/>
          <a:lstStyle>
            <a:lvl1pPr>
              <a:defRPr/>
            </a:lvl1pPr>
          </a:lstStyle>
          <a:p>
            <a:pPr>
              <a:defRPr/>
            </a:pPr>
            <a:fld id="{F7EFAF16-D8A7-476A-8D5D-797F2213905C}" type="datetimeFigureOut">
              <a:rPr lang="en-US"/>
              <a:pPr>
                <a:defRPr/>
              </a:pPr>
              <a:t>9/20/2024</a:t>
            </a:fld>
            <a:endParaRPr lang="en-US"/>
          </a:p>
        </p:txBody>
      </p:sp>
      <p:sp>
        <p:nvSpPr>
          <p:cNvPr id="5" name="Footer Placeholder 4">
            <a:extLst>
              <a:ext uri="{FF2B5EF4-FFF2-40B4-BE49-F238E27FC236}">
                <a16:creationId xmlns:a16="http://schemas.microsoft.com/office/drawing/2014/main" id="{D6304668-E1CC-4213-A3F5-C9F0C157AB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C7C4F6-25D7-4E1E-B0D5-500A490C0D27}"/>
              </a:ext>
            </a:extLst>
          </p:cNvPr>
          <p:cNvSpPr>
            <a:spLocks noGrp="1"/>
          </p:cNvSpPr>
          <p:nvPr>
            <p:ph type="sldNum" sz="quarter" idx="12"/>
          </p:nvPr>
        </p:nvSpPr>
        <p:spPr/>
        <p:txBody>
          <a:bodyPr/>
          <a:lstStyle>
            <a:lvl1pPr>
              <a:defRPr/>
            </a:lvl1pPr>
          </a:lstStyle>
          <a:p>
            <a:fld id="{DF540932-5499-4F16-8FC7-D28BE8076959}" type="slidenum">
              <a:rPr lang="en-US" altLang="en-US"/>
              <a:pPr/>
              <a:t>‹#›</a:t>
            </a:fld>
            <a:endParaRPr lang="en-US" altLang="en-US"/>
          </a:p>
        </p:txBody>
      </p:sp>
    </p:spTree>
    <p:extLst>
      <p:ext uri="{BB962C8B-B14F-4D97-AF65-F5344CB8AC3E}">
        <p14:creationId xmlns:p14="http://schemas.microsoft.com/office/powerpoint/2010/main" val="84872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A6F3C0-3614-4AEB-BD90-D1A7C5F59AA6}"/>
              </a:ext>
            </a:extLst>
          </p:cNvPr>
          <p:cNvSpPr>
            <a:spLocks noGrp="1"/>
          </p:cNvSpPr>
          <p:nvPr>
            <p:ph type="dt" sz="half" idx="10"/>
          </p:nvPr>
        </p:nvSpPr>
        <p:spPr/>
        <p:txBody>
          <a:bodyPr/>
          <a:lstStyle>
            <a:lvl1pPr>
              <a:defRPr/>
            </a:lvl1pPr>
          </a:lstStyle>
          <a:p>
            <a:pPr>
              <a:defRPr/>
            </a:pPr>
            <a:fld id="{38854A07-FE09-42E8-B781-486D8F9D97DA}" type="datetimeFigureOut">
              <a:rPr lang="en-US"/>
              <a:pPr>
                <a:defRPr/>
              </a:pPr>
              <a:t>9/20/2024</a:t>
            </a:fld>
            <a:endParaRPr lang="en-US"/>
          </a:p>
        </p:txBody>
      </p:sp>
      <p:sp>
        <p:nvSpPr>
          <p:cNvPr id="5" name="Footer Placeholder 4">
            <a:extLst>
              <a:ext uri="{FF2B5EF4-FFF2-40B4-BE49-F238E27FC236}">
                <a16:creationId xmlns:a16="http://schemas.microsoft.com/office/drawing/2014/main" id="{415F48AF-A461-4D39-91F0-8660B94475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5680F2A-2635-4F41-8A25-B0518E5B54EA}"/>
              </a:ext>
            </a:extLst>
          </p:cNvPr>
          <p:cNvSpPr>
            <a:spLocks noGrp="1"/>
          </p:cNvSpPr>
          <p:nvPr>
            <p:ph type="sldNum" sz="quarter" idx="12"/>
          </p:nvPr>
        </p:nvSpPr>
        <p:spPr/>
        <p:txBody>
          <a:bodyPr/>
          <a:lstStyle>
            <a:lvl1pPr>
              <a:defRPr/>
            </a:lvl1pPr>
          </a:lstStyle>
          <a:p>
            <a:fld id="{1E2BD768-149F-4120-A5C7-287D26FAE780}" type="slidenum">
              <a:rPr lang="en-US" altLang="en-US"/>
              <a:pPr/>
              <a:t>‹#›</a:t>
            </a:fld>
            <a:endParaRPr lang="en-US" altLang="en-US"/>
          </a:p>
        </p:txBody>
      </p:sp>
    </p:spTree>
    <p:extLst>
      <p:ext uri="{BB962C8B-B14F-4D97-AF65-F5344CB8AC3E}">
        <p14:creationId xmlns:p14="http://schemas.microsoft.com/office/powerpoint/2010/main" val="694004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2989A31-C841-4BB0-8A1B-6B008C127AAD}"/>
              </a:ext>
            </a:extLst>
          </p:cNvPr>
          <p:cNvSpPr>
            <a:spLocks noGrp="1"/>
          </p:cNvSpPr>
          <p:nvPr>
            <p:ph type="dt" sz="half" idx="10"/>
          </p:nvPr>
        </p:nvSpPr>
        <p:spPr/>
        <p:txBody>
          <a:bodyPr/>
          <a:lstStyle>
            <a:lvl1pPr>
              <a:defRPr/>
            </a:lvl1pPr>
          </a:lstStyle>
          <a:p>
            <a:pPr>
              <a:defRPr/>
            </a:pPr>
            <a:fld id="{F9420EFF-63B1-4985-B5DB-7E1D33AFA6B3}" type="datetimeFigureOut">
              <a:rPr lang="en-US"/>
              <a:pPr>
                <a:defRPr/>
              </a:pPr>
              <a:t>9/20/2024</a:t>
            </a:fld>
            <a:endParaRPr lang="en-US"/>
          </a:p>
        </p:txBody>
      </p:sp>
      <p:sp>
        <p:nvSpPr>
          <p:cNvPr id="6" name="Footer Placeholder 4">
            <a:extLst>
              <a:ext uri="{FF2B5EF4-FFF2-40B4-BE49-F238E27FC236}">
                <a16:creationId xmlns:a16="http://schemas.microsoft.com/office/drawing/2014/main" id="{3CFF7068-C866-47ED-9FB4-4798F91F0E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0BAA811-1F53-4547-BD83-ACB94DC9AC46}"/>
              </a:ext>
            </a:extLst>
          </p:cNvPr>
          <p:cNvSpPr>
            <a:spLocks noGrp="1"/>
          </p:cNvSpPr>
          <p:nvPr>
            <p:ph type="sldNum" sz="quarter" idx="12"/>
          </p:nvPr>
        </p:nvSpPr>
        <p:spPr/>
        <p:txBody>
          <a:bodyPr/>
          <a:lstStyle>
            <a:lvl1pPr>
              <a:defRPr/>
            </a:lvl1pPr>
          </a:lstStyle>
          <a:p>
            <a:fld id="{F0D014F7-DA6B-4267-B171-BB9B110DC1AF}" type="slidenum">
              <a:rPr lang="en-US" altLang="en-US"/>
              <a:pPr/>
              <a:t>‹#›</a:t>
            </a:fld>
            <a:endParaRPr lang="en-US" altLang="en-US"/>
          </a:p>
        </p:txBody>
      </p:sp>
    </p:spTree>
    <p:extLst>
      <p:ext uri="{BB962C8B-B14F-4D97-AF65-F5344CB8AC3E}">
        <p14:creationId xmlns:p14="http://schemas.microsoft.com/office/powerpoint/2010/main" val="1642834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16F7B0B-1CB8-4ED6-8770-E12B02881B70}"/>
              </a:ext>
            </a:extLst>
          </p:cNvPr>
          <p:cNvSpPr>
            <a:spLocks noGrp="1"/>
          </p:cNvSpPr>
          <p:nvPr>
            <p:ph type="dt" sz="half" idx="10"/>
          </p:nvPr>
        </p:nvSpPr>
        <p:spPr/>
        <p:txBody>
          <a:bodyPr/>
          <a:lstStyle>
            <a:lvl1pPr>
              <a:defRPr/>
            </a:lvl1pPr>
          </a:lstStyle>
          <a:p>
            <a:pPr>
              <a:defRPr/>
            </a:pPr>
            <a:fld id="{B3683B91-B7A6-46A2-BE4C-45A32D6514E4}" type="datetimeFigureOut">
              <a:rPr lang="en-US"/>
              <a:pPr>
                <a:defRPr/>
              </a:pPr>
              <a:t>9/20/2024</a:t>
            </a:fld>
            <a:endParaRPr lang="en-US"/>
          </a:p>
        </p:txBody>
      </p:sp>
      <p:sp>
        <p:nvSpPr>
          <p:cNvPr id="8" name="Footer Placeholder 4">
            <a:extLst>
              <a:ext uri="{FF2B5EF4-FFF2-40B4-BE49-F238E27FC236}">
                <a16:creationId xmlns:a16="http://schemas.microsoft.com/office/drawing/2014/main" id="{879C2AFB-8334-4894-86D6-4BD24106EAD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B2005A7-CEE5-4BFE-9B04-82108EC661ED}"/>
              </a:ext>
            </a:extLst>
          </p:cNvPr>
          <p:cNvSpPr>
            <a:spLocks noGrp="1"/>
          </p:cNvSpPr>
          <p:nvPr>
            <p:ph type="sldNum" sz="quarter" idx="12"/>
          </p:nvPr>
        </p:nvSpPr>
        <p:spPr/>
        <p:txBody>
          <a:bodyPr/>
          <a:lstStyle>
            <a:lvl1pPr>
              <a:defRPr/>
            </a:lvl1pPr>
          </a:lstStyle>
          <a:p>
            <a:fld id="{43924FEA-A5E4-41FB-8BA8-F117DA2F8E91}" type="slidenum">
              <a:rPr lang="en-US" altLang="en-US"/>
              <a:pPr/>
              <a:t>‹#›</a:t>
            </a:fld>
            <a:endParaRPr lang="en-US" altLang="en-US"/>
          </a:p>
        </p:txBody>
      </p:sp>
    </p:spTree>
    <p:extLst>
      <p:ext uri="{BB962C8B-B14F-4D97-AF65-F5344CB8AC3E}">
        <p14:creationId xmlns:p14="http://schemas.microsoft.com/office/powerpoint/2010/main" val="993732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F40330C-830F-49CA-AB54-3D6A632ED50D}"/>
              </a:ext>
            </a:extLst>
          </p:cNvPr>
          <p:cNvSpPr>
            <a:spLocks noGrp="1"/>
          </p:cNvSpPr>
          <p:nvPr>
            <p:ph type="dt" sz="half" idx="10"/>
          </p:nvPr>
        </p:nvSpPr>
        <p:spPr/>
        <p:txBody>
          <a:bodyPr/>
          <a:lstStyle>
            <a:lvl1pPr>
              <a:defRPr/>
            </a:lvl1pPr>
          </a:lstStyle>
          <a:p>
            <a:pPr>
              <a:defRPr/>
            </a:pPr>
            <a:fld id="{E67EFA72-830C-4B1B-A9A3-7E3CFFAA97AA}" type="datetimeFigureOut">
              <a:rPr lang="en-US"/>
              <a:pPr>
                <a:defRPr/>
              </a:pPr>
              <a:t>9/20/2024</a:t>
            </a:fld>
            <a:endParaRPr lang="en-US"/>
          </a:p>
        </p:txBody>
      </p:sp>
      <p:sp>
        <p:nvSpPr>
          <p:cNvPr id="4" name="Footer Placeholder 4">
            <a:extLst>
              <a:ext uri="{FF2B5EF4-FFF2-40B4-BE49-F238E27FC236}">
                <a16:creationId xmlns:a16="http://schemas.microsoft.com/office/drawing/2014/main" id="{26412CA4-44DD-44CF-9D78-50E0F9B41BC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7EF025B-AF65-4964-B4AC-BDEBAB24E712}"/>
              </a:ext>
            </a:extLst>
          </p:cNvPr>
          <p:cNvSpPr>
            <a:spLocks noGrp="1"/>
          </p:cNvSpPr>
          <p:nvPr>
            <p:ph type="sldNum" sz="quarter" idx="12"/>
          </p:nvPr>
        </p:nvSpPr>
        <p:spPr/>
        <p:txBody>
          <a:bodyPr/>
          <a:lstStyle>
            <a:lvl1pPr>
              <a:defRPr/>
            </a:lvl1pPr>
          </a:lstStyle>
          <a:p>
            <a:fld id="{8C5A9A49-5182-4417-82B4-2A2D1F7900E5}" type="slidenum">
              <a:rPr lang="en-US" altLang="en-US"/>
              <a:pPr/>
              <a:t>‹#›</a:t>
            </a:fld>
            <a:endParaRPr lang="en-US" altLang="en-US"/>
          </a:p>
        </p:txBody>
      </p:sp>
    </p:spTree>
    <p:extLst>
      <p:ext uri="{BB962C8B-B14F-4D97-AF65-F5344CB8AC3E}">
        <p14:creationId xmlns:p14="http://schemas.microsoft.com/office/powerpoint/2010/main" val="3364583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1833D6E-4F7A-45A0-B592-A884B1BC20CE}"/>
              </a:ext>
            </a:extLst>
          </p:cNvPr>
          <p:cNvSpPr>
            <a:spLocks noGrp="1"/>
          </p:cNvSpPr>
          <p:nvPr>
            <p:ph type="dt" sz="half" idx="10"/>
          </p:nvPr>
        </p:nvSpPr>
        <p:spPr/>
        <p:txBody>
          <a:bodyPr/>
          <a:lstStyle>
            <a:lvl1pPr>
              <a:defRPr/>
            </a:lvl1pPr>
          </a:lstStyle>
          <a:p>
            <a:pPr>
              <a:defRPr/>
            </a:pPr>
            <a:fld id="{AD970E70-A63C-4C4E-A6ED-61DD1E7D3B8F}" type="datetimeFigureOut">
              <a:rPr lang="en-US"/>
              <a:pPr>
                <a:defRPr/>
              </a:pPr>
              <a:t>9/20/2024</a:t>
            </a:fld>
            <a:endParaRPr lang="en-US"/>
          </a:p>
        </p:txBody>
      </p:sp>
      <p:sp>
        <p:nvSpPr>
          <p:cNvPr id="3" name="Footer Placeholder 4">
            <a:extLst>
              <a:ext uri="{FF2B5EF4-FFF2-40B4-BE49-F238E27FC236}">
                <a16:creationId xmlns:a16="http://schemas.microsoft.com/office/drawing/2014/main" id="{551447B7-A9DC-46FC-99C4-42308245DAD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4B29E2F-B7BC-4B4E-AF8C-33DC77FD4787}"/>
              </a:ext>
            </a:extLst>
          </p:cNvPr>
          <p:cNvSpPr>
            <a:spLocks noGrp="1"/>
          </p:cNvSpPr>
          <p:nvPr>
            <p:ph type="sldNum" sz="quarter" idx="12"/>
          </p:nvPr>
        </p:nvSpPr>
        <p:spPr/>
        <p:txBody>
          <a:bodyPr/>
          <a:lstStyle>
            <a:lvl1pPr>
              <a:defRPr/>
            </a:lvl1pPr>
          </a:lstStyle>
          <a:p>
            <a:fld id="{9B9E0E55-9A68-44FB-92BD-CD242546A908}" type="slidenum">
              <a:rPr lang="en-US" altLang="en-US"/>
              <a:pPr/>
              <a:t>‹#›</a:t>
            </a:fld>
            <a:endParaRPr lang="en-US" altLang="en-US"/>
          </a:p>
        </p:txBody>
      </p:sp>
    </p:spTree>
    <p:extLst>
      <p:ext uri="{BB962C8B-B14F-4D97-AF65-F5344CB8AC3E}">
        <p14:creationId xmlns:p14="http://schemas.microsoft.com/office/powerpoint/2010/main" val="3476878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9FD29433-EE42-499D-98E5-3B9FE4AB2260}"/>
              </a:ext>
            </a:extLst>
          </p:cNvPr>
          <p:cNvSpPr>
            <a:spLocks noGrp="1"/>
          </p:cNvSpPr>
          <p:nvPr>
            <p:ph type="dt" sz="half" idx="10"/>
          </p:nvPr>
        </p:nvSpPr>
        <p:spPr/>
        <p:txBody>
          <a:bodyPr/>
          <a:lstStyle>
            <a:lvl1pPr>
              <a:defRPr/>
            </a:lvl1pPr>
          </a:lstStyle>
          <a:p>
            <a:pPr>
              <a:defRPr/>
            </a:pPr>
            <a:fld id="{E4046C82-1532-4703-A098-EEF3E3FD04FD}" type="datetimeFigureOut">
              <a:rPr lang="en-US"/>
              <a:pPr>
                <a:defRPr/>
              </a:pPr>
              <a:t>9/20/2024</a:t>
            </a:fld>
            <a:endParaRPr lang="en-US"/>
          </a:p>
        </p:txBody>
      </p:sp>
      <p:sp>
        <p:nvSpPr>
          <p:cNvPr id="6" name="Footer Placeholder 4">
            <a:extLst>
              <a:ext uri="{FF2B5EF4-FFF2-40B4-BE49-F238E27FC236}">
                <a16:creationId xmlns:a16="http://schemas.microsoft.com/office/drawing/2014/main" id="{646E202F-0031-4171-B418-6FF57E692D6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85A1FA7-FA94-429D-8747-D00984984E6E}"/>
              </a:ext>
            </a:extLst>
          </p:cNvPr>
          <p:cNvSpPr>
            <a:spLocks noGrp="1"/>
          </p:cNvSpPr>
          <p:nvPr>
            <p:ph type="sldNum" sz="quarter" idx="12"/>
          </p:nvPr>
        </p:nvSpPr>
        <p:spPr/>
        <p:txBody>
          <a:bodyPr/>
          <a:lstStyle>
            <a:lvl1pPr>
              <a:defRPr/>
            </a:lvl1pPr>
          </a:lstStyle>
          <a:p>
            <a:fld id="{BFB0ABF1-6E96-42D0-947E-44975CE31ED5}" type="slidenum">
              <a:rPr lang="en-US" altLang="en-US"/>
              <a:pPr/>
              <a:t>‹#›</a:t>
            </a:fld>
            <a:endParaRPr lang="en-US" altLang="en-US"/>
          </a:p>
        </p:txBody>
      </p:sp>
    </p:spTree>
    <p:extLst>
      <p:ext uri="{BB962C8B-B14F-4D97-AF65-F5344CB8AC3E}">
        <p14:creationId xmlns:p14="http://schemas.microsoft.com/office/powerpoint/2010/main" val="285044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5CFD5-1C97-40CA-B48D-0D8EBD8B7DB4}"/>
              </a:ext>
            </a:extLst>
          </p:cNvPr>
          <p:cNvSpPr>
            <a:spLocks noGrp="1"/>
          </p:cNvSpPr>
          <p:nvPr>
            <p:ph type="dt" sz="half" idx="10"/>
          </p:nvPr>
        </p:nvSpPr>
        <p:spPr/>
        <p:txBody>
          <a:bodyPr/>
          <a:lstStyle>
            <a:lvl1pPr>
              <a:defRPr/>
            </a:lvl1pPr>
          </a:lstStyle>
          <a:p>
            <a:fld id="{AA908170-802F-46B2-833C-93FE9900F105}" type="datetimeFigureOut">
              <a:rPr lang="en-US" smtClean="0"/>
              <a:t>9/20/2024</a:t>
            </a:fld>
            <a:endParaRPr lang="en-US"/>
          </a:p>
        </p:txBody>
      </p:sp>
      <p:sp>
        <p:nvSpPr>
          <p:cNvPr id="5" name="Footer Placeholder 4">
            <a:extLst>
              <a:ext uri="{FF2B5EF4-FFF2-40B4-BE49-F238E27FC236}">
                <a16:creationId xmlns:a16="http://schemas.microsoft.com/office/drawing/2014/main" id="{06668017-D53D-4017-A73B-885463EEE5ED}"/>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3C5A11B3-73F7-4C42-AB1E-E676EC3A3F19}"/>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3612440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532AC9E4-7871-4A80-A7EC-B0C5B920A734}"/>
              </a:ext>
            </a:extLst>
          </p:cNvPr>
          <p:cNvSpPr>
            <a:spLocks noGrp="1"/>
          </p:cNvSpPr>
          <p:nvPr>
            <p:ph type="dt" sz="half" idx="10"/>
          </p:nvPr>
        </p:nvSpPr>
        <p:spPr/>
        <p:txBody>
          <a:bodyPr/>
          <a:lstStyle>
            <a:lvl1pPr>
              <a:defRPr/>
            </a:lvl1pPr>
          </a:lstStyle>
          <a:p>
            <a:pPr>
              <a:defRPr/>
            </a:pPr>
            <a:fld id="{4F168166-549E-4252-9C2B-E20510DD1581}" type="datetimeFigureOut">
              <a:rPr lang="en-US"/>
              <a:pPr>
                <a:defRPr/>
              </a:pPr>
              <a:t>9/20/2024</a:t>
            </a:fld>
            <a:endParaRPr lang="en-US"/>
          </a:p>
        </p:txBody>
      </p:sp>
      <p:sp>
        <p:nvSpPr>
          <p:cNvPr id="6" name="Footer Placeholder 4">
            <a:extLst>
              <a:ext uri="{FF2B5EF4-FFF2-40B4-BE49-F238E27FC236}">
                <a16:creationId xmlns:a16="http://schemas.microsoft.com/office/drawing/2014/main" id="{1CF39868-B4A3-4213-87D2-C66E8D54147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CBF4C82-DFB2-4AFE-A2DF-1181FDD25A9B}"/>
              </a:ext>
            </a:extLst>
          </p:cNvPr>
          <p:cNvSpPr>
            <a:spLocks noGrp="1"/>
          </p:cNvSpPr>
          <p:nvPr>
            <p:ph type="sldNum" sz="quarter" idx="12"/>
          </p:nvPr>
        </p:nvSpPr>
        <p:spPr/>
        <p:txBody>
          <a:bodyPr/>
          <a:lstStyle>
            <a:lvl1pPr>
              <a:defRPr/>
            </a:lvl1pPr>
          </a:lstStyle>
          <a:p>
            <a:fld id="{D0C09375-2007-4EA4-AC99-F991AEB513C0}" type="slidenum">
              <a:rPr lang="en-US" altLang="en-US"/>
              <a:pPr/>
              <a:t>‹#›</a:t>
            </a:fld>
            <a:endParaRPr lang="en-US" altLang="en-US"/>
          </a:p>
        </p:txBody>
      </p:sp>
    </p:spTree>
    <p:extLst>
      <p:ext uri="{BB962C8B-B14F-4D97-AF65-F5344CB8AC3E}">
        <p14:creationId xmlns:p14="http://schemas.microsoft.com/office/powerpoint/2010/main" val="2259146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5662BB-7E11-4BC2-BD24-8E9687D03FC7}"/>
              </a:ext>
            </a:extLst>
          </p:cNvPr>
          <p:cNvSpPr>
            <a:spLocks noGrp="1"/>
          </p:cNvSpPr>
          <p:nvPr>
            <p:ph type="dt" sz="half" idx="10"/>
          </p:nvPr>
        </p:nvSpPr>
        <p:spPr/>
        <p:txBody>
          <a:bodyPr/>
          <a:lstStyle>
            <a:lvl1pPr>
              <a:defRPr/>
            </a:lvl1pPr>
          </a:lstStyle>
          <a:p>
            <a:pPr>
              <a:defRPr/>
            </a:pPr>
            <a:fld id="{C7B1F799-C877-4DF4-AFEC-4BD000E23A6A}" type="datetimeFigureOut">
              <a:rPr lang="en-US"/>
              <a:pPr>
                <a:defRPr/>
              </a:pPr>
              <a:t>9/20/2024</a:t>
            </a:fld>
            <a:endParaRPr lang="en-US"/>
          </a:p>
        </p:txBody>
      </p:sp>
      <p:sp>
        <p:nvSpPr>
          <p:cNvPr id="5" name="Footer Placeholder 4">
            <a:extLst>
              <a:ext uri="{FF2B5EF4-FFF2-40B4-BE49-F238E27FC236}">
                <a16:creationId xmlns:a16="http://schemas.microsoft.com/office/drawing/2014/main" id="{00984814-6E9A-45AA-B2AE-F9AA51B762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403BBA-2F7D-45F3-866B-244F6BC8BBF8}"/>
              </a:ext>
            </a:extLst>
          </p:cNvPr>
          <p:cNvSpPr>
            <a:spLocks noGrp="1"/>
          </p:cNvSpPr>
          <p:nvPr>
            <p:ph type="sldNum" sz="quarter" idx="12"/>
          </p:nvPr>
        </p:nvSpPr>
        <p:spPr/>
        <p:txBody>
          <a:bodyPr/>
          <a:lstStyle>
            <a:lvl1pPr>
              <a:defRPr/>
            </a:lvl1pPr>
          </a:lstStyle>
          <a:p>
            <a:fld id="{3C87290E-77A2-495C-A812-C4309417EE91}" type="slidenum">
              <a:rPr lang="en-US" altLang="en-US"/>
              <a:pPr/>
              <a:t>‹#›</a:t>
            </a:fld>
            <a:endParaRPr lang="en-US" altLang="en-US"/>
          </a:p>
        </p:txBody>
      </p:sp>
    </p:spTree>
    <p:extLst>
      <p:ext uri="{BB962C8B-B14F-4D97-AF65-F5344CB8AC3E}">
        <p14:creationId xmlns:p14="http://schemas.microsoft.com/office/powerpoint/2010/main" val="1431209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A23A3D-448D-4610-9EA6-D8E190E1179B}"/>
              </a:ext>
            </a:extLst>
          </p:cNvPr>
          <p:cNvSpPr>
            <a:spLocks noGrp="1"/>
          </p:cNvSpPr>
          <p:nvPr>
            <p:ph type="dt" sz="half" idx="10"/>
          </p:nvPr>
        </p:nvSpPr>
        <p:spPr/>
        <p:txBody>
          <a:bodyPr/>
          <a:lstStyle>
            <a:lvl1pPr>
              <a:defRPr/>
            </a:lvl1pPr>
          </a:lstStyle>
          <a:p>
            <a:pPr>
              <a:defRPr/>
            </a:pPr>
            <a:fld id="{7B42680C-6E1B-49A6-922B-AD5CCE72CBC4}" type="datetimeFigureOut">
              <a:rPr lang="en-US"/>
              <a:pPr>
                <a:defRPr/>
              </a:pPr>
              <a:t>9/20/2024</a:t>
            </a:fld>
            <a:endParaRPr lang="en-US"/>
          </a:p>
        </p:txBody>
      </p:sp>
      <p:sp>
        <p:nvSpPr>
          <p:cNvPr id="5" name="Footer Placeholder 4">
            <a:extLst>
              <a:ext uri="{FF2B5EF4-FFF2-40B4-BE49-F238E27FC236}">
                <a16:creationId xmlns:a16="http://schemas.microsoft.com/office/drawing/2014/main" id="{96C9F905-9659-48F5-8A4E-ED4D071ACC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CD0BAB-B7F5-4D20-915B-FA2E9E15A5FB}"/>
              </a:ext>
            </a:extLst>
          </p:cNvPr>
          <p:cNvSpPr>
            <a:spLocks noGrp="1"/>
          </p:cNvSpPr>
          <p:nvPr>
            <p:ph type="sldNum" sz="quarter" idx="12"/>
          </p:nvPr>
        </p:nvSpPr>
        <p:spPr/>
        <p:txBody>
          <a:bodyPr/>
          <a:lstStyle>
            <a:lvl1pPr>
              <a:defRPr/>
            </a:lvl1pPr>
          </a:lstStyle>
          <a:p>
            <a:fld id="{5B7DD2BC-4E7D-49EE-B3C3-674CCCB165B6}" type="slidenum">
              <a:rPr lang="en-US" altLang="en-US"/>
              <a:pPr/>
              <a:t>‹#›</a:t>
            </a:fld>
            <a:endParaRPr lang="en-US" altLang="en-US"/>
          </a:p>
        </p:txBody>
      </p:sp>
    </p:spTree>
    <p:extLst>
      <p:ext uri="{BB962C8B-B14F-4D97-AF65-F5344CB8AC3E}">
        <p14:creationId xmlns:p14="http://schemas.microsoft.com/office/powerpoint/2010/main" val="4135224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000">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800" cap="all" baseline="0">
                <a:solidFill>
                  <a:srgbClr val="72DB2B"/>
                </a:solidFill>
                <a:latin typeface="Lao UI" panose="020B0502040204020203" pitchFamily="34" charset="0"/>
                <a:cs typeface="Lao UI" panose="020B0502040204020203"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69540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630" y="202881"/>
            <a:ext cx="11798135" cy="1478570"/>
          </a:xfrm>
        </p:spPr>
        <p:txBody>
          <a:bodyPr>
            <a:normAutofit/>
          </a:bodyPr>
          <a:lstStyle>
            <a:lvl1pPr>
              <a:defRPr sz="5400">
                <a:solidFill>
                  <a:schemeClr val="accent5">
                    <a:lumMod val="75000"/>
                  </a:schemeClr>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5630" y="1804161"/>
            <a:ext cx="11798135" cy="4537262"/>
          </a:xfrm>
        </p:spPr>
        <p:txBody>
          <a:bodyPr/>
          <a:lstStyle>
            <a:lvl1pPr>
              <a:defRPr sz="4400">
                <a:latin typeface="Lao UI" panose="020B0502040204020203" pitchFamily="34" charset="0"/>
                <a:cs typeface="Lao UI" panose="020B0502040204020203" pitchFamily="34" charset="0"/>
              </a:defRPr>
            </a:lvl1pPr>
            <a:lvl2pPr>
              <a:defRPr sz="3600">
                <a:latin typeface="Lao UI" panose="020B0502040204020203" pitchFamily="34" charset="0"/>
                <a:cs typeface="Lao UI" panose="020B0502040204020203" pitchFamily="34" charset="0"/>
              </a:defRPr>
            </a:lvl2pPr>
            <a:lvl3pPr>
              <a:defRPr sz="3200">
                <a:latin typeface="Lao UI" panose="020B0502040204020203" pitchFamily="34" charset="0"/>
                <a:cs typeface="Lao UI" panose="020B0502040204020203" pitchFamily="34" charset="0"/>
              </a:defRPr>
            </a:lvl3pPr>
            <a:lvl4pPr>
              <a:defRPr sz="2800">
                <a:latin typeface="Lao UI" panose="020B0502040204020203" pitchFamily="34" charset="0"/>
                <a:cs typeface="Lao UI" panose="020B0502040204020203" pitchFamily="34" charset="0"/>
              </a:defRPr>
            </a:lvl4pPr>
            <a:lvl5pPr>
              <a:defRPr sz="2400">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4050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72DB2B"/>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6377C-396D-4516-A8E6-A7E68094E111}"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2098573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56377C-396D-4516-A8E6-A7E68094E111}"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1779069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56377C-396D-4516-A8E6-A7E68094E111}" type="datetimeFigureOut">
              <a:rPr lang="en-US" smtClean="0"/>
              <a:t>9/20/2024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3168613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56377C-396D-4516-A8E6-A7E68094E111}" type="datetimeFigureOut">
              <a:rPr lang="en-US" smtClean="0"/>
              <a:t>9/20/2024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422266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6377C-396D-4516-A8E6-A7E68094E111}" type="datetimeFigureOut">
              <a:rPr lang="en-US" smtClean="0"/>
              <a:t>9/20/2024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1640594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61CCF3-7816-4945-9C30-E15AD1860BFA}"/>
              </a:ext>
            </a:extLst>
          </p:cNvPr>
          <p:cNvSpPr>
            <a:spLocks noGrp="1"/>
          </p:cNvSpPr>
          <p:nvPr>
            <p:ph type="dt" sz="half" idx="10"/>
          </p:nvPr>
        </p:nvSpPr>
        <p:spPr/>
        <p:txBody>
          <a:bodyPr/>
          <a:lstStyle>
            <a:lvl1pPr>
              <a:defRPr/>
            </a:lvl1pPr>
          </a:lstStyle>
          <a:p>
            <a:fld id="{AA908170-802F-46B2-833C-93FE9900F105}" type="datetimeFigureOut">
              <a:rPr lang="en-US" smtClean="0"/>
              <a:t>9/20/2024</a:t>
            </a:fld>
            <a:endParaRPr lang="en-US"/>
          </a:p>
        </p:txBody>
      </p:sp>
      <p:sp>
        <p:nvSpPr>
          <p:cNvPr id="5" name="Footer Placeholder 4">
            <a:extLst>
              <a:ext uri="{FF2B5EF4-FFF2-40B4-BE49-F238E27FC236}">
                <a16:creationId xmlns:a16="http://schemas.microsoft.com/office/drawing/2014/main" id="{B1D40A10-B782-41FE-902F-AD097152A225}"/>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4038E01A-97D4-4487-B968-3922DD0B4DA6}"/>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1604018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1423954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1539889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308463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21628387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64872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14812473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56377C-396D-4516-A8E6-A7E68094E111}" type="datetimeFigureOut">
              <a:rPr lang="en-US" smtClean="0"/>
              <a:t>9/20/2024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3446598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56377C-396D-4516-A8E6-A7E68094E111}" type="datetimeFigureOut">
              <a:rPr lang="en-US" smtClean="0"/>
              <a:t>9/20/2024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32427714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4223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bwMode="ltGray">
          <a:xfrm>
            <a:off x="1" y="609600"/>
            <a:ext cx="12184849" cy="1209014"/>
          </a:xfrm>
          <a:prstGeom prst="rect">
            <a:avLst/>
          </a:prstGeom>
          <a:gradFill>
            <a:gsLst>
              <a:gs pos="72000">
                <a:srgbClr val="8E0101">
                  <a:lumMod val="74000"/>
                </a:srgbClr>
              </a:gs>
              <a:gs pos="57000">
                <a:schemeClr val="bg2">
                  <a:lumMod val="75000"/>
                </a:schemeClr>
              </a:gs>
              <a:gs pos="0">
                <a:schemeClr val="bg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2400" y="673638"/>
            <a:ext cx="11741057" cy="1080938"/>
          </a:xfrm>
        </p:spPr>
        <p:txBody>
          <a:bodyPr>
            <a:normAutofit/>
          </a:bodyPr>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204758" y="2091519"/>
            <a:ext cx="11741057" cy="4617012"/>
          </a:xfrm>
          <a:prstGeom prst="rect">
            <a:avLst/>
          </a:prstGeom>
          <a:solidFill>
            <a:schemeClr val="accent6">
              <a:lumMod val="50000"/>
              <a:alpha val="12000"/>
            </a:schemeClr>
          </a:solidFill>
        </p:spPr>
        <p:txBody>
          <a:bodyPr>
            <a:normAutofit/>
          </a:bodyPr>
          <a:lstStyle>
            <a:lvl1pPr>
              <a:defRPr sz="4000"/>
            </a:lvl1pPr>
            <a:lvl2pPr>
              <a:defRPr sz="3600"/>
            </a:lvl2pPr>
            <a:lvl3pPr>
              <a:defRPr sz="32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57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56E9C9B-4C0B-4A09-AE6C-EEA53B9094D8}"/>
              </a:ext>
            </a:extLst>
          </p:cNvPr>
          <p:cNvSpPr>
            <a:spLocks noGrp="1"/>
          </p:cNvSpPr>
          <p:nvPr>
            <p:ph type="dt" sz="half" idx="10"/>
          </p:nvPr>
        </p:nvSpPr>
        <p:spPr/>
        <p:txBody>
          <a:bodyPr/>
          <a:lstStyle>
            <a:lvl1pPr>
              <a:defRPr/>
            </a:lvl1pPr>
          </a:lstStyle>
          <a:p>
            <a:fld id="{AA908170-802F-46B2-833C-93FE9900F105}" type="datetimeFigureOut">
              <a:rPr lang="en-US" smtClean="0"/>
              <a:t>9/20/2024</a:t>
            </a:fld>
            <a:endParaRPr lang="en-US"/>
          </a:p>
        </p:txBody>
      </p:sp>
      <p:sp>
        <p:nvSpPr>
          <p:cNvPr id="6" name="Footer Placeholder 4">
            <a:extLst>
              <a:ext uri="{FF2B5EF4-FFF2-40B4-BE49-F238E27FC236}">
                <a16:creationId xmlns:a16="http://schemas.microsoft.com/office/drawing/2014/main" id="{38A0E57E-C124-4297-AEDE-661236C645BA}"/>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0B38F14E-15A2-45FE-80B0-BBB58A1E6F2A}"/>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31272531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bwMode="ltGray">
          <a:xfrm>
            <a:off x="1" y="609600"/>
            <a:ext cx="3261945" cy="1209014"/>
          </a:xfrm>
          <a:prstGeom prst="rect">
            <a:avLst/>
          </a:prstGeom>
          <a:gradFill>
            <a:gsLst>
              <a:gs pos="72000">
                <a:srgbClr val="8E0101">
                  <a:lumMod val="74000"/>
                </a:srgbClr>
              </a:gs>
              <a:gs pos="57000">
                <a:schemeClr val="bg2">
                  <a:lumMod val="75000"/>
                </a:schemeClr>
              </a:gs>
              <a:gs pos="0">
                <a:schemeClr val="bg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55825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000" cap="all" baseline="0">
                <a:solidFill>
                  <a:srgbClr val="03272D"/>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2"/>
            <a:ext cx="2743200" cy="365125"/>
          </a:xfrm>
        </p:spPr>
        <p:txBody>
          <a:bodyPr/>
          <a:lstStyle/>
          <a:p>
            <a:fld id="{1D8BD707-D9CF-40AE-B4C6-C98DA3205C09}" type="datetimeFigureOut">
              <a:rPr lang="en-US" smtClean="0"/>
              <a:pPr/>
              <a:t>9/20/2024</a:t>
            </a:fld>
            <a:endParaRPr lang="en-US"/>
          </a:p>
        </p:txBody>
      </p:sp>
      <p:sp>
        <p:nvSpPr>
          <p:cNvPr id="5" name="Footer Placeholder 4"/>
          <p:cNvSpPr>
            <a:spLocks noGrp="1"/>
          </p:cNvSpPr>
          <p:nvPr>
            <p:ph type="ftr" sz="quarter" idx="11"/>
          </p:nvPr>
        </p:nvSpPr>
        <p:spPr>
          <a:xfrm>
            <a:off x="1876424" y="5410202"/>
            <a:ext cx="5124886" cy="365125"/>
          </a:xfrm>
        </p:spPr>
        <p:txBody>
          <a:bodyPr/>
          <a:lstStyle/>
          <a:p>
            <a:endParaRPr lang="en-US"/>
          </a:p>
        </p:txBody>
      </p:sp>
      <p:sp>
        <p:nvSpPr>
          <p:cNvPr id="6" name="Slide Number Placeholder 5"/>
          <p:cNvSpPr>
            <a:spLocks noGrp="1"/>
          </p:cNvSpPr>
          <p:nvPr>
            <p:ph type="sldNum" sz="quarter" idx="12"/>
          </p:nvPr>
        </p:nvSpPr>
        <p:spPr>
          <a:xfrm>
            <a:off x="9896912" y="5410200"/>
            <a:ext cx="771089"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74713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23514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03272D"/>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56753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78472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63688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6441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32104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44624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3647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077996F-479E-4330-81CB-3DEBA5535524}"/>
              </a:ext>
            </a:extLst>
          </p:cNvPr>
          <p:cNvSpPr>
            <a:spLocks noGrp="1"/>
          </p:cNvSpPr>
          <p:nvPr>
            <p:ph type="dt" sz="half" idx="10"/>
          </p:nvPr>
        </p:nvSpPr>
        <p:spPr/>
        <p:txBody>
          <a:bodyPr/>
          <a:lstStyle>
            <a:lvl1pPr>
              <a:defRPr/>
            </a:lvl1pPr>
          </a:lstStyle>
          <a:p>
            <a:fld id="{AA908170-802F-46B2-833C-93FE9900F105}" type="datetimeFigureOut">
              <a:rPr lang="en-US" smtClean="0"/>
              <a:t>9/20/2024</a:t>
            </a:fld>
            <a:endParaRPr lang="en-US"/>
          </a:p>
        </p:txBody>
      </p:sp>
      <p:sp>
        <p:nvSpPr>
          <p:cNvPr id="8" name="Footer Placeholder 4">
            <a:extLst>
              <a:ext uri="{FF2B5EF4-FFF2-40B4-BE49-F238E27FC236}">
                <a16:creationId xmlns:a16="http://schemas.microsoft.com/office/drawing/2014/main" id="{2BA039B8-A5BE-4F6B-96F7-76DA9FAD4FA8}"/>
              </a:ext>
            </a:extLst>
          </p:cNvPr>
          <p:cNvSpPr>
            <a:spLocks noGrp="1"/>
          </p:cNvSpPr>
          <p:nvPr>
            <p:ph type="ftr" sz="quarter" idx="11"/>
          </p:nvPr>
        </p:nvSpPr>
        <p:spPr/>
        <p:txBody>
          <a:bodyPr/>
          <a:lstStyle>
            <a:lvl1pPr>
              <a:defRPr/>
            </a:lvl1pPr>
          </a:lstStyle>
          <a:p>
            <a:endParaRPr lang="en-US"/>
          </a:p>
        </p:txBody>
      </p:sp>
      <p:sp>
        <p:nvSpPr>
          <p:cNvPr id="9" name="Slide Number Placeholder 5">
            <a:extLst>
              <a:ext uri="{FF2B5EF4-FFF2-40B4-BE49-F238E27FC236}">
                <a16:creationId xmlns:a16="http://schemas.microsoft.com/office/drawing/2014/main" id="{C2FCE742-59EE-40D1-91B8-EDC81FC30284}"/>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31033793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0616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20615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221664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06625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9/20/2024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53311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9/20/2024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877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A987AC0-CBE3-4181-9982-2F27BB500AFF}"/>
              </a:ext>
            </a:extLst>
          </p:cNvPr>
          <p:cNvSpPr>
            <a:spLocks noGrp="1"/>
          </p:cNvSpPr>
          <p:nvPr>
            <p:ph type="dt" sz="half" idx="10"/>
          </p:nvPr>
        </p:nvSpPr>
        <p:spPr/>
        <p:txBody>
          <a:bodyPr/>
          <a:lstStyle>
            <a:lvl1pPr>
              <a:defRPr/>
            </a:lvl1pPr>
          </a:lstStyle>
          <a:p>
            <a:fld id="{AA908170-802F-46B2-833C-93FE9900F105}" type="datetimeFigureOut">
              <a:rPr lang="en-US" smtClean="0"/>
              <a:t>9/20/2024</a:t>
            </a:fld>
            <a:endParaRPr lang="en-US"/>
          </a:p>
        </p:txBody>
      </p:sp>
      <p:sp>
        <p:nvSpPr>
          <p:cNvPr id="4" name="Footer Placeholder 4">
            <a:extLst>
              <a:ext uri="{FF2B5EF4-FFF2-40B4-BE49-F238E27FC236}">
                <a16:creationId xmlns:a16="http://schemas.microsoft.com/office/drawing/2014/main" id="{0BACEA41-5BD7-479D-86E0-ABCFCB4F91DC}"/>
              </a:ext>
            </a:extLst>
          </p:cNvPr>
          <p:cNvSpPr>
            <a:spLocks noGrp="1"/>
          </p:cNvSpPr>
          <p:nvPr>
            <p:ph type="ftr" sz="quarter" idx="11"/>
          </p:nvPr>
        </p:nvSpPr>
        <p:spPr/>
        <p:txBody>
          <a:bodyPr/>
          <a:lstStyle>
            <a:lvl1pPr>
              <a:defRPr/>
            </a:lvl1pPr>
          </a:lstStyle>
          <a:p>
            <a:endParaRPr lang="en-US"/>
          </a:p>
        </p:txBody>
      </p:sp>
      <p:sp>
        <p:nvSpPr>
          <p:cNvPr id="5" name="Slide Number Placeholder 5">
            <a:extLst>
              <a:ext uri="{FF2B5EF4-FFF2-40B4-BE49-F238E27FC236}">
                <a16:creationId xmlns:a16="http://schemas.microsoft.com/office/drawing/2014/main" id="{F5A12DD4-57ED-4D7E-9B69-75A465DA0121}"/>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4136917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C388C94-B7DC-4279-B5F7-F800F71AEF4C}"/>
              </a:ext>
            </a:extLst>
          </p:cNvPr>
          <p:cNvSpPr>
            <a:spLocks noGrp="1"/>
          </p:cNvSpPr>
          <p:nvPr>
            <p:ph type="dt" sz="half" idx="10"/>
          </p:nvPr>
        </p:nvSpPr>
        <p:spPr/>
        <p:txBody>
          <a:bodyPr/>
          <a:lstStyle>
            <a:lvl1pPr>
              <a:defRPr/>
            </a:lvl1pPr>
          </a:lstStyle>
          <a:p>
            <a:fld id="{AA908170-802F-46B2-833C-93FE9900F105}" type="datetimeFigureOut">
              <a:rPr lang="en-US" smtClean="0"/>
              <a:t>9/20/2024</a:t>
            </a:fld>
            <a:endParaRPr lang="en-US"/>
          </a:p>
        </p:txBody>
      </p:sp>
      <p:sp>
        <p:nvSpPr>
          <p:cNvPr id="3" name="Footer Placeholder 4">
            <a:extLst>
              <a:ext uri="{FF2B5EF4-FFF2-40B4-BE49-F238E27FC236}">
                <a16:creationId xmlns:a16="http://schemas.microsoft.com/office/drawing/2014/main" id="{CE02354A-674C-4557-B26D-85DDE5510B12}"/>
              </a:ext>
            </a:extLst>
          </p:cNvPr>
          <p:cNvSpPr>
            <a:spLocks noGrp="1"/>
          </p:cNvSpPr>
          <p:nvPr>
            <p:ph type="ftr" sz="quarter" idx="11"/>
          </p:nvPr>
        </p:nvSpPr>
        <p:spPr/>
        <p:txBody>
          <a:bodyPr/>
          <a:lstStyle>
            <a:lvl1pPr>
              <a:defRPr/>
            </a:lvl1pPr>
          </a:lstStyle>
          <a:p>
            <a:endParaRPr lang="en-US"/>
          </a:p>
        </p:txBody>
      </p:sp>
      <p:sp>
        <p:nvSpPr>
          <p:cNvPr id="4" name="Slide Number Placeholder 5">
            <a:extLst>
              <a:ext uri="{FF2B5EF4-FFF2-40B4-BE49-F238E27FC236}">
                <a16:creationId xmlns:a16="http://schemas.microsoft.com/office/drawing/2014/main" id="{7C610FC1-516F-41B5-B78F-94252713E204}"/>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1759990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84A0F040-665C-4A0D-9953-AE0BDB493A81}"/>
              </a:ext>
            </a:extLst>
          </p:cNvPr>
          <p:cNvSpPr>
            <a:spLocks noGrp="1"/>
          </p:cNvSpPr>
          <p:nvPr>
            <p:ph type="dt" sz="half" idx="10"/>
          </p:nvPr>
        </p:nvSpPr>
        <p:spPr/>
        <p:txBody>
          <a:bodyPr/>
          <a:lstStyle>
            <a:lvl1pPr>
              <a:defRPr/>
            </a:lvl1pPr>
          </a:lstStyle>
          <a:p>
            <a:fld id="{AA908170-802F-46B2-833C-93FE9900F105}" type="datetimeFigureOut">
              <a:rPr lang="en-US" smtClean="0"/>
              <a:t>9/20/2024</a:t>
            </a:fld>
            <a:endParaRPr lang="en-US"/>
          </a:p>
        </p:txBody>
      </p:sp>
      <p:sp>
        <p:nvSpPr>
          <p:cNvPr id="6" name="Footer Placeholder 4">
            <a:extLst>
              <a:ext uri="{FF2B5EF4-FFF2-40B4-BE49-F238E27FC236}">
                <a16:creationId xmlns:a16="http://schemas.microsoft.com/office/drawing/2014/main" id="{D64F328E-AB21-4C37-8E59-E87455872CCE}"/>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269D3599-A5CA-4274-9D97-12EA13F6AA8F}"/>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2026098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FEA43136-8547-458B-BACF-E41BB740FC45}"/>
              </a:ext>
            </a:extLst>
          </p:cNvPr>
          <p:cNvSpPr>
            <a:spLocks noGrp="1"/>
          </p:cNvSpPr>
          <p:nvPr>
            <p:ph type="dt" sz="half" idx="10"/>
          </p:nvPr>
        </p:nvSpPr>
        <p:spPr/>
        <p:txBody>
          <a:bodyPr/>
          <a:lstStyle>
            <a:lvl1pPr>
              <a:defRPr/>
            </a:lvl1pPr>
          </a:lstStyle>
          <a:p>
            <a:fld id="{AA908170-802F-46B2-833C-93FE9900F105}" type="datetimeFigureOut">
              <a:rPr lang="en-US" smtClean="0"/>
              <a:t>9/20/2024</a:t>
            </a:fld>
            <a:endParaRPr lang="en-US"/>
          </a:p>
        </p:txBody>
      </p:sp>
      <p:sp>
        <p:nvSpPr>
          <p:cNvPr id="6" name="Footer Placeholder 4">
            <a:extLst>
              <a:ext uri="{FF2B5EF4-FFF2-40B4-BE49-F238E27FC236}">
                <a16:creationId xmlns:a16="http://schemas.microsoft.com/office/drawing/2014/main" id="{912C9D73-952E-49D9-BF9F-EEFB79293EA5}"/>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5C108484-B80F-4037-A3F1-4A784EF359D6}"/>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4117625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4.png"/><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3EA478C-2E17-424F-B4D2-5441E7CE1F7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CF2A682-15C4-422A-9DDA-2539834318DC}"/>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9183373-4AEE-44FB-AA1F-281610CBFA67}"/>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AA908170-802F-46B2-833C-93FE9900F105}" type="datetimeFigureOut">
              <a:rPr lang="en-US" smtClean="0"/>
              <a:t>9/20/2024</a:t>
            </a:fld>
            <a:endParaRPr lang="en-US"/>
          </a:p>
        </p:txBody>
      </p:sp>
      <p:sp>
        <p:nvSpPr>
          <p:cNvPr id="5" name="Footer Placeholder 4">
            <a:extLst>
              <a:ext uri="{FF2B5EF4-FFF2-40B4-BE49-F238E27FC236}">
                <a16:creationId xmlns:a16="http://schemas.microsoft.com/office/drawing/2014/main" id="{9AAE0669-06AF-471A-B129-A74ECE8274D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1126F0B2-EACC-4C04-B393-C1A994C38DD4}"/>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3099982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B46B7C40-4EA3-4671-BC50-8D90D11F75F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CD355C69-1A52-496A-BF84-9A8A73AFCFE7}"/>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C87EDF6-3997-43C8-8F83-0631E5D40D0F}"/>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C005B93D-2B25-41F8-BAA5-19CFD39C1836}" type="datetimeFigureOut">
              <a:rPr lang="en-US"/>
              <a:pPr>
                <a:defRPr/>
              </a:pPr>
              <a:t>9/20/2024</a:t>
            </a:fld>
            <a:endParaRPr lang="en-US"/>
          </a:p>
        </p:txBody>
      </p:sp>
      <p:sp>
        <p:nvSpPr>
          <p:cNvPr id="5" name="Footer Placeholder 4">
            <a:extLst>
              <a:ext uri="{FF2B5EF4-FFF2-40B4-BE49-F238E27FC236}">
                <a16:creationId xmlns:a16="http://schemas.microsoft.com/office/drawing/2014/main" id="{FA574B6D-4F60-4548-A28B-F6C8693452A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5E358B2-3266-48DD-87F9-3E97178813DC}"/>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4394D9E-91B4-4369-A405-3AA4D8991E26}" type="slidenum">
              <a:rPr lang="en-US" altLang="en-US"/>
              <a:pPr/>
              <a:t>‹#›</a:t>
            </a:fld>
            <a:endParaRPr lang="en-US" altLang="en-US"/>
          </a:p>
        </p:txBody>
      </p:sp>
    </p:spTree>
    <p:extLst>
      <p:ext uri="{BB962C8B-B14F-4D97-AF65-F5344CB8AC3E}">
        <p14:creationId xmlns:p14="http://schemas.microsoft.com/office/powerpoint/2010/main" val="9785210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A908170-802F-46B2-833C-93FE9900F105}" type="datetimeFigureOut">
              <a:rPr lang="en-US" smtClean="0"/>
              <a:t>9/20/2024</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3686623521"/>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686" r:id="rId17"/>
    <p:sldLayoutId id="2147483689" r:id="rId18"/>
  </p:sldLayoutIdLst>
  <p:txStyles>
    <p:titleStyle>
      <a:lvl1pPr algn="l" defTabSz="914446"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rgbClr val="03272D"/>
                </a:solidFill>
              </a:defRPr>
            </a:lvl1pPr>
          </a:lstStyle>
          <a:p>
            <a:fld id="{1D8BD707-D9CF-40AE-B4C6-C98DA3205C09}" type="datetimeFigureOut">
              <a:rPr lang="en-US" smtClean="0"/>
              <a:pPr/>
              <a:t>9/20/2024</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rgbClr val="03272D"/>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rgbClr val="03272D"/>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26828935"/>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Lst>
  <p:txStyles>
    <p:titleStyle>
      <a:lvl1pPr algn="l" defTabSz="914446" rtl="0" eaLnBrk="1" latinLnBrk="0" hangingPunct="1">
        <a:lnSpc>
          <a:spcPct val="90000"/>
        </a:lnSpc>
        <a:spcBef>
          <a:spcPct val="0"/>
        </a:spcBef>
        <a:buNone/>
        <a:defRPr sz="3600" kern="1200" cap="all" baseline="0">
          <a:solidFill>
            <a:srgbClr val="03272D"/>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rgbClr val="03272D"/>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rgbClr val="03272D"/>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rgbClr val="03272D"/>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70ACC-7D74-416C-BB4A-969F87D514D7}"/>
              </a:ext>
            </a:extLst>
          </p:cNvPr>
          <p:cNvSpPr>
            <a:spLocks noGrp="1"/>
          </p:cNvSpPr>
          <p:nvPr>
            <p:ph type="ctrTitle"/>
          </p:nvPr>
        </p:nvSpPr>
        <p:spPr/>
        <p:txBody>
          <a:bodyPr>
            <a:normAutofit/>
          </a:bodyPr>
          <a:lstStyle/>
          <a:p>
            <a:r>
              <a:rPr lang="en-US" sz="7200" dirty="0"/>
              <a:t>Hebrews 2</a:t>
            </a:r>
          </a:p>
        </p:txBody>
      </p:sp>
      <p:sp>
        <p:nvSpPr>
          <p:cNvPr id="3" name="Subtitle 2">
            <a:extLst>
              <a:ext uri="{FF2B5EF4-FFF2-40B4-BE49-F238E27FC236}">
                <a16:creationId xmlns:a16="http://schemas.microsoft.com/office/drawing/2014/main" id="{9621FD4C-4A24-4C0E-92C8-BD778A8D3708}"/>
              </a:ext>
            </a:extLst>
          </p:cNvPr>
          <p:cNvSpPr>
            <a:spLocks noGrp="1"/>
          </p:cNvSpPr>
          <p:nvPr>
            <p:ph type="subTitle" idx="1"/>
          </p:nvPr>
        </p:nvSpPr>
        <p:spPr/>
        <p:txBody>
          <a:bodyPr>
            <a:normAutofit/>
          </a:bodyPr>
          <a:lstStyle/>
          <a:p>
            <a:r>
              <a:rPr lang="en-US" sz="3600" dirty="0"/>
              <a:t>The Humanity of Christ</a:t>
            </a:r>
          </a:p>
        </p:txBody>
      </p:sp>
    </p:spTree>
    <p:extLst>
      <p:ext uri="{BB962C8B-B14F-4D97-AF65-F5344CB8AC3E}">
        <p14:creationId xmlns:p14="http://schemas.microsoft.com/office/powerpoint/2010/main" val="2298319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9093-6CD2-4C19-B810-6D379423C9B7}"/>
              </a:ext>
            </a:extLst>
          </p:cNvPr>
          <p:cNvSpPr>
            <a:spLocks noGrp="1"/>
          </p:cNvSpPr>
          <p:nvPr>
            <p:ph type="title"/>
          </p:nvPr>
        </p:nvSpPr>
        <p:spPr/>
        <p:txBody>
          <a:bodyPr/>
          <a:lstStyle/>
          <a:p>
            <a:r>
              <a:rPr lang="en-US" dirty="0"/>
              <a:t>The tension in Hebrews 1&amp;2</a:t>
            </a:r>
          </a:p>
        </p:txBody>
      </p:sp>
      <p:sp>
        <p:nvSpPr>
          <p:cNvPr id="3" name="Content Placeholder 2">
            <a:extLst>
              <a:ext uri="{FF2B5EF4-FFF2-40B4-BE49-F238E27FC236}">
                <a16:creationId xmlns:a16="http://schemas.microsoft.com/office/drawing/2014/main" id="{FCC98DE3-FF78-4E05-8196-3FAFD6611E31}"/>
              </a:ext>
            </a:extLst>
          </p:cNvPr>
          <p:cNvSpPr>
            <a:spLocks noGrp="1"/>
          </p:cNvSpPr>
          <p:nvPr>
            <p:ph idx="1"/>
          </p:nvPr>
        </p:nvSpPr>
        <p:spPr/>
        <p:txBody>
          <a:bodyPr/>
          <a:lstStyle/>
          <a:p>
            <a:r>
              <a:rPr lang="en-US" sz="4000" dirty="0"/>
              <a:t>For Hellenistic Jews</a:t>
            </a:r>
            <a:r>
              <a:rPr lang="en-US" sz="4000"/>
              <a:t>/Greeks</a:t>
            </a:r>
            <a:endParaRPr lang="en-US" sz="4000" dirty="0"/>
          </a:p>
          <a:p>
            <a:pPr lvl="1"/>
            <a:r>
              <a:rPr lang="en-US" sz="3600" dirty="0"/>
              <a:t>Why would God become a man?</a:t>
            </a:r>
          </a:p>
          <a:p>
            <a:pPr lvl="1"/>
            <a:r>
              <a:rPr lang="en-US" sz="3600" dirty="0"/>
              <a:t>Flesh is a trap for the soul</a:t>
            </a:r>
          </a:p>
          <a:p>
            <a:pPr lvl="1"/>
            <a:r>
              <a:rPr lang="en-US" sz="3600" dirty="0"/>
              <a:t>Why would God who is pure spirit ever take on flesh?</a:t>
            </a:r>
          </a:p>
          <a:p>
            <a:pPr lvl="1"/>
            <a:r>
              <a:rPr lang="en-US" sz="3600" dirty="0"/>
              <a:t>Jesus may have been God, but God would not become a human!</a:t>
            </a:r>
          </a:p>
        </p:txBody>
      </p:sp>
    </p:spTree>
    <p:extLst>
      <p:ext uri="{BB962C8B-B14F-4D97-AF65-F5344CB8AC3E}">
        <p14:creationId xmlns:p14="http://schemas.microsoft.com/office/powerpoint/2010/main" val="349975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739BC-CA88-4DB7-8B82-6E71C8CF2CAF}"/>
              </a:ext>
            </a:extLst>
          </p:cNvPr>
          <p:cNvSpPr>
            <a:spLocks noGrp="1"/>
          </p:cNvSpPr>
          <p:nvPr>
            <p:ph type="title"/>
          </p:nvPr>
        </p:nvSpPr>
        <p:spPr/>
        <p:txBody>
          <a:bodyPr/>
          <a:lstStyle/>
          <a:p>
            <a:r>
              <a:rPr lang="en-US" b="1" dirty="0"/>
              <a:t>1 Corinthians 1:22–23 (NASB95)</a:t>
            </a:r>
            <a:endParaRPr lang="en-US" dirty="0"/>
          </a:p>
        </p:txBody>
      </p:sp>
      <p:sp>
        <p:nvSpPr>
          <p:cNvPr id="3" name="Content Placeholder 2">
            <a:extLst>
              <a:ext uri="{FF2B5EF4-FFF2-40B4-BE49-F238E27FC236}">
                <a16:creationId xmlns:a16="http://schemas.microsoft.com/office/drawing/2014/main" id="{6588EF32-6DD2-4836-A9A9-63A9C10C4009}"/>
              </a:ext>
            </a:extLst>
          </p:cNvPr>
          <p:cNvSpPr>
            <a:spLocks noGrp="1"/>
          </p:cNvSpPr>
          <p:nvPr>
            <p:ph idx="1"/>
          </p:nvPr>
        </p:nvSpPr>
        <p:spPr/>
        <p:txBody>
          <a:bodyPr/>
          <a:lstStyle/>
          <a:p>
            <a:pPr marL="0" indent="0">
              <a:buNone/>
            </a:pPr>
            <a:r>
              <a:rPr lang="en-US" sz="4800" b="1" dirty="0"/>
              <a:t>22</a:t>
            </a:r>
            <a:r>
              <a:rPr lang="en-US" sz="4800" dirty="0"/>
              <a:t> For indeed Jews ask for signs and Greeks search for wisdom; </a:t>
            </a:r>
            <a:r>
              <a:rPr lang="en-US" sz="4800" b="1" dirty="0"/>
              <a:t>23</a:t>
            </a:r>
            <a:r>
              <a:rPr lang="en-US" sz="4800" dirty="0"/>
              <a:t> but we preach Christ crucified, to Jews a stumbling block and to Gentiles foolishness, </a:t>
            </a:r>
          </a:p>
          <a:p>
            <a:endParaRPr lang="en-US" sz="4800" dirty="0"/>
          </a:p>
        </p:txBody>
      </p:sp>
    </p:spTree>
    <p:extLst>
      <p:ext uri="{BB962C8B-B14F-4D97-AF65-F5344CB8AC3E}">
        <p14:creationId xmlns:p14="http://schemas.microsoft.com/office/powerpoint/2010/main" val="2896424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229C4-F43E-4686-8FEB-F2BFA3851B56}"/>
              </a:ext>
            </a:extLst>
          </p:cNvPr>
          <p:cNvSpPr>
            <a:spLocks noGrp="1"/>
          </p:cNvSpPr>
          <p:nvPr>
            <p:ph type="title"/>
          </p:nvPr>
        </p:nvSpPr>
        <p:spPr/>
        <p:txBody>
          <a:bodyPr/>
          <a:lstStyle/>
          <a:p>
            <a:r>
              <a:rPr lang="en-US" dirty="0"/>
              <a:t>Did God become a man or not?</a:t>
            </a:r>
          </a:p>
        </p:txBody>
      </p:sp>
      <p:sp>
        <p:nvSpPr>
          <p:cNvPr id="3" name="Content Placeholder 2">
            <a:extLst>
              <a:ext uri="{FF2B5EF4-FFF2-40B4-BE49-F238E27FC236}">
                <a16:creationId xmlns:a16="http://schemas.microsoft.com/office/drawing/2014/main" id="{4CA70129-C77F-456B-8876-5CBD7AD1516F}"/>
              </a:ext>
            </a:extLst>
          </p:cNvPr>
          <p:cNvSpPr>
            <a:spLocks noGrp="1"/>
          </p:cNvSpPr>
          <p:nvPr>
            <p:ph idx="1"/>
          </p:nvPr>
        </p:nvSpPr>
        <p:spPr/>
        <p:txBody>
          <a:bodyPr/>
          <a:lstStyle/>
          <a:p>
            <a:r>
              <a:rPr lang="en-US" dirty="0"/>
              <a:t>Our author begins with a discussion on the nature of man</a:t>
            </a:r>
          </a:p>
        </p:txBody>
      </p:sp>
    </p:spTree>
    <p:extLst>
      <p:ext uri="{BB962C8B-B14F-4D97-AF65-F5344CB8AC3E}">
        <p14:creationId xmlns:p14="http://schemas.microsoft.com/office/powerpoint/2010/main" val="45800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229C4-F43E-4686-8FEB-F2BFA3851B56}"/>
              </a:ext>
            </a:extLst>
          </p:cNvPr>
          <p:cNvSpPr>
            <a:spLocks noGrp="1"/>
          </p:cNvSpPr>
          <p:nvPr>
            <p:ph type="title"/>
          </p:nvPr>
        </p:nvSpPr>
        <p:spPr/>
        <p:txBody>
          <a:bodyPr/>
          <a:lstStyle/>
          <a:p>
            <a:r>
              <a:rPr lang="en-US" b="1" dirty="0"/>
              <a:t>Hebrews 2:6–8 (NASB95) </a:t>
            </a:r>
            <a:endParaRPr lang="en-US" dirty="0"/>
          </a:p>
        </p:txBody>
      </p:sp>
      <p:sp>
        <p:nvSpPr>
          <p:cNvPr id="3" name="Content Placeholder 2">
            <a:extLst>
              <a:ext uri="{FF2B5EF4-FFF2-40B4-BE49-F238E27FC236}">
                <a16:creationId xmlns:a16="http://schemas.microsoft.com/office/drawing/2014/main" id="{4CA70129-C77F-456B-8876-5CBD7AD1516F}"/>
              </a:ext>
            </a:extLst>
          </p:cNvPr>
          <p:cNvSpPr>
            <a:spLocks noGrp="1"/>
          </p:cNvSpPr>
          <p:nvPr>
            <p:ph idx="1"/>
          </p:nvPr>
        </p:nvSpPr>
        <p:spPr/>
        <p:txBody>
          <a:bodyPr>
            <a:normAutofit fontScale="70000" lnSpcReduction="20000"/>
          </a:bodyPr>
          <a:lstStyle/>
          <a:p>
            <a:pPr marL="0" indent="0">
              <a:buNone/>
            </a:pPr>
            <a:r>
              <a:rPr lang="en-US" b="1" dirty="0"/>
              <a:t>6</a:t>
            </a:r>
            <a:r>
              <a:rPr lang="en-US" dirty="0"/>
              <a:t> But one has testified somewhere, saying, “</a:t>
            </a:r>
            <a:r>
              <a:rPr lang="en-US" cap="small" dirty="0"/>
              <a:t>What is man</a:t>
            </a:r>
            <a:r>
              <a:rPr lang="en-US" dirty="0"/>
              <a:t>, </a:t>
            </a:r>
            <a:r>
              <a:rPr lang="en-US" cap="small" dirty="0"/>
              <a:t>that You remember him</a:t>
            </a:r>
            <a:r>
              <a:rPr lang="en-US" dirty="0"/>
              <a:t>? </a:t>
            </a:r>
            <a:r>
              <a:rPr lang="en-US" cap="small" dirty="0"/>
              <a:t>Or the son of man</a:t>
            </a:r>
            <a:r>
              <a:rPr lang="en-US" dirty="0"/>
              <a:t>, </a:t>
            </a:r>
            <a:r>
              <a:rPr lang="en-US" cap="small" dirty="0"/>
              <a:t>that You are concerned about him</a:t>
            </a:r>
            <a:r>
              <a:rPr lang="en-US" dirty="0"/>
              <a:t>? </a:t>
            </a:r>
            <a:r>
              <a:rPr lang="en-US" b="1" dirty="0"/>
              <a:t>7</a:t>
            </a:r>
            <a:r>
              <a:rPr lang="en-US" dirty="0"/>
              <a:t> “</a:t>
            </a:r>
            <a:r>
              <a:rPr lang="en-US" cap="small" dirty="0"/>
              <a:t>You have made him</a:t>
            </a:r>
            <a:r>
              <a:rPr lang="en-US" dirty="0"/>
              <a:t> </a:t>
            </a:r>
            <a:r>
              <a:rPr lang="en-US" cap="small" dirty="0"/>
              <a:t>for a little while lower than the angels</a:t>
            </a:r>
            <a:r>
              <a:rPr lang="en-US" dirty="0"/>
              <a:t>; </a:t>
            </a:r>
            <a:r>
              <a:rPr lang="en-US" cap="small" dirty="0"/>
              <a:t>You have crowned him with glory and honor</a:t>
            </a:r>
            <a:r>
              <a:rPr lang="en-US" dirty="0"/>
              <a:t>, </a:t>
            </a:r>
            <a:r>
              <a:rPr lang="en-US" cap="small" dirty="0"/>
              <a:t>And have appointed him over the works of Your hands</a:t>
            </a:r>
            <a:r>
              <a:rPr lang="en-US" dirty="0"/>
              <a:t>; </a:t>
            </a:r>
            <a:r>
              <a:rPr lang="en-US" b="1" dirty="0"/>
              <a:t>8</a:t>
            </a:r>
            <a:r>
              <a:rPr lang="en-US" dirty="0"/>
              <a:t> </a:t>
            </a:r>
            <a:r>
              <a:rPr lang="en-US" cap="small" dirty="0"/>
              <a:t>You have put all things in subjection under his feet</a:t>
            </a:r>
            <a:r>
              <a:rPr lang="en-US" dirty="0"/>
              <a:t>.” For in subjecting all things to him, He left nothing that is not subject to him. But now we do not yet see all things subjected to him. </a:t>
            </a:r>
          </a:p>
          <a:p>
            <a:pPr marL="0" indent="0">
              <a:buNone/>
            </a:pPr>
            <a:endParaRPr lang="en-US" dirty="0"/>
          </a:p>
        </p:txBody>
      </p:sp>
    </p:spTree>
    <p:extLst>
      <p:ext uri="{BB962C8B-B14F-4D97-AF65-F5344CB8AC3E}">
        <p14:creationId xmlns:p14="http://schemas.microsoft.com/office/powerpoint/2010/main" val="567769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9190E-C1D8-4FEA-9D4C-3BD6B1481408}"/>
              </a:ext>
            </a:extLst>
          </p:cNvPr>
          <p:cNvSpPr>
            <a:spLocks noGrp="1"/>
          </p:cNvSpPr>
          <p:nvPr>
            <p:ph type="title"/>
          </p:nvPr>
        </p:nvSpPr>
        <p:spPr/>
        <p:txBody>
          <a:bodyPr/>
          <a:lstStyle/>
          <a:p>
            <a:r>
              <a:rPr lang="en-US" b="1" dirty="0">
                <a:latin typeface="Calibri" panose="020F0502020204030204" pitchFamily="34" charset="0"/>
              </a:rPr>
              <a:t>Psalm 8:3–6 (NASB95)</a:t>
            </a:r>
            <a:endParaRPr lang="en-US" dirty="0"/>
          </a:p>
        </p:txBody>
      </p:sp>
      <p:sp>
        <p:nvSpPr>
          <p:cNvPr id="3" name="Content Placeholder 2">
            <a:extLst>
              <a:ext uri="{FF2B5EF4-FFF2-40B4-BE49-F238E27FC236}">
                <a16:creationId xmlns:a16="http://schemas.microsoft.com/office/drawing/2014/main" id="{39321147-EAD2-CD81-376C-5F7EB64D343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6151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9190E-C1D8-4FEA-9D4C-3BD6B1481408}"/>
              </a:ext>
            </a:extLst>
          </p:cNvPr>
          <p:cNvSpPr>
            <a:spLocks noGrp="1"/>
          </p:cNvSpPr>
          <p:nvPr>
            <p:ph type="title"/>
          </p:nvPr>
        </p:nvSpPr>
        <p:spPr/>
        <p:txBody>
          <a:bodyPr/>
          <a:lstStyle/>
          <a:p>
            <a:r>
              <a:rPr lang="en-US" b="1" dirty="0">
                <a:latin typeface="Calibri" panose="020F0502020204030204" pitchFamily="34" charset="0"/>
              </a:rPr>
              <a:t>Psalm 8:3–6 (NASB95)</a:t>
            </a:r>
            <a:endParaRPr lang="en-US" dirty="0"/>
          </a:p>
        </p:txBody>
      </p:sp>
      <p:sp>
        <p:nvSpPr>
          <p:cNvPr id="3" name="Content Placeholder 2">
            <a:extLst>
              <a:ext uri="{FF2B5EF4-FFF2-40B4-BE49-F238E27FC236}">
                <a16:creationId xmlns:a16="http://schemas.microsoft.com/office/drawing/2014/main" id="{C6596932-54A5-DEAB-E0C7-49D6D3BCCADE}"/>
              </a:ext>
            </a:extLst>
          </p:cNvPr>
          <p:cNvSpPr>
            <a:spLocks noGrp="1"/>
          </p:cNvSpPr>
          <p:nvPr>
            <p:ph idx="1"/>
          </p:nvPr>
        </p:nvSpPr>
        <p:spPr/>
        <p:txBody>
          <a:bodyPr/>
          <a:lstStyle/>
          <a:p>
            <a:endParaRPr lang="en-US"/>
          </a:p>
        </p:txBody>
      </p:sp>
      <p:sp>
        <p:nvSpPr>
          <p:cNvPr id="6" name="Rectangle 5">
            <a:extLst>
              <a:ext uri="{FF2B5EF4-FFF2-40B4-BE49-F238E27FC236}">
                <a16:creationId xmlns:a16="http://schemas.microsoft.com/office/drawing/2014/main" id="{E9DF2097-8D23-4FE5-9E80-D97D5F312ECC}"/>
              </a:ext>
            </a:extLst>
          </p:cNvPr>
          <p:cNvSpPr/>
          <p:nvPr/>
        </p:nvSpPr>
        <p:spPr>
          <a:xfrm>
            <a:off x="111003" y="151179"/>
            <a:ext cx="4220045" cy="65556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indent="0">
              <a:buNone/>
            </a:pPr>
            <a:r>
              <a:rPr lang="en-US" sz="2800" b="1" dirty="0">
                <a:latin typeface="Calibri" panose="020F0502020204030204" pitchFamily="34" charset="0"/>
              </a:rPr>
              <a:t>3</a:t>
            </a:r>
            <a:r>
              <a:rPr lang="en-US" sz="2800" dirty="0">
                <a:latin typeface="Calibri" panose="020F0502020204030204" pitchFamily="34" charset="0"/>
              </a:rPr>
              <a:t> When I consider Your heavens, the work of Your fingers, The moon and the stars, which You have ordained; </a:t>
            </a:r>
            <a:r>
              <a:rPr lang="en-US" sz="2800" b="1" dirty="0">
                <a:latin typeface="Calibri" panose="020F0502020204030204" pitchFamily="34" charset="0"/>
              </a:rPr>
              <a:t>4</a:t>
            </a:r>
            <a:r>
              <a:rPr lang="en-US" sz="2800" dirty="0">
                <a:latin typeface="Calibri" panose="020F0502020204030204" pitchFamily="34" charset="0"/>
              </a:rPr>
              <a:t> What is man that You take thought of him, And the son of man that You care for him? </a:t>
            </a:r>
            <a:r>
              <a:rPr lang="en-US" sz="2800" b="1" dirty="0">
                <a:latin typeface="Calibri" panose="020F0502020204030204" pitchFamily="34" charset="0"/>
              </a:rPr>
              <a:t>5</a:t>
            </a:r>
            <a:r>
              <a:rPr lang="en-US" sz="2800" dirty="0">
                <a:latin typeface="Calibri" panose="020F0502020204030204" pitchFamily="34" charset="0"/>
              </a:rPr>
              <a:t> Yet You have made him a little lower than God, And You crown him with glory and majesty! </a:t>
            </a:r>
            <a:r>
              <a:rPr lang="en-US" sz="2800" b="1" dirty="0">
                <a:latin typeface="Calibri" panose="020F0502020204030204" pitchFamily="34" charset="0"/>
              </a:rPr>
              <a:t>6</a:t>
            </a:r>
            <a:r>
              <a:rPr lang="en-US" sz="2800" dirty="0">
                <a:latin typeface="Calibri" panose="020F0502020204030204" pitchFamily="34" charset="0"/>
              </a:rPr>
              <a:t> You make him to rule over the works of Your hands; You have put all things under his feet, </a:t>
            </a:r>
            <a:endParaRPr lang="en-US" sz="2800" dirty="0"/>
          </a:p>
        </p:txBody>
      </p:sp>
    </p:spTree>
    <p:extLst>
      <p:ext uri="{BB962C8B-B14F-4D97-AF65-F5344CB8AC3E}">
        <p14:creationId xmlns:p14="http://schemas.microsoft.com/office/powerpoint/2010/main" val="3501362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1B25-4F22-48AF-833B-4DCAE5A678DC}"/>
              </a:ext>
            </a:extLst>
          </p:cNvPr>
          <p:cNvSpPr>
            <a:spLocks noGrp="1"/>
          </p:cNvSpPr>
          <p:nvPr>
            <p:ph type="title"/>
          </p:nvPr>
        </p:nvSpPr>
        <p:spPr/>
        <p:txBody>
          <a:bodyPr/>
          <a:lstStyle/>
          <a:p>
            <a:r>
              <a:rPr lang="en-US" dirty="0"/>
              <a:t>What is man?</a:t>
            </a:r>
          </a:p>
        </p:txBody>
      </p:sp>
      <p:sp>
        <p:nvSpPr>
          <p:cNvPr id="3" name="Content Placeholder 2">
            <a:extLst>
              <a:ext uri="{FF2B5EF4-FFF2-40B4-BE49-F238E27FC236}">
                <a16:creationId xmlns:a16="http://schemas.microsoft.com/office/drawing/2014/main" id="{F13379EA-2668-4EB9-9811-C395A1248A50}"/>
              </a:ext>
            </a:extLst>
          </p:cNvPr>
          <p:cNvSpPr>
            <a:spLocks noGrp="1"/>
          </p:cNvSpPr>
          <p:nvPr>
            <p:ph idx="1"/>
          </p:nvPr>
        </p:nvSpPr>
        <p:spPr/>
        <p:txBody>
          <a:bodyPr/>
          <a:lstStyle/>
          <a:p>
            <a:r>
              <a:rPr lang="en-US" dirty="0"/>
              <a:t>Who are we and why are we here?</a:t>
            </a:r>
          </a:p>
          <a:p>
            <a:r>
              <a:rPr lang="en-US" dirty="0"/>
              <a:t>Why would God entrust us with His creation</a:t>
            </a:r>
          </a:p>
          <a:p>
            <a:r>
              <a:rPr lang="en-US" dirty="0"/>
              <a:t>Why would God become a man? </a:t>
            </a:r>
          </a:p>
        </p:txBody>
      </p:sp>
    </p:spTree>
    <p:extLst>
      <p:ext uri="{BB962C8B-B14F-4D97-AF65-F5344CB8AC3E}">
        <p14:creationId xmlns:p14="http://schemas.microsoft.com/office/powerpoint/2010/main" val="396609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1B25-4F22-48AF-833B-4DCAE5A678DC}"/>
              </a:ext>
            </a:extLst>
          </p:cNvPr>
          <p:cNvSpPr>
            <a:spLocks noGrp="1"/>
          </p:cNvSpPr>
          <p:nvPr>
            <p:ph type="title"/>
          </p:nvPr>
        </p:nvSpPr>
        <p:spPr/>
        <p:txBody>
          <a:bodyPr/>
          <a:lstStyle/>
          <a:p>
            <a:r>
              <a:rPr lang="en-US" b="1" dirty="0">
                <a:latin typeface="Calibri" panose="020F0502020204030204" pitchFamily="34" charset="0"/>
              </a:rPr>
              <a:t>Genesis 1:27–28 (NASB95)</a:t>
            </a:r>
            <a:endParaRPr lang="en-US" dirty="0"/>
          </a:p>
        </p:txBody>
      </p:sp>
      <p:sp>
        <p:nvSpPr>
          <p:cNvPr id="3" name="Content Placeholder 2">
            <a:extLst>
              <a:ext uri="{FF2B5EF4-FFF2-40B4-BE49-F238E27FC236}">
                <a16:creationId xmlns:a16="http://schemas.microsoft.com/office/drawing/2014/main" id="{F13379EA-2668-4EB9-9811-C395A1248A50}"/>
              </a:ext>
            </a:extLst>
          </p:cNvPr>
          <p:cNvSpPr>
            <a:spLocks noGrp="1"/>
          </p:cNvSpPr>
          <p:nvPr>
            <p:ph idx="1"/>
          </p:nvPr>
        </p:nvSpPr>
        <p:spPr/>
        <p:txBody>
          <a:bodyPr>
            <a:normAutofit fontScale="92500" lnSpcReduction="20000"/>
          </a:bodyPr>
          <a:lstStyle/>
          <a:p>
            <a:pPr marL="0" indent="0">
              <a:buNone/>
            </a:pPr>
            <a:r>
              <a:rPr lang="en-US" b="1" dirty="0">
                <a:latin typeface="Calibri" panose="020F0502020204030204" pitchFamily="34" charset="0"/>
              </a:rPr>
              <a:t>27</a:t>
            </a:r>
            <a:r>
              <a:rPr lang="en-US" dirty="0">
                <a:latin typeface="Calibri" panose="020F0502020204030204" pitchFamily="34" charset="0"/>
              </a:rPr>
              <a:t> God created man in His own image, in the image of God He created him; male and female He created them. </a:t>
            </a:r>
            <a:r>
              <a:rPr lang="en-US" b="1" dirty="0">
                <a:latin typeface="Calibri" panose="020F0502020204030204" pitchFamily="34" charset="0"/>
              </a:rPr>
              <a:t>28</a:t>
            </a:r>
            <a:r>
              <a:rPr lang="en-US" dirty="0">
                <a:latin typeface="Calibri" panose="020F0502020204030204" pitchFamily="34" charset="0"/>
              </a:rPr>
              <a:t> God blessed them; and God said to them, “Be fruitful and multiply, and fill the earth, and subdue it; and rule over the fish of the sea and over the birds of the sky and over every living thing that moves on the earth.” </a:t>
            </a:r>
          </a:p>
          <a:p>
            <a:pPr marL="0" indent="0">
              <a:buNone/>
            </a:pPr>
            <a:endParaRPr lang="en-US" dirty="0"/>
          </a:p>
        </p:txBody>
      </p:sp>
    </p:spTree>
    <p:extLst>
      <p:ext uri="{BB962C8B-B14F-4D97-AF65-F5344CB8AC3E}">
        <p14:creationId xmlns:p14="http://schemas.microsoft.com/office/powerpoint/2010/main" val="3904505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1B25-4F22-48AF-833B-4DCAE5A678DC}"/>
              </a:ext>
            </a:extLst>
          </p:cNvPr>
          <p:cNvSpPr>
            <a:spLocks noGrp="1"/>
          </p:cNvSpPr>
          <p:nvPr>
            <p:ph type="title"/>
          </p:nvPr>
        </p:nvSpPr>
        <p:spPr/>
        <p:txBody>
          <a:bodyPr>
            <a:normAutofit fontScale="90000"/>
          </a:bodyPr>
          <a:lstStyle/>
          <a:p>
            <a:r>
              <a:rPr lang="en-US" dirty="0"/>
              <a:t>Who are we and why are we here?</a:t>
            </a:r>
          </a:p>
        </p:txBody>
      </p:sp>
      <p:sp>
        <p:nvSpPr>
          <p:cNvPr id="3" name="Content Placeholder 2">
            <a:extLst>
              <a:ext uri="{FF2B5EF4-FFF2-40B4-BE49-F238E27FC236}">
                <a16:creationId xmlns:a16="http://schemas.microsoft.com/office/drawing/2014/main" id="{F13379EA-2668-4EB9-9811-C395A1248A50}"/>
              </a:ext>
            </a:extLst>
          </p:cNvPr>
          <p:cNvSpPr>
            <a:spLocks noGrp="1"/>
          </p:cNvSpPr>
          <p:nvPr>
            <p:ph idx="1"/>
          </p:nvPr>
        </p:nvSpPr>
        <p:spPr/>
        <p:txBody>
          <a:bodyPr>
            <a:normAutofit lnSpcReduction="10000"/>
          </a:bodyPr>
          <a:lstStyle/>
          <a:p>
            <a:r>
              <a:rPr lang="en-US" dirty="0"/>
              <a:t>Created in the image of God</a:t>
            </a:r>
          </a:p>
          <a:p>
            <a:r>
              <a:rPr lang="en-US" dirty="0"/>
              <a:t>Created to rule over the earth as caretakers</a:t>
            </a:r>
          </a:p>
          <a:p>
            <a:r>
              <a:rPr lang="en-US" dirty="0"/>
              <a:t>United with God</a:t>
            </a:r>
          </a:p>
          <a:p>
            <a:r>
              <a:rPr lang="en-US" dirty="0"/>
              <a:t>United with one another</a:t>
            </a:r>
          </a:p>
          <a:p>
            <a:r>
              <a:rPr lang="en-US" dirty="0"/>
              <a:t>God wanted to involve us in His creation</a:t>
            </a:r>
          </a:p>
        </p:txBody>
      </p:sp>
    </p:spTree>
    <p:extLst>
      <p:ext uri="{BB962C8B-B14F-4D97-AF65-F5344CB8AC3E}">
        <p14:creationId xmlns:p14="http://schemas.microsoft.com/office/powerpoint/2010/main" val="399037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1B25-4F22-48AF-833B-4DCAE5A678DC}"/>
              </a:ext>
            </a:extLst>
          </p:cNvPr>
          <p:cNvSpPr>
            <a:spLocks noGrp="1"/>
          </p:cNvSpPr>
          <p:nvPr>
            <p:ph type="title"/>
          </p:nvPr>
        </p:nvSpPr>
        <p:spPr/>
        <p:txBody>
          <a:bodyPr/>
          <a:lstStyle/>
          <a:p>
            <a:r>
              <a:rPr lang="en-US" b="1" dirty="0">
                <a:latin typeface="Calibri" panose="020F0502020204030204" pitchFamily="34" charset="0"/>
              </a:rPr>
              <a:t>Genesis 2:19 (NASB95) —</a:t>
            </a:r>
            <a:endParaRPr lang="en-US" dirty="0"/>
          </a:p>
        </p:txBody>
      </p:sp>
      <p:sp>
        <p:nvSpPr>
          <p:cNvPr id="3" name="Content Placeholder 2">
            <a:extLst>
              <a:ext uri="{FF2B5EF4-FFF2-40B4-BE49-F238E27FC236}">
                <a16:creationId xmlns:a16="http://schemas.microsoft.com/office/drawing/2014/main" id="{F13379EA-2668-4EB9-9811-C395A1248A50}"/>
              </a:ext>
            </a:extLst>
          </p:cNvPr>
          <p:cNvSpPr>
            <a:spLocks noGrp="1"/>
          </p:cNvSpPr>
          <p:nvPr>
            <p:ph idx="1"/>
          </p:nvPr>
        </p:nvSpPr>
        <p:spPr/>
        <p:txBody>
          <a:bodyPr/>
          <a:lstStyle/>
          <a:p>
            <a:pPr marL="0" indent="0">
              <a:buNone/>
            </a:pPr>
            <a:r>
              <a:rPr lang="en-US" b="1" dirty="0">
                <a:latin typeface="Calibri" panose="020F0502020204030204" pitchFamily="34" charset="0"/>
              </a:rPr>
              <a:t>19</a:t>
            </a:r>
            <a:r>
              <a:rPr lang="en-US" dirty="0">
                <a:latin typeface="Calibri" panose="020F0502020204030204" pitchFamily="34" charset="0"/>
              </a:rPr>
              <a:t> Out of the ground the </a:t>
            </a:r>
            <a:r>
              <a:rPr lang="en-US" cap="small" dirty="0">
                <a:latin typeface="Calibri" panose="020F0502020204030204" pitchFamily="34" charset="0"/>
              </a:rPr>
              <a:t>Lord</a:t>
            </a:r>
            <a:r>
              <a:rPr lang="en-US" dirty="0">
                <a:latin typeface="Calibri" panose="020F0502020204030204" pitchFamily="34" charset="0"/>
              </a:rPr>
              <a:t> God formed every beast of the field and every bird of the sky, and brought them to the man to see what he would call them; and whatever the man called a living creature, that was its name. </a:t>
            </a:r>
          </a:p>
          <a:p>
            <a:pPr marL="0" indent="0">
              <a:buNone/>
            </a:pPr>
            <a:endParaRPr lang="en-US" dirty="0"/>
          </a:p>
        </p:txBody>
      </p:sp>
    </p:spTree>
    <p:extLst>
      <p:ext uri="{BB962C8B-B14F-4D97-AF65-F5344CB8AC3E}">
        <p14:creationId xmlns:p14="http://schemas.microsoft.com/office/powerpoint/2010/main" val="1859222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FC1F0-0127-4EB5-813A-348556E62796}"/>
              </a:ext>
            </a:extLst>
          </p:cNvPr>
          <p:cNvSpPr>
            <a:spLocks noGrp="1"/>
          </p:cNvSpPr>
          <p:nvPr>
            <p:ph type="title"/>
          </p:nvPr>
        </p:nvSpPr>
        <p:spPr/>
        <p:txBody>
          <a:bodyPr/>
          <a:lstStyle/>
          <a:p>
            <a:r>
              <a:rPr lang="en-US" dirty="0"/>
              <a:t>Our Hebrew audience</a:t>
            </a:r>
          </a:p>
        </p:txBody>
      </p:sp>
      <p:sp>
        <p:nvSpPr>
          <p:cNvPr id="3" name="Content Placeholder 2">
            <a:extLst>
              <a:ext uri="{FF2B5EF4-FFF2-40B4-BE49-F238E27FC236}">
                <a16:creationId xmlns:a16="http://schemas.microsoft.com/office/drawing/2014/main" id="{5600BE57-F24B-41FC-94F2-EF27275BEE81}"/>
              </a:ext>
            </a:extLst>
          </p:cNvPr>
          <p:cNvSpPr>
            <a:spLocks noGrp="1"/>
          </p:cNvSpPr>
          <p:nvPr>
            <p:ph idx="1"/>
          </p:nvPr>
        </p:nvSpPr>
        <p:spPr/>
        <p:txBody>
          <a:bodyPr>
            <a:normAutofit lnSpcReduction="10000"/>
          </a:bodyPr>
          <a:lstStyle/>
          <a:p>
            <a:r>
              <a:rPr lang="en-US" sz="4800" dirty="0"/>
              <a:t>Under persecution</a:t>
            </a:r>
          </a:p>
          <a:p>
            <a:r>
              <a:rPr lang="en-US" sz="4800" dirty="0"/>
              <a:t>Caught in the tension between tradition and truth</a:t>
            </a:r>
          </a:p>
          <a:p>
            <a:r>
              <a:rPr lang="en-US" sz="4800" dirty="0"/>
              <a:t>Wondering if the new “way” is worth it</a:t>
            </a:r>
          </a:p>
          <a:p>
            <a:r>
              <a:rPr lang="en-US" sz="4800" dirty="0"/>
              <a:t>Caught in the tension of two cultures</a:t>
            </a:r>
          </a:p>
        </p:txBody>
      </p:sp>
    </p:spTree>
    <p:extLst>
      <p:ext uri="{BB962C8B-B14F-4D97-AF65-F5344CB8AC3E}">
        <p14:creationId xmlns:p14="http://schemas.microsoft.com/office/powerpoint/2010/main" val="221501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7BD5B-5932-4211-AF73-A71A3F1B6D73}"/>
              </a:ext>
            </a:extLst>
          </p:cNvPr>
          <p:cNvSpPr>
            <a:spLocks noGrp="1"/>
          </p:cNvSpPr>
          <p:nvPr>
            <p:ph type="title"/>
          </p:nvPr>
        </p:nvSpPr>
        <p:spPr/>
        <p:txBody>
          <a:bodyPr/>
          <a:lstStyle/>
          <a:p>
            <a:r>
              <a:rPr lang="en-US" b="1" dirty="0"/>
              <a:t>Hebrews 2:6–8 (NASB95) </a:t>
            </a:r>
            <a:endParaRPr lang="en-US" dirty="0"/>
          </a:p>
        </p:txBody>
      </p:sp>
      <p:sp>
        <p:nvSpPr>
          <p:cNvPr id="3" name="Content Placeholder 2">
            <a:extLst>
              <a:ext uri="{FF2B5EF4-FFF2-40B4-BE49-F238E27FC236}">
                <a16:creationId xmlns:a16="http://schemas.microsoft.com/office/drawing/2014/main" id="{81C73D8D-E267-4AAA-ABEE-4B3924005326}"/>
              </a:ext>
            </a:extLst>
          </p:cNvPr>
          <p:cNvSpPr>
            <a:spLocks noGrp="1"/>
          </p:cNvSpPr>
          <p:nvPr>
            <p:ph idx="1"/>
          </p:nvPr>
        </p:nvSpPr>
        <p:spPr/>
        <p:txBody>
          <a:bodyPr/>
          <a:lstStyle/>
          <a:p>
            <a:pPr marL="0" indent="0">
              <a:buNone/>
            </a:pPr>
            <a:r>
              <a:rPr lang="en-US" b="1" dirty="0"/>
              <a:t>8</a:t>
            </a:r>
            <a:r>
              <a:rPr lang="en-US" dirty="0"/>
              <a:t> </a:t>
            </a:r>
            <a:r>
              <a:rPr lang="en-US" cap="small" dirty="0"/>
              <a:t>You have put all things in subjection under his feet</a:t>
            </a:r>
            <a:r>
              <a:rPr lang="en-US" dirty="0"/>
              <a:t>.” For in subjecting all things to him, He left nothing that is not subject to him. </a:t>
            </a:r>
            <a:r>
              <a:rPr lang="en-US" u="sng" dirty="0"/>
              <a:t>But now we do not yet see all things subjected to him</a:t>
            </a:r>
            <a:r>
              <a:rPr lang="en-US" dirty="0"/>
              <a:t>.</a:t>
            </a:r>
          </a:p>
        </p:txBody>
      </p:sp>
    </p:spTree>
    <p:extLst>
      <p:ext uri="{BB962C8B-B14F-4D97-AF65-F5344CB8AC3E}">
        <p14:creationId xmlns:p14="http://schemas.microsoft.com/office/powerpoint/2010/main" val="1064319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7BD5B-5932-4211-AF73-A71A3F1B6D73}"/>
              </a:ext>
            </a:extLst>
          </p:cNvPr>
          <p:cNvSpPr>
            <a:spLocks noGrp="1"/>
          </p:cNvSpPr>
          <p:nvPr>
            <p:ph type="title"/>
          </p:nvPr>
        </p:nvSpPr>
        <p:spPr/>
        <p:txBody>
          <a:bodyPr/>
          <a:lstStyle/>
          <a:p>
            <a:r>
              <a:rPr lang="en-US" dirty="0"/>
              <a:t>Why aren’t we in charge?</a:t>
            </a:r>
          </a:p>
        </p:txBody>
      </p:sp>
      <p:sp>
        <p:nvSpPr>
          <p:cNvPr id="3" name="Content Placeholder 2">
            <a:extLst>
              <a:ext uri="{FF2B5EF4-FFF2-40B4-BE49-F238E27FC236}">
                <a16:creationId xmlns:a16="http://schemas.microsoft.com/office/drawing/2014/main" id="{81C73D8D-E267-4AAA-ABEE-4B3924005326}"/>
              </a:ext>
            </a:extLst>
          </p:cNvPr>
          <p:cNvSpPr>
            <a:spLocks noGrp="1"/>
          </p:cNvSpPr>
          <p:nvPr>
            <p:ph idx="1"/>
          </p:nvPr>
        </p:nvSpPr>
        <p:spPr/>
        <p:txBody>
          <a:bodyPr/>
          <a:lstStyle/>
          <a:p>
            <a:r>
              <a:rPr lang="en-US" dirty="0"/>
              <a:t>If this is why we were made…</a:t>
            </a:r>
          </a:p>
          <a:p>
            <a:pPr lvl="1"/>
            <a:r>
              <a:rPr lang="en-US" dirty="0"/>
              <a:t>Why are we often subject to the cruelties of nature?</a:t>
            </a:r>
          </a:p>
        </p:txBody>
      </p:sp>
    </p:spTree>
    <p:extLst>
      <p:ext uri="{BB962C8B-B14F-4D97-AF65-F5344CB8AC3E}">
        <p14:creationId xmlns:p14="http://schemas.microsoft.com/office/powerpoint/2010/main" val="376540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7BD5B-5932-4211-AF73-A71A3F1B6D73}"/>
              </a:ext>
            </a:extLst>
          </p:cNvPr>
          <p:cNvSpPr>
            <a:spLocks noGrp="1"/>
          </p:cNvSpPr>
          <p:nvPr>
            <p:ph type="title"/>
          </p:nvPr>
        </p:nvSpPr>
        <p:spPr/>
        <p:txBody>
          <a:bodyPr/>
          <a:lstStyle/>
          <a:p>
            <a:r>
              <a:rPr lang="en-US" b="1" dirty="0"/>
              <a:t>Romans 5:12 (NASB95)</a:t>
            </a:r>
            <a:endParaRPr lang="en-US" dirty="0"/>
          </a:p>
        </p:txBody>
      </p:sp>
      <p:sp>
        <p:nvSpPr>
          <p:cNvPr id="3" name="Content Placeholder 2">
            <a:extLst>
              <a:ext uri="{FF2B5EF4-FFF2-40B4-BE49-F238E27FC236}">
                <a16:creationId xmlns:a16="http://schemas.microsoft.com/office/drawing/2014/main" id="{81C73D8D-E267-4AAA-ABEE-4B3924005326}"/>
              </a:ext>
            </a:extLst>
          </p:cNvPr>
          <p:cNvSpPr>
            <a:spLocks noGrp="1"/>
          </p:cNvSpPr>
          <p:nvPr>
            <p:ph idx="1"/>
          </p:nvPr>
        </p:nvSpPr>
        <p:spPr/>
        <p:txBody>
          <a:bodyPr/>
          <a:lstStyle/>
          <a:p>
            <a:pPr marL="0" indent="0">
              <a:buNone/>
            </a:pPr>
            <a:r>
              <a:rPr lang="en-US" b="1" dirty="0"/>
              <a:t>12</a:t>
            </a:r>
            <a:r>
              <a:rPr lang="en-US" dirty="0"/>
              <a:t> Therefore, just as through one man sin entered into the world, and death through sin, and so death spread to all men, because all sinned </a:t>
            </a:r>
          </a:p>
          <a:p>
            <a:pPr marL="0" indent="0">
              <a:buNone/>
            </a:pPr>
            <a:endParaRPr lang="en-US" dirty="0"/>
          </a:p>
        </p:txBody>
      </p:sp>
      <p:sp>
        <p:nvSpPr>
          <p:cNvPr id="4" name="TextBox 3">
            <a:extLst>
              <a:ext uri="{FF2B5EF4-FFF2-40B4-BE49-F238E27FC236}">
                <a16:creationId xmlns:a16="http://schemas.microsoft.com/office/drawing/2014/main" id="{A6A2DAAC-8E0F-4E59-B109-E4E045DE1C85}"/>
              </a:ext>
            </a:extLst>
          </p:cNvPr>
          <p:cNvSpPr txBox="1"/>
          <p:nvPr/>
        </p:nvSpPr>
        <p:spPr>
          <a:xfrm>
            <a:off x="1666876" y="4429125"/>
            <a:ext cx="8743950"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600" dirty="0"/>
              <a:t>The problem started with Adam the first man, and would be solved by a descendent of Eve.</a:t>
            </a:r>
          </a:p>
        </p:txBody>
      </p:sp>
    </p:spTree>
    <p:extLst>
      <p:ext uri="{BB962C8B-B14F-4D97-AF65-F5344CB8AC3E}">
        <p14:creationId xmlns:p14="http://schemas.microsoft.com/office/powerpoint/2010/main" val="327971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A03EB-1CEB-4C0A-8A0C-65D2D7904396}"/>
              </a:ext>
            </a:extLst>
          </p:cNvPr>
          <p:cNvSpPr>
            <a:spLocks noGrp="1"/>
          </p:cNvSpPr>
          <p:nvPr>
            <p:ph type="title"/>
          </p:nvPr>
        </p:nvSpPr>
        <p:spPr/>
        <p:txBody>
          <a:bodyPr/>
          <a:lstStyle/>
          <a:p>
            <a:r>
              <a:rPr lang="en-US" dirty="0"/>
              <a:t>What is man?</a:t>
            </a:r>
          </a:p>
        </p:txBody>
      </p:sp>
      <p:sp>
        <p:nvSpPr>
          <p:cNvPr id="3" name="Content Placeholder 2">
            <a:extLst>
              <a:ext uri="{FF2B5EF4-FFF2-40B4-BE49-F238E27FC236}">
                <a16:creationId xmlns:a16="http://schemas.microsoft.com/office/drawing/2014/main" id="{697DCB06-887D-4269-9684-1EC3CBB180E1}"/>
              </a:ext>
            </a:extLst>
          </p:cNvPr>
          <p:cNvSpPr>
            <a:spLocks noGrp="1"/>
          </p:cNvSpPr>
          <p:nvPr>
            <p:ph idx="1"/>
          </p:nvPr>
        </p:nvSpPr>
        <p:spPr/>
        <p:txBody>
          <a:bodyPr/>
          <a:lstStyle/>
          <a:p>
            <a:r>
              <a:rPr lang="en-US" dirty="0"/>
              <a:t>Glorious/Evil</a:t>
            </a:r>
          </a:p>
          <a:p>
            <a:r>
              <a:rPr lang="en-US" dirty="0"/>
              <a:t>Loving/Selfish</a:t>
            </a:r>
          </a:p>
          <a:p>
            <a:r>
              <a:rPr lang="en-US" dirty="0"/>
              <a:t>Born to rule/Helpless</a:t>
            </a:r>
          </a:p>
          <a:p>
            <a:r>
              <a:rPr lang="en-US" dirty="0"/>
              <a:t>Creative/Destructive</a:t>
            </a:r>
          </a:p>
        </p:txBody>
      </p:sp>
      <p:sp>
        <p:nvSpPr>
          <p:cNvPr id="4" name="TextBox 3">
            <a:extLst>
              <a:ext uri="{FF2B5EF4-FFF2-40B4-BE49-F238E27FC236}">
                <a16:creationId xmlns:a16="http://schemas.microsoft.com/office/drawing/2014/main" id="{66113976-211C-41BE-9AE9-A4E9C0BD252C}"/>
              </a:ext>
            </a:extLst>
          </p:cNvPr>
          <p:cNvSpPr txBox="1"/>
          <p:nvPr/>
        </p:nvSpPr>
        <p:spPr>
          <a:xfrm>
            <a:off x="6572249" y="2628900"/>
            <a:ext cx="4791075" cy="19389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000" dirty="0"/>
              <a:t>Under the curse of death because of The Fall</a:t>
            </a:r>
          </a:p>
        </p:txBody>
      </p:sp>
    </p:spTree>
    <p:extLst>
      <p:ext uri="{BB962C8B-B14F-4D97-AF65-F5344CB8AC3E}">
        <p14:creationId xmlns:p14="http://schemas.microsoft.com/office/powerpoint/2010/main" val="331525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A03EB-1CEB-4C0A-8A0C-65D2D7904396}"/>
              </a:ext>
            </a:extLst>
          </p:cNvPr>
          <p:cNvSpPr>
            <a:spLocks noGrp="1"/>
          </p:cNvSpPr>
          <p:nvPr>
            <p:ph type="title"/>
          </p:nvPr>
        </p:nvSpPr>
        <p:spPr/>
        <p:txBody>
          <a:bodyPr/>
          <a:lstStyle/>
          <a:p>
            <a:r>
              <a:rPr lang="en-US" b="1" dirty="0"/>
              <a:t>Hebrews 2:9–18 (NASB95) </a:t>
            </a:r>
            <a:endParaRPr lang="en-US" dirty="0"/>
          </a:p>
        </p:txBody>
      </p:sp>
      <p:sp>
        <p:nvSpPr>
          <p:cNvPr id="3" name="Content Placeholder 2">
            <a:extLst>
              <a:ext uri="{FF2B5EF4-FFF2-40B4-BE49-F238E27FC236}">
                <a16:creationId xmlns:a16="http://schemas.microsoft.com/office/drawing/2014/main" id="{697DCB06-887D-4269-9684-1EC3CBB180E1}"/>
              </a:ext>
            </a:extLst>
          </p:cNvPr>
          <p:cNvSpPr>
            <a:spLocks noGrp="1"/>
          </p:cNvSpPr>
          <p:nvPr>
            <p:ph idx="1"/>
          </p:nvPr>
        </p:nvSpPr>
        <p:spPr/>
        <p:txBody>
          <a:bodyPr>
            <a:normAutofit fontScale="77500" lnSpcReduction="20000"/>
          </a:bodyPr>
          <a:lstStyle/>
          <a:p>
            <a:pPr marL="0" indent="0">
              <a:buNone/>
            </a:pPr>
            <a:r>
              <a:rPr lang="en-US" b="1" dirty="0"/>
              <a:t>9</a:t>
            </a:r>
            <a:r>
              <a:rPr lang="en-US" dirty="0"/>
              <a:t> But we do see Him who was made for a little while lower than the angels, namely, Jesus, because of the suffering of death crowned with glory and honor, </a:t>
            </a:r>
            <a:r>
              <a:rPr lang="en-US" u="sng" dirty="0"/>
              <a:t>so that by the grace of God He might taste death for everyone</a:t>
            </a:r>
            <a:r>
              <a:rPr lang="en-US" dirty="0"/>
              <a:t>. </a:t>
            </a:r>
            <a:r>
              <a:rPr lang="en-US" b="1" dirty="0"/>
              <a:t>10</a:t>
            </a:r>
            <a:r>
              <a:rPr lang="en-US" dirty="0"/>
              <a:t> For it was fitting for Him, for whom are all things, and through whom are all things, in bringing many sons to glory, to perfect the author of their salvation through sufferings. </a:t>
            </a:r>
          </a:p>
        </p:txBody>
      </p:sp>
    </p:spTree>
    <p:extLst>
      <p:ext uri="{BB962C8B-B14F-4D97-AF65-F5344CB8AC3E}">
        <p14:creationId xmlns:p14="http://schemas.microsoft.com/office/powerpoint/2010/main" val="357936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A03EB-1CEB-4C0A-8A0C-65D2D7904396}"/>
              </a:ext>
            </a:extLst>
          </p:cNvPr>
          <p:cNvSpPr>
            <a:spLocks noGrp="1"/>
          </p:cNvSpPr>
          <p:nvPr>
            <p:ph type="title"/>
          </p:nvPr>
        </p:nvSpPr>
        <p:spPr/>
        <p:txBody>
          <a:bodyPr/>
          <a:lstStyle/>
          <a:p>
            <a:r>
              <a:rPr lang="en-US" dirty="0"/>
              <a:t>Jesus</a:t>
            </a:r>
          </a:p>
        </p:txBody>
      </p:sp>
      <p:sp>
        <p:nvSpPr>
          <p:cNvPr id="3" name="Content Placeholder 2">
            <a:extLst>
              <a:ext uri="{FF2B5EF4-FFF2-40B4-BE49-F238E27FC236}">
                <a16:creationId xmlns:a16="http://schemas.microsoft.com/office/drawing/2014/main" id="{697DCB06-887D-4269-9684-1EC3CBB180E1}"/>
              </a:ext>
            </a:extLst>
          </p:cNvPr>
          <p:cNvSpPr>
            <a:spLocks noGrp="1"/>
          </p:cNvSpPr>
          <p:nvPr>
            <p:ph idx="1"/>
          </p:nvPr>
        </p:nvSpPr>
        <p:spPr/>
        <p:txBody>
          <a:bodyPr>
            <a:normAutofit fontScale="92500" lnSpcReduction="20000"/>
          </a:bodyPr>
          <a:lstStyle/>
          <a:p>
            <a:r>
              <a:rPr lang="en-US" dirty="0"/>
              <a:t>Became a man so that He could die in the place of all people</a:t>
            </a:r>
          </a:p>
          <a:p>
            <a:r>
              <a:rPr lang="en-US" dirty="0"/>
              <a:t>So that our glory could be restored</a:t>
            </a:r>
          </a:p>
          <a:p>
            <a:r>
              <a:rPr lang="en-US" dirty="0"/>
              <a:t>We could once again become what we were meant to be</a:t>
            </a:r>
          </a:p>
          <a:p>
            <a:r>
              <a:rPr lang="en-US" dirty="0"/>
              <a:t>He paid the price of our curse</a:t>
            </a:r>
          </a:p>
        </p:txBody>
      </p:sp>
    </p:spTree>
    <p:extLst>
      <p:ext uri="{BB962C8B-B14F-4D97-AF65-F5344CB8AC3E}">
        <p14:creationId xmlns:p14="http://schemas.microsoft.com/office/powerpoint/2010/main" val="8728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A03EB-1CEB-4C0A-8A0C-65D2D7904396}"/>
              </a:ext>
            </a:extLst>
          </p:cNvPr>
          <p:cNvSpPr>
            <a:spLocks noGrp="1"/>
          </p:cNvSpPr>
          <p:nvPr>
            <p:ph type="title"/>
          </p:nvPr>
        </p:nvSpPr>
        <p:spPr/>
        <p:txBody>
          <a:bodyPr/>
          <a:lstStyle/>
          <a:p>
            <a:r>
              <a:rPr lang="en-US" b="1" dirty="0"/>
              <a:t>Hebrews 2:9–18 (NASB95) </a:t>
            </a:r>
            <a:endParaRPr lang="en-US" dirty="0"/>
          </a:p>
        </p:txBody>
      </p:sp>
      <p:sp>
        <p:nvSpPr>
          <p:cNvPr id="3" name="Content Placeholder 2">
            <a:extLst>
              <a:ext uri="{FF2B5EF4-FFF2-40B4-BE49-F238E27FC236}">
                <a16:creationId xmlns:a16="http://schemas.microsoft.com/office/drawing/2014/main" id="{697DCB06-887D-4269-9684-1EC3CBB180E1}"/>
              </a:ext>
            </a:extLst>
          </p:cNvPr>
          <p:cNvSpPr>
            <a:spLocks noGrp="1"/>
          </p:cNvSpPr>
          <p:nvPr>
            <p:ph idx="1"/>
          </p:nvPr>
        </p:nvSpPr>
        <p:spPr/>
        <p:txBody>
          <a:bodyPr>
            <a:normAutofit fontScale="85000" lnSpcReduction="10000"/>
          </a:bodyPr>
          <a:lstStyle/>
          <a:p>
            <a:pPr marL="0" indent="0">
              <a:buNone/>
            </a:pPr>
            <a:r>
              <a:rPr lang="en-US" b="1" dirty="0"/>
              <a:t>11</a:t>
            </a:r>
            <a:r>
              <a:rPr lang="en-US" dirty="0"/>
              <a:t> For both He who sanctifies and those who are sanctified are all from one Father; for which reason He is not ashamed to call them brethren, </a:t>
            </a:r>
            <a:r>
              <a:rPr lang="en-US" b="1" dirty="0"/>
              <a:t>12</a:t>
            </a:r>
            <a:r>
              <a:rPr lang="en-US" dirty="0"/>
              <a:t> saying, “I </a:t>
            </a:r>
            <a:r>
              <a:rPr lang="en-US" cap="small" dirty="0"/>
              <a:t>will proclaim Your name to My brethren</a:t>
            </a:r>
            <a:r>
              <a:rPr lang="en-US" dirty="0"/>
              <a:t>, </a:t>
            </a:r>
            <a:r>
              <a:rPr lang="en-US" cap="small" dirty="0"/>
              <a:t>In the midst of the congregation I will sing Your praise</a:t>
            </a:r>
            <a:r>
              <a:rPr lang="en-US" dirty="0"/>
              <a:t>.” </a:t>
            </a:r>
            <a:r>
              <a:rPr lang="en-US" b="1" dirty="0"/>
              <a:t>13</a:t>
            </a:r>
            <a:r>
              <a:rPr lang="en-US" dirty="0"/>
              <a:t> And again, “I </a:t>
            </a:r>
            <a:r>
              <a:rPr lang="en-US" cap="small" dirty="0"/>
              <a:t>will put My trust in Him</a:t>
            </a:r>
            <a:r>
              <a:rPr lang="en-US" dirty="0"/>
              <a:t>.” And again, “</a:t>
            </a:r>
            <a:r>
              <a:rPr lang="en-US" cap="small" dirty="0"/>
              <a:t>Behold</a:t>
            </a:r>
            <a:r>
              <a:rPr lang="en-US" dirty="0"/>
              <a:t>, I </a:t>
            </a:r>
            <a:r>
              <a:rPr lang="en-US" cap="small" dirty="0"/>
              <a:t>and the children whom God has given Me</a:t>
            </a:r>
            <a:r>
              <a:rPr lang="en-US" dirty="0"/>
              <a:t>.”</a:t>
            </a:r>
          </a:p>
        </p:txBody>
      </p:sp>
    </p:spTree>
    <p:extLst>
      <p:ext uri="{BB962C8B-B14F-4D97-AF65-F5344CB8AC3E}">
        <p14:creationId xmlns:p14="http://schemas.microsoft.com/office/powerpoint/2010/main" val="258046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A03EB-1CEB-4C0A-8A0C-65D2D7904396}"/>
              </a:ext>
            </a:extLst>
          </p:cNvPr>
          <p:cNvSpPr>
            <a:spLocks noGrp="1"/>
          </p:cNvSpPr>
          <p:nvPr>
            <p:ph type="title"/>
          </p:nvPr>
        </p:nvSpPr>
        <p:spPr/>
        <p:txBody>
          <a:bodyPr/>
          <a:lstStyle/>
          <a:p>
            <a:r>
              <a:rPr lang="en-US" dirty="0"/>
              <a:t>Jesus</a:t>
            </a:r>
          </a:p>
        </p:txBody>
      </p:sp>
      <p:sp>
        <p:nvSpPr>
          <p:cNvPr id="3" name="Content Placeholder 2">
            <a:extLst>
              <a:ext uri="{FF2B5EF4-FFF2-40B4-BE49-F238E27FC236}">
                <a16:creationId xmlns:a16="http://schemas.microsoft.com/office/drawing/2014/main" id="{697DCB06-887D-4269-9684-1EC3CBB180E1}"/>
              </a:ext>
            </a:extLst>
          </p:cNvPr>
          <p:cNvSpPr>
            <a:spLocks noGrp="1"/>
          </p:cNvSpPr>
          <p:nvPr>
            <p:ph idx="1"/>
          </p:nvPr>
        </p:nvSpPr>
        <p:spPr/>
        <p:txBody>
          <a:bodyPr>
            <a:normAutofit fontScale="92500" lnSpcReduction="10000"/>
          </a:bodyPr>
          <a:lstStyle/>
          <a:p>
            <a:r>
              <a:rPr lang="en-US" dirty="0"/>
              <a:t>Brought us back into the family of God</a:t>
            </a:r>
          </a:p>
          <a:p>
            <a:r>
              <a:rPr lang="en-US" dirty="0"/>
              <a:t>Not ashamed to call us brother or sister</a:t>
            </a:r>
          </a:p>
          <a:p>
            <a:r>
              <a:rPr lang="en-US" dirty="0"/>
              <a:t>God knit Himself together with us in a way never imagined.</a:t>
            </a:r>
          </a:p>
          <a:p>
            <a:pPr lvl="1"/>
            <a:r>
              <a:rPr lang="en-US" dirty="0"/>
              <a:t>We receive His spirit</a:t>
            </a:r>
          </a:p>
          <a:p>
            <a:pPr lvl="1"/>
            <a:r>
              <a:rPr lang="en-US" dirty="0"/>
              <a:t>He takes on human flesh</a:t>
            </a:r>
          </a:p>
        </p:txBody>
      </p:sp>
      <p:sp>
        <p:nvSpPr>
          <p:cNvPr id="4" name="TextBox 3">
            <a:extLst>
              <a:ext uri="{FF2B5EF4-FFF2-40B4-BE49-F238E27FC236}">
                <a16:creationId xmlns:a16="http://schemas.microsoft.com/office/drawing/2014/main" id="{2666BD44-93F2-48B5-B7DE-04172789CF82}"/>
              </a:ext>
            </a:extLst>
          </p:cNvPr>
          <p:cNvSpPr txBox="1"/>
          <p:nvPr/>
        </p:nvSpPr>
        <p:spPr>
          <a:xfrm>
            <a:off x="6886575" y="4448175"/>
            <a:ext cx="428625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800" dirty="0"/>
              <a:t>We are family </a:t>
            </a:r>
          </a:p>
        </p:txBody>
      </p:sp>
    </p:spTree>
    <p:extLst>
      <p:ext uri="{BB962C8B-B14F-4D97-AF65-F5344CB8AC3E}">
        <p14:creationId xmlns:p14="http://schemas.microsoft.com/office/powerpoint/2010/main" val="366905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A03EB-1CEB-4C0A-8A0C-65D2D7904396}"/>
              </a:ext>
            </a:extLst>
          </p:cNvPr>
          <p:cNvSpPr>
            <a:spLocks noGrp="1"/>
          </p:cNvSpPr>
          <p:nvPr>
            <p:ph type="title"/>
          </p:nvPr>
        </p:nvSpPr>
        <p:spPr/>
        <p:txBody>
          <a:bodyPr/>
          <a:lstStyle/>
          <a:p>
            <a:r>
              <a:rPr lang="en-US" b="1" dirty="0"/>
              <a:t>Hebrews 2:9–18 (NASB95) </a:t>
            </a:r>
            <a:endParaRPr lang="en-US" dirty="0"/>
          </a:p>
        </p:txBody>
      </p:sp>
      <p:sp>
        <p:nvSpPr>
          <p:cNvPr id="3" name="Content Placeholder 2">
            <a:extLst>
              <a:ext uri="{FF2B5EF4-FFF2-40B4-BE49-F238E27FC236}">
                <a16:creationId xmlns:a16="http://schemas.microsoft.com/office/drawing/2014/main" id="{697DCB06-887D-4269-9684-1EC3CBB180E1}"/>
              </a:ext>
            </a:extLst>
          </p:cNvPr>
          <p:cNvSpPr>
            <a:spLocks noGrp="1"/>
          </p:cNvSpPr>
          <p:nvPr>
            <p:ph idx="1"/>
          </p:nvPr>
        </p:nvSpPr>
        <p:spPr/>
        <p:txBody>
          <a:bodyPr>
            <a:normAutofit fontScale="77500" lnSpcReduction="20000"/>
          </a:bodyPr>
          <a:lstStyle/>
          <a:p>
            <a:pPr marL="0" indent="0">
              <a:buNone/>
            </a:pPr>
            <a:r>
              <a:rPr lang="en-US" b="1" dirty="0"/>
              <a:t>14</a:t>
            </a:r>
            <a:r>
              <a:rPr lang="en-US" dirty="0"/>
              <a:t> Therefore, since the children share in flesh and blood, He Himself likewise also partook of the same, that through death He might render powerless him who had the power of death, that is, the devil, </a:t>
            </a:r>
            <a:r>
              <a:rPr lang="en-US" b="1" dirty="0"/>
              <a:t>15</a:t>
            </a:r>
            <a:r>
              <a:rPr lang="en-US" dirty="0"/>
              <a:t> and might free those who through fear of death were subject to slavery all their lives. </a:t>
            </a:r>
            <a:r>
              <a:rPr lang="en-US" b="1" dirty="0"/>
              <a:t>16</a:t>
            </a:r>
            <a:r>
              <a:rPr lang="en-US" dirty="0"/>
              <a:t> For assuredly He does not give help to angels, but He gives help to the descendant of Abraham.</a:t>
            </a:r>
          </a:p>
        </p:txBody>
      </p:sp>
    </p:spTree>
    <p:extLst>
      <p:ext uri="{BB962C8B-B14F-4D97-AF65-F5344CB8AC3E}">
        <p14:creationId xmlns:p14="http://schemas.microsoft.com/office/powerpoint/2010/main" val="364928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E323-8B40-4528-A9ED-BFCE26F0ED74}"/>
              </a:ext>
            </a:extLst>
          </p:cNvPr>
          <p:cNvSpPr>
            <a:spLocks noGrp="1"/>
          </p:cNvSpPr>
          <p:nvPr>
            <p:ph type="title"/>
          </p:nvPr>
        </p:nvSpPr>
        <p:spPr/>
        <p:txBody>
          <a:bodyPr>
            <a:normAutofit fontScale="90000"/>
          </a:bodyPr>
          <a:lstStyle/>
          <a:p>
            <a:r>
              <a:rPr lang="en-US" dirty="0"/>
              <a:t>The Benefits of God becoming human</a:t>
            </a:r>
          </a:p>
        </p:txBody>
      </p:sp>
      <p:sp>
        <p:nvSpPr>
          <p:cNvPr id="3" name="Content Placeholder 2">
            <a:extLst>
              <a:ext uri="{FF2B5EF4-FFF2-40B4-BE49-F238E27FC236}">
                <a16:creationId xmlns:a16="http://schemas.microsoft.com/office/drawing/2014/main" id="{7989386F-401B-456C-9900-C1465CE0E9FA}"/>
              </a:ext>
            </a:extLst>
          </p:cNvPr>
          <p:cNvSpPr>
            <a:spLocks noGrp="1"/>
          </p:cNvSpPr>
          <p:nvPr>
            <p:ph idx="1"/>
          </p:nvPr>
        </p:nvSpPr>
        <p:spPr/>
        <p:txBody>
          <a:bodyPr/>
          <a:lstStyle/>
          <a:p>
            <a:r>
              <a:rPr lang="en-US" dirty="0"/>
              <a:t>The penalty of sin is death</a:t>
            </a:r>
          </a:p>
          <a:p>
            <a:r>
              <a:rPr lang="en-US" dirty="0"/>
              <a:t>God took that penalty upon Himself</a:t>
            </a:r>
          </a:p>
          <a:p>
            <a:r>
              <a:rPr lang="en-US" dirty="0"/>
              <a:t>If He didn’t take on flesh He could not die</a:t>
            </a:r>
          </a:p>
        </p:txBody>
      </p:sp>
    </p:spTree>
    <p:extLst>
      <p:ext uri="{BB962C8B-B14F-4D97-AF65-F5344CB8AC3E}">
        <p14:creationId xmlns:p14="http://schemas.microsoft.com/office/powerpoint/2010/main" val="413271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650B4-C8A1-481D-9511-5FFFAA3B5454}"/>
              </a:ext>
            </a:extLst>
          </p:cNvPr>
          <p:cNvSpPr>
            <a:spLocks noGrp="1"/>
          </p:cNvSpPr>
          <p:nvPr>
            <p:ph type="title"/>
          </p:nvPr>
        </p:nvSpPr>
        <p:spPr/>
        <p:txBody>
          <a:bodyPr>
            <a:normAutofit fontScale="90000"/>
          </a:bodyPr>
          <a:lstStyle/>
          <a:p>
            <a:r>
              <a:rPr lang="en-US" dirty="0"/>
              <a:t>Two cultures in 1st Century Judaism</a:t>
            </a:r>
          </a:p>
        </p:txBody>
      </p:sp>
      <p:sp>
        <p:nvSpPr>
          <p:cNvPr id="3" name="Content Placeholder 2">
            <a:extLst>
              <a:ext uri="{FF2B5EF4-FFF2-40B4-BE49-F238E27FC236}">
                <a16:creationId xmlns:a16="http://schemas.microsoft.com/office/drawing/2014/main" id="{0769907B-E708-48F1-8DD3-D18A6D65BF62}"/>
              </a:ext>
            </a:extLst>
          </p:cNvPr>
          <p:cNvSpPr>
            <a:spLocks noGrp="1"/>
          </p:cNvSpPr>
          <p:nvPr>
            <p:ph idx="1"/>
          </p:nvPr>
        </p:nvSpPr>
        <p:spPr/>
        <p:txBody>
          <a:bodyPr/>
          <a:lstStyle/>
          <a:p>
            <a:r>
              <a:rPr lang="en-US" sz="4800" dirty="0"/>
              <a:t>Hebraic Jews	</a:t>
            </a:r>
          </a:p>
          <a:p>
            <a:pPr lvl="1"/>
            <a:r>
              <a:rPr lang="en-US" sz="4400" dirty="0"/>
              <a:t>Very strict to their religious traditions</a:t>
            </a:r>
          </a:p>
          <a:p>
            <a:pPr lvl="1"/>
            <a:r>
              <a:rPr lang="en-US" sz="4400" dirty="0"/>
              <a:t>Very suspicious of outsiders</a:t>
            </a:r>
          </a:p>
          <a:p>
            <a:pPr marL="457200" lvl="1" indent="0">
              <a:buNone/>
            </a:pPr>
            <a:endParaRPr lang="en-US" sz="4400" dirty="0"/>
          </a:p>
        </p:txBody>
      </p:sp>
    </p:spTree>
    <p:extLst>
      <p:ext uri="{BB962C8B-B14F-4D97-AF65-F5344CB8AC3E}">
        <p14:creationId xmlns:p14="http://schemas.microsoft.com/office/powerpoint/2010/main" val="56514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184A2-B60A-433C-8E7B-73756939942A}"/>
              </a:ext>
            </a:extLst>
          </p:cNvPr>
          <p:cNvSpPr>
            <a:spLocks noGrp="1"/>
          </p:cNvSpPr>
          <p:nvPr>
            <p:ph type="title"/>
          </p:nvPr>
        </p:nvSpPr>
        <p:spPr/>
        <p:txBody>
          <a:bodyPr/>
          <a:lstStyle/>
          <a:p>
            <a:r>
              <a:rPr lang="en-US" b="1" dirty="0"/>
              <a:t>Hebrews 2:9–18 (NASB95) </a:t>
            </a:r>
            <a:endParaRPr lang="en-US" dirty="0"/>
          </a:p>
        </p:txBody>
      </p:sp>
      <p:sp>
        <p:nvSpPr>
          <p:cNvPr id="3" name="Content Placeholder 2">
            <a:extLst>
              <a:ext uri="{FF2B5EF4-FFF2-40B4-BE49-F238E27FC236}">
                <a16:creationId xmlns:a16="http://schemas.microsoft.com/office/drawing/2014/main" id="{9CDAE59C-935E-4CF9-922E-84EE561AC387}"/>
              </a:ext>
            </a:extLst>
          </p:cNvPr>
          <p:cNvSpPr>
            <a:spLocks noGrp="1"/>
          </p:cNvSpPr>
          <p:nvPr>
            <p:ph idx="1"/>
          </p:nvPr>
        </p:nvSpPr>
        <p:spPr/>
        <p:txBody>
          <a:bodyPr>
            <a:normAutofit fontScale="92500"/>
          </a:bodyPr>
          <a:lstStyle/>
          <a:p>
            <a:pPr marL="0" indent="0">
              <a:buNone/>
            </a:pPr>
            <a:r>
              <a:rPr lang="en-US" sz="4000" b="1" dirty="0"/>
              <a:t>17</a:t>
            </a:r>
            <a:r>
              <a:rPr lang="en-US" sz="4000" dirty="0"/>
              <a:t> Therefore, He had to be made like His brethren in all things, so that He might become a merciful and faithful high priest in things pertaining to God, to make propitiation for the sins of the people. </a:t>
            </a:r>
            <a:r>
              <a:rPr lang="en-US" sz="4000" b="1" dirty="0"/>
              <a:t>18</a:t>
            </a:r>
            <a:r>
              <a:rPr lang="en-US" sz="4000" dirty="0"/>
              <a:t> For since He Himself was tempted in that which He has suffered, He is able to come to the aid of those who are tempted.</a:t>
            </a:r>
          </a:p>
        </p:txBody>
      </p:sp>
    </p:spTree>
    <p:extLst>
      <p:ext uri="{BB962C8B-B14F-4D97-AF65-F5344CB8AC3E}">
        <p14:creationId xmlns:p14="http://schemas.microsoft.com/office/powerpoint/2010/main" val="1822503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81DC5-00AE-4D1E-8371-12C34E7332A5}"/>
              </a:ext>
            </a:extLst>
          </p:cNvPr>
          <p:cNvSpPr>
            <a:spLocks noGrp="1"/>
          </p:cNvSpPr>
          <p:nvPr>
            <p:ph type="title"/>
          </p:nvPr>
        </p:nvSpPr>
        <p:spPr/>
        <p:txBody>
          <a:bodyPr/>
          <a:lstStyle/>
          <a:p>
            <a:r>
              <a:rPr lang="en-US" dirty="0"/>
              <a:t>The Humanity of Christ</a:t>
            </a:r>
          </a:p>
        </p:txBody>
      </p:sp>
      <p:sp>
        <p:nvSpPr>
          <p:cNvPr id="3" name="Content Placeholder 2">
            <a:extLst>
              <a:ext uri="{FF2B5EF4-FFF2-40B4-BE49-F238E27FC236}">
                <a16:creationId xmlns:a16="http://schemas.microsoft.com/office/drawing/2014/main" id="{8252B3AE-2201-43D6-A5E3-B0ACCA815AE1}"/>
              </a:ext>
            </a:extLst>
          </p:cNvPr>
          <p:cNvSpPr>
            <a:spLocks noGrp="1"/>
          </p:cNvSpPr>
          <p:nvPr>
            <p:ph idx="1"/>
          </p:nvPr>
        </p:nvSpPr>
        <p:spPr/>
        <p:txBody>
          <a:bodyPr>
            <a:normAutofit fontScale="85000" lnSpcReduction="10000"/>
          </a:bodyPr>
          <a:lstStyle/>
          <a:p>
            <a:r>
              <a:rPr lang="en-US" sz="4000" dirty="0"/>
              <a:t>Jesus must be God to die for all</a:t>
            </a:r>
          </a:p>
          <a:p>
            <a:r>
              <a:rPr lang="en-US" sz="4000" dirty="0"/>
              <a:t>Jesus must be human to die for human beings </a:t>
            </a:r>
          </a:p>
          <a:p>
            <a:r>
              <a:rPr lang="en-US" sz="4000" dirty="0"/>
              <a:t>False “gospels” always deny either the humanity or deity of Christ</a:t>
            </a:r>
          </a:p>
          <a:p>
            <a:r>
              <a:rPr lang="en-US" sz="4000" dirty="0"/>
              <a:t>Why? </a:t>
            </a:r>
          </a:p>
          <a:p>
            <a:r>
              <a:rPr lang="en-US" sz="4000" dirty="0"/>
              <a:t>Because they are essential to the Biblical heart of salvation</a:t>
            </a:r>
          </a:p>
        </p:txBody>
      </p:sp>
    </p:spTree>
    <p:extLst>
      <p:ext uri="{BB962C8B-B14F-4D97-AF65-F5344CB8AC3E}">
        <p14:creationId xmlns:p14="http://schemas.microsoft.com/office/powerpoint/2010/main" val="285132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81DC5-00AE-4D1E-8371-12C34E7332A5}"/>
              </a:ext>
            </a:extLst>
          </p:cNvPr>
          <p:cNvSpPr>
            <a:spLocks noGrp="1"/>
          </p:cNvSpPr>
          <p:nvPr>
            <p:ph type="title"/>
          </p:nvPr>
        </p:nvSpPr>
        <p:spPr/>
        <p:txBody>
          <a:bodyPr/>
          <a:lstStyle/>
          <a:p>
            <a:r>
              <a:rPr lang="en-US" dirty="0"/>
              <a:t>The Humanity of Christ</a:t>
            </a:r>
          </a:p>
        </p:txBody>
      </p:sp>
      <p:sp>
        <p:nvSpPr>
          <p:cNvPr id="3" name="Content Placeholder 2">
            <a:extLst>
              <a:ext uri="{FF2B5EF4-FFF2-40B4-BE49-F238E27FC236}">
                <a16:creationId xmlns:a16="http://schemas.microsoft.com/office/drawing/2014/main" id="{8252B3AE-2201-43D6-A5E3-B0ACCA815AE1}"/>
              </a:ext>
            </a:extLst>
          </p:cNvPr>
          <p:cNvSpPr>
            <a:spLocks noGrp="1"/>
          </p:cNvSpPr>
          <p:nvPr>
            <p:ph idx="1"/>
          </p:nvPr>
        </p:nvSpPr>
        <p:spPr/>
        <p:txBody>
          <a:bodyPr/>
          <a:lstStyle/>
          <a:p>
            <a:r>
              <a:rPr lang="en-US" sz="4000" dirty="0"/>
              <a:t>This also enables Him to fully relate to our experience</a:t>
            </a:r>
          </a:p>
          <a:p>
            <a:r>
              <a:rPr lang="en-US" sz="4000" dirty="0"/>
              <a:t>To be tempted in all things</a:t>
            </a:r>
          </a:p>
        </p:txBody>
      </p:sp>
    </p:spTree>
    <p:extLst>
      <p:ext uri="{BB962C8B-B14F-4D97-AF65-F5344CB8AC3E}">
        <p14:creationId xmlns:p14="http://schemas.microsoft.com/office/powerpoint/2010/main" val="260821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81DC5-00AE-4D1E-8371-12C34E7332A5}"/>
              </a:ext>
            </a:extLst>
          </p:cNvPr>
          <p:cNvSpPr>
            <a:spLocks noGrp="1"/>
          </p:cNvSpPr>
          <p:nvPr>
            <p:ph type="title"/>
          </p:nvPr>
        </p:nvSpPr>
        <p:spPr/>
        <p:txBody>
          <a:bodyPr>
            <a:normAutofit fontScale="90000"/>
          </a:bodyPr>
          <a:lstStyle/>
          <a:p>
            <a:r>
              <a:rPr lang="en-US" dirty="0"/>
              <a:t>This teaches us so much about God</a:t>
            </a:r>
          </a:p>
        </p:txBody>
      </p:sp>
      <p:sp>
        <p:nvSpPr>
          <p:cNvPr id="3" name="Content Placeholder 2">
            <a:extLst>
              <a:ext uri="{FF2B5EF4-FFF2-40B4-BE49-F238E27FC236}">
                <a16:creationId xmlns:a16="http://schemas.microsoft.com/office/drawing/2014/main" id="{8252B3AE-2201-43D6-A5E3-B0ACCA815AE1}"/>
              </a:ext>
            </a:extLst>
          </p:cNvPr>
          <p:cNvSpPr>
            <a:spLocks noGrp="1"/>
          </p:cNvSpPr>
          <p:nvPr>
            <p:ph idx="1"/>
          </p:nvPr>
        </p:nvSpPr>
        <p:spPr/>
        <p:txBody>
          <a:bodyPr>
            <a:normAutofit lnSpcReduction="10000"/>
          </a:bodyPr>
          <a:lstStyle/>
          <a:p>
            <a:r>
              <a:rPr lang="en-US" sz="4000" dirty="0"/>
              <a:t>Proves God’s desire to be close to us</a:t>
            </a:r>
          </a:p>
          <a:p>
            <a:r>
              <a:rPr lang="en-US" sz="4000" dirty="0"/>
              <a:t>Proves God’s heart </a:t>
            </a:r>
          </a:p>
          <a:p>
            <a:pPr lvl="1"/>
            <a:r>
              <a:rPr lang="en-US" sz="3600" dirty="0"/>
              <a:t>God moves into our mess</a:t>
            </a:r>
          </a:p>
          <a:p>
            <a:pPr lvl="1"/>
            <a:r>
              <a:rPr lang="en-US" sz="3600" dirty="0"/>
              <a:t>Exposes Himself to our wickedness</a:t>
            </a:r>
          </a:p>
          <a:p>
            <a:pPr lvl="1"/>
            <a:r>
              <a:rPr lang="en-US" sz="3600" dirty="0"/>
              <a:t>Subjects Himself to our whims</a:t>
            </a:r>
          </a:p>
          <a:p>
            <a:r>
              <a:rPr lang="en-US" sz="4000" dirty="0"/>
              <a:t>Is this the kind of God we would make up?</a:t>
            </a:r>
          </a:p>
        </p:txBody>
      </p:sp>
    </p:spTree>
    <p:extLst>
      <p:ext uri="{BB962C8B-B14F-4D97-AF65-F5344CB8AC3E}">
        <p14:creationId xmlns:p14="http://schemas.microsoft.com/office/powerpoint/2010/main" val="140806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81DC5-00AE-4D1E-8371-12C34E7332A5}"/>
              </a:ext>
            </a:extLst>
          </p:cNvPr>
          <p:cNvSpPr>
            <a:spLocks noGrp="1"/>
          </p:cNvSpPr>
          <p:nvPr>
            <p:ph type="title"/>
          </p:nvPr>
        </p:nvSpPr>
        <p:spPr/>
        <p:txBody>
          <a:bodyPr/>
          <a:lstStyle/>
          <a:p>
            <a:r>
              <a:rPr lang="en-US" dirty="0"/>
              <a:t>The Value of ALL human life</a:t>
            </a:r>
          </a:p>
        </p:txBody>
      </p:sp>
      <p:sp>
        <p:nvSpPr>
          <p:cNvPr id="3" name="Content Placeholder 2">
            <a:extLst>
              <a:ext uri="{FF2B5EF4-FFF2-40B4-BE49-F238E27FC236}">
                <a16:creationId xmlns:a16="http://schemas.microsoft.com/office/drawing/2014/main" id="{8252B3AE-2201-43D6-A5E3-B0ACCA815AE1}"/>
              </a:ext>
            </a:extLst>
          </p:cNvPr>
          <p:cNvSpPr>
            <a:spLocks noGrp="1"/>
          </p:cNvSpPr>
          <p:nvPr>
            <p:ph idx="1"/>
          </p:nvPr>
        </p:nvSpPr>
        <p:spPr/>
        <p:txBody>
          <a:bodyPr>
            <a:normAutofit lnSpcReduction="10000"/>
          </a:bodyPr>
          <a:lstStyle/>
          <a:p>
            <a:r>
              <a:rPr lang="en-US" sz="4000" dirty="0"/>
              <a:t>We are God’s self portrait</a:t>
            </a:r>
          </a:p>
          <a:p>
            <a:r>
              <a:rPr lang="en-US" sz="4000" dirty="0"/>
              <a:t>God thought it worthy to die for us</a:t>
            </a:r>
          </a:p>
          <a:p>
            <a:r>
              <a:rPr lang="en-US" sz="4000" dirty="0"/>
              <a:t>If only we valued one another the way God values us</a:t>
            </a:r>
          </a:p>
          <a:p>
            <a:r>
              <a:rPr lang="en-US" sz="4000" dirty="0"/>
              <a:t>Seeing each other the way God sees us would change the world!</a:t>
            </a:r>
          </a:p>
        </p:txBody>
      </p:sp>
    </p:spTree>
    <p:extLst>
      <p:ext uri="{BB962C8B-B14F-4D97-AF65-F5344CB8AC3E}">
        <p14:creationId xmlns:p14="http://schemas.microsoft.com/office/powerpoint/2010/main" val="31292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81DC5-00AE-4D1E-8371-12C34E7332A5}"/>
              </a:ext>
            </a:extLst>
          </p:cNvPr>
          <p:cNvSpPr>
            <a:spLocks noGrp="1"/>
          </p:cNvSpPr>
          <p:nvPr>
            <p:ph type="title"/>
          </p:nvPr>
        </p:nvSpPr>
        <p:spPr/>
        <p:txBody>
          <a:bodyPr/>
          <a:lstStyle/>
          <a:p>
            <a:r>
              <a:rPr lang="en-US" dirty="0"/>
              <a:t>The Value of ALL human life</a:t>
            </a:r>
          </a:p>
        </p:txBody>
      </p:sp>
      <p:sp>
        <p:nvSpPr>
          <p:cNvPr id="3" name="Content Placeholder 2">
            <a:extLst>
              <a:ext uri="{FF2B5EF4-FFF2-40B4-BE49-F238E27FC236}">
                <a16:creationId xmlns:a16="http://schemas.microsoft.com/office/drawing/2014/main" id="{8252B3AE-2201-43D6-A5E3-B0ACCA815AE1}"/>
              </a:ext>
            </a:extLst>
          </p:cNvPr>
          <p:cNvSpPr>
            <a:spLocks noGrp="1"/>
          </p:cNvSpPr>
          <p:nvPr>
            <p:ph idx="1"/>
          </p:nvPr>
        </p:nvSpPr>
        <p:spPr/>
        <p:txBody>
          <a:bodyPr/>
          <a:lstStyle/>
          <a:p>
            <a:r>
              <a:rPr lang="en-US" sz="4000" dirty="0"/>
              <a:t>When we look at each other we tend to see the differences which are inconsequential</a:t>
            </a:r>
          </a:p>
          <a:p>
            <a:pPr lvl="1"/>
            <a:r>
              <a:rPr lang="en-US" sz="3600" dirty="0"/>
              <a:t>Race</a:t>
            </a:r>
          </a:p>
          <a:p>
            <a:pPr lvl="1"/>
            <a:r>
              <a:rPr lang="en-US" sz="3600" dirty="0"/>
              <a:t>Socio/economic</a:t>
            </a:r>
          </a:p>
          <a:p>
            <a:pPr lvl="1"/>
            <a:r>
              <a:rPr lang="en-US" sz="3600" dirty="0"/>
              <a:t>Culture</a:t>
            </a:r>
          </a:p>
          <a:p>
            <a:pPr lvl="1"/>
            <a:r>
              <a:rPr lang="en-US" sz="3600" dirty="0"/>
              <a:t>Gender</a:t>
            </a:r>
          </a:p>
          <a:p>
            <a:pPr marL="457200" lvl="1" indent="0">
              <a:buNone/>
            </a:pPr>
            <a:endParaRPr lang="en-US" sz="3600" dirty="0"/>
          </a:p>
        </p:txBody>
      </p:sp>
    </p:spTree>
    <p:extLst>
      <p:ext uri="{BB962C8B-B14F-4D97-AF65-F5344CB8AC3E}">
        <p14:creationId xmlns:p14="http://schemas.microsoft.com/office/powerpoint/2010/main" val="182783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81DC5-00AE-4D1E-8371-12C34E7332A5}"/>
              </a:ext>
            </a:extLst>
          </p:cNvPr>
          <p:cNvSpPr>
            <a:spLocks noGrp="1"/>
          </p:cNvSpPr>
          <p:nvPr>
            <p:ph type="title"/>
          </p:nvPr>
        </p:nvSpPr>
        <p:spPr/>
        <p:txBody>
          <a:bodyPr/>
          <a:lstStyle/>
          <a:p>
            <a:r>
              <a:rPr lang="en-US" dirty="0"/>
              <a:t>The Value of ALL human life</a:t>
            </a:r>
          </a:p>
        </p:txBody>
      </p:sp>
      <p:sp>
        <p:nvSpPr>
          <p:cNvPr id="3" name="Content Placeholder 2">
            <a:extLst>
              <a:ext uri="{FF2B5EF4-FFF2-40B4-BE49-F238E27FC236}">
                <a16:creationId xmlns:a16="http://schemas.microsoft.com/office/drawing/2014/main" id="{8252B3AE-2201-43D6-A5E3-B0ACCA815AE1}"/>
              </a:ext>
            </a:extLst>
          </p:cNvPr>
          <p:cNvSpPr>
            <a:spLocks noGrp="1"/>
          </p:cNvSpPr>
          <p:nvPr>
            <p:ph idx="1"/>
          </p:nvPr>
        </p:nvSpPr>
        <p:spPr/>
        <p:txBody>
          <a:bodyPr/>
          <a:lstStyle/>
          <a:p>
            <a:r>
              <a:rPr lang="en-US" sz="4000" dirty="0"/>
              <a:t>When we look at each other we tend to see the differences which are inconsequential</a:t>
            </a:r>
          </a:p>
          <a:p>
            <a:pPr lvl="1"/>
            <a:r>
              <a:rPr lang="en-US" sz="3600" dirty="0"/>
              <a:t>Race</a:t>
            </a:r>
          </a:p>
          <a:p>
            <a:pPr lvl="1"/>
            <a:r>
              <a:rPr lang="en-US" sz="3600" dirty="0"/>
              <a:t>Socio/economic</a:t>
            </a:r>
          </a:p>
          <a:p>
            <a:pPr lvl="1"/>
            <a:r>
              <a:rPr lang="en-US" sz="3600" dirty="0"/>
              <a:t>Culture</a:t>
            </a:r>
          </a:p>
          <a:p>
            <a:pPr lvl="1"/>
            <a:r>
              <a:rPr lang="en-US" sz="3600" dirty="0"/>
              <a:t>Gender</a:t>
            </a:r>
          </a:p>
          <a:p>
            <a:pPr marL="457200" lvl="1" indent="0">
              <a:buNone/>
            </a:pPr>
            <a:endParaRPr lang="en-US" sz="3600" dirty="0"/>
          </a:p>
        </p:txBody>
      </p:sp>
      <p:sp>
        <p:nvSpPr>
          <p:cNvPr id="4" name="TextBox 3">
            <a:extLst>
              <a:ext uri="{FF2B5EF4-FFF2-40B4-BE49-F238E27FC236}">
                <a16:creationId xmlns:a16="http://schemas.microsoft.com/office/drawing/2014/main" id="{33885F3F-A0CF-489A-A3DE-93772E2E3C23}"/>
              </a:ext>
            </a:extLst>
          </p:cNvPr>
          <p:cNvSpPr txBox="1"/>
          <p:nvPr/>
        </p:nvSpPr>
        <p:spPr>
          <a:xfrm>
            <a:off x="4629150" y="3324225"/>
            <a:ext cx="6286500" cy="255454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000" dirty="0"/>
              <a:t>If only we saw the things that matter! That we are all bound together by one loving Father</a:t>
            </a:r>
          </a:p>
        </p:txBody>
      </p:sp>
    </p:spTree>
    <p:extLst>
      <p:ext uri="{BB962C8B-B14F-4D97-AF65-F5344CB8AC3E}">
        <p14:creationId xmlns:p14="http://schemas.microsoft.com/office/powerpoint/2010/main" val="3475054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031A-D79C-496B-A616-B5E7D974FAAF}"/>
              </a:ext>
            </a:extLst>
          </p:cNvPr>
          <p:cNvSpPr>
            <a:spLocks noGrp="1"/>
          </p:cNvSpPr>
          <p:nvPr>
            <p:ph type="title"/>
          </p:nvPr>
        </p:nvSpPr>
        <p:spPr/>
        <p:txBody>
          <a:bodyPr/>
          <a:lstStyle/>
          <a:p>
            <a:r>
              <a:rPr lang="en-US" dirty="0"/>
              <a:t>The takeaway</a:t>
            </a:r>
          </a:p>
        </p:txBody>
      </p:sp>
      <p:sp>
        <p:nvSpPr>
          <p:cNvPr id="3" name="Content Placeholder 2">
            <a:extLst>
              <a:ext uri="{FF2B5EF4-FFF2-40B4-BE49-F238E27FC236}">
                <a16:creationId xmlns:a16="http://schemas.microsoft.com/office/drawing/2014/main" id="{01B13826-7358-4FFF-AF34-EE5D19F4A4AD}"/>
              </a:ext>
            </a:extLst>
          </p:cNvPr>
          <p:cNvSpPr>
            <a:spLocks noGrp="1"/>
          </p:cNvSpPr>
          <p:nvPr>
            <p:ph idx="1"/>
          </p:nvPr>
        </p:nvSpPr>
        <p:spPr/>
        <p:txBody>
          <a:bodyPr>
            <a:normAutofit fontScale="92500" lnSpcReduction="20000"/>
          </a:bodyPr>
          <a:lstStyle/>
          <a:p>
            <a:r>
              <a:rPr lang="en-US" dirty="0"/>
              <a:t>Jesus was fully God and fully human</a:t>
            </a:r>
          </a:p>
          <a:p>
            <a:r>
              <a:rPr lang="en-US" dirty="0"/>
              <a:t>You are loved</a:t>
            </a:r>
          </a:p>
          <a:p>
            <a:r>
              <a:rPr lang="en-US" dirty="0"/>
              <a:t>You are valued</a:t>
            </a:r>
          </a:p>
          <a:p>
            <a:r>
              <a:rPr lang="en-US" dirty="0"/>
              <a:t>You are important</a:t>
            </a:r>
          </a:p>
          <a:p>
            <a:r>
              <a:rPr lang="en-US" dirty="0"/>
              <a:t>Will you allow your view of others to be transformed by God’s love for you</a:t>
            </a:r>
          </a:p>
          <a:p>
            <a:pPr marL="0" indent="0">
              <a:buNone/>
            </a:pPr>
            <a:endParaRPr lang="en-US" dirty="0"/>
          </a:p>
        </p:txBody>
      </p:sp>
    </p:spTree>
    <p:extLst>
      <p:ext uri="{BB962C8B-B14F-4D97-AF65-F5344CB8AC3E}">
        <p14:creationId xmlns:p14="http://schemas.microsoft.com/office/powerpoint/2010/main" val="217468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650B4-C8A1-481D-9511-5FFFAA3B5454}"/>
              </a:ext>
            </a:extLst>
          </p:cNvPr>
          <p:cNvSpPr>
            <a:spLocks noGrp="1"/>
          </p:cNvSpPr>
          <p:nvPr>
            <p:ph type="title"/>
          </p:nvPr>
        </p:nvSpPr>
        <p:spPr/>
        <p:txBody>
          <a:bodyPr>
            <a:normAutofit fontScale="90000"/>
          </a:bodyPr>
          <a:lstStyle/>
          <a:p>
            <a:r>
              <a:rPr lang="en-US" dirty="0"/>
              <a:t>Two cultures in 1st Century Judaism</a:t>
            </a:r>
          </a:p>
        </p:txBody>
      </p:sp>
      <p:sp>
        <p:nvSpPr>
          <p:cNvPr id="3" name="Content Placeholder 2">
            <a:extLst>
              <a:ext uri="{FF2B5EF4-FFF2-40B4-BE49-F238E27FC236}">
                <a16:creationId xmlns:a16="http://schemas.microsoft.com/office/drawing/2014/main" id="{0769907B-E708-48F1-8DD3-D18A6D65BF62}"/>
              </a:ext>
            </a:extLst>
          </p:cNvPr>
          <p:cNvSpPr>
            <a:spLocks noGrp="1"/>
          </p:cNvSpPr>
          <p:nvPr>
            <p:ph idx="1"/>
          </p:nvPr>
        </p:nvSpPr>
        <p:spPr/>
        <p:txBody>
          <a:bodyPr/>
          <a:lstStyle/>
          <a:p>
            <a:r>
              <a:rPr lang="en-US" sz="4800" dirty="0"/>
              <a:t>Hellenistic Jews</a:t>
            </a:r>
          </a:p>
          <a:p>
            <a:pPr marL="457200" lvl="1" indent="0">
              <a:buNone/>
            </a:pPr>
            <a:endParaRPr lang="en-US" sz="4400" dirty="0"/>
          </a:p>
        </p:txBody>
      </p:sp>
    </p:spTree>
    <p:extLst>
      <p:ext uri="{BB962C8B-B14F-4D97-AF65-F5344CB8AC3E}">
        <p14:creationId xmlns:p14="http://schemas.microsoft.com/office/powerpoint/2010/main" val="570371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650B4-C8A1-481D-9511-5FFFAA3B5454}"/>
              </a:ext>
            </a:extLst>
          </p:cNvPr>
          <p:cNvSpPr>
            <a:spLocks noGrp="1"/>
          </p:cNvSpPr>
          <p:nvPr>
            <p:ph type="title"/>
          </p:nvPr>
        </p:nvSpPr>
        <p:spPr/>
        <p:txBody>
          <a:bodyPr>
            <a:normAutofit fontScale="90000"/>
          </a:bodyPr>
          <a:lstStyle/>
          <a:p>
            <a:r>
              <a:rPr lang="en-US" dirty="0"/>
              <a:t>Two cultures in 1st Century Judaism</a:t>
            </a:r>
          </a:p>
        </p:txBody>
      </p:sp>
      <p:sp>
        <p:nvSpPr>
          <p:cNvPr id="3" name="Content Placeholder 2">
            <a:extLst>
              <a:ext uri="{FF2B5EF4-FFF2-40B4-BE49-F238E27FC236}">
                <a16:creationId xmlns:a16="http://schemas.microsoft.com/office/drawing/2014/main" id="{0769907B-E708-48F1-8DD3-D18A6D65BF62}"/>
              </a:ext>
            </a:extLst>
          </p:cNvPr>
          <p:cNvSpPr>
            <a:spLocks noGrp="1"/>
          </p:cNvSpPr>
          <p:nvPr>
            <p:ph idx="1"/>
          </p:nvPr>
        </p:nvSpPr>
        <p:spPr/>
        <p:txBody>
          <a:bodyPr/>
          <a:lstStyle/>
          <a:p>
            <a:r>
              <a:rPr lang="en-US" sz="4800" dirty="0"/>
              <a:t>Hellenistic Jews</a:t>
            </a:r>
          </a:p>
          <a:p>
            <a:pPr lvl="1"/>
            <a:r>
              <a:rPr lang="en-US" sz="4400" dirty="0"/>
              <a:t>Speak Greek or Aramaic</a:t>
            </a:r>
          </a:p>
          <a:p>
            <a:pPr lvl="1"/>
            <a:r>
              <a:rPr lang="en-US" sz="4400" dirty="0"/>
              <a:t>Don’t even know Hebrew</a:t>
            </a:r>
          </a:p>
          <a:p>
            <a:pPr lvl="1"/>
            <a:r>
              <a:rPr lang="en-US" sz="4400" dirty="0"/>
              <a:t>Still Jewish but heavily influenced by Greek culture</a:t>
            </a:r>
          </a:p>
          <a:p>
            <a:pPr marL="457200" lvl="1" indent="0">
              <a:buNone/>
            </a:pPr>
            <a:endParaRPr lang="en-US" sz="4400" dirty="0"/>
          </a:p>
        </p:txBody>
      </p:sp>
    </p:spTree>
    <p:extLst>
      <p:ext uri="{BB962C8B-B14F-4D97-AF65-F5344CB8AC3E}">
        <p14:creationId xmlns:p14="http://schemas.microsoft.com/office/powerpoint/2010/main" val="164041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9093-6CD2-4C19-B810-6D379423C9B7}"/>
              </a:ext>
            </a:extLst>
          </p:cNvPr>
          <p:cNvSpPr>
            <a:spLocks noGrp="1"/>
          </p:cNvSpPr>
          <p:nvPr>
            <p:ph type="title"/>
          </p:nvPr>
        </p:nvSpPr>
        <p:spPr/>
        <p:txBody>
          <a:bodyPr/>
          <a:lstStyle/>
          <a:p>
            <a:r>
              <a:rPr lang="en-US" dirty="0"/>
              <a:t>The tension in Hebrews 1&amp;2</a:t>
            </a:r>
          </a:p>
        </p:txBody>
      </p:sp>
      <p:sp>
        <p:nvSpPr>
          <p:cNvPr id="3" name="Content Placeholder 2">
            <a:extLst>
              <a:ext uri="{FF2B5EF4-FFF2-40B4-BE49-F238E27FC236}">
                <a16:creationId xmlns:a16="http://schemas.microsoft.com/office/drawing/2014/main" id="{FCC98DE3-FF78-4E05-8196-3FAFD6611E31}"/>
              </a:ext>
            </a:extLst>
          </p:cNvPr>
          <p:cNvSpPr>
            <a:spLocks noGrp="1"/>
          </p:cNvSpPr>
          <p:nvPr>
            <p:ph idx="1"/>
          </p:nvPr>
        </p:nvSpPr>
        <p:spPr/>
        <p:txBody>
          <a:bodyPr>
            <a:normAutofit fontScale="92500" lnSpcReduction="20000"/>
          </a:bodyPr>
          <a:lstStyle/>
          <a:p>
            <a:r>
              <a:rPr lang="en-US" sz="4400" dirty="0"/>
              <a:t>For Hebraic Jews</a:t>
            </a:r>
          </a:p>
          <a:p>
            <a:pPr lvl="1"/>
            <a:r>
              <a:rPr lang="en-US" sz="4000" dirty="0"/>
              <a:t>How could Jesus be God?  </a:t>
            </a:r>
          </a:p>
          <a:p>
            <a:pPr lvl="1"/>
            <a:r>
              <a:rPr lang="en-US" sz="4000" dirty="0"/>
              <a:t>Hebrews 1</a:t>
            </a:r>
          </a:p>
          <a:p>
            <a:pPr lvl="2"/>
            <a:r>
              <a:rPr lang="en-US" sz="3600" dirty="0"/>
              <a:t>Exact representation of God’s being</a:t>
            </a:r>
          </a:p>
          <a:p>
            <a:pPr lvl="2"/>
            <a:r>
              <a:rPr lang="en-US" sz="3600" dirty="0"/>
              <a:t>Angels instructed to worship Him</a:t>
            </a:r>
          </a:p>
          <a:p>
            <a:pPr lvl="2"/>
            <a:r>
              <a:rPr lang="en-US" sz="3600" dirty="0"/>
              <a:t>Higher than prophets, angels, or men</a:t>
            </a:r>
          </a:p>
          <a:p>
            <a:pPr lvl="2"/>
            <a:r>
              <a:rPr lang="en-US" sz="3600" dirty="0"/>
              <a:t>Creator, sustainer, owner of all things</a:t>
            </a:r>
          </a:p>
        </p:txBody>
      </p:sp>
    </p:spTree>
    <p:extLst>
      <p:ext uri="{BB962C8B-B14F-4D97-AF65-F5344CB8AC3E}">
        <p14:creationId xmlns:p14="http://schemas.microsoft.com/office/powerpoint/2010/main" val="371784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9093-6CD2-4C19-B810-6D379423C9B7}"/>
              </a:ext>
            </a:extLst>
          </p:cNvPr>
          <p:cNvSpPr>
            <a:spLocks noGrp="1"/>
          </p:cNvSpPr>
          <p:nvPr>
            <p:ph type="title"/>
          </p:nvPr>
        </p:nvSpPr>
        <p:spPr/>
        <p:txBody>
          <a:bodyPr/>
          <a:lstStyle/>
          <a:p>
            <a:r>
              <a:rPr lang="en-US" dirty="0"/>
              <a:t>The tension in Hebrews 1&amp;2</a:t>
            </a:r>
          </a:p>
        </p:txBody>
      </p:sp>
      <p:sp>
        <p:nvSpPr>
          <p:cNvPr id="3" name="Content Placeholder 2">
            <a:extLst>
              <a:ext uri="{FF2B5EF4-FFF2-40B4-BE49-F238E27FC236}">
                <a16:creationId xmlns:a16="http://schemas.microsoft.com/office/drawing/2014/main" id="{FCC98DE3-FF78-4E05-8196-3FAFD6611E31}"/>
              </a:ext>
            </a:extLst>
          </p:cNvPr>
          <p:cNvSpPr>
            <a:spLocks noGrp="1"/>
          </p:cNvSpPr>
          <p:nvPr>
            <p:ph idx="1"/>
          </p:nvPr>
        </p:nvSpPr>
        <p:spPr/>
        <p:txBody>
          <a:bodyPr/>
          <a:lstStyle/>
          <a:p>
            <a:r>
              <a:rPr lang="en-US" sz="4400" dirty="0"/>
              <a:t>For Hellenistic Jews/Greeks</a:t>
            </a:r>
          </a:p>
          <a:p>
            <a:pPr lvl="1"/>
            <a:r>
              <a:rPr lang="en-US" sz="4000" dirty="0"/>
              <a:t>Why would God become a man?</a:t>
            </a:r>
          </a:p>
          <a:p>
            <a:pPr lvl="1"/>
            <a:r>
              <a:rPr lang="en-US" sz="4000" dirty="0"/>
              <a:t>Their problem is rooted in Greek philosophy regarding human nature</a:t>
            </a:r>
          </a:p>
        </p:txBody>
      </p:sp>
    </p:spTree>
    <p:extLst>
      <p:ext uri="{BB962C8B-B14F-4D97-AF65-F5344CB8AC3E}">
        <p14:creationId xmlns:p14="http://schemas.microsoft.com/office/powerpoint/2010/main" val="384713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9093-6CD2-4C19-B810-6D379423C9B7}"/>
              </a:ext>
            </a:extLst>
          </p:cNvPr>
          <p:cNvSpPr>
            <a:spLocks noGrp="1"/>
          </p:cNvSpPr>
          <p:nvPr>
            <p:ph type="title"/>
          </p:nvPr>
        </p:nvSpPr>
        <p:spPr/>
        <p:txBody>
          <a:bodyPr/>
          <a:lstStyle/>
          <a:p>
            <a:r>
              <a:rPr lang="en-US" dirty="0"/>
              <a:t>The tension in Hebrews 1&amp;2</a:t>
            </a:r>
          </a:p>
        </p:txBody>
      </p:sp>
      <p:sp>
        <p:nvSpPr>
          <p:cNvPr id="3" name="Content Placeholder 2">
            <a:extLst>
              <a:ext uri="{FF2B5EF4-FFF2-40B4-BE49-F238E27FC236}">
                <a16:creationId xmlns:a16="http://schemas.microsoft.com/office/drawing/2014/main" id="{FCC98DE3-FF78-4E05-8196-3FAFD6611E31}"/>
              </a:ext>
            </a:extLst>
          </p:cNvPr>
          <p:cNvSpPr>
            <a:spLocks noGrp="1"/>
          </p:cNvSpPr>
          <p:nvPr>
            <p:ph idx="1"/>
          </p:nvPr>
        </p:nvSpPr>
        <p:spPr/>
        <p:txBody>
          <a:bodyPr/>
          <a:lstStyle/>
          <a:p>
            <a:r>
              <a:rPr lang="en-US" sz="4400" dirty="0"/>
              <a:t>For Hellenistic Jews/Greeks</a:t>
            </a:r>
          </a:p>
          <a:p>
            <a:pPr lvl="1"/>
            <a:r>
              <a:rPr lang="en-US" sz="4000" dirty="0"/>
              <a:t>Why would God become a man?</a:t>
            </a:r>
          </a:p>
        </p:txBody>
      </p:sp>
    </p:spTree>
    <p:extLst>
      <p:ext uri="{BB962C8B-B14F-4D97-AF65-F5344CB8AC3E}">
        <p14:creationId xmlns:p14="http://schemas.microsoft.com/office/powerpoint/2010/main" val="1916355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7987C1-E16F-9356-F802-63AFBF91741A}"/>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882572DB-D476-D752-6EF9-6020DF291C1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8A49AEE-D7FF-44AC-AA06-4A41004A30C3}"/>
              </a:ext>
            </a:extLst>
          </p:cNvPr>
          <p:cNvPicPr>
            <a:picLocks noChangeAspect="1"/>
          </p:cNvPicPr>
          <p:nvPr/>
        </p:nvPicPr>
        <p:blipFill>
          <a:blip r:embed="rId2"/>
          <a:stretch>
            <a:fillRect/>
          </a:stretch>
        </p:blipFill>
        <p:spPr>
          <a:xfrm>
            <a:off x="795849" y="1754576"/>
            <a:ext cx="6471225" cy="4864375"/>
          </a:xfrm>
          <a:prstGeom prst="rect">
            <a:avLst/>
          </a:prstGeom>
        </p:spPr>
      </p:pic>
      <p:pic>
        <p:nvPicPr>
          <p:cNvPr id="1026" name="Picture 2" descr="https://www.greekboston.com/wp-content/uploads/2017/04/Dionysus-720x482.jpg">
            <a:extLst>
              <a:ext uri="{FF2B5EF4-FFF2-40B4-BE49-F238E27FC236}">
                <a16:creationId xmlns:a16="http://schemas.microsoft.com/office/drawing/2014/main" id="{3D60C542-34EA-4A57-8FFB-2AB1EFCC3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8906" y="880843"/>
            <a:ext cx="6307590" cy="42225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E6660F8-1D92-4914-B936-A7314DB59D4A}"/>
              </a:ext>
            </a:extLst>
          </p:cNvPr>
          <p:cNvSpPr/>
          <p:nvPr/>
        </p:nvSpPr>
        <p:spPr>
          <a:xfrm>
            <a:off x="45475" y="149469"/>
            <a:ext cx="11741057" cy="65556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3600" dirty="0"/>
              <a:t>In Orphic legend (i.e., based on the stories of Orpheus), Dionysus—under the name Zagreus—was the son of Zeus by his daughter Persephone. At the direction of Hera, the infant Zagreus/Dionysus was torn to pieces, cooked, and eaten by the evil Titans. But his heart was saved by Athena, and he (now Dionysus) was resurrected by Zeus through Semele. Zeus struck the Titans with lightning, and they were consumed by fire. From their ashes came the first humans, who thus possessed both the evil nature of the Titans and the divine nature of the gods. </a:t>
            </a:r>
            <a:r>
              <a:rPr lang="en-US" sz="2800" dirty="0"/>
              <a:t>(https://www.britannica.com/topic/Dionysus)</a:t>
            </a:r>
            <a:endParaRPr lang="en-US" sz="3600" dirty="0"/>
          </a:p>
        </p:txBody>
      </p:sp>
    </p:spTree>
    <p:extLst>
      <p:ext uri="{BB962C8B-B14F-4D97-AF65-F5344CB8AC3E}">
        <p14:creationId xmlns:p14="http://schemas.microsoft.com/office/powerpoint/2010/main" val="329248676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hn2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well-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E3FF578F-C8CA-49D9-9AE1-32F0078E233A}"/>
    </a:ext>
  </a:extLst>
</a:theme>
</file>

<file path=ppt/theme/theme4.xml><?xml version="1.0" encoding="utf-8"?>
<a:theme xmlns:a="http://schemas.openxmlformats.org/drawingml/2006/main" name="Dwell-Light-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80E3CF16-4259-4D38-946D-3E9B025F2D9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john20-1</Template>
  <TotalTime>4250</TotalTime>
  <Words>1688</Words>
  <Application>Microsoft Office PowerPoint</Application>
  <PresentationFormat>Widescreen</PresentationFormat>
  <Paragraphs>141</Paragraphs>
  <Slides>37</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37</vt:i4>
      </vt:variant>
    </vt:vector>
  </HeadingPairs>
  <TitlesOfParts>
    <vt:vector size="45" baseType="lpstr">
      <vt:lpstr>Arial</vt:lpstr>
      <vt:lpstr>Calibri</vt:lpstr>
      <vt:lpstr>Lao UI</vt:lpstr>
      <vt:lpstr>Tw Cen MT</vt:lpstr>
      <vt:lpstr>john20-1</vt:lpstr>
      <vt:lpstr>1_Office Theme</vt:lpstr>
      <vt:lpstr>Dwell-Theme</vt:lpstr>
      <vt:lpstr>Dwell-Light-Theme</vt:lpstr>
      <vt:lpstr>Hebrews 2</vt:lpstr>
      <vt:lpstr>Our Hebrew audience</vt:lpstr>
      <vt:lpstr>Two cultures in 1st Century Judaism</vt:lpstr>
      <vt:lpstr>Two cultures in 1st Century Judaism</vt:lpstr>
      <vt:lpstr>Two cultures in 1st Century Judaism</vt:lpstr>
      <vt:lpstr>The tension in Hebrews 1&amp;2</vt:lpstr>
      <vt:lpstr>The tension in Hebrews 1&amp;2</vt:lpstr>
      <vt:lpstr>The tension in Hebrews 1&amp;2</vt:lpstr>
      <vt:lpstr>PowerPoint Presentation</vt:lpstr>
      <vt:lpstr>The tension in Hebrews 1&amp;2</vt:lpstr>
      <vt:lpstr>1 Corinthians 1:22–23 (NASB95)</vt:lpstr>
      <vt:lpstr>Did God become a man or not?</vt:lpstr>
      <vt:lpstr>Hebrews 2:6–8 (NASB95) </vt:lpstr>
      <vt:lpstr>Psalm 8:3–6 (NASB95)</vt:lpstr>
      <vt:lpstr>Psalm 8:3–6 (NASB95)</vt:lpstr>
      <vt:lpstr>What is man?</vt:lpstr>
      <vt:lpstr>Genesis 1:27–28 (NASB95)</vt:lpstr>
      <vt:lpstr>Who are we and why are we here?</vt:lpstr>
      <vt:lpstr>Genesis 2:19 (NASB95) —</vt:lpstr>
      <vt:lpstr>Hebrews 2:6–8 (NASB95) </vt:lpstr>
      <vt:lpstr>Why aren’t we in charge?</vt:lpstr>
      <vt:lpstr>Romans 5:12 (NASB95)</vt:lpstr>
      <vt:lpstr>What is man?</vt:lpstr>
      <vt:lpstr>Hebrews 2:9–18 (NASB95) </vt:lpstr>
      <vt:lpstr>Jesus</vt:lpstr>
      <vt:lpstr>Hebrews 2:9–18 (NASB95) </vt:lpstr>
      <vt:lpstr>Jesus</vt:lpstr>
      <vt:lpstr>Hebrews 2:9–18 (NASB95) </vt:lpstr>
      <vt:lpstr>The Benefits of God becoming human</vt:lpstr>
      <vt:lpstr>Hebrews 2:9–18 (NASB95) </vt:lpstr>
      <vt:lpstr>The Humanity of Christ</vt:lpstr>
      <vt:lpstr>The Humanity of Christ</vt:lpstr>
      <vt:lpstr>This teaches us so much about God</vt:lpstr>
      <vt:lpstr>The Value of ALL human life</vt:lpstr>
      <vt:lpstr>The Value of ALL human life</vt:lpstr>
      <vt:lpstr>The Value of ALL human life</vt:lpstr>
      <vt:lpstr>The takeaway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21</dc:title>
  <dc:creator>LoweryR</dc:creator>
  <cp:lastModifiedBy>Haley</cp:lastModifiedBy>
  <cp:revision>4</cp:revision>
  <dcterms:created xsi:type="dcterms:W3CDTF">2018-09-15T01:18:19Z</dcterms:created>
  <dcterms:modified xsi:type="dcterms:W3CDTF">2024-09-20T18:40:46Z</dcterms:modified>
</cp:coreProperties>
</file>