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59"/>
  </p:notesMasterIdLst>
  <p:sldIdLst>
    <p:sldId id="4158" r:id="rId2"/>
    <p:sldId id="7875" r:id="rId3"/>
    <p:sldId id="7931" r:id="rId4"/>
    <p:sldId id="7876" r:id="rId5"/>
    <p:sldId id="7826" r:id="rId6"/>
    <p:sldId id="7877" r:id="rId7"/>
    <p:sldId id="7878" r:id="rId8"/>
    <p:sldId id="7879" r:id="rId9"/>
    <p:sldId id="7880" r:id="rId10"/>
    <p:sldId id="7881" r:id="rId11"/>
    <p:sldId id="7882" r:id="rId12"/>
    <p:sldId id="7883" r:id="rId13"/>
    <p:sldId id="7926" r:id="rId14"/>
    <p:sldId id="7884" r:id="rId15"/>
    <p:sldId id="7885" r:id="rId16"/>
    <p:sldId id="7887" r:id="rId17"/>
    <p:sldId id="7886" r:id="rId18"/>
    <p:sldId id="7888" r:id="rId19"/>
    <p:sldId id="7889" r:id="rId20"/>
    <p:sldId id="7892" r:id="rId21"/>
    <p:sldId id="7893" r:id="rId22"/>
    <p:sldId id="7894" r:id="rId23"/>
    <p:sldId id="7895" r:id="rId24"/>
    <p:sldId id="7896" r:id="rId25"/>
    <p:sldId id="7897" r:id="rId26"/>
    <p:sldId id="7898" r:id="rId27"/>
    <p:sldId id="7899" r:id="rId28"/>
    <p:sldId id="7901" r:id="rId29"/>
    <p:sldId id="7900" r:id="rId30"/>
    <p:sldId id="7902" r:id="rId31"/>
    <p:sldId id="7903" r:id="rId32"/>
    <p:sldId id="7904" r:id="rId33"/>
    <p:sldId id="7927" r:id="rId34"/>
    <p:sldId id="7905" r:id="rId35"/>
    <p:sldId id="7906" r:id="rId36"/>
    <p:sldId id="7907" r:id="rId37"/>
    <p:sldId id="7908" r:id="rId38"/>
    <p:sldId id="7909" r:id="rId39"/>
    <p:sldId id="7910" r:id="rId40"/>
    <p:sldId id="7911" r:id="rId41"/>
    <p:sldId id="7890" r:id="rId42"/>
    <p:sldId id="7912" r:id="rId43"/>
    <p:sldId id="7913" r:id="rId44"/>
    <p:sldId id="7929" r:id="rId45"/>
    <p:sldId id="7915" r:id="rId46"/>
    <p:sldId id="7914" r:id="rId47"/>
    <p:sldId id="7928" r:id="rId48"/>
    <p:sldId id="7917" r:id="rId49"/>
    <p:sldId id="7930" r:id="rId50"/>
    <p:sldId id="7918" r:id="rId51"/>
    <p:sldId id="7919" r:id="rId52"/>
    <p:sldId id="7920" r:id="rId53"/>
    <p:sldId id="7921" r:id="rId54"/>
    <p:sldId id="7922" r:id="rId55"/>
    <p:sldId id="7923" r:id="rId56"/>
    <p:sldId id="7924" r:id="rId57"/>
    <p:sldId id="7925" r:id="rId58"/>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FF00"/>
    <a:srgbClr val="800000"/>
    <a:srgbClr val="003F7F"/>
    <a:srgbClr val="CAD7E4"/>
    <a:srgbClr val="E2C7B9"/>
    <a:srgbClr val="DBC1B3"/>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031" autoAdjust="0"/>
    <p:restoredTop sz="85768" autoAdjust="0"/>
  </p:normalViewPr>
  <p:slideViewPr>
    <p:cSldViewPr snapToGrid="0">
      <p:cViewPr varScale="1">
        <p:scale>
          <a:sx n="66" d="100"/>
          <a:sy n="66" d="100"/>
        </p:scale>
        <p:origin x="68" y="160"/>
      </p:cViewPr>
      <p:guideLst>
        <p:guide orient="horz" pos="2160"/>
        <p:guide pos="3840"/>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66" d="100"/>
        <a:sy n="66" d="100"/>
      </p:scale>
      <p:origin x="0" y="-711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69"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llivanM" userId="350d618f-92d9-45c2-831f-faece6ff0719" providerId="ADAL" clId="{58057782-2452-447F-8D44-DB82CBA8F218}"/>
    <pc:docChg chg="modSld">
      <pc:chgData name="SullivanM" userId="350d618f-92d9-45c2-831f-faece6ff0719" providerId="ADAL" clId="{58057782-2452-447F-8D44-DB82CBA8F218}" dt="2023-03-18T16:30:02.409" v="182"/>
      <pc:docMkLst>
        <pc:docMk/>
      </pc:docMkLst>
      <pc:sldChg chg="modSp">
        <pc:chgData name="SullivanM" userId="350d618f-92d9-45c2-831f-faece6ff0719" providerId="ADAL" clId="{58057782-2452-447F-8D44-DB82CBA8F218}" dt="2023-03-18T16:16:45.618" v="6" actId="115"/>
        <pc:sldMkLst>
          <pc:docMk/>
          <pc:sldMk cId="2893649920" sldId="7827"/>
        </pc:sldMkLst>
        <pc:spChg chg="mod">
          <ac:chgData name="SullivanM" userId="350d618f-92d9-45c2-831f-faece6ff0719" providerId="ADAL" clId="{58057782-2452-447F-8D44-DB82CBA8F218}" dt="2023-03-18T16:16:45.618" v="6" actId="115"/>
          <ac:spMkLst>
            <pc:docMk/>
            <pc:sldMk cId="2893649920" sldId="7827"/>
            <ac:spMk id="18434" creationId="{C7D27934-BA8D-0729-FEBE-700E6E619618}"/>
          </ac:spMkLst>
        </pc:spChg>
      </pc:sldChg>
      <pc:sldChg chg="modSp">
        <pc:chgData name="SullivanM" userId="350d618f-92d9-45c2-831f-faece6ff0719" providerId="ADAL" clId="{58057782-2452-447F-8D44-DB82CBA8F218}" dt="2023-03-16T20:38:45.346" v="4" actId="1035"/>
        <pc:sldMkLst>
          <pc:docMk/>
          <pc:sldMk cId="14246409" sldId="7840"/>
        </pc:sldMkLst>
        <pc:spChg chg="mod">
          <ac:chgData name="SullivanM" userId="350d618f-92d9-45c2-831f-faece6ff0719" providerId="ADAL" clId="{58057782-2452-447F-8D44-DB82CBA8F218}" dt="2023-03-16T20:38:45.346" v="4" actId="1035"/>
          <ac:spMkLst>
            <pc:docMk/>
            <pc:sldMk cId="14246409" sldId="7840"/>
            <ac:spMk id="2" creationId="{A6277913-5453-4DC1-84B2-565DC34A9FB0}"/>
          </ac:spMkLst>
        </pc:spChg>
      </pc:sldChg>
      <pc:sldChg chg="addSp modSp modAnim">
        <pc:chgData name="SullivanM" userId="350d618f-92d9-45c2-831f-faece6ff0719" providerId="ADAL" clId="{58057782-2452-447F-8D44-DB82CBA8F218}" dt="2023-03-18T16:30:02.409" v="182"/>
        <pc:sldMkLst>
          <pc:docMk/>
          <pc:sldMk cId="2767941808" sldId="7874"/>
        </pc:sldMkLst>
        <pc:spChg chg="add mod">
          <ac:chgData name="SullivanM" userId="350d618f-92d9-45c2-831f-faece6ff0719" providerId="ADAL" clId="{58057782-2452-447F-8D44-DB82CBA8F218}" dt="2023-03-18T16:27:54.437" v="175" actId="1076"/>
          <ac:spMkLst>
            <pc:docMk/>
            <pc:sldMk cId="2767941808" sldId="7874"/>
            <ac:spMk id="6" creationId="{F372868E-CED5-44F5-846B-485A17110523}"/>
          </ac:spMkLst>
        </pc:spChg>
        <pc:spChg chg="add mod">
          <ac:chgData name="SullivanM" userId="350d618f-92d9-45c2-831f-faece6ff0719" providerId="ADAL" clId="{58057782-2452-447F-8D44-DB82CBA8F218}" dt="2023-03-18T16:25:35.205" v="163" actId="1076"/>
          <ac:spMkLst>
            <pc:docMk/>
            <pc:sldMk cId="2767941808" sldId="7874"/>
            <ac:spMk id="7" creationId="{A5A99F7D-7510-44AF-A071-6FDFB4499F6B}"/>
          </ac:spMkLst>
        </pc:spChg>
        <pc:spChg chg="add mod">
          <ac:chgData name="SullivanM" userId="350d618f-92d9-45c2-831f-faece6ff0719" providerId="ADAL" clId="{58057782-2452-447F-8D44-DB82CBA8F218}" dt="2023-03-18T16:27:47.974" v="174" actId="1076"/>
          <ac:spMkLst>
            <pc:docMk/>
            <pc:sldMk cId="2767941808" sldId="7874"/>
            <ac:spMk id="8" creationId="{C769E6FE-24CD-452E-A754-F5E7B2E9C574}"/>
          </ac:spMkLst>
        </pc:spChg>
        <pc:picChg chg="add mod modCrop">
          <ac:chgData name="SullivanM" userId="350d618f-92d9-45c2-831f-faece6ff0719" providerId="ADAL" clId="{58057782-2452-447F-8D44-DB82CBA8F218}" dt="2023-03-18T16:25:16.922" v="154" actId="1076"/>
          <ac:picMkLst>
            <pc:docMk/>
            <pc:sldMk cId="2767941808" sldId="7874"/>
            <ac:picMk id="2" creationId="{1956819D-55E9-43FE-9024-F9DF6CA3BDD1}"/>
          </ac:picMkLst>
        </pc:picChg>
        <pc:picChg chg="mod modCrop">
          <ac:chgData name="SullivanM" userId="350d618f-92d9-45c2-831f-faece6ff0719" providerId="ADAL" clId="{58057782-2452-447F-8D44-DB82CBA8F218}" dt="2023-03-18T16:28:12.804" v="177" actId="1035"/>
          <ac:picMkLst>
            <pc:docMk/>
            <pc:sldMk cId="2767941808" sldId="7874"/>
            <ac:picMk id="4" creationId="{CB9725CE-D7E1-4EA7-92EB-B9ED35D987DF}"/>
          </ac:picMkLst>
        </pc:picChg>
        <pc:picChg chg="add mod modCrop">
          <ac:chgData name="SullivanM" userId="350d618f-92d9-45c2-831f-faece6ff0719" providerId="ADAL" clId="{58057782-2452-447F-8D44-DB82CBA8F218}" dt="2023-03-18T16:27:47.974" v="174" actId="1076"/>
          <ac:picMkLst>
            <pc:docMk/>
            <pc:sldMk cId="2767941808" sldId="7874"/>
            <ac:picMk id="5" creationId="{82DFCD4F-38F4-40DB-B982-1EC37BB0CB97}"/>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0786F43C-0AB3-4BA7-8721-85776655CA5A}"/>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US" dirty="0"/>
          </a:p>
        </p:txBody>
      </p:sp>
      <p:sp>
        <p:nvSpPr>
          <p:cNvPr id="3" name="Date Placeholder 2">
            <a:extLst>
              <a:ext uri="{FF2B5EF4-FFF2-40B4-BE49-F238E27FC236}">
                <a16:creationId xmlns="" xmlns:a16="http://schemas.microsoft.com/office/drawing/2014/main" id="{2C489880-ADEF-4370-87EF-E940809B0594}"/>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5989D8FF-3999-405E-BF22-A70A8BF5833B}" type="datetimeFigureOut">
              <a:rPr lang="en-US"/>
              <a:pPr>
                <a:defRPr/>
              </a:pPr>
              <a:t>4/4/2023</a:t>
            </a:fld>
            <a:endParaRPr lang="en-US" dirty="0"/>
          </a:p>
        </p:txBody>
      </p:sp>
      <p:sp>
        <p:nvSpPr>
          <p:cNvPr id="4" name="Slide Image Placeholder 3">
            <a:extLst>
              <a:ext uri="{FF2B5EF4-FFF2-40B4-BE49-F238E27FC236}">
                <a16:creationId xmlns="" xmlns:a16="http://schemas.microsoft.com/office/drawing/2014/main" id="{88A7654F-B748-4C41-8157-EE87E54DDBFA}"/>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 xmlns:a16="http://schemas.microsoft.com/office/drawing/2014/main" id="{10F0D949-EBC6-469A-ABED-397FA14F822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 xmlns:a16="http://schemas.microsoft.com/office/drawing/2014/main" id="{25CF6FAA-9856-4084-9ADF-6F641CF31149}"/>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US" dirty="0"/>
          </a:p>
        </p:txBody>
      </p:sp>
      <p:sp>
        <p:nvSpPr>
          <p:cNvPr id="7" name="Slide Number Placeholder 6">
            <a:extLst>
              <a:ext uri="{FF2B5EF4-FFF2-40B4-BE49-F238E27FC236}">
                <a16:creationId xmlns="" xmlns:a16="http://schemas.microsoft.com/office/drawing/2014/main" id="{45AF443E-E627-4ED6-8F90-E6AB66E58D1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29756194-6E61-4C6C-94B4-DDE111584CB3}" type="slidenum">
              <a:rPr lang="en-US" altLang="en-US"/>
              <a:pPr/>
              <a:t>‹#›</a:t>
            </a:fld>
            <a:endParaRPr lang="en-US" altLang="en-US" dirty="0"/>
          </a:p>
        </p:txBody>
      </p:sp>
    </p:spTree>
    <p:extLst>
      <p:ext uri="{BB962C8B-B14F-4D97-AF65-F5344CB8AC3E}">
        <p14:creationId xmlns:p14="http://schemas.microsoft.com/office/powerpoint/2010/main" val="31597637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a:t>
            </a:fld>
            <a:endParaRPr lang="en-US" altLang="en-US" dirty="0">
              <a:solidFill>
                <a:srgbClr val="000000"/>
              </a:solidFill>
            </a:endParaRPr>
          </a:p>
        </p:txBody>
      </p:sp>
    </p:spTree>
    <p:extLst>
      <p:ext uri="{BB962C8B-B14F-4D97-AF65-F5344CB8AC3E}">
        <p14:creationId xmlns:p14="http://schemas.microsoft.com/office/powerpoint/2010/main" val="23220430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11</a:t>
            </a:fld>
            <a:endParaRPr lang="en-US" altLang="en-US" dirty="0">
              <a:solidFill>
                <a:srgbClr val="000000"/>
              </a:solidFill>
            </a:endParaRPr>
          </a:p>
        </p:txBody>
      </p:sp>
    </p:spTree>
    <p:extLst>
      <p:ext uri="{BB962C8B-B14F-4D97-AF65-F5344CB8AC3E}">
        <p14:creationId xmlns:p14="http://schemas.microsoft.com/office/powerpoint/2010/main" val="35469955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12</a:t>
            </a:fld>
            <a:endParaRPr lang="en-US" altLang="en-US" dirty="0">
              <a:solidFill>
                <a:srgbClr val="000000"/>
              </a:solidFill>
            </a:endParaRPr>
          </a:p>
        </p:txBody>
      </p:sp>
    </p:spTree>
    <p:extLst>
      <p:ext uri="{BB962C8B-B14F-4D97-AF65-F5344CB8AC3E}">
        <p14:creationId xmlns:p14="http://schemas.microsoft.com/office/powerpoint/2010/main" val="40546738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13</a:t>
            </a:fld>
            <a:endParaRPr lang="en-US" altLang="en-US" dirty="0">
              <a:solidFill>
                <a:srgbClr val="000000"/>
              </a:solidFill>
            </a:endParaRPr>
          </a:p>
        </p:txBody>
      </p:sp>
    </p:spTree>
    <p:extLst>
      <p:ext uri="{BB962C8B-B14F-4D97-AF65-F5344CB8AC3E}">
        <p14:creationId xmlns:p14="http://schemas.microsoft.com/office/powerpoint/2010/main" val="9638971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14</a:t>
            </a:fld>
            <a:endParaRPr lang="en-US" altLang="en-US" dirty="0">
              <a:solidFill>
                <a:srgbClr val="000000"/>
              </a:solidFill>
            </a:endParaRPr>
          </a:p>
        </p:txBody>
      </p:sp>
    </p:spTree>
    <p:extLst>
      <p:ext uri="{BB962C8B-B14F-4D97-AF65-F5344CB8AC3E}">
        <p14:creationId xmlns:p14="http://schemas.microsoft.com/office/powerpoint/2010/main" val="12383910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15</a:t>
            </a:fld>
            <a:endParaRPr lang="en-US" altLang="en-US" dirty="0">
              <a:solidFill>
                <a:srgbClr val="000000"/>
              </a:solidFill>
            </a:endParaRPr>
          </a:p>
        </p:txBody>
      </p:sp>
    </p:spTree>
    <p:extLst>
      <p:ext uri="{BB962C8B-B14F-4D97-AF65-F5344CB8AC3E}">
        <p14:creationId xmlns:p14="http://schemas.microsoft.com/office/powerpoint/2010/main" val="39436501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16</a:t>
            </a:fld>
            <a:endParaRPr lang="en-US" altLang="en-US" dirty="0">
              <a:solidFill>
                <a:srgbClr val="000000"/>
              </a:solidFill>
            </a:endParaRPr>
          </a:p>
        </p:txBody>
      </p:sp>
    </p:spTree>
    <p:extLst>
      <p:ext uri="{BB962C8B-B14F-4D97-AF65-F5344CB8AC3E}">
        <p14:creationId xmlns:p14="http://schemas.microsoft.com/office/powerpoint/2010/main" val="19650983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17</a:t>
            </a:fld>
            <a:endParaRPr lang="en-US" altLang="en-US" dirty="0">
              <a:solidFill>
                <a:srgbClr val="000000"/>
              </a:solidFill>
            </a:endParaRPr>
          </a:p>
        </p:txBody>
      </p:sp>
    </p:spTree>
    <p:extLst>
      <p:ext uri="{BB962C8B-B14F-4D97-AF65-F5344CB8AC3E}">
        <p14:creationId xmlns:p14="http://schemas.microsoft.com/office/powerpoint/2010/main" val="17195168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18</a:t>
            </a:fld>
            <a:endParaRPr lang="en-US" altLang="en-US" dirty="0">
              <a:solidFill>
                <a:srgbClr val="000000"/>
              </a:solidFill>
            </a:endParaRPr>
          </a:p>
        </p:txBody>
      </p:sp>
    </p:spTree>
    <p:extLst>
      <p:ext uri="{BB962C8B-B14F-4D97-AF65-F5344CB8AC3E}">
        <p14:creationId xmlns:p14="http://schemas.microsoft.com/office/powerpoint/2010/main" val="33639013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19</a:t>
            </a:fld>
            <a:endParaRPr lang="en-US" altLang="en-US" dirty="0">
              <a:solidFill>
                <a:srgbClr val="000000"/>
              </a:solidFill>
            </a:endParaRPr>
          </a:p>
        </p:txBody>
      </p:sp>
    </p:spTree>
    <p:extLst>
      <p:ext uri="{BB962C8B-B14F-4D97-AF65-F5344CB8AC3E}">
        <p14:creationId xmlns:p14="http://schemas.microsoft.com/office/powerpoint/2010/main" val="4986586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20</a:t>
            </a:fld>
            <a:endParaRPr lang="en-US" altLang="en-US" dirty="0">
              <a:solidFill>
                <a:srgbClr val="000000"/>
              </a:solidFill>
            </a:endParaRPr>
          </a:p>
        </p:txBody>
      </p:sp>
    </p:spTree>
    <p:extLst>
      <p:ext uri="{BB962C8B-B14F-4D97-AF65-F5344CB8AC3E}">
        <p14:creationId xmlns:p14="http://schemas.microsoft.com/office/powerpoint/2010/main" val="19307464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a:t>
            </a:fld>
            <a:endParaRPr lang="en-US" altLang="en-US" dirty="0">
              <a:solidFill>
                <a:srgbClr val="000000"/>
              </a:solidFill>
            </a:endParaRPr>
          </a:p>
        </p:txBody>
      </p:sp>
    </p:spTree>
    <p:extLst>
      <p:ext uri="{BB962C8B-B14F-4D97-AF65-F5344CB8AC3E}">
        <p14:creationId xmlns:p14="http://schemas.microsoft.com/office/powerpoint/2010/main" val="33601041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21</a:t>
            </a:fld>
            <a:endParaRPr lang="en-US" altLang="en-US" dirty="0">
              <a:solidFill>
                <a:srgbClr val="000000"/>
              </a:solidFill>
            </a:endParaRPr>
          </a:p>
        </p:txBody>
      </p:sp>
    </p:spTree>
    <p:extLst>
      <p:ext uri="{BB962C8B-B14F-4D97-AF65-F5344CB8AC3E}">
        <p14:creationId xmlns:p14="http://schemas.microsoft.com/office/powerpoint/2010/main" val="18115426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22</a:t>
            </a:fld>
            <a:endParaRPr lang="en-US" altLang="en-US" dirty="0">
              <a:solidFill>
                <a:srgbClr val="000000"/>
              </a:solidFill>
            </a:endParaRPr>
          </a:p>
        </p:txBody>
      </p:sp>
    </p:spTree>
    <p:extLst>
      <p:ext uri="{BB962C8B-B14F-4D97-AF65-F5344CB8AC3E}">
        <p14:creationId xmlns:p14="http://schemas.microsoft.com/office/powerpoint/2010/main" val="34849088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23</a:t>
            </a:fld>
            <a:endParaRPr lang="en-US" altLang="en-US" dirty="0">
              <a:solidFill>
                <a:srgbClr val="000000"/>
              </a:solidFill>
            </a:endParaRPr>
          </a:p>
        </p:txBody>
      </p:sp>
    </p:spTree>
    <p:extLst>
      <p:ext uri="{BB962C8B-B14F-4D97-AF65-F5344CB8AC3E}">
        <p14:creationId xmlns:p14="http://schemas.microsoft.com/office/powerpoint/2010/main" val="41254949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24</a:t>
            </a:fld>
            <a:endParaRPr lang="en-US" altLang="en-US" dirty="0">
              <a:solidFill>
                <a:srgbClr val="000000"/>
              </a:solidFill>
            </a:endParaRPr>
          </a:p>
        </p:txBody>
      </p:sp>
    </p:spTree>
    <p:extLst>
      <p:ext uri="{BB962C8B-B14F-4D97-AF65-F5344CB8AC3E}">
        <p14:creationId xmlns:p14="http://schemas.microsoft.com/office/powerpoint/2010/main" val="9077795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25</a:t>
            </a:fld>
            <a:endParaRPr lang="en-US" altLang="en-US" dirty="0">
              <a:solidFill>
                <a:srgbClr val="000000"/>
              </a:solidFill>
            </a:endParaRPr>
          </a:p>
        </p:txBody>
      </p:sp>
    </p:spTree>
    <p:extLst>
      <p:ext uri="{BB962C8B-B14F-4D97-AF65-F5344CB8AC3E}">
        <p14:creationId xmlns:p14="http://schemas.microsoft.com/office/powerpoint/2010/main" val="19637122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26</a:t>
            </a:fld>
            <a:endParaRPr lang="en-US" altLang="en-US" dirty="0">
              <a:solidFill>
                <a:srgbClr val="000000"/>
              </a:solidFill>
            </a:endParaRPr>
          </a:p>
        </p:txBody>
      </p:sp>
    </p:spTree>
    <p:extLst>
      <p:ext uri="{BB962C8B-B14F-4D97-AF65-F5344CB8AC3E}">
        <p14:creationId xmlns:p14="http://schemas.microsoft.com/office/powerpoint/2010/main" val="418279977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27</a:t>
            </a:fld>
            <a:endParaRPr lang="en-US" altLang="en-US" dirty="0">
              <a:solidFill>
                <a:srgbClr val="000000"/>
              </a:solidFill>
            </a:endParaRPr>
          </a:p>
        </p:txBody>
      </p:sp>
    </p:spTree>
    <p:extLst>
      <p:ext uri="{BB962C8B-B14F-4D97-AF65-F5344CB8AC3E}">
        <p14:creationId xmlns:p14="http://schemas.microsoft.com/office/powerpoint/2010/main" val="154849751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28</a:t>
            </a:fld>
            <a:endParaRPr lang="en-US" altLang="en-US" dirty="0">
              <a:solidFill>
                <a:srgbClr val="000000"/>
              </a:solidFill>
            </a:endParaRPr>
          </a:p>
        </p:txBody>
      </p:sp>
    </p:spTree>
    <p:extLst>
      <p:ext uri="{BB962C8B-B14F-4D97-AF65-F5344CB8AC3E}">
        <p14:creationId xmlns:p14="http://schemas.microsoft.com/office/powerpoint/2010/main" val="271362172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29</a:t>
            </a:fld>
            <a:endParaRPr lang="en-US" altLang="en-US" dirty="0">
              <a:solidFill>
                <a:srgbClr val="000000"/>
              </a:solidFill>
            </a:endParaRPr>
          </a:p>
        </p:txBody>
      </p:sp>
    </p:spTree>
    <p:extLst>
      <p:ext uri="{BB962C8B-B14F-4D97-AF65-F5344CB8AC3E}">
        <p14:creationId xmlns:p14="http://schemas.microsoft.com/office/powerpoint/2010/main" val="413405058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30</a:t>
            </a:fld>
            <a:endParaRPr lang="en-US" altLang="en-US" dirty="0">
              <a:solidFill>
                <a:srgbClr val="000000"/>
              </a:solidFill>
            </a:endParaRPr>
          </a:p>
        </p:txBody>
      </p:sp>
    </p:spTree>
    <p:extLst>
      <p:ext uri="{BB962C8B-B14F-4D97-AF65-F5344CB8AC3E}">
        <p14:creationId xmlns:p14="http://schemas.microsoft.com/office/powerpoint/2010/main" val="19968994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a:t>
            </a:fld>
            <a:endParaRPr lang="en-US" altLang="en-US" dirty="0">
              <a:solidFill>
                <a:srgbClr val="000000"/>
              </a:solidFill>
            </a:endParaRPr>
          </a:p>
        </p:txBody>
      </p:sp>
    </p:spTree>
    <p:extLst>
      <p:ext uri="{BB962C8B-B14F-4D97-AF65-F5344CB8AC3E}">
        <p14:creationId xmlns:p14="http://schemas.microsoft.com/office/powerpoint/2010/main" val="35406568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31</a:t>
            </a:fld>
            <a:endParaRPr lang="en-US" altLang="en-US" dirty="0">
              <a:solidFill>
                <a:srgbClr val="000000"/>
              </a:solidFill>
            </a:endParaRPr>
          </a:p>
        </p:txBody>
      </p:sp>
    </p:spTree>
    <p:extLst>
      <p:ext uri="{BB962C8B-B14F-4D97-AF65-F5344CB8AC3E}">
        <p14:creationId xmlns:p14="http://schemas.microsoft.com/office/powerpoint/2010/main" val="185656513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32</a:t>
            </a:fld>
            <a:endParaRPr lang="en-US" altLang="en-US" dirty="0">
              <a:solidFill>
                <a:srgbClr val="000000"/>
              </a:solidFill>
            </a:endParaRPr>
          </a:p>
        </p:txBody>
      </p:sp>
    </p:spTree>
    <p:extLst>
      <p:ext uri="{BB962C8B-B14F-4D97-AF65-F5344CB8AC3E}">
        <p14:creationId xmlns:p14="http://schemas.microsoft.com/office/powerpoint/2010/main" val="356751721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33</a:t>
            </a:fld>
            <a:endParaRPr lang="en-US" altLang="en-US" dirty="0">
              <a:solidFill>
                <a:srgbClr val="000000"/>
              </a:solidFill>
            </a:endParaRPr>
          </a:p>
        </p:txBody>
      </p:sp>
    </p:spTree>
    <p:extLst>
      <p:ext uri="{BB962C8B-B14F-4D97-AF65-F5344CB8AC3E}">
        <p14:creationId xmlns:p14="http://schemas.microsoft.com/office/powerpoint/2010/main" val="33525108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34</a:t>
            </a:fld>
            <a:endParaRPr lang="en-US" altLang="en-US" dirty="0">
              <a:solidFill>
                <a:srgbClr val="000000"/>
              </a:solidFill>
            </a:endParaRPr>
          </a:p>
        </p:txBody>
      </p:sp>
    </p:spTree>
    <p:extLst>
      <p:ext uri="{BB962C8B-B14F-4D97-AF65-F5344CB8AC3E}">
        <p14:creationId xmlns:p14="http://schemas.microsoft.com/office/powerpoint/2010/main" val="222241949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35</a:t>
            </a:fld>
            <a:endParaRPr lang="en-US" altLang="en-US" dirty="0">
              <a:solidFill>
                <a:srgbClr val="000000"/>
              </a:solidFill>
            </a:endParaRPr>
          </a:p>
        </p:txBody>
      </p:sp>
    </p:spTree>
    <p:extLst>
      <p:ext uri="{BB962C8B-B14F-4D97-AF65-F5344CB8AC3E}">
        <p14:creationId xmlns:p14="http://schemas.microsoft.com/office/powerpoint/2010/main" val="152095784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36</a:t>
            </a:fld>
            <a:endParaRPr lang="en-US" altLang="en-US" dirty="0">
              <a:solidFill>
                <a:srgbClr val="000000"/>
              </a:solidFill>
            </a:endParaRPr>
          </a:p>
        </p:txBody>
      </p:sp>
    </p:spTree>
    <p:extLst>
      <p:ext uri="{BB962C8B-B14F-4D97-AF65-F5344CB8AC3E}">
        <p14:creationId xmlns:p14="http://schemas.microsoft.com/office/powerpoint/2010/main" val="277358250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37</a:t>
            </a:fld>
            <a:endParaRPr lang="en-US" altLang="en-US" dirty="0">
              <a:solidFill>
                <a:srgbClr val="000000"/>
              </a:solidFill>
            </a:endParaRPr>
          </a:p>
        </p:txBody>
      </p:sp>
    </p:spTree>
    <p:extLst>
      <p:ext uri="{BB962C8B-B14F-4D97-AF65-F5344CB8AC3E}">
        <p14:creationId xmlns:p14="http://schemas.microsoft.com/office/powerpoint/2010/main" val="32846227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38</a:t>
            </a:fld>
            <a:endParaRPr lang="en-US" altLang="en-US" dirty="0">
              <a:solidFill>
                <a:srgbClr val="000000"/>
              </a:solidFill>
            </a:endParaRPr>
          </a:p>
        </p:txBody>
      </p:sp>
    </p:spTree>
    <p:extLst>
      <p:ext uri="{BB962C8B-B14F-4D97-AF65-F5344CB8AC3E}">
        <p14:creationId xmlns:p14="http://schemas.microsoft.com/office/powerpoint/2010/main" val="310770646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39</a:t>
            </a:fld>
            <a:endParaRPr lang="en-US" altLang="en-US" dirty="0">
              <a:solidFill>
                <a:srgbClr val="000000"/>
              </a:solidFill>
            </a:endParaRPr>
          </a:p>
        </p:txBody>
      </p:sp>
    </p:spTree>
    <p:extLst>
      <p:ext uri="{BB962C8B-B14F-4D97-AF65-F5344CB8AC3E}">
        <p14:creationId xmlns:p14="http://schemas.microsoft.com/office/powerpoint/2010/main" val="3891310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40</a:t>
            </a:fld>
            <a:endParaRPr lang="en-US" altLang="en-US" dirty="0">
              <a:solidFill>
                <a:srgbClr val="000000"/>
              </a:solidFill>
            </a:endParaRPr>
          </a:p>
        </p:txBody>
      </p:sp>
    </p:spTree>
    <p:extLst>
      <p:ext uri="{BB962C8B-B14F-4D97-AF65-F5344CB8AC3E}">
        <p14:creationId xmlns:p14="http://schemas.microsoft.com/office/powerpoint/2010/main" val="42654984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a:t>
            </a:fld>
            <a:endParaRPr lang="en-US" altLang="en-US" dirty="0">
              <a:solidFill>
                <a:srgbClr val="000000"/>
              </a:solidFill>
            </a:endParaRPr>
          </a:p>
        </p:txBody>
      </p:sp>
    </p:spTree>
    <p:extLst>
      <p:ext uri="{BB962C8B-B14F-4D97-AF65-F5344CB8AC3E}">
        <p14:creationId xmlns:p14="http://schemas.microsoft.com/office/powerpoint/2010/main" val="308915853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756194-6E61-4C6C-94B4-DDE111584CB3}" type="slidenum">
              <a:rPr lang="en-US" altLang="en-US" smtClean="0"/>
              <a:pPr/>
              <a:t>42</a:t>
            </a:fld>
            <a:endParaRPr lang="en-US" altLang="en-US" dirty="0"/>
          </a:p>
        </p:txBody>
      </p:sp>
    </p:spTree>
    <p:extLst>
      <p:ext uri="{BB962C8B-B14F-4D97-AF65-F5344CB8AC3E}">
        <p14:creationId xmlns:p14="http://schemas.microsoft.com/office/powerpoint/2010/main" val="146982534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44</a:t>
            </a:fld>
            <a:endParaRPr lang="en-US" altLang="en-US" dirty="0">
              <a:solidFill>
                <a:srgbClr val="000000"/>
              </a:solidFill>
            </a:endParaRPr>
          </a:p>
        </p:txBody>
      </p:sp>
    </p:spTree>
    <p:extLst>
      <p:ext uri="{BB962C8B-B14F-4D97-AF65-F5344CB8AC3E}">
        <p14:creationId xmlns:p14="http://schemas.microsoft.com/office/powerpoint/2010/main" val="231035723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45</a:t>
            </a:fld>
            <a:endParaRPr lang="en-US" altLang="en-US" dirty="0">
              <a:solidFill>
                <a:srgbClr val="000000"/>
              </a:solidFill>
            </a:endParaRPr>
          </a:p>
        </p:txBody>
      </p:sp>
    </p:spTree>
    <p:extLst>
      <p:ext uri="{BB962C8B-B14F-4D97-AF65-F5344CB8AC3E}">
        <p14:creationId xmlns:p14="http://schemas.microsoft.com/office/powerpoint/2010/main" val="397767459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46</a:t>
            </a:fld>
            <a:endParaRPr lang="en-US" altLang="en-US" dirty="0">
              <a:solidFill>
                <a:srgbClr val="000000"/>
              </a:solidFill>
            </a:endParaRPr>
          </a:p>
        </p:txBody>
      </p:sp>
    </p:spTree>
    <p:extLst>
      <p:ext uri="{BB962C8B-B14F-4D97-AF65-F5344CB8AC3E}">
        <p14:creationId xmlns:p14="http://schemas.microsoft.com/office/powerpoint/2010/main" val="101639455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47</a:t>
            </a:fld>
            <a:endParaRPr lang="en-US" altLang="en-US" dirty="0">
              <a:solidFill>
                <a:srgbClr val="000000"/>
              </a:solidFill>
            </a:endParaRPr>
          </a:p>
        </p:txBody>
      </p:sp>
    </p:spTree>
    <p:extLst>
      <p:ext uri="{BB962C8B-B14F-4D97-AF65-F5344CB8AC3E}">
        <p14:creationId xmlns:p14="http://schemas.microsoft.com/office/powerpoint/2010/main" val="429315846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48</a:t>
            </a:fld>
            <a:endParaRPr lang="en-US" altLang="en-US" dirty="0">
              <a:solidFill>
                <a:srgbClr val="000000"/>
              </a:solidFill>
            </a:endParaRPr>
          </a:p>
        </p:txBody>
      </p:sp>
    </p:spTree>
    <p:extLst>
      <p:ext uri="{BB962C8B-B14F-4D97-AF65-F5344CB8AC3E}">
        <p14:creationId xmlns:p14="http://schemas.microsoft.com/office/powerpoint/2010/main" val="342359246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49</a:t>
            </a:fld>
            <a:endParaRPr lang="en-US" altLang="en-US" dirty="0">
              <a:solidFill>
                <a:srgbClr val="000000"/>
              </a:solidFill>
            </a:endParaRPr>
          </a:p>
        </p:txBody>
      </p:sp>
    </p:spTree>
    <p:extLst>
      <p:ext uri="{BB962C8B-B14F-4D97-AF65-F5344CB8AC3E}">
        <p14:creationId xmlns:p14="http://schemas.microsoft.com/office/powerpoint/2010/main" val="188543545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50</a:t>
            </a:fld>
            <a:endParaRPr lang="en-US" altLang="en-US" dirty="0">
              <a:solidFill>
                <a:srgbClr val="000000"/>
              </a:solidFill>
            </a:endParaRPr>
          </a:p>
        </p:txBody>
      </p:sp>
    </p:spTree>
    <p:extLst>
      <p:ext uri="{BB962C8B-B14F-4D97-AF65-F5344CB8AC3E}">
        <p14:creationId xmlns:p14="http://schemas.microsoft.com/office/powerpoint/2010/main" val="317050267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51</a:t>
            </a:fld>
            <a:endParaRPr lang="en-US" altLang="en-US" dirty="0">
              <a:solidFill>
                <a:srgbClr val="000000"/>
              </a:solidFill>
            </a:endParaRPr>
          </a:p>
        </p:txBody>
      </p:sp>
    </p:spTree>
    <p:extLst>
      <p:ext uri="{BB962C8B-B14F-4D97-AF65-F5344CB8AC3E}">
        <p14:creationId xmlns:p14="http://schemas.microsoft.com/office/powerpoint/2010/main" val="259215905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52</a:t>
            </a:fld>
            <a:endParaRPr lang="en-US" altLang="en-US" dirty="0">
              <a:solidFill>
                <a:srgbClr val="000000"/>
              </a:solidFill>
            </a:endParaRPr>
          </a:p>
        </p:txBody>
      </p:sp>
    </p:spTree>
    <p:extLst>
      <p:ext uri="{BB962C8B-B14F-4D97-AF65-F5344CB8AC3E}">
        <p14:creationId xmlns:p14="http://schemas.microsoft.com/office/powerpoint/2010/main" val="15122413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6</a:t>
            </a:fld>
            <a:endParaRPr lang="en-US" altLang="en-US" dirty="0">
              <a:solidFill>
                <a:srgbClr val="000000"/>
              </a:solidFill>
            </a:endParaRPr>
          </a:p>
        </p:txBody>
      </p:sp>
    </p:spTree>
    <p:extLst>
      <p:ext uri="{BB962C8B-B14F-4D97-AF65-F5344CB8AC3E}">
        <p14:creationId xmlns:p14="http://schemas.microsoft.com/office/powerpoint/2010/main" val="21698042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53</a:t>
            </a:fld>
            <a:endParaRPr lang="en-US" altLang="en-US" dirty="0">
              <a:solidFill>
                <a:srgbClr val="000000"/>
              </a:solidFill>
            </a:endParaRPr>
          </a:p>
        </p:txBody>
      </p:sp>
    </p:spTree>
    <p:extLst>
      <p:ext uri="{BB962C8B-B14F-4D97-AF65-F5344CB8AC3E}">
        <p14:creationId xmlns:p14="http://schemas.microsoft.com/office/powerpoint/2010/main" val="306373411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54</a:t>
            </a:fld>
            <a:endParaRPr lang="en-US" altLang="en-US" dirty="0">
              <a:solidFill>
                <a:srgbClr val="000000"/>
              </a:solidFill>
            </a:endParaRPr>
          </a:p>
        </p:txBody>
      </p:sp>
    </p:spTree>
    <p:extLst>
      <p:ext uri="{BB962C8B-B14F-4D97-AF65-F5344CB8AC3E}">
        <p14:creationId xmlns:p14="http://schemas.microsoft.com/office/powerpoint/2010/main" val="224160554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55</a:t>
            </a:fld>
            <a:endParaRPr lang="en-US" altLang="en-US" dirty="0">
              <a:solidFill>
                <a:srgbClr val="000000"/>
              </a:solidFill>
            </a:endParaRPr>
          </a:p>
        </p:txBody>
      </p:sp>
    </p:spTree>
    <p:extLst>
      <p:ext uri="{BB962C8B-B14F-4D97-AF65-F5344CB8AC3E}">
        <p14:creationId xmlns:p14="http://schemas.microsoft.com/office/powerpoint/2010/main" val="173617498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56</a:t>
            </a:fld>
            <a:endParaRPr lang="en-US" altLang="en-US" dirty="0">
              <a:solidFill>
                <a:srgbClr val="000000"/>
              </a:solidFill>
            </a:endParaRPr>
          </a:p>
        </p:txBody>
      </p:sp>
    </p:spTree>
    <p:extLst>
      <p:ext uri="{BB962C8B-B14F-4D97-AF65-F5344CB8AC3E}">
        <p14:creationId xmlns:p14="http://schemas.microsoft.com/office/powerpoint/2010/main" val="383598972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57</a:t>
            </a:fld>
            <a:endParaRPr lang="en-US" altLang="en-US" dirty="0">
              <a:solidFill>
                <a:srgbClr val="000000"/>
              </a:solidFill>
            </a:endParaRPr>
          </a:p>
        </p:txBody>
      </p:sp>
    </p:spTree>
    <p:extLst>
      <p:ext uri="{BB962C8B-B14F-4D97-AF65-F5344CB8AC3E}">
        <p14:creationId xmlns:p14="http://schemas.microsoft.com/office/powerpoint/2010/main" val="24517220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7</a:t>
            </a:fld>
            <a:endParaRPr lang="en-US" altLang="en-US" dirty="0">
              <a:solidFill>
                <a:srgbClr val="000000"/>
              </a:solidFill>
            </a:endParaRPr>
          </a:p>
        </p:txBody>
      </p:sp>
    </p:spTree>
    <p:extLst>
      <p:ext uri="{BB962C8B-B14F-4D97-AF65-F5344CB8AC3E}">
        <p14:creationId xmlns:p14="http://schemas.microsoft.com/office/powerpoint/2010/main" val="23741539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8</a:t>
            </a:fld>
            <a:endParaRPr lang="en-US" altLang="en-US" dirty="0">
              <a:solidFill>
                <a:srgbClr val="000000"/>
              </a:solidFill>
            </a:endParaRPr>
          </a:p>
        </p:txBody>
      </p:sp>
    </p:spTree>
    <p:extLst>
      <p:ext uri="{BB962C8B-B14F-4D97-AF65-F5344CB8AC3E}">
        <p14:creationId xmlns:p14="http://schemas.microsoft.com/office/powerpoint/2010/main" val="31074826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9</a:t>
            </a:fld>
            <a:endParaRPr lang="en-US" altLang="en-US" dirty="0">
              <a:solidFill>
                <a:srgbClr val="000000"/>
              </a:solidFill>
            </a:endParaRPr>
          </a:p>
        </p:txBody>
      </p:sp>
    </p:spTree>
    <p:extLst>
      <p:ext uri="{BB962C8B-B14F-4D97-AF65-F5344CB8AC3E}">
        <p14:creationId xmlns:p14="http://schemas.microsoft.com/office/powerpoint/2010/main" val="41783585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10</a:t>
            </a:fld>
            <a:endParaRPr lang="en-US" altLang="en-US" dirty="0">
              <a:solidFill>
                <a:srgbClr val="000000"/>
              </a:solidFill>
            </a:endParaRPr>
          </a:p>
        </p:txBody>
      </p:sp>
    </p:spTree>
    <p:extLst>
      <p:ext uri="{BB962C8B-B14F-4D97-AF65-F5344CB8AC3E}">
        <p14:creationId xmlns:p14="http://schemas.microsoft.com/office/powerpoint/2010/main" val="39639464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Freeform 5">
            <a:extLst>
              <a:ext uri="{FF2B5EF4-FFF2-40B4-BE49-F238E27FC236}">
                <a16:creationId xmlns="" xmlns:a16="http://schemas.microsoft.com/office/drawing/2014/main" id="{3E1DEECF-E61F-814E-69DF-A313146612E2}"/>
              </a:ext>
            </a:extLst>
          </p:cNvPr>
          <p:cNvSpPr>
            <a:spLocks/>
          </p:cNvSpPr>
          <p:nvPr/>
        </p:nvSpPr>
        <p:spPr bwMode="auto">
          <a:xfrm>
            <a:off x="8140700"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dirty="0">
              <a:latin typeface="+mn-lt"/>
              <a:cs typeface="+mn-cs"/>
            </a:endParaRPr>
          </a:p>
        </p:txBody>
      </p:sp>
      <p:sp>
        <p:nvSpPr>
          <p:cNvPr id="9" name="Title 8"/>
          <p:cNvSpPr>
            <a:spLocks noGrp="1"/>
          </p:cNvSpPr>
          <p:nvPr>
            <p:ph type="ctrTitle"/>
          </p:nvPr>
        </p:nvSpPr>
        <p:spPr>
          <a:xfrm>
            <a:off x="572085" y="3337560"/>
            <a:ext cx="8640064" cy="2301240"/>
          </a:xfrm>
        </p:spPr>
        <p:txBody>
          <a:bodyPr anchor="t">
            <a:noAutofit/>
          </a:bodyPr>
          <a:lstStyle>
            <a:lvl1pPr algn="r">
              <a:defRPr lang="en-US" sz="6000"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dirty="0"/>
              <a:t>Click to edit Master title style</a:t>
            </a:r>
          </a:p>
        </p:txBody>
      </p:sp>
      <p:sp>
        <p:nvSpPr>
          <p:cNvPr id="17" name="Subtitle 16"/>
          <p:cNvSpPr>
            <a:spLocks noGrp="1"/>
          </p:cNvSpPr>
          <p:nvPr>
            <p:ph type="subTitle" idx="1"/>
          </p:nvPr>
        </p:nvSpPr>
        <p:spPr>
          <a:xfrm>
            <a:off x="577400" y="1544812"/>
            <a:ext cx="8640064" cy="1752600"/>
          </a:xfrm>
        </p:spPr>
        <p:txBody>
          <a:bodyPr tIns="0" rIns="45720" bIns="0" anchor="b">
            <a:normAutofit/>
          </a:bodyPr>
          <a:lstStyle>
            <a:lvl1pPr marL="0" indent="0" algn="r">
              <a:buNone/>
              <a:defRPr sz="32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a:t>Click to edit Master subtitle style</a:t>
            </a:r>
          </a:p>
        </p:txBody>
      </p:sp>
    </p:spTree>
    <p:extLst>
      <p:ext uri="{BB962C8B-B14F-4D97-AF65-F5344CB8AC3E}">
        <p14:creationId xmlns:p14="http://schemas.microsoft.com/office/powerpoint/2010/main" val="108853162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24F9C064-DB40-98F6-40EB-98570E3FACAA}"/>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7CCF823F-417E-4C03-8D26-546A41A99AEB}" type="datetimeFigureOut">
              <a:rPr lang="en-US"/>
              <a:pPr>
                <a:defRPr/>
              </a:pPr>
              <a:t>4/4/2023</a:t>
            </a:fld>
            <a:endParaRPr lang="en-US" dirty="0"/>
          </a:p>
        </p:txBody>
      </p:sp>
      <p:sp>
        <p:nvSpPr>
          <p:cNvPr id="5" name="Footer Placeholder 4">
            <a:extLst>
              <a:ext uri="{FF2B5EF4-FFF2-40B4-BE49-F238E27FC236}">
                <a16:creationId xmlns="" xmlns:a16="http://schemas.microsoft.com/office/drawing/2014/main" id="{54A2BFBD-F50E-6566-CB70-4425423E45ED}"/>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6" name="Slide Number Placeholder 5">
            <a:extLst>
              <a:ext uri="{FF2B5EF4-FFF2-40B4-BE49-F238E27FC236}">
                <a16:creationId xmlns="" xmlns:a16="http://schemas.microsoft.com/office/drawing/2014/main" id="{BA563734-BA59-E696-7481-A551446475BB}"/>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3256E2A3-E4A8-4F52-BD19-2FF329CB9055}" type="slidenum">
              <a:rPr lang="en-US" altLang="en-US"/>
              <a:pPr/>
              <a:t>‹#›</a:t>
            </a:fld>
            <a:endParaRPr lang="en-US" altLang="en-US" dirty="0"/>
          </a:p>
        </p:txBody>
      </p:sp>
    </p:spTree>
    <p:extLst>
      <p:ext uri="{BB962C8B-B14F-4D97-AF65-F5344CB8AC3E}">
        <p14:creationId xmlns:p14="http://schemas.microsoft.com/office/powerpoint/2010/main" val="1614102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B7FA659A-7C16-D97B-E105-ADB8B8409B82}"/>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51A1D96E-22B6-4C66-8E08-67C609C47D93}" type="datetimeFigureOut">
              <a:rPr lang="en-US"/>
              <a:pPr>
                <a:defRPr/>
              </a:pPr>
              <a:t>4/4/2023</a:t>
            </a:fld>
            <a:endParaRPr lang="en-US" dirty="0"/>
          </a:p>
        </p:txBody>
      </p:sp>
      <p:sp>
        <p:nvSpPr>
          <p:cNvPr id="5" name="Footer Placeholder 4">
            <a:extLst>
              <a:ext uri="{FF2B5EF4-FFF2-40B4-BE49-F238E27FC236}">
                <a16:creationId xmlns="" xmlns:a16="http://schemas.microsoft.com/office/drawing/2014/main" id="{E9C7E850-A326-0C93-323A-15EBE52423E4}"/>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6" name="Slide Number Placeholder 5">
            <a:extLst>
              <a:ext uri="{FF2B5EF4-FFF2-40B4-BE49-F238E27FC236}">
                <a16:creationId xmlns="" xmlns:a16="http://schemas.microsoft.com/office/drawing/2014/main" id="{A2C7B571-B3DD-3BC1-1034-DDB6101E49DB}"/>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8249564F-0EE4-4556-8B76-1CA17047D742}" type="slidenum">
              <a:rPr lang="en-US" altLang="en-US"/>
              <a:pPr/>
              <a:t>‹#›</a:t>
            </a:fld>
            <a:endParaRPr lang="en-US" altLang="en-US" dirty="0"/>
          </a:p>
        </p:txBody>
      </p:sp>
    </p:spTree>
    <p:extLst>
      <p:ext uri="{BB962C8B-B14F-4D97-AF65-F5344CB8AC3E}">
        <p14:creationId xmlns:p14="http://schemas.microsoft.com/office/powerpoint/2010/main" val="3721834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11582400" cy="838200"/>
          </a:xfrm>
        </p:spPr>
        <p:txBody>
          <a:bodyPr>
            <a:noAutofit/>
          </a:bodyPr>
          <a:lstStyle>
            <a:lvl1pPr algn="ctr">
              <a:defRPr sz="5000" b="1">
                <a:solidFill>
                  <a:srgbClr val="FFC000"/>
                </a:solidFill>
              </a:defRPr>
            </a:lvl1pPr>
          </a:lstStyle>
          <a:p>
            <a:r>
              <a:rPr lang="en-US" dirty="0"/>
              <a:t>Click to edit Master title style</a:t>
            </a:r>
          </a:p>
        </p:txBody>
      </p:sp>
      <p:sp>
        <p:nvSpPr>
          <p:cNvPr id="3" name="Content Placeholder 2"/>
          <p:cNvSpPr>
            <a:spLocks noGrp="1"/>
          </p:cNvSpPr>
          <p:nvPr>
            <p:ph idx="1"/>
          </p:nvPr>
        </p:nvSpPr>
        <p:spPr>
          <a:xfrm>
            <a:off x="304800" y="1143000"/>
            <a:ext cx="11582400" cy="5562600"/>
          </a:xfrm>
        </p:spPr>
        <p:txBody>
          <a:bodyPr/>
          <a:lstStyle>
            <a:lvl1pPr>
              <a:spcBef>
                <a:spcPts val="0"/>
              </a:spcBef>
              <a:buClr>
                <a:schemeClr val="tx1"/>
              </a:buClr>
              <a:defRPr sz="3400">
                <a:solidFill>
                  <a:schemeClr val="tx1"/>
                </a:solidFill>
                <a:latin typeface="+mn-lt"/>
              </a:defRPr>
            </a:lvl1pPr>
            <a:lvl2pPr>
              <a:spcBef>
                <a:spcPts val="0"/>
              </a:spcBef>
              <a:buClr>
                <a:schemeClr val="tx1"/>
              </a:buClr>
              <a:defRPr sz="3400">
                <a:solidFill>
                  <a:schemeClr val="tx1"/>
                </a:solidFill>
                <a:latin typeface="+mn-lt"/>
              </a:defRPr>
            </a:lvl2pPr>
            <a:lvl3pPr>
              <a:spcBef>
                <a:spcPts val="0"/>
              </a:spcBef>
              <a:buClr>
                <a:schemeClr val="tx1"/>
              </a:buClr>
              <a:defRPr sz="3400">
                <a:solidFill>
                  <a:schemeClr val="tx1"/>
                </a:solidFill>
                <a:latin typeface="+mn-lt"/>
              </a:defRPr>
            </a:lvl3pPr>
            <a:lvl4pPr>
              <a:spcBef>
                <a:spcPts val="0"/>
              </a:spcBef>
              <a:buClr>
                <a:schemeClr val="tx1"/>
              </a:buClr>
              <a:defRPr sz="3400">
                <a:solidFill>
                  <a:schemeClr val="tx1"/>
                </a:solidFill>
                <a:latin typeface="+mn-lt"/>
              </a:defRPr>
            </a:lvl4pPr>
            <a:lvl5pPr>
              <a:spcBef>
                <a:spcPts val="0"/>
              </a:spcBef>
              <a:buClr>
                <a:schemeClr val="tx1"/>
              </a:buClr>
              <a:defRPr sz="3400">
                <a:solidFill>
                  <a:schemeClr val="tx1"/>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78959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Freeform 5">
            <a:extLst>
              <a:ext uri="{FF2B5EF4-FFF2-40B4-BE49-F238E27FC236}">
                <a16:creationId xmlns="" xmlns:a16="http://schemas.microsoft.com/office/drawing/2014/main" id="{D442EDFD-9244-D118-8B75-1CBDDF854F11}"/>
              </a:ext>
            </a:extLst>
          </p:cNvPr>
          <p:cNvSpPr>
            <a:spLocks/>
          </p:cNvSpPr>
          <p:nvPr/>
        </p:nvSpPr>
        <p:spPr bwMode="auto">
          <a:xfrm>
            <a:off x="0" y="4751388"/>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1" fontAlgn="auto" hangingPunct="1">
              <a:spcBef>
                <a:spcPts val="0"/>
              </a:spcBef>
              <a:spcAft>
                <a:spcPts val="0"/>
              </a:spcAft>
              <a:defRPr/>
            </a:pPr>
            <a:endParaRPr lang="en-US" dirty="0">
              <a:latin typeface="+mn-lt"/>
              <a:cs typeface="+mn-cs"/>
            </a:endParaRPr>
          </a:p>
        </p:txBody>
      </p:sp>
      <p:sp>
        <p:nvSpPr>
          <p:cNvPr id="5" name="Freeform 6">
            <a:extLst>
              <a:ext uri="{FF2B5EF4-FFF2-40B4-BE49-F238E27FC236}">
                <a16:creationId xmlns="" xmlns:a16="http://schemas.microsoft.com/office/drawing/2014/main" id="{920F7579-FF4D-F6CD-047D-82C7ED2DA54F}"/>
              </a:ext>
            </a:extLst>
          </p:cNvPr>
          <p:cNvSpPr>
            <a:spLocks/>
          </p:cNvSpPr>
          <p:nvPr/>
        </p:nvSpPr>
        <p:spPr bwMode="auto">
          <a:xfrm>
            <a:off x="8140700"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dirty="0">
              <a:latin typeface="+mn-lt"/>
              <a:cs typeface="+mn-cs"/>
            </a:endParaRPr>
          </a:p>
        </p:txBody>
      </p:sp>
      <p:sp>
        <p:nvSpPr>
          <p:cNvPr id="2" name="Title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a:t>Click to edit Master title style</a:t>
            </a:r>
          </a:p>
        </p:txBody>
      </p:sp>
      <p:sp>
        <p:nvSpPr>
          <p:cNvPr id="3" name="Text Placeholder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6" name="Date Placeholder 3">
            <a:extLst>
              <a:ext uri="{FF2B5EF4-FFF2-40B4-BE49-F238E27FC236}">
                <a16:creationId xmlns="" xmlns:a16="http://schemas.microsoft.com/office/drawing/2014/main" id="{2EA70423-5BA3-B57A-3DCE-56EBCE663575}"/>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E58F405C-8F80-4499-B6A0-2D275C8B301B}" type="datetimeFigureOut">
              <a:rPr lang="en-US"/>
              <a:pPr>
                <a:defRPr/>
              </a:pPr>
              <a:t>4/4/2023</a:t>
            </a:fld>
            <a:endParaRPr lang="en-US" dirty="0"/>
          </a:p>
        </p:txBody>
      </p:sp>
      <p:sp>
        <p:nvSpPr>
          <p:cNvPr id="7" name="Footer Placeholder 4">
            <a:extLst>
              <a:ext uri="{FF2B5EF4-FFF2-40B4-BE49-F238E27FC236}">
                <a16:creationId xmlns="" xmlns:a16="http://schemas.microsoft.com/office/drawing/2014/main" id="{1AFE8211-B259-7D7D-79F7-5F6D0BBE5011}"/>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8" name="Slide Number Placeholder 5">
            <a:extLst>
              <a:ext uri="{FF2B5EF4-FFF2-40B4-BE49-F238E27FC236}">
                <a16:creationId xmlns="" xmlns:a16="http://schemas.microsoft.com/office/drawing/2014/main" id="{A7F3E01E-3F0E-130D-33F1-03098C5578BF}"/>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6D7317EC-8274-45FE-B77C-74E01BECC023}" type="slidenum">
              <a:rPr lang="en-US" altLang="en-US"/>
              <a:pPr/>
              <a:t>‹#›</a:t>
            </a:fld>
            <a:endParaRPr lang="en-US" altLang="en-US" dirty="0"/>
          </a:p>
        </p:txBody>
      </p:sp>
    </p:spTree>
    <p:extLst>
      <p:ext uri="{BB962C8B-B14F-4D97-AF65-F5344CB8AC3E}">
        <p14:creationId xmlns:p14="http://schemas.microsoft.com/office/powerpoint/2010/main" val="145919019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11582400" cy="838200"/>
          </a:xfrm>
        </p:spPr>
        <p:txBody>
          <a:bodyPr>
            <a:noAutofit/>
          </a:bodyPr>
          <a:lstStyle>
            <a:lvl1pPr algn="ctr">
              <a:defRPr sz="5000" b="1">
                <a:solidFill>
                  <a:srgbClr val="FFC000"/>
                </a:solidFill>
              </a:defRPr>
            </a:lvl1pPr>
          </a:lstStyle>
          <a:p>
            <a:r>
              <a:rPr lang="en-US" dirty="0"/>
              <a:t>Click to edit Master title style</a:t>
            </a:r>
          </a:p>
        </p:txBody>
      </p:sp>
      <p:sp>
        <p:nvSpPr>
          <p:cNvPr id="3" name="Content Placeholder 2"/>
          <p:cNvSpPr>
            <a:spLocks noGrp="1"/>
          </p:cNvSpPr>
          <p:nvPr>
            <p:ph sz="half" idx="1"/>
          </p:nvPr>
        </p:nvSpPr>
        <p:spPr>
          <a:xfrm>
            <a:off x="304800" y="1143000"/>
            <a:ext cx="5689600" cy="5562600"/>
          </a:xfrm>
        </p:spPr>
        <p:txBody>
          <a:bodyPr/>
          <a:lstStyle>
            <a:lvl1pPr>
              <a:spcBef>
                <a:spcPts val="0"/>
              </a:spcBef>
              <a:buClr>
                <a:schemeClr val="tx1"/>
              </a:buClr>
              <a:defRPr sz="3400">
                <a:latin typeface="Arial Narrow" pitchFamily="34" charset="0"/>
              </a:defRPr>
            </a:lvl1pPr>
            <a:lvl2pPr>
              <a:spcBef>
                <a:spcPts val="0"/>
              </a:spcBef>
              <a:buClr>
                <a:schemeClr val="tx1"/>
              </a:buClr>
              <a:defRPr sz="3400">
                <a:latin typeface="Arial Narrow" pitchFamily="34" charset="0"/>
              </a:defRPr>
            </a:lvl2pPr>
            <a:lvl3pPr>
              <a:spcBef>
                <a:spcPts val="0"/>
              </a:spcBef>
              <a:buClr>
                <a:schemeClr val="tx1"/>
              </a:buClr>
              <a:defRPr sz="3200">
                <a:latin typeface="Arial Narrow" pitchFamily="34" charset="0"/>
              </a:defRPr>
            </a:lvl3pPr>
            <a:lvl4pPr>
              <a:spcBef>
                <a:spcPts val="0"/>
              </a:spcBef>
              <a:buClr>
                <a:schemeClr val="tx1"/>
              </a:buClr>
              <a:defRPr sz="3200">
                <a:latin typeface="Arial Narrow" pitchFamily="34" charset="0"/>
              </a:defRPr>
            </a:lvl4pPr>
            <a:lvl5pPr>
              <a:spcBef>
                <a:spcPts val="0"/>
              </a:spcBef>
              <a:buClr>
                <a:schemeClr val="tx1"/>
              </a:buClr>
              <a:defRPr sz="3000">
                <a:latin typeface="Arial Narrow"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143000"/>
            <a:ext cx="5689600" cy="5562600"/>
          </a:xfrm>
        </p:spPr>
        <p:txBody>
          <a:bodyPr/>
          <a:lstStyle>
            <a:lvl1pPr>
              <a:spcBef>
                <a:spcPts val="0"/>
              </a:spcBef>
              <a:buClr>
                <a:schemeClr val="tx1"/>
              </a:buClr>
              <a:defRPr sz="3400">
                <a:latin typeface="Arial Narrow" pitchFamily="34" charset="0"/>
              </a:defRPr>
            </a:lvl1pPr>
            <a:lvl2pPr>
              <a:spcBef>
                <a:spcPts val="0"/>
              </a:spcBef>
              <a:buClr>
                <a:schemeClr val="tx1"/>
              </a:buClr>
              <a:defRPr sz="3400">
                <a:latin typeface="Arial Narrow" pitchFamily="34" charset="0"/>
              </a:defRPr>
            </a:lvl2pPr>
            <a:lvl3pPr>
              <a:spcBef>
                <a:spcPts val="0"/>
              </a:spcBef>
              <a:buClr>
                <a:schemeClr val="tx1"/>
              </a:buClr>
              <a:defRPr sz="3200">
                <a:latin typeface="Arial Narrow" pitchFamily="34" charset="0"/>
              </a:defRPr>
            </a:lvl3pPr>
            <a:lvl4pPr>
              <a:spcBef>
                <a:spcPts val="0"/>
              </a:spcBef>
              <a:buClr>
                <a:schemeClr val="tx1"/>
              </a:buClr>
              <a:defRPr sz="3200">
                <a:latin typeface="Arial Narrow" pitchFamily="34" charset="0"/>
              </a:defRPr>
            </a:lvl4pPr>
            <a:lvl5pPr>
              <a:spcBef>
                <a:spcPts val="0"/>
              </a:spcBef>
              <a:buClr>
                <a:schemeClr val="tx1"/>
              </a:buClr>
              <a:defRPr sz="3000">
                <a:latin typeface="Arial Narrow"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9273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5486400"/>
            <a:ext cx="5386917"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6193368" y="5486400"/>
            <a:ext cx="5389033"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9AD7864F-F19B-E57B-7BDC-622051C63619}"/>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928D1B9B-BBD1-40B9-B99E-923E96B0EA1D}" type="datetimeFigureOut">
              <a:rPr lang="en-US"/>
              <a:pPr>
                <a:defRPr/>
              </a:pPr>
              <a:t>4/4/2023</a:t>
            </a:fld>
            <a:endParaRPr lang="en-US" dirty="0"/>
          </a:p>
        </p:txBody>
      </p:sp>
      <p:sp>
        <p:nvSpPr>
          <p:cNvPr id="8" name="Footer Placeholder 7">
            <a:extLst>
              <a:ext uri="{FF2B5EF4-FFF2-40B4-BE49-F238E27FC236}">
                <a16:creationId xmlns="" xmlns:a16="http://schemas.microsoft.com/office/drawing/2014/main" id="{6C557010-248C-57E7-A932-C5E38FDDDF0C}"/>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9" name="Slide Number Placeholder 8">
            <a:extLst>
              <a:ext uri="{FF2B5EF4-FFF2-40B4-BE49-F238E27FC236}">
                <a16:creationId xmlns="" xmlns:a16="http://schemas.microsoft.com/office/drawing/2014/main" id="{1942BBA1-2A9B-75F5-687C-FFADAEB394D0}"/>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4CFE3C1A-F99D-4FF1-AE0B-1E2768A574B7}" type="slidenum">
              <a:rPr lang="en-US" altLang="en-US"/>
              <a:pPr/>
              <a:t>‹#›</a:t>
            </a:fld>
            <a:endParaRPr lang="en-US" altLang="en-US" dirty="0"/>
          </a:p>
        </p:txBody>
      </p:sp>
    </p:spTree>
    <p:extLst>
      <p:ext uri="{BB962C8B-B14F-4D97-AF65-F5344CB8AC3E}">
        <p14:creationId xmlns:p14="http://schemas.microsoft.com/office/powerpoint/2010/main" val="1422573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9960864" cy="1143000"/>
          </a:xfrm>
        </p:spPr>
        <p:txBody>
          <a:bodyPr/>
          <a:lstStyle>
            <a:lvl1pPr algn="l">
              <a:defRPr sz="4600"/>
            </a:lvl1pPr>
          </a:lstStyle>
          <a:p>
            <a:r>
              <a:rPr lang="en-US"/>
              <a:t>Click to edit Master title style</a:t>
            </a:r>
          </a:p>
        </p:txBody>
      </p:sp>
      <p:sp>
        <p:nvSpPr>
          <p:cNvPr id="3" name="Date Placeholder 6">
            <a:extLst>
              <a:ext uri="{FF2B5EF4-FFF2-40B4-BE49-F238E27FC236}">
                <a16:creationId xmlns="" xmlns:a16="http://schemas.microsoft.com/office/drawing/2014/main" id="{A3486F8F-7684-E598-A1E1-E9A5E7659029}"/>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E6F30E0B-665A-4738-B927-8436ADB3D3DD}" type="datetimeFigureOut">
              <a:rPr lang="en-US"/>
              <a:pPr>
                <a:defRPr/>
              </a:pPr>
              <a:t>4/4/2023</a:t>
            </a:fld>
            <a:endParaRPr lang="en-US" dirty="0"/>
          </a:p>
        </p:txBody>
      </p:sp>
      <p:sp>
        <p:nvSpPr>
          <p:cNvPr id="4" name="Slide Number Placeholder 7">
            <a:extLst>
              <a:ext uri="{FF2B5EF4-FFF2-40B4-BE49-F238E27FC236}">
                <a16:creationId xmlns="" xmlns:a16="http://schemas.microsoft.com/office/drawing/2014/main" id="{B7DD172D-28AF-7EC0-8E72-BCF7FD0BE18F}"/>
              </a:ext>
            </a:extLst>
          </p:cNvPr>
          <p:cNvSpPr>
            <a:spLocks noGrp="1"/>
          </p:cNvSpPr>
          <p:nvPr>
            <p:ph type="sldNum" sz="quarter" idx="11"/>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CA7F6E26-4B4E-4EB3-9AFA-AEEC475830F7}" type="slidenum">
              <a:rPr lang="en-US" altLang="en-US"/>
              <a:pPr/>
              <a:t>‹#›</a:t>
            </a:fld>
            <a:endParaRPr lang="en-US" altLang="en-US" dirty="0"/>
          </a:p>
        </p:txBody>
      </p:sp>
      <p:sp>
        <p:nvSpPr>
          <p:cNvPr id="5" name="Footer Placeholder 8">
            <a:extLst>
              <a:ext uri="{FF2B5EF4-FFF2-40B4-BE49-F238E27FC236}">
                <a16:creationId xmlns="" xmlns:a16="http://schemas.microsoft.com/office/drawing/2014/main" id="{66E017F3-F069-56F5-9A08-9BF6FBAA8D4F}"/>
              </a:ext>
            </a:extLst>
          </p:cNvPr>
          <p:cNvSpPr>
            <a:spLocks noGrp="1"/>
          </p:cNvSpPr>
          <p:nvPr>
            <p:ph type="ftr" sz="quarter" idx="12"/>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Tree>
    <p:extLst>
      <p:ext uri="{BB962C8B-B14F-4D97-AF65-F5344CB8AC3E}">
        <p14:creationId xmlns:p14="http://schemas.microsoft.com/office/powerpoint/2010/main" val="1934393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1EB98E0F-22D6-3A0C-8F69-40AF5BC3AB0C}"/>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57873A7A-EE85-4561-A002-5D0E2C165165}" type="datetimeFigureOut">
              <a:rPr lang="en-US"/>
              <a:pPr>
                <a:defRPr/>
              </a:pPr>
              <a:t>4/4/2023</a:t>
            </a:fld>
            <a:endParaRPr lang="en-US" dirty="0"/>
          </a:p>
        </p:txBody>
      </p:sp>
      <p:sp>
        <p:nvSpPr>
          <p:cNvPr id="3" name="Footer Placeholder 2">
            <a:extLst>
              <a:ext uri="{FF2B5EF4-FFF2-40B4-BE49-F238E27FC236}">
                <a16:creationId xmlns="" xmlns:a16="http://schemas.microsoft.com/office/drawing/2014/main" id="{B1173F5D-7B9D-1D2E-069C-59EF0D0F178D}"/>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4" name="Slide Number Placeholder 3">
            <a:extLst>
              <a:ext uri="{FF2B5EF4-FFF2-40B4-BE49-F238E27FC236}">
                <a16:creationId xmlns="" xmlns:a16="http://schemas.microsoft.com/office/drawing/2014/main" id="{E6506599-E1ED-6961-54EC-4EF22C55A4FA}"/>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29DD54E6-A2FD-4088-92CC-E338C2F85DD4}" type="slidenum">
              <a:rPr lang="en-US" altLang="en-US"/>
              <a:pPr/>
              <a:t>‹#›</a:t>
            </a:fld>
            <a:endParaRPr lang="en-US" altLang="en-US" dirty="0"/>
          </a:p>
        </p:txBody>
      </p:sp>
    </p:spTree>
    <p:extLst>
      <p:ext uri="{BB962C8B-B14F-4D97-AF65-F5344CB8AC3E}">
        <p14:creationId xmlns:p14="http://schemas.microsoft.com/office/powerpoint/2010/main" val="1752537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lang="en-US"/>
              <a:t>Click to edit Master title style</a:t>
            </a:r>
          </a:p>
        </p:txBody>
      </p:sp>
      <p:sp>
        <p:nvSpPr>
          <p:cNvPr id="3" name="Text Placeholder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DFCD74A7-AF3A-8E99-2747-421B7A83BCFB}"/>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43CDEE05-52C8-4ABD-B31B-0854020A235A}" type="datetimeFigureOut">
              <a:rPr lang="en-US"/>
              <a:pPr>
                <a:defRPr/>
              </a:pPr>
              <a:t>4/4/2023</a:t>
            </a:fld>
            <a:endParaRPr lang="en-US" dirty="0"/>
          </a:p>
        </p:txBody>
      </p:sp>
      <p:sp>
        <p:nvSpPr>
          <p:cNvPr id="6" name="Footer Placeholder 5">
            <a:extLst>
              <a:ext uri="{FF2B5EF4-FFF2-40B4-BE49-F238E27FC236}">
                <a16:creationId xmlns="" xmlns:a16="http://schemas.microsoft.com/office/drawing/2014/main" id="{82CCE88E-DA63-A544-6174-FF03870DED80}"/>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7" name="Slide Number Placeholder 6">
            <a:extLst>
              <a:ext uri="{FF2B5EF4-FFF2-40B4-BE49-F238E27FC236}">
                <a16:creationId xmlns="" xmlns:a16="http://schemas.microsoft.com/office/drawing/2014/main" id="{B8627219-7590-F063-EF81-FEE71C828B7F}"/>
              </a:ext>
            </a:extLst>
          </p:cNvPr>
          <p:cNvSpPr>
            <a:spLocks noGrp="1"/>
          </p:cNvSpPr>
          <p:nvPr>
            <p:ph type="sldNum" sz="quarter" idx="12"/>
          </p:nvPr>
        </p:nvSpPr>
        <p:spPr>
          <a:xfrm>
            <a:off x="10875963"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BFE4EA9C-F616-4FE5-A94A-541CC13C25BF}" type="slidenum">
              <a:rPr lang="en-US" altLang="en-US"/>
              <a:pPr/>
              <a:t>‹#›</a:t>
            </a:fld>
            <a:endParaRPr lang="en-US" altLang="en-US" dirty="0"/>
          </a:p>
        </p:txBody>
      </p:sp>
    </p:spTree>
    <p:extLst>
      <p:ext uri="{BB962C8B-B14F-4D97-AF65-F5344CB8AC3E}">
        <p14:creationId xmlns:p14="http://schemas.microsoft.com/office/powerpoint/2010/main" val="2687179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lang="en-US"/>
              <a:t>Click to edit Master title style</a:t>
            </a:r>
          </a:p>
        </p:txBody>
      </p:sp>
      <p:sp>
        <p:nvSpPr>
          <p:cNvPr id="3" name="Picture Placeholder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en-US" noProof="0" dirty="0"/>
              <a:t>Click icon to add picture</a:t>
            </a:r>
          </a:p>
        </p:txBody>
      </p:sp>
      <p:sp>
        <p:nvSpPr>
          <p:cNvPr id="4" name="Text Placeholder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4">
            <a:extLst>
              <a:ext uri="{FF2B5EF4-FFF2-40B4-BE49-F238E27FC236}">
                <a16:creationId xmlns="" xmlns:a16="http://schemas.microsoft.com/office/drawing/2014/main" id="{BC85BB4A-AD5C-06C9-8E52-6CFBE54185B9}"/>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AB3B7013-395F-4AB3-ACDF-2FEC77E18761}" type="datetimeFigureOut">
              <a:rPr lang="en-US"/>
              <a:pPr>
                <a:defRPr/>
              </a:pPr>
              <a:t>4/4/2023</a:t>
            </a:fld>
            <a:endParaRPr lang="en-US" dirty="0"/>
          </a:p>
        </p:txBody>
      </p:sp>
      <p:sp>
        <p:nvSpPr>
          <p:cNvPr id="6" name="Footer Placeholder 5">
            <a:extLst>
              <a:ext uri="{FF2B5EF4-FFF2-40B4-BE49-F238E27FC236}">
                <a16:creationId xmlns="" xmlns:a16="http://schemas.microsoft.com/office/drawing/2014/main" id="{5B241932-496B-506E-56C5-27479251464E}"/>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7" name="Slide Number Placeholder 6">
            <a:extLst>
              <a:ext uri="{FF2B5EF4-FFF2-40B4-BE49-F238E27FC236}">
                <a16:creationId xmlns="" xmlns:a16="http://schemas.microsoft.com/office/drawing/2014/main" id="{9EC32814-7FF7-3A96-F6D2-FFCF57282991}"/>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525251BA-41E6-467C-BF87-D4A5821DE721}" type="slidenum">
              <a:rPr lang="en-US" altLang="en-US"/>
              <a:pPr/>
              <a:t>‹#›</a:t>
            </a:fld>
            <a:endParaRPr lang="en-US" altLang="en-US" dirty="0"/>
          </a:p>
        </p:txBody>
      </p:sp>
    </p:spTree>
    <p:extLst>
      <p:ext uri="{BB962C8B-B14F-4D97-AF65-F5344CB8AC3E}">
        <p14:creationId xmlns:p14="http://schemas.microsoft.com/office/powerpoint/2010/main" val="1688768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reeform 11">
            <a:extLst>
              <a:ext uri="{FF2B5EF4-FFF2-40B4-BE49-F238E27FC236}">
                <a16:creationId xmlns="" xmlns:a16="http://schemas.microsoft.com/office/drawing/2014/main" id="{3B9C898A-583B-4938-83D7-534639E3A954}"/>
              </a:ext>
            </a:extLst>
          </p:cNvPr>
          <p:cNvSpPr>
            <a:spLocks/>
          </p:cNvSpPr>
          <p:nvPr/>
        </p:nvSpPr>
        <p:spPr bwMode="auto">
          <a:xfrm>
            <a:off x="0" y="4751388"/>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1" fontAlgn="auto" hangingPunct="1">
              <a:spcBef>
                <a:spcPts val="0"/>
              </a:spcBef>
              <a:spcAft>
                <a:spcPts val="0"/>
              </a:spcAft>
              <a:defRPr/>
            </a:pPr>
            <a:endParaRPr lang="en-US" dirty="0">
              <a:latin typeface="+mn-lt"/>
              <a:cs typeface="+mn-cs"/>
            </a:endParaRPr>
          </a:p>
        </p:txBody>
      </p:sp>
      <p:sp>
        <p:nvSpPr>
          <p:cNvPr id="16" name="Freeform 15">
            <a:extLst>
              <a:ext uri="{FF2B5EF4-FFF2-40B4-BE49-F238E27FC236}">
                <a16:creationId xmlns="" xmlns:a16="http://schemas.microsoft.com/office/drawing/2014/main" id="{190CA3D5-820A-4FA4-AE92-773B3B30EE8B}"/>
              </a:ext>
            </a:extLst>
          </p:cNvPr>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dirty="0">
              <a:latin typeface="+mn-lt"/>
              <a:cs typeface="+mn-cs"/>
            </a:endParaRPr>
          </a:p>
        </p:txBody>
      </p:sp>
      <p:sp>
        <p:nvSpPr>
          <p:cNvPr id="1028" name="Title Placeholder 8">
            <a:extLst>
              <a:ext uri="{FF2B5EF4-FFF2-40B4-BE49-F238E27FC236}">
                <a16:creationId xmlns="" xmlns:a16="http://schemas.microsoft.com/office/drawing/2014/main" id="{694B1FB8-485F-8F4A-F287-67BB2F9B05EB}"/>
              </a:ext>
            </a:extLst>
          </p:cNvPr>
          <p:cNvSpPr>
            <a:spLocks noGrp="1"/>
          </p:cNvSpPr>
          <p:nvPr>
            <p:ph type="title"/>
          </p:nvPr>
        </p:nvSpPr>
        <p:spPr bwMode="auto">
          <a:xfrm>
            <a:off x="304800" y="152400"/>
            <a:ext cx="1158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altLang="en-US"/>
              <a:t>Click to edit Master title style</a:t>
            </a:r>
          </a:p>
        </p:txBody>
      </p:sp>
      <p:sp>
        <p:nvSpPr>
          <p:cNvPr id="1029" name="Text Placeholder 29">
            <a:extLst>
              <a:ext uri="{FF2B5EF4-FFF2-40B4-BE49-F238E27FC236}">
                <a16:creationId xmlns="" xmlns:a16="http://schemas.microsoft.com/office/drawing/2014/main" id="{E94CB713-ED07-E76B-F58E-15C4E73DC98F}"/>
              </a:ext>
            </a:extLst>
          </p:cNvPr>
          <p:cNvSpPr>
            <a:spLocks noGrp="1"/>
          </p:cNvSpPr>
          <p:nvPr>
            <p:ph type="body" idx="1"/>
          </p:nvPr>
        </p:nvSpPr>
        <p:spPr bwMode="auto">
          <a:xfrm>
            <a:off x="304800" y="1143000"/>
            <a:ext cx="115824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dk1" tx1="lt1" bg2="dk2" tx2="lt2" accent1="accent1" accent2="accent2" accent3="accent3" accent4="accent4" accent5="accent5" accent6="accent6" hlink="hlink" folHlink="folHlink"/>
  <p:sldLayoutIdLst>
    <p:sldLayoutId id="2147491510" r:id="rId1"/>
    <p:sldLayoutId id="2147491511" r:id="rId2"/>
    <p:sldLayoutId id="2147491512" r:id="rId3"/>
    <p:sldLayoutId id="2147491513" r:id="rId4"/>
    <p:sldLayoutId id="2147491514" r:id="rId5"/>
    <p:sldLayoutId id="2147491515" r:id="rId6"/>
    <p:sldLayoutId id="2147491516" r:id="rId7"/>
    <p:sldLayoutId id="2147491517" r:id="rId8"/>
    <p:sldLayoutId id="2147491518" r:id="rId9"/>
    <p:sldLayoutId id="2147491519" r:id="rId10"/>
    <p:sldLayoutId id="2147491520" r:id="rId11"/>
  </p:sldLayoutIdLst>
  <p:transition/>
  <p:txStyles>
    <p:titleStyle>
      <a:lvl1pPr algn="ctr" rtl="0" eaLnBrk="0" fontAlgn="base" hangingPunct="0">
        <a:spcBef>
          <a:spcPct val="0"/>
        </a:spcBef>
        <a:spcAft>
          <a:spcPct val="0"/>
        </a:spcAft>
        <a:defRPr sz="5000" b="1" kern="1200">
          <a:solidFill>
            <a:srgbClr val="FFC000"/>
          </a:solidFill>
          <a:latin typeface="+mj-lt"/>
          <a:ea typeface="+mj-ea"/>
          <a:cs typeface="+mj-cs"/>
        </a:defRPr>
      </a:lvl1pPr>
      <a:lvl2pPr algn="ctr" rtl="0" eaLnBrk="0" fontAlgn="base" hangingPunct="0">
        <a:spcBef>
          <a:spcPct val="0"/>
        </a:spcBef>
        <a:spcAft>
          <a:spcPct val="0"/>
        </a:spcAft>
        <a:defRPr sz="5000" b="1">
          <a:solidFill>
            <a:srgbClr val="FFC000"/>
          </a:solidFill>
          <a:latin typeface="Franklin Gothic Book" pitchFamily="34" charset="0"/>
        </a:defRPr>
      </a:lvl2pPr>
      <a:lvl3pPr algn="ctr" rtl="0" eaLnBrk="0" fontAlgn="base" hangingPunct="0">
        <a:spcBef>
          <a:spcPct val="0"/>
        </a:spcBef>
        <a:spcAft>
          <a:spcPct val="0"/>
        </a:spcAft>
        <a:defRPr sz="5000" b="1">
          <a:solidFill>
            <a:srgbClr val="FFC000"/>
          </a:solidFill>
          <a:latin typeface="Franklin Gothic Book" pitchFamily="34" charset="0"/>
        </a:defRPr>
      </a:lvl3pPr>
      <a:lvl4pPr algn="ctr" rtl="0" eaLnBrk="0" fontAlgn="base" hangingPunct="0">
        <a:spcBef>
          <a:spcPct val="0"/>
        </a:spcBef>
        <a:spcAft>
          <a:spcPct val="0"/>
        </a:spcAft>
        <a:defRPr sz="5000" b="1">
          <a:solidFill>
            <a:srgbClr val="FFC000"/>
          </a:solidFill>
          <a:latin typeface="Franklin Gothic Book" pitchFamily="34" charset="0"/>
        </a:defRPr>
      </a:lvl4pPr>
      <a:lvl5pPr algn="ctr" rtl="0" eaLnBrk="0" fontAlgn="base" hangingPunct="0">
        <a:spcBef>
          <a:spcPct val="0"/>
        </a:spcBef>
        <a:spcAft>
          <a:spcPct val="0"/>
        </a:spcAft>
        <a:defRPr sz="5000" b="1">
          <a:solidFill>
            <a:srgbClr val="FFC000"/>
          </a:solidFill>
          <a:latin typeface="Franklin Gothic Book" pitchFamily="34" charset="0"/>
        </a:defRPr>
      </a:lvl5pPr>
      <a:lvl6pPr marL="457200" algn="ctr" rtl="0" fontAlgn="base">
        <a:spcBef>
          <a:spcPct val="0"/>
        </a:spcBef>
        <a:spcAft>
          <a:spcPct val="0"/>
        </a:spcAft>
        <a:defRPr sz="5000" b="1">
          <a:solidFill>
            <a:srgbClr val="FFC000"/>
          </a:solidFill>
          <a:latin typeface="Franklin Gothic Book" pitchFamily="34" charset="0"/>
        </a:defRPr>
      </a:lvl6pPr>
      <a:lvl7pPr marL="914400" algn="ctr" rtl="0" fontAlgn="base">
        <a:spcBef>
          <a:spcPct val="0"/>
        </a:spcBef>
        <a:spcAft>
          <a:spcPct val="0"/>
        </a:spcAft>
        <a:defRPr sz="5000" b="1">
          <a:solidFill>
            <a:srgbClr val="FFC000"/>
          </a:solidFill>
          <a:latin typeface="Franklin Gothic Book" pitchFamily="34" charset="0"/>
        </a:defRPr>
      </a:lvl7pPr>
      <a:lvl8pPr marL="1371600" algn="ctr" rtl="0" fontAlgn="base">
        <a:spcBef>
          <a:spcPct val="0"/>
        </a:spcBef>
        <a:spcAft>
          <a:spcPct val="0"/>
        </a:spcAft>
        <a:defRPr sz="5000" b="1">
          <a:solidFill>
            <a:srgbClr val="FFC000"/>
          </a:solidFill>
          <a:latin typeface="Franklin Gothic Book" pitchFamily="34" charset="0"/>
        </a:defRPr>
      </a:lvl8pPr>
      <a:lvl9pPr marL="1828800" algn="ctr" rtl="0" fontAlgn="base">
        <a:spcBef>
          <a:spcPct val="0"/>
        </a:spcBef>
        <a:spcAft>
          <a:spcPct val="0"/>
        </a:spcAft>
        <a:defRPr sz="5000" b="1">
          <a:solidFill>
            <a:srgbClr val="FFC000"/>
          </a:solidFill>
          <a:latin typeface="Franklin Gothic Book" pitchFamily="34" charset="0"/>
        </a:defRPr>
      </a:lvl9pPr>
    </p:titleStyle>
    <p:bodyStyle>
      <a:lvl1pPr marL="419100" indent="-382588" algn="l" rtl="0" eaLnBrk="0" fontAlgn="base" hangingPunct="0">
        <a:spcBef>
          <a:spcPct val="0"/>
        </a:spcBef>
        <a:spcAft>
          <a:spcPct val="0"/>
        </a:spcAft>
        <a:buClr>
          <a:schemeClr val="tx1"/>
        </a:buClr>
        <a:buSzPct val="80000"/>
        <a:buFont typeface="Wingdings 2" panose="05020102010507070707" pitchFamily="18" charset="2"/>
        <a:buChar char=""/>
        <a:defRPr sz="3400" kern="1200">
          <a:solidFill>
            <a:schemeClr val="tx1"/>
          </a:solidFill>
          <a:latin typeface="Arial Narrow" pitchFamily="34" charset="0"/>
          <a:ea typeface="+mn-ea"/>
          <a:cs typeface="+mn-cs"/>
        </a:defRPr>
      </a:lvl1pPr>
      <a:lvl2pPr marL="722313" indent="-273050" algn="l" rtl="0" eaLnBrk="0" fontAlgn="base" hangingPunct="0">
        <a:spcBef>
          <a:spcPct val="0"/>
        </a:spcBef>
        <a:spcAft>
          <a:spcPct val="0"/>
        </a:spcAft>
        <a:buClr>
          <a:schemeClr val="tx1"/>
        </a:buClr>
        <a:buSzPct val="90000"/>
        <a:buFont typeface="Wingdings 2" panose="05020102010507070707" pitchFamily="18" charset="2"/>
        <a:buChar char=""/>
        <a:defRPr sz="3400" kern="1200">
          <a:solidFill>
            <a:schemeClr val="tx1"/>
          </a:solidFill>
          <a:latin typeface="Arial Narrow" pitchFamily="34" charset="0"/>
          <a:ea typeface="+mn-ea"/>
          <a:cs typeface="+mn-cs"/>
        </a:defRPr>
      </a:lvl2pPr>
      <a:lvl3pPr marL="1004888" indent="-255588" algn="l" rtl="0" eaLnBrk="0" fontAlgn="base" hangingPunct="0">
        <a:spcBef>
          <a:spcPct val="0"/>
        </a:spcBef>
        <a:spcAft>
          <a:spcPct val="0"/>
        </a:spcAft>
        <a:buClr>
          <a:schemeClr val="tx1"/>
        </a:buClr>
        <a:buSzPct val="85000"/>
        <a:buFont typeface="Arial" panose="020B0604020202020204" pitchFamily="34" charset="0"/>
        <a:buChar char="○"/>
        <a:defRPr sz="3200" kern="1200">
          <a:solidFill>
            <a:schemeClr val="tx1"/>
          </a:solidFill>
          <a:latin typeface="Arial Narrow" pitchFamily="34" charset="0"/>
          <a:ea typeface="+mn-ea"/>
          <a:cs typeface="+mn-cs"/>
        </a:defRPr>
      </a:lvl3pPr>
      <a:lvl4pPr marL="1279525" indent="-236538" algn="l" rtl="0" eaLnBrk="0" fontAlgn="base" hangingPunct="0">
        <a:spcBef>
          <a:spcPct val="0"/>
        </a:spcBef>
        <a:spcAft>
          <a:spcPct val="0"/>
        </a:spcAft>
        <a:buClr>
          <a:schemeClr val="tx1"/>
        </a:buClr>
        <a:buSzPct val="90000"/>
        <a:buFont typeface="Wingdings 2" panose="05020102010507070707" pitchFamily="18" charset="2"/>
        <a:buChar char=""/>
        <a:defRPr sz="3200" kern="1200">
          <a:solidFill>
            <a:schemeClr val="tx1"/>
          </a:solidFill>
          <a:latin typeface="Arial Narrow" pitchFamily="34" charset="0"/>
          <a:ea typeface="+mn-ea"/>
          <a:cs typeface="+mn-cs"/>
        </a:defRPr>
      </a:lvl4pPr>
      <a:lvl5pPr marL="1489075" indent="-182563" algn="l" rtl="0" eaLnBrk="0" fontAlgn="base" hangingPunct="0">
        <a:spcBef>
          <a:spcPct val="0"/>
        </a:spcBef>
        <a:spcAft>
          <a:spcPct val="0"/>
        </a:spcAft>
        <a:buClr>
          <a:schemeClr val="tx1"/>
        </a:buClr>
        <a:buSzPct val="100000"/>
        <a:buFont typeface="Arial" panose="020B0604020202020204" pitchFamily="34" charset="0"/>
        <a:buChar char="-"/>
        <a:defRPr sz="3000" kern="1200">
          <a:solidFill>
            <a:schemeClr val="tx1"/>
          </a:solidFill>
          <a:latin typeface="Arial Narrow" pitchFamily="34" charset="0"/>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A8DBD8C-BE1E-4494-BD6F-EF3B41733F33}"/>
              </a:ext>
            </a:extLst>
          </p:cNvPr>
          <p:cNvSpPr>
            <a:spLocks noGrp="1"/>
          </p:cNvSpPr>
          <p:nvPr>
            <p:ph type="ctrTitle"/>
          </p:nvPr>
        </p:nvSpPr>
        <p:spPr>
          <a:xfrm>
            <a:off x="332071" y="1474764"/>
            <a:ext cx="11277599" cy="1099730"/>
          </a:xfrm>
          <a:ln>
            <a:miter lim="800000"/>
            <a:headEnd/>
            <a:tailEnd/>
          </a:ln>
        </p:spPr>
        <p:txBody>
          <a:bodyPr/>
          <a:lstStyle/>
          <a:p>
            <a:pPr algn="ctr" eaLnBrk="1" fontAlgn="auto" hangingPunct="1">
              <a:lnSpc>
                <a:spcPts val="7300"/>
              </a:lnSpc>
              <a:spcAft>
                <a:spcPts val="0"/>
              </a:spcAft>
              <a:defRPr/>
            </a:pPr>
            <a:r>
              <a:rPr sz="7200" dirty="0">
                <a:solidFill>
                  <a:srgbClr val="00B0F0"/>
                </a:solidFill>
                <a:effectLst/>
                <a:latin typeface="+mn-lt"/>
              </a:rPr>
              <a:t>2 </a:t>
            </a:r>
            <a:r>
              <a:rPr sz="7200" dirty="0" smtClean="0">
                <a:solidFill>
                  <a:srgbClr val="00B0F0"/>
                </a:solidFill>
                <a:effectLst/>
                <a:latin typeface="+mn-lt"/>
              </a:rPr>
              <a:t>Corinthians</a:t>
            </a:r>
            <a:br>
              <a:rPr sz="7200" dirty="0" smtClean="0">
                <a:solidFill>
                  <a:srgbClr val="00B0F0"/>
                </a:solidFill>
                <a:effectLst/>
                <a:latin typeface="+mn-lt"/>
              </a:rPr>
            </a:br>
            <a:r>
              <a:rPr sz="7200" dirty="0" smtClean="0">
                <a:solidFill>
                  <a:srgbClr val="00B0F0"/>
                </a:solidFill>
                <a:effectLst/>
                <a:latin typeface="+mn-lt"/>
              </a:rPr>
              <a:t> </a:t>
            </a:r>
            <a:r>
              <a:rPr lang="en-US" sz="7200" dirty="0" smtClean="0">
                <a:solidFill>
                  <a:srgbClr val="00B0F0"/>
                </a:solidFill>
                <a:effectLst/>
                <a:latin typeface="+mn-lt"/>
              </a:rPr>
              <a:t>11:21-12:10</a:t>
            </a:r>
            <a:endParaRPr sz="7200" cap="none" dirty="0">
              <a:solidFill>
                <a:srgbClr val="00B0F0"/>
              </a:solidFill>
              <a:effectLst/>
              <a:latin typeface="+mn-lt"/>
            </a:endParaRPr>
          </a:p>
        </p:txBody>
      </p:sp>
      <p:sp>
        <p:nvSpPr>
          <p:cNvPr id="14339" name="Content Placeholder 2">
            <a:extLst>
              <a:ext uri="{FF2B5EF4-FFF2-40B4-BE49-F238E27FC236}">
                <a16:creationId xmlns="" xmlns:a16="http://schemas.microsoft.com/office/drawing/2014/main" id="{AEA5E58C-00BC-CB1E-8AA9-5B51CC0A3CCD}"/>
              </a:ext>
            </a:extLst>
          </p:cNvPr>
          <p:cNvSpPr txBox="1">
            <a:spLocks/>
          </p:cNvSpPr>
          <p:nvPr/>
        </p:nvSpPr>
        <p:spPr bwMode="auto">
          <a:xfrm>
            <a:off x="2312988" y="3864279"/>
            <a:ext cx="7566025" cy="110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200"/>
              </a:lnSpc>
              <a:spcAft>
                <a:spcPts val="1200"/>
              </a:spcAft>
              <a:buClr>
                <a:srgbClr val="FFFFFF"/>
              </a:buClr>
              <a:buFont typeface="Wingdings 2" panose="05020102010507070707" pitchFamily="18" charset="2"/>
              <a:buNone/>
            </a:pPr>
            <a:r>
              <a:rPr lang="en-GB" altLang="en-US" sz="4800" b="1" dirty="0">
                <a:solidFill>
                  <a:srgbClr val="FFC000"/>
                </a:solidFill>
                <a:latin typeface="Arial" panose="020B0604020202020204" pitchFamily="34" charset="0"/>
              </a:rPr>
              <a:t>Power through Weakness</a:t>
            </a:r>
            <a:endParaRPr lang="en-US" altLang="en-US" sz="4800" b="1" dirty="0">
              <a:solidFill>
                <a:srgbClr val="FFC000"/>
              </a:solidFill>
              <a:latin typeface="Arial" panose="020B0604020202020204" pitchFamily="34"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60020"/>
            <a:ext cx="11847513" cy="6697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300"/>
              </a:lnSpc>
              <a:spcAft>
                <a:spcPts val="1200"/>
              </a:spcAft>
              <a:buClr>
                <a:srgbClr val="FFFFFF"/>
              </a:buClr>
              <a:buNone/>
            </a:pPr>
            <a:r>
              <a:rPr lang="en-US" altLang="en-US" sz="4400" b="1" dirty="0">
                <a:solidFill>
                  <a:srgbClr val="00B0F0"/>
                </a:solidFill>
              </a:rPr>
              <a:t>They said Paul wasn’t a committed servant…</a:t>
            </a:r>
            <a:endParaRPr lang="en-US" altLang="en-US" sz="4400" dirty="0">
              <a:solidFill>
                <a:srgbClr val="00B0F0"/>
              </a:solidFill>
            </a:endParaRPr>
          </a:p>
          <a:p>
            <a:pPr>
              <a:lnSpc>
                <a:spcPts val="4200"/>
              </a:lnSpc>
              <a:spcAft>
                <a:spcPts val="0"/>
              </a:spcAft>
              <a:buClr>
                <a:srgbClr val="FFFFFF"/>
              </a:buClr>
              <a:buNone/>
            </a:pPr>
            <a:r>
              <a:rPr lang="en-US" altLang="en-US" sz="4400" b="1" dirty="0"/>
              <a:t>2 Corinthians 11:26</a:t>
            </a:r>
            <a:r>
              <a:rPr lang="en-US" altLang="en-US" sz="4400" dirty="0"/>
              <a:t> I have traveled on many long journeys. I have faced danger from rivers and from robbers. I have faced danger from my own people, the Jews, as well as from the Gentiles. </a:t>
            </a:r>
          </a:p>
          <a:p>
            <a:pPr>
              <a:lnSpc>
                <a:spcPts val="4200"/>
              </a:lnSpc>
              <a:spcAft>
                <a:spcPts val="0"/>
              </a:spcAft>
              <a:buClr>
                <a:srgbClr val="FFFFFF"/>
              </a:buClr>
              <a:buNone/>
            </a:pPr>
            <a:r>
              <a:rPr lang="en-US" altLang="en-US" sz="4400" dirty="0"/>
              <a:t>I have faced danger in the cities, in the deserts, and on the seas. And I have faced danger from men who claim to be believers but are not.</a:t>
            </a:r>
          </a:p>
          <a:p>
            <a:pPr>
              <a:lnSpc>
                <a:spcPts val="4200"/>
              </a:lnSpc>
              <a:spcAft>
                <a:spcPts val="0"/>
              </a:spcAft>
              <a:buClr>
                <a:srgbClr val="FFFFFF"/>
              </a:buClr>
              <a:buNone/>
            </a:pPr>
            <a:r>
              <a:rPr lang="en-US" altLang="en-US" sz="4400" dirty="0"/>
              <a:t>27 I have worked hard and long, enduring many sleepless nights. I have been hungry and thirsty and have often gone without food. I have shivered in the cold, without enough clothing to keep me warm.</a:t>
            </a:r>
          </a:p>
        </p:txBody>
      </p:sp>
    </p:spTree>
    <p:extLst>
      <p:ext uri="{BB962C8B-B14F-4D97-AF65-F5344CB8AC3E}">
        <p14:creationId xmlns:p14="http://schemas.microsoft.com/office/powerpoint/2010/main" val="146981081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60020"/>
            <a:ext cx="11847513" cy="6697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300"/>
              </a:lnSpc>
              <a:spcAft>
                <a:spcPts val="1200"/>
              </a:spcAft>
              <a:buClr>
                <a:srgbClr val="FFFFFF"/>
              </a:buClr>
              <a:buNone/>
            </a:pPr>
            <a:r>
              <a:rPr lang="en-US" altLang="en-US" sz="4400" b="1" dirty="0">
                <a:solidFill>
                  <a:srgbClr val="00B0F0"/>
                </a:solidFill>
              </a:rPr>
              <a:t>They said Paul wasn’t a committed servant…</a:t>
            </a:r>
            <a:endParaRPr lang="en-US" altLang="en-US" sz="4400" dirty="0">
              <a:solidFill>
                <a:srgbClr val="00B0F0"/>
              </a:solidFill>
            </a:endParaRPr>
          </a:p>
          <a:p>
            <a:pPr>
              <a:lnSpc>
                <a:spcPts val="4300"/>
              </a:lnSpc>
              <a:spcAft>
                <a:spcPts val="0"/>
              </a:spcAft>
              <a:buClr>
                <a:srgbClr val="FFFFFF"/>
              </a:buClr>
              <a:buNone/>
            </a:pPr>
            <a:r>
              <a:rPr lang="en-US" altLang="en-US" sz="4400" b="1" dirty="0"/>
              <a:t>2 Corinthians 11:28 </a:t>
            </a:r>
            <a:r>
              <a:rPr lang="en-US" altLang="en-US" sz="4400" dirty="0"/>
              <a:t>Then, besides all this, I have the daily burden of my concern for all the churches. </a:t>
            </a:r>
          </a:p>
          <a:p>
            <a:pPr>
              <a:lnSpc>
                <a:spcPts val="4300"/>
              </a:lnSpc>
              <a:spcAft>
                <a:spcPts val="1200"/>
              </a:spcAft>
              <a:buClr>
                <a:srgbClr val="FFFFFF"/>
              </a:buClr>
              <a:buNone/>
            </a:pPr>
            <a:r>
              <a:rPr lang="en-US" altLang="en-US" sz="4400" dirty="0"/>
              <a:t>29 Who is weak without my feeling that weakness? Who is led astray, and I do not burn with anger?</a:t>
            </a:r>
          </a:p>
        </p:txBody>
      </p:sp>
    </p:spTree>
    <p:extLst>
      <p:ext uri="{BB962C8B-B14F-4D97-AF65-F5344CB8AC3E}">
        <p14:creationId xmlns:p14="http://schemas.microsoft.com/office/powerpoint/2010/main" val="71749625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60020"/>
            <a:ext cx="11847513" cy="6697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300"/>
              </a:lnSpc>
              <a:spcAft>
                <a:spcPts val="1200"/>
              </a:spcAft>
              <a:buClr>
                <a:srgbClr val="FFFFFF"/>
              </a:buClr>
              <a:buNone/>
            </a:pPr>
            <a:r>
              <a:rPr lang="en-US" altLang="en-US" sz="4400" b="1" dirty="0"/>
              <a:t>And then Paul pauses…</a:t>
            </a:r>
            <a:endParaRPr lang="en-US" altLang="en-US" sz="4400" dirty="0"/>
          </a:p>
          <a:p>
            <a:pPr>
              <a:lnSpc>
                <a:spcPts val="4300"/>
              </a:lnSpc>
              <a:spcAft>
                <a:spcPts val="1200"/>
              </a:spcAft>
              <a:buClr>
                <a:srgbClr val="FFFFFF"/>
              </a:buClr>
              <a:buNone/>
            </a:pPr>
            <a:r>
              <a:rPr lang="en-US" altLang="en-US" sz="4400" b="1" dirty="0"/>
              <a:t>2 Corinthians 11:30 </a:t>
            </a:r>
            <a:r>
              <a:rPr lang="en-US" altLang="en-US" sz="4400" dirty="0"/>
              <a:t>If I must boast, I would rather boast about the things that show how weak I am.</a:t>
            </a:r>
          </a:p>
        </p:txBody>
      </p:sp>
    </p:spTree>
    <p:extLst>
      <p:ext uri="{BB962C8B-B14F-4D97-AF65-F5344CB8AC3E}">
        <p14:creationId xmlns:p14="http://schemas.microsoft.com/office/powerpoint/2010/main" val="308101450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60020"/>
            <a:ext cx="11847513" cy="6697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300"/>
              </a:lnSpc>
              <a:spcAft>
                <a:spcPts val="1200"/>
              </a:spcAft>
              <a:buClr>
                <a:srgbClr val="FFFFFF"/>
              </a:buClr>
              <a:buNone/>
            </a:pPr>
            <a:r>
              <a:rPr lang="en-US" altLang="en-US" sz="4400" b="1" dirty="0"/>
              <a:t>And then Paul pauses…</a:t>
            </a:r>
            <a:endParaRPr lang="en-US" altLang="en-US" sz="4400" dirty="0"/>
          </a:p>
          <a:p>
            <a:pPr>
              <a:lnSpc>
                <a:spcPts val="4300"/>
              </a:lnSpc>
              <a:spcAft>
                <a:spcPts val="1200"/>
              </a:spcAft>
              <a:buClr>
                <a:srgbClr val="FFFFFF"/>
              </a:buClr>
              <a:buNone/>
            </a:pPr>
            <a:r>
              <a:rPr lang="en-US" altLang="en-US" sz="4400" b="1" dirty="0"/>
              <a:t>2 Corinthians 11:30 </a:t>
            </a:r>
            <a:r>
              <a:rPr lang="en-US" altLang="en-US" sz="4400" dirty="0"/>
              <a:t>If I must boast, I would rather boast about the things that show </a:t>
            </a:r>
            <a:r>
              <a:rPr lang="en-US" altLang="en-US" sz="4400" dirty="0">
                <a:solidFill>
                  <a:srgbClr val="FFC000"/>
                </a:solidFill>
              </a:rPr>
              <a:t>how weak I am</a:t>
            </a:r>
            <a:r>
              <a:rPr lang="en-US" altLang="en-US" sz="4400" dirty="0"/>
              <a:t>.</a:t>
            </a:r>
          </a:p>
        </p:txBody>
      </p:sp>
    </p:spTree>
    <p:extLst>
      <p:ext uri="{BB962C8B-B14F-4D97-AF65-F5344CB8AC3E}">
        <p14:creationId xmlns:p14="http://schemas.microsoft.com/office/powerpoint/2010/main" val="2921080508"/>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60020"/>
            <a:ext cx="11847513" cy="6697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0"/>
              </a:spcAft>
              <a:buClr>
                <a:srgbClr val="FFFFFF"/>
              </a:buClr>
              <a:buNone/>
            </a:pPr>
            <a:r>
              <a:rPr lang="en-US" altLang="en-US" sz="4400" b="1" dirty="0"/>
              <a:t>2 Corinthians 11:31 </a:t>
            </a:r>
            <a:r>
              <a:rPr lang="en-US" altLang="en-US" sz="4400" dirty="0"/>
              <a:t>God, the Father of our Lord Jesus, who is worthy of eternal praise, knows I am not lying. </a:t>
            </a:r>
          </a:p>
          <a:p>
            <a:pPr>
              <a:lnSpc>
                <a:spcPts val="4300"/>
              </a:lnSpc>
              <a:spcAft>
                <a:spcPts val="0"/>
              </a:spcAft>
              <a:buClr>
                <a:srgbClr val="FFFFFF"/>
              </a:buClr>
              <a:buNone/>
            </a:pPr>
            <a:r>
              <a:rPr lang="en-US" altLang="en-US" sz="4400" dirty="0"/>
              <a:t>32 When I was in Damascus, the governor under King </a:t>
            </a:r>
            <a:r>
              <a:rPr lang="en-US" altLang="en-US" sz="4400" dirty="0" err="1"/>
              <a:t>Aretas</a:t>
            </a:r>
            <a:r>
              <a:rPr lang="en-US" altLang="en-US" sz="4400" dirty="0"/>
              <a:t> kept guards at the city gates to catch me. </a:t>
            </a:r>
          </a:p>
          <a:p>
            <a:pPr>
              <a:lnSpc>
                <a:spcPts val="4300"/>
              </a:lnSpc>
              <a:spcAft>
                <a:spcPts val="0"/>
              </a:spcAft>
              <a:buClr>
                <a:srgbClr val="FFFFFF"/>
              </a:buClr>
              <a:buNone/>
            </a:pPr>
            <a:r>
              <a:rPr lang="en-US" altLang="en-US" sz="4400" dirty="0"/>
              <a:t>33 I had to be lowered in a basket through a window in the city wall to escape from him.</a:t>
            </a:r>
          </a:p>
        </p:txBody>
      </p:sp>
      <p:sp>
        <p:nvSpPr>
          <p:cNvPr id="3" name="Text Box 4">
            <a:extLst>
              <a:ext uri="{FF2B5EF4-FFF2-40B4-BE49-F238E27FC236}">
                <a16:creationId xmlns="" xmlns:a16="http://schemas.microsoft.com/office/drawing/2014/main" id="{08D62092-11B8-43DD-B2A7-2E32BD4B014A}"/>
              </a:ext>
            </a:extLst>
          </p:cNvPr>
          <p:cNvSpPr txBox="1">
            <a:spLocks noChangeArrowheads="1"/>
          </p:cNvSpPr>
          <p:nvPr/>
        </p:nvSpPr>
        <p:spPr bwMode="auto">
          <a:xfrm>
            <a:off x="1917589" y="3676986"/>
            <a:ext cx="9362661" cy="860724"/>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500"/>
              </a:lnSpc>
              <a:spcAft>
                <a:spcPts val="1200"/>
              </a:spcAft>
              <a:defRPr/>
            </a:pPr>
            <a:r>
              <a:rPr lang="en-GB" altLang="en-US" sz="4600" dirty="0">
                <a:latin typeface="Arial Narrow" panose="020B0606020202030204" pitchFamily="34" charset="0"/>
              </a:rPr>
              <a:t>But weakness is Paul’s best attribute.</a:t>
            </a:r>
            <a:endParaRPr lang="en-US" altLang="en-US" sz="4600" dirty="0">
              <a:latin typeface="Arial Narrow" panose="020B0606020202030204" pitchFamily="34" charset="0"/>
            </a:endParaRPr>
          </a:p>
        </p:txBody>
      </p:sp>
    </p:spTree>
    <p:extLst>
      <p:ext uri="{BB962C8B-B14F-4D97-AF65-F5344CB8AC3E}">
        <p14:creationId xmlns:p14="http://schemas.microsoft.com/office/powerpoint/2010/main" val="350681146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60020"/>
            <a:ext cx="11847513" cy="6697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One more credential…</a:t>
            </a:r>
          </a:p>
          <a:p>
            <a:pPr>
              <a:lnSpc>
                <a:spcPts val="4300"/>
              </a:lnSpc>
              <a:spcAft>
                <a:spcPts val="1200"/>
              </a:spcAft>
              <a:buClr>
                <a:srgbClr val="FFFFFF"/>
              </a:buClr>
              <a:buNone/>
            </a:pPr>
            <a:endParaRPr lang="en-US" altLang="en-US" sz="4400" b="1" dirty="0"/>
          </a:p>
          <a:p>
            <a:pPr>
              <a:lnSpc>
                <a:spcPts val="4300"/>
              </a:lnSpc>
              <a:spcAft>
                <a:spcPts val="1200"/>
              </a:spcAft>
              <a:buClr>
                <a:srgbClr val="FFFFFF"/>
              </a:buClr>
              <a:buNone/>
            </a:pPr>
            <a:r>
              <a:rPr lang="en-US" altLang="en-US" sz="4400" b="1" dirty="0"/>
              <a:t>2 Corinthians 12:1 </a:t>
            </a:r>
            <a:r>
              <a:rPr lang="en-US" altLang="en-US" sz="4400" dirty="0"/>
              <a:t>This boasting will do no good, but I must go on. I will reluctantly tell about visions and revelations from the Lord.</a:t>
            </a:r>
          </a:p>
        </p:txBody>
      </p:sp>
    </p:spTree>
    <p:extLst>
      <p:ext uri="{BB962C8B-B14F-4D97-AF65-F5344CB8AC3E}">
        <p14:creationId xmlns:p14="http://schemas.microsoft.com/office/powerpoint/2010/main" val="373262190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60020"/>
            <a:ext cx="11847513" cy="6697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One more credential…</a:t>
            </a:r>
          </a:p>
          <a:p>
            <a:pPr>
              <a:lnSpc>
                <a:spcPts val="4300"/>
              </a:lnSpc>
              <a:spcAft>
                <a:spcPts val="1200"/>
              </a:spcAft>
              <a:buClr>
                <a:srgbClr val="FFFFFF"/>
              </a:buClr>
              <a:buNone/>
            </a:pPr>
            <a:endParaRPr lang="en-US" altLang="en-US" sz="4400" b="1" dirty="0"/>
          </a:p>
          <a:p>
            <a:pPr>
              <a:lnSpc>
                <a:spcPts val="4300"/>
              </a:lnSpc>
              <a:spcAft>
                <a:spcPts val="1200"/>
              </a:spcAft>
              <a:buClr>
                <a:srgbClr val="FFFFFF"/>
              </a:buClr>
              <a:buNone/>
            </a:pPr>
            <a:r>
              <a:rPr lang="en-US" altLang="en-US" sz="4400" b="1" dirty="0"/>
              <a:t>2 Corinthians 12:1 </a:t>
            </a:r>
            <a:r>
              <a:rPr lang="en-US" altLang="en-US" sz="4400" dirty="0"/>
              <a:t>This boasting will do no good, but I must go on. I will reluctantly tell about </a:t>
            </a:r>
            <a:r>
              <a:rPr lang="en-US" altLang="en-US" sz="4400" dirty="0">
                <a:solidFill>
                  <a:srgbClr val="FFC000"/>
                </a:solidFill>
              </a:rPr>
              <a:t>visions and revelations</a:t>
            </a:r>
            <a:r>
              <a:rPr lang="en-US" altLang="en-US" sz="4400" dirty="0"/>
              <a:t> from the Lord.</a:t>
            </a:r>
          </a:p>
        </p:txBody>
      </p:sp>
    </p:spTree>
    <p:extLst>
      <p:ext uri="{BB962C8B-B14F-4D97-AF65-F5344CB8AC3E}">
        <p14:creationId xmlns:p14="http://schemas.microsoft.com/office/powerpoint/2010/main" val="35953009"/>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60020"/>
            <a:ext cx="11847513" cy="6697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One more credential…</a:t>
            </a:r>
          </a:p>
          <a:p>
            <a:pPr>
              <a:lnSpc>
                <a:spcPts val="4300"/>
              </a:lnSpc>
              <a:spcAft>
                <a:spcPts val="1200"/>
              </a:spcAft>
              <a:buClr>
                <a:srgbClr val="FFFFFF"/>
              </a:buClr>
              <a:buNone/>
            </a:pPr>
            <a:endParaRPr lang="en-US" altLang="en-US" sz="4400" b="1" dirty="0"/>
          </a:p>
          <a:p>
            <a:pPr>
              <a:lnSpc>
                <a:spcPts val="4300"/>
              </a:lnSpc>
              <a:spcAft>
                <a:spcPts val="1200"/>
              </a:spcAft>
              <a:buClr>
                <a:srgbClr val="FFFFFF"/>
              </a:buClr>
              <a:buNone/>
            </a:pPr>
            <a:r>
              <a:rPr lang="en-US" altLang="en-US" sz="4400" b="1" dirty="0"/>
              <a:t>2 Corinthians 12:2 </a:t>
            </a:r>
            <a:r>
              <a:rPr lang="en-US" altLang="en-US" sz="4400" dirty="0"/>
              <a:t>I was caught up to the third heaven fourteen years ago. Whether I was in my body or out of my body, I don’t know—only God knows. 3 Yes, only God knows whether I was in my body or outside my body. </a:t>
            </a:r>
            <a:br>
              <a:rPr lang="en-US" altLang="en-US" sz="4400" dirty="0"/>
            </a:br>
            <a:r>
              <a:rPr lang="en-US" altLang="en-US" sz="4400" dirty="0"/>
              <a:t>But I do know 4 that I was caught up to paradise and heard things so astounding that they cannot be expressed in words, things no human is allowed to tell.</a:t>
            </a:r>
          </a:p>
        </p:txBody>
      </p:sp>
    </p:spTree>
    <p:extLst>
      <p:ext uri="{BB962C8B-B14F-4D97-AF65-F5344CB8AC3E}">
        <p14:creationId xmlns:p14="http://schemas.microsoft.com/office/powerpoint/2010/main" val="3939814494"/>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60020"/>
            <a:ext cx="11847513" cy="6697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solidFill>
                  <a:schemeClr val="bg1">
                    <a:lumMod val="75000"/>
                    <a:lumOff val="25000"/>
                  </a:schemeClr>
                </a:solidFill>
              </a:rPr>
              <a:t>One more credential…</a:t>
            </a:r>
          </a:p>
          <a:p>
            <a:pPr>
              <a:lnSpc>
                <a:spcPts val="4300"/>
              </a:lnSpc>
              <a:spcAft>
                <a:spcPts val="1200"/>
              </a:spcAft>
              <a:buClr>
                <a:srgbClr val="FFFFFF"/>
              </a:buClr>
              <a:buNone/>
            </a:pPr>
            <a:endParaRPr lang="en-US" altLang="en-US" sz="4400" b="1" dirty="0">
              <a:solidFill>
                <a:schemeClr val="bg1">
                  <a:lumMod val="75000"/>
                  <a:lumOff val="25000"/>
                </a:schemeClr>
              </a:solidFill>
            </a:endParaRPr>
          </a:p>
          <a:p>
            <a:pPr>
              <a:lnSpc>
                <a:spcPts val="4300"/>
              </a:lnSpc>
              <a:spcAft>
                <a:spcPts val="1200"/>
              </a:spcAft>
              <a:buClr>
                <a:srgbClr val="FFFFFF"/>
              </a:buClr>
              <a:buNone/>
            </a:pPr>
            <a:r>
              <a:rPr lang="en-US" altLang="en-US" sz="4400" b="1" dirty="0">
                <a:solidFill>
                  <a:schemeClr val="bg1">
                    <a:lumMod val="75000"/>
                    <a:lumOff val="25000"/>
                  </a:schemeClr>
                </a:solidFill>
              </a:rPr>
              <a:t>2 Corinthians 12:2 </a:t>
            </a:r>
            <a:r>
              <a:rPr lang="en-US" altLang="en-US" sz="4400" dirty="0">
                <a:solidFill>
                  <a:schemeClr val="bg1">
                    <a:lumMod val="75000"/>
                    <a:lumOff val="25000"/>
                  </a:schemeClr>
                </a:solidFill>
              </a:rPr>
              <a:t>I was caught up to the third heaven fourteen years ago. Whether I was in my body or out of my body, I don’t know—only God knows. 3 Yes, only God knows whether I was in my body or outside my body. </a:t>
            </a:r>
            <a:br>
              <a:rPr lang="en-US" altLang="en-US" sz="4400" dirty="0">
                <a:solidFill>
                  <a:schemeClr val="bg1">
                    <a:lumMod val="75000"/>
                    <a:lumOff val="25000"/>
                  </a:schemeClr>
                </a:solidFill>
              </a:rPr>
            </a:br>
            <a:r>
              <a:rPr lang="en-US" altLang="en-US" sz="4400" dirty="0">
                <a:solidFill>
                  <a:schemeClr val="bg1">
                    <a:lumMod val="75000"/>
                    <a:lumOff val="25000"/>
                  </a:schemeClr>
                </a:solidFill>
              </a:rPr>
              <a:t>But I do know 4 that I was caught up to paradise and heard things so astounding that they cannot be expressed in words, things no human is allowed to tell.</a:t>
            </a:r>
          </a:p>
        </p:txBody>
      </p:sp>
      <p:sp>
        <p:nvSpPr>
          <p:cNvPr id="3" name="Text Box 4">
            <a:extLst>
              <a:ext uri="{FF2B5EF4-FFF2-40B4-BE49-F238E27FC236}">
                <a16:creationId xmlns="" xmlns:a16="http://schemas.microsoft.com/office/drawing/2014/main" id="{72708E07-4EBE-4482-B227-0D28A13DF0D8}"/>
              </a:ext>
            </a:extLst>
          </p:cNvPr>
          <p:cNvSpPr txBox="1">
            <a:spLocks noChangeArrowheads="1"/>
          </p:cNvSpPr>
          <p:nvPr/>
        </p:nvSpPr>
        <p:spPr bwMode="auto">
          <a:xfrm>
            <a:off x="2862946" y="914400"/>
            <a:ext cx="6466107" cy="5474970"/>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500"/>
              </a:lnSpc>
              <a:spcAft>
                <a:spcPts val="1200"/>
              </a:spcAft>
              <a:defRPr/>
            </a:pPr>
            <a:r>
              <a:rPr lang="en-GB" altLang="en-US" sz="4600" dirty="0">
                <a:latin typeface="Arial Narrow" panose="020B0606020202030204" pitchFamily="34" charset="0"/>
              </a:rPr>
              <a:t>The only place in the NT where Paul mentions this.</a:t>
            </a:r>
          </a:p>
          <a:p>
            <a:pPr>
              <a:lnSpc>
                <a:spcPts val="4500"/>
              </a:lnSpc>
              <a:spcAft>
                <a:spcPts val="1200"/>
              </a:spcAft>
              <a:defRPr/>
            </a:pPr>
            <a:r>
              <a:rPr lang="en-GB" altLang="en-US" sz="4600" dirty="0">
                <a:latin typeface="Arial Narrow" panose="020B0606020202030204" pitchFamily="34" charset="0"/>
              </a:rPr>
              <a:t>Not something he</a:t>
            </a:r>
            <a:br>
              <a:rPr lang="en-GB" altLang="en-US" sz="4600" dirty="0">
                <a:latin typeface="Arial Narrow" panose="020B0606020202030204" pitchFamily="34" charset="0"/>
              </a:rPr>
            </a:br>
            <a:r>
              <a:rPr lang="en-GB" altLang="en-US" sz="4600" dirty="0">
                <a:latin typeface="Arial Narrow" panose="020B0606020202030204" pitchFamily="34" charset="0"/>
              </a:rPr>
              <a:t>brought up often.</a:t>
            </a:r>
          </a:p>
          <a:p>
            <a:pPr>
              <a:lnSpc>
                <a:spcPts val="4500"/>
              </a:lnSpc>
              <a:spcAft>
                <a:spcPts val="1200"/>
              </a:spcAft>
              <a:defRPr/>
            </a:pPr>
            <a:r>
              <a:rPr lang="en-GB" altLang="en-US" sz="4600" dirty="0">
                <a:latin typeface="Arial Narrow" panose="020B0606020202030204" pitchFamily="34" charset="0"/>
              </a:rPr>
              <a:t>In the third person.</a:t>
            </a:r>
          </a:p>
          <a:p>
            <a:pPr>
              <a:lnSpc>
                <a:spcPts val="4500"/>
              </a:lnSpc>
              <a:spcAft>
                <a:spcPts val="1200"/>
              </a:spcAft>
              <a:defRPr/>
            </a:pPr>
            <a:r>
              <a:rPr lang="en-GB" altLang="en-US" sz="4600" dirty="0">
                <a:latin typeface="Arial Narrow" panose="020B0606020202030204" pitchFamily="34" charset="0"/>
              </a:rPr>
              <a:t>He’s reluctant to feature this on his “resume.”</a:t>
            </a:r>
          </a:p>
          <a:p>
            <a:pPr>
              <a:lnSpc>
                <a:spcPts val="4500"/>
              </a:lnSpc>
              <a:spcAft>
                <a:spcPts val="1200"/>
              </a:spcAft>
              <a:defRPr/>
            </a:pPr>
            <a:r>
              <a:rPr lang="en-GB" altLang="en-US" sz="4600" dirty="0">
                <a:latin typeface="Arial Narrow" panose="020B0606020202030204" pitchFamily="34" charset="0"/>
              </a:rPr>
              <a:t>Why?</a:t>
            </a:r>
            <a:endParaRPr lang="en-US" altLang="en-US" sz="4600" dirty="0">
              <a:latin typeface="Arial Narrow" panose="020B0606020202030204" pitchFamily="34" charset="0"/>
            </a:endParaRPr>
          </a:p>
        </p:txBody>
      </p:sp>
    </p:spTree>
    <p:extLst>
      <p:ext uri="{BB962C8B-B14F-4D97-AF65-F5344CB8AC3E}">
        <p14:creationId xmlns:p14="http://schemas.microsoft.com/office/powerpoint/2010/main" val="173726853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60020"/>
            <a:ext cx="11847513" cy="6697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0"/>
              </a:spcAft>
              <a:buClr>
                <a:srgbClr val="FFFFFF"/>
              </a:buClr>
              <a:buNone/>
            </a:pPr>
            <a:r>
              <a:rPr lang="en-US" altLang="en-US" sz="4400" b="1" dirty="0"/>
              <a:t>2 Corinthians 12:5 </a:t>
            </a:r>
            <a:r>
              <a:rPr lang="en-US" altLang="en-US" sz="4400" dirty="0"/>
              <a:t>That experience is worth boasting about, but I’m not going to do it. </a:t>
            </a:r>
          </a:p>
          <a:p>
            <a:pPr>
              <a:lnSpc>
                <a:spcPts val="4300"/>
              </a:lnSpc>
              <a:spcAft>
                <a:spcPts val="0"/>
              </a:spcAft>
              <a:buClr>
                <a:srgbClr val="FFFFFF"/>
              </a:buClr>
              <a:buNone/>
            </a:pPr>
            <a:r>
              <a:rPr lang="en-US" altLang="en-US" sz="4400" dirty="0">
                <a:solidFill>
                  <a:srgbClr val="FFC000"/>
                </a:solidFill>
              </a:rPr>
              <a:t>I will boast only about my </a:t>
            </a:r>
            <a:r>
              <a:rPr lang="en-US" altLang="en-US" sz="4400" u="sng" dirty="0">
                <a:solidFill>
                  <a:srgbClr val="FFC000"/>
                </a:solidFill>
              </a:rPr>
              <a:t>weaknesses</a:t>
            </a:r>
            <a:r>
              <a:rPr lang="en-US" altLang="en-US" sz="4400" dirty="0">
                <a:solidFill>
                  <a:srgbClr val="FFC000"/>
                </a:solidFill>
              </a:rPr>
              <a:t>.</a:t>
            </a:r>
          </a:p>
        </p:txBody>
      </p:sp>
    </p:spTree>
    <p:extLst>
      <p:ext uri="{BB962C8B-B14F-4D97-AF65-F5344CB8AC3E}">
        <p14:creationId xmlns:p14="http://schemas.microsoft.com/office/powerpoint/2010/main" val="74622992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GB" altLang="en-US" sz="4400" b="1" dirty="0"/>
              <a:t>Some truths in the Bible</a:t>
            </a:r>
            <a:br>
              <a:rPr lang="en-GB" altLang="en-US" sz="4400" b="1" dirty="0"/>
            </a:br>
            <a:r>
              <a:rPr lang="en-GB" altLang="en-US" sz="4400" b="1" dirty="0"/>
              <a:t>seem backward… </a:t>
            </a:r>
            <a:endParaRPr lang="en-GB" altLang="en-US" sz="4400" dirty="0"/>
          </a:p>
        </p:txBody>
      </p:sp>
      <p:sp>
        <p:nvSpPr>
          <p:cNvPr id="4" name="Text Box 4">
            <a:extLst>
              <a:ext uri="{FF2B5EF4-FFF2-40B4-BE49-F238E27FC236}">
                <a16:creationId xmlns="" xmlns:a16="http://schemas.microsoft.com/office/drawing/2014/main" id="{3BAA082A-B1C6-42E5-A58A-128CC291FF1D}"/>
              </a:ext>
            </a:extLst>
          </p:cNvPr>
          <p:cNvSpPr txBox="1">
            <a:spLocks noChangeArrowheads="1"/>
          </p:cNvSpPr>
          <p:nvPr/>
        </p:nvSpPr>
        <p:spPr bwMode="auto">
          <a:xfrm>
            <a:off x="247967" y="1431731"/>
            <a:ext cx="5853113" cy="5140519"/>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300"/>
              </a:lnSpc>
              <a:defRPr/>
            </a:pPr>
            <a:r>
              <a:rPr lang="en-US" altLang="en-US" sz="4400" dirty="0">
                <a:latin typeface="Arial Narrow" panose="020B0606020202030204" pitchFamily="34" charset="0"/>
              </a:rPr>
              <a:t>Isaiah 55:8 &amp; 9 </a:t>
            </a:r>
            <a:r>
              <a:rPr lang="en-US" altLang="en-US" sz="4400" b="0" dirty="0">
                <a:latin typeface="Arial Narrow" panose="020B0606020202030204" pitchFamily="34" charset="0"/>
              </a:rPr>
              <a:t>“For My thoughts are not your thoughts, nor are your ways My ways,” declares the LORD. For as the heavens are higher than the earth, so are My ways higher than your ways and My thoughts than your thoughts.”</a:t>
            </a:r>
          </a:p>
        </p:txBody>
      </p:sp>
    </p:spTree>
    <p:extLst>
      <p:ext uri="{BB962C8B-B14F-4D97-AF65-F5344CB8AC3E}">
        <p14:creationId xmlns:p14="http://schemas.microsoft.com/office/powerpoint/2010/main" val="94362773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60020"/>
            <a:ext cx="11847513" cy="6697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0"/>
              </a:spcAft>
              <a:buClr>
                <a:srgbClr val="FFFFFF"/>
              </a:buClr>
              <a:buNone/>
            </a:pPr>
            <a:r>
              <a:rPr lang="en-US" altLang="en-US" sz="4400" b="1" dirty="0"/>
              <a:t>2 Corinthians 12:6 </a:t>
            </a:r>
            <a:r>
              <a:rPr lang="en-US" altLang="en-US" sz="4400" dirty="0"/>
              <a:t>If I wanted to boast, I would be no fool in doing so, because I would be telling the truth. </a:t>
            </a:r>
            <a:br>
              <a:rPr lang="en-US" altLang="en-US" sz="4400" dirty="0"/>
            </a:br>
            <a:r>
              <a:rPr lang="en-US" altLang="en-US" sz="4400" dirty="0"/>
              <a:t>But I won’t do it, because I don’t want anyone to give me credit beyond what they can see in my life or hear in my message, 7 even though I have received such wonderful revelations from God. So to keep me from becoming </a:t>
            </a:r>
            <a:r>
              <a:rPr lang="en-US" altLang="en-US" sz="4400" dirty="0">
                <a:solidFill>
                  <a:srgbClr val="FFC000"/>
                </a:solidFill>
              </a:rPr>
              <a:t>proud</a:t>
            </a:r>
            <a:r>
              <a:rPr lang="en-US" altLang="en-US" sz="4400" dirty="0"/>
              <a:t>, I was given a thorn in my flesh, a messenger from Satan to torment me and keep me from becoming proud.</a:t>
            </a:r>
            <a:endParaRPr lang="en-US" altLang="en-US" sz="4400" dirty="0">
              <a:solidFill>
                <a:srgbClr val="FFC000"/>
              </a:solidFill>
            </a:endParaRPr>
          </a:p>
        </p:txBody>
      </p:sp>
    </p:spTree>
    <p:extLst>
      <p:ext uri="{BB962C8B-B14F-4D97-AF65-F5344CB8AC3E}">
        <p14:creationId xmlns:p14="http://schemas.microsoft.com/office/powerpoint/2010/main" val="2123701503"/>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60020"/>
            <a:ext cx="11847513" cy="6697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0"/>
              </a:spcAft>
              <a:buClr>
                <a:srgbClr val="FFFFFF"/>
              </a:buClr>
              <a:buNone/>
            </a:pPr>
            <a:r>
              <a:rPr lang="en-US" altLang="en-US" sz="4400" b="1" dirty="0"/>
              <a:t>2 Corinthians 12:6 </a:t>
            </a:r>
            <a:r>
              <a:rPr lang="en-US" altLang="en-US" sz="4400" dirty="0"/>
              <a:t>If I wanted to boast, I would be no fool in doing so, because I would be telling the truth. </a:t>
            </a:r>
            <a:br>
              <a:rPr lang="en-US" altLang="en-US" sz="4400" dirty="0"/>
            </a:br>
            <a:r>
              <a:rPr lang="en-US" altLang="en-US" sz="4400" dirty="0"/>
              <a:t>But I won’t do it, because I don’t want anyone to give me credit beyond what they can see in my life or hear in my message, 7 even though I have received such wonderful revelations from God. So to keep me from becoming </a:t>
            </a:r>
            <a:r>
              <a:rPr lang="en-US" altLang="en-US" sz="4400" dirty="0">
                <a:solidFill>
                  <a:srgbClr val="FFC000"/>
                </a:solidFill>
              </a:rPr>
              <a:t>proud</a:t>
            </a:r>
            <a:r>
              <a:rPr lang="en-US" altLang="en-US" sz="4400" dirty="0"/>
              <a:t>, I was given a </a:t>
            </a:r>
            <a:r>
              <a:rPr lang="en-US" altLang="en-US" sz="4400" dirty="0">
                <a:solidFill>
                  <a:srgbClr val="FFC000"/>
                </a:solidFill>
              </a:rPr>
              <a:t>thorn in my flesh</a:t>
            </a:r>
            <a:r>
              <a:rPr lang="en-US" altLang="en-US" sz="4400" dirty="0"/>
              <a:t>, a messenger from Satan to torment me and keep me from becoming proud.</a:t>
            </a:r>
            <a:endParaRPr lang="en-US" altLang="en-US" sz="4400" dirty="0">
              <a:solidFill>
                <a:srgbClr val="FFC000"/>
              </a:solidFill>
            </a:endParaRPr>
          </a:p>
        </p:txBody>
      </p:sp>
    </p:spTree>
    <p:extLst>
      <p:ext uri="{BB962C8B-B14F-4D97-AF65-F5344CB8AC3E}">
        <p14:creationId xmlns:p14="http://schemas.microsoft.com/office/powerpoint/2010/main" val="2625513833"/>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60020"/>
            <a:ext cx="11847513" cy="6697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0"/>
              </a:spcAft>
              <a:buClr>
                <a:srgbClr val="FFFFFF"/>
              </a:buClr>
              <a:buNone/>
            </a:pPr>
            <a:r>
              <a:rPr lang="en-US" altLang="en-US" sz="4400" b="1" dirty="0"/>
              <a:t>2 Corinthians 12:6 </a:t>
            </a:r>
            <a:r>
              <a:rPr lang="en-US" altLang="en-US" sz="4400" dirty="0"/>
              <a:t>If I wanted to boast, I would be no fool in doing so, because I would be telling the truth. </a:t>
            </a:r>
            <a:br>
              <a:rPr lang="en-US" altLang="en-US" sz="4400" dirty="0"/>
            </a:br>
            <a:r>
              <a:rPr lang="en-US" altLang="en-US" sz="4400" dirty="0"/>
              <a:t>But I won’t do it, because I don’t want anyone to give me credit beyond what they can see in my life or hear in my message, 7 even though I have received such wonderful revelations from God. So to keep me from becoming </a:t>
            </a:r>
            <a:r>
              <a:rPr lang="en-US" altLang="en-US" sz="4400" dirty="0">
                <a:solidFill>
                  <a:srgbClr val="FFC000"/>
                </a:solidFill>
              </a:rPr>
              <a:t>proud</a:t>
            </a:r>
            <a:r>
              <a:rPr lang="en-US" altLang="en-US" sz="4400" dirty="0"/>
              <a:t>, I was given a </a:t>
            </a:r>
            <a:r>
              <a:rPr lang="en-US" altLang="en-US" sz="4400" dirty="0">
                <a:solidFill>
                  <a:srgbClr val="FFC000"/>
                </a:solidFill>
              </a:rPr>
              <a:t>thorn in my flesh</a:t>
            </a:r>
            <a:r>
              <a:rPr lang="en-US" altLang="en-US" sz="4400" dirty="0"/>
              <a:t>, a messenger from Satan to torment me and keep me from becoming proud.</a:t>
            </a:r>
            <a:endParaRPr lang="en-US" altLang="en-US" sz="4400" dirty="0">
              <a:solidFill>
                <a:srgbClr val="FFC000"/>
              </a:solidFill>
            </a:endParaRPr>
          </a:p>
        </p:txBody>
      </p:sp>
      <p:sp>
        <p:nvSpPr>
          <p:cNvPr id="2" name="Speech Bubble: Rectangle 1">
            <a:extLst>
              <a:ext uri="{FF2B5EF4-FFF2-40B4-BE49-F238E27FC236}">
                <a16:creationId xmlns="" xmlns:a16="http://schemas.microsoft.com/office/drawing/2014/main" id="{3B4CCE22-2156-43A5-9677-EEAD82A3ADD7}"/>
              </a:ext>
            </a:extLst>
          </p:cNvPr>
          <p:cNvSpPr/>
          <p:nvPr/>
        </p:nvSpPr>
        <p:spPr>
          <a:xfrm>
            <a:off x="242887" y="4766310"/>
            <a:ext cx="4989513" cy="1760220"/>
          </a:xfrm>
          <a:prstGeom prst="wedgeRectCallout">
            <a:avLst>
              <a:gd name="adj1" fmla="val -38592"/>
              <a:gd name="adj2" fmla="val -93128"/>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4200"/>
              </a:lnSpc>
            </a:pPr>
            <a:r>
              <a:rPr lang="en-US" sz="4400" b="1" dirty="0">
                <a:solidFill>
                  <a:schemeClr val="bg1"/>
                </a:solidFill>
                <a:latin typeface="Arial Narrow" panose="020B0606020202030204" pitchFamily="34" charset="0"/>
              </a:rPr>
              <a:t>Padding our resume with what we’ve done &amp; experienced</a:t>
            </a:r>
          </a:p>
        </p:txBody>
      </p:sp>
    </p:spTree>
    <p:extLst>
      <p:ext uri="{BB962C8B-B14F-4D97-AF65-F5344CB8AC3E}">
        <p14:creationId xmlns:p14="http://schemas.microsoft.com/office/powerpoint/2010/main" val="3559520042"/>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60020"/>
            <a:ext cx="11847513" cy="6697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0"/>
              </a:spcAft>
              <a:buClr>
                <a:srgbClr val="FFFFFF"/>
              </a:buClr>
              <a:buNone/>
            </a:pPr>
            <a:r>
              <a:rPr lang="en-US" altLang="en-US" sz="4400" b="1" dirty="0"/>
              <a:t>2 Corinthians 12:6 </a:t>
            </a:r>
            <a:r>
              <a:rPr lang="en-US" altLang="en-US" sz="4400" dirty="0"/>
              <a:t>If I wanted to boast, I would be no fool in doing so, because I would be telling the truth. </a:t>
            </a:r>
            <a:br>
              <a:rPr lang="en-US" altLang="en-US" sz="4400" dirty="0"/>
            </a:br>
            <a:r>
              <a:rPr lang="en-US" altLang="en-US" sz="4400" dirty="0"/>
              <a:t>But I won’t do it, because I don’t want anyone to give me credit beyond what they can see in my life or hear in my message, 7 even though I have received such wonderful revelations from God. So to keep me from becoming </a:t>
            </a:r>
            <a:r>
              <a:rPr lang="en-US" altLang="en-US" sz="4400" dirty="0">
                <a:solidFill>
                  <a:srgbClr val="FFC000"/>
                </a:solidFill>
              </a:rPr>
              <a:t>proud</a:t>
            </a:r>
            <a:r>
              <a:rPr lang="en-US" altLang="en-US" sz="4400" dirty="0"/>
              <a:t>, I was given a </a:t>
            </a:r>
            <a:r>
              <a:rPr lang="en-US" altLang="en-US" sz="4400" dirty="0">
                <a:solidFill>
                  <a:srgbClr val="FFC000"/>
                </a:solidFill>
              </a:rPr>
              <a:t>thorn in my flesh</a:t>
            </a:r>
            <a:r>
              <a:rPr lang="en-US" altLang="en-US" sz="4400" dirty="0"/>
              <a:t>, a messenger from Satan to torment me and keep me from becoming proud.</a:t>
            </a:r>
            <a:endParaRPr lang="en-US" altLang="en-US" sz="4400" dirty="0">
              <a:solidFill>
                <a:srgbClr val="FFC000"/>
              </a:solidFill>
            </a:endParaRPr>
          </a:p>
        </p:txBody>
      </p:sp>
      <p:sp>
        <p:nvSpPr>
          <p:cNvPr id="2" name="Speech Bubble: Rectangle 1">
            <a:extLst>
              <a:ext uri="{FF2B5EF4-FFF2-40B4-BE49-F238E27FC236}">
                <a16:creationId xmlns="" xmlns:a16="http://schemas.microsoft.com/office/drawing/2014/main" id="{3B4CCE22-2156-43A5-9677-EEAD82A3ADD7}"/>
              </a:ext>
            </a:extLst>
          </p:cNvPr>
          <p:cNvSpPr/>
          <p:nvPr/>
        </p:nvSpPr>
        <p:spPr>
          <a:xfrm>
            <a:off x="242887" y="4766310"/>
            <a:ext cx="6032183" cy="1760220"/>
          </a:xfrm>
          <a:prstGeom prst="wedgeRectCallout">
            <a:avLst>
              <a:gd name="adj1" fmla="val 41749"/>
              <a:gd name="adj2" fmla="val -89881"/>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4200"/>
              </a:lnSpc>
            </a:pPr>
            <a:r>
              <a:rPr lang="en-US" sz="4400" b="1" dirty="0">
                <a:solidFill>
                  <a:schemeClr val="bg1"/>
                </a:solidFill>
                <a:latin typeface="Arial Narrow" panose="020B0606020202030204" pitchFamily="34" charset="0"/>
              </a:rPr>
              <a:t>What was it?</a:t>
            </a:r>
          </a:p>
        </p:txBody>
      </p:sp>
    </p:spTree>
    <p:extLst>
      <p:ext uri="{BB962C8B-B14F-4D97-AF65-F5344CB8AC3E}">
        <p14:creationId xmlns:p14="http://schemas.microsoft.com/office/powerpoint/2010/main" val="1574477971"/>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60020"/>
            <a:ext cx="11847513" cy="6697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0"/>
              </a:spcAft>
              <a:buClr>
                <a:srgbClr val="FFFFFF"/>
              </a:buClr>
              <a:buNone/>
            </a:pPr>
            <a:r>
              <a:rPr lang="en-US" altLang="en-US" sz="4400" b="1" dirty="0"/>
              <a:t>2 Corinthians 12:6 </a:t>
            </a:r>
            <a:r>
              <a:rPr lang="en-US" altLang="en-US" sz="4400" dirty="0"/>
              <a:t>If I wanted to boast, I would be no fool in doing so, because I would be telling the truth. </a:t>
            </a:r>
            <a:br>
              <a:rPr lang="en-US" altLang="en-US" sz="4400" dirty="0"/>
            </a:br>
            <a:r>
              <a:rPr lang="en-US" altLang="en-US" sz="4400" dirty="0"/>
              <a:t>But I won’t do it, because I don’t want anyone to give me credit beyond what they can see in my life or hear in my message, 7 even though I have received such wonderful revelations from God. So to keep me from becoming </a:t>
            </a:r>
            <a:r>
              <a:rPr lang="en-US" altLang="en-US" sz="4400" dirty="0">
                <a:solidFill>
                  <a:srgbClr val="FFC000"/>
                </a:solidFill>
              </a:rPr>
              <a:t>proud</a:t>
            </a:r>
            <a:r>
              <a:rPr lang="en-US" altLang="en-US" sz="4400" dirty="0"/>
              <a:t>, I was given a </a:t>
            </a:r>
            <a:r>
              <a:rPr lang="en-US" altLang="en-US" sz="4400" dirty="0">
                <a:solidFill>
                  <a:srgbClr val="FFC000"/>
                </a:solidFill>
              </a:rPr>
              <a:t>thorn in my flesh</a:t>
            </a:r>
            <a:r>
              <a:rPr lang="en-US" altLang="en-US" sz="4400" dirty="0"/>
              <a:t>, a messenger from Satan to torment me and keep me from becoming proud.</a:t>
            </a:r>
            <a:endParaRPr lang="en-US" altLang="en-US" sz="4400" dirty="0">
              <a:solidFill>
                <a:srgbClr val="FFC000"/>
              </a:solidFill>
            </a:endParaRPr>
          </a:p>
        </p:txBody>
      </p:sp>
      <p:sp>
        <p:nvSpPr>
          <p:cNvPr id="2" name="Speech Bubble: Rectangle 1">
            <a:extLst>
              <a:ext uri="{FF2B5EF4-FFF2-40B4-BE49-F238E27FC236}">
                <a16:creationId xmlns="" xmlns:a16="http://schemas.microsoft.com/office/drawing/2014/main" id="{3B4CCE22-2156-43A5-9677-EEAD82A3ADD7}"/>
              </a:ext>
            </a:extLst>
          </p:cNvPr>
          <p:cNvSpPr/>
          <p:nvPr/>
        </p:nvSpPr>
        <p:spPr>
          <a:xfrm>
            <a:off x="242887" y="4766310"/>
            <a:ext cx="6032183" cy="1760220"/>
          </a:xfrm>
          <a:prstGeom prst="wedgeRectCallout">
            <a:avLst>
              <a:gd name="adj1" fmla="val 41749"/>
              <a:gd name="adj2" fmla="val -89881"/>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4200"/>
              </a:lnSpc>
            </a:pPr>
            <a:r>
              <a:rPr lang="en-US" sz="4400" b="1" dirty="0">
                <a:solidFill>
                  <a:schemeClr val="bg1"/>
                </a:solidFill>
                <a:latin typeface="Arial Narrow" panose="020B0606020202030204" pitchFamily="34" charset="0"/>
              </a:rPr>
              <a:t>Likely a physical ailment</a:t>
            </a:r>
          </a:p>
          <a:p>
            <a:pPr algn="ctr">
              <a:lnSpc>
                <a:spcPts val="4200"/>
              </a:lnSpc>
            </a:pPr>
            <a:r>
              <a:rPr lang="en-US" sz="4400" b="1" dirty="0">
                <a:solidFill>
                  <a:schemeClr val="bg1"/>
                </a:solidFill>
                <a:latin typeface="Arial Narrow" panose="020B0606020202030204" pitchFamily="34" charset="0"/>
              </a:rPr>
              <a:t>Very uncomfortable </a:t>
            </a:r>
          </a:p>
          <a:p>
            <a:pPr algn="ctr">
              <a:lnSpc>
                <a:spcPts val="4200"/>
              </a:lnSpc>
            </a:pPr>
            <a:r>
              <a:rPr lang="en-US" sz="4400" b="1" dirty="0">
                <a:solidFill>
                  <a:schemeClr val="bg1"/>
                </a:solidFill>
                <a:latin typeface="Arial Narrow" panose="020B0606020202030204" pitchFamily="34" charset="0"/>
              </a:rPr>
              <a:t>Sent by Satan</a:t>
            </a:r>
          </a:p>
        </p:txBody>
      </p:sp>
    </p:spTree>
    <p:extLst>
      <p:ext uri="{BB962C8B-B14F-4D97-AF65-F5344CB8AC3E}">
        <p14:creationId xmlns:p14="http://schemas.microsoft.com/office/powerpoint/2010/main" val="295168957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60020"/>
            <a:ext cx="11847513" cy="6697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0"/>
              </a:spcAft>
              <a:buClr>
                <a:srgbClr val="FFFFFF"/>
              </a:buClr>
              <a:buNone/>
            </a:pPr>
            <a:r>
              <a:rPr lang="en-US" altLang="en-US" sz="4400" b="1" dirty="0"/>
              <a:t>2 Corinthians 12:6 </a:t>
            </a:r>
            <a:r>
              <a:rPr lang="en-US" altLang="en-US" sz="4400" dirty="0"/>
              <a:t>If I wanted to boast, I would be no fool in doing so, because I would be telling the truth. </a:t>
            </a:r>
            <a:br>
              <a:rPr lang="en-US" altLang="en-US" sz="4400" dirty="0"/>
            </a:br>
            <a:r>
              <a:rPr lang="en-US" altLang="en-US" sz="4400" dirty="0"/>
              <a:t>But I won’t do it, because I don’t want anyone to give me credit beyond what they can see in my life or hear in my message, 7 even though I have received such wonderful revelations from God. So to keep me from becoming </a:t>
            </a:r>
            <a:r>
              <a:rPr lang="en-US" altLang="en-US" sz="4400" dirty="0">
                <a:solidFill>
                  <a:srgbClr val="FFC000"/>
                </a:solidFill>
              </a:rPr>
              <a:t>proud</a:t>
            </a:r>
            <a:r>
              <a:rPr lang="en-US" altLang="en-US" sz="4400" dirty="0"/>
              <a:t>, I was given a </a:t>
            </a:r>
            <a:r>
              <a:rPr lang="en-US" altLang="en-US" sz="4400" dirty="0">
                <a:solidFill>
                  <a:srgbClr val="FFC000"/>
                </a:solidFill>
              </a:rPr>
              <a:t>thorn in my flesh</a:t>
            </a:r>
            <a:r>
              <a:rPr lang="en-US" altLang="en-US" sz="4400" dirty="0"/>
              <a:t>, a messenger from Satan to torment me and keep me from becoming proud.</a:t>
            </a:r>
            <a:endParaRPr lang="en-US" altLang="en-US" sz="4400" dirty="0">
              <a:solidFill>
                <a:srgbClr val="FFC000"/>
              </a:solidFill>
            </a:endParaRPr>
          </a:p>
        </p:txBody>
      </p:sp>
      <p:sp>
        <p:nvSpPr>
          <p:cNvPr id="2" name="Speech Bubble: Rectangle 1">
            <a:extLst>
              <a:ext uri="{FF2B5EF4-FFF2-40B4-BE49-F238E27FC236}">
                <a16:creationId xmlns="" xmlns:a16="http://schemas.microsoft.com/office/drawing/2014/main" id="{3B4CCE22-2156-43A5-9677-EEAD82A3ADD7}"/>
              </a:ext>
            </a:extLst>
          </p:cNvPr>
          <p:cNvSpPr/>
          <p:nvPr/>
        </p:nvSpPr>
        <p:spPr>
          <a:xfrm>
            <a:off x="242887" y="4766310"/>
            <a:ext cx="6032183" cy="1760220"/>
          </a:xfrm>
          <a:prstGeom prst="wedgeRectCallout">
            <a:avLst>
              <a:gd name="adj1" fmla="val 41749"/>
              <a:gd name="adj2" fmla="val -89881"/>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4200"/>
              </a:lnSpc>
            </a:pPr>
            <a:r>
              <a:rPr lang="en-US" sz="4400" b="1" dirty="0">
                <a:solidFill>
                  <a:schemeClr val="bg1"/>
                </a:solidFill>
                <a:latin typeface="Arial Narrow" panose="020B0606020202030204" pitchFamily="34" charset="0"/>
              </a:rPr>
              <a:t>An eye infection?</a:t>
            </a:r>
          </a:p>
          <a:p>
            <a:pPr algn="ctr">
              <a:lnSpc>
                <a:spcPts val="4200"/>
              </a:lnSpc>
            </a:pPr>
            <a:r>
              <a:rPr lang="en-US" sz="4400" b="1" dirty="0">
                <a:solidFill>
                  <a:schemeClr val="bg1"/>
                </a:solidFill>
                <a:latin typeface="Arial Narrow" panose="020B0606020202030204" pitchFamily="34" charset="0"/>
              </a:rPr>
              <a:t>(Gal. 4:13-15; 6:11)</a:t>
            </a:r>
          </a:p>
        </p:txBody>
      </p:sp>
    </p:spTree>
    <p:extLst>
      <p:ext uri="{BB962C8B-B14F-4D97-AF65-F5344CB8AC3E}">
        <p14:creationId xmlns:p14="http://schemas.microsoft.com/office/powerpoint/2010/main" val="41589937"/>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60020"/>
            <a:ext cx="11847513" cy="6697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0"/>
              </a:spcAft>
              <a:buClr>
                <a:srgbClr val="FFFFFF"/>
              </a:buClr>
              <a:buNone/>
            </a:pPr>
            <a:r>
              <a:rPr lang="en-US" altLang="en-US" sz="4400" b="1" dirty="0"/>
              <a:t>2 Corinthians 12:6 </a:t>
            </a:r>
            <a:r>
              <a:rPr lang="en-US" altLang="en-US" sz="4400" dirty="0"/>
              <a:t>If I wanted to boast, I would be no fool in doing so, because I would be telling the truth. </a:t>
            </a:r>
            <a:br>
              <a:rPr lang="en-US" altLang="en-US" sz="4400" dirty="0"/>
            </a:br>
            <a:r>
              <a:rPr lang="en-US" altLang="en-US" sz="4400" dirty="0"/>
              <a:t>But I won’t do it, because I don’t want anyone to give me credit beyond what they can see in my life or hear in my message, 7 even though I have received such wonderful revelations from God. So to keep me from becoming </a:t>
            </a:r>
            <a:r>
              <a:rPr lang="en-US" altLang="en-US" sz="4400" dirty="0">
                <a:solidFill>
                  <a:srgbClr val="FFC000"/>
                </a:solidFill>
              </a:rPr>
              <a:t>proud</a:t>
            </a:r>
            <a:r>
              <a:rPr lang="en-US" altLang="en-US" sz="4400" dirty="0"/>
              <a:t>, I was given a </a:t>
            </a:r>
            <a:r>
              <a:rPr lang="en-US" altLang="en-US" sz="4400" dirty="0">
                <a:solidFill>
                  <a:srgbClr val="FFC000"/>
                </a:solidFill>
              </a:rPr>
              <a:t>thorn in my flesh</a:t>
            </a:r>
            <a:r>
              <a:rPr lang="en-US" altLang="en-US" sz="4400" dirty="0"/>
              <a:t>, a messenger from Satan to torment me and keep me from becoming proud.</a:t>
            </a:r>
            <a:endParaRPr lang="en-US" altLang="en-US" sz="4400" dirty="0">
              <a:solidFill>
                <a:srgbClr val="FFC000"/>
              </a:solidFill>
            </a:endParaRPr>
          </a:p>
        </p:txBody>
      </p:sp>
      <p:sp>
        <p:nvSpPr>
          <p:cNvPr id="2" name="Speech Bubble: Rectangle 1">
            <a:extLst>
              <a:ext uri="{FF2B5EF4-FFF2-40B4-BE49-F238E27FC236}">
                <a16:creationId xmlns="" xmlns:a16="http://schemas.microsoft.com/office/drawing/2014/main" id="{3B4CCE22-2156-43A5-9677-EEAD82A3ADD7}"/>
              </a:ext>
            </a:extLst>
          </p:cNvPr>
          <p:cNvSpPr/>
          <p:nvPr/>
        </p:nvSpPr>
        <p:spPr>
          <a:xfrm>
            <a:off x="242887" y="4766310"/>
            <a:ext cx="6032183" cy="1760220"/>
          </a:xfrm>
          <a:prstGeom prst="wedgeRectCallout">
            <a:avLst>
              <a:gd name="adj1" fmla="val 41749"/>
              <a:gd name="adj2" fmla="val -89881"/>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4200"/>
              </a:lnSpc>
            </a:pPr>
            <a:r>
              <a:rPr lang="en-US" sz="4400" b="1" dirty="0">
                <a:solidFill>
                  <a:schemeClr val="bg1"/>
                </a:solidFill>
                <a:latin typeface="Arial Narrow" panose="020B0606020202030204" pitchFamily="34" charset="0"/>
              </a:rPr>
              <a:t>Whatever it was,</a:t>
            </a:r>
            <a:br>
              <a:rPr lang="en-US" sz="4400" b="1" dirty="0">
                <a:solidFill>
                  <a:schemeClr val="bg1"/>
                </a:solidFill>
                <a:latin typeface="Arial Narrow" panose="020B0606020202030204" pitchFamily="34" charset="0"/>
              </a:rPr>
            </a:br>
            <a:r>
              <a:rPr lang="en-US" sz="4400" b="1" dirty="0">
                <a:solidFill>
                  <a:schemeClr val="bg1"/>
                </a:solidFill>
                <a:latin typeface="Arial Narrow" panose="020B0606020202030204" pitchFamily="34" charset="0"/>
              </a:rPr>
              <a:t>it confronted Paul</a:t>
            </a:r>
            <a:br>
              <a:rPr lang="en-US" sz="4400" b="1" dirty="0">
                <a:solidFill>
                  <a:schemeClr val="bg1"/>
                </a:solidFill>
                <a:latin typeface="Arial Narrow" panose="020B0606020202030204" pitchFamily="34" charset="0"/>
              </a:rPr>
            </a:br>
            <a:r>
              <a:rPr lang="en-US" sz="4400" b="1" dirty="0">
                <a:solidFill>
                  <a:schemeClr val="bg1"/>
                </a:solidFill>
                <a:latin typeface="Arial Narrow" panose="020B0606020202030204" pitchFamily="34" charset="0"/>
              </a:rPr>
              <a:t>with his </a:t>
            </a:r>
            <a:r>
              <a:rPr lang="en-US" sz="4400" b="1" u="sng" dirty="0">
                <a:solidFill>
                  <a:schemeClr val="bg1"/>
                </a:solidFill>
                <a:latin typeface="Arial Narrow" panose="020B0606020202030204" pitchFamily="34" charset="0"/>
              </a:rPr>
              <a:t>weakness</a:t>
            </a:r>
            <a:r>
              <a:rPr lang="en-US" sz="4400" b="1" dirty="0">
                <a:solidFill>
                  <a:schemeClr val="bg1"/>
                </a:solidFill>
                <a:latin typeface="Arial Narrow" panose="020B0606020202030204" pitchFamily="34" charset="0"/>
              </a:rPr>
              <a:t>.</a:t>
            </a:r>
          </a:p>
        </p:txBody>
      </p:sp>
    </p:spTree>
    <p:extLst>
      <p:ext uri="{BB962C8B-B14F-4D97-AF65-F5344CB8AC3E}">
        <p14:creationId xmlns:p14="http://schemas.microsoft.com/office/powerpoint/2010/main" val="313008872"/>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60020"/>
            <a:ext cx="11847513" cy="6697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0"/>
              </a:spcAft>
              <a:buClr>
                <a:srgbClr val="FFFFFF"/>
              </a:buClr>
              <a:buNone/>
            </a:pPr>
            <a:r>
              <a:rPr lang="en-US" altLang="en-US" sz="4400" b="1" dirty="0"/>
              <a:t>2 Corinthians 12:8 </a:t>
            </a:r>
            <a:r>
              <a:rPr lang="en-US" altLang="en-US" sz="4400" dirty="0"/>
              <a:t>Three different times I begged the Lord to take it away. </a:t>
            </a:r>
            <a:endParaRPr lang="en-US" altLang="en-US" sz="4400" dirty="0">
              <a:solidFill>
                <a:srgbClr val="FFC000"/>
              </a:solidFill>
            </a:endParaRPr>
          </a:p>
        </p:txBody>
      </p:sp>
      <p:sp>
        <p:nvSpPr>
          <p:cNvPr id="4" name="Text Box 4">
            <a:extLst>
              <a:ext uri="{FF2B5EF4-FFF2-40B4-BE49-F238E27FC236}">
                <a16:creationId xmlns="" xmlns:a16="http://schemas.microsoft.com/office/drawing/2014/main" id="{82D494D2-16B3-41D9-96D6-0FA9FE1FF395}"/>
              </a:ext>
            </a:extLst>
          </p:cNvPr>
          <p:cNvSpPr txBox="1">
            <a:spLocks noChangeArrowheads="1"/>
          </p:cNvSpPr>
          <p:nvPr/>
        </p:nvSpPr>
        <p:spPr bwMode="auto">
          <a:xfrm>
            <a:off x="4546489" y="910926"/>
            <a:ext cx="6277721" cy="1352214"/>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500"/>
              </a:lnSpc>
              <a:spcAft>
                <a:spcPts val="1200"/>
              </a:spcAft>
              <a:defRPr/>
            </a:pPr>
            <a:r>
              <a:rPr lang="en-GB" altLang="en-US" sz="4600" dirty="0">
                <a:latin typeface="Arial Narrow" panose="020B0606020202030204" pitchFamily="34" charset="0"/>
              </a:rPr>
              <a:t>It’s OK to ask God to take our thorn away.</a:t>
            </a:r>
            <a:endParaRPr lang="en-US" altLang="en-US" sz="4600" dirty="0">
              <a:latin typeface="Arial Narrow" panose="020B0606020202030204" pitchFamily="34" charset="0"/>
            </a:endParaRPr>
          </a:p>
        </p:txBody>
      </p:sp>
    </p:spTree>
    <p:extLst>
      <p:ext uri="{BB962C8B-B14F-4D97-AF65-F5344CB8AC3E}">
        <p14:creationId xmlns:p14="http://schemas.microsoft.com/office/powerpoint/2010/main" val="295499247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60020"/>
            <a:ext cx="11847513" cy="6697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0"/>
              </a:spcAft>
              <a:buClr>
                <a:srgbClr val="FFFFFF"/>
              </a:buClr>
              <a:buNone/>
            </a:pPr>
            <a:r>
              <a:rPr lang="en-US" altLang="en-US" sz="4400" b="1" dirty="0"/>
              <a:t>2 Corinthians 12:8 </a:t>
            </a:r>
            <a:r>
              <a:rPr lang="en-US" altLang="en-US" sz="4400" dirty="0"/>
              <a:t>Three different times I begged the Lord to take it away. </a:t>
            </a:r>
            <a:endParaRPr lang="en-US" altLang="en-US" sz="4400" dirty="0">
              <a:solidFill>
                <a:srgbClr val="FFC000"/>
              </a:solidFill>
            </a:endParaRPr>
          </a:p>
        </p:txBody>
      </p:sp>
      <p:sp>
        <p:nvSpPr>
          <p:cNvPr id="4" name="Text Box 4">
            <a:extLst>
              <a:ext uri="{FF2B5EF4-FFF2-40B4-BE49-F238E27FC236}">
                <a16:creationId xmlns="" xmlns:a16="http://schemas.microsoft.com/office/drawing/2014/main" id="{82D494D2-16B3-41D9-96D6-0FA9FE1FF395}"/>
              </a:ext>
            </a:extLst>
          </p:cNvPr>
          <p:cNvSpPr txBox="1">
            <a:spLocks noChangeArrowheads="1"/>
          </p:cNvSpPr>
          <p:nvPr/>
        </p:nvSpPr>
        <p:spPr bwMode="auto">
          <a:xfrm>
            <a:off x="5575189" y="910926"/>
            <a:ext cx="4254611" cy="1352214"/>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500"/>
              </a:lnSpc>
              <a:spcAft>
                <a:spcPts val="1200"/>
              </a:spcAft>
              <a:defRPr/>
            </a:pPr>
            <a:r>
              <a:rPr lang="en-GB" altLang="en-US" sz="4600" dirty="0">
                <a:latin typeface="Arial Narrow" panose="020B0606020202030204" pitchFamily="34" charset="0"/>
              </a:rPr>
              <a:t>But sometimes, God says “no”…</a:t>
            </a:r>
            <a:endParaRPr lang="en-US" altLang="en-US" sz="4600" dirty="0">
              <a:latin typeface="Arial Narrow" panose="020B0606020202030204" pitchFamily="34" charset="0"/>
            </a:endParaRPr>
          </a:p>
        </p:txBody>
      </p:sp>
    </p:spTree>
    <p:extLst>
      <p:ext uri="{BB962C8B-B14F-4D97-AF65-F5344CB8AC3E}">
        <p14:creationId xmlns:p14="http://schemas.microsoft.com/office/powerpoint/2010/main" val="2379700417"/>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60020"/>
            <a:ext cx="11847513" cy="6697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0"/>
              </a:spcAft>
              <a:buClr>
                <a:srgbClr val="FFFFFF"/>
              </a:buClr>
              <a:buNone/>
            </a:pPr>
            <a:r>
              <a:rPr lang="en-US" altLang="en-US" sz="4400" b="1" dirty="0"/>
              <a:t>2 Corinthians 12:9</a:t>
            </a:r>
            <a:r>
              <a:rPr lang="en-US" altLang="en-US" sz="4400" dirty="0"/>
              <a:t> Each time he said, “My grace is all you need. My power works best in weakness”… </a:t>
            </a:r>
            <a:endParaRPr lang="en-US" altLang="en-US" sz="4400" dirty="0">
              <a:solidFill>
                <a:srgbClr val="FFC000"/>
              </a:solidFill>
            </a:endParaRPr>
          </a:p>
        </p:txBody>
      </p:sp>
    </p:spTree>
    <p:extLst>
      <p:ext uri="{BB962C8B-B14F-4D97-AF65-F5344CB8AC3E}">
        <p14:creationId xmlns:p14="http://schemas.microsoft.com/office/powerpoint/2010/main" val="84423774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GB" altLang="en-US" sz="4400" b="1" dirty="0"/>
              <a:t>Some truths in the Bible</a:t>
            </a:r>
            <a:br>
              <a:rPr lang="en-GB" altLang="en-US" sz="4400" b="1" dirty="0"/>
            </a:br>
            <a:r>
              <a:rPr lang="en-GB" altLang="en-US" sz="4400" b="1" dirty="0"/>
              <a:t>seem backward… </a:t>
            </a:r>
            <a:endParaRPr lang="en-GB" altLang="en-US" sz="4400" dirty="0"/>
          </a:p>
        </p:txBody>
      </p:sp>
      <p:sp>
        <p:nvSpPr>
          <p:cNvPr id="7" name="Text Box 4">
            <a:extLst>
              <a:ext uri="{FF2B5EF4-FFF2-40B4-BE49-F238E27FC236}">
                <a16:creationId xmlns="" xmlns:a16="http://schemas.microsoft.com/office/drawing/2014/main" id="{7C2A0CA6-98F2-4E65-A9AB-A44088DC4317}"/>
              </a:ext>
            </a:extLst>
          </p:cNvPr>
          <p:cNvSpPr txBox="1">
            <a:spLocks noChangeArrowheads="1"/>
          </p:cNvSpPr>
          <p:nvPr/>
        </p:nvSpPr>
        <p:spPr bwMode="auto">
          <a:xfrm>
            <a:off x="3189262" y="3502025"/>
            <a:ext cx="5813475" cy="860724"/>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500"/>
              </a:lnSpc>
              <a:spcAft>
                <a:spcPts val="1200"/>
              </a:spcAft>
              <a:defRPr/>
            </a:pPr>
            <a:r>
              <a:rPr lang="en-GB" altLang="en-US" sz="4600" dirty="0">
                <a:latin typeface="Arial Narrow" panose="020B0606020202030204" pitchFamily="34" charset="0"/>
              </a:rPr>
              <a:t>God sees what we miss.</a:t>
            </a:r>
            <a:endParaRPr lang="en-US" altLang="en-US" sz="4600" dirty="0">
              <a:latin typeface="Arial Narrow" panose="020B0606020202030204" pitchFamily="34" charset="0"/>
            </a:endParaRPr>
          </a:p>
        </p:txBody>
      </p:sp>
    </p:spTree>
    <p:extLst>
      <p:ext uri="{BB962C8B-B14F-4D97-AF65-F5344CB8AC3E}">
        <p14:creationId xmlns:p14="http://schemas.microsoft.com/office/powerpoint/2010/main" val="322381428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60020"/>
            <a:ext cx="11847513" cy="6697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0"/>
              </a:spcAft>
              <a:buClr>
                <a:srgbClr val="FFFFFF"/>
              </a:buClr>
              <a:buNone/>
            </a:pPr>
            <a:r>
              <a:rPr lang="en-US" altLang="en-US" sz="4400" b="1" dirty="0"/>
              <a:t>2 Corinthians 12:9</a:t>
            </a:r>
            <a:r>
              <a:rPr lang="en-US" altLang="en-US" sz="4400" dirty="0"/>
              <a:t> Each time he said, “My grace is all you need. </a:t>
            </a:r>
            <a:r>
              <a:rPr lang="en-US" altLang="en-US" sz="4400" dirty="0">
                <a:solidFill>
                  <a:srgbClr val="FFC000"/>
                </a:solidFill>
              </a:rPr>
              <a:t>My power works best in weakness</a:t>
            </a:r>
            <a:r>
              <a:rPr lang="en-US" altLang="en-US" sz="4400" dirty="0"/>
              <a:t>”… </a:t>
            </a:r>
            <a:endParaRPr lang="en-US" altLang="en-US" sz="4400" dirty="0">
              <a:solidFill>
                <a:srgbClr val="FFC000"/>
              </a:solidFill>
            </a:endParaRPr>
          </a:p>
        </p:txBody>
      </p:sp>
      <p:sp>
        <p:nvSpPr>
          <p:cNvPr id="3" name="Text Box 4">
            <a:extLst>
              <a:ext uri="{FF2B5EF4-FFF2-40B4-BE49-F238E27FC236}">
                <a16:creationId xmlns="" xmlns:a16="http://schemas.microsoft.com/office/drawing/2014/main" id="{DD7F91AC-B1CF-4A7C-857A-5285DC0F67FE}"/>
              </a:ext>
            </a:extLst>
          </p:cNvPr>
          <p:cNvSpPr txBox="1">
            <a:spLocks noChangeArrowheads="1"/>
          </p:cNvSpPr>
          <p:nvPr/>
        </p:nvSpPr>
        <p:spPr bwMode="auto">
          <a:xfrm>
            <a:off x="4927601" y="1413846"/>
            <a:ext cx="5484050" cy="2506644"/>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500"/>
              </a:lnSpc>
              <a:spcAft>
                <a:spcPts val="1200"/>
              </a:spcAft>
              <a:defRPr/>
            </a:pPr>
            <a:r>
              <a:rPr lang="en-GB" altLang="en-US" sz="4600" dirty="0">
                <a:latin typeface="Arial Narrow" panose="020B0606020202030204" pitchFamily="34" charset="0"/>
              </a:rPr>
              <a:t>You think this thorn</a:t>
            </a:r>
            <a:br>
              <a:rPr lang="en-GB" altLang="en-US" sz="4600" dirty="0">
                <a:latin typeface="Arial Narrow" panose="020B0606020202030204" pitchFamily="34" charset="0"/>
              </a:rPr>
            </a:br>
            <a:r>
              <a:rPr lang="en-GB" altLang="en-US" sz="4600" dirty="0">
                <a:latin typeface="Arial Narrow" panose="020B0606020202030204" pitchFamily="34" charset="0"/>
              </a:rPr>
              <a:t>makes you powerless,</a:t>
            </a:r>
            <a:br>
              <a:rPr lang="en-GB" altLang="en-US" sz="4600" dirty="0">
                <a:latin typeface="Arial Narrow" panose="020B0606020202030204" pitchFamily="34" charset="0"/>
              </a:rPr>
            </a:br>
            <a:r>
              <a:rPr lang="en-GB" altLang="en-US" sz="4600" dirty="0">
                <a:latin typeface="Arial Narrow" panose="020B0606020202030204" pitchFamily="34" charset="0"/>
              </a:rPr>
              <a:t>but through it you will experience my power.</a:t>
            </a:r>
            <a:endParaRPr lang="en-US" altLang="en-US" sz="4600" dirty="0">
              <a:latin typeface="Arial Narrow" panose="020B0606020202030204" pitchFamily="34" charset="0"/>
            </a:endParaRPr>
          </a:p>
        </p:txBody>
      </p:sp>
    </p:spTree>
    <p:extLst>
      <p:ext uri="{BB962C8B-B14F-4D97-AF65-F5344CB8AC3E}">
        <p14:creationId xmlns:p14="http://schemas.microsoft.com/office/powerpoint/2010/main" val="279911578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60020"/>
            <a:ext cx="11847513" cy="6697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0"/>
              </a:spcAft>
              <a:buClr>
                <a:srgbClr val="FFFFFF"/>
              </a:buClr>
              <a:buNone/>
            </a:pPr>
            <a:r>
              <a:rPr lang="en-US" altLang="en-US" sz="4400" b="1" dirty="0">
                <a:solidFill>
                  <a:schemeClr val="bg1">
                    <a:lumMod val="75000"/>
                    <a:lumOff val="25000"/>
                  </a:schemeClr>
                </a:solidFill>
              </a:rPr>
              <a:t>2 Corinthians 12:9</a:t>
            </a:r>
            <a:r>
              <a:rPr lang="en-US" altLang="en-US" sz="4400" dirty="0">
                <a:solidFill>
                  <a:schemeClr val="bg1">
                    <a:lumMod val="75000"/>
                    <a:lumOff val="25000"/>
                  </a:schemeClr>
                </a:solidFill>
              </a:rPr>
              <a:t> Each time he said, “My grace is all you need. My power works best in weakness”… </a:t>
            </a:r>
          </a:p>
        </p:txBody>
      </p:sp>
      <p:sp>
        <p:nvSpPr>
          <p:cNvPr id="3" name="Text Box 4">
            <a:extLst>
              <a:ext uri="{FF2B5EF4-FFF2-40B4-BE49-F238E27FC236}">
                <a16:creationId xmlns="" xmlns:a16="http://schemas.microsoft.com/office/drawing/2014/main" id="{DD7F91AC-B1CF-4A7C-857A-5285DC0F67FE}"/>
              </a:ext>
            </a:extLst>
          </p:cNvPr>
          <p:cNvSpPr txBox="1">
            <a:spLocks noChangeArrowheads="1"/>
          </p:cNvSpPr>
          <p:nvPr/>
        </p:nvSpPr>
        <p:spPr bwMode="auto">
          <a:xfrm>
            <a:off x="811291" y="1433232"/>
            <a:ext cx="10428129" cy="700704"/>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500"/>
              </a:lnSpc>
              <a:spcAft>
                <a:spcPts val="1200"/>
              </a:spcAft>
              <a:defRPr/>
            </a:pPr>
            <a:r>
              <a:rPr lang="en-GB" altLang="en-US" sz="4600" dirty="0">
                <a:latin typeface="Arial Narrow" panose="020B0606020202030204" pitchFamily="34" charset="0"/>
              </a:rPr>
              <a:t>How will I relate to this unwanted weakness?</a:t>
            </a:r>
            <a:endParaRPr lang="en-US" altLang="en-US" sz="4600" dirty="0">
              <a:latin typeface="Arial Narrow" panose="020B0606020202030204" pitchFamily="34" charset="0"/>
            </a:endParaRPr>
          </a:p>
        </p:txBody>
      </p:sp>
      <p:sp>
        <p:nvSpPr>
          <p:cNvPr id="4" name="Text Box 4">
            <a:extLst>
              <a:ext uri="{FF2B5EF4-FFF2-40B4-BE49-F238E27FC236}">
                <a16:creationId xmlns="" xmlns:a16="http://schemas.microsoft.com/office/drawing/2014/main" id="{F888987A-3681-4B62-BB23-3683FC91649F}"/>
              </a:ext>
            </a:extLst>
          </p:cNvPr>
          <p:cNvSpPr txBox="1">
            <a:spLocks noChangeArrowheads="1"/>
          </p:cNvSpPr>
          <p:nvPr/>
        </p:nvSpPr>
        <p:spPr bwMode="auto">
          <a:xfrm>
            <a:off x="1007981" y="2343150"/>
            <a:ext cx="5575699" cy="4305636"/>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300"/>
              </a:lnSpc>
              <a:spcAft>
                <a:spcPts val="1200"/>
              </a:spcAft>
              <a:defRPr/>
            </a:pPr>
            <a:r>
              <a:rPr lang="en-US" altLang="en-US" sz="4400" b="0" dirty="0">
                <a:latin typeface="Arial Narrow" panose="020B0606020202030204" pitchFamily="34" charset="0"/>
              </a:rPr>
              <a:t>Will I blame it for </a:t>
            </a:r>
            <a:br>
              <a:rPr lang="en-US" altLang="en-US" sz="4400" b="0" dirty="0">
                <a:latin typeface="Arial Narrow" panose="020B0606020202030204" pitchFamily="34" charset="0"/>
              </a:rPr>
            </a:br>
            <a:r>
              <a:rPr lang="en-US" altLang="en-US" sz="4400" b="0" dirty="0">
                <a:latin typeface="Arial Narrow" panose="020B0606020202030204" pitchFamily="34" charset="0"/>
              </a:rPr>
              <a:t>my ineffectiveness?</a:t>
            </a:r>
          </a:p>
          <a:p>
            <a:pPr algn="l">
              <a:lnSpc>
                <a:spcPts val="4300"/>
              </a:lnSpc>
              <a:spcAft>
                <a:spcPts val="1200"/>
              </a:spcAft>
              <a:defRPr/>
            </a:pPr>
            <a:r>
              <a:rPr lang="en-US" altLang="en-US" sz="4400" b="0" dirty="0">
                <a:latin typeface="Arial Narrow" panose="020B0606020202030204" pitchFamily="34" charset="0"/>
              </a:rPr>
              <a:t>Will it be the reason </a:t>
            </a:r>
            <a:br>
              <a:rPr lang="en-US" altLang="en-US" sz="4400" b="0" dirty="0">
                <a:latin typeface="Arial Narrow" panose="020B0606020202030204" pitchFamily="34" charset="0"/>
              </a:rPr>
            </a:br>
            <a:r>
              <a:rPr lang="en-US" altLang="en-US" sz="4400" b="0" dirty="0">
                <a:latin typeface="Arial Narrow" panose="020B0606020202030204" pitchFamily="34" charset="0"/>
              </a:rPr>
              <a:t>I conclude my days of effective service are over?</a:t>
            </a:r>
          </a:p>
          <a:p>
            <a:pPr algn="l">
              <a:lnSpc>
                <a:spcPts val="4300"/>
              </a:lnSpc>
              <a:spcAft>
                <a:spcPts val="1200"/>
              </a:spcAft>
              <a:defRPr/>
            </a:pPr>
            <a:r>
              <a:rPr lang="en-US" altLang="en-US" sz="4400" b="0" dirty="0">
                <a:latin typeface="Arial Narrow" panose="020B0606020202030204" pitchFamily="34" charset="0"/>
              </a:rPr>
              <a:t>Will I go on strike until </a:t>
            </a:r>
            <a:br>
              <a:rPr lang="en-US" altLang="en-US" sz="4400" b="0" dirty="0">
                <a:latin typeface="Arial Narrow" panose="020B0606020202030204" pitchFamily="34" charset="0"/>
              </a:rPr>
            </a:br>
            <a:r>
              <a:rPr lang="en-US" altLang="en-US" sz="4400" b="0" dirty="0">
                <a:latin typeface="Arial Narrow" panose="020B0606020202030204" pitchFamily="34" charset="0"/>
              </a:rPr>
              <a:t>my weakness goes away?</a:t>
            </a:r>
          </a:p>
          <a:p>
            <a:pPr algn="l">
              <a:lnSpc>
                <a:spcPts val="4300"/>
              </a:lnSpc>
              <a:defRPr/>
            </a:pPr>
            <a:endParaRPr lang="en-US" altLang="en-US" sz="4400" b="0" dirty="0">
              <a:latin typeface="Arial Narrow" panose="020B0606020202030204" pitchFamily="34" charset="0"/>
            </a:endParaRPr>
          </a:p>
        </p:txBody>
      </p:sp>
      <p:sp>
        <p:nvSpPr>
          <p:cNvPr id="5" name="Text Box 4">
            <a:extLst>
              <a:ext uri="{FF2B5EF4-FFF2-40B4-BE49-F238E27FC236}">
                <a16:creationId xmlns="" xmlns:a16="http://schemas.microsoft.com/office/drawing/2014/main" id="{17FB349C-9BCF-4BAB-A296-399DE1EAB02B}"/>
              </a:ext>
            </a:extLst>
          </p:cNvPr>
          <p:cNvSpPr txBox="1">
            <a:spLocks noChangeArrowheads="1"/>
          </p:cNvSpPr>
          <p:nvPr/>
        </p:nvSpPr>
        <p:spPr bwMode="auto">
          <a:xfrm>
            <a:off x="7198677" y="3796329"/>
            <a:ext cx="3850164" cy="1402752"/>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300"/>
              </a:lnSpc>
              <a:spcAft>
                <a:spcPts val="1200"/>
              </a:spcAft>
              <a:defRPr/>
            </a:pPr>
            <a:r>
              <a:rPr lang="en-US" altLang="en-US" sz="4400" b="0" dirty="0">
                <a:latin typeface="Arial Narrow" panose="020B0606020202030204" pitchFamily="34" charset="0"/>
              </a:rPr>
              <a:t>OR is it a door to something new…</a:t>
            </a:r>
          </a:p>
          <a:p>
            <a:pPr algn="l">
              <a:lnSpc>
                <a:spcPts val="4300"/>
              </a:lnSpc>
              <a:defRPr/>
            </a:pPr>
            <a:endParaRPr lang="en-US" altLang="en-US" sz="4400" b="0" dirty="0">
              <a:latin typeface="Arial Narrow" panose="020B0606020202030204" pitchFamily="34" charset="0"/>
            </a:endParaRPr>
          </a:p>
        </p:txBody>
      </p:sp>
    </p:spTree>
    <p:extLst>
      <p:ext uri="{BB962C8B-B14F-4D97-AF65-F5344CB8AC3E}">
        <p14:creationId xmlns:p14="http://schemas.microsoft.com/office/powerpoint/2010/main" val="224846287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60020"/>
            <a:ext cx="11847513" cy="6697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0"/>
              </a:spcAft>
              <a:buClr>
                <a:srgbClr val="FFFFFF"/>
              </a:buClr>
              <a:buNone/>
            </a:pPr>
            <a:r>
              <a:rPr lang="en-US" altLang="en-US" sz="4400" b="1" dirty="0"/>
              <a:t>2 Corinthians 12:9</a:t>
            </a:r>
            <a:r>
              <a:rPr lang="en-US" altLang="en-US" sz="4400" dirty="0"/>
              <a:t> Each time he said, “My grace is all you need. My power works best in weakness.”</a:t>
            </a:r>
            <a:endParaRPr lang="en-US" altLang="en-US" sz="4400" dirty="0">
              <a:solidFill>
                <a:srgbClr val="FFC000"/>
              </a:solidFill>
            </a:endParaRPr>
          </a:p>
        </p:txBody>
      </p:sp>
    </p:spTree>
    <p:extLst>
      <p:ext uri="{BB962C8B-B14F-4D97-AF65-F5344CB8AC3E}">
        <p14:creationId xmlns:p14="http://schemas.microsoft.com/office/powerpoint/2010/main" val="930074005"/>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60020"/>
            <a:ext cx="11847513" cy="6697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0"/>
              </a:spcAft>
              <a:buClr>
                <a:srgbClr val="FFFFFF"/>
              </a:buClr>
              <a:buNone/>
            </a:pPr>
            <a:r>
              <a:rPr lang="en-US" altLang="en-US" sz="4400" b="1" dirty="0"/>
              <a:t>2 Corinthians 12:9</a:t>
            </a:r>
            <a:r>
              <a:rPr lang="en-US" altLang="en-US" sz="4400" dirty="0"/>
              <a:t> Each time he said, “My grace is all you need. My power works best in weakness.” So now I am glad to boast about my weaknesses, so that the power of Christ can work through me. 10 That’s why I take pleasure in my weaknesses, and in the insults, hardships, persecutions, and troubles that I suffer for Christ. For when I am weak, then I am strong. </a:t>
            </a:r>
            <a:endParaRPr lang="en-US" altLang="en-US" sz="4400" dirty="0">
              <a:solidFill>
                <a:srgbClr val="FFC000"/>
              </a:solidFill>
            </a:endParaRPr>
          </a:p>
        </p:txBody>
      </p:sp>
      <p:sp>
        <p:nvSpPr>
          <p:cNvPr id="3" name="Text Box 4">
            <a:extLst>
              <a:ext uri="{FF2B5EF4-FFF2-40B4-BE49-F238E27FC236}">
                <a16:creationId xmlns="" xmlns:a16="http://schemas.microsoft.com/office/drawing/2014/main" id="{2AC50468-DFB4-4684-965F-95F0D7A3DC89}"/>
              </a:ext>
            </a:extLst>
          </p:cNvPr>
          <p:cNvSpPr txBox="1">
            <a:spLocks noChangeArrowheads="1"/>
          </p:cNvSpPr>
          <p:nvPr/>
        </p:nvSpPr>
        <p:spPr bwMode="auto">
          <a:xfrm>
            <a:off x="242887" y="4111326"/>
            <a:ext cx="4500563" cy="2586654"/>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defRPr/>
            </a:pPr>
            <a:r>
              <a:rPr lang="en-GB" altLang="en-US" sz="4000" dirty="0">
                <a:latin typeface="Arial Narrow" panose="020B0606020202030204" pitchFamily="34" charset="0"/>
              </a:rPr>
              <a:t>Pride</a:t>
            </a:r>
          </a:p>
          <a:p>
            <a:pPr>
              <a:lnSpc>
                <a:spcPts val="3800"/>
              </a:lnSpc>
              <a:spcAft>
                <a:spcPts val="1200"/>
              </a:spcAft>
              <a:defRPr/>
            </a:pPr>
            <a:r>
              <a:rPr lang="en-GB" altLang="en-US" sz="4000" b="0" dirty="0">
                <a:latin typeface="Arial Narrow" panose="020B0606020202030204" pitchFamily="34" charset="0"/>
              </a:rPr>
              <a:t>Looking to self, to our resume, to our strength instead of depending on God’s strength</a:t>
            </a:r>
            <a:endParaRPr lang="en-US" altLang="en-US" sz="4000" b="0" dirty="0">
              <a:latin typeface="Arial Narrow" panose="020B0606020202030204" pitchFamily="34" charset="0"/>
            </a:endParaRPr>
          </a:p>
        </p:txBody>
      </p:sp>
      <p:sp>
        <p:nvSpPr>
          <p:cNvPr id="4" name="Text Box 4">
            <a:extLst>
              <a:ext uri="{FF2B5EF4-FFF2-40B4-BE49-F238E27FC236}">
                <a16:creationId xmlns="" xmlns:a16="http://schemas.microsoft.com/office/drawing/2014/main" id="{6871A6C8-B33E-4C3F-97D9-75BA07B02C36}"/>
              </a:ext>
            </a:extLst>
          </p:cNvPr>
          <p:cNvSpPr txBox="1">
            <a:spLocks noChangeArrowheads="1"/>
          </p:cNvSpPr>
          <p:nvPr/>
        </p:nvSpPr>
        <p:spPr bwMode="auto">
          <a:xfrm>
            <a:off x="4978717" y="4114800"/>
            <a:ext cx="2016443" cy="720090"/>
          </a:xfrm>
          <a:custGeom>
            <a:avLst/>
            <a:gdLst>
              <a:gd name="connsiteX0" fmla="*/ 0 w 2016443"/>
              <a:gd name="connsiteY0" fmla="*/ 0 h 711798"/>
              <a:gd name="connsiteX1" fmla="*/ 2016443 w 2016443"/>
              <a:gd name="connsiteY1" fmla="*/ 0 h 711798"/>
              <a:gd name="connsiteX2" fmla="*/ 2016443 w 2016443"/>
              <a:gd name="connsiteY2" fmla="*/ 711798 h 711798"/>
              <a:gd name="connsiteX3" fmla="*/ 0 w 2016443"/>
              <a:gd name="connsiteY3" fmla="*/ 711798 h 711798"/>
              <a:gd name="connsiteX4" fmla="*/ 0 w 2016443"/>
              <a:gd name="connsiteY4" fmla="*/ 0 h 711798"/>
              <a:gd name="connsiteX0" fmla="*/ 0 w 2016443"/>
              <a:gd name="connsiteY0" fmla="*/ 8292 h 720090"/>
              <a:gd name="connsiteX1" fmla="*/ 633413 w 2016443"/>
              <a:gd name="connsiteY1" fmla="*/ 0 h 720090"/>
              <a:gd name="connsiteX2" fmla="*/ 2016443 w 2016443"/>
              <a:gd name="connsiteY2" fmla="*/ 8292 h 720090"/>
              <a:gd name="connsiteX3" fmla="*/ 2016443 w 2016443"/>
              <a:gd name="connsiteY3" fmla="*/ 720090 h 720090"/>
              <a:gd name="connsiteX4" fmla="*/ 0 w 2016443"/>
              <a:gd name="connsiteY4" fmla="*/ 720090 h 720090"/>
              <a:gd name="connsiteX5" fmla="*/ 0 w 2016443"/>
              <a:gd name="connsiteY5" fmla="*/ 8292 h 720090"/>
              <a:gd name="connsiteX0" fmla="*/ 0 w 2016443"/>
              <a:gd name="connsiteY0" fmla="*/ 8292 h 720090"/>
              <a:gd name="connsiteX1" fmla="*/ 633413 w 2016443"/>
              <a:gd name="connsiteY1" fmla="*/ 0 h 720090"/>
              <a:gd name="connsiteX2" fmla="*/ 1399223 w 2016443"/>
              <a:gd name="connsiteY2" fmla="*/ 11430 h 720090"/>
              <a:gd name="connsiteX3" fmla="*/ 2016443 w 2016443"/>
              <a:gd name="connsiteY3" fmla="*/ 8292 h 720090"/>
              <a:gd name="connsiteX4" fmla="*/ 2016443 w 2016443"/>
              <a:gd name="connsiteY4" fmla="*/ 720090 h 720090"/>
              <a:gd name="connsiteX5" fmla="*/ 0 w 2016443"/>
              <a:gd name="connsiteY5" fmla="*/ 720090 h 720090"/>
              <a:gd name="connsiteX6" fmla="*/ 0 w 2016443"/>
              <a:gd name="connsiteY6" fmla="*/ 8292 h 720090"/>
              <a:gd name="connsiteX0" fmla="*/ 0 w 2016443"/>
              <a:gd name="connsiteY0" fmla="*/ 8292 h 720090"/>
              <a:gd name="connsiteX1" fmla="*/ 633413 w 2016443"/>
              <a:gd name="connsiteY1" fmla="*/ 0 h 720090"/>
              <a:gd name="connsiteX2" fmla="*/ 1022033 w 2016443"/>
              <a:gd name="connsiteY2" fmla="*/ 0 h 720090"/>
              <a:gd name="connsiteX3" fmla="*/ 1399223 w 2016443"/>
              <a:gd name="connsiteY3" fmla="*/ 11430 h 720090"/>
              <a:gd name="connsiteX4" fmla="*/ 2016443 w 2016443"/>
              <a:gd name="connsiteY4" fmla="*/ 8292 h 720090"/>
              <a:gd name="connsiteX5" fmla="*/ 2016443 w 2016443"/>
              <a:gd name="connsiteY5" fmla="*/ 720090 h 720090"/>
              <a:gd name="connsiteX6" fmla="*/ 0 w 2016443"/>
              <a:gd name="connsiteY6" fmla="*/ 720090 h 720090"/>
              <a:gd name="connsiteX7" fmla="*/ 0 w 2016443"/>
              <a:gd name="connsiteY7" fmla="*/ 8292 h 7200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6443" h="720090">
                <a:moveTo>
                  <a:pt x="0" y="8292"/>
                </a:moveTo>
                <a:lnTo>
                  <a:pt x="633413" y="0"/>
                </a:lnTo>
                <a:lnTo>
                  <a:pt x="1022033" y="0"/>
                </a:lnTo>
                <a:lnTo>
                  <a:pt x="1399223" y="11430"/>
                </a:lnTo>
                <a:lnTo>
                  <a:pt x="2016443" y="8292"/>
                </a:lnTo>
                <a:lnTo>
                  <a:pt x="2016443" y="720090"/>
                </a:lnTo>
                <a:lnTo>
                  <a:pt x="0" y="720090"/>
                </a:lnTo>
                <a:lnTo>
                  <a:pt x="0" y="8292"/>
                </a:lnTo>
                <a:close/>
              </a:path>
            </a:pathLst>
          </a:cu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defRPr/>
            </a:pPr>
            <a:r>
              <a:rPr lang="en-GB" altLang="en-US" sz="4000" dirty="0">
                <a:latin typeface="Arial Narrow" panose="020B0606020202030204" pitchFamily="34" charset="0"/>
              </a:rPr>
              <a:t>Thorns</a:t>
            </a:r>
            <a:endParaRPr lang="en-US" altLang="en-US" sz="4000" b="0" dirty="0">
              <a:latin typeface="Arial Narrow" panose="020B0606020202030204" pitchFamily="34" charset="0"/>
            </a:endParaRPr>
          </a:p>
        </p:txBody>
      </p:sp>
    </p:spTree>
    <p:extLst>
      <p:ext uri="{BB962C8B-B14F-4D97-AF65-F5344CB8AC3E}">
        <p14:creationId xmlns:p14="http://schemas.microsoft.com/office/powerpoint/2010/main" val="354368440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60020"/>
            <a:ext cx="11847513" cy="6697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0"/>
              </a:spcAft>
              <a:buClr>
                <a:srgbClr val="FFFFFF"/>
              </a:buClr>
              <a:buNone/>
            </a:pPr>
            <a:r>
              <a:rPr lang="en-US" altLang="en-US" sz="4400" b="1" dirty="0"/>
              <a:t>2 Corinthians 12:9</a:t>
            </a:r>
            <a:r>
              <a:rPr lang="en-US" altLang="en-US" sz="4400" dirty="0"/>
              <a:t> Each time he said, “My grace is all you need. My power works best in weakness.” So now I am glad to boast about my weaknesses, so that the power of Christ can work through me. 10 That’s why I take pleasure in my </a:t>
            </a:r>
            <a:r>
              <a:rPr lang="en-US" altLang="en-US" sz="4400" dirty="0">
                <a:solidFill>
                  <a:srgbClr val="FFC000"/>
                </a:solidFill>
              </a:rPr>
              <a:t>weaknesses</a:t>
            </a:r>
            <a:r>
              <a:rPr lang="en-US" altLang="en-US" sz="4400" dirty="0"/>
              <a:t>, and in the insults, hardships, persecutions, and troubles that I suffer for Christ. For when I am weak, then I am strong. </a:t>
            </a:r>
            <a:endParaRPr lang="en-US" altLang="en-US" sz="4400" dirty="0">
              <a:solidFill>
                <a:srgbClr val="FFC000"/>
              </a:solidFill>
            </a:endParaRPr>
          </a:p>
        </p:txBody>
      </p:sp>
      <p:sp>
        <p:nvSpPr>
          <p:cNvPr id="3" name="Text Box 4">
            <a:extLst>
              <a:ext uri="{FF2B5EF4-FFF2-40B4-BE49-F238E27FC236}">
                <a16:creationId xmlns="" xmlns:a16="http://schemas.microsoft.com/office/drawing/2014/main" id="{2AC50468-DFB4-4684-965F-95F0D7A3DC89}"/>
              </a:ext>
            </a:extLst>
          </p:cNvPr>
          <p:cNvSpPr txBox="1">
            <a:spLocks noChangeArrowheads="1"/>
          </p:cNvSpPr>
          <p:nvPr/>
        </p:nvSpPr>
        <p:spPr bwMode="auto">
          <a:xfrm>
            <a:off x="242887" y="4111326"/>
            <a:ext cx="4500563" cy="2586654"/>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defRPr/>
            </a:pPr>
            <a:r>
              <a:rPr lang="en-GB" altLang="en-US" sz="4000" dirty="0">
                <a:latin typeface="Arial Narrow" panose="020B0606020202030204" pitchFamily="34" charset="0"/>
              </a:rPr>
              <a:t>Pride</a:t>
            </a:r>
          </a:p>
          <a:p>
            <a:pPr>
              <a:lnSpc>
                <a:spcPts val="3800"/>
              </a:lnSpc>
              <a:spcAft>
                <a:spcPts val="1200"/>
              </a:spcAft>
              <a:defRPr/>
            </a:pPr>
            <a:r>
              <a:rPr lang="en-GB" altLang="en-US" sz="4000" b="0" dirty="0">
                <a:latin typeface="Arial Narrow" panose="020B0606020202030204" pitchFamily="34" charset="0"/>
              </a:rPr>
              <a:t>Looking to self, to our resume, to our strength instead of depending on God’s strength</a:t>
            </a:r>
            <a:endParaRPr lang="en-US" altLang="en-US" sz="4000" b="0" dirty="0">
              <a:latin typeface="Arial Narrow" panose="020B0606020202030204" pitchFamily="34" charset="0"/>
            </a:endParaRPr>
          </a:p>
        </p:txBody>
      </p:sp>
      <p:sp>
        <p:nvSpPr>
          <p:cNvPr id="4" name="Text Box 4">
            <a:extLst>
              <a:ext uri="{FF2B5EF4-FFF2-40B4-BE49-F238E27FC236}">
                <a16:creationId xmlns="" xmlns:a16="http://schemas.microsoft.com/office/drawing/2014/main" id="{6871A6C8-B33E-4C3F-97D9-75BA07B02C36}"/>
              </a:ext>
            </a:extLst>
          </p:cNvPr>
          <p:cNvSpPr txBox="1">
            <a:spLocks noChangeArrowheads="1"/>
          </p:cNvSpPr>
          <p:nvPr/>
        </p:nvSpPr>
        <p:spPr bwMode="auto">
          <a:xfrm>
            <a:off x="4978717" y="4114800"/>
            <a:ext cx="2016443" cy="720090"/>
          </a:xfrm>
          <a:custGeom>
            <a:avLst/>
            <a:gdLst>
              <a:gd name="connsiteX0" fmla="*/ 0 w 2016443"/>
              <a:gd name="connsiteY0" fmla="*/ 0 h 711798"/>
              <a:gd name="connsiteX1" fmla="*/ 2016443 w 2016443"/>
              <a:gd name="connsiteY1" fmla="*/ 0 h 711798"/>
              <a:gd name="connsiteX2" fmla="*/ 2016443 w 2016443"/>
              <a:gd name="connsiteY2" fmla="*/ 711798 h 711798"/>
              <a:gd name="connsiteX3" fmla="*/ 0 w 2016443"/>
              <a:gd name="connsiteY3" fmla="*/ 711798 h 711798"/>
              <a:gd name="connsiteX4" fmla="*/ 0 w 2016443"/>
              <a:gd name="connsiteY4" fmla="*/ 0 h 711798"/>
              <a:gd name="connsiteX0" fmla="*/ 0 w 2016443"/>
              <a:gd name="connsiteY0" fmla="*/ 8292 h 720090"/>
              <a:gd name="connsiteX1" fmla="*/ 633413 w 2016443"/>
              <a:gd name="connsiteY1" fmla="*/ 0 h 720090"/>
              <a:gd name="connsiteX2" fmla="*/ 2016443 w 2016443"/>
              <a:gd name="connsiteY2" fmla="*/ 8292 h 720090"/>
              <a:gd name="connsiteX3" fmla="*/ 2016443 w 2016443"/>
              <a:gd name="connsiteY3" fmla="*/ 720090 h 720090"/>
              <a:gd name="connsiteX4" fmla="*/ 0 w 2016443"/>
              <a:gd name="connsiteY4" fmla="*/ 720090 h 720090"/>
              <a:gd name="connsiteX5" fmla="*/ 0 w 2016443"/>
              <a:gd name="connsiteY5" fmla="*/ 8292 h 720090"/>
              <a:gd name="connsiteX0" fmla="*/ 0 w 2016443"/>
              <a:gd name="connsiteY0" fmla="*/ 8292 h 720090"/>
              <a:gd name="connsiteX1" fmla="*/ 633413 w 2016443"/>
              <a:gd name="connsiteY1" fmla="*/ 0 h 720090"/>
              <a:gd name="connsiteX2" fmla="*/ 1399223 w 2016443"/>
              <a:gd name="connsiteY2" fmla="*/ 11430 h 720090"/>
              <a:gd name="connsiteX3" fmla="*/ 2016443 w 2016443"/>
              <a:gd name="connsiteY3" fmla="*/ 8292 h 720090"/>
              <a:gd name="connsiteX4" fmla="*/ 2016443 w 2016443"/>
              <a:gd name="connsiteY4" fmla="*/ 720090 h 720090"/>
              <a:gd name="connsiteX5" fmla="*/ 0 w 2016443"/>
              <a:gd name="connsiteY5" fmla="*/ 720090 h 720090"/>
              <a:gd name="connsiteX6" fmla="*/ 0 w 2016443"/>
              <a:gd name="connsiteY6" fmla="*/ 8292 h 720090"/>
              <a:gd name="connsiteX0" fmla="*/ 0 w 2016443"/>
              <a:gd name="connsiteY0" fmla="*/ 8292 h 720090"/>
              <a:gd name="connsiteX1" fmla="*/ 633413 w 2016443"/>
              <a:gd name="connsiteY1" fmla="*/ 0 h 720090"/>
              <a:gd name="connsiteX2" fmla="*/ 1022033 w 2016443"/>
              <a:gd name="connsiteY2" fmla="*/ 0 h 720090"/>
              <a:gd name="connsiteX3" fmla="*/ 1399223 w 2016443"/>
              <a:gd name="connsiteY3" fmla="*/ 11430 h 720090"/>
              <a:gd name="connsiteX4" fmla="*/ 2016443 w 2016443"/>
              <a:gd name="connsiteY4" fmla="*/ 8292 h 720090"/>
              <a:gd name="connsiteX5" fmla="*/ 2016443 w 2016443"/>
              <a:gd name="connsiteY5" fmla="*/ 720090 h 720090"/>
              <a:gd name="connsiteX6" fmla="*/ 0 w 2016443"/>
              <a:gd name="connsiteY6" fmla="*/ 720090 h 720090"/>
              <a:gd name="connsiteX7" fmla="*/ 0 w 2016443"/>
              <a:gd name="connsiteY7" fmla="*/ 8292 h 7200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6443" h="720090">
                <a:moveTo>
                  <a:pt x="0" y="8292"/>
                </a:moveTo>
                <a:lnTo>
                  <a:pt x="633413" y="0"/>
                </a:lnTo>
                <a:lnTo>
                  <a:pt x="1022033" y="0"/>
                </a:lnTo>
                <a:lnTo>
                  <a:pt x="1399223" y="11430"/>
                </a:lnTo>
                <a:lnTo>
                  <a:pt x="2016443" y="8292"/>
                </a:lnTo>
                <a:lnTo>
                  <a:pt x="2016443" y="720090"/>
                </a:lnTo>
                <a:lnTo>
                  <a:pt x="0" y="720090"/>
                </a:lnTo>
                <a:lnTo>
                  <a:pt x="0" y="8292"/>
                </a:lnTo>
                <a:close/>
              </a:path>
            </a:pathLst>
          </a:cu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defRPr/>
            </a:pPr>
            <a:r>
              <a:rPr lang="en-GB" altLang="en-US" sz="4000" dirty="0">
                <a:latin typeface="Arial Narrow" panose="020B0606020202030204" pitchFamily="34" charset="0"/>
              </a:rPr>
              <a:t>Thorns</a:t>
            </a:r>
            <a:endParaRPr lang="en-US" altLang="en-US" sz="4000" b="0" dirty="0">
              <a:latin typeface="Arial Narrow" panose="020B0606020202030204" pitchFamily="34" charset="0"/>
            </a:endParaRPr>
          </a:p>
        </p:txBody>
      </p:sp>
      <p:sp>
        <p:nvSpPr>
          <p:cNvPr id="2" name="Freeform: Shape 1">
            <a:extLst>
              <a:ext uri="{FF2B5EF4-FFF2-40B4-BE49-F238E27FC236}">
                <a16:creationId xmlns="" xmlns:a16="http://schemas.microsoft.com/office/drawing/2014/main" id="{85F97B2D-B63F-4A52-A085-312056F175FF}"/>
              </a:ext>
            </a:extLst>
          </p:cNvPr>
          <p:cNvSpPr/>
          <p:nvPr/>
        </p:nvSpPr>
        <p:spPr>
          <a:xfrm>
            <a:off x="5554980" y="2868930"/>
            <a:ext cx="560070" cy="1337310"/>
          </a:xfrm>
          <a:custGeom>
            <a:avLst/>
            <a:gdLst>
              <a:gd name="connsiteX0" fmla="*/ 0 w 560070"/>
              <a:gd name="connsiteY0" fmla="*/ 1291590 h 1337310"/>
              <a:gd name="connsiteX1" fmla="*/ 11430 w 560070"/>
              <a:gd name="connsiteY1" fmla="*/ 0 h 1337310"/>
              <a:gd name="connsiteX2" fmla="*/ 560070 w 560070"/>
              <a:gd name="connsiteY2" fmla="*/ 1337310 h 1337310"/>
              <a:gd name="connsiteX3" fmla="*/ 0 w 560070"/>
              <a:gd name="connsiteY3" fmla="*/ 1291590 h 1337310"/>
            </a:gdLst>
            <a:ahLst/>
            <a:cxnLst>
              <a:cxn ang="0">
                <a:pos x="connsiteX0" y="connsiteY0"/>
              </a:cxn>
              <a:cxn ang="0">
                <a:pos x="connsiteX1" y="connsiteY1"/>
              </a:cxn>
              <a:cxn ang="0">
                <a:pos x="connsiteX2" y="connsiteY2"/>
              </a:cxn>
              <a:cxn ang="0">
                <a:pos x="connsiteX3" y="connsiteY3"/>
              </a:cxn>
            </a:cxnLst>
            <a:rect l="l" t="t" r="r" b="b"/>
            <a:pathLst>
              <a:path w="560070" h="1337310">
                <a:moveTo>
                  <a:pt x="0" y="1291590"/>
                </a:moveTo>
                <a:lnTo>
                  <a:pt x="11430" y="0"/>
                </a:lnTo>
                <a:lnTo>
                  <a:pt x="560070" y="1337310"/>
                </a:lnTo>
                <a:lnTo>
                  <a:pt x="0" y="1291590"/>
                </a:ln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40850907"/>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60020"/>
            <a:ext cx="11847513" cy="6697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0"/>
              </a:spcAft>
              <a:buClr>
                <a:srgbClr val="FFFFFF"/>
              </a:buClr>
              <a:buNone/>
            </a:pPr>
            <a:r>
              <a:rPr lang="en-US" altLang="en-US" sz="4400" b="1" dirty="0"/>
              <a:t>2 Corinthians 12:9</a:t>
            </a:r>
            <a:r>
              <a:rPr lang="en-US" altLang="en-US" sz="4400" dirty="0"/>
              <a:t> Each time he said, “My grace is all you need. My power works best in weakness.” So now I am glad to boast about my weaknesses, so that the power of Christ can work through me. 10 That’s why I take pleasure in my weaknesses, and in the </a:t>
            </a:r>
            <a:r>
              <a:rPr lang="en-US" altLang="en-US" sz="4400" dirty="0">
                <a:solidFill>
                  <a:srgbClr val="FFC000"/>
                </a:solidFill>
              </a:rPr>
              <a:t>insults</a:t>
            </a:r>
            <a:r>
              <a:rPr lang="en-US" altLang="en-US" sz="4400" dirty="0"/>
              <a:t>, hardships, persecutions, and troubles that I suffer for Christ. For when I am weak, then I am strong. </a:t>
            </a:r>
            <a:endParaRPr lang="en-US" altLang="en-US" sz="4400" dirty="0">
              <a:solidFill>
                <a:srgbClr val="FFC000"/>
              </a:solidFill>
            </a:endParaRPr>
          </a:p>
        </p:txBody>
      </p:sp>
      <p:sp>
        <p:nvSpPr>
          <p:cNvPr id="3" name="Text Box 4">
            <a:extLst>
              <a:ext uri="{FF2B5EF4-FFF2-40B4-BE49-F238E27FC236}">
                <a16:creationId xmlns="" xmlns:a16="http://schemas.microsoft.com/office/drawing/2014/main" id="{2AC50468-DFB4-4684-965F-95F0D7A3DC89}"/>
              </a:ext>
            </a:extLst>
          </p:cNvPr>
          <p:cNvSpPr txBox="1">
            <a:spLocks noChangeArrowheads="1"/>
          </p:cNvSpPr>
          <p:nvPr/>
        </p:nvSpPr>
        <p:spPr bwMode="auto">
          <a:xfrm>
            <a:off x="242887" y="4111326"/>
            <a:ext cx="4500563" cy="2586654"/>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defRPr/>
            </a:pPr>
            <a:r>
              <a:rPr lang="en-GB" altLang="en-US" sz="4000" dirty="0">
                <a:latin typeface="Arial Narrow" panose="020B0606020202030204" pitchFamily="34" charset="0"/>
              </a:rPr>
              <a:t>Pride</a:t>
            </a:r>
          </a:p>
          <a:p>
            <a:pPr>
              <a:lnSpc>
                <a:spcPts val="3800"/>
              </a:lnSpc>
              <a:spcAft>
                <a:spcPts val="1200"/>
              </a:spcAft>
              <a:defRPr/>
            </a:pPr>
            <a:r>
              <a:rPr lang="en-GB" altLang="en-US" sz="4000" b="0" dirty="0">
                <a:latin typeface="Arial Narrow" panose="020B0606020202030204" pitchFamily="34" charset="0"/>
              </a:rPr>
              <a:t>Looking to self, to our resume, to our strength instead of depending on God’s strength</a:t>
            </a:r>
            <a:endParaRPr lang="en-US" altLang="en-US" sz="4000" b="0" dirty="0">
              <a:latin typeface="Arial Narrow" panose="020B0606020202030204" pitchFamily="34" charset="0"/>
            </a:endParaRPr>
          </a:p>
        </p:txBody>
      </p:sp>
      <p:sp>
        <p:nvSpPr>
          <p:cNvPr id="4" name="Text Box 4">
            <a:extLst>
              <a:ext uri="{FF2B5EF4-FFF2-40B4-BE49-F238E27FC236}">
                <a16:creationId xmlns="" xmlns:a16="http://schemas.microsoft.com/office/drawing/2014/main" id="{6871A6C8-B33E-4C3F-97D9-75BA07B02C36}"/>
              </a:ext>
            </a:extLst>
          </p:cNvPr>
          <p:cNvSpPr txBox="1">
            <a:spLocks noChangeArrowheads="1"/>
          </p:cNvSpPr>
          <p:nvPr/>
        </p:nvSpPr>
        <p:spPr bwMode="auto">
          <a:xfrm>
            <a:off x="4978717" y="4114800"/>
            <a:ext cx="2016443" cy="720090"/>
          </a:xfrm>
          <a:custGeom>
            <a:avLst/>
            <a:gdLst>
              <a:gd name="connsiteX0" fmla="*/ 0 w 2016443"/>
              <a:gd name="connsiteY0" fmla="*/ 0 h 711798"/>
              <a:gd name="connsiteX1" fmla="*/ 2016443 w 2016443"/>
              <a:gd name="connsiteY1" fmla="*/ 0 h 711798"/>
              <a:gd name="connsiteX2" fmla="*/ 2016443 w 2016443"/>
              <a:gd name="connsiteY2" fmla="*/ 711798 h 711798"/>
              <a:gd name="connsiteX3" fmla="*/ 0 w 2016443"/>
              <a:gd name="connsiteY3" fmla="*/ 711798 h 711798"/>
              <a:gd name="connsiteX4" fmla="*/ 0 w 2016443"/>
              <a:gd name="connsiteY4" fmla="*/ 0 h 711798"/>
              <a:gd name="connsiteX0" fmla="*/ 0 w 2016443"/>
              <a:gd name="connsiteY0" fmla="*/ 8292 h 720090"/>
              <a:gd name="connsiteX1" fmla="*/ 633413 w 2016443"/>
              <a:gd name="connsiteY1" fmla="*/ 0 h 720090"/>
              <a:gd name="connsiteX2" fmla="*/ 2016443 w 2016443"/>
              <a:gd name="connsiteY2" fmla="*/ 8292 h 720090"/>
              <a:gd name="connsiteX3" fmla="*/ 2016443 w 2016443"/>
              <a:gd name="connsiteY3" fmla="*/ 720090 h 720090"/>
              <a:gd name="connsiteX4" fmla="*/ 0 w 2016443"/>
              <a:gd name="connsiteY4" fmla="*/ 720090 h 720090"/>
              <a:gd name="connsiteX5" fmla="*/ 0 w 2016443"/>
              <a:gd name="connsiteY5" fmla="*/ 8292 h 720090"/>
              <a:gd name="connsiteX0" fmla="*/ 0 w 2016443"/>
              <a:gd name="connsiteY0" fmla="*/ 8292 h 720090"/>
              <a:gd name="connsiteX1" fmla="*/ 633413 w 2016443"/>
              <a:gd name="connsiteY1" fmla="*/ 0 h 720090"/>
              <a:gd name="connsiteX2" fmla="*/ 1399223 w 2016443"/>
              <a:gd name="connsiteY2" fmla="*/ 11430 h 720090"/>
              <a:gd name="connsiteX3" fmla="*/ 2016443 w 2016443"/>
              <a:gd name="connsiteY3" fmla="*/ 8292 h 720090"/>
              <a:gd name="connsiteX4" fmla="*/ 2016443 w 2016443"/>
              <a:gd name="connsiteY4" fmla="*/ 720090 h 720090"/>
              <a:gd name="connsiteX5" fmla="*/ 0 w 2016443"/>
              <a:gd name="connsiteY5" fmla="*/ 720090 h 720090"/>
              <a:gd name="connsiteX6" fmla="*/ 0 w 2016443"/>
              <a:gd name="connsiteY6" fmla="*/ 8292 h 720090"/>
              <a:gd name="connsiteX0" fmla="*/ 0 w 2016443"/>
              <a:gd name="connsiteY0" fmla="*/ 8292 h 720090"/>
              <a:gd name="connsiteX1" fmla="*/ 633413 w 2016443"/>
              <a:gd name="connsiteY1" fmla="*/ 0 h 720090"/>
              <a:gd name="connsiteX2" fmla="*/ 1022033 w 2016443"/>
              <a:gd name="connsiteY2" fmla="*/ 0 h 720090"/>
              <a:gd name="connsiteX3" fmla="*/ 1399223 w 2016443"/>
              <a:gd name="connsiteY3" fmla="*/ 11430 h 720090"/>
              <a:gd name="connsiteX4" fmla="*/ 2016443 w 2016443"/>
              <a:gd name="connsiteY4" fmla="*/ 8292 h 720090"/>
              <a:gd name="connsiteX5" fmla="*/ 2016443 w 2016443"/>
              <a:gd name="connsiteY5" fmla="*/ 720090 h 720090"/>
              <a:gd name="connsiteX6" fmla="*/ 0 w 2016443"/>
              <a:gd name="connsiteY6" fmla="*/ 720090 h 720090"/>
              <a:gd name="connsiteX7" fmla="*/ 0 w 2016443"/>
              <a:gd name="connsiteY7" fmla="*/ 8292 h 7200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6443" h="720090">
                <a:moveTo>
                  <a:pt x="0" y="8292"/>
                </a:moveTo>
                <a:lnTo>
                  <a:pt x="633413" y="0"/>
                </a:lnTo>
                <a:lnTo>
                  <a:pt x="1022033" y="0"/>
                </a:lnTo>
                <a:lnTo>
                  <a:pt x="1399223" y="11430"/>
                </a:lnTo>
                <a:lnTo>
                  <a:pt x="2016443" y="8292"/>
                </a:lnTo>
                <a:lnTo>
                  <a:pt x="2016443" y="720090"/>
                </a:lnTo>
                <a:lnTo>
                  <a:pt x="0" y="720090"/>
                </a:lnTo>
                <a:lnTo>
                  <a:pt x="0" y="8292"/>
                </a:lnTo>
                <a:close/>
              </a:path>
            </a:pathLst>
          </a:cu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defRPr/>
            </a:pPr>
            <a:r>
              <a:rPr lang="en-GB" altLang="en-US" sz="4000" dirty="0">
                <a:latin typeface="Arial Narrow" panose="020B0606020202030204" pitchFamily="34" charset="0"/>
              </a:rPr>
              <a:t>Thorns</a:t>
            </a:r>
            <a:endParaRPr lang="en-US" altLang="en-US" sz="4000" b="0" dirty="0">
              <a:latin typeface="Arial Narrow" panose="020B0606020202030204" pitchFamily="34" charset="0"/>
            </a:endParaRPr>
          </a:p>
        </p:txBody>
      </p:sp>
      <p:sp>
        <p:nvSpPr>
          <p:cNvPr id="2" name="Freeform: Shape 1">
            <a:extLst>
              <a:ext uri="{FF2B5EF4-FFF2-40B4-BE49-F238E27FC236}">
                <a16:creationId xmlns="" xmlns:a16="http://schemas.microsoft.com/office/drawing/2014/main" id="{7935E84C-D354-4D95-8023-1A297B9E306C}"/>
              </a:ext>
            </a:extLst>
          </p:cNvPr>
          <p:cNvSpPr/>
          <p:nvPr/>
        </p:nvSpPr>
        <p:spPr>
          <a:xfrm>
            <a:off x="6115050" y="2914650"/>
            <a:ext cx="3417570" cy="1268730"/>
          </a:xfrm>
          <a:custGeom>
            <a:avLst/>
            <a:gdLst>
              <a:gd name="connsiteX0" fmla="*/ 0 w 3417570"/>
              <a:gd name="connsiteY0" fmla="*/ 1257300 h 1268730"/>
              <a:gd name="connsiteX1" fmla="*/ 3417570 w 3417570"/>
              <a:gd name="connsiteY1" fmla="*/ 0 h 1268730"/>
              <a:gd name="connsiteX2" fmla="*/ 754380 w 3417570"/>
              <a:gd name="connsiteY2" fmla="*/ 1268730 h 1268730"/>
              <a:gd name="connsiteX3" fmla="*/ 0 w 3417570"/>
              <a:gd name="connsiteY3" fmla="*/ 1257300 h 1268730"/>
            </a:gdLst>
            <a:ahLst/>
            <a:cxnLst>
              <a:cxn ang="0">
                <a:pos x="connsiteX0" y="connsiteY0"/>
              </a:cxn>
              <a:cxn ang="0">
                <a:pos x="connsiteX1" y="connsiteY1"/>
              </a:cxn>
              <a:cxn ang="0">
                <a:pos x="connsiteX2" y="connsiteY2"/>
              </a:cxn>
              <a:cxn ang="0">
                <a:pos x="connsiteX3" y="connsiteY3"/>
              </a:cxn>
            </a:cxnLst>
            <a:rect l="l" t="t" r="r" b="b"/>
            <a:pathLst>
              <a:path w="3417570" h="1268730">
                <a:moveTo>
                  <a:pt x="0" y="1257300"/>
                </a:moveTo>
                <a:lnTo>
                  <a:pt x="3417570" y="0"/>
                </a:lnTo>
                <a:lnTo>
                  <a:pt x="754380" y="1268730"/>
                </a:lnTo>
                <a:lnTo>
                  <a:pt x="0" y="1257300"/>
                </a:ln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62850931"/>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60020"/>
            <a:ext cx="11847513" cy="6697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0"/>
              </a:spcAft>
              <a:buClr>
                <a:srgbClr val="FFFFFF"/>
              </a:buClr>
              <a:buNone/>
            </a:pPr>
            <a:r>
              <a:rPr lang="en-US" altLang="en-US" sz="4400" b="1" dirty="0"/>
              <a:t>2 Corinthians 12:9</a:t>
            </a:r>
            <a:r>
              <a:rPr lang="en-US" altLang="en-US" sz="4400" dirty="0"/>
              <a:t> Each time he said, “My grace is all you need. My power works best in weakness.” So now I am glad to boast about my weaknesses, so that the power of Christ can work through me. 10 That’s why I take pleasure in my weaknesses, and in the insults, </a:t>
            </a:r>
            <a:r>
              <a:rPr lang="en-US" altLang="en-US" sz="4400" dirty="0">
                <a:solidFill>
                  <a:srgbClr val="FFC000"/>
                </a:solidFill>
              </a:rPr>
              <a:t>hardships</a:t>
            </a:r>
            <a:r>
              <a:rPr lang="en-US" altLang="en-US" sz="4400" dirty="0"/>
              <a:t>, persecutions, and troubles that I suffer for Christ. For when I am weak, then I am strong. </a:t>
            </a:r>
            <a:endParaRPr lang="en-US" altLang="en-US" sz="4400" dirty="0">
              <a:solidFill>
                <a:srgbClr val="FFC000"/>
              </a:solidFill>
            </a:endParaRPr>
          </a:p>
        </p:txBody>
      </p:sp>
      <p:sp>
        <p:nvSpPr>
          <p:cNvPr id="3" name="Text Box 4">
            <a:extLst>
              <a:ext uri="{FF2B5EF4-FFF2-40B4-BE49-F238E27FC236}">
                <a16:creationId xmlns="" xmlns:a16="http://schemas.microsoft.com/office/drawing/2014/main" id="{2AC50468-DFB4-4684-965F-95F0D7A3DC89}"/>
              </a:ext>
            </a:extLst>
          </p:cNvPr>
          <p:cNvSpPr txBox="1">
            <a:spLocks noChangeArrowheads="1"/>
          </p:cNvSpPr>
          <p:nvPr/>
        </p:nvSpPr>
        <p:spPr bwMode="auto">
          <a:xfrm>
            <a:off x="242887" y="4111326"/>
            <a:ext cx="4500563" cy="2586654"/>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defRPr/>
            </a:pPr>
            <a:r>
              <a:rPr lang="en-GB" altLang="en-US" sz="4000" dirty="0">
                <a:latin typeface="Arial Narrow" panose="020B0606020202030204" pitchFamily="34" charset="0"/>
              </a:rPr>
              <a:t>Pride</a:t>
            </a:r>
          </a:p>
          <a:p>
            <a:pPr>
              <a:lnSpc>
                <a:spcPts val="3800"/>
              </a:lnSpc>
              <a:spcAft>
                <a:spcPts val="1200"/>
              </a:spcAft>
              <a:defRPr/>
            </a:pPr>
            <a:r>
              <a:rPr lang="en-GB" altLang="en-US" sz="4000" b="0" dirty="0">
                <a:latin typeface="Arial Narrow" panose="020B0606020202030204" pitchFamily="34" charset="0"/>
              </a:rPr>
              <a:t>Looking to self, to our resume, to our strength instead of depending on God’s strength</a:t>
            </a:r>
            <a:endParaRPr lang="en-US" altLang="en-US" sz="4000" b="0" dirty="0">
              <a:latin typeface="Arial Narrow" panose="020B0606020202030204" pitchFamily="34" charset="0"/>
            </a:endParaRPr>
          </a:p>
        </p:txBody>
      </p:sp>
      <p:sp>
        <p:nvSpPr>
          <p:cNvPr id="4" name="Text Box 4">
            <a:extLst>
              <a:ext uri="{FF2B5EF4-FFF2-40B4-BE49-F238E27FC236}">
                <a16:creationId xmlns="" xmlns:a16="http://schemas.microsoft.com/office/drawing/2014/main" id="{6871A6C8-B33E-4C3F-97D9-75BA07B02C36}"/>
              </a:ext>
            </a:extLst>
          </p:cNvPr>
          <p:cNvSpPr txBox="1">
            <a:spLocks noChangeArrowheads="1"/>
          </p:cNvSpPr>
          <p:nvPr/>
        </p:nvSpPr>
        <p:spPr bwMode="auto">
          <a:xfrm>
            <a:off x="4978717" y="4114800"/>
            <a:ext cx="2016443" cy="720090"/>
          </a:xfrm>
          <a:custGeom>
            <a:avLst/>
            <a:gdLst>
              <a:gd name="connsiteX0" fmla="*/ 0 w 2016443"/>
              <a:gd name="connsiteY0" fmla="*/ 0 h 711798"/>
              <a:gd name="connsiteX1" fmla="*/ 2016443 w 2016443"/>
              <a:gd name="connsiteY1" fmla="*/ 0 h 711798"/>
              <a:gd name="connsiteX2" fmla="*/ 2016443 w 2016443"/>
              <a:gd name="connsiteY2" fmla="*/ 711798 h 711798"/>
              <a:gd name="connsiteX3" fmla="*/ 0 w 2016443"/>
              <a:gd name="connsiteY3" fmla="*/ 711798 h 711798"/>
              <a:gd name="connsiteX4" fmla="*/ 0 w 2016443"/>
              <a:gd name="connsiteY4" fmla="*/ 0 h 711798"/>
              <a:gd name="connsiteX0" fmla="*/ 0 w 2016443"/>
              <a:gd name="connsiteY0" fmla="*/ 8292 h 720090"/>
              <a:gd name="connsiteX1" fmla="*/ 633413 w 2016443"/>
              <a:gd name="connsiteY1" fmla="*/ 0 h 720090"/>
              <a:gd name="connsiteX2" fmla="*/ 2016443 w 2016443"/>
              <a:gd name="connsiteY2" fmla="*/ 8292 h 720090"/>
              <a:gd name="connsiteX3" fmla="*/ 2016443 w 2016443"/>
              <a:gd name="connsiteY3" fmla="*/ 720090 h 720090"/>
              <a:gd name="connsiteX4" fmla="*/ 0 w 2016443"/>
              <a:gd name="connsiteY4" fmla="*/ 720090 h 720090"/>
              <a:gd name="connsiteX5" fmla="*/ 0 w 2016443"/>
              <a:gd name="connsiteY5" fmla="*/ 8292 h 720090"/>
              <a:gd name="connsiteX0" fmla="*/ 0 w 2016443"/>
              <a:gd name="connsiteY0" fmla="*/ 8292 h 720090"/>
              <a:gd name="connsiteX1" fmla="*/ 633413 w 2016443"/>
              <a:gd name="connsiteY1" fmla="*/ 0 h 720090"/>
              <a:gd name="connsiteX2" fmla="*/ 1399223 w 2016443"/>
              <a:gd name="connsiteY2" fmla="*/ 11430 h 720090"/>
              <a:gd name="connsiteX3" fmla="*/ 2016443 w 2016443"/>
              <a:gd name="connsiteY3" fmla="*/ 8292 h 720090"/>
              <a:gd name="connsiteX4" fmla="*/ 2016443 w 2016443"/>
              <a:gd name="connsiteY4" fmla="*/ 720090 h 720090"/>
              <a:gd name="connsiteX5" fmla="*/ 0 w 2016443"/>
              <a:gd name="connsiteY5" fmla="*/ 720090 h 720090"/>
              <a:gd name="connsiteX6" fmla="*/ 0 w 2016443"/>
              <a:gd name="connsiteY6" fmla="*/ 8292 h 720090"/>
              <a:gd name="connsiteX0" fmla="*/ 0 w 2016443"/>
              <a:gd name="connsiteY0" fmla="*/ 8292 h 720090"/>
              <a:gd name="connsiteX1" fmla="*/ 633413 w 2016443"/>
              <a:gd name="connsiteY1" fmla="*/ 0 h 720090"/>
              <a:gd name="connsiteX2" fmla="*/ 1022033 w 2016443"/>
              <a:gd name="connsiteY2" fmla="*/ 0 h 720090"/>
              <a:gd name="connsiteX3" fmla="*/ 1399223 w 2016443"/>
              <a:gd name="connsiteY3" fmla="*/ 11430 h 720090"/>
              <a:gd name="connsiteX4" fmla="*/ 2016443 w 2016443"/>
              <a:gd name="connsiteY4" fmla="*/ 8292 h 720090"/>
              <a:gd name="connsiteX5" fmla="*/ 2016443 w 2016443"/>
              <a:gd name="connsiteY5" fmla="*/ 720090 h 720090"/>
              <a:gd name="connsiteX6" fmla="*/ 0 w 2016443"/>
              <a:gd name="connsiteY6" fmla="*/ 720090 h 720090"/>
              <a:gd name="connsiteX7" fmla="*/ 0 w 2016443"/>
              <a:gd name="connsiteY7" fmla="*/ 8292 h 7200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6443" h="720090">
                <a:moveTo>
                  <a:pt x="0" y="8292"/>
                </a:moveTo>
                <a:lnTo>
                  <a:pt x="633413" y="0"/>
                </a:lnTo>
                <a:lnTo>
                  <a:pt x="1022033" y="0"/>
                </a:lnTo>
                <a:lnTo>
                  <a:pt x="1399223" y="11430"/>
                </a:lnTo>
                <a:lnTo>
                  <a:pt x="2016443" y="8292"/>
                </a:lnTo>
                <a:lnTo>
                  <a:pt x="2016443" y="720090"/>
                </a:lnTo>
                <a:lnTo>
                  <a:pt x="0" y="720090"/>
                </a:lnTo>
                <a:lnTo>
                  <a:pt x="0" y="8292"/>
                </a:lnTo>
                <a:close/>
              </a:path>
            </a:pathLst>
          </a:cu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defRPr/>
            </a:pPr>
            <a:r>
              <a:rPr lang="en-GB" altLang="en-US" sz="4000" dirty="0">
                <a:latin typeface="Arial Narrow" panose="020B0606020202030204" pitchFamily="34" charset="0"/>
              </a:rPr>
              <a:t>Thorns</a:t>
            </a:r>
            <a:endParaRPr lang="en-US" altLang="en-US" sz="4000" b="0" dirty="0">
              <a:latin typeface="Arial Narrow" panose="020B0606020202030204" pitchFamily="34" charset="0"/>
            </a:endParaRPr>
          </a:p>
        </p:txBody>
      </p:sp>
      <p:sp>
        <p:nvSpPr>
          <p:cNvPr id="2" name="Freeform: Shape 1">
            <a:extLst>
              <a:ext uri="{FF2B5EF4-FFF2-40B4-BE49-F238E27FC236}">
                <a16:creationId xmlns="" xmlns:a16="http://schemas.microsoft.com/office/drawing/2014/main" id="{9EF183EB-1274-4D3E-9946-C1D08F19288A}"/>
              </a:ext>
            </a:extLst>
          </p:cNvPr>
          <p:cNvSpPr/>
          <p:nvPr/>
        </p:nvSpPr>
        <p:spPr>
          <a:xfrm>
            <a:off x="2251710" y="3326130"/>
            <a:ext cx="3851910" cy="822960"/>
          </a:xfrm>
          <a:custGeom>
            <a:avLst/>
            <a:gdLst>
              <a:gd name="connsiteX0" fmla="*/ 2914650 w 3851910"/>
              <a:gd name="connsiteY0" fmla="*/ 822960 h 822960"/>
              <a:gd name="connsiteX1" fmla="*/ 0 w 3851910"/>
              <a:gd name="connsiteY1" fmla="*/ 0 h 822960"/>
              <a:gd name="connsiteX2" fmla="*/ 3851910 w 3851910"/>
              <a:gd name="connsiteY2" fmla="*/ 822960 h 822960"/>
              <a:gd name="connsiteX3" fmla="*/ 2914650 w 3851910"/>
              <a:gd name="connsiteY3" fmla="*/ 822960 h 822960"/>
            </a:gdLst>
            <a:ahLst/>
            <a:cxnLst>
              <a:cxn ang="0">
                <a:pos x="connsiteX0" y="connsiteY0"/>
              </a:cxn>
              <a:cxn ang="0">
                <a:pos x="connsiteX1" y="connsiteY1"/>
              </a:cxn>
              <a:cxn ang="0">
                <a:pos x="connsiteX2" y="connsiteY2"/>
              </a:cxn>
              <a:cxn ang="0">
                <a:pos x="connsiteX3" y="connsiteY3"/>
              </a:cxn>
            </a:cxnLst>
            <a:rect l="l" t="t" r="r" b="b"/>
            <a:pathLst>
              <a:path w="3851910" h="822960">
                <a:moveTo>
                  <a:pt x="2914650" y="822960"/>
                </a:moveTo>
                <a:lnTo>
                  <a:pt x="0" y="0"/>
                </a:lnTo>
                <a:lnTo>
                  <a:pt x="3851910" y="822960"/>
                </a:lnTo>
                <a:lnTo>
                  <a:pt x="2914650" y="822960"/>
                </a:ln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05881092"/>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60020"/>
            <a:ext cx="11847513" cy="6697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0"/>
              </a:spcAft>
              <a:buClr>
                <a:srgbClr val="FFFFFF"/>
              </a:buClr>
              <a:buNone/>
            </a:pPr>
            <a:r>
              <a:rPr lang="en-US" altLang="en-US" sz="4400" b="1" dirty="0"/>
              <a:t>2 Corinthians 12:9</a:t>
            </a:r>
            <a:r>
              <a:rPr lang="en-US" altLang="en-US" sz="4400" dirty="0"/>
              <a:t> Each time he said, “My grace is all you need. My power works best in weakness.” So now I am glad to boast about my weaknesses, so that the power of Christ can work through me. 10 That’s why I take pleasure in my weaknesses, and in the insults, hardships, </a:t>
            </a:r>
            <a:r>
              <a:rPr lang="en-US" altLang="en-US" sz="4400" dirty="0">
                <a:solidFill>
                  <a:srgbClr val="FFC000"/>
                </a:solidFill>
              </a:rPr>
              <a:t>persecutions</a:t>
            </a:r>
            <a:r>
              <a:rPr lang="en-US" altLang="en-US" sz="4400" dirty="0"/>
              <a:t>, and troubles that I suffer for Christ. For when I am weak, then I am strong. </a:t>
            </a:r>
            <a:endParaRPr lang="en-US" altLang="en-US" sz="4400" dirty="0">
              <a:solidFill>
                <a:srgbClr val="FFC000"/>
              </a:solidFill>
            </a:endParaRPr>
          </a:p>
        </p:txBody>
      </p:sp>
      <p:sp>
        <p:nvSpPr>
          <p:cNvPr id="3" name="Text Box 4">
            <a:extLst>
              <a:ext uri="{FF2B5EF4-FFF2-40B4-BE49-F238E27FC236}">
                <a16:creationId xmlns="" xmlns:a16="http://schemas.microsoft.com/office/drawing/2014/main" id="{2AC50468-DFB4-4684-965F-95F0D7A3DC89}"/>
              </a:ext>
            </a:extLst>
          </p:cNvPr>
          <p:cNvSpPr txBox="1">
            <a:spLocks noChangeArrowheads="1"/>
          </p:cNvSpPr>
          <p:nvPr/>
        </p:nvSpPr>
        <p:spPr bwMode="auto">
          <a:xfrm>
            <a:off x="242887" y="4111326"/>
            <a:ext cx="4500563" cy="2586654"/>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defRPr/>
            </a:pPr>
            <a:r>
              <a:rPr lang="en-GB" altLang="en-US" sz="4000" dirty="0">
                <a:latin typeface="Arial Narrow" panose="020B0606020202030204" pitchFamily="34" charset="0"/>
              </a:rPr>
              <a:t>Pride</a:t>
            </a:r>
          </a:p>
          <a:p>
            <a:pPr>
              <a:lnSpc>
                <a:spcPts val="3800"/>
              </a:lnSpc>
              <a:spcAft>
                <a:spcPts val="1200"/>
              </a:spcAft>
              <a:defRPr/>
            </a:pPr>
            <a:r>
              <a:rPr lang="en-GB" altLang="en-US" sz="4000" b="0" dirty="0">
                <a:latin typeface="Arial Narrow" panose="020B0606020202030204" pitchFamily="34" charset="0"/>
              </a:rPr>
              <a:t>Looking to self, to our resume, to our strength instead of depending on God’s strength</a:t>
            </a:r>
            <a:endParaRPr lang="en-US" altLang="en-US" sz="4000" b="0" dirty="0">
              <a:latin typeface="Arial Narrow" panose="020B0606020202030204" pitchFamily="34" charset="0"/>
            </a:endParaRPr>
          </a:p>
        </p:txBody>
      </p:sp>
      <p:sp>
        <p:nvSpPr>
          <p:cNvPr id="4" name="Text Box 4">
            <a:extLst>
              <a:ext uri="{FF2B5EF4-FFF2-40B4-BE49-F238E27FC236}">
                <a16:creationId xmlns="" xmlns:a16="http://schemas.microsoft.com/office/drawing/2014/main" id="{6871A6C8-B33E-4C3F-97D9-75BA07B02C36}"/>
              </a:ext>
            </a:extLst>
          </p:cNvPr>
          <p:cNvSpPr txBox="1">
            <a:spLocks noChangeArrowheads="1"/>
          </p:cNvSpPr>
          <p:nvPr/>
        </p:nvSpPr>
        <p:spPr bwMode="auto">
          <a:xfrm>
            <a:off x="4978717" y="4114800"/>
            <a:ext cx="2016443" cy="720090"/>
          </a:xfrm>
          <a:custGeom>
            <a:avLst/>
            <a:gdLst>
              <a:gd name="connsiteX0" fmla="*/ 0 w 2016443"/>
              <a:gd name="connsiteY0" fmla="*/ 0 h 711798"/>
              <a:gd name="connsiteX1" fmla="*/ 2016443 w 2016443"/>
              <a:gd name="connsiteY1" fmla="*/ 0 h 711798"/>
              <a:gd name="connsiteX2" fmla="*/ 2016443 w 2016443"/>
              <a:gd name="connsiteY2" fmla="*/ 711798 h 711798"/>
              <a:gd name="connsiteX3" fmla="*/ 0 w 2016443"/>
              <a:gd name="connsiteY3" fmla="*/ 711798 h 711798"/>
              <a:gd name="connsiteX4" fmla="*/ 0 w 2016443"/>
              <a:gd name="connsiteY4" fmla="*/ 0 h 711798"/>
              <a:gd name="connsiteX0" fmla="*/ 0 w 2016443"/>
              <a:gd name="connsiteY0" fmla="*/ 8292 h 720090"/>
              <a:gd name="connsiteX1" fmla="*/ 633413 w 2016443"/>
              <a:gd name="connsiteY1" fmla="*/ 0 h 720090"/>
              <a:gd name="connsiteX2" fmla="*/ 2016443 w 2016443"/>
              <a:gd name="connsiteY2" fmla="*/ 8292 h 720090"/>
              <a:gd name="connsiteX3" fmla="*/ 2016443 w 2016443"/>
              <a:gd name="connsiteY3" fmla="*/ 720090 h 720090"/>
              <a:gd name="connsiteX4" fmla="*/ 0 w 2016443"/>
              <a:gd name="connsiteY4" fmla="*/ 720090 h 720090"/>
              <a:gd name="connsiteX5" fmla="*/ 0 w 2016443"/>
              <a:gd name="connsiteY5" fmla="*/ 8292 h 720090"/>
              <a:gd name="connsiteX0" fmla="*/ 0 w 2016443"/>
              <a:gd name="connsiteY0" fmla="*/ 8292 h 720090"/>
              <a:gd name="connsiteX1" fmla="*/ 633413 w 2016443"/>
              <a:gd name="connsiteY1" fmla="*/ 0 h 720090"/>
              <a:gd name="connsiteX2" fmla="*/ 1399223 w 2016443"/>
              <a:gd name="connsiteY2" fmla="*/ 11430 h 720090"/>
              <a:gd name="connsiteX3" fmla="*/ 2016443 w 2016443"/>
              <a:gd name="connsiteY3" fmla="*/ 8292 h 720090"/>
              <a:gd name="connsiteX4" fmla="*/ 2016443 w 2016443"/>
              <a:gd name="connsiteY4" fmla="*/ 720090 h 720090"/>
              <a:gd name="connsiteX5" fmla="*/ 0 w 2016443"/>
              <a:gd name="connsiteY5" fmla="*/ 720090 h 720090"/>
              <a:gd name="connsiteX6" fmla="*/ 0 w 2016443"/>
              <a:gd name="connsiteY6" fmla="*/ 8292 h 720090"/>
              <a:gd name="connsiteX0" fmla="*/ 0 w 2016443"/>
              <a:gd name="connsiteY0" fmla="*/ 8292 h 720090"/>
              <a:gd name="connsiteX1" fmla="*/ 633413 w 2016443"/>
              <a:gd name="connsiteY1" fmla="*/ 0 h 720090"/>
              <a:gd name="connsiteX2" fmla="*/ 1022033 w 2016443"/>
              <a:gd name="connsiteY2" fmla="*/ 0 h 720090"/>
              <a:gd name="connsiteX3" fmla="*/ 1399223 w 2016443"/>
              <a:gd name="connsiteY3" fmla="*/ 11430 h 720090"/>
              <a:gd name="connsiteX4" fmla="*/ 2016443 w 2016443"/>
              <a:gd name="connsiteY4" fmla="*/ 8292 h 720090"/>
              <a:gd name="connsiteX5" fmla="*/ 2016443 w 2016443"/>
              <a:gd name="connsiteY5" fmla="*/ 720090 h 720090"/>
              <a:gd name="connsiteX6" fmla="*/ 0 w 2016443"/>
              <a:gd name="connsiteY6" fmla="*/ 720090 h 720090"/>
              <a:gd name="connsiteX7" fmla="*/ 0 w 2016443"/>
              <a:gd name="connsiteY7" fmla="*/ 8292 h 7200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6443" h="720090">
                <a:moveTo>
                  <a:pt x="0" y="8292"/>
                </a:moveTo>
                <a:lnTo>
                  <a:pt x="633413" y="0"/>
                </a:lnTo>
                <a:lnTo>
                  <a:pt x="1022033" y="0"/>
                </a:lnTo>
                <a:lnTo>
                  <a:pt x="1399223" y="11430"/>
                </a:lnTo>
                <a:lnTo>
                  <a:pt x="2016443" y="8292"/>
                </a:lnTo>
                <a:lnTo>
                  <a:pt x="2016443" y="720090"/>
                </a:lnTo>
                <a:lnTo>
                  <a:pt x="0" y="720090"/>
                </a:lnTo>
                <a:lnTo>
                  <a:pt x="0" y="8292"/>
                </a:lnTo>
                <a:close/>
              </a:path>
            </a:pathLst>
          </a:cu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defRPr/>
            </a:pPr>
            <a:r>
              <a:rPr lang="en-GB" altLang="en-US" sz="4000" dirty="0">
                <a:latin typeface="Arial Narrow" panose="020B0606020202030204" pitchFamily="34" charset="0"/>
              </a:rPr>
              <a:t>Thorns</a:t>
            </a:r>
            <a:endParaRPr lang="en-US" altLang="en-US" sz="4000" b="0" dirty="0">
              <a:latin typeface="Arial Narrow" panose="020B0606020202030204" pitchFamily="34" charset="0"/>
            </a:endParaRPr>
          </a:p>
        </p:txBody>
      </p:sp>
      <p:sp>
        <p:nvSpPr>
          <p:cNvPr id="2" name="Freeform: Shape 1">
            <a:extLst>
              <a:ext uri="{FF2B5EF4-FFF2-40B4-BE49-F238E27FC236}">
                <a16:creationId xmlns="" xmlns:a16="http://schemas.microsoft.com/office/drawing/2014/main" id="{0129DB38-66B2-46EE-A4E5-23ABC99F655F}"/>
              </a:ext>
            </a:extLst>
          </p:cNvPr>
          <p:cNvSpPr/>
          <p:nvPr/>
        </p:nvSpPr>
        <p:spPr>
          <a:xfrm>
            <a:off x="4400550" y="3451860"/>
            <a:ext cx="1577340" cy="754380"/>
          </a:xfrm>
          <a:custGeom>
            <a:avLst/>
            <a:gdLst>
              <a:gd name="connsiteX0" fmla="*/ 925830 w 1577340"/>
              <a:gd name="connsiteY0" fmla="*/ 731520 h 754380"/>
              <a:gd name="connsiteX1" fmla="*/ 1577340 w 1577340"/>
              <a:gd name="connsiteY1" fmla="*/ 754380 h 754380"/>
              <a:gd name="connsiteX2" fmla="*/ 0 w 1577340"/>
              <a:gd name="connsiteY2" fmla="*/ 0 h 754380"/>
              <a:gd name="connsiteX3" fmla="*/ 925830 w 1577340"/>
              <a:gd name="connsiteY3" fmla="*/ 731520 h 754380"/>
            </a:gdLst>
            <a:ahLst/>
            <a:cxnLst>
              <a:cxn ang="0">
                <a:pos x="connsiteX0" y="connsiteY0"/>
              </a:cxn>
              <a:cxn ang="0">
                <a:pos x="connsiteX1" y="connsiteY1"/>
              </a:cxn>
              <a:cxn ang="0">
                <a:pos x="connsiteX2" y="connsiteY2"/>
              </a:cxn>
              <a:cxn ang="0">
                <a:pos x="connsiteX3" y="connsiteY3"/>
              </a:cxn>
            </a:cxnLst>
            <a:rect l="l" t="t" r="r" b="b"/>
            <a:pathLst>
              <a:path w="1577340" h="754380">
                <a:moveTo>
                  <a:pt x="925830" y="731520"/>
                </a:moveTo>
                <a:lnTo>
                  <a:pt x="1577340" y="754380"/>
                </a:lnTo>
                <a:lnTo>
                  <a:pt x="0" y="0"/>
                </a:lnTo>
                <a:lnTo>
                  <a:pt x="925830" y="731520"/>
                </a:ln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06277822"/>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60020"/>
            <a:ext cx="11847513" cy="6697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0"/>
              </a:spcAft>
              <a:buClr>
                <a:srgbClr val="FFFFFF"/>
              </a:buClr>
              <a:buNone/>
            </a:pPr>
            <a:r>
              <a:rPr lang="en-US" altLang="en-US" sz="4400" b="1" dirty="0"/>
              <a:t>2 Corinthians 12:9</a:t>
            </a:r>
            <a:r>
              <a:rPr lang="en-US" altLang="en-US" sz="4400" dirty="0"/>
              <a:t> Each time he said, “My grace is all you need. My power works best in weakness.” So now I am glad to boast about my weaknesses, so that the power of Christ can work through me. 10 That’s why I take pleasure in my weaknesses, and in the insults, hardships, persecutions, and </a:t>
            </a:r>
            <a:r>
              <a:rPr lang="en-US" altLang="en-US" sz="4400" dirty="0">
                <a:solidFill>
                  <a:srgbClr val="FFC000"/>
                </a:solidFill>
              </a:rPr>
              <a:t>troubles</a:t>
            </a:r>
            <a:r>
              <a:rPr lang="en-US" altLang="en-US" sz="4400" dirty="0"/>
              <a:t> that I suffer for Christ. For when I am weak, then I am strong. </a:t>
            </a:r>
            <a:endParaRPr lang="en-US" altLang="en-US" sz="4400" dirty="0">
              <a:solidFill>
                <a:srgbClr val="FFC000"/>
              </a:solidFill>
            </a:endParaRPr>
          </a:p>
        </p:txBody>
      </p:sp>
      <p:sp>
        <p:nvSpPr>
          <p:cNvPr id="3" name="Text Box 4">
            <a:extLst>
              <a:ext uri="{FF2B5EF4-FFF2-40B4-BE49-F238E27FC236}">
                <a16:creationId xmlns="" xmlns:a16="http://schemas.microsoft.com/office/drawing/2014/main" id="{2AC50468-DFB4-4684-965F-95F0D7A3DC89}"/>
              </a:ext>
            </a:extLst>
          </p:cNvPr>
          <p:cNvSpPr txBox="1">
            <a:spLocks noChangeArrowheads="1"/>
          </p:cNvSpPr>
          <p:nvPr/>
        </p:nvSpPr>
        <p:spPr bwMode="auto">
          <a:xfrm>
            <a:off x="242887" y="4111326"/>
            <a:ext cx="4500563" cy="2586654"/>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defRPr/>
            </a:pPr>
            <a:r>
              <a:rPr lang="en-GB" altLang="en-US" sz="4000" dirty="0">
                <a:latin typeface="Arial Narrow" panose="020B0606020202030204" pitchFamily="34" charset="0"/>
              </a:rPr>
              <a:t>Pride</a:t>
            </a:r>
          </a:p>
          <a:p>
            <a:pPr>
              <a:lnSpc>
                <a:spcPts val="3800"/>
              </a:lnSpc>
              <a:spcAft>
                <a:spcPts val="1200"/>
              </a:spcAft>
              <a:defRPr/>
            </a:pPr>
            <a:r>
              <a:rPr lang="en-GB" altLang="en-US" sz="4000" b="0" dirty="0">
                <a:latin typeface="Arial Narrow" panose="020B0606020202030204" pitchFamily="34" charset="0"/>
              </a:rPr>
              <a:t>Looking to self, to our resume, to our strength instead of depending on God’s strength</a:t>
            </a:r>
            <a:endParaRPr lang="en-US" altLang="en-US" sz="4000" b="0" dirty="0">
              <a:latin typeface="Arial Narrow" panose="020B0606020202030204" pitchFamily="34" charset="0"/>
            </a:endParaRPr>
          </a:p>
        </p:txBody>
      </p:sp>
      <p:sp>
        <p:nvSpPr>
          <p:cNvPr id="4" name="Text Box 4">
            <a:extLst>
              <a:ext uri="{FF2B5EF4-FFF2-40B4-BE49-F238E27FC236}">
                <a16:creationId xmlns="" xmlns:a16="http://schemas.microsoft.com/office/drawing/2014/main" id="{6871A6C8-B33E-4C3F-97D9-75BA07B02C36}"/>
              </a:ext>
            </a:extLst>
          </p:cNvPr>
          <p:cNvSpPr txBox="1">
            <a:spLocks noChangeArrowheads="1"/>
          </p:cNvSpPr>
          <p:nvPr/>
        </p:nvSpPr>
        <p:spPr bwMode="auto">
          <a:xfrm>
            <a:off x="4978717" y="4114800"/>
            <a:ext cx="2016443" cy="720090"/>
          </a:xfrm>
          <a:custGeom>
            <a:avLst/>
            <a:gdLst>
              <a:gd name="connsiteX0" fmla="*/ 0 w 2016443"/>
              <a:gd name="connsiteY0" fmla="*/ 0 h 711798"/>
              <a:gd name="connsiteX1" fmla="*/ 2016443 w 2016443"/>
              <a:gd name="connsiteY1" fmla="*/ 0 h 711798"/>
              <a:gd name="connsiteX2" fmla="*/ 2016443 w 2016443"/>
              <a:gd name="connsiteY2" fmla="*/ 711798 h 711798"/>
              <a:gd name="connsiteX3" fmla="*/ 0 w 2016443"/>
              <a:gd name="connsiteY3" fmla="*/ 711798 h 711798"/>
              <a:gd name="connsiteX4" fmla="*/ 0 w 2016443"/>
              <a:gd name="connsiteY4" fmla="*/ 0 h 711798"/>
              <a:gd name="connsiteX0" fmla="*/ 0 w 2016443"/>
              <a:gd name="connsiteY0" fmla="*/ 8292 h 720090"/>
              <a:gd name="connsiteX1" fmla="*/ 633413 w 2016443"/>
              <a:gd name="connsiteY1" fmla="*/ 0 h 720090"/>
              <a:gd name="connsiteX2" fmla="*/ 2016443 w 2016443"/>
              <a:gd name="connsiteY2" fmla="*/ 8292 h 720090"/>
              <a:gd name="connsiteX3" fmla="*/ 2016443 w 2016443"/>
              <a:gd name="connsiteY3" fmla="*/ 720090 h 720090"/>
              <a:gd name="connsiteX4" fmla="*/ 0 w 2016443"/>
              <a:gd name="connsiteY4" fmla="*/ 720090 h 720090"/>
              <a:gd name="connsiteX5" fmla="*/ 0 w 2016443"/>
              <a:gd name="connsiteY5" fmla="*/ 8292 h 720090"/>
              <a:gd name="connsiteX0" fmla="*/ 0 w 2016443"/>
              <a:gd name="connsiteY0" fmla="*/ 8292 h 720090"/>
              <a:gd name="connsiteX1" fmla="*/ 633413 w 2016443"/>
              <a:gd name="connsiteY1" fmla="*/ 0 h 720090"/>
              <a:gd name="connsiteX2" fmla="*/ 1399223 w 2016443"/>
              <a:gd name="connsiteY2" fmla="*/ 11430 h 720090"/>
              <a:gd name="connsiteX3" fmla="*/ 2016443 w 2016443"/>
              <a:gd name="connsiteY3" fmla="*/ 8292 h 720090"/>
              <a:gd name="connsiteX4" fmla="*/ 2016443 w 2016443"/>
              <a:gd name="connsiteY4" fmla="*/ 720090 h 720090"/>
              <a:gd name="connsiteX5" fmla="*/ 0 w 2016443"/>
              <a:gd name="connsiteY5" fmla="*/ 720090 h 720090"/>
              <a:gd name="connsiteX6" fmla="*/ 0 w 2016443"/>
              <a:gd name="connsiteY6" fmla="*/ 8292 h 720090"/>
              <a:gd name="connsiteX0" fmla="*/ 0 w 2016443"/>
              <a:gd name="connsiteY0" fmla="*/ 8292 h 720090"/>
              <a:gd name="connsiteX1" fmla="*/ 633413 w 2016443"/>
              <a:gd name="connsiteY1" fmla="*/ 0 h 720090"/>
              <a:gd name="connsiteX2" fmla="*/ 1022033 w 2016443"/>
              <a:gd name="connsiteY2" fmla="*/ 0 h 720090"/>
              <a:gd name="connsiteX3" fmla="*/ 1399223 w 2016443"/>
              <a:gd name="connsiteY3" fmla="*/ 11430 h 720090"/>
              <a:gd name="connsiteX4" fmla="*/ 2016443 w 2016443"/>
              <a:gd name="connsiteY4" fmla="*/ 8292 h 720090"/>
              <a:gd name="connsiteX5" fmla="*/ 2016443 w 2016443"/>
              <a:gd name="connsiteY5" fmla="*/ 720090 h 720090"/>
              <a:gd name="connsiteX6" fmla="*/ 0 w 2016443"/>
              <a:gd name="connsiteY6" fmla="*/ 720090 h 720090"/>
              <a:gd name="connsiteX7" fmla="*/ 0 w 2016443"/>
              <a:gd name="connsiteY7" fmla="*/ 8292 h 7200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6443" h="720090">
                <a:moveTo>
                  <a:pt x="0" y="8292"/>
                </a:moveTo>
                <a:lnTo>
                  <a:pt x="633413" y="0"/>
                </a:lnTo>
                <a:lnTo>
                  <a:pt x="1022033" y="0"/>
                </a:lnTo>
                <a:lnTo>
                  <a:pt x="1399223" y="11430"/>
                </a:lnTo>
                <a:lnTo>
                  <a:pt x="2016443" y="8292"/>
                </a:lnTo>
                <a:lnTo>
                  <a:pt x="2016443" y="720090"/>
                </a:lnTo>
                <a:lnTo>
                  <a:pt x="0" y="720090"/>
                </a:lnTo>
                <a:lnTo>
                  <a:pt x="0" y="8292"/>
                </a:lnTo>
                <a:close/>
              </a:path>
            </a:pathLst>
          </a:cu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defRPr/>
            </a:pPr>
            <a:r>
              <a:rPr lang="en-GB" altLang="en-US" sz="4000" dirty="0">
                <a:latin typeface="Arial Narrow" panose="020B0606020202030204" pitchFamily="34" charset="0"/>
              </a:rPr>
              <a:t>Thorns</a:t>
            </a:r>
            <a:endParaRPr lang="en-US" altLang="en-US" sz="4000" b="0" dirty="0">
              <a:latin typeface="Arial Narrow" panose="020B0606020202030204" pitchFamily="34" charset="0"/>
            </a:endParaRPr>
          </a:p>
        </p:txBody>
      </p:sp>
      <p:sp>
        <p:nvSpPr>
          <p:cNvPr id="2" name="Freeform: Shape 1">
            <a:extLst>
              <a:ext uri="{FF2B5EF4-FFF2-40B4-BE49-F238E27FC236}">
                <a16:creationId xmlns="" xmlns:a16="http://schemas.microsoft.com/office/drawing/2014/main" id="{4A311F98-B18E-4848-8CB0-BB0124FDEDBA}"/>
              </a:ext>
            </a:extLst>
          </p:cNvPr>
          <p:cNvSpPr/>
          <p:nvPr/>
        </p:nvSpPr>
        <p:spPr>
          <a:xfrm>
            <a:off x="6057900" y="3429000"/>
            <a:ext cx="845820" cy="811530"/>
          </a:xfrm>
          <a:custGeom>
            <a:avLst/>
            <a:gdLst>
              <a:gd name="connsiteX0" fmla="*/ 0 w 845820"/>
              <a:gd name="connsiteY0" fmla="*/ 754380 h 811530"/>
              <a:gd name="connsiteX1" fmla="*/ 845820 w 845820"/>
              <a:gd name="connsiteY1" fmla="*/ 0 h 811530"/>
              <a:gd name="connsiteX2" fmla="*/ 628650 w 845820"/>
              <a:gd name="connsiteY2" fmla="*/ 777240 h 811530"/>
              <a:gd name="connsiteX3" fmla="*/ 11430 w 845820"/>
              <a:gd name="connsiteY3" fmla="*/ 811530 h 811530"/>
              <a:gd name="connsiteX4" fmla="*/ 0 w 845820"/>
              <a:gd name="connsiteY4" fmla="*/ 754380 h 8115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5820" h="811530">
                <a:moveTo>
                  <a:pt x="0" y="754380"/>
                </a:moveTo>
                <a:lnTo>
                  <a:pt x="845820" y="0"/>
                </a:lnTo>
                <a:lnTo>
                  <a:pt x="628650" y="777240"/>
                </a:lnTo>
                <a:lnTo>
                  <a:pt x="11430" y="811530"/>
                </a:lnTo>
                <a:lnTo>
                  <a:pt x="0" y="754380"/>
                </a:ln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02358591"/>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60020"/>
            <a:ext cx="11847513" cy="6697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0"/>
              </a:spcAft>
              <a:buClr>
                <a:srgbClr val="FFFFFF"/>
              </a:buClr>
              <a:buNone/>
            </a:pPr>
            <a:r>
              <a:rPr lang="en-US" altLang="en-US" sz="4400" b="1" dirty="0"/>
              <a:t>2 Corinthians 12:9</a:t>
            </a:r>
            <a:r>
              <a:rPr lang="en-US" altLang="en-US" sz="4400" dirty="0"/>
              <a:t> Each time he said, “My grace is all you need. My power works best in weakness.” So now I am glad to boast about my weaknesses, so that the power of Christ can work through me. 10 That’s why I take pleasure in my weaknesses, and in the insults, hardships, persecutions, and troubles that I suffer for Christ. For when I am weak, then I am strong. </a:t>
            </a:r>
            <a:endParaRPr lang="en-US" altLang="en-US" sz="4400" dirty="0">
              <a:solidFill>
                <a:srgbClr val="FFC000"/>
              </a:solidFill>
            </a:endParaRPr>
          </a:p>
        </p:txBody>
      </p:sp>
      <p:sp>
        <p:nvSpPr>
          <p:cNvPr id="3" name="Text Box 4">
            <a:extLst>
              <a:ext uri="{FF2B5EF4-FFF2-40B4-BE49-F238E27FC236}">
                <a16:creationId xmlns="" xmlns:a16="http://schemas.microsoft.com/office/drawing/2014/main" id="{2AC50468-DFB4-4684-965F-95F0D7A3DC89}"/>
              </a:ext>
            </a:extLst>
          </p:cNvPr>
          <p:cNvSpPr txBox="1">
            <a:spLocks noChangeArrowheads="1"/>
          </p:cNvSpPr>
          <p:nvPr/>
        </p:nvSpPr>
        <p:spPr bwMode="auto">
          <a:xfrm>
            <a:off x="242887" y="4111326"/>
            <a:ext cx="4500563" cy="2586654"/>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defRPr/>
            </a:pPr>
            <a:r>
              <a:rPr lang="en-GB" altLang="en-US" sz="4000" dirty="0">
                <a:latin typeface="Arial Narrow" panose="020B0606020202030204" pitchFamily="34" charset="0"/>
              </a:rPr>
              <a:t>Pride</a:t>
            </a:r>
          </a:p>
          <a:p>
            <a:pPr>
              <a:lnSpc>
                <a:spcPts val="3800"/>
              </a:lnSpc>
              <a:spcAft>
                <a:spcPts val="1200"/>
              </a:spcAft>
              <a:defRPr/>
            </a:pPr>
            <a:r>
              <a:rPr lang="en-GB" altLang="en-US" sz="4000" b="0" dirty="0">
                <a:latin typeface="Arial Narrow" panose="020B0606020202030204" pitchFamily="34" charset="0"/>
              </a:rPr>
              <a:t>Looking to self, to our resume, to our strength instead of depending on God’s strength</a:t>
            </a:r>
            <a:endParaRPr lang="en-US" altLang="en-US" sz="4000" b="0" dirty="0">
              <a:latin typeface="Arial Narrow" panose="020B0606020202030204" pitchFamily="34" charset="0"/>
            </a:endParaRPr>
          </a:p>
        </p:txBody>
      </p:sp>
      <p:sp>
        <p:nvSpPr>
          <p:cNvPr id="4" name="Text Box 4">
            <a:extLst>
              <a:ext uri="{FF2B5EF4-FFF2-40B4-BE49-F238E27FC236}">
                <a16:creationId xmlns="" xmlns:a16="http://schemas.microsoft.com/office/drawing/2014/main" id="{6871A6C8-B33E-4C3F-97D9-75BA07B02C36}"/>
              </a:ext>
            </a:extLst>
          </p:cNvPr>
          <p:cNvSpPr txBox="1">
            <a:spLocks noChangeArrowheads="1"/>
          </p:cNvSpPr>
          <p:nvPr/>
        </p:nvSpPr>
        <p:spPr bwMode="auto">
          <a:xfrm>
            <a:off x="4978717" y="4114800"/>
            <a:ext cx="2016443" cy="720090"/>
          </a:xfrm>
          <a:custGeom>
            <a:avLst/>
            <a:gdLst>
              <a:gd name="connsiteX0" fmla="*/ 0 w 2016443"/>
              <a:gd name="connsiteY0" fmla="*/ 0 h 711798"/>
              <a:gd name="connsiteX1" fmla="*/ 2016443 w 2016443"/>
              <a:gd name="connsiteY1" fmla="*/ 0 h 711798"/>
              <a:gd name="connsiteX2" fmla="*/ 2016443 w 2016443"/>
              <a:gd name="connsiteY2" fmla="*/ 711798 h 711798"/>
              <a:gd name="connsiteX3" fmla="*/ 0 w 2016443"/>
              <a:gd name="connsiteY3" fmla="*/ 711798 h 711798"/>
              <a:gd name="connsiteX4" fmla="*/ 0 w 2016443"/>
              <a:gd name="connsiteY4" fmla="*/ 0 h 711798"/>
              <a:gd name="connsiteX0" fmla="*/ 0 w 2016443"/>
              <a:gd name="connsiteY0" fmla="*/ 8292 h 720090"/>
              <a:gd name="connsiteX1" fmla="*/ 633413 w 2016443"/>
              <a:gd name="connsiteY1" fmla="*/ 0 h 720090"/>
              <a:gd name="connsiteX2" fmla="*/ 2016443 w 2016443"/>
              <a:gd name="connsiteY2" fmla="*/ 8292 h 720090"/>
              <a:gd name="connsiteX3" fmla="*/ 2016443 w 2016443"/>
              <a:gd name="connsiteY3" fmla="*/ 720090 h 720090"/>
              <a:gd name="connsiteX4" fmla="*/ 0 w 2016443"/>
              <a:gd name="connsiteY4" fmla="*/ 720090 h 720090"/>
              <a:gd name="connsiteX5" fmla="*/ 0 w 2016443"/>
              <a:gd name="connsiteY5" fmla="*/ 8292 h 720090"/>
              <a:gd name="connsiteX0" fmla="*/ 0 w 2016443"/>
              <a:gd name="connsiteY0" fmla="*/ 8292 h 720090"/>
              <a:gd name="connsiteX1" fmla="*/ 633413 w 2016443"/>
              <a:gd name="connsiteY1" fmla="*/ 0 h 720090"/>
              <a:gd name="connsiteX2" fmla="*/ 1399223 w 2016443"/>
              <a:gd name="connsiteY2" fmla="*/ 11430 h 720090"/>
              <a:gd name="connsiteX3" fmla="*/ 2016443 w 2016443"/>
              <a:gd name="connsiteY3" fmla="*/ 8292 h 720090"/>
              <a:gd name="connsiteX4" fmla="*/ 2016443 w 2016443"/>
              <a:gd name="connsiteY4" fmla="*/ 720090 h 720090"/>
              <a:gd name="connsiteX5" fmla="*/ 0 w 2016443"/>
              <a:gd name="connsiteY5" fmla="*/ 720090 h 720090"/>
              <a:gd name="connsiteX6" fmla="*/ 0 w 2016443"/>
              <a:gd name="connsiteY6" fmla="*/ 8292 h 720090"/>
              <a:gd name="connsiteX0" fmla="*/ 0 w 2016443"/>
              <a:gd name="connsiteY0" fmla="*/ 8292 h 720090"/>
              <a:gd name="connsiteX1" fmla="*/ 633413 w 2016443"/>
              <a:gd name="connsiteY1" fmla="*/ 0 h 720090"/>
              <a:gd name="connsiteX2" fmla="*/ 1022033 w 2016443"/>
              <a:gd name="connsiteY2" fmla="*/ 0 h 720090"/>
              <a:gd name="connsiteX3" fmla="*/ 1399223 w 2016443"/>
              <a:gd name="connsiteY3" fmla="*/ 11430 h 720090"/>
              <a:gd name="connsiteX4" fmla="*/ 2016443 w 2016443"/>
              <a:gd name="connsiteY4" fmla="*/ 8292 h 720090"/>
              <a:gd name="connsiteX5" fmla="*/ 2016443 w 2016443"/>
              <a:gd name="connsiteY5" fmla="*/ 720090 h 720090"/>
              <a:gd name="connsiteX6" fmla="*/ 0 w 2016443"/>
              <a:gd name="connsiteY6" fmla="*/ 720090 h 720090"/>
              <a:gd name="connsiteX7" fmla="*/ 0 w 2016443"/>
              <a:gd name="connsiteY7" fmla="*/ 8292 h 7200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6443" h="720090">
                <a:moveTo>
                  <a:pt x="0" y="8292"/>
                </a:moveTo>
                <a:lnTo>
                  <a:pt x="633413" y="0"/>
                </a:lnTo>
                <a:lnTo>
                  <a:pt x="1022033" y="0"/>
                </a:lnTo>
                <a:lnTo>
                  <a:pt x="1399223" y="11430"/>
                </a:lnTo>
                <a:lnTo>
                  <a:pt x="2016443" y="8292"/>
                </a:lnTo>
                <a:lnTo>
                  <a:pt x="2016443" y="720090"/>
                </a:lnTo>
                <a:lnTo>
                  <a:pt x="0" y="720090"/>
                </a:lnTo>
                <a:lnTo>
                  <a:pt x="0" y="8292"/>
                </a:lnTo>
                <a:close/>
              </a:path>
            </a:pathLst>
          </a:cu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defRPr/>
            </a:pPr>
            <a:r>
              <a:rPr lang="en-GB" altLang="en-US" sz="4000" dirty="0">
                <a:latin typeface="Arial Narrow" panose="020B0606020202030204" pitchFamily="34" charset="0"/>
              </a:rPr>
              <a:t>Thorns</a:t>
            </a:r>
            <a:endParaRPr lang="en-US" altLang="en-US" sz="4000" b="0" dirty="0">
              <a:latin typeface="Arial Narrow" panose="020B0606020202030204" pitchFamily="34" charset="0"/>
            </a:endParaRPr>
          </a:p>
        </p:txBody>
      </p:sp>
      <p:sp>
        <p:nvSpPr>
          <p:cNvPr id="6" name="Text Box 4">
            <a:extLst>
              <a:ext uri="{FF2B5EF4-FFF2-40B4-BE49-F238E27FC236}">
                <a16:creationId xmlns="" xmlns:a16="http://schemas.microsoft.com/office/drawing/2014/main" id="{740AFF16-D3DB-4664-A63E-9F47703BB040}"/>
              </a:ext>
            </a:extLst>
          </p:cNvPr>
          <p:cNvSpPr txBox="1">
            <a:spLocks noChangeArrowheads="1"/>
          </p:cNvSpPr>
          <p:nvPr/>
        </p:nvSpPr>
        <p:spPr bwMode="auto">
          <a:xfrm>
            <a:off x="9014460" y="4114800"/>
            <a:ext cx="2446020" cy="720090"/>
          </a:xfrm>
          <a:custGeom>
            <a:avLst/>
            <a:gdLst>
              <a:gd name="connsiteX0" fmla="*/ 0 w 2016443"/>
              <a:gd name="connsiteY0" fmla="*/ 0 h 711798"/>
              <a:gd name="connsiteX1" fmla="*/ 2016443 w 2016443"/>
              <a:gd name="connsiteY1" fmla="*/ 0 h 711798"/>
              <a:gd name="connsiteX2" fmla="*/ 2016443 w 2016443"/>
              <a:gd name="connsiteY2" fmla="*/ 711798 h 711798"/>
              <a:gd name="connsiteX3" fmla="*/ 0 w 2016443"/>
              <a:gd name="connsiteY3" fmla="*/ 711798 h 711798"/>
              <a:gd name="connsiteX4" fmla="*/ 0 w 2016443"/>
              <a:gd name="connsiteY4" fmla="*/ 0 h 711798"/>
              <a:gd name="connsiteX0" fmla="*/ 0 w 2016443"/>
              <a:gd name="connsiteY0" fmla="*/ 8292 h 720090"/>
              <a:gd name="connsiteX1" fmla="*/ 633413 w 2016443"/>
              <a:gd name="connsiteY1" fmla="*/ 0 h 720090"/>
              <a:gd name="connsiteX2" fmla="*/ 2016443 w 2016443"/>
              <a:gd name="connsiteY2" fmla="*/ 8292 h 720090"/>
              <a:gd name="connsiteX3" fmla="*/ 2016443 w 2016443"/>
              <a:gd name="connsiteY3" fmla="*/ 720090 h 720090"/>
              <a:gd name="connsiteX4" fmla="*/ 0 w 2016443"/>
              <a:gd name="connsiteY4" fmla="*/ 720090 h 720090"/>
              <a:gd name="connsiteX5" fmla="*/ 0 w 2016443"/>
              <a:gd name="connsiteY5" fmla="*/ 8292 h 720090"/>
              <a:gd name="connsiteX0" fmla="*/ 0 w 2016443"/>
              <a:gd name="connsiteY0" fmla="*/ 8292 h 720090"/>
              <a:gd name="connsiteX1" fmla="*/ 633413 w 2016443"/>
              <a:gd name="connsiteY1" fmla="*/ 0 h 720090"/>
              <a:gd name="connsiteX2" fmla="*/ 1399223 w 2016443"/>
              <a:gd name="connsiteY2" fmla="*/ 11430 h 720090"/>
              <a:gd name="connsiteX3" fmla="*/ 2016443 w 2016443"/>
              <a:gd name="connsiteY3" fmla="*/ 8292 h 720090"/>
              <a:gd name="connsiteX4" fmla="*/ 2016443 w 2016443"/>
              <a:gd name="connsiteY4" fmla="*/ 720090 h 720090"/>
              <a:gd name="connsiteX5" fmla="*/ 0 w 2016443"/>
              <a:gd name="connsiteY5" fmla="*/ 720090 h 720090"/>
              <a:gd name="connsiteX6" fmla="*/ 0 w 2016443"/>
              <a:gd name="connsiteY6" fmla="*/ 8292 h 720090"/>
              <a:gd name="connsiteX0" fmla="*/ 0 w 2016443"/>
              <a:gd name="connsiteY0" fmla="*/ 8292 h 720090"/>
              <a:gd name="connsiteX1" fmla="*/ 633413 w 2016443"/>
              <a:gd name="connsiteY1" fmla="*/ 0 h 720090"/>
              <a:gd name="connsiteX2" fmla="*/ 1022033 w 2016443"/>
              <a:gd name="connsiteY2" fmla="*/ 0 h 720090"/>
              <a:gd name="connsiteX3" fmla="*/ 1399223 w 2016443"/>
              <a:gd name="connsiteY3" fmla="*/ 11430 h 720090"/>
              <a:gd name="connsiteX4" fmla="*/ 2016443 w 2016443"/>
              <a:gd name="connsiteY4" fmla="*/ 8292 h 720090"/>
              <a:gd name="connsiteX5" fmla="*/ 2016443 w 2016443"/>
              <a:gd name="connsiteY5" fmla="*/ 720090 h 720090"/>
              <a:gd name="connsiteX6" fmla="*/ 0 w 2016443"/>
              <a:gd name="connsiteY6" fmla="*/ 720090 h 720090"/>
              <a:gd name="connsiteX7" fmla="*/ 0 w 2016443"/>
              <a:gd name="connsiteY7" fmla="*/ 8292 h 7200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6443" h="720090">
                <a:moveTo>
                  <a:pt x="0" y="8292"/>
                </a:moveTo>
                <a:lnTo>
                  <a:pt x="633413" y="0"/>
                </a:lnTo>
                <a:lnTo>
                  <a:pt x="1022033" y="0"/>
                </a:lnTo>
                <a:lnTo>
                  <a:pt x="1399223" y="11430"/>
                </a:lnTo>
                <a:lnTo>
                  <a:pt x="2016443" y="8292"/>
                </a:lnTo>
                <a:lnTo>
                  <a:pt x="2016443" y="720090"/>
                </a:lnTo>
                <a:lnTo>
                  <a:pt x="0" y="720090"/>
                </a:lnTo>
                <a:lnTo>
                  <a:pt x="0" y="8292"/>
                </a:lnTo>
                <a:close/>
              </a:path>
            </a:pathLst>
          </a:cu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defRPr/>
            </a:pPr>
            <a:r>
              <a:rPr lang="en-GB" altLang="en-US" sz="4000" dirty="0">
                <a:latin typeface="Arial Narrow" panose="020B0606020202030204" pitchFamily="34" charset="0"/>
              </a:rPr>
              <a:t>Discovery</a:t>
            </a:r>
            <a:endParaRPr lang="en-US" altLang="en-US" sz="4000" b="0" dirty="0">
              <a:latin typeface="Arial Narrow" panose="020B0606020202030204" pitchFamily="34" charset="0"/>
            </a:endParaRPr>
          </a:p>
        </p:txBody>
      </p:sp>
    </p:spTree>
    <p:extLst>
      <p:ext uri="{BB962C8B-B14F-4D97-AF65-F5344CB8AC3E}">
        <p14:creationId xmlns:p14="http://schemas.microsoft.com/office/powerpoint/2010/main" val="266968115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endParaRPr lang="en-GB" altLang="en-US" sz="4400" b="1" dirty="0"/>
          </a:p>
          <a:p>
            <a:pPr>
              <a:lnSpc>
                <a:spcPts val="4300"/>
              </a:lnSpc>
              <a:spcAft>
                <a:spcPts val="1200"/>
              </a:spcAft>
              <a:buClr>
                <a:srgbClr val="FFFFFF"/>
              </a:buClr>
              <a:buNone/>
            </a:pPr>
            <a:endParaRPr lang="en-GB" altLang="en-US" sz="4400" b="1" dirty="0"/>
          </a:p>
          <a:p>
            <a:pPr>
              <a:lnSpc>
                <a:spcPts val="4300"/>
              </a:lnSpc>
              <a:spcAft>
                <a:spcPts val="1200"/>
              </a:spcAft>
              <a:buClr>
                <a:srgbClr val="FFFFFF"/>
              </a:buClr>
              <a:buNone/>
            </a:pPr>
            <a:endParaRPr lang="en-GB" altLang="en-US" sz="4400" b="1" dirty="0"/>
          </a:p>
          <a:p>
            <a:pPr>
              <a:lnSpc>
                <a:spcPts val="4300"/>
              </a:lnSpc>
              <a:spcAft>
                <a:spcPts val="1200"/>
              </a:spcAft>
              <a:buClr>
                <a:srgbClr val="FFFFFF"/>
              </a:buClr>
              <a:buNone/>
            </a:pPr>
            <a:endParaRPr lang="en-GB" altLang="en-US" sz="4400" b="1" dirty="0"/>
          </a:p>
          <a:p>
            <a:pPr algn="ctr">
              <a:lnSpc>
                <a:spcPts val="4300"/>
              </a:lnSpc>
              <a:spcAft>
                <a:spcPts val="1200"/>
              </a:spcAft>
              <a:buClr>
                <a:srgbClr val="FFFFFF"/>
              </a:buClr>
              <a:buNone/>
            </a:pPr>
            <a:r>
              <a:rPr lang="en-GB" altLang="en-US" sz="4400" b="1" dirty="0">
                <a:solidFill>
                  <a:srgbClr val="FFC000"/>
                </a:solidFill>
              </a:rPr>
              <a:t>True power is found in weakness.</a:t>
            </a:r>
            <a:endParaRPr lang="en-GB" altLang="en-US" sz="4400" dirty="0">
              <a:solidFill>
                <a:srgbClr val="FFC000"/>
              </a:solidFill>
            </a:endParaRPr>
          </a:p>
        </p:txBody>
      </p:sp>
    </p:spTree>
    <p:extLst>
      <p:ext uri="{BB962C8B-B14F-4D97-AF65-F5344CB8AC3E}">
        <p14:creationId xmlns:p14="http://schemas.microsoft.com/office/powerpoint/2010/main" val="3282074267"/>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60020"/>
            <a:ext cx="11847513" cy="6697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0"/>
              </a:spcAft>
              <a:buClr>
                <a:srgbClr val="FFFFFF"/>
              </a:buClr>
              <a:buNone/>
            </a:pPr>
            <a:r>
              <a:rPr lang="en-US" altLang="en-US" sz="4400" b="1" dirty="0"/>
              <a:t>2 Corinthians 12:9</a:t>
            </a:r>
            <a:r>
              <a:rPr lang="en-US" altLang="en-US" sz="4400" dirty="0"/>
              <a:t> Each time he said, “My grace is all you need. My power works best in weakness.” So now I am glad to boast about my weaknesses, so that the power of Christ can work through me. 10 That’s why I take pleasure in my weaknesses, and in the insults, hardships, persecutions, and troubles that I suffer for Christ. For </a:t>
            </a:r>
            <a:r>
              <a:rPr lang="en-US" altLang="en-US" sz="4400" dirty="0">
                <a:solidFill>
                  <a:srgbClr val="FFC000"/>
                </a:solidFill>
              </a:rPr>
              <a:t>when I am weak, then I am strong</a:t>
            </a:r>
            <a:r>
              <a:rPr lang="en-US" altLang="en-US" sz="4400" dirty="0"/>
              <a:t>. </a:t>
            </a:r>
            <a:endParaRPr lang="en-US" altLang="en-US" sz="4400" dirty="0">
              <a:solidFill>
                <a:srgbClr val="FFC000"/>
              </a:solidFill>
            </a:endParaRPr>
          </a:p>
        </p:txBody>
      </p:sp>
      <p:sp>
        <p:nvSpPr>
          <p:cNvPr id="3" name="Text Box 4">
            <a:extLst>
              <a:ext uri="{FF2B5EF4-FFF2-40B4-BE49-F238E27FC236}">
                <a16:creationId xmlns="" xmlns:a16="http://schemas.microsoft.com/office/drawing/2014/main" id="{2AC50468-DFB4-4684-965F-95F0D7A3DC89}"/>
              </a:ext>
            </a:extLst>
          </p:cNvPr>
          <p:cNvSpPr txBox="1">
            <a:spLocks noChangeArrowheads="1"/>
          </p:cNvSpPr>
          <p:nvPr/>
        </p:nvSpPr>
        <p:spPr bwMode="auto">
          <a:xfrm>
            <a:off x="242887" y="4111326"/>
            <a:ext cx="4500563" cy="2586654"/>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defRPr/>
            </a:pPr>
            <a:r>
              <a:rPr lang="en-GB" altLang="en-US" sz="4000" dirty="0">
                <a:latin typeface="Arial Narrow" panose="020B0606020202030204" pitchFamily="34" charset="0"/>
              </a:rPr>
              <a:t>Pride</a:t>
            </a:r>
          </a:p>
          <a:p>
            <a:pPr>
              <a:lnSpc>
                <a:spcPts val="3800"/>
              </a:lnSpc>
              <a:spcAft>
                <a:spcPts val="1200"/>
              </a:spcAft>
              <a:defRPr/>
            </a:pPr>
            <a:r>
              <a:rPr lang="en-GB" altLang="en-US" sz="4000" b="0" dirty="0">
                <a:latin typeface="Arial Narrow" panose="020B0606020202030204" pitchFamily="34" charset="0"/>
              </a:rPr>
              <a:t>Looking to self, to our resume, to our strength instead of depending on God’s strength</a:t>
            </a:r>
            <a:endParaRPr lang="en-US" altLang="en-US" sz="4000" b="0" dirty="0">
              <a:latin typeface="Arial Narrow" panose="020B0606020202030204" pitchFamily="34" charset="0"/>
            </a:endParaRPr>
          </a:p>
        </p:txBody>
      </p:sp>
      <p:sp>
        <p:nvSpPr>
          <p:cNvPr id="4" name="Text Box 4">
            <a:extLst>
              <a:ext uri="{FF2B5EF4-FFF2-40B4-BE49-F238E27FC236}">
                <a16:creationId xmlns="" xmlns:a16="http://schemas.microsoft.com/office/drawing/2014/main" id="{6871A6C8-B33E-4C3F-97D9-75BA07B02C36}"/>
              </a:ext>
            </a:extLst>
          </p:cNvPr>
          <p:cNvSpPr txBox="1">
            <a:spLocks noChangeArrowheads="1"/>
          </p:cNvSpPr>
          <p:nvPr/>
        </p:nvSpPr>
        <p:spPr bwMode="auto">
          <a:xfrm>
            <a:off x="4978717" y="4114800"/>
            <a:ext cx="2016443" cy="720090"/>
          </a:xfrm>
          <a:custGeom>
            <a:avLst/>
            <a:gdLst>
              <a:gd name="connsiteX0" fmla="*/ 0 w 2016443"/>
              <a:gd name="connsiteY0" fmla="*/ 0 h 711798"/>
              <a:gd name="connsiteX1" fmla="*/ 2016443 w 2016443"/>
              <a:gd name="connsiteY1" fmla="*/ 0 h 711798"/>
              <a:gd name="connsiteX2" fmla="*/ 2016443 w 2016443"/>
              <a:gd name="connsiteY2" fmla="*/ 711798 h 711798"/>
              <a:gd name="connsiteX3" fmla="*/ 0 w 2016443"/>
              <a:gd name="connsiteY3" fmla="*/ 711798 h 711798"/>
              <a:gd name="connsiteX4" fmla="*/ 0 w 2016443"/>
              <a:gd name="connsiteY4" fmla="*/ 0 h 711798"/>
              <a:gd name="connsiteX0" fmla="*/ 0 w 2016443"/>
              <a:gd name="connsiteY0" fmla="*/ 8292 h 720090"/>
              <a:gd name="connsiteX1" fmla="*/ 633413 w 2016443"/>
              <a:gd name="connsiteY1" fmla="*/ 0 h 720090"/>
              <a:gd name="connsiteX2" fmla="*/ 2016443 w 2016443"/>
              <a:gd name="connsiteY2" fmla="*/ 8292 h 720090"/>
              <a:gd name="connsiteX3" fmla="*/ 2016443 w 2016443"/>
              <a:gd name="connsiteY3" fmla="*/ 720090 h 720090"/>
              <a:gd name="connsiteX4" fmla="*/ 0 w 2016443"/>
              <a:gd name="connsiteY4" fmla="*/ 720090 h 720090"/>
              <a:gd name="connsiteX5" fmla="*/ 0 w 2016443"/>
              <a:gd name="connsiteY5" fmla="*/ 8292 h 720090"/>
              <a:gd name="connsiteX0" fmla="*/ 0 w 2016443"/>
              <a:gd name="connsiteY0" fmla="*/ 8292 h 720090"/>
              <a:gd name="connsiteX1" fmla="*/ 633413 w 2016443"/>
              <a:gd name="connsiteY1" fmla="*/ 0 h 720090"/>
              <a:gd name="connsiteX2" fmla="*/ 1399223 w 2016443"/>
              <a:gd name="connsiteY2" fmla="*/ 11430 h 720090"/>
              <a:gd name="connsiteX3" fmla="*/ 2016443 w 2016443"/>
              <a:gd name="connsiteY3" fmla="*/ 8292 h 720090"/>
              <a:gd name="connsiteX4" fmla="*/ 2016443 w 2016443"/>
              <a:gd name="connsiteY4" fmla="*/ 720090 h 720090"/>
              <a:gd name="connsiteX5" fmla="*/ 0 w 2016443"/>
              <a:gd name="connsiteY5" fmla="*/ 720090 h 720090"/>
              <a:gd name="connsiteX6" fmla="*/ 0 w 2016443"/>
              <a:gd name="connsiteY6" fmla="*/ 8292 h 720090"/>
              <a:gd name="connsiteX0" fmla="*/ 0 w 2016443"/>
              <a:gd name="connsiteY0" fmla="*/ 8292 h 720090"/>
              <a:gd name="connsiteX1" fmla="*/ 633413 w 2016443"/>
              <a:gd name="connsiteY1" fmla="*/ 0 h 720090"/>
              <a:gd name="connsiteX2" fmla="*/ 1022033 w 2016443"/>
              <a:gd name="connsiteY2" fmla="*/ 0 h 720090"/>
              <a:gd name="connsiteX3" fmla="*/ 1399223 w 2016443"/>
              <a:gd name="connsiteY3" fmla="*/ 11430 h 720090"/>
              <a:gd name="connsiteX4" fmla="*/ 2016443 w 2016443"/>
              <a:gd name="connsiteY4" fmla="*/ 8292 h 720090"/>
              <a:gd name="connsiteX5" fmla="*/ 2016443 w 2016443"/>
              <a:gd name="connsiteY5" fmla="*/ 720090 h 720090"/>
              <a:gd name="connsiteX6" fmla="*/ 0 w 2016443"/>
              <a:gd name="connsiteY6" fmla="*/ 720090 h 720090"/>
              <a:gd name="connsiteX7" fmla="*/ 0 w 2016443"/>
              <a:gd name="connsiteY7" fmla="*/ 8292 h 7200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6443" h="720090">
                <a:moveTo>
                  <a:pt x="0" y="8292"/>
                </a:moveTo>
                <a:lnTo>
                  <a:pt x="633413" y="0"/>
                </a:lnTo>
                <a:lnTo>
                  <a:pt x="1022033" y="0"/>
                </a:lnTo>
                <a:lnTo>
                  <a:pt x="1399223" y="11430"/>
                </a:lnTo>
                <a:lnTo>
                  <a:pt x="2016443" y="8292"/>
                </a:lnTo>
                <a:lnTo>
                  <a:pt x="2016443" y="720090"/>
                </a:lnTo>
                <a:lnTo>
                  <a:pt x="0" y="720090"/>
                </a:lnTo>
                <a:lnTo>
                  <a:pt x="0" y="8292"/>
                </a:lnTo>
                <a:close/>
              </a:path>
            </a:pathLst>
          </a:cu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defRPr/>
            </a:pPr>
            <a:r>
              <a:rPr lang="en-GB" altLang="en-US" sz="4000" dirty="0">
                <a:latin typeface="Arial Narrow" panose="020B0606020202030204" pitchFamily="34" charset="0"/>
              </a:rPr>
              <a:t>Thorns</a:t>
            </a:r>
            <a:endParaRPr lang="en-US" altLang="en-US" sz="4000" b="0" dirty="0">
              <a:latin typeface="Arial Narrow" panose="020B0606020202030204" pitchFamily="34" charset="0"/>
            </a:endParaRPr>
          </a:p>
        </p:txBody>
      </p:sp>
      <p:sp>
        <p:nvSpPr>
          <p:cNvPr id="7" name="Text Box 4">
            <a:extLst>
              <a:ext uri="{FF2B5EF4-FFF2-40B4-BE49-F238E27FC236}">
                <a16:creationId xmlns="" xmlns:a16="http://schemas.microsoft.com/office/drawing/2014/main" id="{DAC6688C-911B-4526-8EA1-A8869E650579}"/>
              </a:ext>
            </a:extLst>
          </p:cNvPr>
          <p:cNvSpPr txBox="1">
            <a:spLocks noChangeArrowheads="1"/>
          </p:cNvSpPr>
          <p:nvPr/>
        </p:nvSpPr>
        <p:spPr bwMode="auto">
          <a:xfrm>
            <a:off x="9014460" y="4114800"/>
            <a:ext cx="2446020" cy="720090"/>
          </a:xfrm>
          <a:custGeom>
            <a:avLst/>
            <a:gdLst>
              <a:gd name="connsiteX0" fmla="*/ 0 w 2016443"/>
              <a:gd name="connsiteY0" fmla="*/ 0 h 711798"/>
              <a:gd name="connsiteX1" fmla="*/ 2016443 w 2016443"/>
              <a:gd name="connsiteY1" fmla="*/ 0 h 711798"/>
              <a:gd name="connsiteX2" fmla="*/ 2016443 w 2016443"/>
              <a:gd name="connsiteY2" fmla="*/ 711798 h 711798"/>
              <a:gd name="connsiteX3" fmla="*/ 0 w 2016443"/>
              <a:gd name="connsiteY3" fmla="*/ 711798 h 711798"/>
              <a:gd name="connsiteX4" fmla="*/ 0 w 2016443"/>
              <a:gd name="connsiteY4" fmla="*/ 0 h 711798"/>
              <a:gd name="connsiteX0" fmla="*/ 0 w 2016443"/>
              <a:gd name="connsiteY0" fmla="*/ 8292 h 720090"/>
              <a:gd name="connsiteX1" fmla="*/ 633413 w 2016443"/>
              <a:gd name="connsiteY1" fmla="*/ 0 h 720090"/>
              <a:gd name="connsiteX2" fmla="*/ 2016443 w 2016443"/>
              <a:gd name="connsiteY2" fmla="*/ 8292 h 720090"/>
              <a:gd name="connsiteX3" fmla="*/ 2016443 w 2016443"/>
              <a:gd name="connsiteY3" fmla="*/ 720090 h 720090"/>
              <a:gd name="connsiteX4" fmla="*/ 0 w 2016443"/>
              <a:gd name="connsiteY4" fmla="*/ 720090 h 720090"/>
              <a:gd name="connsiteX5" fmla="*/ 0 w 2016443"/>
              <a:gd name="connsiteY5" fmla="*/ 8292 h 720090"/>
              <a:gd name="connsiteX0" fmla="*/ 0 w 2016443"/>
              <a:gd name="connsiteY0" fmla="*/ 8292 h 720090"/>
              <a:gd name="connsiteX1" fmla="*/ 633413 w 2016443"/>
              <a:gd name="connsiteY1" fmla="*/ 0 h 720090"/>
              <a:gd name="connsiteX2" fmla="*/ 1399223 w 2016443"/>
              <a:gd name="connsiteY2" fmla="*/ 11430 h 720090"/>
              <a:gd name="connsiteX3" fmla="*/ 2016443 w 2016443"/>
              <a:gd name="connsiteY3" fmla="*/ 8292 h 720090"/>
              <a:gd name="connsiteX4" fmla="*/ 2016443 w 2016443"/>
              <a:gd name="connsiteY4" fmla="*/ 720090 h 720090"/>
              <a:gd name="connsiteX5" fmla="*/ 0 w 2016443"/>
              <a:gd name="connsiteY5" fmla="*/ 720090 h 720090"/>
              <a:gd name="connsiteX6" fmla="*/ 0 w 2016443"/>
              <a:gd name="connsiteY6" fmla="*/ 8292 h 720090"/>
              <a:gd name="connsiteX0" fmla="*/ 0 w 2016443"/>
              <a:gd name="connsiteY0" fmla="*/ 8292 h 720090"/>
              <a:gd name="connsiteX1" fmla="*/ 633413 w 2016443"/>
              <a:gd name="connsiteY1" fmla="*/ 0 h 720090"/>
              <a:gd name="connsiteX2" fmla="*/ 1022033 w 2016443"/>
              <a:gd name="connsiteY2" fmla="*/ 0 h 720090"/>
              <a:gd name="connsiteX3" fmla="*/ 1399223 w 2016443"/>
              <a:gd name="connsiteY3" fmla="*/ 11430 h 720090"/>
              <a:gd name="connsiteX4" fmla="*/ 2016443 w 2016443"/>
              <a:gd name="connsiteY4" fmla="*/ 8292 h 720090"/>
              <a:gd name="connsiteX5" fmla="*/ 2016443 w 2016443"/>
              <a:gd name="connsiteY5" fmla="*/ 720090 h 720090"/>
              <a:gd name="connsiteX6" fmla="*/ 0 w 2016443"/>
              <a:gd name="connsiteY6" fmla="*/ 720090 h 720090"/>
              <a:gd name="connsiteX7" fmla="*/ 0 w 2016443"/>
              <a:gd name="connsiteY7" fmla="*/ 8292 h 7200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6443" h="720090">
                <a:moveTo>
                  <a:pt x="0" y="8292"/>
                </a:moveTo>
                <a:lnTo>
                  <a:pt x="633413" y="0"/>
                </a:lnTo>
                <a:lnTo>
                  <a:pt x="1022033" y="0"/>
                </a:lnTo>
                <a:lnTo>
                  <a:pt x="1399223" y="11430"/>
                </a:lnTo>
                <a:lnTo>
                  <a:pt x="2016443" y="8292"/>
                </a:lnTo>
                <a:lnTo>
                  <a:pt x="2016443" y="720090"/>
                </a:lnTo>
                <a:lnTo>
                  <a:pt x="0" y="720090"/>
                </a:lnTo>
                <a:lnTo>
                  <a:pt x="0" y="8292"/>
                </a:lnTo>
                <a:close/>
              </a:path>
            </a:pathLst>
          </a:cu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defRPr/>
            </a:pPr>
            <a:r>
              <a:rPr lang="en-GB" altLang="en-US" sz="4000" dirty="0">
                <a:latin typeface="Arial Narrow" panose="020B0606020202030204" pitchFamily="34" charset="0"/>
              </a:rPr>
              <a:t>Discovery</a:t>
            </a:r>
            <a:endParaRPr lang="en-US" altLang="en-US" sz="4000" b="0" dirty="0">
              <a:latin typeface="Arial Narrow" panose="020B0606020202030204" pitchFamily="34" charset="0"/>
            </a:endParaRPr>
          </a:p>
        </p:txBody>
      </p:sp>
      <p:sp>
        <p:nvSpPr>
          <p:cNvPr id="2" name="Freeform: Shape 1">
            <a:extLst>
              <a:ext uri="{FF2B5EF4-FFF2-40B4-BE49-F238E27FC236}">
                <a16:creationId xmlns="" xmlns:a16="http://schemas.microsoft.com/office/drawing/2014/main" id="{C38885BC-188F-4E0C-8EDC-52AA2D165C93}"/>
              </a:ext>
            </a:extLst>
          </p:cNvPr>
          <p:cNvSpPr/>
          <p:nvPr/>
        </p:nvSpPr>
        <p:spPr>
          <a:xfrm>
            <a:off x="7924800" y="3962400"/>
            <a:ext cx="1358900" cy="609600"/>
          </a:xfrm>
          <a:custGeom>
            <a:avLst/>
            <a:gdLst>
              <a:gd name="connsiteX0" fmla="*/ 1358900 w 1358900"/>
              <a:gd name="connsiteY0" fmla="*/ 203200 h 609600"/>
              <a:gd name="connsiteX1" fmla="*/ 0 w 1358900"/>
              <a:gd name="connsiteY1" fmla="*/ 0 h 609600"/>
              <a:gd name="connsiteX2" fmla="*/ 1181100 w 1358900"/>
              <a:gd name="connsiteY2" fmla="*/ 609600 h 609600"/>
              <a:gd name="connsiteX3" fmla="*/ 1308100 w 1358900"/>
              <a:gd name="connsiteY3" fmla="*/ 228600 h 609600"/>
              <a:gd name="connsiteX4" fmla="*/ 1358900 w 1358900"/>
              <a:gd name="connsiteY4" fmla="*/ 203200 h 609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900" h="609600">
                <a:moveTo>
                  <a:pt x="1358900" y="203200"/>
                </a:moveTo>
                <a:lnTo>
                  <a:pt x="0" y="0"/>
                </a:lnTo>
                <a:lnTo>
                  <a:pt x="1181100" y="609600"/>
                </a:lnTo>
                <a:lnTo>
                  <a:pt x="1308100" y="228600"/>
                </a:lnTo>
                <a:lnTo>
                  <a:pt x="1358900" y="203200"/>
                </a:ln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3779674"/>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 xmlns:a16="http://schemas.microsoft.com/office/drawing/2014/main" id="{C833D8B9-1A5B-4817-A7FC-51D11A02B2D9}"/>
              </a:ext>
            </a:extLst>
          </p:cNvPr>
          <p:cNvSpPr txBox="1"/>
          <p:nvPr/>
        </p:nvSpPr>
        <p:spPr>
          <a:xfrm>
            <a:off x="3235008" y="263525"/>
            <a:ext cx="8734425" cy="6294438"/>
          </a:xfrm>
          <a:prstGeom prst="rect">
            <a:avLst/>
          </a:prstGeom>
          <a:ln w="47625">
            <a:solidFill>
              <a:srgbClr val="FFC000"/>
            </a:solidFill>
          </a:ln>
        </p:spPr>
        <p:style>
          <a:lnRef idx="2">
            <a:schemeClr val="accent2"/>
          </a:lnRef>
          <a:fillRef idx="1">
            <a:schemeClr val="lt1"/>
          </a:fillRef>
          <a:effectRef idx="0">
            <a:schemeClr val="accent2"/>
          </a:effectRef>
          <a:fontRef idx="minor">
            <a:schemeClr val="dk1"/>
          </a:fontRef>
        </p:style>
        <p:txBody>
          <a:bodyPr>
            <a:spAutoFit/>
          </a:bodyPr>
          <a:lstStyle/>
          <a:p>
            <a:pPr eaLnBrk="1" hangingPunct="1">
              <a:defRPr/>
            </a:pPr>
            <a:r>
              <a:rPr lang="en-US" sz="3100" dirty="0">
                <a:solidFill>
                  <a:prstClr val="black"/>
                </a:solidFill>
                <a:latin typeface="Arial Narrow" pitchFamily="34" charset="0"/>
              </a:rPr>
              <a:t>“A group of us were swimming in a nearby river. One of my brothers swimming out in deep water got a cramp in his leg and was visibly struggling to stay afloat. He was in distress and was sinking. I quickly motioned to another brother, an expert swimmer, who was swimming only several meters away to hasten to his rescue. To my astonishment He had not moved. Growing desperate I yelled out “Don’t you see the man is drowning?”... But our expert swimmer still did not move! Calm and collected he remained just where he was, apparently postponing this unwelcomed task. Meanwhile the drowning brother’s voice grew fainter and as his energy was depleting. In my heart I said, “I hate that man, why does he not save him from his struggle and…</a:t>
            </a:r>
          </a:p>
        </p:txBody>
      </p:sp>
    </p:spTree>
    <p:extLst>
      <p:ext uri="{BB962C8B-B14F-4D97-AF65-F5344CB8AC3E}">
        <p14:creationId xmlns:p14="http://schemas.microsoft.com/office/powerpoint/2010/main" val="1320602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39BB2007-09F7-4E7A-B150-7E49BF25010F}"/>
              </a:ext>
            </a:extLst>
          </p:cNvPr>
          <p:cNvSpPr txBox="1"/>
          <p:nvPr/>
        </p:nvSpPr>
        <p:spPr>
          <a:xfrm>
            <a:off x="3131820" y="281781"/>
            <a:ext cx="8801099" cy="6294437"/>
          </a:xfrm>
          <a:prstGeom prst="rect">
            <a:avLst/>
          </a:prstGeom>
          <a:ln w="47625">
            <a:solidFill>
              <a:srgbClr val="FFC000"/>
            </a:solidFill>
          </a:ln>
        </p:spPr>
        <p:style>
          <a:lnRef idx="2">
            <a:schemeClr val="accent2"/>
          </a:lnRef>
          <a:fillRef idx="1">
            <a:schemeClr val="lt1"/>
          </a:fillRef>
          <a:effectRef idx="0">
            <a:schemeClr val="accent2"/>
          </a:effectRef>
          <a:fontRef idx="minor">
            <a:schemeClr val="dk1"/>
          </a:fontRef>
        </p:style>
        <p:txBody>
          <a:bodyPr wrap="square">
            <a:spAutoFit/>
          </a:bodyPr>
          <a:lstStyle/>
          <a:p>
            <a:pPr eaLnBrk="1" hangingPunct="1">
              <a:defRPr/>
            </a:pPr>
            <a:r>
              <a:rPr lang="en-US" sz="3100" dirty="0">
                <a:solidFill>
                  <a:prstClr val="black"/>
                </a:solidFill>
                <a:latin typeface="Arial Narrow" pitchFamily="34" charset="0"/>
              </a:rPr>
              <a:t>respond to his calling?” But when the man was actually sinking, with a few swift strokes the expert swimmer was by his side, and in no time they were safely ashore. [When it was all over], I walked over and voiced my angry view to my brother! I said to him, “I have never seen anyone so selfish and love his life as much as you do, think of the distress you would have saved your brother if you had of considered his needs above your own!” But the expert swimmer knew his task, a lot better than I understood. He remarked “Had I gone earlier, he would have clutched me so fast we would have both gone under and drowned. A drowning man cannot be saved unless he ceases to be frantic and is utterly exhausted, and then he is able to be saved.”</a:t>
            </a:r>
          </a:p>
        </p:txBody>
      </p:sp>
    </p:spTree>
    <p:extLst>
      <p:ext uri="{BB962C8B-B14F-4D97-AF65-F5344CB8AC3E}">
        <p14:creationId xmlns:p14="http://schemas.microsoft.com/office/powerpoint/2010/main" val="32473491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4">
            <a:extLst>
              <a:ext uri="{FF2B5EF4-FFF2-40B4-BE49-F238E27FC236}">
                <a16:creationId xmlns="" xmlns:a16="http://schemas.microsoft.com/office/drawing/2014/main" id="{7E8C29AC-C64F-43B9-876B-F817CE6663B6}"/>
              </a:ext>
            </a:extLst>
          </p:cNvPr>
          <p:cNvSpPr txBox="1">
            <a:spLocks noChangeArrowheads="1"/>
          </p:cNvSpPr>
          <p:nvPr/>
        </p:nvSpPr>
        <p:spPr bwMode="auto">
          <a:xfrm>
            <a:off x="6909117" y="2356569"/>
            <a:ext cx="3894773" cy="2144862"/>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defRPr/>
            </a:pPr>
            <a:r>
              <a:rPr lang="en-GB" altLang="en-US" sz="4000" dirty="0">
                <a:latin typeface="Arial Narrow" panose="020B0606020202030204" pitchFamily="34" charset="0"/>
              </a:rPr>
              <a:t>Reliance on God </a:t>
            </a:r>
            <a:br>
              <a:rPr lang="en-GB" altLang="en-US" sz="4000" dirty="0">
                <a:latin typeface="Arial Narrow" panose="020B0606020202030204" pitchFamily="34" charset="0"/>
              </a:rPr>
            </a:br>
            <a:r>
              <a:rPr lang="en-GB" altLang="en-US" sz="4000" dirty="0">
                <a:latin typeface="Arial Narrow" panose="020B0606020202030204" pitchFamily="34" charset="0"/>
              </a:rPr>
              <a:t>can begin when dependence on self ends</a:t>
            </a:r>
            <a:endParaRPr lang="en-US" altLang="en-US" sz="4000" b="0" dirty="0">
              <a:latin typeface="Arial Narrow" panose="020B0606020202030204" pitchFamily="34" charset="0"/>
            </a:endParaRPr>
          </a:p>
        </p:txBody>
      </p:sp>
    </p:spTree>
    <p:extLst>
      <p:ext uri="{BB962C8B-B14F-4D97-AF65-F5344CB8AC3E}">
        <p14:creationId xmlns:p14="http://schemas.microsoft.com/office/powerpoint/2010/main" val="31491457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2821020"/>
            <a:ext cx="11847513" cy="4036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300"/>
              </a:lnSpc>
              <a:spcAft>
                <a:spcPts val="1800"/>
              </a:spcAft>
              <a:buClr>
                <a:srgbClr val="FFFFFF"/>
              </a:buClr>
              <a:buNone/>
            </a:pPr>
            <a:r>
              <a:rPr lang="en-US" altLang="en-US" sz="4400" b="1" dirty="0">
                <a:solidFill>
                  <a:srgbClr val="FFC000"/>
                </a:solidFill>
              </a:rPr>
              <a:t>What does this mean for us?</a:t>
            </a:r>
          </a:p>
        </p:txBody>
      </p:sp>
    </p:spTree>
    <p:extLst>
      <p:ext uri="{BB962C8B-B14F-4D97-AF65-F5344CB8AC3E}">
        <p14:creationId xmlns:p14="http://schemas.microsoft.com/office/powerpoint/2010/main" val="3385445368"/>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60020"/>
            <a:ext cx="11847513" cy="6697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800"/>
              </a:spcAft>
              <a:buClr>
                <a:srgbClr val="FFFFFF"/>
              </a:buClr>
              <a:buNone/>
            </a:pPr>
            <a:r>
              <a:rPr lang="en-US" altLang="en-US" sz="4400" b="1" dirty="0">
                <a:solidFill>
                  <a:schemeClr val="bg1"/>
                </a:solidFill>
              </a:rPr>
              <a:t>What does this mean for me?</a:t>
            </a:r>
          </a:p>
          <a:p>
            <a:pPr>
              <a:lnSpc>
                <a:spcPts val="4300"/>
              </a:lnSpc>
              <a:spcAft>
                <a:spcPts val="0"/>
              </a:spcAft>
              <a:buClr>
                <a:srgbClr val="FFFFFF"/>
              </a:buClr>
              <a:buNone/>
            </a:pPr>
            <a:r>
              <a:rPr lang="en-US" altLang="en-US" sz="4400" b="1" dirty="0"/>
              <a:t>If we can see our weakness, </a:t>
            </a:r>
            <a:br>
              <a:rPr lang="en-US" altLang="en-US" sz="4400" b="1" dirty="0"/>
            </a:br>
            <a:r>
              <a:rPr lang="en-US" altLang="en-US" sz="4400" b="1" dirty="0"/>
              <a:t>we can receive salvation.</a:t>
            </a:r>
            <a:endParaRPr lang="en-US" altLang="en-US" sz="4400" dirty="0">
              <a:solidFill>
                <a:srgbClr val="FFC000"/>
              </a:solidFill>
            </a:endParaRPr>
          </a:p>
        </p:txBody>
      </p:sp>
      <p:sp>
        <p:nvSpPr>
          <p:cNvPr id="4" name="Text Box 4">
            <a:extLst>
              <a:ext uri="{FF2B5EF4-FFF2-40B4-BE49-F238E27FC236}">
                <a16:creationId xmlns="" xmlns:a16="http://schemas.microsoft.com/office/drawing/2014/main" id="{310AFBCC-16C9-4655-A1D5-DC1DEB9D9439}"/>
              </a:ext>
            </a:extLst>
          </p:cNvPr>
          <p:cNvSpPr txBox="1">
            <a:spLocks noChangeArrowheads="1"/>
          </p:cNvSpPr>
          <p:nvPr/>
        </p:nvSpPr>
        <p:spPr bwMode="auto">
          <a:xfrm>
            <a:off x="1651317" y="3156669"/>
            <a:ext cx="3894773" cy="2144862"/>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defRPr/>
            </a:pPr>
            <a:r>
              <a:rPr lang="en-GB" altLang="en-US" sz="4000" dirty="0">
                <a:latin typeface="Arial Narrow" panose="020B0606020202030204" pitchFamily="34" charset="0"/>
              </a:rPr>
              <a:t>Salvation is the most powerful thing we can experience…</a:t>
            </a:r>
            <a:endParaRPr lang="en-US" altLang="en-US" sz="4000" b="0" dirty="0">
              <a:latin typeface="Arial Narrow" panose="020B0606020202030204" pitchFamily="34" charset="0"/>
            </a:endParaRPr>
          </a:p>
        </p:txBody>
      </p:sp>
      <p:sp>
        <p:nvSpPr>
          <p:cNvPr id="5" name="Text Box 4">
            <a:extLst>
              <a:ext uri="{FF2B5EF4-FFF2-40B4-BE49-F238E27FC236}">
                <a16:creationId xmlns="" xmlns:a16="http://schemas.microsoft.com/office/drawing/2014/main" id="{0C33BFC4-F7DA-42F6-915B-154F04E5E3BD}"/>
              </a:ext>
            </a:extLst>
          </p:cNvPr>
          <p:cNvSpPr txBox="1">
            <a:spLocks noChangeArrowheads="1"/>
          </p:cNvSpPr>
          <p:nvPr/>
        </p:nvSpPr>
        <p:spPr bwMode="auto">
          <a:xfrm>
            <a:off x="6547167" y="3407134"/>
            <a:ext cx="3894773" cy="1643931"/>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defRPr/>
            </a:pPr>
            <a:r>
              <a:rPr lang="en-GB" altLang="en-US" sz="4000" dirty="0">
                <a:latin typeface="Arial Narrow" panose="020B0606020202030204" pitchFamily="34" charset="0"/>
              </a:rPr>
              <a:t>…but it requires an admission of weakness.</a:t>
            </a:r>
            <a:endParaRPr lang="en-US" altLang="en-US" sz="4000" dirty="0">
              <a:latin typeface="Arial Narrow" panose="020B0606020202030204" pitchFamily="34" charset="0"/>
            </a:endParaRPr>
          </a:p>
        </p:txBody>
      </p:sp>
    </p:spTree>
    <p:extLst>
      <p:ext uri="{BB962C8B-B14F-4D97-AF65-F5344CB8AC3E}">
        <p14:creationId xmlns:p14="http://schemas.microsoft.com/office/powerpoint/2010/main" val="237237821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60020"/>
            <a:ext cx="11847513" cy="6697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800"/>
              </a:spcAft>
              <a:buClr>
                <a:srgbClr val="FFFFFF"/>
              </a:buClr>
              <a:buNone/>
            </a:pPr>
            <a:r>
              <a:rPr lang="en-US" altLang="en-US" sz="4400" b="1" dirty="0">
                <a:solidFill>
                  <a:schemeClr val="bg1"/>
                </a:solidFill>
              </a:rPr>
              <a:t>What does this mean for me?</a:t>
            </a:r>
          </a:p>
          <a:p>
            <a:pPr>
              <a:lnSpc>
                <a:spcPts val="4300"/>
              </a:lnSpc>
              <a:spcAft>
                <a:spcPts val="0"/>
              </a:spcAft>
              <a:buClr>
                <a:srgbClr val="FFFFFF"/>
              </a:buClr>
              <a:buNone/>
            </a:pPr>
            <a:r>
              <a:rPr lang="en-US" altLang="en-US" sz="4400" b="1" dirty="0"/>
              <a:t>If we can see our weakness, </a:t>
            </a:r>
            <a:br>
              <a:rPr lang="en-US" altLang="en-US" sz="4400" b="1" dirty="0"/>
            </a:br>
            <a:r>
              <a:rPr lang="en-US" altLang="en-US" sz="4400" b="1" dirty="0"/>
              <a:t>we can receive salvation.</a:t>
            </a:r>
            <a:endParaRPr lang="en-US" altLang="en-US" sz="4400" dirty="0">
              <a:solidFill>
                <a:srgbClr val="FFC000"/>
              </a:solidFill>
            </a:endParaRPr>
          </a:p>
        </p:txBody>
      </p:sp>
      <p:sp>
        <p:nvSpPr>
          <p:cNvPr id="7" name="Text Box 4">
            <a:extLst>
              <a:ext uri="{FF2B5EF4-FFF2-40B4-BE49-F238E27FC236}">
                <a16:creationId xmlns="" xmlns:a16="http://schemas.microsoft.com/office/drawing/2014/main" id="{D31780DF-0BF7-40BB-A999-AC28947AADA8}"/>
              </a:ext>
            </a:extLst>
          </p:cNvPr>
          <p:cNvSpPr txBox="1">
            <a:spLocks noChangeArrowheads="1"/>
          </p:cNvSpPr>
          <p:nvPr/>
        </p:nvSpPr>
        <p:spPr bwMode="auto">
          <a:xfrm>
            <a:off x="1360488" y="2628900"/>
            <a:ext cx="8875712" cy="3556000"/>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300"/>
              </a:lnSpc>
              <a:defRPr/>
            </a:pPr>
            <a:r>
              <a:rPr lang="en-US" altLang="en-US" sz="4400" dirty="0">
                <a:latin typeface="Arial Narrow" panose="020B0606020202030204" pitchFamily="34" charset="0"/>
              </a:rPr>
              <a:t>Ephesians 2:8 </a:t>
            </a:r>
            <a:r>
              <a:rPr lang="en-US" altLang="en-US" sz="4400" b="0" dirty="0">
                <a:latin typeface="Arial Narrow" panose="020B0606020202030204" pitchFamily="34" charset="0"/>
              </a:rPr>
              <a:t>God saved you by his grace when you believed. And you can’t take credit for this; it is a gift from God. </a:t>
            </a:r>
          </a:p>
          <a:p>
            <a:pPr algn="l">
              <a:lnSpc>
                <a:spcPts val="4300"/>
              </a:lnSpc>
              <a:defRPr/>
            </a:pPr>
            <a:r>
              <a:rPr lang="en-US" altLang="en-US" sz="4400" b="0" dirty="0">
                <a:latin typeface="Arial Narrow" panose="020B0606020202030204" pitchFamily="34" charset="0"/>
              </a:rPr>
              <a:t>9 Salvation is not a reward for the good things we have done, so none of us can boast about it. </a:t>
            </a:r>
          </a:p>
        </p:txBody>
      </p:sp>
    </p:spTree>
    <p:extLst>
      <p:ext uri="{BB962C8B-B14F-4D97-AF65-F5344CB8AC3E}">
        <p14:creationId xmlns:p14="http://schemas.microsoft.com/office/powerpoint/2010/main" val="974008295"/>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60020"/>
            <a:ext cx="11847513" cy="6697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800"/>
              </a:spcAft>
              <a:buClr>
                <a:srgbClr val="FFFFFF"/>
              </a:buClr>
              <a:buNone/>
            </a:pPr>
            <a:r>
              <a:rPr lang="en-US" altLang="en-US" sz="4400" b="1" dirty="0">
                <a:solidFill>
                  <a:schemeClr val="bg1"/>
                </a:solidFill>
              </a:rPr>
              <a:t>What does this mean for me?</a:t>
            </a:r>
          </a:p>
          <a:p>
            <a:pPr>
              <a:lnSpc>
                <a:spcPts val="4300"/>
              </a:lnSpc>
              <a:spcAft>
                <a:spcPts val="0"/>
              </a:spcAft>
              <a:buClr>
                <a:srgbClr val="FFFFFF"/>
              </a:buClr>
              <a:buNone/>
            </a:pPr>
            <a:r>
              <a:rPr lang="en-US" altLang="en-US" sz="4400" b="1" dirty="0"/>
              <a:t>If we can see our weakness, </a:t>
            </a:r>
            <a:br>
              <a:rPr lang="en-US" altLang="en-US" sz="4400" b="1" dirty="0"/>
            </a:br>
            <a:r>
              <a:rPr lang="en-US" altLang="en-US" sz="4400" b="1" dirty="0"/>
              <a:t>we can receive salvation.</a:t>
            </a:r>
            <a:endParaRPr lang="en-US" altLang="en-US" sz="4400" dirty="0">
              <a:solidFill>
                <a:srgbClr val="FFC000"/>
              </a:solidFill>
            </a:endParaRPr>
          </a:p>
        </p:txBody>
      </p:sp>
      <p:sp>
        <p:nvSpPr>
          <p:cNvPr id="7" name="Text Box 4">
            <a:extLst>
              <a:ext uri="{FF2B5EF4-FFF2-40B4-BE49-F238E27FC236}">
                <a16:creationId xmlns="" xmlns:a16="http://schemas.microsoft.com/office/drawing/2014/main" id="{D31780DF-0BF7-40BB-A999-AC28947AADA8}"/>
              </a:ext>
            </a:extLst>
          </p:cNvPr>
          <p:cNvSpPr txBox="1">
            <a:spLocks noChangeArrowheads="1"/>
          </p:cNvSpPr>
          <p:nvPr/>
        </p:nvSpPr>
        <p:spPr bwMode="auto">
          <a:xfrm>
            <a:off x="1360488" y="2628900"/>
            <a:ext cx="8875712" cy="3556000"/>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300"/>
              </a:lnSpc>
              <a:defRPr/>
            </a:pPr>
            <a:r>
              <a:rPr lang="en-US" altLang="en-US" sz="4400" dirty="0">
                <a:latin typeface="Arial Narrow" panose="020B0606020202030204" pitchFamily="34" charset="0"/>
              </a:rPr>
              <a:t>Ephesians 2:8 </a:t>
            </a:r>
            <a:r>
              <a:rPr lang="en-US" altLang="en-US" sz="4400" b="0" dirty="0">
                <a:latin typeface="Arial Narrow" panose="020B0606020202030204" pitchFamily="34" charset="0"/>
              </a:rPr>
              <a:t>God saved you by his grace when you believed. And </a:t>
            </a:r>
            <a:r>
              <a:rPr lang="en-US" altLang="en-US" sz="4400" b="0" u="sng" dirty="0">
                <a:latin typeface="Arial Narrow" panose="020B0606020202030204" pitchFamily="34" charset="0"/>
              </a:rPr>
              <a:t>you can’t take credit for this</a:t>
            </a:r>
            <a:r>
              <a:rPr lang="en-US" altLang="en-US" sz="4400" b="0" dirty="0">
                <a:latin typeface="Arial Narrow" panose="020B0606020202030204" pitchFamily="34" charset="0"/>
              </a:rPr>
              <a:t>; it is a gift from God. </a:t>
            </a:r>
          </a:p>
          <a:p>
            <a:pPr algn="l">
              <a:lnSpc>
                <a:spcPts val="4300"/>
              </a:lnSpc>
              <a:defRPr/>
            </a:pPr>
            <a:r>
              <a:rPr lang="en-US" altLang="en-US" sz="4400" b="0" dirty="0">
                <a:latin typeface="Arial Narrow" panose="020B0606020202030204" pitchFamily="34" charset="0"/>
              </a:rPr>
              <a:t>9 Salvation is not a reward for the good things we have done, so none of us can boast about it. </a:t>
            </a:r>
          </a:p>
        </p:txBody>
      </p:sp>
    </p:spTree>
    <p:extLst>
      <p:ext uri="{BB962C8B-B14F-4D97-AF65-F5344CB8AC3E}">
        <p14:creationId xmlns:p14="http://schemas.microsoft.com/office/powerpoint/2010/main" val="3922763462"/>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60020"/>
            <a:ext cx="11847513" cy="6697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800"/>
              </a:spcAft>
              <a:buClr>
                <a:srgbClr val="FFFFFF"/>
              </a:buClr>
              <a:buNone/>
            </a:pPr>
            <a:r>
              <a:rPr lang="en-US" altLang="en-US" sz="4400" b="1" dirty="0">
                <a:solidFill>
                  <a:schemeClr val="bg1"/>
                </a:solidFill>
              </a:rPr>
              <a:t>What does this mean for me?</a:t>
            </a:r>
          </a:p>
          <a:p>
            <a:pPr>
              <a:lnSpc>
                <a:spcPts val="4300"/>
              </a:lnSpc>
              <a:spcAft>
                <a:spcPts val="0"/>
              </a:spcAft>
              <a:buClr>
                <a:srgbClr val="FFFFFF"/>
              </a:buClr>
              <a:buNone/>
            </a:pPr>
            <a:r>
              <a:rPr lang="en-US" altLang="en-US" sz="4400" b="1" dirty="0"/>
              <a:t>You can’t predict someone’s impact </a:t>
            </a:r>
            <a:br>
              <a:rPr lang="en-US" altLang="en-US" sz="4400" b="1" dirty="0"/>
            </a:br>
            <a:r>
              <a:rPr lang="en-US" altLang="en-US" sz="4400" b="1" dirty="0"/>
              <a:t>based solely on their natural strengths.</a:t>
            </a:r>
            <a:endParaRPr lang="en-US" altLang="en-US" sz="4400" dirty="0">
              <a:solidFill>
                <a:srgbClr val="FFC000"/>
              </a:solidFill>
            </a:endParaRPr>
          </a:p>
        </p:txBody>
      </p:sp>
      <p:sp>
        <p:nvSpPr>
          <p:cNvPr id="7" name="Text Box 4">
            <a:extLst>
              <a:ext uri="{FF2B5EF4-FFF2-40B4-BE49-F238E27FC236}">
                <a16:creationId xmlns="" xmlns:a16="http://schemas.microsoft.com/office/drawing/2014/main" id="{D31780DF-0BF7-40BB-A999-AC28947AADA8}"/>
              </a:ext>
            </a:extLst>
          </p:cNvPr>
          <p:cNvSpPr txBox="1">
            <a:spLocks noChangeArrowheads="1"/>
          </p:cNvSpPr>
          <p:nvPr/>
        </p:nvSpPr>
        <p:spPr bwMode="auto">
          <a:xfrm>
            <a:off x="1360488" y="2628900"/>
            <a:ext cx="9104312" cy="3683000"/>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300"/>
              </a:lnSpc>
              <a:spcAft>
                <a:spcPts val="1200"/>
              </a:spcAft>
              <a:defRPr/>
            </a:pPr>
            <a:r>
              <a:rPr lang="en-US" altLang="en-US" sz="4400" dirty="0">
                <a:latin typeface="Arial Narrow" panose="020B0606020202030204" pitchFamily="34" charset="0"/>
              </a:rPr>
              <a:t>2 Corinthians 10:7 </a:t>
            </a:r>
            <a:r>
              <a:rPr lang="en-US" altLang="en-US" sz="4400" b="0" dirty="0">
                <a:latin typeface="Arial Narrow" panose="020B0606020202030204" pitchFamily="34" charset="0"/>
              </a:rPr>
              <a:t>“You are looking at things OUTWARDLY…”</a:t>
            </a:r>
          </a:p>
          <a:p>
            <a:pPr algn="l">
              <a:lnSpc>
                <a:spcPts val="4300"/>
              </a:lnSpc>
              <a:defRPr/>
            </a:pPr>
            <a:r>
              <a:rPr lang="en-US" altLang="en-US" sz="4400" dirty="0">
                <a:latin typeface="Arial Narrow" panose="020B0606020202030204" pitchFamily="34" charset="0"/>
              </a:rPr>
              <a:t>2 Corinthians 10:12 </a:t>
            </a:r>
            <a:r>
              <a:rPr lang="en-US" altLang="en-US" sz="4400" b="0" dirty="0">
                <a:latin typeface="Arial Narrow" panose="020B0606020202030204" pitchFamily="34" charset="0"/>
              </a:rPr>
              <a:t>“…when they measure themselves by themselves </a:t>
            </a:r>
            <a:br>
              <a:rPr lang="en-US" altLang="en-US" sz="4400" b="0" dirty="0">
                <a:latin typeface="Arial Narrow" panose="020B0606020202030204" pitchFamily="34" charset="0"/>
              </a:rPr>
            </a:br>
            <a:r>
              <a:rPr lang="en-US" altLang="en-US" sz="4400" b="0" dirty="0">
                <a:latin typeface="Arial Narrow" panose="020B0606020202030204" pitchFamily="34" charset="0"/>
              </a:rPr>
              <a:t>and compare themselves with themselves, they are without understanding.” </a:t>
            </a:r>
          </a:p>
        </p:txBody>
      </p:sp>
    </p:spTree>
    <p:extLst>
      <p:ext uri="{BB962C8B-B14F-4D97-AF65-F5344CB8AC3E}">
        <p14:creationId xmlns:p14="http://schemas.microsoft.com/office/powerpoint/2010/main" val="17300613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60020"/>
            <a:ext cx="11847513" cy="6697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800"/>
              </a:spcAft>
              <a:buClr>
                <a:srgbClr val="FFFFFF"/>
              </a:buClr>
              <a:buNone/>
            </a:pPr>
            <a:r>
              <a:rPr lang="en-US" altLang="en-US" sz="4400" b="1" dirty="0">
                <a:solidFill>
                  <a:schemeClr val="bg1"/>
                </a:solidFill>
              </a:rPr>
              <a:t>What does this mean for me?</a:t>
            </a:r>
          </a:p>
          <a:p>
            <a:pPr>
              <a:lnSpc>
                <a:spcPts val="4300"/>
              </a:lnSpc>
              <a:spcAft>
                <a:spcPts val="0"/>
              </a:spcAft>
              <a:buClr>
                <a:srgbClr val="FFFFFF"/>
              </a:buClr>
              <a:buNone/>
            </a:pPr>
            <a:r>
              <a:rPr lang="en-US" altLang="en-US" sz="4400" b="1" dirty="0"/>
              <a:t>You can’t predict someone’s impact </a:t>
            </a:r>
            <a:br>
              <a:rPr lang="en-US" altLang="en-US" sz="4400" b="1" dirty="0"/>
            </a:br>
            <a:r>
              <a:rPr lang="en-US" altLang="en-US" sz="4400" b="1" dirty="0"/>
              <a:t>based solely on their natural strengths.</a:t>
            </a:r>
            <a:endParaRPr lang="en-US" altLang="en-US" sz="4400" dirty="0">
              <a:solidFill>
                <a:srgbClr val="FFC000"/>
              </a:solidFill>
            </a:endParaRPr>
          </a:p>
        </p:txBody>
      </p:sp>
      <p:sp>
        <p:nvSpPr>
          <p:cNvPr id="7" name="Text Box 4">
            <a:extLst>
              <a:ext uri="{FF2B5EF4-FFF2-40B4-BE49-F238E27FC236}">
                <a16:creationId xmlns="" xmlns:a16="http://schemas.microsoft.com/office/drawing/2014/main" id="{D31780DF-0BF7-40BB-A999-AC28947AADA8}"/>
              </a:ext>
            </a:extLst>
          </p:cNvPr>
          <p:cNvSpPr txBox="1">
            <a:spLocks noChangeArrowheads="1"/>
          </p:cNvSpPr>
          <p:nvPr/>
        </p:nvSpPr>
        <p:spPr bwMode="auto">
          <a:xfrm>
            <a:off x="1360488" y="2648359"/>
            <a:ext cx="9104312" cy="2565670"/>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300"/>
              </a:lnSpc>
              <a:spcAft>
                <a:spcPts val="1200"/>
              </a:spcAft>
              <a:defRPr/>
            </a:pPr>
            <a:r>
              <a:rPr lang="en-US" altLang="en-US" sz="4400" dirty="0">
                <a:latin typeface="Arial Narrow" panose="020B0606020202030204" pitchFamily="34" charset="0"/>
              </a:rPr>
              <a:t>The world says true power is rooted in human strength we can see.</a:t>
            </a:r>
            <a:endParaRPr lang="en-US" altLang="en-US" sz="4400" b="0" dirty="0">
              <a:latin typeface="Arial Narrow" panose="020B0606020202030204" pitchFamily="34" charset="0"/>
            </a:endParaRPr>
          </a:p>
          <a:p>
            <a:pPr algn="l">
              <a:lnSpc>
                <a:spcPts val="4300"/>
              </a:lnSpc>
              <a:defRPr/>
            </a:pPr>
            <a:r>
              <a:rPr lang="en-US" altLang="en-US" sz="4400" dirty="0">
                <a:latin typeface="Arial Narrow" panose="020B0606020202030204" pitchFamily="34" charset="0"/>
              </a:rPr>
              <a:t>God says true power comes when he works through our weaknesses. </a:t>
            </a:r>
            <a:endParaRPr lang="en-US" altLang="en-US" sz="4400" b="0" dirty="0">
              <a:latin typeface="Arial Narrow" panose="020B0606020202030204" pitchFamily="34" charset="0"/>
            </a:endParaRPr>
          </a:p>
        </p:txBody>
      </p:sp>
    </p:spTree>
    <p:extLst>
      <p:ext uri="{BB962C8B-B14F-4D97-AF65-F5344CB8AC3E}">
        <p14:creationId xmlns:p14="http://schemas.microsoft.com/office/powerpoint/2010/main" val="4118953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GB" altLang="en-US" sz="4400" b="1" dirty="0"/>
              <a:t>2 Corinthians 11:21b </a:t>
            </a:r>
            <a:r>
              <a:rPr lang="en-US" altLang="en-US" sz="4400" dirty="0"/>
              <a:t>But whatever they dare to boast about—I’m talking like a fool again—I dare to boast about it, too.</a:t>
            </a:r>
            <a:endParaRPr lang="en-GB" altLang="en-US" sz="4400" dirty="0"/>
          </a:p>
        </p:txBody>
      </p:sp>
    </p:spTree>
    <p:extLst>
      <p:ext uri="{BB962C8B-B14F-4D97-AF65-F5344CB8AC3E}">
        <p14:creationId xmlns:p14="http://schemas.microsoft.com/office/powerpoint/2010/main" val="2818920537"/>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60020"/>
            <a:ext cx="11847513" cy="6697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800"/>
              </a:spcAft>
              <a:buClr>
                <a:srgbClr val="FFFFFF"/>
              </a:buClr>
              <a:buNone/>
            </a:pPr>
            <a:r>
              <a:rPr lang="en-US" altLang="en-US" sz="4400" b="1" dirty="0">
                <a:solidFill>
                  <a:schemeClr val="bg1"/>
                </a:solidFill>
              </a:rPr>
              <a:t>What does this mean for me?</a:t>
            </a:r>
          </a:p>
          <a:p>
            <a:pPr>
              <a:lnSpc>
                <a:spcPts val="4300"/>
              </a:lnSpc>
              <a:spcAft>
                <a:spcPts val="0"/>
              </a:spcAft>
              <a:buClr>
                <a:srgbClr val="FFFFFF"/>
              </a:buClr>
              <a:buNone/>
            </a:pPr>
            <a:r>
              <a:rPr lang="en-US" altLang="en-US" sz="4400" b="1" dirty="0"/>
              <a:t>You can’t predict someone’s impact </a:t>
            </a:r>
            <a:br>
              <a:rPr lang="en-US" altLang="en-US" sz="4400" b="1" dirty="0"/>
            </a:br>
            <a:r>
              <a:rPr lang="en-US" altLang="en-US" sz="4400" b="1" dirty="0"/>
              <a:t>based solely on their natural strengths.</a:t>
            </a:r>
            <a:endParaRPr lang="en-US" altLang="en-US" sz="4400" dirty="0">
              <a:solidFill>
                <a:srgbClr val="FFC000"/>
              </a:solidFill>
            </a:endParaRPr>
          </a:p>
        </p:txBody>
      </p:sp>
      <p:sp>
        <p:nvSpPr>
          <p:cNvPr id="7" name="Text Box 4">
            <a:extLst>
              <a:ext uri="{FF2B5EF4-FFF2-40B4-BE49-F238E27FC236}">
                <a16:creationId xmlns="" xmlns:a16="http://schemas.microsoft.com/office/drawing/2014/main" id="{D31780DF-0BF7-40BB-A999-AC28947AADA8}"/>
              </a:ext>
            </a:extLst>
          </p:cNvPr>
          <p:cNvSpPr txBox="1">
            <a:spLocks noChangeArrowheads="1"/>
          </p:cNvSpPr>
          <p:nvPr/>
        </p:nvSpPr>
        <p:spPr bwMode="auto">
          <a:xfrm>
            <a:off x="1360488" y="2628900"/>
            <a:ext cx="9104312" cy="2590800"/>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nSpc>
                <a:spcPts val="4300"/>
              </a:lnSpc>
              <a:spcAft>
                <a:spcPts val="1200"/>
              </a:spcAft>
              <a:defRPr/>
            </a:pPr>
            <a:r>
              <a:rPr lang="en-US" altLang="en-US" sz="4400" dirty="0">
                <a:latin typeface="Arial Narrow" panose="020B0606020202030204" pitchFamily="34" charset="0"/>
              </a:rPr>
              <a:t>Consider the early church…</a:t>
            </a:r>
          </a:p>
          <a:p>
            <a:pPr algn="l">
              <a:lnSpc>
                <a:spcPts val="4300"/>
              </a:lnSpc>
              <a:spcAft>
                <a:spcPts val="1200"/>
              </a:spcAft>
              <a:defRPr/>
            </a:pPr>
            <a:r>
              <a:rPr lang="en-US" altLang="en-US" sz="4400" dirty="0">
                <a:latin typeface="Arial Narrow" panose="020B0606020202030204" pitchFamily="34" charset="0"/>
              </a:rPr>
              <a:t>1 Corinthians 1:26 </a:t>
            </a:r>
            <a:r>
              <a:rPr lang="en-US" altLang="en-US" sz="4400" b="0" dirty="0">
                <a:latin typeface="Arial Narrow" panose="020B0606020202030204" pitchFamily="34" charset="0"/>
              </a:rPr>
              <a:t>“There were not many wise according to the flesh, not many mighty, not many noble…” </a:t>
            </a:r>
          </a:p>
        </p:txBody>
      </p:sp>
    </p:spTree>
    <p:extLst>
      <p:ext uri="{BB962C8B-B14F-4D97-AF65-F5344CB8AC3E}">
        <p14:creationId xmlns:p14="http://schemas.microsoft.com/office/powerpoint/2010/main" val="36817851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60020"/>
            <a:ext cx="11847513" cy="6697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800"/>
              </a:spcAft>
              <a:buClr>
                <a:srgbClr val="FFFFFF"/>
              </a:buClr>
              <a:buNone/>
            </a:pPr>
            <a:r>
              <a:rPr lang="en-US" altLang="en-US" sz="4400" b="1" dirty="0">
                <a:solidFill>
                  <a:schemeClr val="bg1"/>
                </a:solidFill>
              </a:rPr>
              <a:t>What does this mean for me?</a:t>
            </a:r>
          </a:p>
          <a:p>
            <a:pPr>
              <a:lnSpc>
                <a:spcPts val="4300"/>
              </a:lnSpc>
              <a:spcAft>
                <a:spcPts val="0"/>
              </a:spcAft>
              <a:buClr>
                <a:srgbClr val="FFFFFF"/>
              </a:buClr>
              <a:buNone/>
            </a:pPr>
            <a:r>
              <a:rPr lang="en-US" altLang="en-US" sz="4400" b="1" dirty="0"/>
              <a:t>You can’t predict someone’s impact </a:t>
            </a:r>
            <a:br>
              <a:rPr lang="en-US" altLang="en-US" sz="4400" b="1" dirty="0"/>
            </a:br>
            <a:r>
              <a:rPr lang="en-US" altLang="en-US" sz="4400" b="1" dirty="0"/>
              <a:t>based solely on their natural strengths.</a:t>
            </a:r>
            <a:endParaRPr lang="en-US" altLang="en-US" sz="4400" dirty="0">
              <a:solidFill>
                <a:srgbClr val="FFC000"/>
              </a:solidFill>
            </a:endParaRPr>
          </a:p>
        </p:txBody>
      </p:sp>
      <p:sp>
        <p:nvSpPr>
          <p:cNvPr id="7" name="Text Box 4">
            <a:extLst>
              <a:ext uri="{FF2B5EF4-FFF2-40B4-BE49-F238E27FC236}">
                <a16:creationId xmlns="" xmlns:a16="http://schemas.microsoft.com/office/drawing/2014/main" id="{D31780DF-0BF7-40BB-A999-AC28947AADA8}"/>
              </a:ext>
            </a:extLst>
          </p:cNvPr>
          <p:cNvSpPr txBox="1">
            <a:spLocks noChangeArrowheads="1"/>
          </p:cNvSpPr>
          <p:nvPr/>
        </p:nvSpPr>
        <p:spPr bwMode="auto">
          <a:xfrm>
            <a:off x="1360488" y="2628900"/>
            <a:ext cx="9104312" cy="3124200"/>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nSpc>
                <a:spcPts val="4300"/>
              </a:lnSpc>
              <a:spcAft>
                <a:spcPts val="1200"/>
              </a:spcAft>
              <a:defRPr/>
            </a:pPr>
            <a:r>
              <a:rPr lang="en-US" altLang="en-US" sz="4400" dirty="0">
                <a:latin typeface="Arial Narrow" panose="020B0606020202030204" pitchFamily="34" charset="0"/>
              </a:rPr>
              <a:t>Consider D.L. Moody…</a:t>
            </a:r>
          </a:p>
          <a:p>
            <a:pPr algn="l">
              <a:lnSpc>
                <a:spcPts val="4300"/>
              </a:lnSpc>
              <a:defRPr/>
            </a:pPr>
            <a:r>
              <a:rPr lang="en-US" altLang="en-US" sz="4400" b="0" dirty="0">
                <a:latin typeface="Arial Narrow" panose="020B0606020202030204" pitchFamily="34" charset="0"/>
              </a:rPr>
              <a:t>&gt; The Billy Graham of the 1800’s.</a:t>
            </a:r>
          </a:p>
          <a:p>
            <a:pPr algn="l">
              <a:lnSpc>
                <a:spcPts val="4300"/>
              </a:lnSpc>
              <a:defRPr/>
            </a:pPr>
            <a:r>
              <a:rPr lang="en-US" altLang="en-US" sz="4400" b="0" dirty="0">
                <a:latin typeface="Arial Narrow" panose="020B0606020202030204" pitchFamily="34" charset="0"/>
              </a:rPr>
              <a:t>&gt; Outwardly unqualified.</a:t>
            </a:r>
          </a:p>
          <a:p>
            <a:pPr algn="l">
              <a:lnSpc>
                <a:spcPts val="4300"/>
              </a:lnSpc>
              <a:defRPr/>
            </a:pPr>
            <a:r>
              <a:rPr lang="en-US" altLang="en-US" sz="4400" b="0" dirty="0">
                <a:latin typeface="Arial Narrow" panose="020B0606020202030204" pitchFamily="34" charset="0"/>
              </a:rPr>
              <a:t>&gt; Powerfully used to reach students at Oxford and Cambridge!</a:t>
            </a:r>
          </a:p>
        </p:txBody>
      </p:sp>
    </p:spTree>
    <p:extLst>
      <p:ext uri="{BB962C8B-B14F-4D97-AF65-F5344CB8AC3E}">
        <p14:creationId xmlns:p14="http://schemas.microsoft.com/office/powerpoint/2010/main" val="360591787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60020"/>
            <a:ext cx="11847513" cy="6697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800"/>
              </a:spcAft>
              <a:buClr>
                <a:srgbClr val="FFFFFF"/>
              </a:buClr>
              <a:buNone/>
            </a:pPr>
            <a:r>
              <a:rPr lang="en-US" altLang="en-US" sz="4400" b="1" dirty="0">
                <a:solidFill>
                  <a:schemeClr val="bg1"/>
                </a:solidFill>
              </a:rPr>
              <a:t>What does this mean for me?</a:t>
            </a:r>
          </a:p>
          <a:p>
            <a:pPr>
              <a:lnSpc>
                <a:spcPts val="4300"/>
              </a:lnSpc>
              <a:spcAft>
                <a:spcPts val="0"/>
              </a:spcAft>
              <a:buClr>
                <a:srgbClr val="FFFFFF"/>
              </a:buClr>
              <a:buNone/>
            </a:pPr>
            <a:r>
              <a:rPr lang="en-US" altLang="en-US" sz="4400" b="1" dirty="0"/>
              <a:t>You can’t predict someone’s impact </a:t>
            </a:r>
            <a:br>
              <a:rPr lang="en-US" altLang="en-US" sz="4400" b="1" dirty="0"/>
            </a:br>
            <a:r>
              <a:rPr lang="en-US" altLang="en-US" sz="4400" b="1" dirty="0"/>
              <a:t>based solely on their natural strengths.</a:t>
            </a:r>
            <a:endParaRPr lang="en-US" altLang="en-US" sz="4400" dirty="0">
              <a:solidFill>
                <a:srgbClr val="FFC000"/>
              </a:solidFill>
            </a:endParaRPr>
          </a:p>
        </p:txBody>
      </p:sp>
      <p:sp>
        <p:nvSpPr>
          <p:cNvPr id="7" name="Text Box 4">
            <a:extLst>
              <a:ext uri="{FF2B5EF4-FFF2-40B4-BE49-F238E27FC236}">
                <a16:creationId xmlns="" xmlns:a16="http://schemas.microsoft.com/office/drawing/2014/main" id="{D31780DF-0BF7-40BB-A999-AC28947AADA8}"/>
              </a:ext>
            </a:extLst>
          </p:cNvPr>
          <p:cNvSpPr txBox="1">
            <a:spLocks noChangeArrowheads="1"/>
          </p:cNvSpPr>
          <p:nvPr/>
        </p:nvSpPr>
        <p:spPr bwMode="auto">
          <a:xfrm>
            <a:off x="482600" y="2628900"/>
            <a:ext cx="11176000" cy="3505200"/>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300"/>
              </a:lnSpc>
              <a:spcAft>
                <a:spcPts val="1200"/>
              </a:spcAft>
              <a:defRPr/>
            </a:pPr>
            <a:r>
              <a:rPr lang="en-US" altLang="en-US" sz="4400" dirty="0">
                <a:latin typeface="Arial Narrow" panose="020B0606020202030204" pitchFamily="34" charset="0"/>
              </a:rPr>
              <a:t>1 Corinthians 1:27-29 </a:t>
            </a:r>
            <a:r>
              <a:rPr lang="en-US" altLang="en-US" sz="4400" b="0" dirty="0">
                <a:latin typeface="Arial Narrow" panose="020B0606020202030204" pitchFamily="34" charset="0"/>
              </a:rPr>
              <a:t>“God chose what is foolish in the world to shame the wise; God chose what is weak in the world to shame the strong; God chose what is low and despised in the world, things that are not, to reduce to nothing things that are, so that no one might boast in the presence of God.”</a:t>
            </a:r>
          </a:p>
        </p:txBody>
      </p:sp>
    </p:spTree>
    <p:extLst>
      <p:ext uri="{BB962C8B-B14F-4D97-AF65-F5344CB8AC3E}">
        <p14:creationId xmlns:p14="http://schemas.microsoft.com/office/powerpoint/2010/main" val="2496896188"/>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60020"/>
            <a:ext cx="11847513" cy="6697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800"/>
              </a:spcAft>
              <a:buClr>
                <a:srgbClr val="FFFFFF"/>
              </a:buClr>
              <a:buNone/>
            </a:pPr>
            <a:r>
              <a:rPr lang="en-US" altLang="en-US" sz="4400" b="1" dirty="0">
                <a:solidFill>
                  <a:schemeClr val="bg1"/>
                </a:solidFill>
              </a:rPr>
              <a:t>What does this mean for me?</a:t>
            </a:r>
          </a:p>
          <a:p>
            <a:pPr>
              <a:lnSpc>
                <a:spcPts val="4300"/>
              </a:lnSpc>
              <a:spcAft>
                <a:spcPts val="0"/>
              </a:spcAft>
              <a:buClr>
                <a:srgbClr val="FFFFFF"/>
              </a:buClr>
              <a:buNone/>
            </a:pPr>
            <a:r>
              <a:rPr lang="en-US" altLang="en-US" sz="4400" b="1" dirty="0"/>
              <a:t>God is ready to meet you in your weakness.</a:t>
            </a:r>
            <a:endParaRPr lang="en-US" altLang="en-US" sz="4400" dirty="0">
              <a:solidFill>
                <a:srgbClr val="FFC000"/>
              </a:solidFill>
            </a:endParaRPr>
          </a:p>
        </p:txBody>
      </p:sp>
      <p:sp>
        <p:nvSpPr>
          <p:cNvPr id="7" name="Text Box 4">
            <a:extLst>
              <a:ext uri="{FF2B5EF4-FFF2-40B4-BE49-F238E27FC236}">
                <a16:creationId xmlns="" xmlns:a16="http://schemas.microsoft.com/office/drawing/2014/main" id="{D31780DF-0BF7-40BB-A999-AC28947AADA8}"/>
              </a:ext>
            </a:extLst>
          </p:cNvPr>
          <p:cNvSpPr txBox="1">
            <a:spLocks noChangeArrowheads="1"/>
          </p:cNvSpPr>
          <p:nvPr/>
        </p:nvSpPr>
        <p:spPr bwMode="auto">
          <a:xfrm>
            <a:off x="1358900" y="2349500"/>
            <a:ext cx="4343400" cy="3505200"/>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300"/>
              </a:lnSpc>
              <a:spcAft>
                <a:spcPts val="1200"/>
              </a:spcAft>
              <a:defRPr/>
            </a:pPr>
            <a:r>
              <a:rPr lang="en-US" altLang="en-US" sz="4400" dirty="0">
                <a:latin typeface="Arial Narrow" panose="020B0606020202030204" pitchFamily="34" charset="0"/>
              </a:rPr>
              <a:t>Psalm 34:18 </a:t>
            </a:r>
            <a:br>
              <a:rPr lang="en-US" altLang="en-US" sz="4400" dirty="0">
                <a:latin typeface="Arial Narrow" panose="020B0606020202030204" pitchFamily="34" charset="0"/>
              </a:rPr>
            </a:br>
            <a:r>
              <a:rPr lang="en-US" altLang="en-US" sz="4400" b="0" dirty="0">
                <a:latin typeface="Arial Narrow" panose="020B0606020202030204" pitchFamily="34" charset="0"/>
              </a:rPr>
              <a:t>The Lord is near to the brokenhearted and saves those who are crushed in Spirit.</a:t>
            </a:r>
          </a:p>
        </p:txBody>
      </p:sp>
      <p:sp>
        <p:nvSpPr>
          <p:cNvPr id="4" name="Text Box 4">
            <a:extLst>
              <a:ext uri="{FF2B5EF4-FFF2-40B4-BE49-F238E27FC236}">
                <a16:creationId xmlns="" xmlns:a16="http://schemas.microsoft.com/office/drawing/2014/main" id="{253128F4-80E0-4F66-A29D-2E5CEE2336D8}"/>
              </a:ext>
            </a:extLst>
          </p:cNvPr>
          <p:cNvSpPr txBox="1">
            <a:spLocks noChangeArrowheads="1"/>
          </p:cNvSpPr>
          <p:nvPr/>
        </p:nvSpPr>
        <p:spPr bwMode="auto">
          <a:xfrm>
            <a:off x="6656070" y="2949934"/>
            <a:ext cx="3894773" cy="2304331"/>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spcAft>
                <a:spcPts val="1200"/>
              </a:spcAft>
              <a:defRPr/>
            </a:pPr>
            <a:r>
              <a:rPr lang="en-GB" altLang="en-US" sz="4000" dirty="0">
                <a:latin typeface="Arial Narrow" panose="020B0606020202030204" pitchFamily="34" charset="0"/>
              </a:rPr>
              <a:t>“my grace is sufficient”</a:t>
            </a:r>
          </a:p>
          <a:p>
            <a:pPr>
              <a:lnSpc>
                <a:spcPts val="3800"/>
              </a:lnSpc>
              <a:defRPr/>
            </a:pPr>
            <a:r>
              <a:rPr lang="en-GB" altLang="en-US" sz="4000" b="0" dirty="0">
                <a:latin typeface="Arial Narrow" panose="020B0606020202030204" pitchFamily="34" charset="0"/>
              </a:rPr>
              <a:t>Rom. 8:28,38,39; </a:t>
            </a:r>
            <a:br>
              <a:rPr lang="en-GB" altLang="en-US" sz="4000" b="0" dirty="0">
                <a:latin typeface="Arial Narrow" panose="020B0606020202030204" pitchFamily="34" charset="0"/>
              </a:rPr>
            </a:br>
            <a:r>
              <a:rPr lang="en-GB" altLang="en-US" sz="4000" b="0" dirty="0">
                <a:latin typeface="Arial Narrow" panose="020B0606020202030204" pitchFamily="34" charset="0"/>
              </a:rPr>
              <a:t>1 Cor. 2:9; etc.</a:t>
            </a:r>
            <a:endParaRPr lang="en-US" altLang="en-US" sz="4000" b="0" dirty="0">
              <a:latin typeface="Arial Narrow" panose="020B0606020202030204" pitchFamily="34" charset="0"/>
            </a:endParaRPr>
          </a:p>
        </p:txBody>
      </p:sp>
    </p:spTree>
    <p:extLst>
      <p:ext uri="{BB962C8B-B14F-4D97-AF65-F5344CB8AC3E}">
        <p14:creationId xmlns:p14="http://schemas.microsoft.com/office/powerpoint/2010/main" val="380704665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4"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60020"/>
            <a:ext cx="11847513" cy="6697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800"/>
              </a:spcAft>
              <a:buClr>
                <a:srgbClr val="FFFFFF"/>
              </a:buClr>
              <a:buNone/>
            </a:pPr>
            <a:r>
              <a:rPr lang="en-US" altLang="en-US" sz="4400" b="1" dirty="0">
                <a:solidFill>
                  <a:schemeClr val="bg1"/>
                </a:solidFill>
              </a:rPr>
              <a:t>What does this mean for me?</a:t>
            </a:r>
          </a:p>
          <a:p>
            <a:pPr>
              <a:lnSpc>
                <a:spcPts val="4300"/>
              </a:lnSpc>
              <a:spcAft>
                <a:spcPts val="0"/>
              </a:spcAft>
              <a:buClr>
                <a:srgbClr val="FFFFFF"/>
              </a:buClr>
              <a:buNone/>
            </a:pPr>
            <a:r>
              <a:rPr lang="en-US" altLang="en-US" sz="4400" b="1" dirty="0"/>
              <a:t>God is ready to meet you in your weakness.</a:t>
            </a:r>
            <a:endParaRPr lang="en-US" altLang="en-US" sz="4400" dirty="0">
              <a:solidFill>
                <a:srgbClr val="FFC000"/>
              </a:solidFill>
            </a:endParaRPr>
          </a:p>
        </p:txBody>
      </p:sp>
      <p:sp>
        <p:nvSpPr>
          <p:cNvPr id="7" name="Text Box 4">
            <a:extLst>
              <a:ext uri="{FF2B5EF4-FFF2-40B4-BE49-F238E27FC236}">
                <a16:creationId xmlns="" xmlns:a16="http://schemas.microsoft.com/office/drawing/2014/main" id="{D31780DF-0BF7-40BB-A999-AC28947AADA8}"/>
              </a:ext>
            </a:extLst>
          </p:cNvPr>
          <p:cNvSpPr txBox="1">
            <a:spLocks noChangeArrowheads="1"/>
          </p:cNvSpPr>
          <p:nvPr/>
        </p:nvSpPr>
        <p:spPr bwMode="auto">
          <a:xfrm>
            <a:off x="1219200" y="2349500"/>
            <a:ext cx="4483100" cy="3505200"/>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300"/>
              </a:lnSpc>
              <a:spcAft>
                <a:spcPts val="1200"/>
              </a:spcAft>
              <a:defRPr/>
            </a:pPr>
            <a:r>
              <a:rPr lang="en-US" altLang="en-US" sz="4400" dirty="0">
                <a:latin typeface="Arial Narrow" panose="020B0606020202030204" pitchFamily="34" charset="0"/>
              </a:rPr>
              <a:t>Psalm 27:8 </a:t>
            </a:r>
            <a:br>
              <a:rPr lang="en-US" altLang="en-US" sz="4400" dirty="0">
                <a:latin typeface="Arial Narrow" panose="020B0606020202030204" pitchFamily="34" charset="0"/>
              </a:rPr>
            </a:br>
            <a:r>
              <a:rPr lang="en-US" altLang="en-US" sz="4400" b="0" dirty="0">
                <a:latin typeface="Arial Narrow" panose="020B0606020202030204" pitchFamily="34" charset="0"/>
              </a:rPr>
              <a:t>When You said, “Seek my face,” </a:t>
            </a:r>
            <a:br>
              <a:rPr lang="en-US" altLang="en-US" sz="4400" b="0" dirty="0">
                <a:latin typeface="Arial Narrow" panose="020B0606020202030204" pitchFamily="34" charset="0"/>
              </a:rPr>
            </a:br>
            <a:r>
              <a:rPr lang="en-US" altLang="en-US" sz="4400" b="0" dirty="0">
                <a:latin typeface="Arial Narrow" panose="020B0606020202030204" pitchFamily="34" charset="0"/>
              </a:rPr>
              <a:t>my heart said to You, “Your face, O Lord, </a:t>
            </a:r>
            <a:br>
              <a:rPr lang="en-US" altLang="en-US" sz="4400" b="0" dirty="0">
                <a:latin typeface="Arial Narrow" panose="020B0606020202030204" pitchFamily="34" charset="0"/>
              </a:rPr>
            </a:br>
            <a:r>
              <a:rPr lang="en-US" altLang="en-US" sz="4400" b="0" dirty="0">
                <a:latin typeface="Arial Narrow" panose="020B0606020202030204" pitchFamily="34" charset="0"/>
              </a:rPr>
              <a:t>I shall seek.”</a:t>
            </a:r>
          </a:p>
        </p:txBody>
      </p:sp>
      <p:sp>
        <p:nvSpPr>
          <p:cNvPr id="4" name="Text Box 4">
            <a:extLst>
              <a:ext uri="{FF2B5EF4-FFF2-40B4-BE49-F238E27FC236}">
                <a16:creationId xmlns="" xmlns:a16="http://schemas.microsoft.com/office/drawing/2014/main" id="{253128F4-80E0-4F66-A29D-2E5CEE2336D8}"/>
              </a:ext>
            </a:extLst>
          </p:cNvPr>
          <p:cNvSpPr txBox="1">
            <a:spLocks noChangeArrowheads="1"/>
          </p:cNvSpPr>
          <p:nvPr/>
        </p:nvSpPr>
        <p:spPr bwMode="auto">
          <a:xfrm>
            <a:off x="6878320" y="3454400"/>
            <a:ext cx="3894773" cy="1190265"/>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spcAft>
                <a:spcPts val="1200"/>
              </a:spcAft>
              <a:defRPr/>
            </a:pPr>
            <a:r>
              <a:rPr lang="en-GB" altLang="en-US" sz="4000" dirty="0">
                <a:latin typeface="Arial Narrow" panose="020B0606020202030204" pitchFamily="34" charset="0"/>
              </a:rPr>
              <a:t>Honestly tell God how you feel.</a:t>
            </a:r>
            <a:endParaRPr lang="en-US" altLang="en-US" sz="4000" b="0" dirty="0">
              <a:latin typeface="Arial Narrow" panose="020B0606020202030204" pitchFamily="34" charset="0"/>
            </a:endParaRPr>
          </a:p>
        </p:txBody>
      </p:sp>
    </p:spTree>
    <p:extLst>
      <p:ext uri="{BB962C8B-B14F-4D97-AF65-F5344CB8AC3E}">
        <p14:creationId xmlns:p14="http://schemas.microsoft.com/office/powerpoint/2010/main" val="91536941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60020"/>
            <a:ext cx="11847513" cy="6697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800"/>
              </a:spcAft>
              <a:buClr>
                <a:srgbClr val="FFFFFF"/>
              </a:buClr>
              <a:buNone/>
            </a:pPr>
            <a:r>
              <a:rPr lang="en-US" altLang="en-US" sz="4400" b="1" dirty="0">
                <a:solidFill>
                  <a:schemeClr val="bg1"/>
                </a:solidFill>
              </a:rPr>
              <a:t>What does this mean for me?</a:t>
            </a:r>
          </a:p>
          <a:p>
            <a:pPr>
              <a:lnSpc>
                <a:spcPts val="4300"/>
              </a:lnSpc>
              <a:spcAft>
                <a:spcPts val="0"/>
              </a:spcAft>
              <a:buClr>
                <a:srgbClr val="FFFFFF"/>
              </a:buClr>
              <a:buNone/>
            </a:pPr>
            <a:r>
              <a:rPr lang="en-US" altLang="en-US" sz="4400" b="1" dirty="0"/>
              <a:t>God is ready to meet you in your weakness.</a:t>
            </a:r>
            <a:endParaRPr lang="en-US" altLang="en-US" sz="4400" dirty="0">
              <a:solidFill>
                <a:srgbClr val="FFC000"/>
              </a:solidFill>
            </a:endParaRPr>
          </a:p>
        </p:txBody>
      </p:sp>
      <p:sp>
        <p:nvSpPr>
          <p:cNvPr id="4" name="Text Box 4">
            <a:extLst>
              <a:ext uri="{FF2B5EF4-FFF2-40B4-BE49-F238E27FC236}">
                <a16:creationId xmlns="" xmlns:a16="http://schemas.microsoft.com/office/drawing/2014/main" id="{253128F4-80E0-4F66-A29D-2E5CEE2336D8}"/>
              </a:ext>
            </a:extLst>
          </p:cNvPr>
          <p:cNvSpPr txBox="1">
            <a:spLocks noChangeArrowheads="1"/>
          </p:cNvSpPr>
          <p:nvPr/>
        </p:nvSpPr>
        <p:spPr bwMode="auto">
          <a:xfrm>
            <a:off x="6878320" y="3454400"/>
            <a:ext cx="3894773" cy="1190265"/>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spcAft>
                <a:spcPts val="1200"/>
              </a:spcAft>
              <a:defRPr/>
            </a:pPr>
            <a:r>
              <a:rPr lang="en-GB" altLang="en-US" sz="4000" dirty="0">
                <a:latin typeface="Arial Narrow" panose="020B0606020202030204" pitchFamily="34" charset="0"/>
              </a:rPr>
              <a:t>Affirm God has the strength you need.</a:t>
            </a:r>
            <a:endParaRPr lang="en-US" altLang="en-US" sz="4000" b="0" dirty="0">
              <a:latin typeface="Arial Narrow" panose="020B0606020202030204" pitchFamily="34" charset="0"/>
            </a:endParaRPr>
          </a:p>
        </p:txBody>
      </p:sp>
      <p:sp>
        <p:nvSpPr>
          <p:cNvPr id="5" name="Text Box 4">
            <a:extLst>
              <a:ext uri="{FF2B5EF4-FFF2-40B4-BE49-F238E27FC236}">
                <a16:creationId xmlns="" xmlns:a16="http://schemas.microsoft.com/office/drawing/2014/main" id="{C4FA1058-DA1E-4AF6-AB4A-565143E39B5F}"/>
              </a:ext>
            </a:extLst>
          </p:cNvPr>
          <p:cNvSpPr txBox="1">
            <a:spLocks noChangeArrowheads="1"/>
          </p:cNvSpPr>
          <p:nvPr/>
        </p:nvSpPr>
        <p:spPr bwMode="auto">
          <a:xfrm>
            <a:off x="1219200" y="2349500"/>
            <a:ext cx="4483100" cy="3505200"/>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300"/>
              </a:lnSpc>
              <a:spcAft>
                <a:spcPts val="1200"/>
              </a:spcAft>
              <a:defRPr/>
            </a:pPr>
            <a:r>
              <a:rPr lang="en-US" altLang="en-US" sz="4400" dirty="0">
                <a:latin typeface="Arial Narrow" panose="020B0606020202030204" pitchFamily="34" charset="0"/>
              </a:rPr>
              <a:t>Psalm 27:8 </a:t>
            </a:r>
            <a:br>
              <a:rPr lang="en-US" altLang="en-US" sz="4400" dirty="0">
                <a:latin typeface="Arial Narrow" panose="020B0606020202030204" pitchFamily="34" charset="0"/>
              </a:rPr>
            </a:br>
            <a:r>
              <a:rPr lang="en-US" altLang="en-US" sz="4400" b="0" dirty="0">
                <a:latin typeface="Arial Narrow" panose="020B0606020202030204" pitchFamily="34" charset="0"/>
              </a:rPr>
              <a:t>When You said, “Seek my face,” </a:t>
            </a:r>
            <a:br>
              <a:rPr lang="en-US" altLang="en-US" sz="4400" b="0" dirty="0">
                <a:latin typeface="Arial Narrow" panose="020B0606020202030204" pitchFamily="34" charset="0"/>
              </a:rPr>
            </a:br>
            <a:r>
              <a:rPr lang="en-US" altLang="en-US" sz="4400" b="0" dirty="0">
                <a:latin typeface="Arial Narrow" panose="020B0606020202030204" pitchFamily="34" charset="0"/>
              </a:rPr>
              <a:t>my heart said to You, “Your face, O Lord, </a:t>
            </a:r>
            <a:br>
              <a:rPr lang="en-US" altLang="en-US" sz="4400" b="0" dirty="0">
                <a:latin typeface="Arial Narrow" panose="020B0606020202030204" pitchFamily="34" charset="0"/>
              </a:rPr>
            </a:br>
            <a:r>
              <a:rPr lang="en-US" altLang="en-US" sz="4400" b="0" dirty="0">
                <a:latin typeface="Arial Narrow" panose="020B0606020202030204" pitchFamily="34" charset="0"/>
              </a:rPr>
              <a:t>I shall seek.”</a:t>
            </a:r>
          </a:p>
        </p:txBody>
      </p:sp>
    </p:spTree>
    <p:extLst>
      <p:ext uri="{BB962C8B-B14F-4D97-AF65-F5344CB8AC3E}">
        <p14:creationId xmlns:p14="http://schemas.microsoft.com/office/powerpoint/2010/main" val="2924726799"/>
      </p:ext>
    </p:extLst>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60020"/>
            <a:ext cx="11847513" cy="6697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800"/>
              </a:spcAft>
              <a:buClr>
                <a:srgbClr val="FFFFFF"/>
              </a:buClr>
              <a:buNone/>
            </a:pPr>
            <a:r>
              <a:rPr lang="en-US" altLang="en-US" sz="4400" b="1" dirty="0">
                <a:solidFill>
                  <a:schemeClr val="bg1"/>
                </a:solidFill>
              </a:rPr>
              <a:t>What does this mean for me?</a:t>
            </a:r>
          </a:p>
          <a:p>
            <a:pPr>
              <a:lnSpc>
                <a:spcPts val="4300"/>
              </a:lnSpc>
              <a:spcAft>
                <a:spcPts val="0"/>
              </a:spcAft>
              <a:buClr>
                <a:srgbClr val="FFFFFF"/>
              </a:buClr>
              <a:buNone/>
            </a:pPr>
            <a:r>
              <a:rPr lang="en-US" altLang="en-US" sz="4400" b="1" dirty="0"/>
              <a:t>God is ready to meet you in your weakness.</a:t>
            </a:r>
            <a:endParaRPr lang="en-US" altLang="en-US" sz="4400" dirty="0">
              <a:solidFill>
                <a:srgbClr val="FFC000"/>
              </a:solidFill>
            </a:endParaRPr>
          </a:p>
        </p:txBody>
      </p:sp>
      <p:sp>
        <p:nvSpPr>
          <p:cNvPr id="4" name="Text Box 4">
            <a:extLst>
              <a:ext uri="{FF2B5EF4-FFF2-40B4-BE49-F238E27FC236}">
                <a16:creationId xmlns="" xmlns:a16="http://schemas.microsoft.com/office/drawing/2014/main" id="{253128F4-80E0-4F66-A29D-2E5CEE2336D8}"/>
              </a:ext>
            </a:extLst>
          </p:cNvPr>
          <p:cNvSpPr txBox="1">
            <a:spLocks noChangeArrowheads="1"/>
          </p:cNvSpPr>
          <p:nvPr/>
        </p:nvSpPr>
        <p:spPr bwMode="auto">
          <a:xfrm>
            <a:off x="6878320" y="3178199"/>
            <a:ext cx="3894773" cy="1742667"/>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spcAft>
                <a:spcPts val="1200"/>
              </a:spcAft>
              <a:defRPr/>
            </a:pPr>
            <a:r>
              <a:rPr lang="en-GB" altLang="en-US" sz="4000" dirty="0">
                <a:latin typeface="Arial Narrow" panose="020B0606020202030204" pitchFamily="34" charset="0"/>
              </a:rPr>
              <a:t>Don’t overlook people God has put in your life.</a:t>
            </a:r>
            <a:endParaRPr lang="en-US" altLang="en-US" sz="4000" b="0" dirty="0">
              <a:latin typeface="Arial Narrow" panose="020B0606020202030204" pitchFamily="34" charset="0"/>
            </a:endParaRPr>
          </a:p>
        </p:txBody>
      </p:sp>
      <p:sp>
        <p:nvSpPr>
          <p:cNvPr id="5" name="Text Box 4">
            <a:extLst>
              <a:ext uri="{FF2B5EF4-FFF2-40B4-BE49-F238E27FC236}">
                <a16:creationId xmlns="" xmlns:a16="http://schemas.microsoft.com/office/drawing/2014/main" id="{A1AC720A-9115-480B-A225-9B37078BEDF5}"/>
              </a:ext>
            </a:extLst>
          </p:cNvPr>
          <p:cNvSpPr txBox="1">
            <a:spLocks noChangeArrowheads="1"/>
          </p:cNvSpPr>
          <p:nvPr/>
        </p:nvSpPr>
        <p:spPr bwMode="auto">
          <a:xfrm>
            <a:off x="1219200" y="2349500"/>
            <a:ext cx="4483100" cy="3505200"/>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300"/>
              </a:lnSpc>
              <a:spcAft>
                <a:spcPts val="1200"/>
              </a:spcAft>
              <a:defRPr/>
            </a:pPr>
            <a:r>
              <a:rPr lang="en-US" altLang="en-US" sz="4400" dirty="0">
                <a:latin typeface="Arial Narrow" panose="020B0606020202030204" pitchFamily="34" charset="0"/>
              </a:rPr>
              <a:t>Psalm 27:8 </a:t>
            </a:r>
            <a:br>
              <a:rPr lang="en-US" altLang="en-US" sz="4400" dirty="0">
                <a:latin typeface="Arial Narrow" panose="020B0606020202030204" pitchFamily="34" charset="0"/>
              </a:rPr>
            </a:br>
            <a:r>
              <a:rPr lang="en-US" altLang="en-US" sz="4400" b="0" dirty="0">
                <a:latin typeface="Arial Narrow" panose="020B0606020202030204" pitchFamily="34" charset="0"/>
              </a:rPr>
              <a:t>When You said, “Seek my face,” </a:t>
            </a:r>
            <a:br>
              <a:rPr lang="en-US" altLang="en-US" sz="4400" b="0" dirty="0">
                <a:latin typeface="Arial Narrow" panose="020B0606020202030204" pitchFamily="34" charset="0"/>
              </a:rPr>
            </a:br>
            <a:r>
              <a:rPr lang="en-US" altLang="en-US" sz="4400" b="0" dirty="0">
                <a:latin typeface="Arial Narrow" panose="020B0606020202030204" pitchFamily="34" charset="0"/>
              </a:rPr>
              <a:t>my heart said to You, “Your face, O Lord, </a:t>
            </a:r>
            <a:br>
              <a:rPr lang="en-US" altLang="en-US" sz="4400" b="0" dirty="0">
                <a:latin typeface="Arial Narrow" panose="020B0606020202030204" pitchFamily="34" charset="0"/>
              </a:rPr>
            </a:br>
            <a:r>
              <a:rPr lang="en-US" altLang="en-US" sz="4400" b="0" dirty="0">
                <a:latin typeface="Arial Narrow" panose="020B0606020202030204" pitchFamily="34" charset="0"/>
              </a:rPr>
              <a:t>I shall seek.”</a:t>
            </a:r>
          </a:p>
        </p:txBody>
      </p:sp>
    </p:spTree>
    <p:extLst>
      <p:ext uri="{BB962C8B-B14F-4D97-AF65-F5344CB8AC3E}">
        <p14:creationId xmlns:p14="http://schemas.microsoft.com/office/powerpoint/2010/main" val="2737911433"/>
      </p:ext>
    </p:extLst>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60020"/>
            <a:ext cx="11847513" cy="6697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800"/>
              </a:spcAft>
              <a:buClr>
                <a:srgbClr val="FFFFFF"/>
              </a:buClr>
              <a:buNone/>
            </a:pPr>
            <a:r>
              <a:rPr lang="en-US" altLang="en-US" sz="4400" b="1" dirty="0">
                <a:solidFill>
                  <a:schemeClr val="bg1"/>
                </a:solidFill>
              </a:rPr>
              <a:t>What does this mean for me?</a:t>
            </a:r>
          </a:p>
          <a:p>
            <a:pPr>
              <a:lnSpc>
                <a:spcPts val="4300"/>
              </a:lnSpc>
              <a:spcAft>
                <a:spcPts val="0"/>
              </a:spcAft>
              <a:buClr>
                <a:srgbClr val="FFFFFF"/>
              </a:buClr>
              <a:buNone/>
            </a:pPr>
            <a:r>
              <a:rPr lang="en-US" altLang="en-US" sz="4400" b="1" dirty="0"/>
              <a:t>God is ready to meet you in your weakness.</a:t>
            </a:r>
            <a:endParaRPr lang="en-US" altLang="en-US" sz="4400" dirty="0">
              <a:solidFill>
                <a:srgbClr val="FFC000"/>
              </a:solidFill>
            </a:endParaRPr>
          </a:p>
        </p:txBody>
      </p:sp>
      <p:sp>
        <p:nvSpPr>
          <p:cNvPr id="7" name="Text Box 4">
            <a:extLst>
              <a:ext uri="{FF2B5EF4-FFF2-40B4-BE49-F238E27FC236}">
                <a16:creationId xmlns="" xmlns:a16="http://schemas.microsoft.com/office/drawing/2014/main" id="{D31780DF-0BF7-40BB-A999-AC28947AADA8}"/>
              </a:ext>
            </a:extLst>
          </p:cNvPr>
          <p:cNvSpPr txBox="1">
            <a:spLocks noChangeArrowheads="1"/>
          </p:cNvSpPr>
          <p:nvPr/>
        </p:nvSpPr>
        <p:spPr bwMode="auto">
          <a:xfrm>
            <a:off x="673100" y="2133600"/>
            <a:ext cx="10845800" cy="4051300"/>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300"/>
              </a:lnSpc>
              <a:spcAft>
                <a:spcPts val="1200"/>
              </a:spcAft>
              <a:defRPr/>
            </a:pPr>
            <a:r>
              <a:rPr lang="en-US" altLang="en-US" sz="4400" dirty="0">
                <a:latin typeface="Arial Narrow" panose="020B0606020202030204" pitchFamily="34" charset="0"/>
              </a:rPr>
              <a:t>James Stewart:</a:t>
            </a:r>
            <a:br>
              <a:rPr lang="en-US" altLang="en-US" sz="4400" dirty="0">
                <a:latin typeface="Arial Narrow" panose="020B0606020202030204" pitchFamily="34" charset="0"/>
              </a:rPr>
            </a:br>
            <a:r>
              <a:rPr lang="en-US" altLang="en-US" sz="4400" b="0" dirty="0">
                <a:latin typeface="Arial Narrow" panose="020B0606020202030204" pitchFamily="34" charset="0"/>
              </a:rPr>
              <a:t>“It is always upon human weakness… not on human strength, that God chooses to build his kingdom; and he can do this not merely in spite of our ordinariness and helplessness and… infirmities, but precisely because of them. It’s a thrilling discovery to make, and it can revolutionize our outlook.”</a:t>
            </a:r>
          </a:p>
        </p:txBody>
      </p:sp>
    </p:spTree>
    <p:extLst>
      <p:ext uri="{BB962C8B-B14F-4D97-AF65-F5344CB8AC3E}">
        <p14:creationId xmlns:p14="http://schemas.microsoft.com/office/powerpoint/2010/main" val="187038846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GB" altLang="en-US" sz="4400" b="1" dirty="0"/>
              <a:t>2 Corinthians 11:21b </a:t>
            </a:r>
            <a:r>
              <a:rPr lang="en-US" altLang="en-US" sz="4400" dirty="0"/>
              <a:t>But whatever </a:t>
            </a:r>
            <a:r>
              <a:rPr lang="en-US" altLang="en-US" sz="4400" dirty="0">
                <a:solidFill>
                  <a:srgbClr val="FFC000"/>
                </a:solidFill>
              </a:rPr>
              <a:t>they</a:t>
            </a:r>
            <a:r>
              <a:rPr lang="en-US" altLang="en-US" sz="4400" dirty="0"/>
              <a:t> dare to boast about—I’m talking like a fool again—I dare to boast about it, too.</a:t>
            </a:r>
            <a:endParaRPr lang="en-GB" altLang="en-US" sz="4400" dirty="0"/>
          </a:p>
        </p:txBody>
      </p:sp>
    </p:spTree>
    <p:extLst>
      <p:ext uri="{BB962C8B-B14F-4D97-AF65-F5344CB8AC3E}">
        <p14:creationId xmlns:p14="http://schemas.microsoft.com/office/powerpoint/2010/main" val="835950930"/>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GB" altLang="en-US" sz="4400" b="1" dirty="0"/>
              <a:t>2 Corinthians 11:21b </a:t>
            </a:r>
            <a:r>
              <a:rPr lang="en-US" altLang="en-US" sz="4400" dirty="0"/>
              <a:t>But whatever they dare to boast about—I’m talking like a fool again—</a:t>
            </a:r>
            <a:r>
              <a:rPr lang="en-US" altLang="en-US" sz="4400" dirty="0">
                <a:solidFill>
                  <a:srgbClr val="FFC000"/>
                </a:solidFill>
              </a:rPr>
              <a:t>I dare to </a:t>
            </a:r>
            <a:r>
              <a:rPr lang="en-US" altLang="en-US" sz="4400" u="sng" dirty="0">
                <a:solidFill>
                  <a:srgbClr val="FFC000"/>
                </a:solidFill>
              </a:rPr>
              <a:t>boast</a:t>
            </a:r>
            <a:r>
              <a:rPr lang="en-US" altLang="en-US" sz="4400" dirty="0">
                <a:solidFill>
                  <a:srgbClr val="FFC000"/>
                </a:solidFill>
              </a:rPr>
              <a:t> </a:t>
            </a:r>
            <a:r>
              <a:rPr lang="en-US" altLang="en-US" sz="4400" dirty="0"/>
              <a:t>about it, too.</a:t>
            </a:r>
          </a:p>
          <a:p>
            <a:pPr>
              <a:lnSpc>
                <a:spcPts val="4300"/>
              </a:lnSpc>
              <a:spcAft>
                <a:spcPts val="1200"/>
              </a:spcAft>
              <a:buClr>
                <a:srgbClr val="FFFFFF"/>
              </a:buClr>
              <a:buNone/>
            </a:pPr>
            <a:endParaRPr lang="en-US" altLang="en-US" sz="4400" dirty="0"/>
          </a:p>
        </p:txBody>
      </p:sp>
    </p:spTree>
    <p:extLst>
      <p:ext uri="{BB962C8B-B14F-4D97-AF65-F5344CB8AC3E}">
        <p14:creationId xmlns:p14="http://schemas.microsoft.com/office/powerpoint/2010/main" val="259608546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2114550"/>
            <a:ext cx="11847513"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300"/>
              </a:lnSpc>
              <a:spcAft>
                <a:spcPts val="1200"/>
              </a:spcAft>
              <a:buClr>
                <a:srgbClr val="FFFFFF"/>
              </a:buClr>
              <a:buNone/>
            </a:pPr>
            <a:r>
              <a:rPr lang="en-US" altLang="en-US" sz="4400" b="1" dirty="0">
                <a:solidFill>
                  <a:srgbClr val="00B0F0"/>
                </a:solidFill>
              </a:rPr>
              <a:t>They challenged Paul’s Jewish credentials…</a:t>
            </a:r>
            <a:endParaRPr lang="en-US" altLang="en-US" sz="4400" dirty="0">
              <a:solidFill>
                <a:srgbClr val="00B0F0"/>
              </a:solidFill>
            </a:endParaRPr>
          </a:p>
          <a:p>
            <a:pPr>
              <a:lnSpc>
                <a:spcPts val="4300"/>
              </a:lnSpc>
              <a:spcAft>
                <a:spcPts val="1200"/>
              </a:spcAft>
              <a:buClr>
                <a:srgbClr val="FFFFFF"/>
              </a:buClr>
              <a:buNone/>
            </a:pPr>
            <a:r>
              <a:rPr lang="en-US" altLang="en-US" sz="4400" b="1" dirty="0"/>
              <a:t>2 Corinthians 11:22 </a:t>
            </a:r>
            <a:r>
              <a:rPr lang="en-US" altLang="en-US" sz="4400" dirty="0"/>
              <a:t>Are they Hebrews? So am I. Are they Israelites? So am I. Are they descendants of Abraham? So am I.</a:t>
            </a:r>
          </a:p>
        </p:txBody>
      </p:sp>
    </p:spTree>
    <p:extLst>
      <p:ext uri="{BB962C8B-B14F-4D97-AF65-F5344CB8AC3E}">
        <p14:creationId xmlns:p14="http://schemas.microsoft.com/office/powerpoint/2010/main" val="214540472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60020"/>
            <a:ext cx="11847513" cy="6697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300"/>
              </a:lnSpc>
              <a:spcAft>
                <a:spcPts val="1200"/>
              </a:spcAft>
              <a:buClr>
                <a:srgbClr val="FFFFFF"/>
              </a:buClr>
              <a:buNone/>
            </a:pPr>
            <a:r>
              <a:rPr lang="en-US" altLang="en-US" sz="4400" b="1" dirty="0">
                <a:solidFill>
                  <a:srgbClr val="00B0F0"/>
                </a:solidFill>
              </a:rPr>
              <a:t>They said Paul wasn’t a committed servant…</a:t>
            </a:r>
            <a:endParaRPr lang="en-US" altLang="en-US" sz="4400" dirty="0">
              <a:solidFill>
                <a:srgbClr val="00B0F0"/>
              </a:solidFill>
            </a:endParaRPr>
          </a:p>
          <a:p>
            <a:pPr>
              <a:lnSpc>
                <a:spcPts val="4300"/>
              </a:lnSpc>
              <a:spcAft>
                <a:spcPts val="0"/>
              </a:spcAft>
              <a:buClr>
                <a:srgbClr val="FFFFFF"/>
              </a:buClr>
              <a:buNone/>
            </a:pPr>
            <a:r>
              <a:rPr lang="en-US" altLang="en-US" sz="4400" b="1" dirty="0"/>
              <a:t>2 Corinthians 11:23 </a:t>
            </a:r>
            <a:r>
              <a:rPr lang="en-US" altLang="en-US" sz="4400" dirty="0"/>
              <a:t>Are they servants of Christ? I know I sound like a madman, but I have served him far more! </a:t>
            </a:r>
          </a:p>
          <a:p>
            <a:pPr>
              <a:lnSpc>
                <a:spcPts val="4300"/>
              </a:lnSpc>
              <a:spcAft>
                <a:spcPts val="0"/>
              </a:spcAft>
              <a:buClr>
                <a:srgbClr val="FFFFFF"/>
              </a:buClr>
              <a:buNone/>
            </a:pPr>
            <a:r>
              <a:rPr lang="en-US" altLang="en-US" sz="4400" dirty="0"/>
              <a:t>I have worked harder, been put in prison more often, been whipped times without number, and faced death again and again. </a:t>
            </a:r>
          </a:p>
          <a:p>
            <a:pPr>
              <a:lnSpc>
                <a:spcPts val="4300"/>
              </a:lnSpc>
              <a:spcAft>
                <a:spcPts val="0"/>
              </a:spcAft>
              <a:buClr>
                <a:srgbClr val="FFFFFF"/>
              </a:buClr>
              <a:buNone/>
            </a:pPr>
            <a:r>
              <a:rPr lang="en-US" altLang="en-US" sz="4400" dirty="0"/>
              <a:t>24 Five different times the Jewish leaders gave me thirty-nine lashes. 25 Three times I was beaten with rods. Once I was stoned. Three times I was shipwrecked. Once I spent a whole night and a day adrift at sea.</a:t>
            </a:r>
          </a:p>
        </p:txBody>
      </p:sp>
    </p:spTree>
    <p:extLst>
      <p:ext uri="{BB962C8B-B14F-4D97-AF65-F5344CB8AC3E}">
        <p14:creationId xmlns:p14="http://schemas.microsoft.com/office/powerpoint/2010/main" val="1654228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2903</Words>
  <Application>Microsoft Office PowerPoint</Application>
  <PresentationFormat>Widescreen</PresentationFormat>
  <Paragraphs>228</Paragraphs>
  <Slides>57</Slides>
  <Notes>54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57</vt:i4>
      </vt:variant>
    </vt:vector>
  </HeadingPairs>
  <TitlesOfParts>
    <vt:vector size="63" baseType="lpstr">
      <vt:lpstr>Arial</vt:lpstr>
      <vt:lpstr>Arial Narrow</vt:lpstr>
      <vt:lpstr>Calibri</vt:lpstr>
      <vt:lpstr>Franklin Gothic Book</vt:lpstr>
      <vt:lpstr>Wingdings 2</vt:lpstr>
      <vt:lpstr>Technic</vt:lpstr>
      <vt:lpstr>2 Corinthians  11:21-12:10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2023-04-04T16:02:51Z</dcterms:created>
  <dcterms:modified xsi:type="dcterms:W3CDTF">2023-04-04T16:02:59Z</dcterms:modified>
</cp:coreProperties>
</file>